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media/image11.svg" ContentType="image/svg+xml"/>
  <Override PartName="/ppt/media/image13.svg" ContentType="image/svg+xml"/>
  <Override PartName="/ppt/media/image15.svg" ContentType="image/svg+xml"/>
  <Override PartName="/ppt/media/image17.svg" ContentType="image/svg+xml"/>
  <Override PartName="/ppt/media/image19.svg" ContentType="image/svg+xml"/>
  <Override PartName="/ppt/media/image21.svg" ContentType="image/svg+xml"/>
  <Override PartName="/ppt/media/image23.svg" ContentType="image/svg+xml"/>
  <Override PartName="/ppt/media/image25.svg" ContentType="image/svg+xml"/>
  <Override PartName="/ppt/media/image26.svg" ContentType="image/svg+xml"/>
  <Override PartName="/ppt/media/image28.svg" ContentType="image/svg+xml"/>
  <Override PartName="/ppt/media/image30.svg" ContentType="image/svg+xml"/>
  <Override PartName="/ppt/media/image32.svg" ContentType="image/svg+xml"/>
  <Override PartName="/ppt/media/image34.svg" ContentType="image/svg+xml"/>
  <Override PartName="/ppt/media/image36.svg" ContentType="image/svg+xml"/>
  <Override PartName="/ppt/media/image38.svg" ContentType="image/svg+xml"/>
  <Override PartName="/ppt/media/image40.svg" ContentType="image/svg+xml"/>
  <Override PartName="/ppt/media/image42.svg" ContentType="image/svg+xml"/>
  <Override PartName="/ppt/media/image44.svg" ContentType="image/svg+xml"/>
  <Override PartName="/ppt/media/image46.svg" ContentType="image/svg+xml"/>
  <Override PartName="/ppt/media/image48.svg" ContentType="image/svg+xml"/>
  <Override PartName="/ppt/media/image5.svg" ContentType="image/svg+xml"/>
  <Override PartName="/ppt/media/image50.svg" ContentType="image/svg+xml"/>
  <Override PartName="/ppt/media/image52.svg" ContentType="image/svg+xml"/>
  <Override PartName="/ppt/media/image54.svg" ContentType="image/svg+xml"/>
  <Override PartName="/ppt/media/image56.svg" ContentType="image/svg+xml"/>
  <Override PartName="/ppt/media/image58.svg" ContentType="image/svg+xml"/>
  <Override PartName="/ppt/media/image60.svg" ContentType="image/svg+xml"/>
  <Override PartName="/ppt/media/image62.svg" ContentType="image/svg+xml"/>
  <Override PartName="/ppt/media/image64.svg" ContentType="image/svg+xml"/>
  <Override PartName="/ppt/media/image7.svg" ContentType="image/svg+xml"/>
  <Override PartName="/ppt/media/image9.svg" ContentType="image/svg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4"/>
  </p:notesMasterIdLst>
  <p:sldIdLst>
    <p:sldId id="452" r:id="rId3"/>
    <p:sldId id="454" r:id="rId4"/>
    <p:sldId id="455" r:id="rId5"/>
    <p:sldId id="456" r:id="rId6"/>
    <p:sldId id="457" r:id="rId7"/>
    <p:sldId id="458" r:id="rId8"/>
    <p:sldId id="459" r:id="rId9"/>
    <p:sldId id="460" r:id="rId10"/>
    <p:sldId id="461" r:id="rId11"/>
    <p:sldId id="462" r:id="rId12"/>
    <p:sldId id="463" r:id="rId13"/>
  </p:sldIdLst>
  <p:sldSz cx="12192000" cy="6858000"/>
  <p:notesSz cx="6858000" cy="9144000"/>
  <p:custDataLst>
    <p:tags r:id="rId1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54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echuying" initials="k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E"/>
    <a:srgbClr val="37785A"/>
    <a:srgbClr val="69B578"/>
    <a:srgbClr val="567568"/>
    <a:srgbClr val="FFCF56"/>
    <a:srgbClr val="F5C396"/>
    <a:srgbClr val="83BCA9"/>
    <a:srgbClr val="465362"/>
    <a:srgbClr val="4A7C59"/>
    <a:srgbClr val="DD978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>
    <p:restoredLeft sz="17409" autoAdjust="0"/>
    <p:restoredTop sz="94625" autoAdjust="0"/>
  </p:normalViewPr>
  <p:slideViewPr>
    <p:cSldViewPr snapToGrid="0" showGuides="1">
      <p:cViewPr varScale="1">
        <p:scale>
          <a:sx n="67" d="100"/>
          <a:sy n="67" d="100"/>
        </p:scale>
        <p:origin x="77" y="1104"/>
      </p:cViewPr>
      <p:guideLst>
        <p:guide orient="horz" pos="2354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9" Type="http://schemas.openxmlformats.org/officeDocument/2006/relationships/tags" Target="tags/tag312.xml"/><Relationship Id="rId18" Type="http://schemas.openxmlformats.org/officeDocument/2006/relationships/commentAuthors" Target="commentAuthors.xml"/><Relationship Id="rId17" Type="http://schemas.openxmlformats.org/officeDocument/2006/relationships/tableStyles" Target="tableStyles.xml"/><Relationship Id="rId16" Type="http://schemas.openxmlformats.org/officeDocument/2006/relationships/viewProps" Target="viewProps.xml"/><Relationship Id="rId15" Type="http://schemas.openxmlformats.org/officeDocument/2006/relationships/presProps" Target="presProps.xml"/><Relationship Id="rId14" Type="http://schemas.openxmlformats.org/officeDocument/2006/relationships/notesMaster" Target="notesMasters/notesMaster1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5CE624-3660-4035-AB45-CE49DDC2C65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A5F825-9C29-43CC-BB96-80A60E9689F0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7" Type="http://schemas.openxmlformats.org/officeDocument/2006/relationships/tags" Target="../tags/tag10.xml"/><Relationship Id="rId6" Type="http://schemas.openxmlformats.org/officeDocument/2006/relationships/tags" Target="../tags/tag9.xml"/><Relationship Id="rId5" Type="http://schemas.openxmlformats.org/officeDocument/2006/relationships/tags" Target="../tags/tag8.xml"/><Relationship Id="rId4" Type="http://schemas.openxmlformats.org/officeDocument/2006/relationships/tags" Target="../tags/tag7.xml"/><Relationship Id="rId3" Type="http://schemas.openxmlformats.org/officeDocument/2006/relationships/image" Target="../media/image1.jpeg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7" Type="http://schemas.openxmlformats.org/officeDocument/2006/relationships/tags" Target="../tags/tag16.xml"/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9" Type="http://schemas.openxmlformats.org/officeDocument/2006/relationships/tags" Target="../tags/tag24.xml"/><Relationship Id="rId8" Type="http://schemas.openxmlformats.org/officeDocument/2006/relationships/tags" Target="../tags/tag23.xml"/><Relationship Id="rId7" Type="http://schemas.openxmlformats.org/officeDocument/2006/relationships/tags" Target="../tags/tag22.xml"/><Relationship Id="rId6" Type="http://schemas.openxmlformats.org/officeDocument/2006/relationships/tags" Target="../tags/tag21.xml"/><Relationship Id="rId5" Type="http://schemas.openxmlformats.org/officeDocument/2006/relationships/tags" Target="../tags/tag20.xml"/><Relationship Id="rId4" Type="http://schemas.openxmlformats.org/officeDocument/2006/relationships/tags" Target="../tags/tag19.xml"/><Relationship Id="rId3" Type="http://schemas.openxmlformats.org/officeDocument/2006/relationships/tags" Target="../tags/tag18.xml"/><Relationship Id="rId2" Type="http://schemas.openxmlformats.org/officeDocument/2006/relationships/tags" Target="../tags/tag17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5" Type="http://schemas.openxmlformats.org/officeDocument/2006/relationships/tags" Target="../tags/tag28.xml"/><Relationship Id="rId4" Type="http://schemas.openxmlformats.org/officeDocument/2006/relationships/tags" Target="../tags/tag27.xml"/><Relationship Id="rId3" Type="http://schemas.openxmlformats.org/officeDocument/2006/relationships/tags" Target="../tags/tag26.xml"/><Relationship Id="rId2" Type="http://schemas.openxmlformats.org/officeDocument/2006/relationships/tags" Target="../tags/tag25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4" Type="http://schemas.openxmlformats.org/officeDocument/2006/relationships/tags" Target="../tags/tag31.xml"/><Relationship Id="rId3" Type="http://schemas.openxmlformats.org/officeDocument/2006/relationships/tags" Target="../tags/tag30.xml"/><Relationship Id="rId2" Type="http://schemas.openxmlformats.org/officeDocument/2006/relationships/tags" Target="../tags/tag29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5" Type="http://schemas.openxmlformats.org/officeDocument/2006/relationships/tags" Target="../tags/tag35.xml"/><Relationship Id="rId4" Type="http://schemas.openxmlformats.org/officeDocument/2006/relationships/tags" Target="../tags/tag34.xml"/><Relationship Id="rId3" Type="http://schemas.openxmlformats.org/officeDocument/2006/relationships/tags" Target="../tags/tag33.xml"/><Relationship Id="rId2" Type="http://schemas.openxmlformats.org/officeDocument/2006/relationships/tags" Target="../tags/tag32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6" Type="http://schemas.openxmlformats.org/officeDocument/2006/relationships/tags" Target="../tags/tag40.xml"/><Relationship Id="rId5" Type="http://schemas.openxmlformats.org/officeDocument/2006/relationships/tags" Target="../tags/tag39.xml"/><Relationship Id="rId4" Type="http://schemas.openxmlformats.org/officeDocument/2006/relationships/tags" Target="../tags/tag38.xml"/><Relationship Id="rId3" Type="http://schemas.openxmlformats.org/officeDocument/2006/relationships/tags" Target="../tags/tag37.xml"/><Relationship Id="rId2" Type="http://schemas.openxmlformats.org/officeDocument/2006/relationships/tags" Target="../tags/tag36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9" Type="http://schemas.openxmlformats.org/officeDocument/2006/relationships/tags" Target="../tags/tag47.xml"/><Relationship Id="rId8" Type="http://schemas.openxmlformats.org/officeDocument/2006/relationships/tags" Target="../tags/tag46.xml"/><Relationship Id="rId7" Type="http://schemas.openxmlformats.org/officeDocument/2006/relationships/tags" Target="../tags/tag45.xml"/><Relationship Id="rId6" Type="http://schemas.openxmlformats.org/officeDocument/2006/relationships/tags" Target="../tags/tag44.xml"/><Relationship Id="rId5" Type="http://schemas.openxmlformats.org/officeDocument/2006/relationships/tags" Target="../tags/tag43.xml"/><Relationship Id="rId4" Type="http://schemas.openxmlformats.org/officeDocument/2006/relationships/tags" Target="../tags/tag42.xml"/><Relationship Id="rId3" Type="http://schemas.openxmlformats.org/officeDocument/2006/relationships/image" Target="../media/image2.png"/><Relationship Id="rId2" Type="http://schemas.openxmlformats.org/officeDocument/2006/relationships/tags" Target="../tags/tag41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9" Type="http://schemas.openxmlformats.org/officeDocument/2006/relationships/tags" Target="../tags/tag54.xml"/><Relationship Id="rId8" Type="http://schemas.openxmlformats.org/officeDocument/2006/relationships/tags" Target="../tags/tag53.xml"/><Relationship Id="rId7" Type="http://schemas.openxmlformats.org/officeDocument/2006/relationships/tags" Target="../tags/tag52.xml"/><Relationship Id="rId6" Type="http://schemas.openxmlformats.org/officeDocument/2006/relationships/tags" Target="../tags/tag51.xml"/><Relationship Id="rId5" Type="http://schemas.openxmlformats.org/officeDocument/2006/relationships/tags" Target="../tags/tag50.xml"/><Relationship Id="rId4" Type="http://schemas.openxmlformats.org/officeDocument/2006/relationships/tags" Target="../tags/tag49.xml"/><Relationship Id="rId3" Type="http://schemas.openxmlformats.org/officeDocument/2006/relationships/image" Target="../media/image3.jpeg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tags" Target="../tags/tag60.xml"/><Relationship Id="rId7" Type="http://schemas.openxmlformats.org/officeDocument/2006/relationships/tags" Target="../tags/tag59.xml"/><Relationship Id="rId6" Type="http://schemas.openxmlformats.org/officeDocument/2006/relationships/tags" Target="../tags/tag58.xml"/><Relationship Id="rId5" Type="http://schemas.openxmlformats.org/officeDocument/2006/relationships/tags" Target="../tags/tag57.xml"/><Relationship Id="rId4" Type="http://schemas.openxmlformats.org/officeDocument/2006/relationships/tags" Target="../tags/tag56.xml"/><Relationship Id="rId3" Type="http://schemas.openxmlformats.org/officeDocument/2006/relationships/image" Target="../media/image2.png"/><Relationship Id="rId2" Type="http://schemas.openxmlformats.org/officeDocument/2006/relationships/tags" Target="../tags/tag55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9" Type="http://schemas.openxmlformats.org/officeDocument/2006/relationships/tags" Target="../tags/tag68.xml"/><Relationship Id="rId8" Type="http://schemas.openxmlformats.org/officeDocument/2006/relationships/tags" Target="../tags/tag67.xml"/><Relationship Id="rId7" Type="http://schemas.openxmlformats.org/officeDocument/2006/relationships/tags" Target="../tags/tag66.xml"/><Relationship Id="rId6" Type="http://schemas.openxmlformats.org/officeDocument/2006/relationships/tags" Target="../tags/tag65.xml"/><Relationship Id="rId5" Type="http://schemas.openxmlformats.org/officeDocument/2006/relationships/tags" Target="../tags/tag64.xml"/><Relationship Id="rId4" Type="http://schemas.openxmlformats.org/officeDocument/2006/relationships/tags" Target="../tags/tag63.xml"/><Relationship Id="rId3" Type="http://schemas.openxmlformats.org/officeDocument/2006/relationships/tags" Target="../tags/tag62.xml"/><Relationship Id="rId2" Type="http://schemas.openxmlformats.org/officeDocument/2006/relationships/tags" Target="../tags/tag61.xml"/><Relationship Id="rId18" Type="http://schemas.openxmlformats.org/officeDocument/2006/relationships/tags" Target="../tags/tag77.xml"/><Relationship Id="rId17" Type="http://schemas.openxmlformats.org/officeDocument/2006/relationships/tags" Target="../tags/tag76.xml"/><Relationship Id="rId16" Type="http://schemas.openxmlformats.org/officeDocument/2006/relationships/tags" Target="../tags/tag75.xml"/><Relationship Id="rId15" Type="http://schemas.openxmlformats.org/officeDocument/2006/relationships/tags" Target="../tags/tag74.xml"/><Relationship Id="rId14" Type="http://schemas.openxmlformats.org/officeDocument/2006/relationships/tags" Target="../tags/tag73.xml"/><Relationship Id="rId13" Type="http://schemas.openxmlformats.org/officeDocument/2006/relationships/tags" Target="../tags/tag72.xml"/><Relationship Id="rId12" Type="http://schemas.openxmlformats.org/officeDocument/2006/relationships/tags" Target="../tags/tag71.xml"/><Relationship Id="rId11" Type="http://schemas.openxmlformats.org/officeDocument/2006/relationships/tags" Target="../tags/tag70.xml"/><Relationship Id="rId10" Type="http://schemas.openxmlformats.org/officeDocument/2006/relationships/tags" Target="../tags/tag69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>
            <a:lvl1pPr>
              <a:defRPr b="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14.522-60f46118-0ff8-4742-a8a5-99b53e241193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>
            <a:alphaModFix amt="5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4656000" y="802055"/>
            <a:ext cx="2880000" cy="1081088"/>
          </a:xfrm>
        </p:spPr>
        <p:txBody>
          <a:bodyPr wrap="square" anchor="b">
            <a:normAutofit/>
          </a:bodyPr>
          <a:lstStyle>
            <a:lvl1pPr algn="ctr">
              <a:defRPr sz="6600" b="0"/>
            </a:lvl1pPr>
          </a:lstStyle>
          <a:p>
            <a:r>
              <a:rPr lang="zh-CN" altLang="en-US" dirty="0"/>
              <a:t>标题</a:t>
            </a:r>
            <a:endParaRPr lang="zh-CN" alt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vert="horz" wrap="square" lIns="0" tIns="0" rIns="0" bIns="0" rtlCol="0" anchor="b">
            <a:normAutofit/>
          </a:bodyPr>
          <a:lstStyle>
            <a:lvl1pPr>
              <a:defRPr lang="zh-CN" altLang="en-US" dirty="0"/>
            </a:lvl1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95960" y="1301750"/>
            <a:ext cx="5323840" cy="487585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172200" y="1301750"/>
            <a:ext cx="5323840" cy="487585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9596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9596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17220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0" name="标题 9"/>
          <p:cNvSpPr>
            <a:spLocks noGrp="1"/>
          </p:cNvSpPr>
          <p:nvPr>
            <p:ph type="title"/>
            <p:custDataLst>
              <p:tags r:id="rId9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1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95960" y="360045"/>
            <a:ext cx="10801985" cy="581787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95960" y="1301750"/>
            <a:ext cx="10799088" cy="405553"/>
          </a:xfrm>
        </p:spPr>
        <p:txBody>
          <a:bodyPr wrap="square" anchor="t">
            <a:norm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4" name="标题 3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封面页-1-1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164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idx="16386" hasCustomPrompt="1"/>
            <p:custDataLst>
              <p:tags r:id="rId7"/>
            </p:custDataLst>
          </p:nvPr>
        </p:nvSpPr>
        <p:spPr>
          <a:xfrm>
            <a:off x="2145771" y="1981200"/>
            <a:ext cx="7875058" cy="457200"/>
          </a:xfrm>
          <a:noFill/>
        </p:spPr>
        <p:txBody>
          <a:bodyPr vert="horz" lIns="0" tIns="0" rIns="0" bIns="0" anchor="t">
            <a:normAutofit/>
          </a:bodyPr>
          <a:lstStyle>
            <a:lvl1pPr marL="0" indent="0" algn="ctr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20XX YEAR</a:t>
            </a:r>
            <a:endParaRPr lang="zh-CN" altLang="en-US" smtClean="0"/>
          </a:p>
        </p:txBody>
      </p:sp>
      <p:sp>
        <p:nvSpPr>
          <p:cNvPr id="6" name="标题 1"/>
          <p:cNvSpPr>
            <a:spLocks noGrp="1"/>
          </p:cNvSpPr>
          <p:nvPr>
            <p:ph type="ctrTitle" idx="16385" hasCustomPrompt="1"/>
            <p:custDataLst>
              <p:tags r:id="rId8"/>
            </p:custDataLst>
          </p:nvPr>
        </p:nvSpPr>
        <p:spPr>
          <a:xfrm>
            <a:off x="1903730" y="2489200"/>
            <a:ext cx="8384540" cy="1414780"/>
          </a:xfrm>
        </p:spPr>
        <p:txBody>
          <a:bodyPr vert="horz" wrap="square" lIns="0" tIns="0" rIns="0" bIns="0" anchor="t" anchorCtr="0">
            <a:normAutofit/>
          </a:bodyPr>
          <a:lstStyle>
            <a:lvl1pPr marL="0" indent="0" algn="ctr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6000" b="0" i="0" u="none" strike="noStrike" kern="1200" cap="none" spc="0" normalizeH="0">
                <a:solidFill>
                  <a:schemeClr val="accent1">
                    <a:lumMod val="50000"/>
                  </a:schemeClr>
                </a:solidFill>
                <a:uFillTx/>
              </a:defRPr>
            </a:lvl1pPr>
          </a:lstStyle>
          <a:p>
            <a:r>
              <a:rPr lang="zh-CN" altLang="en-US" dirty="0"/>
              <a:t>单击此处添加文档标题</a:t>
            </a:r>
            <a:endParaRPr lang="zh-CN" altLang="en-US" dirty="0"/>
          </a:p>
        </p:txBody>
      </p:sp>
      <p:sp>
        <p:nvSpPr>
          <p:cNvPr id="24" name="署名占位符 10"/>
          <p:cNvSpPr>
            <a:spLocks noGrp="1"/>
          </p:cNvSpPr>
          <p:nvPr>
            <p:ph type="body" sz="quarter" idx="16387" hasCustomPrompt="1"/>
            <p:custDataLst>
              <p:tags r:id="rId9"/>
            </p:custDataLst>
          </p:nvPr>
        </p:nvSpPr>
        <p:spPr>
          <a:xfrm>
            <a:off x="4813494" y="3954780"/>
            <a:ext cx="2540882" cy="533400"/>
          </a:xfrm>
          <a:prstGeom prst="roundRect">
            <a:avLst>
              <a:gd name="adj" fmla="val 0"/>
            </a:avLst>
          </a:prstGeom>
          <a:noFill/>
        </p:spPr>
        <p:txBody>
          <a:bodyPr vert="horz" wrap="square" lIns="0" tIns="0" rIns="0" bIns="0"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000" spc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lvl="0"/>
            <a:r>
              <a:rPr lang="zh-CN" altLang="en-US" dirty="0"/>
              <a:t>BY WPS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章节页-1-2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 descr="14.46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矩形 9"/>
          <p:cNvSpPr/>
          <p:nvPr userDrawn="1">
            <p:custDataLst>
              <p:tags r:id="rId4"/>
            </p:custDataLst>
          </p:nvPr>
        </p:nvSpPr>
        <p:spPr>
          <a:xfrm>
            <a:off x="2456815" y="0"/>
            <a:ext cx="9735185" cy="6858000"/>
          </a:xfrm>
          <a:prstGeom prst="rect">
            <a:avLst/>
          </a:prstGeom>
          <a:gradFill>
            <a:gsLst>
              <a:gs pos="0">
                <a:srgbClr val="F7FEF9">
                  <a:alpha val="0"/>
                </a:srgbClr>
              </a:gs>
              <a:gs pos="35000">
                <a:srgbClr val="F7FEF9">
                  <a:alpha val="66000"/>
                </a:srgbClr>
              </a:gs>
              <a:gs pos="61000">
                <a:srgbClr val="F7FEF9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9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1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4538663" y="6373495"/>
            <a:ext cx="2874010" cy="347980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6" name="标题 1"/>
          <p:cNvSpPr>
            <a:spLocks noGrp="1"/>
          </p:cNvSpPr>
          <p:nvPr>
            <p:ph type="title" idx="16385" hasCustomPrompt="1"/>
            <p:custDataLst>
              <p:tags r:id="rId8"/>
            </p:custDataLst>
          </p:nvPr>
        </p:nvSpPr>
        <p:spPr>
          <a:xfrm>
            <a:off x="4823883" y="3237230"/>
            <a:ext cx="6352117" cy="1524000"/>
          </a:xfrm>
        </p:spPr>
        <p:txBody>
          <a:bodyPr vert="horz" wrap="square" lIns="0" tIns="0" rIns="0" bIns="0" anchor="t" anchorCtr="0">
            <a:normAutofit/>
          </a:bodyPr>
          <a:lstStyle>
            <a:lvl1pPr marL="0" indent="0" algn="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800" b="0" u="none" strike="noStrike" kern="1200" cap="none" spc="0" normalizeH="0">
                <a:solidFill>
                  <a:schemeClr val="accent1">
                    <a:lumMod val="50000"/>
                  </a:schemeClr>
                </a:solidFill>
                <a:uFillTx/>
              </a:defRPr>
            </a:lvl1pPr>
          </a:lstStyle>
          <a:p>
            <a:r>
              <a:rPr lang="zh-CN" altLang="en-US" dirty="0"/>
              <a:t>单击此处添加章节标题</a:t>
            </a:r>
            <a:endParaRPr lang="zh-CN" altLang="en-US" dirty="0"/>
          </a:p>
        </p:txBody>
      </p:sp>
      <p:sp>
        <p:nvSpPr>
          <p:cNvPr id="8" name="节编号 3"/>
          <p:cNvSpPr>
            <a:spLocks noGrp="1"/>
          </p:cNvSpPr>
          <p:nvPr>
            <p:ph type="body" sz="quarter" idx="16386" hasCustomPrompt="1"/>
            <p:custDataLst>
              <p:tags r:id="rId9"/>
            </p:custDataLst>
          </p:nvPr>
        </p:nvSpPr>
        <p:spPr>
          <a:xfrm>
            <a:off x="9648825" y="1611630"/>
            <a:ext cx="1527175" cy="1524000"/>
          </a:xfrm>
        </p:spPr>
        <p:txBody>
          <a:bodyPr vert="horz" wrap="none" lIns="0" tIns="0" rIns="0" bIns="0" anchor="ctr" anchorCtr="0">
            <a:normAutofit/>
          </a:bodyPr>
          <a:lstStyle>
            <a:lvl1pPr marL="0" indent="0" algn="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720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dirty="0"/>
              <a:t>01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结束页-1-3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164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7" name="副标题 2"/>
          <p:cNvSpPr>
            <a:spLocks noGrp="1"/>
          </p:cNvSpPr>
          <p:nvPr>
            <p:ph type="body" idx="16386" hasCustomPrompt="1"/>
            <p:custDataLst>
              <p:tags r:id="rId7"/>
            </p:custDataLst>
          </p:nvPr>
        </p:nvSpPr>
        <p:spPr>
          <a:xfrm>
            <a:off x="3364971" y="2019935"/>
            <a:ext cx="5449358" cy="457200"/>
          </a:xfrm>
        </p:spPr>
        <p:txBody>
          <a:bodyPr vert="horz" wrap="square" lIns="0" tIns="0" rIns="0" bIns="0" anchor="t">
            <a:normAutofit/>
          </a:bodyPr>
          <a:lstStyle>
            <a:lvl1pPr marL="0" indent="0" algn="ctr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2400" spc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THE END</a:t>
            </a:r>
            <a:endParaRPr lang="zh-CN" altLang="en-US" dirty="0"/>
          </a:p>
        </p:txBody>
      </p:sp>
      <p:sp>
        <p:nvSpPr>
          <p:cNvPr id="6" name="标题 1"/>
          <p:cNvSpPr>
            <a:spLocks noGrp="1"/>
          </p:cNvSpPr>
          <p:nvPr>
            <p:ph type="ctrTitle" idx="16385" hasCustomPrompt="1"/>
            <p:custDataLst>
              <p:tags r:id="rId8"/>
            </p:custDataLst>
          </p:nvPr>
        </p:nvSpPr>
        <p:spPr>
          <a:xfrm>
            <a:off x="3364089" y="2527935"/>
            <a:ext cx="5451122" cy="1016000"/>
          </a:xfrm>
        </p:spPr>
        <p:txBody>
          <a:bodyPr vert="horz" wrap="square" lIns="0" tIns="0" rIns="0" bIns="0" anchor="t" anchorCtr="0">
            <a:normAutofit/>
          </a:bodyPr>
          <a:lstStyle>
            <a:lvl1pPr marL="0" indent="0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6400" b="0" u="none" strike="noStrike" kern="1200" cap="none" spc="0" normalizeH="0">
                <a:solidFill>
                  <a:schemeClr val="accent1">
                    <a:lumMod val="50000"/>
                  </a:schemeClr>
                </a:solidFill>
                <a:uFillTx/>
              </a:defRPr>
            </a:lvl1pPr>
          </a:lstStyle>
          <a:p>
            <a:r>
              <a:rPr lang="zh-CN" altLang="en-US" dirty="0"/>
              <a:t>谢谢观看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-1-5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1" name="Subtitle 10"/>
          <p:cNvSpPr>
            <a:spLocks noGrp="1"/>
          </p:cNvSpPr>
          <p:nvPr>
            <p:ph type="subTitle" idx="16386" hasCustomPrompt="1"/>
            <p:custDataLst>
              <p:tags r:id="rId5"/>
            </p:custDataLst>
          </p:nvPr>
        </p:nvSpPr>
        <p:spPr>
          <a:xfrm>
            <a:off x="761471" y="2667000"/>
            <a:ext cx="2363258" cy="4572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CONTENTS</a:t>
            </a:r>
            <a:endParaRPr lang="zh-CN" altLang="en-US"/>
          </a:p>
        </p:txBody>
      </p:sp>
      <p:sp>
        <p:nvSpPr>
          <p:cNvPr id="12" name="Title 11"/>
          <p:cNvSpPr>
            <a:spLocks noGrp="1"/>
          </p:cNvSpPr>
          <p:nvPr>
            <p:ph type="ctrTitle" idx="16385" hasCustomPrompt="1"/>
            <p:custDataLst>
              <p:tags r:id="rId6"/>
            </p:custDataLst>
          </p:nvPr>
        </p:nvSpPr>
        <p:spPr>
          <a:xfrm>
            <a:off x="760942" y="3175000"/>
            <a:ext cx="2364317" cy="7620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04000"/>
              </a:lnSpc>
              <a:spcBef>
                <a:spcPct val="0"/>
              </a:spcBef>
              <a:spcAft>
                <a:spcPct val="0"/>
              </a:spcAft>
              <a:buNone/>
              <a:defRPr sz="4800" b="1" spc="0">
                <a:solidFill>
                  <a:schemeClr val="tx1"/>
                </a:solidFill>
              </a:defRPr>
            </a:lvl1pPr>
          </a:lstStyle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6388" hasCustomPrompt="1"/>
            <p:custDataLst>
              <p:tags r:id="rId7"/>
            </p:custDataLst>
          </p:nvPr>
        </p:nvSpPr>
        <p:spPr>
          <a:xfrm>
            <a:off x="4070350" y="22860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01</a:t>
            </a:r>
            <a:endParaRPr lang="zh-CN" altLang="en-US" smtClean="0"/>
          </a:p>
        </p:txBody>
      </p:sp>
      <p:sp>
        <p:nvSpPr>
          <p:cNvPr id="14" name="装饰  3"/>
          <p:cNvSpPr>
            <a:spLocks noGrp="1"/>
          </p:cNvSpPr>
          <p:nvPr>
            <p:ph type="body" idx="16395" hasCustomPrompt="1"/>
            <p:custDataLst>
              <p:tags r:id="rId8"/>
            </p:custDataLst>
          </p:nvPr>
        </p:nvSpPr>
        <p:spPr>
          <a:xfrm>
            <a:off x="4851400" y="22098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15" name="Text Placeholder 14"/>
          <p:cNvSpPr>
            <a:spLocks noGrp="1"/>
          </p:cNvSpPr>
          <p:nvPr>
            <p:ph type="body" idx="16387" hasCustomPrompt="1"/>
            <p:custDataLst>
              <p:tags r:id="rId9"/>
            </p:custDataLst>
          </p:nvPr>
        </p:nvSpPr>
        <p:spPr>
          <a:xfrm>
            <a:off x="5080000" y="21336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  <p:sp>
        <p:nvSpPr>
          <p:cNvPr id="16" name="Text Placeholder 15"/>
          <p:cNvSpPr>
            <a:spLocks noGrp="1"/>
          </p:cNvSpPr>
          <p:nvPr>
            <p:ph type="body" idx="16390" hasCustomPrompt="1"/>
            <p:custDataLst>
              <p:tags r:id="rId10"/>
            </p:custDataLst>
          </p:nvPr>
        </p:nvSpPr>
        <p:spPr>
          <a:xfrm>
            <a:off x="7994650" y="22860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02</a:t>
            </a:r>
            <a:endParaRPr lang="zh-CN" altLang="en-US" smtClean="0"/>
          </a:p>
        </p:txBody>
      </p:sp>
      <p:sp>
        <p:nvSpPr>
          <p:cNvPr id="17" name="装饰  6"/>
          <p:cNvSpPr>
            <a:spLocks noGrp="1"/>
          </p:cNvSpPr>
          <p:nvPr>
            <p:ph type="body" idx="16396" hasCustomPrompt="1"/>
            <p:custDataLst>
              <p:tags r:id="rId11"/>
            </p:custDataLst>
          </p:nvPr>
        </p:nvSpPr>
        <p:spPr>
          <a:xfrm>
            <a:off x="8775700" y="22098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18" name="Text Placeholder 17"/>
          <p:cNvSpPr>
            <a:spLocks noGrp="1"/>
          </p:cNvSpPr>
          <p:nvPr>
            <p:ph type="body" idx="16389" hasCustomPrompt="1"/>
            <p:custDataLst>
              <p:tags r:id="rId12"/>
            </p:custDataLst>
          </p:nvPr>
        </p:nvSpPr>
        <p:spPr>
          <a:xfrm>
            <a:off x="9004300" y="21336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  <p:sp>
        <p:nvSpPr>
          <p:cNvPr id="19" name="Text Placeholder 18"/>
          <p:cNvSpPr>
            <a:spLocks noGrp="1"/>
          </p:cNvSpPr>
          <p:nvPr>
            <p:ph type="body" idx="16392" hasCustomPrompt="1"/>
            <p:custDataLst>
              <p:tags r:id="rId13"/>
            </p:custDataLst>
          </p:nvPr>
        </p:nvSpPr>
        <p:spPr>
          <a:xfrm>
            <a:off x="4070350" y="39624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03</a:t>
            </a:r>
            <a:endParaRPr lang="zh-CN" altLang="en-US" smtClean="0"/>
          </a:p>
        </p:txBody>
      </p:sp>
      <p:sp>
        <p:nvSpPr>
          <p:cNvPr id="20" name="装饰  9"/>
          <p:cNvSpPr>
            <a:spLocks noGrp="1"/>
          </p:cNvSpPr>
          <p:nvPr>
            <p:ph type="body" idx="16397" hasCustomPrompt="1"/>
            <p:custDataLst>
              <p:tags r:id="rId14"/>
            </p:custDataLst>
          </p:nvPr>
        </p:nvSpPr>
        <p:spPr>
          <a:xfrm>
            <a:off x="4851400" y="38862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21" name="Text Placeholder 20"/>
          <p:cNvSpPr>
            <a:spLocks noGrp="1"/>
          </p:cNvSpPr>
          <p:nvPr>
            <p:ph type="body" idx="16391" hasCustomPrompt="1"/>
            <p:custDataLst>
              <p:tags r:id="rId15"/>
            </p:custDataLst>
          </p:nvPr>
        </p:nvSpPr>
        <p:spPr>
          <a:xfrm>
            <a:off x="5080000" y="38100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  <p:sp>
        <p:nvSpPr>
          <p:cNvPr id="22" name="Text Placeholder 21"/>
          <p:cNvSpPr>
            <a:spLocks noGrp="1"/>
          </p:cNvSpPr>
          <p:nvPr>
            <p:ph type="body" idx="16394" hasCustomPrompt="1"/>
            <p:custDataLst>
              <p:tags r:id="rId16"/>
            </p:custDataLst>
          </p:nvPr>
        </p:nvSpPr>
        <p:spPr>
          <a:xfrm>
            <a:off x="7994650" y="39624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04</a:t>
            </a:r>
            <a:endParaRPr lang="zh-CN" altLang="en-US" smtClean="0"/>
          </a:p>
        </p:txBody>
      </p:sp>
      <p:sp>
        <p:nvSpPr>
          <p:cNvPr id="23" name="装饰  2"/>
          <p:cNvSpPr>
            <a:spLocks noGrp="1"/>
          </p:cNvSpPr>
          <p:nvPr>
            <p:ph type="body" idx="16398" hasCustomPrompt="1"/>
            <p:custDataLst>
              <p:tags r:id="rId17"/>
            </p:custDataLst>
          </p:nvPr>
        </p:nvSpPr>
        <p:spPr>
          <a:xfrm>
            <a:off x="8775700" y="38862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24" name="Text Placeholder 23"/>
          <p:cNvSpPr>
            <a:spLocks noGrp="1"/>
          </p:cNvSpPr>
          <p:nvPr>
            <p:ph type="body" idx="16393" hasCustomPrompt="1"/>
            <p:custDataLst>
              <p:tags r:id="rId18"/>
            </p:custDataLst>
          </p:nvPr>
        </p:nvSpPr>
        <p:spPr>
          <a:xfrm>
            <a:off x="9004300" y="38100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2" Type="http://schemas.openxmlformats.org/officeDocument/2006/relationships/theme" Target="../theme/theme1.xml"/><Relationship Id="rId21" Type="http://schemas.openxmlformats.org/officeDocument/2006/relationships/tags" Target="../tags/tag85.xml"/><Relationship Id="rId20" Type="http://schemas.openxmlformats.org/officeDocument/2006/relationships/tags" Target="../tags/tag84.xml"/><Relationship Id="rId2" Type="http://schemas.openxmlformats.org/officeDocument/2006/relationships/slideLayout" Target="../slideLayouts/slideLayout2.xml"/><Relationship Id="rId19" Type="http://schemas.openxmlformats.org/officeDocument/2006/relationships/tags" Target="../tags/tag83.xml"/><Relationship Id="rId18" Type="http://schemas.openxmlformats.org/officeDocument/2006/relationships/tags" Target="../tags/tag82.xml"/><Relationship Id="rId17" Type="http://schemas.openxmlformats.org/officeDocument/2006/relationships/tags" Target="../tags/tag81.xml"/><Relationship Id="rId16" Type="http://schemas.openxmlformats.org/officeDocument/2006/relationships/tags" Target="../tags/tag80.xml"/><Relationship Id="rId15" Type="http://schemas.openxmlformats.org/officeDocument/2006/relationships/tags" Target="../tags/tag79.xml"/><Relationship Id="rId14" Type="http://schemas.openxmlformats.org/officeDocument/2006/relationships/image" Target="../media/image1.jpeg"/><Relationship Id="rId13" Type="http://schemas.openxmlformats.org/officeDocument/2006/relationships/tags" Target="../tags/tag78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14.522-60f46118-0ff8-4742-a8a5-99b53e241193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r:embed="rId14">
            <a:alphaModFix amt="5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标题占位符 1"/>
          <p:cNvSpPr>
            <a:spLocks noGrp="1"/>
          </p:cNvSpPr>
          <p:nvPr>
            <p:ph type="title"/>
            <p:custDataLst>
              <p:tags r:id="rId15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6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7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9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8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  <p:custDataLst>
      <p:tags r:id="rId21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tags" Target="../tags/tag87.xml"/><Relationship Id="rId1" Type="http://schemas.openxmlformats.org/officeDocument/2006/relationships/tags" Target="../tags/tag86.xml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0.xml"/><Relationship Id="rId3" Type="http://schemas.openxmlformats.org/officeDocument/2006/relationships/tags" Target="../tags/tag90.xml"/><Relationship Id="rId2" Type="http://schemas.openxmlformats.org/officeDocument/2006/relationships/tags" Target="../tags/tag89.xml"/><Relationship Id="rId1" Type="http://schemas.openxmlformats.org/officeDocument/2006/relationships/tags" Target="../tags/tag88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image" Target="../media/image4.png"/><Relationship Id="rId8" Type="http://schemas.openxmlformats.org/officeDocument/2006/relationships/tags" Target="../tags/tag98.xml"/><Relationship Id="rId7" Type="http://schemas.openxmlformats.org/officeDocument/2006/relationships/tags" Target="../tags/tag97.xml"/><Relationship Id="rId6" Type="http://schemas.openxmlformats.org/officeDocument/2006/relationships/tags" Target="../tags/tag96.xml"/><Relationship Id="rId57" Type="http://schemas.openxmlformats.org/officeDocument/2006/relationships/slideLayout" Target="../slideLayouts/slideLayout6.xml"/><Relationship Id="rId56" Type="http://schemas.openxmlformats.org/officeDocument/2006/relationships/tags" Target="../tags/tag138.xml"/><Relationship Id="rId55" Type="http://schemas.openxmlformats.org/officeDocument/2006/relationships/tags" Target="../tags/tag137.xml"/><Relationship Id="rId54" Type="http://schemas.openxmlformats.org/officeDocument/2006/relationships/image" Target="../media/image11.svg"/><Relationship Id="rId53" Type="http://schemas.openxmlformats.org/officeDocument/2006/relationships/image" Target="../media/image10.png"/><Relationship Id="rId52" Type="http://schemas.openxmlformats.org/officeDocument/2006/relationships/tags" Target="../tags/tag136.xml"/><Relationship Id="rId51" Type="http://schemas.openxmlformats.org/officeDocument/2006/relationships/tags" Target="../tags/tag135.xml"/><Relationship Id="rId50" Type="http://schemas.openxmlformats.org/officeDocument/2006/relationships/tags" Target="../tags/tag134.xml"/><Relationship Id="rId5" Type="http://schemas.openxmlformats.org/officeDocument/2006/relationships/tags" Target="../tags/tag95.xml"/><Relationship Id="rId49" Type="http://schemas.openxmlformats.org/officeDocument/2006/relationships/tags" Target="../tags/tag133.xml"/><Relationship Id="rId48" Type="http://schemas.openxmlformats.org/officeDocument/2006/relationships/tags" Target="../tags/tag132.xml"/><Relationship Id="rId47" Type="http://schemas.openxmlformats.org/officeDocument/2006/relationships/image" Target="../media/image9.svg"/><Relationship Id="rId46" Type="http://schemas.openxmlformats.org/officeDocument/2006/relationships/image" Target="../media/image8.png"/><Relationship Id="rId45" Type="http://schemas.openxmlformats.org/officeDocument/2006/relationships/tags" Target="../tags/tag131.xml"/><Relationship Id="rId44" Type="http://schemas.openxmlformats.org/officeDocument/2006/relationships/tags" Target="../tags/tag130.xml"/><Relationship Id="rId43" Type="http://schemas.openxmlformats.org/officeDocument/2006/relationships/tags" Target="../tags/tag129.xml"/><Relationship Id="rId42" Type="http://schemas.openxmlformats.org/officeDocument/2006/relationships/tags" Target="../tags/tag128.xml"/><Relationship Id="rId41" Type="http://schemas.openxmlformats.org/officeDocument/2006/relationships/tags" Target="../tags/tag127.xml"/><Relationship Id="rId40" Type="http://schemas.openxmlformats.org/officeDocument/2006/relationships/image" Target="../media/image7.svg"/><Relationship Id="rId4" Type="http://schemas.openxmlformats.org/officeDocument/2006/relationships/tags" Target="../tags/tag94.xml"/><Relationship Id="rId39" Type="http://schemas.openxmlformats.org/officeDocument/2006/relationships/image" Target="../media/image6.png"/><Relationship Id="rId38" Type="http://schemas.openxmlformats.org/officeDocument/2006/relationships/tags" Target="../tags/tag126.xml"/><Relationship Id="rId37" Type="http://schemas.openxmlformats.org/officeDocument/2006/relationships/tags" Target="../tags/tag125.xml"/><Relationship Id="rId36" Type="http://schemas.openxmlformats.org/officeDocument/2006/relationships/tags" Target="../tags/tag124.xml"/><Relationship Id="rId35" Type="http://schemas.openxmlformats.org/officeDocument/2006/relationships/tags" Target="../tags/tag123.xml"/><Relationship Id="rId34" Type="http://schemas.openxmlformats.org/officeDocument/2006/relationships/tags" Target="../tags/tag122.xml"/><Relationship Id="rId33" Type="http://schemas.openxmlformats.org/officeDocument/2006/relationships/tags" Target="../tags/tag121.xml"/><Relationship Id="rId32" Type="http://schemas.openxmlformats.org/officeDocument/2006/relationships/tags" Target="../tags/tag120.xml"/><Relationship Id="rId31" Type="http://schemas.openxmlformats.org/officeDocument/2006/relationships/tags" Target="../tags/tag119.xml"/><Relationship Id="rId30" Type="http://schemas.openxmlformats.org/officeDocument/2006/relationships/tags" Target="../tags/tag118.xml"/><Relationship Id="rId3" Type="http://schemas.openxmlformats.org/officeDocument/2006/relationships/tags" Target="../tags/tag93.xml"/><Relationship Id="rId29" Type="http://schemas.openxmlformats.org/officeDocument/2006/relationships/tags" Target="../tags/tag117.xml"/><Relationship Id="rId28" Type="http://schemas.openxmlformats.org/officeDocument/2006/relationships/tags" Target="../tags/tag116.xml"/><Relationship Id="rId27" Type="http://schemas.openxmlformats.org/officeDocument/2006/relationships/tags" Target="../tags/tag115.xml"/><Relationship Id="rId26" Type="http://schemas.openxmlformats.org/officeDocument/2006/relationships/tags" Target="../tags/tag114.xml"/><Relationship Id="rId25" Type="http://schemas.openxmlformats.org/officeDocument/2006/relationships/tags" Target="../tags/tag113.xml"/><Relationship Id="rId24" Type="http://schemas.openxmlformats.org/officeDocument/2006/relationships/tags" Target="../tags/tag112.xml"/><Relationship Id="rId23" Type="http://schemas.openxmlformats.org/officeDocument/2006/relationships/tags" Target="../tags/tag111.xml"/><Relationship Id="rId22" Type="http://schemas.openxmlformats.org/officeDocument/2006/relationships/tags" Target="../tags/tag110.xml"/><Relationship Id="rId21" Type="http://schemas.openxmlformats.org/officeDocument/2006/relationships/tags" Target="../tags/tag109.xml"/><Relationship Id="rId20" Type="http://schemas.openxmlformats.org/officeDocument/2006/relationships/tags" Target="../tags/tag108.xml"/><Relationship Id="rId2" Type="http://schemas.openxmlformats.org/officeDocument/2006/relationships/tags" Target="../tags/tag92.xml"/><Relationship Id="rId19" Type="http://schemas.openxmlformats.org/officeDocument/2006/relationships/tags" Target="../tags/tag107.xml"/><Relationship Id="rId18" Type="http://schemas.openxmlformats.org/officeDocument/2006/relationships/tags" Target="../tags/tag106.xml"/><Relationship Id="rId17" Type="http://schemas.openxmlformats.org/officeDocument/2006/relationships/tags" Target="../tags/tag105.xml"/><Relationship Id="rId16" Type="http://schemas.openxmlformats.org/officeDocument/2006/relationships/tags" Target="../tags/tag104.xml"/><Relationship Id="rId15" Type="http://schemas.openxmlformats.org/officeDocument/2006/relationships/tags" Target="../tags/tag103.xml"/><Relationship Id="rId14" Type="http://schemas.openxmlformats.org/officeDocument/2006/relationships/tags" Target="../tags/tag102.xml"/><Relationship Id="rId13" Type="http://schemas.openxmlformats.org/officeDocument/2006/relationships/tags" Target="../tags/tag101.xml"/><Relationship Id="rId12" Type="http://schemas.openxmlformats.org/officeDocument/2006/relationships/tags" Target="../tags/tag100.xml"/><Relationship Id="rId11" Type="http://schemas.openxmlformats.org/officeDocument/2006/relationships/tags" Target="../tags/tag99.xml"/><Relationship Id="rId10" Type="http://schemas.openxmlformats.org/officeDocument/2006/relationships/image" Target="../media/image5.svg"/><Relationship Id="rId1" Type="http://schemas.openxmlformats.org/officeDocument/2006/relationships/tags" Target="../tags/tag91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147.xml"/><Relationship Id="rId8" Type="http://schemas.openxmlformats.org/officeDocument/2006/relationships/tags" Target="../tags/tag146.xml"/><Relationship Id="rId7" Type="http://schemas.openxmlformats.org/officeDocument/2006/relationships/tags" Target="../tags/tag145.xml"/><Relationship Id="rId6" Type="http://schemas.openxmlformats.org/officeDocument/2006/relationships/tags" Target="../tags/tag144.xml"/><Relationship Id="rId52" Type="http://schemas.openxmlformats.org/officeDocument/2006/relationships/slideLayout" Target="../slideLayouts/slideLayout6.xml"/><Relationship Id="rId51" Type="http://schemas.openxmlformats.org/officeDocument/2006/relationships/tags" Target="../tags/tag179.xml"/><Relationship Id="rId50" Type="http://schemas.openxmlformats.org/officeDocument/2006/relationships/tags" Target="../tags/tag178.xml"/><Relationship Id="rId5" Type="http://schemas.openxmlformats.org/officeDocument/2006/relationships/tags" Target="../tags/tag143.xml"/><Relationship Id="rId49" Type="http://schemas.openxmlformats.org/officeDocument/2006/relationships/image" Target="../media/image21.svg"/><Relationship Id="rId48" Type="http://schemas.openxmlformats.org/officeDocument/2006/relationships/image" Target="../media/image20.png"/><Relationship Id="rId47" Type="http://schemas.openxmlformats.org/officeDocument/2006/relationships/tags" Target="../tags/tag177.xml"/><Relationship Id="rId46" Type="http://schemas.openxmlformats.org/officeDocument/2006/relationships/tags" Target="../tags/tag176.xml"/><Relationship Id="rId45" Type="http://schemas.openxmlformats.org/officeDocument/2006/relationships/tags" Target="../tags/tag175.xml"/><Relationship Id="rId44" Type="http://schemas.openxmlformats.org/officeDocument/2006/relationships/tags" Target="../tags/tag174.xml"/><Relationship Id="rId43" Type="http://schemas.openxmlformats.org/officeDocument/2006/relationships/tags" Target="../tags/tag173.xml"/><Relationship Id="rId42" Type="http://schemas.openxmlformats.org/officeDocument/2006/relationships/image" Target="../media/image19.svg"/><Relationship Id="rId41" Type="http://schemas.openxmlformats.org/officeDocument/2006/relationships/image" Target="../media/image18.png"/><Relationship Id="rId40" Type="http://schemas.openxmlformats.org/officeDocument/2006/relationships/tags" Target="../tags/tag172.xml"/><Relationship Id="rId4" Type="http://schemas.openxmlformats.org/officeDocument/2006/relationships/tags" Target="../tags/tag142.xml"/><Relationship Id="rId39" Type="http://schemas.openxmlformats.org/officeDocument/2006/relationships/tags" Target="../tags/tag171.xml"/><Relationship Id="rId38" Type="http://schemas.openxmlformats.org/officeDocument/2006/relationships/tags" Target="../tags/tag170.xml"/><Relationship Id="rId37" Type="http://schemas.openxmlformats.org/officeDocument/2006/relationships/tags" Target="../tags/tag169.xml"/><Relationship Id="rId36" Type="http://schemas.openxmlformats.org/officeDocument/2006/relationships/tags" Target="../tags/tag168.xml"/><Relationship Id="rId35" Type="http://schemas.openxmlformats.org/officeDocument/2006/relationships/image" Target="../media/image17.svg"/><Relationship Id="rId34" Type="http://schemas.openxmlformats.org/officeDocument/2006/relationships/image" Target="../media/image16.png"/><Relationship Id="rId33" Type="http://schemas.openxmlformats.org/officeDocument/2006/relationships/tags" Target="../tags/tag167.xml"/><Relationship Id="rId32" Type="http://schemas.openxmlformats.org/officeDocument/2006/relationships/tags" Target="../tags/tag166.xml"/><Relationship Id="rId31" Type="http://schemas.openxmlformats.org/officeDocument/2006/relationships/tags" Target="../tags/tag165.xml"/><Relationship Id="rId30" Type="http://schemas.openxmlformats.org/officeDocument/2006/relationships/tags" Target="../tags/tag164.xml"/><Relationship Id="rId3" Type="http://schemas.openxmlformats.org/officeDocument/2006/relationships/tags" Target="../tags/tag141.xml"/><Relationship Id="rId29" Type="http://schemas.openxmlformats.org/officeDocument/2006/relationships/tags" Target="../tags/tag163.xml"/><Relationship Id="rId28" Type="http://schemas.openxmlformats.org/officeDocument/2006/relationships/tags" Target="../tags/tag162.xml"/><Relationship Id="rId27" Type="http://schemas.openxmlformats.org/officeDocument/2006/relationships/tags" Target="../tags/tag161.xml"/><Relationship Id="rId26" Type="http://schemas.openxmlformats.org/officeDocument/2006/relationships/tags" Target="../tags/tag160.xml"/><Relationship Id="rId25" Type="http://schemas.openxmlformats.org/officeDocument/2006/relationships/tags" Target="../tags/tag159.xml"/><Relationship Id="rId24" Type="http://schemas.openxmlformats.org/officeDocument/2006/relationships/tags" Target="../tags/tag158.xml"/><Relationship Id="rId23" Type="http://schemas.openxmlformats.org/officeDocument/2006/relationships/image" Target="../media/image15.svg"/><Relationship Id="rId22" Type="http://schemas.openxmlformats.org/officeDocument/2006/relationships/image" Target="../media/image14.png"/><Relationship Id="rId21" Type="http://schemas.openxmlformats.org/officeDocument/2006/relationships/tags" Target="../tags/tag157.xml"/><Relationship Id="rId20" Type="http://schemas.openxmlformats.org/officeDocument/2006/relationships/tags" Target="../tags/tag156.xml"/><Relationship Id="rId2" Type="http://schemas.openxmlformats.org/officeDocument/2006/relationships/tags" Target="../tags/tag140.xml"/><Relationship Id="rId19" Type="http://schemas.openxmlformats.org/officeDocument/2006/relationships/tags" Target="../tags/tag155.xml"/><Relationship Id="rId18" Type="http://schemas.openxmlformats.org/officeDocument/2006/relationships/tags" Target="../tags/tag154.xml"/><Relationship Id="rId17" Type="http://schemas.openxmlformats.org/officeDocument/2006/relationships/tags" Target="../tags/tag153.xml"/><Relationship Id="rId16" Type="http://schemas.openxmlformats.org/officeDocument/2006/relationships/tags" Target="../tags/tag152.xml"/><Relationship Id="rId15" Type="http://schemas.openxmlformats.org/officeDocument/2006/relationships/tags" Target="../tags/tag151.xml"/><Relationship Id="rId14" Type="http://schemas.openxmlformats.org/officeDocument/2006/relationships/tags" Target="../tags/tag150.xml"/><Relationship Id="rId13" Type="http://schemas.openxmlformats.org/officeDocument/2006/relationships/image" Target="../media/image13.svg"/><Relationship Id="rId12" Type="http://schemas.openxmlformats.org/officeDocument/2006/relationships/image" Target="../media/image12.png"/><Relationship Id="rId11" Type="http://schemas.openxmlformats.org/officeDocument/2006/relationships/tags" Target="../tags/tag149.xml"/><Relationship Id="rId10" Type="http://schemas.openxmlformats.org/officeDocument/2006/relationships/tags" Target="../tags/tag148.xml"/><Relationship Id="rId1" Type="http://schemas.openxmlformats.org/officeDocument/2006/relationships/tags" Target="../tags/tag139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186.xml"/><Relationship Id="rId8" Type="http://schemas.openxmlformats.org/officeDocument/2006/relationships/tags" Target="../tags/tag185.xml"/><Relationship Id="rId7" Type="http://schemas.openxmlformats.org/officeDocument/2006/relationships/tags" Target="../tags/tag184.xml"/><Relationship Id="rId6" Type="http://schemas.openxmlformats.org/officeDocument/2006/relationships/image" Target="../media/image23.svg"/><Relationship Id="rId52" Type="http://schemas.openxmlformats.org/officeDocument/2006/relationships/slideLayout" Target="../slideLayouts/slideLayout6.xml"/><Relationship Id="rId51" Type="http://schemas.openxmlformats.org/officeDocument/2006/relationships/tags" Target="../tags/tag216.xml"/><Relationship Id="rId50" Type="http://schemas.openxmlformats.org/officeDocument/2006/relationships/image" Target="../media/image34.svg"/><Relationship Id="rId5" Type="http://schemas.openxmlformats.org/officeDocument/2006/relationships/image" Target="../media/image22.png"/><Relationship Id="rId49" Type="http://schemas.openxmlformats.org/officeDocument/2006/relationships/image" Target="../media/image33.png"/><Relationship Id="rId48" Type="http://schemas.openxmlformats.org/officeDocument/2006/relationships/tags" Target="../tags/tag215.xml"/><Relationship Id="rId47" Type="http://schemas.openxmlformats.org/officeDocument/2006/relationships/tags" Target="../tags/tag214.xml"/><Relationship Id="rId46" Type="http://schemas.openxmlformats.org/officeDocument/2006/relationships/tags" Target="../tags/tag213.xml"/><Relationship Id="rId45" Type="http://schemas.openxmlformats.org/officeDocument/2006/relationships/tags" Target="../tags/tag212.xml"/><Relationship Id="rId44" Type="http://schemas.openxmlformats.org/officeDocument/2006/relationships/tags" Target="../tags/tag211.xml"/><Relationship Id="rId43" Type="http://schemas.openxmlformats.org/officeDocument/2006/relationships/image" Target="../media/image32.svg"/><Relationship Id="rId42" Type="http://schemas.openxmlformats.org/officeDocument/2006/relationships/image" Target="../media/image31.png"/><Relationship Id="rId41" Type="http://schemas.openxmlformats.org/officeDocument/2006/relationships/tags" Target="../tags/tag210.xml"/><Relationship Id="rId40" Type="http://schemas.openxmlformats.org/officeDocument/2006/relationships/tags" Target="../tags/tag209.xml"/><Relationship Id="rId4" Type="http://schemas.openxmlformats.org/officeDocument/2006/relationships/tags" Target="../tags/tag183.xml"/><Relationship Id="rId39" Type="http://schemas.openxmlformats.org/officeDocument/2006/relationships/tags" Target="../tags/tag208.xml"/><Relationship Id="rId38" Type="http://schemas.openxmlformats.org/officeDocument/2006/relationships/image" Target="../media/image30.svg"/><Relationship Id="rId37" Type="http://schemas.openxmlformats.org/officeDocument/2006/relationships/image" Target="../media/image29.png"/><Relationship Id="rId36" Type="http://schemas.openxmlformats.org/officeDocument/2006/relationships/tags" Target="../tags/tag207.xml"/><Relationship Id="rId35" Type="http://schemas.openxmlformats.org/officeDocument/2006/relationships/tags" Target="../tags/tag206.xml"/><Relationship Id="rId34" Type="http://schemas.openxmlformats.org/officeDocument/2006/relationships/tags" Target="../tags/tag205.xml"/><Relationship Id="rId33" Type="http://schemas.openxmlformats.org/officeDocument/2006/relationships/image" Target="../media/image28.svg"/><Relationship Id="rId32" Type="http://schemas.openxmlformats.org/officeDocument/2006/relationships/image" Target="../media/image27.png"/><Relationship Id="rId31" Type="http://schemas.openxmlformats.org/officeDocument/2006/relationships/tags" Target="../tags/tag204.xml"/><Relationship Id="rId30" Type="http://schemas.openxmlformats.org/officeDocument/2006/relationships/tags" Target="../tags/tag203.xml"/><Relationship Id="rId3" Type="http://schemas.openxmlformats.org/officeDocument/2006/relationships/tags" Target="../tags/tag182.xml"/><Relationship Id="rId29" Type="http://schemas.openxmlformats.org/officeDocument/2006/relationships/tags" Target="../tags/tag202.xml"/><Relationship Id="rId28" Type="http://schemas.openxmlformats.org/officeDocument/2006/relationships/tags" Target="../tags/tag201.xml"/><Relationship Id="rId27" Type="http://schemas.openxmlformats.org/officeDocument/2006/relationships/tags" Target="../tags/tag200.xml"/><Relationship Id="rId26" Type="http://schemas.openxmlformats.org/officeDocument/2006/relationships/tags" Target="../tags/tag199.xml"/><Relationship Id="rId25" Type="http://schemas.openxmlformats.org/officeDocument/2006/relationships/tags" Target="../tags/tag198.xml"/><Relationship Id="rId24" Type="http://schemas.openxmlformats.org/officeDocument/2006/relationships/tags" Target="../tags/tag197.xml"/><Relationship Id="rId23" Type="http://schemas.openxmlformats.org/officeDocument/2006/relationships/tags" Target="../tags/tag196.xml"/><Relationship Id="rId22" Type="http://schemas.openxmlformats.org/officeDocument/2006/relationships/image" Target="../media/image26.svg"/><Relationship Id="rId21" Type="http://schemas.openxmlformats.org/officeDocument/2006/relationships/image" Target="../media/image20.png"/><Relationship Id="rId20" Type="http://schemas.openxmlformats.org/officeDocument/2006/relationships/tags" Target="../tags/tag195.xml"/><Relationship Id="rId2" Type="http://schemas.openxmlformats.org/officeDocument/2006/relationships/tags" Target="../tags/tag181.xml"/><Relationship Id="rId19" Type="http://schemas.openxmlformats.org/officeDocument/2006/relationships/tags" Target="../tags/tag194.xml"/><Relationship Id="rId18" Type="http://schemas.openxmlformats.org/officeDocument/2006/relationships/tags" Target="../tags/tag193.xml"/><Relationship Id="rId17" Type="http://schemas.openxmlformats.org/officeDocument/2006/relationships/tags" Target="../tags/tag192.xml"/><Relationship Id="rId16" Type="http://schemas.openxmlformats.org/officeDocument/2006/relationships/tags" Target="../tags/tag191.xml"/><Relationship Id="rId15" Type="http://schemas.openxmlformats.org/officeDocument/2006/relationships/image" Target="../media/image25.svg"/><Relationship Id="rId14" Type="http://schemas.openxmlformats.org/officeDocument/2006/relationships/image" Target="../media/image24.png"/><Relationship Id="rId13" Type="http://schemas.openxmlformats.org/officeDocument/2006/relationships/tags" Target="../tags/tag190.xml"/><Relationship Id="rId12" Type="http://schemas.openxmlformats.org/officeDocument/2006/relationships/tags" Target="../tags/tag189.xml"/><Relationship Id="rId11" Type="http://schemas.openxmlformats.org/officeDocument/2006/relationships/tags" Target="../tags/tag188.xml"/><Relationship Id="rId10" Type="http://schemas.openxmlformats.org/officeDocument/2006/relationships/tags" Target="../tags/tag187.xml"/><Relationship Id="rId1" Type="http://schemas.openxmlformats.org/officeDocument/2006/relationships/tags" Target="../tags/tag180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0.xml"/><Relationship Id="rId3" Type="http://schemas.openxmlformats.org/officeDocument/2006/relationships/tags" Target="../tags/tag219.xml"/><Relationship Id="rId2" Type="http://schemas.openxmlformats.org/officeDocument/2006/relationships/tags" Target="../tags/tag218.xml"/><Relationship Id="rId1" Type="http://schemas.openxmlformats.org/officeDocument/2006/relationships/tags" Target="../tags/tag217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226.xml"/><Relationship Id="rId8" Type="http://schemas.openxmlformats.org/officeDocument/2006/relationships/image" Target="../media/image17.svg"/><Relationship Id="rId7" Type="http://schemas.openxmlformats.org/officeDocument/2006/relationships/image" Target="../media/image16.png"/><Relationship Id="rId6" Type="http://schemas.openxmlformats.org/officeDocument/2006/relationships/tags" Target="../tags/tag225.xml"/><Relationship Id="rId5" Type="http://schemas.openxmlformats.org/officeDocument/2006/relationships/tags" Target="../tags/tag224.xml"/><Relationship Id="rId41" Type="http://schemas.openxmlformats.org/officeDocument/2006/relationships/slideLayout" Target="../slideLayouts/slideLayout6.xml"/><Relationship Id="rId40" Type="http://schemas.openxmlformats.org/officeDocument/2006/relationships/tags" Target="../tags/tag245.xml"/><Relationship Id="rId4" Type="http://schemas.openxmlformats.org/officeDocument/2006/relationships/tags" Target="../tags/tag223.xml"/><Relationship Id="rId39" Type="http://schemas.openxmlformats.org/officeDocument/2006/relationships/image" Target="../media/image44.svg"/><Relationship Id="rId38" Type="http://schemas.openxmlformats.org/officeDocument/2006/relationships/image" Target="../media/image43.png"/><Relationship Id="rId37" Type="http://schemas.openxmlformats.org/officeDocument/2006/relationships/tags" Target="../tags/tag244.xml"/><Relationship Id="rId36" Type="http://schemas.openxmlformats.org/officeDocument/2006/relationships/tags" Target="../tags/tag243.xml"/><Relationship Id="rId35" Type="http://schemas.openxmlformats.org/officeDocument/2006/relationships/tags" Target="../tags/tag242.xml"/><Relationship Id="rId34" Type="http://schemas.openxmlformats.org/officeDocument/2006/relationships/image" Target="../media/image42.svg"/><Relationship Id="rId33" Type="http://schemas.openxmlformats.org/officeDocument/2006/relationships/image" Target="../media/image41.png"/><Relationship Id="rId32" Type="http://schemas.openxmlformats.org/officeDocument/2006/relationships/tags" Target="../tags/tag241.xml"/><Relationship Id="rId31" Type="http://schemas.openxmlformats.org/officeDocument/2006/relationships/tags" Target="../tags/tag240.xml"/><Relationship Id="rId30" Type="http://schemas.openxmlformats.org/officeDocument/2006/relationships/tags" Target="../tags/tag239.xml"/><Relationship Id="rId3" Type="http://schemas.openxmlformats.org/officeDocument/2006/relationships/tags" Target="../tags/tag222.xml"/><Relationship Id="rId29" Type="http://schemas.openxmlformats.org/officeDocument/2006/relationships/image" Target="../media/image40.svg"/><Relationship Id="rId28" Type="http://schemas.openxmlformats.org/officeDocument/2006/relationships/image" Target="../media/image39.png"/><Relationship Id="rId27" Type="http://schemas.openxmlformats.org/officeDocument/2006/relationships/tags" Target="../tags/tag238.xml"/><Relationship Id="rId26" Type="http://schemas.openxmlformats.org/officeDocument/2006/relationships/tags" Target="../tags/tag237.xml"/><Relationship Id="rId25" Type="http://schemas.openxmlformats.org/officeDocument/2006/relationships/tags" Target="../tags/tag236.xml"/><Relationship Id="rId24" Type="http://schemas.openxmlformats.org/officeDocument/2006/relationships/image" Target="../media/image38.svg"/><Relationship Id="rId23" Type="http://schemas.openxmlformats.org/officeDocument/2006/relationships/image" Target="../media/image37.png"/><Relationship Id="rId22" Type="http://schemas.openxmlformats.org/officeDocument/2006/relationships/tags" Target="../tags/tag235.xml"/><Relationship Id="rId21" Type="http://schemas.openxmlformats.org/officeDocument/2006/relationships/tags" Target="../tags/tag234.xml"/><Relationship Id="rId20" Type="http://schemas.openxmlformats.org/officeDocument/2006/relationships/tags" Target="../tags/tag233.xml"/><Relationship Id="rId2" Type="http://schemas.openxmlformats.org/officeDocument/2006/relationships/tags" Target="../tags/tag221.xml"/><Relationship Id="rId19" Type="http://schemas.openxmlformats.org/officeDocument/2006/relationships/tags" Target="../tags/tag232.xml"/><Relationship Id="rId18" Type="http://schemas.openxmlformats.org/officeDocument/2006/relationships/image" Target="../media/image36.svg"/><Relationship Id="rId17" Type="http://schemas.openxmlformats.org/officeDocument/2006/relationships/image" Target="../media/image35.png"/><Relationship Id="rId16" Type="http://schemas.openxmlformats.org/officeDocument/2006/relationships/tags" Target="../tags/tag231.xml"/><Relationship Id="rId15" Type="http://schemas.openxmlformats.org/officeDocument/2006/relationships/tags" Target="../tags/tag230.xml"/><Relationship Id="rId14" Type="http://schemas.openxmlformats.org/officeDocument/2006/relationships/tags" Target="../tags/tag229.xml"/><Relationship Id="rId13" Type="http://schemas.openxmlformats.org/officeDocument/2006/relationships/image" Target="../media/image5.svg"/><Relationship Id="rId12" Type="http://schemas.openxmlformats.org/officeDocument/2006/relationships/image" Target="../media/image4.png"/><Relationship Id="rId11" Type="http://schemas.openxmlformats.org/officeDocument/2006/relationships/tags" Target="../tags/tag228.xml"/><Relationship Id="rId10" Type="http://schemas.openxmlformats.org/officeDocument/2006/relationships/tags" Target="../tags/tag227.xml"/><Relationship Id="rId1" Type="http://schemas.openxmlformats.org/officeDocument/2006/relationships/tags" Target="../tags/tag220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image" Target="../media/image47.png"/><Relationship Id="rId8" Type="http://schemas.openxmlformats.org/officeDocument/2006/relationships/tags" Target="../tags/tag251.xml"/><Relationship Id="rId7" Type="http://schemas.openxmlformats.org/officeDocument/2006/relationships/tags" Target="../tags/tag250.xml"/><Relationship Id="rId6" Type="http://schemas.openxmlformats.org/officeDocument/2006/relationships/tags" Target="../tags/tag249.xml"/><Relationship Id="rId5" Type="http://schemas.openxmlformats.org/officeDocument/2006/relationships/tags" Target="../tags/tag248.xml"/><Relationship Id="rId48" Type="http://schemas.openxmlformats.org/officeDocument/2006/relationships/slideLayout" Target="../slideLayouts/slideLayout6.xml"/><Relationship Id="rId47" Type="http://schemas.openxmlformats.org/officeDocument/2006/relationships/tags" Target="../tags/tag278.xml"/><Relationship Id="rId46" Type="http://schemas.openxmlformats.org/officeDocument/2006/relationships/tags" Target="../tags/tag277.xml"/><Relationship Id="rId45" Type="http://schemas.openxmlformats.org/officeDocument/2006/relationships/image" Target="../media/image58.svg"/><Relationship Id="rId44" Type="http://schemas.openxmlformats.org/officeDocument/2006/relationships/image" Target="../media/image57.png"/><Relationship Id="rId43" Type="http://schemas.openxmlformats.org/officeDocument/2006/relationships/tags" Target="../tags/tag276.xml"/><Relationship Id="rId42" Type="http://schemas.openxmlformats.org/officeDocument/2006/relationships/tags" Target="../tags/tag275.xml"/><Relationship Id="rId41" Type="http://schemas.openxmlformats.org/officeDocument/2006/relationships/tags" Target="../tags/tag274.xml"/><Relationship Id="rId40" Type="http://schemas.openxmlformats.org/officeDocument/2006/relationships/tags" Target="../tags/tag273.xml"/><Relationship Id="rId4" Type="http://schemas.openxmlformats.org/officeDocument/2006/relationships/image" Target="../media/image46.svg"/><Relationship Id="rId39" Type="http://schemas.openxmlformats.org/officeDocument/2006/relationships/tags" Target="../tags/tag272.xml"/><Relationship Id="rId38" Type="http://schemas.openxmlformats.org/officeDocument/2006/relationships/image" Target="../media/image56.svg"/><Relationship Id="rId37" Type="http://schemas.openxmlformats.org/officeDocument/2006/relationships/image" Target="../media/image55.png"/><Relationship Id="rId36" Type="http://schemas.openxmlformats.org/officeDocument/2006/relationships/tags" Target="../tags/tag271.xml"/><Relationship Id="rId35" Type="http://schemas.openxmlformats.org/officeDocument/2006/relationships/tags" Target="../tags/tag270.xml"/><Relationship Id="rId34" Type="http://schemas.openxmlformats.org/officeDocument/2006/relationships/tags" Target="../tags/tag269.xml"/><Relationship Id="rId33" Type="http://schemas.openxmlformats.org/officeDocument/2006/relationships/tags" Target="../tags/tag268.xml"/><Relationship Id="rId32" Type="http://schemas.openxmlformats.org/officeDocument/2006/relationships/tags" Target="../tags/tag267.xml"/><Relationship Id="rId31" Type="http://schemas.openxmlformats.org/officeDocument/2006/relationships/image" Target="../media/image54.svg"/><Relationship Id="rId30" Type="http://schemas.openxmlformats.org/officeDocument/2006/relationships/image" Target="../media/image53.png"/><Relationship Id="rId3" Type="http://schemas.openxmlformats.org/officeDocument/2006/relationships/image" Target="../media/image45.png"/><Relationship Id="rId29" Type="http://schemas.openxmlformats.org/officeDocument/2006/relationships/tags" Target="../tags/tag266.xml"/><Relationship Id="rId28" Type="http://schemas.openxmlformats.org/officeDocument/2006/relationships/tags" Target="../tags/tag265.xml"/><Relationship Id="rId27" Type="http://schemas.openxmlformats.org/officeDocument/2006/relationships/tags" Target="../tags/tag264.xml"/><Relationship Id="rId26" Type="http://schemas.openxmlformats.org/officeDocument/2006/relationships/tags" Target="../tags/tag263.xml"/><Relationship Id="rId25" Type="http://schemas.openxmlformats.org/officeDocument/2006/relationships/tags" Target="../tags/tag262.xml"/><Relationship Id="rId24" Type="http://schemas.openxmlformats.org/officeDocument/2006/relationships/image" Target="../media/image52.svg"/><Relationship Id="rId23" Type="http://schemas.openxmlformats.org/officeDocument/2006/relationships/image" Target="../media/image51.png"/><Relationship Id="rId22" Type="http://schemas.openxmlformats.org/officeDocument/2006/relationships/tags" Target="../tags/tag261.xml"/><Relationship Id="rId21" Type="http://schemas.openxmlformats.org/officeDocument/2006/relationships/tags" Target="../tags/tag260.xml"/><Relationship Id="rId20" Type="http://schemas.openxmlformats.org/officeDocument/2006/relationships/tags" Target="../tags/tag259.xml"/><Relationship Id="rId2" Type="http://schemas.openxmlformats.org/officeDocument/2006/relationships/tags" Target="../tags/tag247.xml"/><Relationship Id="rId19" Type="http://schemas.openxmlformats.org/officeDocument/2006/relationships/tags" Target="../tags/tag258.xml"/><Relationship Id="rId18" Type="http://schemas.openxmlformats.org/officeDocument/2006/relationships/tags" Target="../tags/tag257.xml"/><Relationship Id="rId17" Type="http://schemas.openxmlformats.org/officeDocument/2006/relationships/image" Target="../media/image50.svg"/><Relationship Id="rId16" Type="http://schemas.openxmlformats.org/officeDocument/2006/relationships/image" Target="../media/image49.png"/><Relationship Id="rId15" Type="http://schemas.openxmlformats.org/officeDocument/2006/relationships/tags" Target="../tags/tag256.xml"/><Relationship Id="rId14" Type="http://schemas.openxmlformats.org/officeDocument/2006/relationships/tags" Target="../tags/tag255.xml"/><Relationship Id="rId13" Type="http://schemas.openxmlformats.org/officeDocument/2006/relationships/tags" Target="../tags/tag254.xml"/><Relationship Id="rId12" Type="http://schemas.openxmlformats.org/officeDocument/2006/relationships/tags" Target="../tags/tag253.xml"/><Relationship Id="rId11" Type="http://schemas.openxmlformats.org/officeDocument/2006/relationships/tags" Target="../tags/tag252.xml"/><Relationship Id="rId10" Type="http://schemas.openxmlformats.org/officeDocument/2006/relationships/image" Target="../media/image48.svg"/><Relationship Id="rId1" Type="http://schemas.openxmlformats.org/officeDocument/2006/relationships/tags" Target="../tags/tag246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tags" Target="../tags/tag285.xml"/><Relationship Id="rId8" Type="http://schemas.openxmlformats.org/officeDocument/2006/relationships/tags" Target="../tags/tag284.xml"/><Relationship Id="rId7" Type="http://schemas.openxmlformats.org/officeDocument/2006/relationships/image" Target="../media/image60.svg"/><Relationship Id="rId6" Type="http://schemas.openxmlformats.org/officeDocument/2006/relationships/image" Target="../media/image59.png"/><Relationship Id="rId5" Type="http://schemas.openxmlformats.org/officeDocument/2006/relationships/tags" Target="../tags/tag283.xml"/><Relationship Id="rId4" Type="http://schemas.openxmlformats.org/officeDocument/2006/relationships/tags" Target="../tags/tag282.xml"/><Relationship Id="rId3" Type="http://schemas.openxmlformats.org/officeDocument/2006/relationships/tags" Target="../tags/tag281.xml"/><Relationship Id="rId2" Type="http://schemas.openxmlformats.org/officeDocument/2006/relationships/tags" Target="../tags/tag280.xml"/><Relationship Id="rId19" Type="http://schemas.openxmlformats.org/officeDocument/2006/relationships/slideLayout" Target="../slideLayouts/slideLayout6.xml"/><Relationship Id="rId18" Type="http://schemas.openxmlformats.org/officeDocument/2006/relationships/tags" Target="../tags/tag290.xml"/><Relationship Id="rId17" Type="http://schemas.openxmlformats.org/officeDocument/2006/relationships/image" Target="../media/image64.svg"/><Relationship Id="rId16" Type="http://schemas.openxmlformats.org/officeDocument/2006/relationships/image" Target="../media/image63.png"/><Relationship Id="rId15" Type="http://schemas.openxmlformats.org/officeDocument/2006/relationships/tags" Target="../tags/tag289.xml"/><Relationship Id="rId14" Type="http://schemas.openxmlformats.org/officeDocument/2006/relationships/tags" Target="../tags/tag288.xml"/><Relationship Id="rId13" Type="http://schemas.openxmlformats.org/officeDocument/2006/relationships/tags" Target="../tags/tag287.xml"/><Relationship Id="rId12" Type="http://schemas.openxmlformats.org/officeDocument/2006/relationships/image" Target="../media/image62.svg"/><Relationship Id="rId11" Type="http://schemas.openxmlformats.org/officeDocument/2006/relationships/image" Target="../media/image61.png"/><Relationship Id="rId10" Type="http://schemas.openxmlformats.org/officeDocument/2006/relationships/tags" Target="../tags/tag286.xml"/><Relationship Id="rId1" Type="http://schemas.openxmlformats.org/officeDocument/2006/relationships/tags" Target="../tags/tag279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tags" Target="../tags/tag299.xml"/><Relationship Id="rId8" Type="http://schemas.openxmlformats.org/officeDocument/2006/relationships/tags" Target="../tags/tag298.xml"/><Relationship Id="rId7" Type="http://schemas.openxmlformats.org/officeDocument/2006/relationships/tags" Target="../tags/tag297.xml"/><Relationship Id="rId6" Type="http://schemas.openxmlformats.org/officeDocument/2006/relationships/tags" Target="../tags/tag296.xml"/><Relationship Id="rId5" Type="http://schemas.openxmlformats.org/officeDocument/2006/relationships/tags" Target="../tags/tag295.xml"/><Relationship Id="rId4" Type="http://schemas.openxmlformats.org/officeDocument/2006/relationships/tags" Target="../tags/tag294.xml"/><Relationship Id="rId3" Type="http://schemas.openxmlformats.org/officeDocument/2006/relationships/tags" Target="../tags/tag293.xml"/><Relationship Id="rId2" Type="http://schemas.openxmlformats.org/officeDocument/2006/relationships/tags" Target="../tags/tag292.xml"/><Relationship Id="rId19" Type="http://schemas.openxmlformats.org/officeDocument/2006/relationships/slideLayout" Target="../slideLayouts/slideLayout6.xml"/><Relationship Id="rId18" Type="http://schemas.openxmlformats.org/officeDocument/2006/relationships/tags" Target="../tags/tag308.xml"/><Relationship Id="rId17" Type="http://schemas.openxmlformats.org/officeDocument/2006/relationships/tags" Target="../tags/tag307.xml"/><Relationship Id="rId16" Type="http://schemas.openxmlformats.org/officeDocument/2006/relationships/tags" Target="../tags/tag306.xml"/><Relationship Id="rId15" Type="http://schemas.openxmlformats.org/officeDocument/2006/relationships/tags" Target="../tags/tag305.xml"/><Relationship Id="rId14" Type="http://schemas.openxmlformats.org/officeDocument/2006/relationships/tags" Target="../tags/tag304.xml"/><Relationship Id="rId13" Type="http://schemas.openxmlformats.org/officeDocument/2006/relationships/tags" Target="../tags/tag303.xml"/><Relationship Id="rId12" Type="http://schemas.openxmlformats.org/officeDocument/2006/relationships/tags" Target="../tags/tag302.xml"/><Relationship Id="rId11" Type="http://schemas.openxmlformats.org/officeDocument/2006/relationships/tags" Target="../tags/tag301.xml"/><Relationship Id="rId10" Type="http://schemas.openxmlformats.org/officeDocument/2006/relationships/tags" Target="../tags/tag300.xml"/><Relationship Id="rId1" Type="http://schemas.openxmlformats.org/officeDocument/2006/relationships/tags" Target="../tags/tag291.xml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1.xml"/><Relationship Id="rId3" Type="http://schemas.openxmlformats.org/officeDocument/2006/relationships/tags" Target="../tags/tag311.xml"/><Relationship Id="rId2" Type="http://schemas.openxmlformats.org/officeDocument/2006/relationships/tags" Target="../tags/tag310.xml"/><Relationship Id="rId1" Type="http://schemas.openxmlformats.org/officeDocument/2006/relationships/tags" Target="../tags/tag30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1"/>
          <p:cNvSpPr>
            <a:spLocks noGrp="1"/>
          </p:cNvSpPr>
          <p:nvPr>
            <p:ph type="ctrTitle" idx="16385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lang="zh-CN" altLang="en-US" sz="5100"/>
              <a:t>100以内不进退位加减·位值制支撑</a:t>
            </a:r>
            <a:endParaRPr lang="zh-CN" altLang="en-US" sz="5100"/>
          </a:p>
        </p:txBody>
      </p:sp>
    </p:spTree>
    <p:custDataLst>
      <p:tags r:id="rId2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1"/>
          <p:cNvSpPr>
            <a:spLocks noGrp="1"/>
          </p:cNvSpPr>
          <p:nvPr>
            <p:ph type="title" idx="16385"/>
            <p:custDataLst>
              <p:tags r:id="rId1"/>
            </p:custDataLst>
          </p:nvPr>
        </p:nvSpPr>
        <p:spPr/>
        <p:txBody>
          <a:bodyPr>
            <a:normAutofit/>
          </a:bodyPr>
          <a:p>
            <a:r>
              <a:rPr lang="zh-CN" altLang="en-US"/>
              <a:t>整十数加减：大石头的搬进搬出</a:t>
            </a:r>
            <a:endParaRPr lang="zh-CN" altLang="en-US"/>
          </a:p>
        </p:txBody>
      </p:sp>
      <p:sp>
        <p:nvSpPr>
          <p:cNvPr id="4" name="节编号 3"/>
          <p:cNvSpPr>
            <a:spLocks noGrp="1"/>
          </p:cNvSpPr>
          <p:nvPr>
            <p:ph type="body" sz="quarter" idx="16386"/>
            <p:custDataLst>
              <p:tags r:id="rId2"/>
            </p:custDataLst>
          </p:nvPr>
        </p:nvSpPr>
        <p:spPr/>
        <p:txBody>
          <a:bodyPr/>
          <a:p>
            <a:r>
              <a:rPr lang="en-US" altLang="en-US"/>
              <a:t>01</a:t>
            </a:r>
            <a:endParaRPr lang="en-US" altLang="en-US"/>
          </a:p>
        </p:txBody>
      </p:sp>
    </p:spTree>
    <p:custDataLst>
      <p:tags r:id="rId3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</a:rPr>
              <a:t>小兔请客：整十数加减</a:t>
            </a:r>
            <a:endParaRPr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2320925" cy="2581275"/>
          </a:xfrm>
          <a:custGeom>
            <a:avLst/>
            <a:gdLst>
              <a:gd name="sw" fmla="*/ 1 w 3655"/>
              <a:gd name="sh" fmla="*/ 1 h 4065"/>
              <a:gd name="mins" fmla="min sw sh"/>
              <a:gd name="dsw" fmla="+- 0 sw mins"/>
              <a:gd name="dsh" fmla="+- 0 sh mins"/>
              <a:gd name="p0x0" fmla="*/ 180 w 3655"/>
              <a:gd name="p0y0" fmla="*/ 0 h 4065"/>
              <a:gd name="p0x1" fmla="*/ 3475 w 3655"/>
              <a:gd name="p0y1" fmla="*/ 0 h 4065"/>
              <a:gd name="p0x2" fmla="*/ 3574 w 3655"/>
              <a:gd name="p0y2" fmla="*/ 0 h 4065"/>
              <a:gd name="p0x3" fmla="*/ 3655 w 3655"/>
              <a:gd name="p0y3" fmla="*/ 80 h 4065"/>
              <a:gd name="p0x4" fmla="*/ 3655 w 3655"/>
              <a:gd name="p0y4" fmla="*/ 180 h 4065"/>
              <a:gd name="p0x5" fmla="*/ 3655 w 3655"/>
              <a:gd name="p0y5" fmla="*/ 3885 h 4065"/>
              <a:gd name="p0x6" fmla="*/ 3655 w 3655"/>
              <a:gd name="p0y6" fmla="*/ 3984 h 4065"/>
              <a:gd name="p0x7" fmla="*/ 3574 w 3655"/>
              <a:gd name="p0y7" fmla="*/ 4065 h 4065"/>
              <a:gd name="p0x8" fmla="*/ 3475 w 3655"/>
              <a:gd name="p0y8" fmla="*/ 4065 h 4065"/>
              <a:gd name="p0x9" fmla="*/ 180 w 3655"/>
              <a:gd name="p0y9" fmla="*/ 4065 h 4065"/>
              <a:gd name="p0x10" fmla="*/ 80 w 3655"/>
              <a:gd name="p0y10" fmla="*/ 4065 h 4065"/>
              <a:gd name="p0x11" fmla="*/ 0 w 3655"/>
              <a:gd name="p0y11" fmla="*/ 3984 h 4065"/>
              <a:gd name="p0x12" fmla="*/ 0 w 3655"/>
              <a:gd name="p0y12" fmla="*/ 3885 h 4065"/>
              <a:gd name="p0x13" fmla="*/ 0 w 3655"/>
              <a:gd name="p0y13" fmla="*/ 180 h 4065"/>
              <a:gd name="p0x14" fmla="*/ 0 w 3655"/>
              <a:gd name="p0y14" fmla="*/ 80 h 4065"/>
              <a:gd name="p0x15" fmla="*/ 80 w 3655"/>
              <a:gd name="p0y15" fmla="*/ 0 h 4065"/>
              <a:gd name="p0x16" fmla="*/ 180 w 3655"/>
              <a:gd name="p0y16" fmla="*/ 0 h 406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854716" y="1619221"/>
            <a:ext cx="1370409" cy="74390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48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30</a:t>
            </a:r>
            <a:endParaRPr sz="48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4"/>
            </p:custDataLst>
          </p:nvPr>
        </p:nvSpPr>
        <p:spPr>
          <a:xfrm>
            <a:off x="1653626" y="1917354"/>
            <a:ext cx="433168" cy="3524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1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+</a:t>
            </a:r>
            <a:endParaRPr sz="21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5"/>
            </p:custDataLst>
          </p:nvPr>
        </p:nvSpPr>
        <p:spPr>
          <a:xfrm>
            <a:off x="1858194" y="1619221"/>
            <a:ext cx="1370409" cy="74390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48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40</a:t>
            </a:r>
            <a:endParaRPr sz="48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6"/>
            </p:custDataLst>
          </p:nvPr>
        </p:nvSpPr>
        <p:spPr>
          <a:xfrm>
            <a:off x="834847" y="2406920"/>
            <a:ext cx="197546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块大石头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+ 4</a:t>
            </a: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块大石头</a:t>
            </a:r>
            <a:endParaRPr lang="zh-CN" altLang="en-US"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任意多边形 8"/>
          <p:cNvSpPr/>
          <p:nvPr>
            <p:custDataLst>
              <p:tags r:id="rId7"/>
            </p:custDataLst>
          </p:nvPr>
        </p:nvSpPr>
        <p:spPr>
          <a:xfrm>
            <a:off x="1379855" y="2711450"/>
            <a:ext cx="713740" cy="428625"/>
          </a:xfrm>
          <a:custGeom>
            <a:avLst/>
            <a:gdLst>
              <a:gd name="sw" fmla="*/ 1 w 1124"/>
              <a:gd name="sh" fmla="*/ 1 h 675"/>
              <a:gd name="mins" fmla="min sw sh"/>
              <a:gd name="dsw" fmla="+- 0 sw mins"/>
              <a:gd name="dsh" fmla="+- 0 sh mins"/>
              <a:gd name="p0x0" fmla="*/ 90 w 1124"/>
              <a:gd name="p0y0" fmla="*/ 0 h 675"/>
              <a:gd name="p0x1" fmla="*/ 1034 w 1124"/>
              <a:gd name="p0y1" fmla="*/ 0 h 675"/>
              <a:gd name="p0x2" fmla="*/ 1083 w 1124"/>
              <a:gd name="p0y2" fmla="*/ 0 h 675"/>
              <a:gd name="p0x3" fmla="*/ 1124 w 1124"/>
              <a:gd name="p0y3" fmla="*/ 40 h 675"/>
              <a:gd name="p0x4" fmla="*/ 1124 w 1124"/>
              <a:gd name="p0y4" fmla="*/ 90 h 675"/>
              <a:gd name="p0x5" fmla="*/ 1124 w 1124"/>
              <a:gd name="p0y5" fmla="*/ 585 h 675"/>
              <a:gd name="p0x6" fmla="*/ 1124 w 1124"/>
              <a:gd name="p0y6" fmla="*/ 634 h 675"/>
              <a:gd name="p0x7" fmla="*/ 1083 w 1124"/>
              <a:gd name="p0y7" fmla="*/ 675 h 675"/>
              <a:gd name="p0x8" fmla="*/ 1034 w 1124"/>
              <a:gd name="p0y8" fmla="*/ 675 h 675"/>
              <a:gd name="p0x9" fmla="*/ 90 w 1124"/>
              <a:gd name="p0y9" fmla="*/ 675 h 675"/>
              <a:gd name="p0x10" fmla="*/ 40 w 1124"/>
              <a:gd name="p0y10" fmla="*/ 675 h 675"/>
              <a:gd name="p0x11" fmla="*/ 0 w 1124"/>
              <a:gd name="p0y11" fmla="*/ 634 h 675"/>
              <a:gd name="p0x12" fmla="*/ 0 w 1124"/>
              <a:gd name="p0y12" fmla="*/ 585 h 675"/>
              <a:gd name="p0x13" fmla="*/ 0 w 1124"/>
              <a:gd name="p0y13" fmla="*/ 90 h 675"/>
              <a:gd name="p0x14" fmla="*/ 0 w 1124"/>
              <a:gd name="p0y14" fmla="*/ 40 h 675"/>
              <a:gd name="p0x15" fmla="*/ 40 w 1124"/>
              <a:gd name="p0y15" fmla="*/ 0 h 675"/>
              <a:gd name="p0x16" fmla="*/ 90 w 1124"/>
              <a:gd name="p0y16" fmla="*/ 0 h 6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 t="-83333" b="-83333"/>
          <a:stretch>
            <a:fillRect/>
          </a:stretch>
        </p:blipFill>
        <p:spPr>
          <a:xfrm>
            <a:off x="1484630" y="2849245"/>
            <a:ext cx="133350" cy="152400"/>
          </a:xfrm>
          <a:prstGeom prst="rect">
            <a:avLst/>
          </a:prstGeom>
        </p:spPr>
      </p:pic>
      <p:sp>
        <p:nvSpPr>
          <p:cNvPr id="11" name="文本框 10"/>
          <p:cNvSpPr txBox="1"/>
          <p:nvPr>
            <p:custDataLst>
              <p:tags r:id="rId11"/>
            </p:custDataLst>
          </p:nvPr>
        </p:nvSpPr>
        <p:spPr>
          <a:xfrm>
            <a:off x="1684734" y="2749820"/>
            <a:ext cx="599551" cy="3524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100" b="1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</a:rPr>
              <a:t>70</a:t>
            </a:r>
            <a:endParaRPr sz="2100" b="1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任意多边形 11"/>
          <p:cNvSpPr/>
          <p:nvPr>
            <p:custDataLst>
              <p:tags r:id="rId12"/>
            </p:custDataLst>
          </p:nvPr>
        </p:nvSpPr>
        <p:spPr>
          <a:xfrm>
            <a:off x="3096895" y="1109345"/>
            <a:ext cx="2321560" cy="2581275"/>
          </a:xfrm>
          <a:custGeom>
            <a:avLst/>
            <a:gdLst>
              <a:gd name="sw" fmla="*/ 1 w 3655"/>
              <a:gd name="sh" fmla="*/ 1 h 4065"/>
              <a:gd name="mins" fmla="min sw sh"/>
              <a:gd name="dsw" fmla="+- 0 sw mins"/>
              <a:gd name="dsh" fmla="+- 0 sh mins"/>
              <a:gd name="p0x0" fmla="*/ 180 w 3655"/>
              <a:gd name="p0y0" fmla="*/ 0 h 4065"/>
              <a:gd name="p0x1" fmla="*/ 3475 w 3655"/>
              <a:gd name="p0y1" fmla="*/ 0 h 4065"/>
              <a:gd name="p0x2" fmla="*/ 3574 w 3655"/>
              <a:gd name="p0y2" fmla="*/ 0 h 4065"/>
              <a:gd name="p0x3" fmla="*/ 3655 w 3655"/>
              <a:gd name="p0y3" fmla="*/ 80 h 4065"/>
              <a:gd name="p0x4" fmla="*/ 3655 w 3655"/>
              <a:gd name="p0y4" fmla="*/ 180 h 4065"/>
              <a:gd name="p0x5" fmla="*/ 3655 w 3655"/>
              <a:gd name="p0y5" fmla="*/ 3885 h 4065"/>
              <a:gd name="p0x6" fmla="*/ 3655 w 3655"/>
              <a:gd name="p0y6" fmla="*/ 3984 h 4065"/>
              <a:gd name="p0x7" fmla="*/ 3574 w 3655"/>
              <a:gd name="p0y7" fmla="*/ 4065 h 4065"/>
              <a:gd name="p0x8" fmla="*/ 3475 w 3655"/>
              <a:gd name="p0y8" fmla="*/ 4065 h 4065"/>
              <a:gd name="p0x9" fmla="*/ 180 w 3655"/>
              <a:gd name="p0y9" fmla="*/ 4065 h 4065"/>
              <a:gd name="p0x10" fmla="*/ 80 w 3655"/>
              <a:gd name="p0y10" fmla="*/ 4065 h 4065"/>
              <a:gd name="p0x11" fmla="*/ 0 w 3655"/>
              <a:gd name="p0y11" fmla="*/ 3984 h 4065"/>
              <a:gd name="p0x12" fmla="*/ 0 w 3655"/>
              <a:gd name="p0y12" fmla="*/ 3885 h 4065"/>
              <a:gd name="p0x13" fmla="*/ 0 w 3655"/>
              <a:gd name="p0y13" fmla="*/ 180 h 4065"/>
              <a:gd name="p0x14" fmla="*/ 0 w 3655"/>
              <a:gd name="p0y14" fmla="*/ 80 h 4065"/>
              <a:gd name="p0x15" fmla="*/ 80 w 3655"/>
              <a:gd name="p0y15" fmla="*/ 0 h 4065"/>
              <a:gd name="p0x16" fmla="*/ 180 w 3655"/>
              <a:gd name="p0y16" fmla="*/ 0 h 406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>
            <p:custDataLst>
              <p:tags r:id="rId13"/>
            </p:custDataLst>
          </p:nvPr>
        </p:nvSpPr>
        <p:spPr>
          <a:xfrm>
            <a:off x="3393796" y="1619221"/>
            <a:ext cx="1370409" cy="74390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48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70</a:t>
            </a:r>
            <a:endParaRPr sz="48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文本框 13"/>
          <p:cNvSpPr txBox="1"/>
          <p:nvPr>
            <p:custDataLst>
              <p:tags r:id="rId14"/>
            </p:custDataLst>
          </p:nvPr>
        </p:nvSpPr>
        <p:spPr>
          <a:xfrm>
            <a:off x="4192705" y="1917354"/>
            <a:ext cx="397450" cy="3524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1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-</a:t>
            </a:r>
            <a:endParaRPr sz="21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15"/>
            </p:custDataLst>
          </p:nvPr>
        </p:nvSpPr>
        <p:spPr>
          <a:xfrm>
            <a:off x="4361555" y="1619221"/>
            <a:ext cx="1370409" cy="74390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48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30</a:t>
            </a:r>
            <a:endParaRPr sz="48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文本框 15"/>
          <p:cNvSpPr txBox="1"/>
          <p:nvPr>
            <p:custDataLst>
              <p:tags r:id="rId16"/>
            </p:custDataLst>
          </p:nvPr>
        </p:nvSpPr>
        <p:spPr>
          <a:xfrm>
            <a:off x="3551034" y="2406920"/>
            <a:ext cx="1585617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7</a:t>
            </a: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块大石头搬走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块</a:t>
            </a:r>
            <a:endParaRPr lang="zh-CN" altLang="en-US"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7" name="任意多边形 16"/>
          <p:cNvSpPr/>
          <p:nvPr>
            <p:custDataLst>
              <p:tags r:id="rId17"/>
            </p:custDataLst>
          </p:nvPr>
        </p:nvSpPr>
        <p:spPr>
          <a:xfrm>
            <a:off x="3900805" y="2711450"/>
            <a:ext cx="713740" cy="428625"/>
          </a:xfrm>
          <a:custGeom>
            <a:avLst/>
            <a:gdLst>
              <a:gd name="sw" fmla="*/ 1 w 1124"/>
              <a:gd name="sh" fmla="*/ 1 h 675"/>
              <a:gd name="mins" fmla="min sw sh"/>
              <a:gd name="dsw" fmla="+- 0 sw mins"/>
              <a:gd name="dsh" fmla="+- 0 sh mins"/>
              <a:gd name="p0x0" fmla="*/ 90 w 1124"/>
              <a:gd name="p0y0" fmla="*/ 0 h 675"/>
              <a:gd name="p0x1" fmla="*/ 1034 w 1124"/>
              <a:gd name="p0y1" fmla="*/ 0 h 675"/>
              <a:gd name="p0x2" fmla="*/ 1083 w 1124"/>
              <a:gd name="p0y2" fmla="*/ 0 h 675"/>
              <a:gd name="p0x3" fmla="*/ 1124 w 1124"/>
              <a:gd name="p0y3" fmla="*/ 40 h 675"/>
              <a:gd name="p0x4" fmla="*/ 1124 w 1124"/>
              <a:gd name="p0y4" fmla="*/ 90 h 675"/>
              <a:gd name="p0x5" fmla="*/ 1124 w 1124"/>
              <a:gd name="p0y5" fmla="*/ 585 h 675"/>
              <a:gd name="p0x6" fmla="*/ 1124 w 1124"/>
              <a:gd name="p0y6" fmla="*/ 634 h 675"/>
              <a:gd name="p0x7" fmla="*/ 1083 w 1124"/>
              <a:gd name="p0y7" fmla="*/ 675 h 675"/>
              <a:gd name="p0x8" fmla="*/ 1034 w 1124"/>
              <a:gd name="p0y8" fmla="*/ 675 h 675"/>
              <a:gd name="p0x9" fmla="*/ 90 w 1124"/>
              <a:gd name="p0y9" fmla="*/ 675 h 675"/>
              <a:gd name="p0x10" fmla="*/ 40 w 1124"/>
              <a:gd name="p0y10" fmla="*/ 675 h 675"/>
              <a:gd name="p0x11" fmla="*/ 0 w 1124"/>
              <a:gd name="p0y11" fmla="*/ 634 h 675"/>
              <a:gd name="p0x12" fmla="*/ 0 w 1124"/>
              <a:gd name="p0y12" fmla="*/ 585 h 675"/>
              <a:gd name="p0x13" fmla="*/ 0 w 1124"/>
              <a:gd name="p0y13" fmla="*/ 90 h 675"/>
              <a:gd name="p0x14" fmla="*/ 0 w 1124"/>
              <a:gd name="p0y14" fmla="*/ 40 h 675"/>
              <a:gd name="p0x15" fmla="*/ 40 w 1124"/>
              <a:gd name="p0y15" fmla="*/ 0 h 675"/>
              <a:gd name="p0x16" fmla="*/ 90 w 1124"/>
              <a:gd name="p0y16" fmla="*/ 0 h 6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8" name="图片 17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 t="-83333" b="-83333"/>
          <a:stretch>
            <a:fillRect/>
          </a:stretch>
        </p:blipFill>
        <p:spPr>
          <a:xfrm>
            <a:off x="4005580" y="2849245"/>
            <a:ext cx="133350" cy="152400"/>
          </a:xfrm>
          <a:prstGeom prst="rect">
            <a:avLst/>
          </a:prstGeom>
        </p:spPr>
      </p:pic>
      <p:sp>
        <p:nvSpPr>
          <p:cNvPr id="19" name="文本框 18"/>
          <p:cNvSpPr txBox="1"/>
          <p:nvPr>
            <p:custDataLst>
              <p:tags r:id="rId19"/>
            </p:custDataLst>
          </p:nvPr>
        </p:nvSpPr>
        <p:spPr>
          <a:xfrm>
            <a:off x="4205954" y="2749820"/>
            <a:ext cx="599551" cy="3524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100" b="1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</a:rPr>
              <a:t>40</a:t>
            </a:r>
            <a:endParaRPr sz="2100" b="1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任意多边形 19"/>
          <p:cNvSpPr/>
          <p:nvPr>
            <p:custDataLst>
              <p:tags r:id="rId20"/>
            </p:custDataLst>
          </p:nvPr>
        </p:nvSpPr>
        <p:spPr>
          <a:xfrm>
            <a:off x="575945" y="3890645"/>
            <a:ext cx="2320925" cy="2581275"/>
          </a:xfrm>
          <a:custGeom>
            <a:avLst/>
            <a:gdLst>
              <a:gd name="sw" fmla="*/ 1 w 3655"/>
              <a:gd name="sh" fmla="*/ 1 h 4065"/>
              <a:gd name="mins" fmla="min sw sh"/>
              <a:gd name="dsw" fmla="+- 0 sw mins"/>
              <a:gd name="dsh" fmla="+- 0 sh mins"/>
              <a:gd name="p0x0" fmla="*/ 180 w 3655"/>
              <a:gd name="p0y0" fmla="*/ 0 h 4065"/>
              <a:gd name="p0x1" fmla="*/ 3475 w 3655"/>
              <a:gd name="p0y1" fmla="*/ 0 h 4065"/>
              <a:gd name="p0x2" fmla="*/ 3574 w 3655"/>
              <a:gd name="p0y2" fmla="*/ 0 h 4065"/>
              <a:gd name="p0x3" fmla="*/ 3655 w 3655"/>
              <a:gd name="p0y3" fmla="*/ 80 h 4065"/>
              <a:gd name="p0x4" fmla="*/ 3655 w 3655"/>
              <a:gd name="p0y4" fmla="*/ 180 h 4065"/>
              <a:gd name="p0x5" fmla="*/ 3655 w 3655"/>
              <a:gd name="p0y5" fmla="*/ 3885 h 4065"/>
              <a:gd name="p0x6" fmla="*/ 3655 w 3655"/>
              <a:gd name="p0y6" fmla="*/ 3984 h 4065"/>
              <a:gd name="p0x7" fmla="*/ 3574 w 3655"/>
              <a:gd name="p0y7" fmla="*/ 4065 h 4065"/>
              <a:gd name="p0x8" fmla="*/ 3475 w 3655"/>
              <a:gd name="p0y8" fmla="*/ 4065 h 4065"/>
              <a:gd name="p0x9" fmla="*/ 180 w 3655"/>
              <a:gd name="p0y9" fmla="*/ 4065 h 4065"/>
              <a:gd name="p0x10" fmla="*/ 80 w 3655"/>
              <a:gd name="p0y10" fmla="*/ 4065 h 4065"/>
              <a:gd name="p0x11" fmla="*/ 0 w 3655"/>
              <a:gd name="p0y11" fmla="*/ 3984 h 4065"/>
              <a:gd name="p0x12" fmla="*/ 0 w 3655"/>
              <a:gd name="p0y12" fmla="*/ 3885 h 4065"/>
              <a:gd name="p0x13" fmla="*/ 0 w 3655"/>
              <a:gd name="p0y13" fmla="*/ 180 h 4065"/>
              <a:gd name="p0x14" fmla="*/ 0 w 3655"/>
              <a:gd name="p0y14" fmla="*/ 80 h 4065"/>
              <a:gd name="p0x15" fmla="*/ 80 w 3655"/>
              <a:gd name="p0y15" fmla="*/ 0 h 4065"/>
              <a:gd name="p0x16" fmla="*/ 180 w 3655"/>
              <a:gd name="p0y16" fmla="*/ 0 h 406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>
            <p:custDataLst>
              <p:tags r:id="rId21"/>
            </p:custDataLst>
          </p:nvPr>
        </p:nvSpPr>
        <p:spPr>
          <a:xfrm>
            <a:off x="854716" y="4400521"/>
            <a:ext cx="1370409" cy="74390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48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50</a:t>
            </a:r>
            <a:endParaRPr sz="48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文本框 21"/>
          <p:cNvSpPr txBox="1"/>
          <p:nvPr>
            <p:custDataLst>
              <p:tags r:id="rId22"/>
            </p:custDataLst>
          </p:nvPr>
        </p:nvSpPr>
        <p:spPr>
          <a:xfrm>
            <a:off x="1653626" y="4698654"/>
            <a:ext cx="433168" cy="3524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1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+</a:t>
            </a:r>
            <a:endParaRPr sz="21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" name="文本框 22"/>
          <p:cNvSpPr txBox="1"/>
          <p:nvPr>
            <p:custDataLst>
              <p:tags r:id="rId23"/>
            </p:custDataLst>
          </p:nvPr>
        </p:nvSpPr>
        <p:spPr>
          <a:xfrm>
            <a:off x="1858194" y="4400521"/>
            <a:ext cx="1370409" cy="74390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48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20</a:t>
            </a:r>
            <a:endParaRPr sz="48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" name="文本框 23"/>
          <p:cNvSpPr txBox="1"/>
          <p:nvPr>
            <p:custDataLst>
              <p:tags r:id="rId24"/>
            </p:custDataLst>
          </p:nvPr>
        </p:nvSpPr>
        <p:spPr>
          <a:xfrm>
            <a:off x="834847" y="5188220"/>
            <a:ext cx="197546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</a:t>
            </a: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块大石头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+ 2</a:t>
            </a: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块大石头</a:t>
            </a:r>
            <a:endParaRPr lang="zh-CN" altLang="en-US"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5" name="任意多边形 24"/>
          <p:cNvSpPr/>
          <p:nvPr>
            <p:custDataLst>
              <p:tags r:id="rId25"/>
            </p:custDataLst>
          </p:nvPr>
        </p:nvSpPr>
        <p:spPr>
          <a:xfrm>
            <a:off x="1379855" y="5492750"/>
            <a:ext cx="713740" cy="428625"/>
          </a:xfrm>
          <a:custGeom>
            <a:avLst/>
            <a:gdLst>
              <a:gd name="sw" fmla="*/ 1 w 1124"/>
              <a:gd name="sh" fmla="*/ 1 h 675"/>
              <a:gd name="mins" fmla="min sw sh"/>
              <a:gd name="dsw" fmla="+- 0 sw mins"/>
              <a:gd name="dsh" fmla="+- 0 sh mins"/>
              <a:gd name="p0x0" fmla="*/ 90 w 1124"/>
              <a:gd name="p0y0" fmla="*/ 0 h 675"/>
              <a:gd name="p0x1" fmla="*/ 1034 w 1124"/>
              <a:gd name="p0y1" fmla="*/ 0 h 675"/>
              <a:gd name="p0x2" fmla="*/ 1083 w 1124"/>
              <a:gd name="p0y2" fmla="*/ 0 h 675"/>
              <a:gd name="p0x3" fmla="*/ 1124 w 1124"/>
              <a:gd name="p0y3" fmla="*/ 40 h 675"/>
              <a:gd name="p0x4" fmla="*/ 1124 w 1124"/>
              <a:gd name="p0y4" fmla="*/ 90 h 675"/>
              <a:gd name="p0x5" fmla="*/ 1124 w 1124"/>
              <a:gd name="p0y5" fmla="*/ 585 h 675"/>
              <a:gd name="p0x6" fmla="*/ 1124 w 1124"/>
              <a:gd name="p0y6" fmla="*/ 634 h 675"/>
              <a:gd name="p0x7" fmla="*/ 1083 w 1124"/>
              <a:gd name="p0y7" fmla="*/ 675 h 675"/>
              <a:gd name="p0x8" fmla="*/ 1034 w 1124"/>
              <a:gd name="p0y8" fmla="*/ 675 h 675"/>
              <a:gd name="p0x9" fmla="*/ 90 w 1124"/>
              <a:gd name="p0y9" fmla="*/ 675 h 675"/>
              <a:gd name="p0x10" fmla="*/ 40 w 1124"/>
              <a:gd name="p0y10" fmla="*/ 675 h 675"/>
              <a:gd name="p0x11" fmla="*/ 0 w 1124"/>
              <a:gd name="p0y11" fmla="*/ 634 h 675"/>
              <a:gd name="p0x12" fmla="*/ 0 w 1124"/>
              <a:gd name="p0y12" fmla="*/ 585 h 675"/>
              <a:gd name="p0x13" fmla="*/ 0 w 1124"/>
              <a:gd name="p0y13" fmla="*/ 90 h 675"/>
              <a:gd name="p0x14" fmla="*/ 0 w 1124"/>
              <a:gd name="p0y14" fmla="*/ 40 h 675"/>
              <a:gd name="p0x15" fmla="*/ 40 w 1124"/>
              <a:gd name="p0y15" fmla="*/ 0 h 675"/>
              <a:gd name="p0x16" fmla="*/ 90 w 1124"/>
              <a:gd name="p0y16" fmla="*/ 0 h 6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6" name="图片 25"/>
          <p:cNvPicPr>
            <a:picLocks noChangeAspect="1"/>
          </p:cNvPicPr>
          <p:nvPr>
            <p:custDataLst>
              <p:tags r:id="rId26"/>
            </p:custDataLst>
          </p:nvPr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 t="-83333" b="-83333"/>
          <a:stretch>
            <a:fillRect/>
          </a:stretch>
        </p:blipFill>
        <p:spPr>
          <a:xfrm>
            <a:off x="1484630" y="5630545"/>
            <a:ext cx="133350" cy="152400"/>
          </a:xfrm>
          <a:prstGeom prst="rect">
            <a:avLst/>
          </a:prstGeom>
        </p:spPr>
      </p:pic>
      <p:sp>
        <p:nvSpPr>
          <p:cNvPr id="27" name="文本框 26"/>
          <p:cNvSpPr txBox="1"/>
          <p:nvPr>
            <p:custDataLst>
              <p:tags r:id="rId27"/>
            </p:custDataLst>
          </p:nvPr>
        </p:nvSpPr>
        <p:spPr>
          <a:xfrm>
            <a:off x="1684734" y="5531120"/>
            <a:ext cx="599551" cy="3524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100" b="1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</a:rPr>
              <a:t>70</a:t>
            </a:r>
            <a:endParaRPr sz="2100" b="1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8" name="任意多边形 27"/>
          <p:cNvSpPr/>
          <p:nvPr>
            <p:custDataLst>
              <p:tags r:id="rId28"/>
            </p:custDataLst>
          </p:nvPr>
        </p:nvSpPr>
        <p:spPr>
          <a:xfrm>
            <a:off x="3096895" y="3890645"/>
            <a:ext cx="2321560" cy="2581275"/>
          </a:xfrm>
          <a:custGeom>
            <a:avLst/>
            <a:gdLst>
              <a:gd name="sw" fmla="*/ 1 w 3655"/>
              <a:gd name="sh" fmla="*/ 1 h 4065"/>
              <a:gd name="mins" fmla="min sw sh"/>
              <a:gd name="dsw" fmla="+- 0 sw mins"/>
              <a:gd name="dsh" fmla="+- 0 sh mins"/>
              <a:gd name="p0x0" fmla="*/ 180 w 3655"/>
              <a:gd name="p0y0" fmla="*/ 0 h 4065"/>
              <a:gd name="p0x1" fmla="*/ 3475 w 3655"/>
              <a:gd name="p0y1" fmla="*/ 0 h 4065"/>
              <a:gd name="p0x2" fmla="*/ 3574 w 3655"/>
              <a:gd name="p0y2" fmla="*/ 0 h 4065"/>
              <a:gd name="p0x3" fmla="*/ 3655 w 3655"/>
              <a:gd name="p0y3" fmla="*/ 80 h 4065"/>
              <a:gd name="p0x4" fmla="*/ 3655 w 3655"/>
              <a:gd name="p0y4" fmla="*/ 180 h 4065"/>
              <a:gd name="p0x5" fmla="*/ 3655 w 3655"/>
              <a:gd name="p0y5" fmla="*/ 3885 h 4065"/>
              <a:gd name="p0x6" fmla="*/ 3655 w 3655"/>
              <a:gd name="p0y6" fmla="*/ 3984 h 4065"/>
              <a:gd name="p0x7" fmla="*/ 3574 w 3655"/>
              <a:gd name="p0y7" fmla="*/ 4065 h 4065"/>
              <a:gd name="p0x8" fmla="*/ 3475 w 3655"/>
              <a:gd name="p0y8" fmla="*/ 4065 h 4065"/>
              <a:gd name="p0x9" fmla="*/ 180 w 3655"/>
              <a:gd name="p0y9" fmla="*/ 4065 h 4065"/>
              <a:gd name="p0x10" fmla="*/ 80 w 3655"/>
              <a:gd name="p0y10" fmla="*/ 4065 h 4065"/>
              <a:gd name="p0x11" fmla="*/ 0 w 3655"/>
              <a:gd name="p0y11" fmla="*/ 3984 h 4065"/>
              <a:gd name="p0x12" fmla="*/ 0 w 3655"/>
              <a:gd name="p0y12" fmla="*/ 3885 h 4065"/>
              <a:gd name="p0x13" fmla="*/ 0 w 3655"/>
              <a:gd name="p0y13" fmla="*/ 180 h 4065"/>
              <a:gd name="p0x14" fmla="*/ 0 w 3655"/>
              <a:gd name="p0y14" fmla="*/ 80 h 4065"/>
              <a:gd name="p0x15" fmla="*/ 80 w 3655"/>
              <a:gd name="p0y15" fmla="*/ 0 h 4065"/>
              <a:gd name="p0x16" fmla="*/ 180 w 3655"/>
              <a:gd name="p0y16" fmla="*/ 0 h 406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9" name="文本框 28"/>
          <p:cNvSpPr txBox="1"/>
          <p:nvPr>
            <p:custDataLst>
              <p:tags r:id="rId29"/>
            </p:custDataLst>
          </p:nvPr>
        </p:nvSpPr>
        <p:spPr>
          <a:xfrm>
            <a:off x="3393796" y="4400521"/>
            <a:ext cx="1370409" cy="74390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48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90</a:t>
            </a:r>
            <a:endParaRPr sz="48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0" name="文本框 29"/>
          <p:cNvSpPr txBox="1"/>
          <p:nvPr>
            <p:custDataLst>
              <p:tags r:id="rId30"/>
            </p:custDataLst>
          </p:nvPr>
        </p:nvSpPr>
        <p:spPr>
          <a:xfrm>
            <a:off x="4192705" y="4698654"/>
            <a:ext cx="397450" cy="3524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1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-</a:t>
            </a:r>
            <a:endParaRPr sz="21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1" name="文本框 30"/>
          <p:cNvSpPr txBox="1"/>
          <p:nvPr>
            <p:custDataLst>
              <p:tags r:id="rId31"/>
            </p:custDataLst>
          </p:nvPr>
        </p:nvSpPr>
        <p:spPr>
          <a:xfrm>
            <a:off x="4361555" y="4400521"/>
            <a:ext cx="1370409" cy="74390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48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50</a:t>
            </a:r>
            <a:endParaRPr sz="48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2" name="文本框 31"/>
          <p:cNvSpPr txBox="1"/>
          <p:nvPr>
            <p:custDataLst>
              <p:tags r:id="rId32"/>
            </p:custDataLst>
          </p:nvPr>
        </p:nvSpPr>
        <p:spPr>
          <a:xfrm>
            <a:off x="3551034" y="5188220"/>
            <a:ext cx="1585617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</a:t>
            </a: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块大石头搬走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</a:t>
            </a: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块</a:t>
            </a:r>
            <a:endParaRPr lang="zh-CN" altLang="en-US"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3" name="任意多边形 32"/>
          <p:cNvSpPr/>
          <p:nvPr>
            <p:custDataLst>
              <p:tags r:id="rId33"/>
            </p:custDataLst>
          </p:nvPr>
        </p:nvSpPr>
        <p:spPr>
          <a:xfrm>
            <a:off x="3900805" y="5492750"/>
            <a:ext cx="713740" cy="428625"/>
          </a:xfrm>
          <a:custGeom>
            <a:avLst/>
            <a:gdLst>
              <a:gd name="sw" fmla="*/ 1 w 1124"/>
              <a:gd name="sh" fmla="*/ 1 h 675"/>
              <a:gd name="mins" fmla="min sw sh"/>
              <a:gd name="dsw" fmla="+- 0 sw mins"/>
              <a:gd name="dsh" fmla="+- 0 sh mins"/>
              <a:gd name="p0x0" fmla="*/ 90 w 1124"/>
              <a:gd name="p0y0" fmla="*/ 0 h 675"/>
              <a:gd name="p0x1" fmla="*/ 1034 w 1124"/>
              <a:gd name="p0y1" fmla="*/ 0 h 675"/>
              <a:gd name="p0x2" fmla="*/ 1083 w 1124"/>
              <a:gd name="p0y2" fmla="*/ 0 h 675"/>
              <a:gd name="p0x3" fmla="*/ 1124 w 1124"/>
              <a:gd name="p0y3" fmla="*/ 40 h 675"/>
              <a:gd name="p0x4" fmla="*/ 1124 w 1124"/>
              <a:gd name="p0y4" fmla="*/ 90 h 675"/>
              <a:gd name="p0x5" fmla="*/ 1124 w 1124"/>
              <a:gd name="p0y5" fmla="*/ 585 h 675"/>
              <a:gd name="p0x6" fmla="*/ 1124 w 1124"/>
              <a:gd name="p0y6" fmla="*/ 634 h 675"/>
              <a:gd name="p0x7" fmla="*/ 1083 w 1124"/>
              <a:gd name="p0y7" fmla="*/ 675 h 675"/>
              <a:gd name="p0x8" fmla="*/ 1034 w 1124"/>
              <a:gd name="p0y8" fmla="*/ 675 h 675"/>
              <a:gd name="p0x9" fmla="*/ 90 w 1124"/>
              <a:gd name="p0y9" fmla="*/ 675 h 675"/>
              <a:gd name="p0x10" fmla="*/ 40 w 1124"/>
              <a:gd name="p0y10" fmla="*/ 675 h 675"/>
              <a:gd name="p0x11" fmla="*/ 0 w 1124"/>
              <a:gd name="p0y11" fmla="*/ 634 h 675"/>
              <a:gd name="p0x12" fmla="*/ 0 w 1124"/>
              <a:gd name="p0y12" fmla="*/ 585 h 675"/>
              <a:gd name="p0x13" fmla="*/ 0 w 1124"/>
              <a:gd name="p0y13" fmla="*/ 90 h 675"/>
              <a:gd name="p0x14" fmla="*/ 0 w 1124"/>
              <a:gd name="p0y14" fmla="*/ 40 h 675"/>
              <a:gd name="p0x15" fmla="*/ 40 w 1124"/>
              <a:gd name="p0y15" fmla="*/ 0 h 675"/>
              <a:gd name="p0x16" fmla="*/ 90 w 1124"/>
              <a:gd name="p0y16" fmla="*/ 0 h 6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4" name="图片 33"/>
          <p:cNvPicPr>
            <a:picLocks noChangeAspect="1"/>
          </p:cNvPicPr>
          <p:nvPr>
            <p:custDataLst>
              <p:tags r:id="rId34"/>
            </p:custDataLst>
          </p:nvPr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 t="-83333" b="-83333"/>
          <a:stretch>
            <a:fillRect/>
          </a:stretch>
        </p:blipFill>
        <p:spPr>
          <a:xfrm>
            <a:off x="4005580" y="5630545"/>
            <a:ext cx="133350" cy="152400"/>
          </a:xfrm>
          <a:prstGeom prst="rect">
            <a:avLst/>
          </a:prstGeom>
        </p:spPr>
      </p:pic>
      <p:sp>
        <p:nvSpPr>
          <p:cNvPr id="35" name="文本框 34"/>
          <p:cNvSpPr txBox="1"/>
          <p:nvPr>
            <p:custDataLst>
              <p:tags r:id="rId35"/>
            </p:custDataLst>
          </p:nvPr>
        </p:nvSpPr>
        <p:spPr>
          <a:xfrm>
            <a:off x="4205954" y="5531120"/>
            <a:ext cx="599551" cy="3524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100" b="1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</a:rPr>
              <a:t>40</a:t>
            </a:r>
            <a:endParaRPr sz="2100" b="1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6" name="任意多边形 35"/>
          <p:cNvSpPr/>
          <p:nvPr>
            <p:custDataLst>
              <p:tags r:id="rId36"/>
            </p:custDataLst>
          </p:nvPr>
        </p:nvSpPr>
        <p:spPr>
          <a:xfrm>
            <a:off x="5694680" y="1109345"/>
            <a:ext cx="5920740" cy="1654175"/>
          </a:xfrm>
          <a:custGeom>
            <a:avLst/>
            <a:gdLst>
              <a:gd name="sw" fmla="*/ 1 w 9324"/>
              <a:gd name="sh" fmla="*/ 1 h 2604"/>
              <a:gd name="mins" fmla="min sw sh"/>
              <a:gd name="dsw" fmla="+- 0 sw mins"/>
              <a:gd name="dsh" fmla="+- 0 sh mins"/>
              <a:gd name="p0x0" fmla="*/ 180 w 9324"/>
              <a:gd name="p0y0" fmla="*/ 0 h 2604"/>
              <a:gd name="p0x1" fmla="*/ 9144 w 9324"/>
              <a:gd name="p0y1" fmla="*/ 0 h 2604"/>
              <a:gd name="p0x2" fmla="*/ 9243 w 9324"/>
              <a:gd name="p0y2" fmla="*/ 0 h 2604"/>
              <a:gd name="p0x3" fmla="*/ 9324 w 9324"/>
              <a:gd name="p0y3" fmla="*/ 80 h 2604"/>
              <a:gd name="p0x4" fmla="*/ 9324 w 9324"/>
              <a:gd name="p0y4" fmla="*/ 180 h 2604"/>
              <a:gd name="p0x5" fmla="*/ 9324 w 9324"/>
              <a:gd name="p0y5" fmla="*/ 2424 h 2604"/>
              <a:gd name="p0x6" fmla="*/ 9324 w 9324"/>
              <a:gd name="p0y6" fmla="*/ 2524 h 2604"/>
              <a:gd name="p0x7" fmla="*/ 9243 w 9324"/>
              <a:gd name="p0y7" fmla="*/ 2604 h 2604"/>
              <a:gd name="p0x8" fmla="*/ 9144 w 9324"/>
              <a:gd name="p0y8" fmla="*/ 2604 h 2604"/>
              <a:gd name="p0x9" fmla="*/ 180 w 9324"/>
              <a:gd name="p0y9" fmla="*/ 2604 h 2604"/>
              <a:gd name="p0x10" fmla="*/ 80 w 9324"/>
              <a:gd name="p0y10" fmla="*/ 2604 h 2604"/>
              <a:gd name="p0x11" fmla="*/ 0 w 9324"/>
              <a:gd name="p0y11" fmla="*/ 2524 h 2604"/>
              <a:gd name="p0x12" fmla="*/ 0 w 9324"/>
              <a:gd name="p0y12" fmla="*/ 2424 h 2604"/>
              <a:gd name="p0x13" fmla="*/ 0 w 9324"/>
              <a:gd name="p0y13" fmla="*/ 180 h 2604"/>
              <a:gd name="p0x14" fmla="*/ 0 w 9324"/>
              <a:gd name="p0y14" fmla="*/ 80 h 2604"/>
              <a:gd name="p0x15" fmla="*/ 80 w 9324"/>
              <a:gd name="p0y15" fmla="*/ 0 h 2604"/>
              <a:gd name="p0x16" fmla="*/ 180 w 9324"/>
              <a:gd name="p0y16" fmla="*/ 0 h 260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7" name="任意多边形 36"/>
          <p:cNvSpPr/>
          <p:nvPr>
            <p:custDataLst>
              <p:tags r:id="rId37"/>
            </p:custDataLst>
          </p:nvPr>
        </p:nvSpPr>
        <p:spPr>
          <a:xfrm>
            <a:off x="5889625" y="172656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8" name="图片 37"/>
          <p:cNvPicPr>
            <a:picLocks noChangeAspect="1"/>
          </p:cNvPicPr>
          <p:nvPr>
            <p:custDataLst>
              <p:tags r:id="rId38"/>
            </p:custDataLst>
          </p:nvPr>
        </p:nvPicPr>
        <p:blipFill>
          <a:blip r:embed="rId39">
            <a:extLst>
              <a:ext uri="{96DAC541-7B7A-43D3-8B79-37D633B846F1}">
                <asvg:svgBlip xmlns:asvg="http://schemas.microsoft.com/office/drawing/2016/SVG/main" r:embed="rId40"/>
              </a:ext>
            </a:extLst>
          </a:blip>
          <a:srcRect l="-2000" t="-2933" r="-2000" b="-2933"/>
          <a:stretch>
            <a:fillRect/>
          </a:stretch>
        </p:blipFill>
        <p:spPr>
          <a:xfrm>
            <a:off x="5975350" y="1807845"/>
            <a:ext cx="247650" cy="252095"/>
          </a:xfrm>
          <a:prstGeom prst="rect">
            <a:avLst/>
          </a:prstGeom>
        </p:spPr>
      </p:pic>
      <p:sp>
        <p:nvSpPr>
          <p:cNvPr id="39" name="文本框 38"/>
          <p:cNvSpPr txBox="1"/>
          <p:nvPr>
            <p:custDataLst>
              <p:tags r:id="rId41"/>
            </p:custDataLst>
          </p:nvPr>
        </p:nvSpPr>
        <p:spPr>
          <a:xfrm>
            <a:off x="6423641" y="1429969"/>
            <a:ext cx="4996834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整十数加法规则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0" name="文本框 39"/>
          <p:cNvSpPr txBox="1"/>
          <p:nvPr>
            <p:custDataLst>
              <p:tags r:id="rId42"/>
            </p:custDataLst>
          </p:nvPr>
        </p:nvSpPr>
        <p:spPr>
          <a:xfrm>
            <a:off x="6423641" y="1803349"/>
            <a:ext cx="4996834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只看十位</a:t>
            </a:r>
            <a:r>
              <a:rPr 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，个位始终为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块大石头加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块大石头，就是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7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块大石头。</a:t>
            </a:r>
            <a:endParaRPr lang="zh-CN" altLang="en-US"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1" name="任意多边形 40"/>
          <p:cNvSpPr/>
          <p:nvPr>
            <p:custDataLst>
              <p:tags r:id="rId43"/>
            </p:custDataLst>
          </p:nvPr>
        </p:nvSpPr>
        <p:spPr>
          <a:xfrm>
            <a:off x="5694680" y="2963545"/>
            <a:ext cx="5920740" cy="1654175"/>
          </a:xfrm>
          <a:custGeom>
            <a:avLst/>
            <a:gdLst>
              <a:gd name="sw" fmla="*/ 1 w 9324"/>
              <a:gd name="sh" fmla="*/ 1 h 2604"/>
              <a:gd name="mins" fmla="min sw sh"/>
              <a:gd name="dsw" fmla="+- 0 sw mins"/>
              <a:gd name="dsh" fmla="+- 0 sh mins"/>
              <a:gd name="p0x0" fmla="*/ 180 w 9324"/>
              <a:gd name="p0y0" fmla="*/ 0 h 2604"/>
              <a:gd name="p0x1" fmla="*/ 9144 w 9324"/>
              <a:gd name="p0y1" fmla="*/ 0 h 2604"/>
              <a:gd name="p0x2" fmla="*/ 9243 w 9324"/>
              <a:gd name="p0y2" fmla="*/ 0 h 2604"/>
              <a:gd name="p0x3" fmla="*/ 9324 w 9324"/>
              <a:gd name="p0y3" fmla="*/ 80 h 2604"/>
              <a:gd name="p0x4" fmla="*/ 9324 w 9324"/>
              <a:gd name="p0y4" fmla="*/ 180 h 2604"/>
              <a:gd name="p0x5" fmla="*/ 9324 w 9324"/>
              <a:gd name="p0y5" fmla="*/ 2424 h 2604"/>
              <a:gd name="p0x6" fmla="*/ 9324 w 9324"/>
              <a:gd name="p0y6" fmla="*/ 2524 h 2604"/>
              <a:gd name="p0x7" fmla="*/ 9243 w 9324"/>
              <a:gd name="p0y7" fmla="*/ 2604 h 2604"/>
              <a:gd name="p0x8" fmla="*/ 9144 w 9324"/>
              <a:gd name="p0y8" fmla="*/ 2604 h 2604"/>
              <a:gd name="p0x9" fmla="*/ 180 w 9324"/>
              <a:gd name="p0y9" fmla="*/ 2604 h 2604"/>
              <a:gd name="p0x10" fmla="*/ 80 w 9324"/>
              <a:gd name="p0y10" fmla="*/ 2604 h 2604"/>
              <a:gd name="p0x11" fmla="*/ 0 w 9324"/>
              <a:gd name="p0y11" fmla="*/ 2524 h 2604"/>
              <a:gd name="p0x12" fmla="*/ 0 w 9324"/>
              <a:gd name="p0y12" fmla="*/ 2424 h 2604"/>
              <a:gd name="p0x13" fmla="*/ 0 w 9324"/>
              <a:gd name="p0y13" fmla="*/ 180 h 2604"/>
              <a:gd name="p0x14" fmla="*/ 0 w 9324"/>
              <a:gd name="p0y14" fmla="*/ 80 h 2604"/>
              <a:gd name="p0x15" fmla="*/ 80 w 9324"/>
              <a:gd name="p0y15" fmla="*/ 0 h 2604"/>
              <a:gd name="p0x16" fmla="*/ 180 w 9324"/>
              <a:gd name="p0y16" fmla="*/ 0 h 260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2" name="任意多边形 41"/>
          <p:cNvSpPr/>
          <p:nvPr>
            <p:custDataLst>
              <p:tags r:id="rId44"/>
            </p:custDataLst>
          </p:nvPr>
        </p:nvSpPr>
        <p:spPr>
          <a:xfrm>
            <a:off x="5889625" y="358076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43" name="图片 42"/>
          <p:cNvPicPr>
            <a:picLocks noChangeAspect="1"/>
          </p:cNvPicPr>
          <p:nvPr>
            <p:custDataLst>
              <p:tags r:id="rId45"/>
            </p:custDataLst>
          </p:nvPr>
        </p:nvPicPr>
        <p:blipFill>
          <a:blip r:embed="rId46">
            <a:extLst>
              <a:ext uri="{96DAC541-7B7A-43D3-8B79-37D633B846F1}">
                <asvg:svgBlip xmlns:asvg="http://schemas.microsoft.com/office/drawing/2016/SVG/main" r:embed="rId47"/>
              </a:ext>
            </a:extLst>
          </a:blip>
          <a:srcRect l="-2273" t="-391111" r="-2273" b="-391111"/>
          <a:stretch>
            <a:fillRect/>
          </a:stretch>
        </p:blipFill>
        <p:spPr>
          <a:xfrm>
            <a:off x="5989955" y="3662045"/>
            <a:ext cx="219075" cy="252095"/>
          </a:xfrm>
          <a:prstGeom prst="rect">
            <a:avLst/>
          </a:prstGeom>
        </p:spPr>
      </p:pic>
      <p:sp>
        <p:nvSpPr>
          <p:cNvPr id="44" name="文本框 43"/>
          <p:cNvSpPr txBox="1"/>
          <p:nvPr>
            <p:custDataLst>
              <p:tags r:id="rId48"/>
            </p:custDataLst>
          </p:nvPr>
        </p:nvSpPr>
        <p:spPr>
          <a:xfrm>
            <a:off x="6423641" y="3284144"/>
            <a:ext cx="4996834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整十数减法规则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5" name="文本框 44"/>
          <p:cNvSpPr txBox="1"/>
          <p:nvPr>
            <p:custDataLst>
              <p:tags r:id="rId49"/>
            </p:custDataLst>
          </p:nvPr>
        </p:nvSpPr>
        <p:spPr>
          <a:xfrm>
            <a:off x="6423641" y="3657524"/>
            <a:ext cx="4996834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十位操作</a:t>
            </a:r>
            <a:r>
              <a:rPr 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，个位不变。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7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块大石头搬走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块，还剩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块大石头。</a:t>
            </a:r>
            <a:endParaRPr lang="zh-CN" altLang="en-US"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6" name="任意多边形 45"/>
          <p:cNvSpPr/>
          <p:nvPr>
            <p:custDataLst>
              <p:tags r:id="rId50"/>
            </p:custDataLst>
          </p:nvPr>
        </p:nvSpPr>
        <p:spPr>
          <a:xfrm>
            <a:off x="5694680" y="4817745"/>
            <a:ext cx="5920740" cy="1654175"/>
          </a:xfrm>
          <a:custGeom>
            <a:avLst/>
            <a:gdLst>
              <a:gd name="sw" fmla="*/ 1 w 9324"/>
              <a:gd name="sh" fmla="*/ 1 h 2604"/>
              <a:gd name="mins" fmla="min sw sh"/>
              <a:gd name="dsw" fmla="+- 0 sw mins"/>
              <a:gd name="dsh" fmla="+- 0 sh mins"/>
              <a:gd name="p0x0" fmla="*/ 180 w 9324"/>
              <a:gd name="p0y0" fmla="*/ 0 h 2604"/>
              <a:gd name="p0x1" fmla="*/ 9144 w 9324"/>
              <a:gd name="p0y1" fmla="*/ 0 h 2604"/>
              <a:gd name="p0x2" fmla="*/ 9243 w 9324"/>
              <a:gd name="p0y2" fmla="*/ 0 h 2604"/>
              <a:gd name="p0x3" fmla="*/ 9324 w 9324"/>
              <a:gd name="p0y3" fmla="*/ 80 h 2604"/>
              <a:gd name="p0x4" fmla="*/ 9324 w 9324"/>
              <a:gd name="p0y4" fmla="*/ 180 h 2604"/>
              <a:gd name="p0x5" fmla="*/ 9324 w 9324"/>
              <a:gd name="p0y5" fmla="*/ 2424 h 2604"/>
              <a:gd name="p0x6" fmla="*/ 9324 w 9324"/>
              <a:gd name="p0y6" fmla="*/ 2524 h 2604"/>
              <a:gd name="p0x7" fmla="*/ 9243 w 9324"/>
              <a:gd name="p0y7" fmla="*/ 2604 h 2604"/>
              <a:gd name="p0x8" fmla="*/ 9144 w 9324"/>
              <a:gd name="p0y8" fmla="*/ 2604 h 2604"/>
              <a:gd name="p0x9" fmla="*/ 180 w 9324"/>
              <a:gd name="p0y9" fmla="*/ 2604 h 2604"/>
              <a:gd name="p0x10" fmla="*/ 80 w 9324"/>
              <a:gd name="p0y10" fmla="*/ 2604 h 2604"/>
              <a:gd name="p0x11" fmla="*/ 0 w 9324"/>
              <a:gd name="p0y11" fmla="*/ 2524 h 2604"/>
              <a:gd name="p0x12" fmla="*/ 0 w 9324"/>
              <a:gd name="p0y12" fmla="*/ 2424 h 2604"/>
              <a:gd name="p0x13" fmla="*/ 0 w 9324"/>
              <a:gd name="p0y13" fmla="*/ 180 h 2604"/>
              <a:gd name="p0x14" fmla="*/ 0 w 9324"/>
              <a:gd name="p0y14" fmla="*/ 80 h 2604"/>
              <a:gd name="p0x15" fmla="*/ 80 w 9324"/>
              <a:gd name="p0y15" fmla="*/ 0 h 2604"/>
              <a:gd name="p0x16" fmla="*/ 180 w 9324"/>
              <a:gd name="p0y16" fmla="*/ 0 h 260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49A078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7" name="任意多边形 46"/>
          <p:cNvSpPr/>
          <p:nvPr>
            <p:custDataLst>
              <p:tags r:id="rId51"/>
            </p:custDataLst>
          </p:nvPr>
        </p:nvSpPr>
        <p:spPr>
          <a:xfrm>
            <a:off x="5889625" y="543496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48" name="图片 47"/>
          <p:cNvPicPr>
            <a:picLocks noChangeAspect="1"/>
          </p:cNvPicPr>
          <p:nvPr>
            <p:custDataLst>
              <p:tags r:id="rId52"/>
            </p:custDataLst>
          </p:nvPr>
        </p:nvPicPr>
        <p:blipFill>
          <a:blip r:embed="rId53">
            <a:extLst>
              <a:ext uri="{96DAC541-7B7A-43D3-8B79-37D633B846F1}">
                <asvg:svgBlip xmlns:asvg="http://schemas.microsoft.com/office/drawing/2016/SVG/main" r:embed="rId54"/>
              </a:ext>
            </a:extLst>
          </a:blip>
          <a:srcRect l="-1852" t="-3846" r="-1852" b="-3846"/>
          <a:stretch>
            <a:fillRect/>
          </a:stretch>
        </p:blipFill>
        <p:spPr>
          <a:xfrm>
            <a:off x="5965825" y="5511165"/>
            <a:ext cx="266700" cy="266700"/>
          </a:xfrm>
          <a:prstGeom prst="rect">
            <a:avLst/>
          </a:prstGeom>
        </p:spPr>
      </p:pic>
      <p:sp>
        <p:nvSpPr>
          <p:cNvPr id="49" name="文本框 48"/>
          <p:cNvSpPr txBox="1"/>
          <p:nvPr>
            <p:custDataLst>
              <p:tags r:id="rId55"/>
            </p:custDataLst>
          </p:nvPr>
        </p:nvSpPr>
        <p:spPr>
          <a:xfrm>
            <a:off x="6423641" y="5290719"/>
            <a:ext cx="462423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文化链接</a:t>
            </a:r>
            <a:endParaRPr sz="21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0" name="文本框 49"/>
          <p:cNvSpPr txBox="1"/>
          <p:nvPr>
            <p:custDataLst>
              <p:tags r:id="rId56"/>
            </p:custDataLst>
          </p:nvPr>
        </p:nvSpPr>
        <p:spPr>
          <a:xfrm>
            <a:off x="6423641" y="5664098"/>
            <a:ext cx="500523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大石头代表</a:t>
            </a:r>
            <a:r>
              <a:rPr sz="15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十位</a:t>
            </a:r>
            <a:r>
              <a:rPr lang="zh-CN" sz="15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，整十数运算</a:t>
            </a:r>
            <a:r>
              <a:rPr lang="en-US" altLang="zh-CN" sz="15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= </a:t>
            </a:r>
            <a:r>
              <a:rPr lang="zh-CN" altLang="en-US" sz="15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大石头级别的搬进搬出</a:t>
            </a:r>
            <a:endParaRPr lang="zh-CN" altLang="en-US" sz="15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</a:rPr>
              <a:t>采松果：两位数加一位数（不进位）</a:t>
            </a:r>
            <a:endParaRPr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5381625" cy="2581275"/>
          </a:xfrm>
          <a:custGeom>
            <a:avLst/>
            <a:gdLst>
              <a:gd name="sw" fmla="*/ 1 w 8475"/>
              <a:gd name="sh" fmla="*/ 1 h 4065"/>
              <a:gd name="mins" fmla="min sw sh"/>
              <a:gd name="dsw" fmla="+- 0 sw mins"/>
              <a:gd name="dsh" fmla="+- 0 sh mins"/>
              <a:gd name="p0x0" fmla="*/ 180 w 8475"/>
              <a:gd name="p0y0" fmla="*/ 0 h 4065"/>
              <a:gd name="p0x1" fmla="*/ 8295 w 8475"/>
              <a:gd name="p0y1" fmla="*/ 0 h 4065"/>
              <a:gd name="p0x2" fmla="*/ 8394 w 8475"/>
              <a:gd name="p0y2" fmla="*/ 0 h 4065"/>
              <a:gd name="p0x3" fmla="*/ 8475 w 8475"/>
              <a:gd name="p0y3" fmla="*/ 80 h 4065"/>
              <a:gd name="p0x4" fmla="*/ 8475 w 8475"/>
              <a:gd name="p0y4" fmla="*/ 180 h 4065"/>
              <a:gd name="p0x5" fmla="*/ 8475 w 8475"/>
              <a:gd name="p0y5" fmla="*/ 3885 h 4065"/>
              <a:gd name="p0x6" fmla="*/ 8475 w 8475"/>
              <a:gd name="p0y6" fmla="*/ 3984 h 4065"/>
              <a:gd name="p0x7" fmla="*/ 8394 w 8475"/>
              <a:gd name="p0y7" fmla="*/ 4065 h 4065"/>
              <a:gd name="p0x8" fmla="*/ 8295 w 8475"/>
              <a:gd name="p0y8" fmla="*/ 4065 h 4065"/>
              <a:gd name="p0x9" fmla="*/ 180 w 8475"/>
              <a:gd name="p0y9" fmla="*/ 4065 h 4065"/>
              <a:gd name="p0x10" fmla="*/ 80 w 8475"/>
              <a:gd name="p0y10" fmla="*/ 4065 h 4065"/>
              <a:gd name="p0x11" fmla="*/ 0 w 8475"/>
              <a:gd name="p0y11" fmla="*/ 3984 h 4065"/>
              <a:gd name="p0x12" fmla="*/ 0 w 8475"/>
              <a:gd name="p0y12" fmla="*/ 3885 h 4065"/>
              <a:gd name="p0x13" fmla="*/ 0 w 8475"/>
              <a:gd name="p0y13" fmla="*/ 180 h 4065"/>
              <a:gd name="p0x14" fmla="*/ 0 w 8475"/>
              <a:gd name="p0y14" fmla="*/ 80 h 4065"/>
              <a:gd name="p0x15" fmla="*/ 80 w 8475"/>
              <a:gd name="p0y15" fmla="*/ 0 h 4065"/>
              <a:gd name="p0x16" fmla="*/ 180 w 8475"/>
              <a:gd name="p0y16" fmla="*/ 0 h 406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49A078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1688154" y="1707356"/>
            <a:ext cx="1713014" cy="92868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60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32</a:t>
            </a:r>
            <a:endParaRPr sz="60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4"/>
            </p:custDataLst>
          </p:nvPr>
        </p:nvSpPr>
        <p:spPr>
          <a:xfrm>
            <a:off x="2715368" y="2059781"/>
            <a:ext cx="618754" cy="4619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30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+</a:t>
            </a:r>
            <a:endParaRPr sz="30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5"/>
            </p:custDataLst>
          </p:nvPr>
        </p:nvSpPr>
        <p:spPr>
          <a:xfrm>
            <a:off x="3029321" y="1707356"/>
            <a:ext cx="1237507" cy="92868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60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5</a:t>
            </a:r>
            <a:endParaRPr sz="60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6"/>
            </p:custDataLst>
          </p:nvPr>
        </p:nvSpPr>
        <p:spPr>
          <a:xfrm>
            <a:off x="3581029" y="2059781"/>
            <a:ext cx="618753" cy="4619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30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=</a:t>
            </a:r>
            <a:endParaRPr sz="30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7"/>
            </p:custDataLst>
          </p:nvPr>
        </p:nvSpPr>
        <p:spPr>
          <a:xfrm>
            <a:off x="3894982" y="1707356"/>
            <a:ext cx="1713014" cy="92868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60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37</a:t>
            </a:r>
            <a:endParaRPr sz="60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8"/>
            </p:custDataLst>
          </p:nvPr>
        </p:nvSpPr>
        <p:spPr>
          <a:xfrm>
            <a:off x="2809799" y="2745581"/>
            <a:ext cx="1143076" cy="3000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>
                <a:solidFill>
                  <a:srgbClr val="FFFFFF">
                    <a:alpha val="90001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核心算式</a:t>
            </a:r>
            <a:endParaRPr>
              <a:solidFill>
                <a:srgbClr val="FFFFFF">
                  <a:alpha val="90001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任意多边形 10"/>
          <p:cNvSpPr/>
          <p:nvPr>
            <p:custDataLst>
              <p:tags r:id="rId9"/>
            </p:custDataLst>
          </p:nvPr>
        </p:nvSpPr>
        <p:spPr>
          <a:xfrm>
            <a:off x="575945" y="3890645"/>
            <a:ext cx="5381625" cy="2581275"/>
          </a:xfrm>
          <a:custGeom>
            <a:avLst/>
            <a:gdLst>
              <a:gd name="sw" fmla="*/ 1 w 8475"/>
              <a:gd name="sh" fmla="*/ 1 h 4065"/>
              <a:gd name="mins" fmla="min sw sh"/>
              <a:gd name="dsw" fmla="+- 0 sw mins"/>
              <a:gd name="dsh" fmla="+- 0 sh mins"/>
              <a:gd name="p0x0" fmla="*/ 180 w 8475"/>
              <a:gd name="p0y0" fmla="*/ 0 h 4065"/>
              <a:gd name="p0x1" fmla="*/ 8295 w 8475"/>
              <a:gd name="p0y1" fmla="*/ 0 h 4065"/>
              <a:gd name="p0x2" fmla="*/ 8394 w 8475"/>
              <a:gd name="p0y2" fmla="*/ 0 h 4065"/>
              <a:gd name="p0x3" fmla="*/ 8475 w 8475"/>
              <a:gd name="p0y3" fmla="*/ 80 h 4065"/>
              <a:gd name="p0x4" fmla="*/ 8475 w 8475"/>
              <a:gd name="p0y4" fmla="*/ 180 h 4065"/>
              <a:gd name="p0x5" fmla="*/ 8475 w 8475"/>
              <a:gd name="p0y5" fmla="*/ 3885 h 4065"/>
              <a:gd name="p0x6" fmla="*/ 8475 w 8475"/>
              <a:gd name="p0y6" fmla="*/ 3984 h 4065"/>
              <a:gd name="p0x7" fmla="*/ 8394 w 8475"/>
              <a:gd name="p0y7" fmla="*/ 4065 h 4065"/>
              <a:gd name="p0x8" fmla="*/ 8295 w 8475"/>
              <a:gd name="p0y8" fmla="*/ 4065 h 4065"/>
              <a:gd name="p0x9" fmla="*/ 180 w 8475"/>
              <a:gd name="p0y9" fmla="*/ 4065 h 4065"/>
              <a:gd name="p0x10" fmla="*/ 80 w 8475"/>
              <a:gd name="p0y10" fmla="*/ 4065 h 4065"/>
              <a:gd name="p0x11" fmla="*/ 0 w 8475"/>
              <a:gd name="p0y11" fmla="*/ 3984 h 4065"/>
              <a:gd name="p0x12" fmla="*/ 0 w 8475"/>
              <a:gd name="p0y12" fmla="*/ 3885 h 4065"/>
              <a:gd name="p0x13" fmla="*/ 0 w 8475"/>
              <a:gd name="p0y13" fmla="*/ 180 h 4065"/>
              <a:gd name="p0x14" fmla="*/ 0 w 8475"/>
              <a:gd name="p0y14" fmla="*/ 80 h 4065"/>
              <a:gd name="p0x15" fmla="*/ 80 w 8475"/>
              <a:gd name="p0y15" fmla="*/ 0 h 4065"/>
              <a:gd name="p0x16" fmla="*/ 180 w 8475"/>
              <a:gd name="p0y16" fmla="*/ 0 h 406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任意多边形 11"/>
          <p:cNvSpPr/>
          <p:nvPr>
            <p:custDataLst>
              <p:tags r:id="rId10"/>
            </p:custDataLst>
          </p:nvPr>
        </p:nvSpPr>
        <p:spPr>
          <a:xfrm>
            <a:off x="771525" y="417639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3" name="图片 12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 l="-6522" t="-897" r="-6522" b="-897"/>
          <a:stretch>
            <a:fillRect/>
          </a:stretch>
        </p:blipFill>
        <p:spPr>
          <a:xfrm>
            <a:off x="857250" y="4257675"/>
            <a:ext cx="247650" cy="252095"/>
          </a:xfrm>
          <a:prstGeom prst="rect">
            <a:avLst/>
          </a:prstGeom>
        </p:spPr>
      </p:pic>
      <p:sp>
        <p:nvSpPr>
          <p:cNvPr id="14" name="文本框 13"/>
          <p:cNvSpPr txBox="1"/>
          <p:nvPr>
            <p:custDataLst>
              <p:tags r:id="rId14"/>
            </p:custDataLst>
          </p:nvPr>
        </p:nvSpPr>
        <p:spPr>
          <a:xfrm>
            <a:off x="1304925" y="4210050"/>
            <a:ext cx="2133600" cy="3524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大石头（十位）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15"/>
            </p:custDataLst>
          </p:nvPr>
        </p:nvSpPr>
        <p:spPr>
          <a:xfrm>
            <a:off x="1304925" y="4672013"/>
            <a:ext cx="433168" cy="3524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3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文本框 15"/>
          <p:cNvSpPr txBox="1"/>
          <p:nvPr>
            <p:custDataLst>
              <p:tags r:id="rId16"/>
            </p:custDataLst>
          </p:nvPr>
        </p:nvSpPr>
        <p:spPr>
          <a:xfrm>
            <a:off x="1547593" y="4722019"/>
            <a:ext cx="1457325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块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→ 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十位保持</a:t>
            </a:r>
            <a:endParaRPr lang="zh-CN" altLang="en-US"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7" name="文本框 16"/>
          <p:cNvSpPr txBox="1"/>
          <p:nvPr>
            <p:custDataLst>
              <p:tags r:id="rId17"/>
            </p:custDataLst>
          </p:nvPr>
        </p:nvSpPr>
        <p:spPr>
          <a:xfrm>
            <a:off x="2890619" y="4672013"/>
            <a:ext cx="433168" cy="3524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3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文本框 17"/>
          <p:cNvSpPr txBox="1"/>
          <p:nvPr>
            <p:custDataLst>
              <p:tags r:id="rId18"/>
            </p:custDataLst>
          </p:nvPr>
        </p:nvSpPr>
        <p:spPr>
          <a:xfrm>
            <a:off x="3133277" y="4722019"/>
            <a:ext cx="5715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不变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矩形 18"/>
          <p:cNvSpPr/>
          <p:nvPr>
            <p:custDataLst>
              <p:tags r:id="rId19"/>
            </p:custDataLst>
          </p:nvPr>
        </p:nvSpPr>
        <p:spPr>
          <a:xfrm>
            <a:off x="771525" y="5176520"/>
            <a:ext cx="4991100" cy="952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任意多边形 19"/>
          <p:cNvSpPr/>
          <p:nvPr>
            <p:custDataLst>
              <p:tags r:id="rId20"/>
            </p:custDataLst>
          </p:nvPr>
        </p:nvSpPr>
        <p:spPr>
          <a:xfrm>
            <a:off x="771525" y="533844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1" name="图片 20"/>
          <p:cNvPicPr>
            <a:picLocks noChangeAspect="1"/>
          </p:cNvPicPr>
          <p:nvPr>
            <p:custDataLst>
              <p:tags r:id="rId21"/>
            </p:custDataLst>
          </p:nvPr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rcRect l="-2000" t="-10152" r="-2000" b="-10152"/>
          <a:stretch>
            <a:fillRect/>
          </a:stretch>
        </p:blipFill>
        <p:spPr>
          <a:xfrm>
            <a:off x="857250" y="5419725"/>
            <a:ext cx="247650" cy="252095"/>
          </a:xfrm>
          <a:prstGeom prst="rect">
            <a:avLst/>
          </a:prstGeom>
        </p:spPr>
      </p:pic>
      <p:sp>
        <p:nvSpPr>
          <p:cNvPr id="22" name="文本框 21"/>
          <p:cNvSpPr txBox="1"/>
          <p:nvPr>
            <p:custDataLst>
              <p:tags r:id="rId24"/>
            </p:custDataLst>
          </p:nvPr>
        </p:nvSpPr>
        <p:spPr>
          <a:xfrm>
            <a:off x="1304925" y="5372100"/>
            <a:ext cx="2133600" cy="3524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小石头（个位）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" name="文本框 22"/>
          <p:cNvSpPr txBox="1"/>
          <p:nvPr>
            <p:custDataLst>
              <p:tags r:id="rId25"/>
            </p:custDataLst>
          </p:nvPr>
        </p:nvSpPr>
        <p:spPr>
          <a:xfrm>
            <a:off x="1304925" y="5834063"/>
            <a:ext cx="433168" cy="3524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2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" name="文本框 23"/>
          <p:cNvSpPr txBox="1"/>
          <p:nvPr>
            <p:custDataLst>
              <p:tags r:id="rId26"/>
            </p:custDataLst>
          </p:nvPr>
        </p:nvSpPr>
        <p:spPr>
          <a:xfrm>
            <a:off x="1547593" y="5884069"/>
            <a:ext cx="561823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块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+</a:t>
            </a:r>
            <a:endParaRPr lang="en-US" altLang="zh-CN"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5" name="文本框 24"/>
          <p:cNvSpPr txBox="1"/>
          <p:nvPr>
            <p:custDataLst>
              <p:tags r:id="rId27"/>
            </p:custDataLst>
          </p:nvPr>
        </p:nvSpPr>
        <p:spPr>
          <a:xfrm>
            <a:off x="1995116" y="5834063"/>
            <a:ext cx="433168" cy="3524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5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6" name="文本框 25"/>
          <p:cNvSpPr txBox="1"/>
          <p:nvPr>
            <p:custDataLst>
              <p:tags r:id="rId28"/>
            </p:custDataLst>
          </p:nvPr>
        </p:nvSpPr>
        <p:spPr>
          <a:xfrm>
            <a:off x="2237785" y="5884069"/>
            <a:ext cx="561823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块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=</a:t>
            </a:r>
            <a:endParaRPr lang="en-US" altLang="zh-CN"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7" name="文本框 26"/>
          <p:cNvSpPr txBox="1"/>
          <p:nvPr>
            <p:custDataLst>
              <p:tags r:id="rId29"/>
            </p:custDataLst>
          </p:nvPr>
        </p:nvSpPr>
        <p:spPr>
          <a:xfrm>
            <a:off x="2685307" y="5834063"/>
            <a:ext cx="433168" cy="3524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7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8" name="文本框 27"/>
          <p:cNvSpPr txBox="1"/>
          <p:nvPr>
            <p:custDataLst>
              <p:tags r:id="rId30"/>
            </p:custDataLst>
          </p:nvPr>
        </p:nvSpPr>
        <p:spPr>
          <a:xfrm>
            <a:off x="2927966" y="5884069"/>
            <a:ext cx="3810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块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9" name="任意多边形 28"/>
          <p:cNvSpPr/>
          <p:nvPr>
            <p:custDataLst>
              <p:tags r:id="rId31"/>
            </p:custDataLst>
          </p:nvPr>
        </p:nvSpPr>
        <p:spPr>
          <a:xfrm>
            <a:off x="6233795" y="1109345"/>
            <a:ext cx="5381625" cy="1781175"/>
          </a:xfrm>
          <a:custGeom>
            <a:avLst/>
            <a:gdLst>
              <a:gd name="sw" fmla="*/ 1 w 8475"/>
              <a:gd name="sh" fmla="*/ 1 h 2805"/>
              <a:gd name="mins" fmla="min sw sh"/>
              <a:gd name="dsw" fmla="+- 0 sw mins"/>
              <a:gd name="dsh" fmla="+- 0 sh mins"/>
              <a:gd name="p0x0" fmla="*/ 180 w 8475"/>
              <a:gd name="p0y0" fmla="*/ 0 h 2805"/>
              <a:gd name="p0x1" fmla="*/ 8295 w 8475"/>
              <a:gd name="p0y1" fmla="*/ 0 h 2805"/>
              <a:gd name="p0x2" fmla="*/ 8394 w 8475"/>
              <a:gd name="p0y2" fmla="*/ 0 h 2805"/>
              <a:gd name="p0x3" fmla="*/ 8475 w 8475"/>
              <a:gd name="p0y3" fmla="*/ 80 h 2805"/>
              <a:gd name="p0x4" fmla="*/ 8475 w 8475"/>
              <a:gd name="p0y4" fmla="*/ 180 h 2805"/>
              <a:gd name="p0x5" fmla="*/ 8475 w 8475"/>
              <a:gd name="p0y5" fmla="*/ 2625 h 2805"/>
              <a:gd name="p0x6" fmla="*/ 8475 w 8475"/>
              <a:gd name="p0y6" fmla="*/ 2724 h 2805"/>
              <a:gd name="p0x7" fmla="*/ 8394 w 8475"/>
              <a:gd name="p0y7" fmla="*/ 2805 h 2805"/>
              <a:gd name="p0x8" fmla="*/ 8295 w 8475"/>
              <a:gd name="p0y8" fmla="*/ 2805 h 2805"/>
              <a:gd name="p0x9" fmla="*/ 180 w 8475"/>
              <a:gd name="p0y9" fmla="*/ 2805 h 2805"/>
              <a:gd name="p0x10" fmla="*/ 80 w 8475"/>
              <a:gd name="p0y10" fmla="*/ 2805 h 2805"/>
              <a:gd name="p0x11" fmla="*/ 0 w 8475"/>
              <a:gd name="p0y11" fmla="*/ 2724 h 2805"/>
              <a:gd name="p0x12" fmla="*/ 0 w 8475"/>
              <a:gd name="p0y12" fmla="*/ 2625 h 2805"/>
              <a:gd name="p0x13" fmla="*/ 0 w 8475"/>
              <a:gd name="p0y13" fmla="*/ 180 h 2805"/>
              <a:gd name="p0x14" fmla="*/ 0 w 8475"/>
              <a:gd name="p0y14" fmla="*/ 80 h 2805"/>
              <a:gd name="p0x15" fmla="*/ 80 w 8475"/>
              <a:gd name="p0y15" fmla="*/ 0 h 2805"/>
              <a:gd name="p0x16" fmla="*/ 180 w 8475"/>
              <a:gd name="p0y16" fmla="*/ 0 h 280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0" name="任意多边形 29"/>
          <p:cNvSpPr/>
          <p:nvPr>
            <p:custDataLst>
              <p:tags r:id="rId32"/>
            </p:custDataLst>
          </p:nvPr>
        </p:nvSpPr>
        <p:spPr>
          <a:xfrm>
            <a:off x="6429375" y="140970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1" name="图片 30"/>
          <p:cNvPicPr>
            <a:picLocks noChangeAspect="1"/>
          </p:cNvPicPr>
          <p:nvPr>
            <p:custDataLst>
              <p:tags r:id="rId33"/>
            </p:custDataLst>
          </p:nvPr>
        </p:nvPicPr>
        <p:blipFill>
          <a:blip r:embed="rId34">
            <a:extLst>
              <a:ext uri="{96DAC541-7B7A-43D3-8B79-37D633B846F1}">
                <asvg:svgBlip xmlns:asvg="http://schemas.microsoft.com/office/drawing/2016/SVG/main" r:embed="rId35"/>
              </a:ext>
            </a:extLst>
          </a:blip>
          <a:srcRect l="-1404" t="-3067" r="-1404" b="-3067"/>
          <a:stretch>
            <a:fillRect/>
          </a:stretch>
        </p:blipFill>
        <p:spPr>
          <a:xfrm>
            <a:off x="6545580" y="1490345"/>
            <a:ext cx="186055" cy="252730"/>
          </a:xfrm>
          <a:prstGeom prst="rect">
            <a:avLst/>
          </a:prstGeom>
        </p:spPr>
      </p:pic>
      <p:sp>
        <p:nvSpPr>
          <p:cNvPr id="32" name="文本框 31"/>
          <p:cNvSpPr txBox="1"/>
          <p:nvPr>
            <p:custDataLst>
              <p:tags r:id="rId36"/>
            </p:custDataLst>
          </p:nvPr>
        </p:nvSpPr>
        <p:spPr>
          <a:xfrm>
            <a:off x="6962775" y="1443038"/>
            <a:ext cx="1333500" cy="3524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运算逻辑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3" name="文本框 32"/>
          <p:cNvSpPr txBox="1"/>
          <p:nvPr>
            <p:custDataLst>
              <p:tags r:id="rId37"/>
            </p:custDataLst>
          </p:nvPr>
        </p:nvSpPr>
        <p:spPr>
          <a:xfrm>
            <a:off x="6429375" y="1966913"/>
            <a:ext cx="4991100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32 + 5 = 37</a:t>
            </a:r>
            <a:r>
              <a:rPr 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块大石头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+ 2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块小石头，再加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块小石头。个位相加</a:t>
            </a:r>
            <a:r>
              <a:rPr sz="15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2 + 5 = 7</a:t>
            </a: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，十位保持不变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4" name="任意多边形 33"/>
          <p:cNvSpPr/>
          <p:nvPr>
            <p:custDataLst>
              <p:tags r:id="rId38"/>
            </p:custDataLst>
          </p:nvPr>
        </p:nvSpPr>
        <p:spPr>
          <a:xfrm>
            <a:off x="6233795" y="2900045"/>
            <a:ext cx="5381625" cy="1781175"/>
          </a:xfrm>
          <a:custGeom>
            <a:avLst/>
            <a:gdLst>
              <a:gd name="sw" fmla="*/ 1 w 8475"/>
              <a:gd name="sh" fmla="*/ 1 h 2805"/>
              <a:gd name="mins" fmla="min sw sh"/>
              <a:gd name="dsw" fmla="+- 0 sw mins"/>
              <a:gd name="dsh" fmla="+- 0 sh mins"/>
              <a:gd name="p0x0" fmla="*/ 180 w 8475"/>
              <a:gd name="p0y0" fmla="*/ 0 h 2805"/>
              <a:gd name="p0x1" fmla="*/ 8295 w 8475"/>
              <a:gd name="p0y1" fmla="*/ 0 h 2805"/>
              <a:gd name="p0x2" fmla="*/ 8394 w 8475"/>
              <a:gd name="p0y2" fmla="*/ 0 h 2805"/>
              <a:gd name="p0x3" fmla="*/ 8475 w 8475"/>
              <a:gd name="p0y3" fmla="*/ 80 h 2805"/>
              <a:gd name="p0x4" fmla="*/ 8475 w 8475"/>
              <a:gd name="p0y4" fmla="*/ 180 h 2805"/>
              <a:gd name="p0x5" fmla="*/ 8475 w 8475"/>
              <a:gd name="p0y5" fmla="*/ 2625 h 2805"/>
              <a:gd name="p0x6" fmla="*/ 8475 w 8475"/>
              <a:gd name="p0y6" fmla="*/ 2724 h 2805"/>
              <a:gd name="p0x7" fmla="*/ 8394 w 8475"/>
              <a:gd name="p0y7" fmla="*/ 2805 h 2805"/>
              <a:gd name="p0x8" fmla="*/ 8295 w 8475"/>
              <a:gd name="p0y8" fmla="*/ 2805 h 2805"/>
              <a:gd name="p0x9" fmla="*/ 180 w 8475"/>
              <a:gd name="p0y9" fmla="*/ 2805 h 2805"/>
              <a:gd name="p0x10" fmla="*/ 80 w 8475"/>
              <a:gd name="p0y10" fmla="*/ 2805 h 2805"/>
              <a:gd name="p0x11" fmla="*/ 0 w 8475"/>
              <a:gd name="p0y11" fmla="*/ 2724 h 2805"/>
              <a:gd name="p0x12" fmla="*/ 0 w 8475"/>
              <a:gd name="p0y12" fmla="*/ 2625 h 2805"/>
              <a:gd name="p0x13" fmla="*/ 0 w 8475"/>
              <a:gd name="p0y13" fmla="*/ 180 h 2805"/>
              <a:gd name="p0x14" fmla="*/ 0 w 8475"/>
              <a:gd name="p0y14" fmla="*/ 80 h 2805"/>
              <a:gd name="p0x15" fmla="*/ 80 w 8475"/>
              <a:gd name="p0y15" fmla="*/ 0 h 2805"/>
              <a:gd name="p0x16" fmla="*/ 180 w 8475"/>
              <a:gd name="p0y16" fmla="*/ 0 h 280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5" name="任意多边形 34"/>
          <p:cNvSpPr/>
          <p:nvPr>
            <p:custDataLst>
              <p:tags r:id="rId39"/>
            </p:custDataLst>
          </p:nvPr>
        </p:nvSpPr>
        <p:spPr>
          <a:xfrm>
            <a:off x="6429375" y="320040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6" name="图片 35"/>
          <p:cNvPicPr>
            <a:picLocks noChangeAspect="1"/>
          </p:cNvPicPr>
          <p:nvPr>
            <p:custDataLst>
              <p:tags r:id="rId40"/>
            </p:custDataLst>
          </p:nvPr>
        </p:nvPicPr>
        <p:blipFill>
          <a:blip r:embed="rId41">
            <a:extLst>
              <a:ext uri="{96DAC541-7B7A-43D3-8B79-37D633B846F1}">
                <asvg:svgBlip xmlns:asvg="http://schemas.microsoft.com/office/drawing/2016/SVG/main" r:embed="rId42"/>
              </a:ext>
            </a:extLst>
          </a:blip>
          <a:srcRect l="-6522" t="-10303" r="-6522" b="-10303"/>
          <a:stretch>
            <a:fillRect/>
          </a:stretch>
        </p:blipFill>
        <p:spPr>
          <a:xfrm>
            <a:off x="6515100" y="3281045"/>
            <a:ext cx="247650" cy="252730"/>
          </a:xfrm>
          <a:prstGeom prst="rect">
            <a:avLst/>
          </a:prstGeom>
        </p:spPr>
      </p:pic>
      <p:sp>
        <p:nvSpPr>
          <p:cNvPr id="37" name="文本框 36"/>
          <p:cNvSpPr txBox="1"/>
          <p:nvPr>
            <p:custDataLst>
              <p:tags r:id="rId43"/>
            </p:custDataLst>
          </p:nvPr>
        </p:nvSpPr>
        <p:spPr>
          <a:xfrm>
            <a:off x="6962775" y="3233738"/>
            <a:ext cx="1866900" cy="3524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个位操作规则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8" name="文本框 37"/>
          <p:cNvSpPr txBox="1"/>
          <p:nvPr>
            <p:custDataLst>
              <p:tags r:id="rId44"/>
            </p:custDataLst>
          </p:nvPr>
        </p:nvSpPr>
        <p:spPr>
          <a:xfrm>
            <a:off x="6429375" y="3757613"/>
            <a:ext cx="4991100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小石头只在</a:t>
            </a:r>
            <a:r>
              <a:rPr sz="15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个位上</a:t>
            </a: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操作，几十几加几，小石头加到个位上，十位数字不参与个位运算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9" name="任意多边形 38"/>
          <p:cNvSpPr/>
          <p:nvPr>
            <p:custDataLst>
              <p:tags r:id="rId45"/>
            </p:custDataLst>
          </p:nvPr>
        </p:nvSpPr>
        <p:spPr>
          <a:xfrm>
            <a:off x="6233795" y="4690745"/>
            <a:ext cx="5381625" cy="1781175"/>
          </a:xfrm>
          <a:custGeom>
            <a:avLst/>
            <a:gdLst>
              <a:gd name="sw" fmla="*/ 1 w 8475"/>
              <a:gd name="sh" fmla="*/ 1 h 2805"/>
              <a:gd name="mins" fmla="min sw sh"/>
              <a:gd name="dsw" fmla="+- 0 sw mins"/>
              <a:gd name="dsh" fmla="+- 0 sh mins"/>
              <a:gd name="p0x0" fmla="*/ 180 w 8475"/>
              <a:gd name="p0y0" fmla="*/ 0 h 2805"/>
              <a:gd name="p0x1" fmla="*/ 8295 w 8475"/>
              <a:gd name="p0y1" fmla="*/ 0 h 2805"/>
              <a:gd name="p0x2" fmla="*/ 8394 w 8475"/>
              <a:gd name="p0y2" fmla="*/ 0 h 2805"/>
              <a:gd name="p0x3" fmla="*/ 8475 w 8475"/>
              <a:gd name="p0y3" fmla="*/ 80 h 2805"/>
              <a:gd name="p0x4" fmla="*/ 8475 w 8475"/>
              <a:gd name="p0y4" fmla="*/ 180 h 2805"/>
              <a:gd name="p0x5" fmla="*/ 8475 w 8475"/>
              <a:gd name="p0y5" fmla="*/ 2625 h 2805"/>
              <a:gd name="p0x6" fmla="*/ 8475 w 8475"/>
              <a:gd name="p0y6" fmla="*/ 2724 h 2805"/>
              <a:gd name="p0x7" fmla="*/ 8394 w 8475"/>
              <a:gd name="p0y7" fmla="*/ 2805 h 2805"/>
              <a:gd name="p0x8" fmla="*/ 8295 w 8475"/>
              <a:gd name="p0y8" fmla="*/ 2805 h 2805"/>
              <a:gd name="p0x9" fmla="*/ 180 w 8475"/>
              <a:gd name="p0y9" fmla="*/ 2805 h 2805"/>
              <a:gd name="p0x10" fmla="*/ 80 w 8475"/>
              <a:gd name="p0y10" fmla="*/ 2805 h 2805"/>
              <a:gd name="p0x11" fmla="*/ 0 w 8475"/>
              <a:gd name="p0y11" fmla="*/ 2724 h 2805"/>
              <a:gd name="p0x12" fmla="*/ 0 w 8475"/>
              <a:gd name="p0y12" fmla="*/ 2625 h 2805"/>
              <a:gd name="p0x13" fmla="*/ 0 w 8475"/>
              <a:gd name="p0y13" fmla="*/ 180 h 2805"/>
              <a:gd name="p0x14" fmla="*/ 0 w 8475"/>
              <a:gd name="p0y14" fmla="*/ 80 h 2805"/>
              <a:gd name="p0x15" fmla="*/ 80 w 8475"/>
              <a:gd name="p0y15" fmla="*/ 0 h 2805"/>
              <a:gd name="p0x16" fmla="*/ 180 w 8475"/>
              <a:gd name="p0y16" fmla="*/ 0 h 280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35624A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0" name="任意多边形 39"/>
          <p:cNvSpPr/>
          <p:nvPr>
            <p:custDataLst>
              <p:tags r:id="rId46"/>
            </p:custDataLst>
          </p:nvPr>
        </p:nvSpPr>
        <p:spPr>
          <a:xfrm>
            <a:off x="6429375" y="499110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41" name="图片 40"/>
          <p:cNvPicPr>
            <a:picLocks noChangeAspect="1"/>
          </p:cNvPicPr>
          <p:nvPr>
            <p:custDataLst>
              <p:tags r:id="rId47"/>
            </p:custDataLst>
          </p:nvPr>
        </p:nvPicPr>
        <p:blipFill>
          <a:blip r:embed="rId48">
            <a:extLst>
              <a:ext uri="{96DAC541-7B7A-43D3-8B79-37D633B846F1}">
                <asvg:svgBlip xmlns:asvg="http://schemas.microsoft.com/office/drawing/2016/SVG/main" r:embed="rId49"/>
              </a:ext>
            </a:extLst>
          </a:blip>
          <a:srcRect l="-2000" t="-3067" r="-2000" b="-3067"/>
          <a:stretch>
            <a:fillRect/>
          </a:stretch>
        </p:blipFill>
        <p:spPr>
          <a:xfrm>
            <a:off x="6515100" y="5071745"/>
            <a:ext cx="247650" cy="252730"/>
          </a:xfrm>
          <a:prstGeom prst="rect">
            <a:avLst/>
          </a:prstGeom>
        </p:spPr>
      </p:pic>
      <p:sp>
        <p:nvSpPr>
          <p:cNvPr id="42" name="文本框 41"/>
          <p:cNvSpPr txBox="1"/>
          <p:nvPr>
            <p:custDataLst>
              <p:tags r:id="rId50"/>
            </p:custDataLst>
          </p:nvPr>
        </p:nvSpPr>
        <p:spPr>
          <a:xfrm>
            <a:off x="6962775" y="5024438"/>
            <a:ext cx="1333500" cy="3524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100" b="1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</a:rPr>
              <a:t>文化链接</a:t>
            </a:r>
            <a:endParaRPr sz="2100" b="1">
              <a:solidFill>
                <a:srgbClr val="F7FEF9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3" name="文本框 42"/>
          <p:cNvSpPr txBox="1"/>
          <p:nvPr>
            <p:custDataLst>
              <p:tags r:id="rId51"/>
            </p:custDataLst>
          </p:nvPr>
        </p:nvSpPr>
        <p:spPr>
          <a:xfrm>
            <a:off x="6429375" y="5548313"/>
            <a:ext cx="4991100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F7FEF9">
                    <a:alpha val="95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小石头代表</a:t>
            </a:r>
            <a:r>
              <a:rPr sz="1500" b="1">
                <a:solidFill>
                  <a:srgbClr val="F7FEF9">
                    <a:alpha val="95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个位</a:t>
            </a:r>
            <a:r>
              <a:rPr lang="zh-CN" sz="1500">
                <a:solidFill>
                  <a:srgbClr val="F7FEF9">
                    <a:alpha val="95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，个位运算</a:t>
            </a:r>
            <a:r>
              <a:rPr lang="en-US" altLang="zh-CN" sz="1500">
                <a:solidFill>
                  <a:srgbClr val="F7FEF9">
                    <a:alpha val="95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= </a:t>
            </a:r>
            <a:r>
              <a:rPr lang="zh-CN" altLang="en-US" sz="1500">
                <a:solidFill>
                  <a:srgbClr val="F7FEF9">
                    <a:alpha val="95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小石头级别的添与拿，传统文化中的计数智慧</a:t>
            </a:r>
            <a:endParaRPr lang="zh-CN" altLang="en-US" sz="1500">
              <a:solidFill>
                <a:srgbClr val="F7FEF9">
                  <a:alpha val="95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</a:rPr>
              <a:t>两位数减一位数（不退位）：拿走小石头</a:t>
            </a:r>
            <a:endParaRPr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310" y="1108710"/>
            <a:ext cx="5382895" cy="1668145"/>
          </a:xfrm>
          <a:custGeom>
            <a:avLst/>
            <a:gdLst>
              <a:gd name="sw" fmla="*/ 1 w 9408"/>
              <a:gd name="sh" fmla="*/ 1 h 2915"/>
              <a:gd name="mins" fmla="min sw sh"/>
              <a:gd name="dsw" fmla="+- 0 sw mins"/>
              <a:gd name="dsh" fmla="+- 0 sh mins"/>
              <a:gd name="p0x0" fmla="*/ 180 w 9408"/>
              <a:gd name="p0y0" fmla="*/ 0 h 2915"/>
              <a:gd name="p0x1" fmla="*/ 9228 w 9408"/>
              <a:gd name="p0y1" fmla="*/ 0 h 2915"/>
              <a:gd name="p0x2" fmla="*/ 9327 w 9408"/>
              <a:gd name="p0y2" fmla="*/ 0 h 2915"/>
              <a:gd name="p0x3" fmla="*/ 9408 w 9408"/>
              <a:gd name="p0y3" fmla="*/ 80 h 2915"/>
              <a:gd name="p0x4" fmla="*/ 9408 w 9408"/>
              <a:gd name="p0y4" fmla="*/ 180 h 2915"/>
              <a:gd name="p0x5" fmla="*/ 9408 w 9408"/>
              <a:gd name="p0y5" fmla="*/ 2735 h 2915"/>
              <a:gd name="p0x6" fmla="*/ 9408 w 9408"/>
              <a:gd name="p0y6" fmla="*/ 2834 h 2915"/>
              <a:gd name="p0x7" fmla="*/ 9327 w 9408"/>
              <a:gd name="p0y7" fmla="*/ 2915 h 2915"/>
              <a:gd name="p0x8" fmla="*/ 9228 w 9408"/>
              <a:gd name="p0y8" fmla="*/ 2915 h 2915"/>
              <a:gd name="p0x9" fmla="*/ 180 w 9408"/>
              <a:gd name="p0y9" fmla="*/ 2915 h 2915"/>
              <a:gd name="p0x10" fmla="*/ 80 w 9408"/>
              <a:gd name="p0y10" fmla="*/ 2915 h 2915"/>
              <a:gd name="p0x11" fmla="*/ 0 w 9408"/>
              <a:gd name="p0y11" fmla="*/ 2834 h 2915"/>
              <a:gd name="p0x12" fmla="*/ 0 w 9408"/>
              <a:gd name="p0y12" fmla="*/ 2735 h 2915"/>
              <a:gd name="p0x13" fmla="*/ 0 w 9408"/>
              <a:gd name="p0y13" fmla="*/ 180 h 2915"/>
              <a:gd name="p0x14" fmla="*/ 0 w 9408"/>
              <a:gd name="p0y14" fmla="*/ 80 h 2915"/>
              <a:gd name="p0x15" fmla="*/ 80 w 9408"/>
              <a:gd name="p0y15" fmla="*/ 0 h 2915"/>
              <a:gd name="p0x16" fmla="*/ 180 w 9408"/>
              <a:gd name="p0y16" fmla="*/ 0 h 291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8582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3"/>
            </p:custDataLst>
          </p:nvPr>
        </p:nvSpPr>
        <p:spPr>
          <a:xfrm>
            <a:off x="751840" y="1280795"/>
            <a:ext cx="377190" cy="377825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-1404" t="-2933" r="-1404" b="-2933"/>
          <a:stretch>
            <a:fillRect/>
          </a:stretch>
        </p:blipFill>
        <p:spPr>
          <a:xfrm>
            <a:off x="856615" y="1354455"/>
            <a:ext cx="167640" cy="226695"/>
          </a:xfrm>
          <a:prstGeom prst="rect">
            <a:avLst/>
          </a:prstGeom>
        </p:spPr>
      </p:pic>
      <p:sp>
        <p:nvSpPr>
          <p:cNvPr id="7" name="文本框 6"/>
          <p:cNvSpPr txBox="1"/>
          <p:nvPr>
            <p:custDataLst>
              <p:tags r:id="rId7"/>
            </p:custDataLst>
          </p:nvPr>
        </p:nvSpPr>
        <p:spPr>
          <a:xfrm>
            <a:off x="1232535" y="1327785"/>
            <a:ext cx="1029335" cy="28067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62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运算逻辑</a:t>
            </a:r>
            <a:endParaRPr sz="162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8"/>
            </p:custDataLst>
          </p:nvPr>
        </p:nvSpPr>
        <p:spPr>
          <a:xfrm>
            <a:off x="751840" y="1745615"/>
            <a:ext cx="5030470" cy="29654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47 - 5 = 42</a:t>
            </a:r>
            <a:r>
              <a:rPr 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→ 4</a:t>
            </a: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块大石头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+ 7</a:t>
            </a: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块小石头，拿走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</a:t>
            </a: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块小石头</a:t>
            </a:r>
            <a:endParaRPr lang="zh-CN" altLang="en-US"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9"/>
            </p:custDataLst>
          </p:nvPr>
        </p:nvSpPr>
        <p:spPr>
          <a:xfrm>
            <a:off x="751840" y="2032635"/>
            <a:ext cx="5030470" cy="29591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个位相减：</a:t>
            </a:r>
            <a:r>
              <a:rPr sz="135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7 - 5 = 2</a:t>
            </a:r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，十位不变</a:t>
            </a:r>
            <a:endParaRPr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10"/>
            </p:custDataLst>
          </p:nvPr>
        </p:nvSpPr>
        <p:spPr>
          <a:xfrm>
            <a:off x="751840" y="2319020"/>
            <a:ext cx="2342515" cy="29591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个位够减</a:t>
            </a:r>
            <a:r>
              <a:rPr lang="en-US" altLang="zh-CN" sz="135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→ </a:t>
            </a:r>
            <a:r>
              <a:rPr lang="zh-CN" altLang="en-US" sz="135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不需要动大石头</a:t>
            </a:r>
            <a:endParaRPr lang="zh-CN" altLang="en-US" sz="1350" b="1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任意多边形 10"/>
          <p:cNvSpPr/>
          <p:nvPr>
            <p:custDataLst>
              <p:tags r:id="rId11"/>
            </p:custDataLst>
          </p:nvPr>
        </p:nvSpPr>
        <p:spPr>
          <a:xfrm>
            <a:off x="575310" y="2956560"/>
            <a:ext cx="5382895" cy="1668145"/>
          </a:xfrm>
          <a:custGeom>
            <a:avLst/>
            <a:gdLst>
              <a:gd name="sw" fmla="*/ 1 w 9408"/>
              <a:gd name="sh" fmla="*/ 1 h 2915"/>
              <a:gd name="mins" fmla="min sw sh"/>
              <a:gd name="dsw" fmla="+- 0 sw mins"/>
              <a:gd name="dsh" fmla="+- 0 sh mins"/>
              <a:gd name="p0x0" fmla="*/ 180 w 9408"/>
              <a:gd name="p0y0" fmla="*/ 0 h 2915"/>
              <a:gd name="p0x1" fmla="*/ 9228 w 9408"/>
              <a:gd name="p0y1" fmla="*/ 0 h 2915"/>
              <a:gd name="p0x2" fmla="*/ 9327 w 9408"/>
              <a:gd name="p0y2" fmla="*/ 0 h 2915"/>
              <a:gd name="p0x3" fmla="*/ 9408 w 9408"/>
              <a:gd name="p0y3" fmla="*/ 80 h 2915"/>
              <a:gd name="p0x4" fmla="*/ 9408 w 9408"/>
              <a:gd name="p0y4" fmla="*/ 180 h 2915"/>
              <a:gd name="p0x5" fmla="*/ 9408 w 9408"/>
              <a:gd name="p0y5" fmla="*/ 2735 h 2915"/>
              <a:gd name="p0x6" fmla="*/ 9408 w 9408"/>
              <a:gd name="p0y6" fmla="*/ 2834 h 2915"/>
              <a:gd name="p0x7" fmla="*/ 9327 w 9408"/>
              <a:gd name="p0y7" fmla="*/ 2915 h 2915"/>
              <a:gd name="p0x8" fmla="*/ 9228 w 9408"/>
              <a:gd name="p0y8" fmla="*/ 2915 h 2915"/>
              <a:gd name="p0x9" fmla="*/ 180 w 9408"/>
              <a:gd name="p0y9" fmla="*/ 2915 h 2915"/>
              <a:gd name="p0x10" fmla="*/ 80 w 9408"/>
              <a:gd name="p0y10" fmla="*/ 2915 h 2915"/>
              <a:gd name="p0x11" fmla="*/ 0 w 9408"/>
              <a:gd name="p0y11" fmla="*/ 2834 h 2915"/>
              <a:gd name="p0x12" fmla="*/ 0 w 9408"/>
              <a:gd name="p0y12" fmla="*/ 2735 h 2915"/>
              <a:gd name="p0x13" fmla="*/ 0 w 9408"/>
              <a:gd name="p0y13" fmla="*/ 180 h 2915"/>
              <a:gd name="p0x14" fmla="*/ 0 w 9408"/>
              <a:gd name="p0y14" fmla="*/ 80 h 2915"/>
              <a:gd name="p0x15" fmla="*/ 80 w 9408"/>
              <a:gd name="p0y15" fmla="*/ 0 h 2915"/>
              <a:gd name="p0x16" fmla="*/ 180 w 9408"/>
              <a:gd name="p0y16" fmla="*/ 0 h 291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8582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任意多边形 11"/>
          <p:cNvSpPr/>
          <p:nvPr>
            <p:custDataLst>
              <p:tags r:id="rId12"/>
            </p:custDataLst>
          </p:nvPr>
        </p:nvSpPr>
        <p:spPr>
          <a:xfrm>
            <a:off x="751840" y="3138805"/>
            <a:ext cx="377190" cy="377825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3" name="图片 12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 l="-9091" t="-5278" r="-9091" b="-5278"/>
          <a:stretch>
            <a:fillRect/>
          </a:stretch>
        </p:blipFill>
        <p:spPr>
          <a:xfrm>
            <a:off x="828675" y="3211195"/>
            <a:ext cx="223520" cy="227965"/>
          </a:xfrm>
          <a:prstGeom prst="rect">
            <a:avLst/>
          </a:prstGeom>
        </p:spPr>
      </p:pic>
      <p:sp>
        <p:nvSpPr>
          <p:cNvPr id="14" name="文本框 13"/>
          <p:cNvSpPr txBox="1"/>
          <p:nvPr>
            <p:custDataLst>
              <p:tags r:id="rId16"/>
            </p:custDataLst>
          </p:nvPr>
        </p:nvSpPr>
        <p:spPr>
          <a:xfrm>
            <a:off x="1232535" y="3185160"/>
            <a:ext cx="1441450" cy="28067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62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个位够减规则</a:t>
            </a:r>
            <a:endParaRPr sz="162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17"/>
            </p:custDataLst>
          </p:nvPr>
        </p:nvSpPr>
        <p:spPr>
          <a:xfrm>
            <a:off x="751840" y="3606165"/>
            <a:ext cx="5030470" cy="8458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几十几减几，</a:t>
            </a:r>
            <a:r>
              <a:rPr sz="135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个位够减直接拿</a:t>
            </a:r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。当被减数的个位数字大于或等于减数时，只需从个位中直接减去，十位数字保持不变，无需进行退位操作。</a:t>
            </a:r>
            <a:endParaRPr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任意多边形 15"/>
          <p:cNvSpPr/>
          <p:nvPr>
            <p:custDataLst>
              <p:tags r:id="rId18"/>
            </p:custDataLst>
          </p:nvPr>
        </p:nvSpPr>
        <p:spPr>
          <a:xfrm>
            <a:off x="575310" y="4804410"/>
            <a:ext cx="5382895" cy="1668145"/>
          </a:xfrm>
          <a:custGeom>
            <a:avLst/>
            <a:gdLst>
              <a:gd name="sw" fmla="*/ 1 w 9408"/>
              <a:gd name="sh" fmla="*/ 1 h 2915"/>
              <a:gd name="mins" fmla="min sw sh"/>
              <a:gd name="dsw" fmla="+- 0 sw mins"/>
              <a:gd name="dsh" fmla="+- 0 sh mins"/>
              <a:gd name="p0x0" fmla="*/ 180 w 9408"/>
              <a:gd name="p0y0" fmla="*/ 0 h 2915"/>
              <a:gd name="p0x1" fmla="*/ 9228 w 9408"/>
              <a:gd name="p0y1" fmla="*/ 0 h 2915"/>
              <a:gd name="p0x2" fmla="*/ 9327 w 9408"/>
              <a:gd name="p0y2" fmla="*/ 0 h 2915"/>
              <a:gd name="p0x3" fmla="*/ 9408 w 9408"/>
              <a:gd name="p0y3" fmla="*/ 80 h 2915"/>
              <a:gd name="p0x4" fmla="*/ 9408 w 9408"/>
              <a:gd name="p0y4" fmla="*/ 180 h 2915"/>
              <a:gd name="p0x5" fmla="*/ 9408 w 9408"/>
              <a:gd name="p0y5" fmla="*/ 2735 h 2915"/>
              <a:gd name="p0x6" fmla="*/ 9408 w 9408"/>
              <a:gd name="p0y6" fmla="*/ 2834 h 2915"/>
              <a:gd name="p0x7" fmla="*/ 9327 w 9408"/>
              <a:gd name="p0y7" fmla="*/ 2915 h 2915"/>
              <a:gd name="p0x8" fmla="*/ 9228 w 9408"/>
              <a:gd name="p0y8" fmla="*/ 2915 h 2915"/>
              <a:gd name="p0x9" fmla="*/ 180 w 9408"/>
              <a:gd name="p0y9" fmla="*/ 2915 h 2915"/>
              <a:gd name="p0x10" fmla="*/ 80 w 9408"/>
              <a:gd name="p0y10" fmla="*/ 2915 h 2915"/>
              <a:gd name="p0x11" fmla="*/ 0 w 9408"/>
              <a:gd name="p0y11" fmla="*/ 2834 h 2915"/>
              <a:gd name="p0x12" fmla="*/ 0 w 9408"/>
              <a:gd name="p0y12" fmla="*/ 2735 h 2915"/>
              <a:gd name="p0x13" fmla="*/ 0 w 9408"/>
              <a:gd name="p0y13" fmla="*/ 180 h 2915"/>
              <a:gd name="p0x14" fmla="*/ 0 w 9408"/>
              <a:gd name="p0y14" fmla="*/ 80 h 2915"/>
              <a:gd name="p0x15" fmla="*/ 80 w 9408"/>
              <a:gd name="p0y15" fmla="*/ 0 h 2915"/>
              <a:gd name="p0x16" fmla="*/ 180 w 9408"/>
              <a:gd name="p0y16" fmla="*/ 0 h 291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8582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任意多边形 16"/>
          <p:cNvSpPr/>
          <p:nvPr>
            <p:custDataLst>
              <p:tags r:id="rId19"/>
            </p:custDataLst>
          </p:nvPr>
        </p:nvSpPr>
        <p:spPr>
          <a:xfrm>
            <a:off x="751840" y="4986655"/>
            <a:ext cx="377190" cy="377825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8" name="图片 17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rcRect l="-2000" t="-3067" r="-2000" b="-3067"/>
          <a:stretch>
            <a:fillRect/>
          </a:stretch>
        </p:blipFill>
        <p:spPr>
          <a:xfrm>
            <a:off x="828675" y="5059045"/>
            <a:ext cx="223520" cy="227965"/>
          </a:xfrm>
          <a:prstGeom prst="rect">
            <a:avLst/>
          </a:prstGeom>
        </p:spPr>
      </p:pic>
      <p:sp>
        <p:nvSpPr>
          <p:cNvPr id="19" name="文本框 18"/>
          <p:cNvSpPr txBox="1"/>
          <p:nvPr>
            <p:custDataLst>
              <p:tags r:id="rId23"/>
            </p:custDataLst>
          </p:nvPr>
        </p:nvSpPr>
        <p:spPr>
          <a:xfrm>
            <a:off x="1232535" y="5033010"/>
            <a:ext cx="1029335" cy="28067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62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文化链接</a:t>
            </a:r>
            <a:endParaRPr sz="162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文本框 19"/>
          <p:cNvSpPr txBox="1"/>
          <p:nvPr>
            <p:custDataLst>
              <p:tags r:id="rId24"/>
            </p:custDataLst>
          </p:nvPr>
        </p:nvSpPr>
        <p:spPr>
          <a:xfrm>
            <a:off x="751840" y="5454650"/>
            <a:ext cx="5030470" cy="8451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个位够减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→ </a:t>
            </a: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小石头够拿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→ </a:t>
            </a:r>
            <a:r>
              <a:rPr sz="135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不涉及退位</a:t>
            </a:r>
            <a:r>
              <a:rPr 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。以传统石计数为喻，小石子充足时直接取用，无需动用大石头（十位），体现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量力而行、各安其位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的东方智慧。</a:t>
            </a:r>
            <a:endParaRPr lang="zh-CN" altLang="en-US"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2" name="任意多边形 21"/>
          <p:cNvSpPr/>
          <p:nvPr>
            <p:custDataLst>
              <p:tags r:id="rId25"/>
            </p:custDataLst>
          </p:nvPr>
        </p:nvSpPr>
        <p:spPr>
          <a:xfrm>
            <a:off x="6233795" y="1109345"/>
            <a:ext cx="5381625" cy="2581275"/>
          </a:xfrm>
          <a:custGeom>
            <a:avLst/>
            <a:gdLst>
              <a:gd name="sw" fmla="*/ 1 w 8475"/>
              <a:gd name="sh" fmla="*/ 1 h 4065"/>
              <a:gd name="mins" fmla="min sw sh"/>
              <a:gd name="dsw" fmla="+- 0 sw mins"/>
              <a:gd name="dsh" fmla="+- 0 sh mins"/>
              <a:gd name="p0x0" fmla="*/ 180 w 8475"/>
              <a:gd name="p0y0" fmla="*/ 0 h 4065"/>
              <a:gd name="p0x1" fmla="*/ 8295 w 8475"/>
              <a:gd name="p0y1" fmla="*/ 0 h 4065"/>
              <a:gd name="p0x2" fmla="*/ 8394 w 8475"/>
              <a:gd name="p0y2" fmla="*/ 0 h 4065"/>
              <a:gd name="p0x3" fmla="*/ 8475 w 8475"/>
              <a:gd name="p0y3" fmla="*/ 80 h 4065"/>
              <a:gd name="p0x4" fmla="*/ 8475 w 8475"/>
              <a:gd name="p0y4" fmla="*/ 180 h 4065"/>
              <a:gd name="p0x5" fmla="*/ 8475 w 8475"/>
              <a:gd name="p0y5" fmla="*/ 3885 h 4065"/>
              <a:gd name="p0x6" fmla="*/ 8475 w 8475"/>
              <a:gd name="p0y6" fmla="*/ 3984 h 4065"/>
              <a:gd name="p0x7" fmla="*/ 8394 w 8475"/>
              <a:gd name="p0y7" fmla="*/ 4065 h 4065"/>
              <a:gd name="p0x8" fmla="*/ 8295 w 8475"/>
              <a:gd name="p0y8" fmla="*/ 4065 h 4065"/>
              <a:gd name="p0x9" fmla="*/ 180 w 8475"/>
              <a:gd name="p0y9" fmla="*/ 4065 h 4065"/>
              <a:gd name="p0x10" fmla="*/ 80 w 8475"/>
              <a:gd name="p0y10" fmla="*/ 4065 h 4065"/>
              <a:gd name="p0x11" fmla="*/ 0 w 8475"/>
              <a:gd name="p0y11" fmla="*/ 3984 h 4065"/>
              <a:gd name="p0x12" fmla="*/ 0 w 8475"/>
              <a:gd name="p0y12" fmla="*/ 3885 h 4065"/>
              <a:gd name="p0x13" fmla="*/ 0 w 8475"/>
              <a:gd name="p0y13" fmla="*/ 180 h 4065"/>
              <a:gd name="p0x14" fmla="*/ 0 w 8475"/>
              <a:gd name="p0y14" fmla="*/ 80 h 4065"/>
              <a:gd name="p0x15" fmla="*/ 80 w 8475"/>
              <a:gd name="p0y15" fmla="*/ 0 h 4065"/>
              <a:gd name="p0x16" fmla="*/ 180 w 8475"/>
              <a:gd name="p0y16" fmla="*/ 0 h 406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3" name="文本框 22"/>
          <p:cNvSpPr txBox="1"/>
          <p:nvPr>
            <p:custDataLst>
              <p:tags r:id="rId26"/>
            </p:custDataLst>
          </p:nvPr>
        </p:nvSpPr>
        <p:spPr>
          <a:xfrm>
            <a:off x="6816404" y="1690688"/>
            <a:ext cx="4978975" cy="92868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60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47 - 5 = 42</a:t>
            </a:r>
            <a:endParaRPr sz="60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" name="文本框 23"/>
          <p:cNvSpPr txBox="1"/>
          <p:nvPr>
            <p:custDataLst>
              <p:tags r:id="rId27"/>
            </p:custDataLst>
          </p:nvPr>
        </p:nvSpPr>
        <p:spPr>
          <a:xfrm>
            <a:off x="7324725" y="2712720"/>
            <a:ext cx="34671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两位数减一位数（不退位）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" name="任意多边形 24"/>
          <p:cNvSpPr/>
          <p:nvPr>
            <p:custDataLst>
              <p:tags r:id="rId28"/>
            </p:custDataLst>
          </p:nvPr>
        </p:nvSpPr>
        <p:spPr>
          <a:xfrm>
            <a:off x="6233795" y="3890645"/>
            <a:ext cx="5381625" cy="2581275"/>
          </a:xfrm>
          <a:custGeom>
            <a:avLst/>
            <a:gdLst>
              <a:gd name="sw" fmla="*/ 1 w 8475"/>
              <a:gd name="sh" fmla="*/ 1 h 4065"/>
              <a:gd name="mins" fmla="min sw sh"/>
              <a:gd name="dsw" fmla="+- 0 sw mins"/>
              <a:gd name="dsh" fmla="+- 0 sh mins"/>
              <a:gd name="p0x0" fmla="*/ 180 w 8475"/>
              <a:gd name="p0y0" fmla="*/ 0 h 4065"/>
              <a:gd name="p0x1" fmla="*/ 8295 w 8475"/>
              <a:gd name="p0y1" fmla="*/ 0 h 4065"/>
              <a:gd name="p0x2" fmla="*/ 8394 w 8475"/>
              <a:gd name="p0y2" fmla="*/ 0 h 4065"/>
              <a:gd name="p0x3" fmla="*/ 8475 w 8475"/>
              <a:gd name="p0y3" fmla="*/ 80 h 4065"/>
              <a:gd name="p0x4" fmla="*/ 8475 w 8475"/>
              <a:gd name="p0y4" fmla="*/ 180 h 4065"/>
              <a:gd name="p0x5" fmla="*/ 8475 w 8475"/>
              <a:gd name="p0y5" fmla="*/ 3885 h 4065"/>
              <a:gd name="p0x6" fmla="*/ 8475 w 8475"/>
              <a:gd name="p0y6" fmla="*/ 3984 h 4065"/>
              <a:gd name="p0x7" fmla="*/ 8394 w 8475"/>
              <a:gd name="p0y7" fmla="*/ 4065 h 4065"/>
              <a:gd name="p0x8" fmla="*/ 8295 w 8475"/>
              <a:gd name="p0y8" fmla="*/ 4065 h 4065"/>
              <a:gd name="p0x9" fmla="*/ 180 w 8475"/>
              <a:gd name="p0y9" fmla="*/ 4065 h 4065"/>
              <a:gd name="p0x10" fmla="*/ 80 w 8475"/>
              <a:gd name="p0y10" fmla="*/ 4065 h 4065"/>
              <a:gd name="p0x11" fmla="*/ 0 w 8475"/>
              <a:gd name="p0y11" fmla="*/ 3984 h 4065"/>
              <a:gd name="p0x12" fmla="*/ 0 w 8475"/>
              <a:gd name="p0y12" fmla="*/ 3885 h 4065"/>
              <a:gd name="p0x13" fmla="*/ 0 w 8475"/>
              <a:gd name="p0y13" fmla="*/ 180 h 4065"/>
              <a:gd name="p0x14" fmla="*/ 0 w 8475"/>
              <a:gd name="p0y14" fmla="*/ 80 h 4065"/>
              <a:gd name="p0x15" fmla="*/ 80 w 8475"/>
              <a:gd name="p0y15" fmla="*/ 0 h 4065"/>
              <a:gd name="p0x16" fmla="*/ 180 w 8475"/>
              <a:gd name="p0y16" fmla="*/ 0 h 406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文本框 25"/>
          <p:cNvSpPr txBox="1"/>
          <p:nvPr>
            <p:custDataLst>
              <p:tags r:id="rId29"/>
            </p:custDataLst>
          </p:nvPr>
        </p:nvSpPr>
        <p:spPr>
          <a:xfrm>
            <a:off x="8353349" y="4156710"/>
            <a:ext cx="11430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分步拆解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7" name="任意多边形 26"/>
          <p:cNvSpPr/>
          <p:nvPr>
            <p:custDataLst>
              <p:tags r:id="rId30"/>
            </p:custDataLst>
          </p:nvPr>
        </p:nvSpPr>
        <p:spPr>
          <a:xfrm>
            <a:off x="6429375" y="459105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80 w 420"/>
              <a:gd name="p0y0" fmla="*/ 0 h 420"/>
              <a:gd name="p0x1" fmla="*/ 240 w 420"/>
              <a:gd name="p0y1" fmla="*/ 0 h 420"/>
              <a:gd name="p0x2" fmla="*/ 339 w 420"/>
              <a:gd name="p0y2" fmla="*/ 0 h 420"/>
              <a:gd name="p0x3" fmla="*/ 420 w 420"/>
              <a:gd name="p0y3" fmla="*/ 80 h 420"/>
              <a:gd name="p0x4" fmla="*/ 420 w 420"/>
              <a:gd name="p0y4" fmla="*/ 180 h 420"/>
              <a:gd name="p0x5" fmla="*/ 420 w 420"/>
              <a:gd name="p0y5" fmla="*/ 240 h 420"/>
              <a:gd name="p0x6" fmla="*/ 420 w 420"/>
              <a:gd name="p0y6" fmla="*/ 339 h 420"/>
              <a:gd name="p0x7" fmla="*/ 339 w 420"/>
              <a:gd name="p0y7" fmla="*/ 420 h 420"/>
              <a:gd name="p0x8" fmla="*/ 240 w 420"/>
              <a:gd name="p0y8" fmla="*/ 420 h 420"/>
              <a:gd name="p0x9" fmla="*/ 180 w 420"/>
              <a:gd name="p0y9" fmla="*/ 420 h 420"/>
              <a:gd name="p0x10" fmla="*/ 80 w 420"/>
              <a:gd name="p0y10" fmla="*/ 420 h 420"/>
              <a:gd name="p0x11" fmla="*/ 0 w 420"/>
              <a:gd name="p0y11" fmla="*/ 339 h 420"/>
              <a:gd name="p0x12" fmla="*/ 0 w 420"/>
              <a:gd name="p0y12" fmla="*/ 240 h 420"/>
              <a:gd name="p0x13" fmla="*/ 0 w 420"/>
              <a:gd name="p0y13" fmla="*/ 180 h 420"/>
              <a:gd name="p0x14" fmla="*/ 0 w 420"/>
              <a:gd name="p0y14" fmla="*/ 80 h 420"/>
              <a:gd name="p0x15" fmla="*/ 80 w 420"/>
              <a:gd name="p0y15" fmla="*/ 0 h 420"/>
              <a:gd name="p0x16" fmla="*/ 18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8" name="图片 27"/>
          <p:cNvPicPr>
            <a:picLocks noChangeAspect="1"/>
          </p:cNvPicPr>
          <p:nvPr>
            <p:custDataLst>
              <p:tags r:id="rId31"/>
            </p:custDataLst>
          </p:nvPr>
        </p:nvPicPr>
        <p:blipFill>
          <a:blip r:embed="rId32">
            <a:extLst>
              <a:ext uri="{96DAC541-7B7A-43D3-8B79-37D633B846F1}">
                <asvg:svgBlip xmlns:asvg="http://schemas.microsoft.com/office/drawing/2016/SVG/main" r:embed="rId33"/>
              </a:ext>
            </a:extLst>
          </a:blip>
          <a:srcRect l="-2941" t="-4510" r="-2941" b="-4510"/>
          <a:stretch>
            <a:fillRect/>
          </a:stretch>
        </p:blipFill>
        <p:spPr>
          <a:xfrm>
            <a:off x="6477000" y="4633595"/>
            <a:ext cx="171450" cy="176530"/>
          </a:xfrm>
          <a:prstGeom prst="rect">
            <a:avLst/>
          </a:prstGeom>
        </p:spPr>
      </p:pic>
      <p:sp>
        <p:nvSpPr>
          <p:cNvPr id="29" name="文本框 28"/>
          <p:cNvSpPr txBox="1"/>
          <p:nvPr>
            <p:custDataLst>
              <p:tags r:id="rId34"/>
            </p:custDataLst>
          </p:nvPr>
        </p:nvSpPr>
        <p:spPr>
          <a:xfrm>
            <a:off x="6772275" y="4557713"/>
            <a:ext cx="202391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大石头</a:t>
            </a:r>
            <a:r>
              <a:rPr 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块（十位）</a:t>
            </a:r>
            <a:endParaRPr lang="zh-CN" altLang="en-US"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0" name="任意多边形 29"/>
          <p:cNvSpPr/>
          <p:nvPr>
            <p:custDataLst>
              <p:tags r:id="rId35"/>
            </p:custDataLst>
          </p:nvPr>
        </p:nvSpPr>
        <p:spPr>
          <a:xfrm>
            <a:off x="6429375" y="501015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80 w 420"/>
              <a:gd name="p0y0" fmla="*/ 0 h 420"/>
              <a:gd name="p0x1" fmla="*/ 240 w 420"/>
              <a:gd name="p0y1" fmla="*/ 0 h 420"/>
              <a:gd name="p0x2" fmla="*/ 339 w 420"/>
              <a:gd name="p0y2" fmla="*/ 0 h 420"/>
              <a:gd name="p0x3" fmla="*/ 420 w 420"/>
              <a:gd name="p0y3" fmla="*/ 80 h 420"/>
              <a:gd name="p0x4" fmla="*/ 420 w 420"/>
              <a:gd name="p0y4" fmla="*/ 180 h 420"/>
              <a:gd name="p0x5" fmla="*/ 420 w 420"/>
              <a:gd name="p0y5" fmla="*/ 240 h 420"/>
              <a:gd name="p0x6" fmla="*/ 420 w 420"/>
              <a:gd name="p0y6" fmla="*/ 339 h 420"/>
              <a:gd name="p0x7" fmla="*/ 339 w 420"/>
              <a:gd name="p0y7" fmla="*/ 420 h 420"/>
              <a:gd name="p0x8" fmla="*/ 240 w 420"/>
              <a:gd name="p0y8" fmla="*/ 420 h 420"/>
              <a:gd name="p0x9" fmla="*/ 180 w 420"/>
              <a:gd name="p0y9" fmla="*/ 420 h 420"/>
              <a:gd name="p0x10" fmla="*/ 80 w 420"/>
              <a:gd name="p0y10" fmla="*/ 420 h 420"/>
              <a:gd name="p0x11" fmla="*/ 0 w 420"/>
              <a:gd name="p0y11" fmla="*/ 339 h 420"/>
              <a:gd name="p0x12" fmla="*/ 0 w 420"/>
              <a:gd name="p0y12" fmla="*/ 240 h 420"/>
              <a:gd name="p0x13" fmla="*/ 0 w 420"/>
              <a:gd name="p0y13" fmla="*/ 180 h 420"/>
              <a:gd name="p0x14" fmla="*/ 0 w 420"/>
              <a:gd name="p0y14" fmla="*/ 80 h 420"/>
              <a:gd name="p0x15" fmla="*/ 80 w 420"/>
              <a:gd name="p0y15" fmla="*/ 0 h 420"/>
              <a:gd name="p0x16" fmla="*/ 18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1" name="图片 30"/>
          <p:cNvPicPr>
            <a:picLocks noChangeAspect="1"/>
          </p:cNvPicPr>
          <p:nvPr>
            <p:custDataLst>
              <p:tags r:id="rId36"/>
            </p:custDataLst>
          </p:nvPr>
        </p:nvPicPr>
        <p:blipFill>
          <a:blip r:embed="rId37">
            <a:extLst>
              <a:ext uri="{96DAC541-7B7A-43D3-8B79-37D633B846F1}">
                <asvg:svgBlip xmlns:asvg="http://schemas.microsoft.com/office/drawing/2016/SVG/main" r:embed="rId38"/>
              </a:ext>
            </a:extLst>
          </a:blip>
          <a:srcRect l="-2941" t="-4510" r="-2941" b="-4510"/>
          <a:stretch>
            <a:fillRect/>
          </a:stretch>
        </p:blipFill>
        <p:spPr>
          <a:xfrm>
            <a:off x="6477000" y="5052695"/>
            <a:ext cx="171450" cy="176530"/>
          </a:xfrm>
          <a:prstGeom prst="rect">
            <a:avLst/>
          </a:prstGeom>
        </p:spPr>
      </p:pic>
      <p:sp>
        <p:nvSpPr>
          <p:cNvPr id="32" name="文本框 31"/>
          <p:cNvSpPr txBox="1"/>
          <p:nvPr>
            <p:custDataLst>
              <p:tags r:id="rId39"/>
            </p:custDataLst>
          </p:nvPr>
        </p:nvSpPr>
        <p:spPr>
          <a:xfrm>
            <a:off x="6772275" y="4976813"/>
            <a:ext cx="202391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小石头</a:t>
            </a:r>
            <a:r>
              <a:rPr 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7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块（个位）</a:t>
            </a:r>
            <a:endParaRPr lang="zh-CN" altLang="en-US"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3" name="任意多边形 32"/>
          <p:cNvSpPr/>
          <p:nvPr>
            <p:custDataLst>
              <p:tags r:id="rId40"/>
            </p:custDataLst>
          </p:nvPr>
        </p:nvSpPr>
        <p:spPr>
          <a:xfrm>
            <a:off x="6429375" y="542925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80 w 420"/>
              <a:gd name="p0y0" fmla="*/ 0 h 420"/>
              <a:gd name="p0x1" fmla="*/ 240 w 420"/>
              <a:gd name="p0y1" fmla="*/ 0 h 420"/>
              <a:gd name="p0x2" fmla="*/ 339 w 420"/>
              <a:gd name="p0y2" fmla="*/ 0 h 420"/>
              <a:gd name="p0x3" fmla="*/ 420 w 420"/>
              <a:gd name="p0y3" fmla="*/ 80 h 420"/>
              <a:gd name="p0x4" fmla="*/ 420 w 420"/>
              <a:gd name="p0y4" fmla="*/ 180 h 420"/>
              <a:gd name="p0x5" fmla="*/ 420 w 420"/>
              <a:gd name="p0y5" fmla="*/ 240 h 420"/>
              <a:gd name="p0x6" fmla="*/ 420 w 420"/>
              <a:gd name="p0y6" fmla="*/ 339 h 420"/>
              <a:gd name="p0x7" fmla="*/ 339 w 420"/>
              <a:gd name="p0y7" fmla="*/ 420 h 420"/>
              <a:gd name="p0x8" fmla="*/ 240 w 420"/>
              <a:gd name="p0y8" fmla="*/ 420 h 420"/>
              <a:gd name="p0x9" fmla="*/ 180 w 420"/>
              <a:gd name="p0y9" fmla="*/ 420 h 420"/>
              <a:gd name="p0x10" fmla="*/ 80 w 420"/>
              <a:gd name="p0y10" fmla="*/ 420 h 420"/>
              <a:gd name="p0x11" fmla="*/ 0 w 420"/>
              <a:gd name="p0y11" fmla="*/ 339 h 420"/>
              <a:gd name="p0x12" fmla="*/ 0 w 420"/>
              <a:gd name="p0y12" fmla="*/ 240 h 420"/>
              <a:gd name="p0x13" fmla="*/ 0 w 420"/>
              <a:gd name="p0y13" fmla="*/ 180 h 420"/>
              <a:gd name="p0x14" fmla="*/ 0 w 420"/>
              <a:gd name="p0y14" fmla="*/ 80 h 420"/>
              <a:gd name="p0x15" fmla="*/ 80 w 420"/>
              <a:gd name="p0y15" fmla="*/ 0 h 420"/>
              <a:gd name="p0x16" fmla="*/ 18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4" name="图片 33"/>
          <p:cNvPicPr>
            <a:picLocks noChangeAspect="1"/>
          </p:cNvPicPr>
          <p:nvPr>
            <p:custDataLst>
              <p:tags r:id="rId41"/>
            </p:custDataLst>
          </p:nvPr>
        </p:nvPicPr>
        <p:blipFill>
          <a:blip r:embed="rId42">
            <a:extLst>
              <a:ext uri="{96DAC541-7B7A-43D3-8B79-37D633B846F1}">
                <asvg:svgBlip xmlns:asvg="http://schemas.microsoft.com/office/drawing/2016/SVG/main" r:embed="rId43"/>
              </a:ext>
            </a:extLst>
          </a:blip>
          <a:srcRect l="-3860" t="-82381" r="-3860" b="-82381"/>
          <a:stretch>
            <a:fillRect/>
          </a:stretch>
        </p:blipFill>
        <p:spPr>
          <a:xfrm>
            <a:off x="6464935" y="5471795"/>
            <a:ext cx="194945" cy="176530"/>
          </a:xfrm>
          <a:prstGeom prst="rect">
            <a:avLst/>
          </a:prstGeom>
        </p:spPr>
      </p:pic>
      <p:sp>
        <p:nvSpPr>
          <p:cNvPr id="35" name="文本框 34"/>
          <p:cNvSpPr txBox="1"/>
          <p:nvPr>
            <p:custDataLst>
              <p:tags r:id="rId44"/>
            </p:custDataLst>
          </p:nvPr>
        </p:nvSpPr>
        <p:spPr>
          <a:xfrm>
            <a:off x="6772275" y="5395913"/>
            <a:ext cx="164291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拿走</a:t>
            </a:r>
            <a:r>
              <a:rPr 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块小石头</a:t>
            </a:r>
            <a:endParaRPr lang="zh-CN" altLang="en-US"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43" name="组合 42"/>
          <p:cNvGrpSpPr/>
          <p:nvPr/>
        </p:nvGrpSpPr>
        <p:grpSpPr>
          <a:xfrm>
            <a:off x="6429375" y="5829300"/>
            <a:ext cx="4991100" cy="361950"/>
            <a:chOff x="10125" y="9180"/>
            <a:chExt cx="7860" cy="570"/>
          </a:xfrm>
        </p:grpSpPr>
        <p:sp>
          <p:nvSpPr>
            <p:cNvPr id="36" name="任意多边形 35"/>
            <p:cNvSpPr/>
            <p:nvPr>
              <p:custDataLst>
                <p:tags r:id="rId45"/>
              </p:custDataLst>
            </p:nvPr>
          </p:nvSpPr>
          <p:spPr>
            <a:xfrm>
              <a:off x="10125" y="9180"/>
              <a:ext cx="7860" cy="570"/>
            </a:xfrm>
            <a:custGeom>
              <a:avLst/>
              <a:gdLst>
                <a:gd name="sw" fmla="*/ 1 w 7860"/>
                <a:gd name="sh" fmla="*/ 1 h 570"/>
                <a:gd name="mins" fmla="min sw sh"/>
                <a:gd name="dsw" fmla="+- 0 sw mins"/>
                <a:gd name="dsh" fmla="+- 0 sh mins"/>
                <a:gd name="p0x0" fmla="*/ 0 w 7860"/>
                <a:gd name="p0y0" fmla="*/ 0 h 570"/>
                <a:gd name="p0x1" fmla="*/ 7860 w 7860"/>
                <a:gd name="p0y1" fmla="*/ 0 h 570"/>
                <a:gd name="p0x2" fmla="*/ 7860 w 7860"/>
                <a:gd name="p0y2" fmla="*/ 570 h 570"/>
                <a:gd name="p0x3" fmla="*/ 0 w 7860"/>
                <a:gd name="p0y3" fmla="*/ 570 h 570"/>
                <a:gd name="p0x4" fmla="*/ 0 w 7860"/>
                <a:gd name="p0y4" fmla="*/ 0 h 57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7" name="任意多边形 36"/>
            <p:cNvSpPr/>
            <p:nvPr>
              <p:custDataLst>
                <p:tags r:id="rId46"/>
              </p:custDataLst>
            </p:nvPr>
          </p:nvSpPr>
          <p:spPr>
            <a:xfrm>
              <a:off x="10125" y="9180"/>
              <a:ext cx="7860" cy="15"/>
            </a:xfrm>
            <a:custGeom>
              <a:avLst/>
              <a:gdLst>
                <a:gd name="sw" fmla="*/ 1 w 7860"/>
                <a:gd name="sh" fmla="*/ 1 h 15"/>
                <a:gd name="mins" fmla="min sw sh"/>
                <a:gd name="dsw" fmla="+- 0 sw mins"/>
                <a:gd name="dsh" fmla="+- 0 sh mins"/>
                <a:gd name="p0x0" fmla="*/ 0 w 7860"/>
                <a:gd name="p0y0" fmla="*/ 0 h 15"/>
                <a:gd name="p0x1" fmla="*/ 7860 w 7860"/>
                <a:gd name="p0y1" fmla="*/ 0 h 15"/>
                <a:gd name="p0x2" fmla="*/ 7860 w 7860"/>
                <a:gd name="p0y2" fmla="*/ 15 h 15"/>
                <a:gd name="p0x3" fmla="*/ 0 w 7860"/>
                <a:gd name="p0y3" fmla="*/ 15 h 15"/>
                <a:gd name="p0x4" fmla="*/ 0 w 7860"/>
                <a:gd name="p0y4" fmla="*/ 0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E4F3EA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39" name="任意多边形 38"/>
          <p:cNvSpPr/>
          <p:nvPr>
            <p:custDataLst>
              <p:tags r:id="rId47"/>
            </p:custDataLst>
          </p:nvPr>
        </p:nvSpPr>
        <p:spPr>
          <a:xfrm>
            <a:off x="6429375" y="590550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80 w 420"/>
              <a:gd name="p0y0" fmla="*/ 0 h 420"/>
              <a:gd name="p0x1" fmla="*/ 240 w 420"/>
              <a:gd name="p0y1" fmla="*/ 0 h 420"/>
              <a:gd name="p0x2" fmla="*/ 339 w 420"/>
              <a:gd name="p0y2" fmla="*/ 0 h 420"/>
              <a:gd name="p0x3" fmla="*/ 420 w 420"/>
              <a:gd name="p0y3" fmla="*/ 80 h 420"/>
              <a:gd name="p0x4" fmla="*/ 420 w 420"/>
              <a:gd name="p0y4" fmla="*/ 180 h 420"/>
              <a:gd name="p0x5" fmla="*/ 420 w 420"/>
              <a:gd name="p0y5" fmla="*/ 240 h 420"/>
              <a:gd name="p0x6" fmla="*/ 420 w 420"/>
              <a:gd name="p0y6" fmla="*/ 339 h 420"/>
              <a:gd name="p0x7" fmla="*/ 339 w 420"/>
              <a:gd name="p0y7" fmla="*/ 420 h 420"/>
              <a:gd name="p0x8" fmla="*/ 240 w 420"/>
              <a:gd name="p0y8" fmla="*/ 420 h 420"/>
              <a:gd name="p0x9" fmla="*/ 180 w 420"/>
              <a:gd name="p0y9" fmla="*/ 420 h 420"/>
              <a:gd name="p0x10" fmla="*/ 80 w 420"/>
              <a:gd name="p0y10" fmla="*/ 420 h 420"/>
              <a:gd name="p0x11" fmla="*/ 0 w 420"/>
              <a:gd name="p0y11" fmla="*/ 339 h 420"/>
              <a:gd name="p0x12" fmla="*/ 0 w 420"/>
              <a:gd name="p0y12" fmla="*/ 240 h 420"/>
              <a:gd name="p0x13" fmla="*/ 0 w 420"/>
              <a:gd name="p0y13" fmla="*/ 180 h 420"/>
              <a:gd name="p0x14" fmla="*/ 0 w 420"/>
              <a:gd name="p0y14" fmla="*/ 80 h 420"/>
              <a:gd name="p0x15" fmla="*/ 80 w 420"/>
              <a:gd name="p0y15" fmla="*/ 0 h 420"/>
              <a:gd name="p0x16" fmla="*/ 18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40" name="图片 39"/>
          <p:cNvPicPr>
            <a:picLocks noChangeAspect="1"/>
          </p:cNvPicPr>
          <p:nvPr>
            <p:custDataLst>
              <p:tags r:id="rId48"/>
            </p:custDataLst>
          </p:nvPr>
        </p:nvPicPr>
        <p:blipFill>
          <a:blip r:embed="rId49">
            <a:extLst>
              <a:ext uri="{96DAC541-7B7A-43D3-8B79-37D633B846F1}">
                <asvg:svgBlip xmlns:asvg="http://schemas.microsoft.com/office/drawing/2016/SVG/main" r:embed="rId50"/>
              </a:ext>
            </a:extLst>
          </a:blip>
          <a:srcRect l="-3333" t="-16190" r="-3333" b="-16190"/>
          <a:stretch>
            <a:fillRect/>
          </a:stretch>
        </p:blipFill>
        <p:spPr>
          <a:xfrm>
            <a:off x="6486525" y="5948045"/>
            <a:ext cx="152400" cy="176530"/>
          </a:xfrm>
          <a:prstGeom prst="rect">
            <a:avLst/>
          </a:prstGeom>
        </p:spPr>
      </p:pic>
      <p:sp>
        <p:nvSpPr>
          <p:cNvPr id="41" name="文本框 40"/>
          <p:cNvSpPr txBox="1"/>
          <p:nvPr>
            <p:custDataLst>
              <p:tags r:id="rId51"/>
            </p:custDataLst>
          </p:nvPr>
        </p:nvSpPr>
        <p:spPr>
          <a:xfrm>
            <a:off x="6772275" y="5872163"/>
            <a:ext cx="343741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剩余</a:t>
            </a:r>
            <a:r>
              <a:rPr 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块大石头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+ 2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块小石头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= 42</a:t>
            </a:r>
            <a:endParaRPr lang="en-US" altLang="zh-CN"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1"/>
          <p:cNvSpPr>
            <a:spLocks noGrp="1"/>
          </p:cNvSpPr>
          <p:nvPr>
            <p:ph type="title" idx="16385"/>
            <p:custDataLst>
              <p:tags r:id="rId1"/>
            </p:custDataLst>
          </p:nvPr>
        </p:nvSpPr>
        <p:spPr/>
        <p:txBody>
          <a:bodyPr>
            <a:normAutofit/>
          </a:bodyPr>
          <a:p>
            <a:r>
              <a:rPr lang="zh-CN" altLang="en-US"/>
              <a:t>两位数加减一位数：小石头的添与拿</a:t>
            </a:r>
            <a:endParaRPr lang="zh-CN" altLang="en-US"/>
          </a:p>
        </p:txBody>
      </p:sp>
      <p:sp>
        <p:nvSpPr>
          <p:cNvPr id="4" name="节编号 3"/>
          <p:cNvSpPr>
            <a:spLocks noGrp="1"/>
          </p:cNvSpPr>
          <p:nvPr>
            <p:ph type="body" sz="quarter" idx="16386"/>
            <p:custDataLst>
              <p:tags r:id="rId2"/>
            </p:custDataLst>
          </p:nvPr>
        </p:nvSpPr>
        <p:spPr/>
        <p:txBody>
          <a:bodyPr/>
          <a:p>
            <a:r>
              <a:rPr lang="en-US" altLang="en-US"/>
              <a:t>02</a:t>
            </a:r>
            <a:endParaRPr lang="en-US" altLang="en-US"/>
          </a:p>
        </p:txBody>
      </p:sp>
    </p:spTree>
    <p:custDataLst>
      <p:tags r:id="rId3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</a:rPr>
              <a:t>拔萝卜：竖式计算引入</a:t>
            </a:r>
            <a:endParaRPr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11039475" cy="1533525"/>
          </a:xfrm>
          <a:custGeom>
            <a:avLst/>
            <a:gdLst>
              <a:gd name="sw" fmla="*/ 1 w 17385"/>
              <a:gd name="sh" fmla="*/ 1 h 2415"/>
              <a:gd name="mins" fmla="min sw sh"/>
              <a:gd name="dsw" fmla="+- 0 sw mins"/>
              <a:gd name="dsh" fmla="+- 0 sh mins"/>
              <a:gd name="p0x0" fmla="*/ 180 w 17385"/>
              <a:gd name="p0y0" fmla="*/ 0 h 2415"/>
              <a:gd name="p0x1" fmla="*/ 17205 w 17385"/>
              <a:gd name="p0y1" fmla="*/ 0 h 2415"/>
              <a:gd name="p0x2" fmla="*/ 17304 w 17385"/>
              <a:gd name="p0y2" fmla="*/ 0 h 2415"/>
              <a:gd name="p0x3" fmla="*/ 17385 w 17385"/>
              <a:gd name="p0y3" fmla="*/ 80 h 2415"/>
              <a:gd name="p0x4" fmla="*/ 17385 w 17385"/>
              <a:gd name="p0y4" fmla="*/ 180 h 2415"/>
              <a:gd name="p0x5" fmla="*/ 17385 w 17385"/>
              <a:gd name="p0y5" fmla="*/ 2235 h 2415"/>
              <a:gd name="p0x6" fmla="*/ 17385 w 17385"/>
              <a:gd name="p0y6" fmla="*/ 2334 h 2415"/>
              <a:gd name="p0x7" fmla="*/ 17304 w 17385"/>
              <a:gd name="p0y7" fmla="*/ 2415 h 2415"/>
              <a:gd name="p0x8" fmla="*/ 17205 w 17385"/>
              <a:gd name="p0y8" fmla="*/ 2415 h 2415"/>
              <a:gd name="p0x9" fmla="*/ 180 w 17385"/>
              <a:gd name="p0y9" fmla="*/ 2415 h 2415"/>
              <a:gd name="p0x10" fmla="*/ 80 w 17385"/>
              <a:gd name="p0y10" fmla="*/ 2415 h 2415"/>
              <a:gd name="p0x11" fmla="*/ 0 w 17385"/>
              <a:gd name="p0y11" fmla="*/ 2334 h 2415"/>
              <a:gd name="p0x12" fmla="*/ 0 w 17385"/>
              <a:gd name="p0y12" fmla="*/ 2235 h 2415"/>
              <a:gd name="p0x13" fmla="*/ 0 w 17385"/>
              <a:gd name="p0y13" fmla="*/ 180 h 2415"/>
              <a:gd name="p0x14" fmla="*/ 0 w 17385"/>
              <a:gd name="p0y14" fmla="*/ 80 h 2415"/>
              <a:gd name="p0x15" fmla="*/ 80 w 17385"/>
              <a:gd name="p0y15" fmla="*/ 0 h 2415"/>
              <a:gd name="p0x16" fmla="*/ 180 w 17385"/>
              <a:gd name="p0y16" fmla="*/ 0 h 241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49A078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1276274" y="1589723"/>
            <a:ext cx="9639376" cy="57340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33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大石头小石头各归其位，竖式就是位值制的书写</a:t>
            </a:r>
            <a:endParaRPr sz="33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任意多边形 5"/>
          <p:cNvSpPr/>
          <p:nvPr>
            <p:custDataLst>
              <p:tags r:id="rId4"/>
            </p:custDataLst>
          </p:nvPr>
        </p:nvSpPr>
        <p:spPr>
          <a:xfrm>
            <a:off x="575945" y="2880995"/>
            <a:ext cx="5419725" cy="3590925"/>
          </a:xfrm>
          <a:custGeom>
            <a:avLst/>
            <a:gdLst>
              <a:gd name="sw" fmla="*/ 1 w 8535"/>
              <a:gd name="sh" fmla="*/ 1 h 5655"/>
              <a:gd name="mins" fmla="min sw sh"/>
              <a:gd name="dsw" fmla="+- 0 sw mins"/>
              <a:gd name="dsh" fmla="+- 0 sh mins"/>
              <a:gd name="p0x0" fmla="*/ 180 w 8535"/>
              <a:gd name="p0y0" fmla="*/ 0 h 5655"/>
              <a:gd name="p0x1" fmla="*/ 8355 w 8535"/>
              <a:gd name="p0y1" fmla="*/ 0 h 5655"/>
              <a:gd name="p0x2" fmla="*/ 8454 w 8535"/>
              <a:gd name="p0y2" fmla="*/ 0 h 5655"/>
              <a:gd name="p0x3" fmla="*/ 8535 w 8535"/>
              <a:gd name="p0y3" fmla="*/ 80 h 5655"/>
              <a:gd name="p0x4" fmla="*/ 8535 w 8535"/>
              <a:gd name="p0y4" fmla="*/ 180 h 5655"/>
              <a:gd name="p0x5" fmla="*/ 8535 w 8535"/>
              <a:gd name="p0y5" fmla="*/ 5475 h 5655"/>
              <a:gd name="p0x6" fmla="*/ 8535 w 8535"/>
              <a:gd name="p0y6" fmla="*/ 5574 h 5655"/>
              <a:gd name="p0x7" fmla="*/ 8454 w 8535"/>
              <a:gd name="p0y7" fmla="*/ 5655 h 5655"/>
              <a:gd name="p0x8" fmla="*/ 8355 w 8535"/>
              <a:gd name="p0y8" fmla="*/ 5655 h 5655"/>
              <a:gd name="p0x9" fmla="*/ 180 w 8535"/>
              <a:gd name="p0y9" fmla="*/ 5655 h 5655"/>
              <a:gd name="p0x10" fmla="*/ 80 w 8535"/>
              <a:gd name="p0y10" fmla="*/ 5655 h 5655"/>
              <a:gd name="p0x11" fmla="*/ 0 w 8535"/>
              <a:gd name="p0y11" fmla="*/ 5574 h 5655"/>
              <a:gd name="p0x12" fmla="*/ 0 w 8535"/>
              <a:gd name="p0y12" fmla="*/ 5475 h 5655"/>
              <a:gd name="p0x13" fmla="*/ 0 w 8535"/>
              <a:gd name="p0y13" fmla="*/ 180 h 5655"/>
              <a:gd name="p0x14" fmla="*/ 0 w 8535"/>
              <a:gd name="p0y14" fmla="*/ 80 h 5655"/>
              <a:gd name="p0x15" fmla="*/ 80 w 8535"/>
              <a:gd name="p0y15" fmla="*/ 0 h 5655"/>
              <a:gd name="p0x16" fmla="*/ 180 w 8535"/>
              <a:gd name="p0y16" fmla="*/ 0 h 565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任意多边形 6"/>
          <p:cNvSpPr/>
          <p:nvPr>
            <p:custDataLst>
              <p:tags r:id="rId5"/>
            </p:custDataLst>
          </p:nvPr>
        </p:nvSpPr>
        <p:spPr>
          <a:xfrm>
            <a:off x="771525" y="307657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 l="-1404" t="-3067" r="-1404" b="-3067"/>
          <a:stretch>
            <a:fillRect/>
          </a:stretch>
        </p:blipFill>
        <p:spPr>
          <a:xfrm>
            <a:off x="887730" y="3157220"/>
            <a:ext cx="186055" cy="252730"/>
          </a:xfrm>
          <a:prstGeom prst="rect">
            <a:avLst/>
          </a:prstGeom>
        </p:spPr>
      </p:pic>
      <p:sp>
        <p:nvSpPr>
          <p:cNvPr id="9" name="文本框 8"/>
          <p:cNvSpPr txBox="1"/>
          <p:nvPr>
            <p:custDataLst>
              <p:tags r:id="rId9"/>
            </p:custDataLst>
          </p:nvPr>
        </p:nvSpPr>
        <p:spPr>
          <a:xfrm>
            <a:off x="1304925" y="3103245"/>
            <a:ext cx="1333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竖式规则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任意多边形 9"/>
          <p:cNvSpPr/>
          <p:nvPr>
            <p:custDataLst>
              <p:tags r:id="rId10"/>
            </p:custDataLst>
          </p:nvPr>
        </p:nvSpPr>
        <p:spPr>
          <a:xfrm>
            <a:off x="771525" y="461962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80 w 420"/>
              <a:gd name="p0y0" fmla="*/ 0 h 420"/>
              <a:gd name="p0x1" fmla="*/ 240 w 420"/>
              <a:gd name="p0y1" fmla="*/ 0 h 420"/>
              <a:gd name="p0x2" fmla="*/ 339 w 420"/>
              <a:gd name="p0y2" fmla="*/ 0 h 420"/>
              <a:gd name="p0x3" fmla="*/ 420 w 420"/>
              <a:gd name="p0y3" fmla="*/ 80 h 420"/>
              <a:gd name="p0x4" fmla="*/ 420 w 420"/>
              <a:gd name="p0y4" fmla="*/ 180 h 420"/>
              <a:gd name="p0x5" fmla="*/ 420 w 420"/>
              <a:gd name="p0y5" fmla="*/ 240 h 420"/>
              <a:gd name="p0x6" fmla="*/ 420 w 420"/>
              <a:gd name="p0y6" fmla="*/ 339 h 420"/>
              <a:gd name="p0x7" fmla="*/ 339 w 420"/>
              <a:gd name="p0y7" fmla="*/ 420 h 420"/>
              <a:gd name="p0x8" fmla="*/ 240 w 420"/>
              <a:gd name="p0y8" fmla="*/ 420 h 420"/>
              <a:gd name="p0x9" fmla="*/ 180 w 420"/>
              <a:gd name="p0y9" fmla="*/ 420 h 420"/>
              <a:gd name="p0x10" fmla="*/ 80 w 420"/>
              <a:gd name="p0y10" fmla="*/ 420 h 420"/>
              <a:gd name="p0x11" fmla="*/ 0 w 420"/>
              <a:gd name="p0y11" fmla="*/ 339 h 420"/>
              <a:gd name="p0x12" fmla="*/ 0 w 420"/>
              <a:gd name="p0y12" fmla="*/ 240 h 420"/>
              <a:gd name="p0x13" fmla="*/ 0 w 420"/>
              <a:gd name="p0y13" fmla="*/ 180 h 420"/>
              <a:gd name="p0x14" fmla="*/ 0 w 420"/>
              <a:gd name="p0y14" fmla="*/ 80 h 420"/>
              <a:gd name="p0x15" fmla="*/ 80 w 420"/>
              <a:gd name="p0y15" fmla="*/ 0 h 420"/>
              <a:gd name="p0x16" fmla="*/ 18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1" name="图片 10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 t="-83333" b="-83333"/>
          <a:stretch>
            <a:fillRect/>
          </a:stretch>
        </p:blipFill>
        <p:spPr>
          <a:xfrm>
            <a:off x="838200" y="4676775"/>
            <a:ext cx="133350" cy="152400"/>
          </a:xfrm>
          <a:prstGeom prst="rect">
            <a:avLst/>
          </a:prstGeom>
        </p:spPr>
      </p:pic>
      <p:sp>
        <p:nvSpPr>
          <p:cNvPr id="12" name="文本框 11"/>
          <p:cNvSpPr txBox="1"/>
          <p:nvPr>
            <p:custDataLst>
              <p:tags r:id="rId14"/>
            </p:custDataLst>
          </p:nvPr>
        </p:nvSpPr>
        <p:spPr>
          <a:xfrm>
            <a:off x="1152525" y="4586288"/>
            <a:ext cx="3509067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36 + 23</a:t>
            </a:r>
            <a:r>
              <a:rPr lang="en-US"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→ </a:t>
            </a:r>
            <a:r>
              <a:rPr lang="zh-CN" altLang="en-US"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十位对十位，个位对个位</a:t>
            </a:r>
            <a:endParaRPr lang="zh-CN" altLang="en-US" sz="150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" name="任意多边形 12"/>
          <p:cNvSpPr/>
          <p:nvPr>
            <p:custDataLst>
              <p:tags r:id="rId15"/>
            </p:custDataLst>
          </p:nvPr>
        </p:nvSpPr>
        <p:spPr>
          <a:xfrm>
            <a:off x="771525" y="503872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80 w 420"/>
              <a:gd name="p0y0" fmla="*/ 0 h 420"/>
              <a:gd name="p0x1" fmla="*/ 240 w 420"/>
              <a:gd name="p0y1" fmla="*/ 0 h 420"/>
              <a:gd name="p0x2" fmla="*/ 339 w 420"/>
              <a:gd name="p0y2" fmla="*/ 0 h 420"/>
              <a:gd name="p0x3" fmla="*/ 420 w 420"/>
              <a:gd name="p0y3" fmla="*/ 80 h 420"/>
              <a:gd name="p0x4" fmla="*/ 420 w 420"/>
              <a:gd name="p0y4" fmla="*/ 180 h 420"/>
              <a:gd name="p0x5" fmla="*/ 420 w 420"/>
              <a:gd name="p0y5" fmla="*/ 240 h 420"/>
              <a:gd name="p0x6" fmla="*/ 420 w 420"/>
              <a:gd name="p0y6" fmla="*/ 339 h 420"/>
              <a:gd name="p0x7" fmla="*/ 339 w 420"/>
              <a:gd name="p0y7" fmla="*/ 420 h 420"/>
              <a:gd name="p0x8" fmla="*/ 240 w 420"/>
              <a:gd name="p0y8" fmla="*/ 420 h 420"/>
              <a:gd name="p0x9" fmla="*/ 180 w 420"/>
              <a:gd name="p0y9" fmla="*/ 420 h 420"/>
              <a:gd name="p0x10" fmla="*/ 80 w 420"/>
              <a:gd name="p0y10" fmla="*/ 420 h 420"/>
              <a:gd name="p0x11" fmla="*/ 0 w 420"/>
              <a:gd name="p0y11" fmla="*/ 339 h 420"/>
              <a:gd name="p0x12" fmla="*/ 0 w 420"/>
              <a:gd name="p0y12" fmla="*/ 240 h 420"/>
              <a:gd name="p0x13" fmla="*/ 0 w 420"/>
              <a:gd name="p0y13" fmla="*/ 180 h 420"/>
              <a:gd name="p0x14" fmla="*/ 0 w 420"/>
              <a:gd name="p0y14" fmla="*/ 80 h 420"/>
              <a:gd name="p0x15" fmla="*/ 80 w 420"/>
              <a:gd name="p0y15" fmla="*/ 0 h 420"/>
              <a:gd name="p0x16" fmla="*/ 18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4" name="图片 13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 t="-7143" b="-7143"/>
          <a:stretch>
            <a:fillRect/>
          </a:stretch>
        </p:blipFill>
        <p:spPr>
          <a:xfrm>
            <a:off x="838200" y="5095875"/>
            <a:ext cx="133350" cy="152400"/>
          </a:xfrm>
          <a:prstGeom prst="rect">
            <a:avLst/>
          </a:prstGeom>
        </p:spPr>
      </p:pic>
      <p:sp>
        <p:nvSpPr>
          <p:cNvPr id="15" name="文本框 14"/>
          <p:cNvSpPr txBox="1"/>
          <p:nvPr>
            <p:custDataLst>
              <p:tags r:id="rId19"/>
            </p:custDataLst>
          </p:nvPr>
        </p:nvSpPr>
        <p:spPr>
          <a:xfrm>
            <a:off x="1152525" y="5005388"/>
            <a:ext cx="317182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相同数位对齐</a:t>
            </a:r>
            <a:r>
              <a:rPr lang="en-US"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→ </a:t>
            </a:r>
            <a:r>
              <a:rPr lang="zh-CN" altLang="en-US"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位值制的书写表达</a:t>
            </a:r>
            <a:endParaRPr lang="zh-CN" altLang="en-US" sz="150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6" name="任意多边形 15"/>
          <p:cNvSpPr/>
          <p:nvPr>
            <p:custDataLst>
              <p:tags r:id="rId20"/>
            </p:custDataLst>
          </p:nvPr>
        </p:nvSpPr>
        <p:spPr>
          <a:xfrm>
            <a:off x="6195695" y="2880995"/>
            <a:ext cx="5419725" cy="3590925"/>
          </a:xfrm>
          <a:custGeom>
            <a:avLst/>
            <a:gdLst>
              <a:gd name="sw" fmla="*/ 1 w 8535"/>
              <a:gd name="sh" fmla="*/ 1 h 5655"/>
              <a:gd name="mins" fmla="min sw sh"/>
              <a:gd name="dsw" fmla="+- 0 sw mins"/>
              <a:gd name="dsh" fmla="+- 0 sh mins"/>
              <a:gd name="p0x0" fmla="*/ 180 w 8535"/>
              <a:gd name="p0y0" fmla="*/ 0 h 5655"/>
              <a:gd name="p0x1" fmla="*/ 8355 w 8535"/>
              <a:gd name="p0y1" fmla="*/ 0 h 5655"/>
              <a:gd name="p0x2" fmla="*/ 8454 w 8535"/>
              <a:gd name="p0y2" fmla="*/ 0 h 5655"/>
              <a:gd name="p0x3" fmla="*/ 8535 w 8535"/>
              <a:gd name="p0y3" fmla="*/ 80 h 5655"/>
              <a:gd name="p0x4" fmla="*/ 8535 w 8535"/>
              <a:gd name="p0y4" fmla="*/ 180 h 5655"/>
              <a:gd name="p0x5" fmla="*/ 8535 w 8535"/>
              <a:gd name="p0y5" fmla="*/ 5475 h 5655"/>
              <a:gd name="p0x6" fmla="*/ 8535 w 8535"/>
              <a:gd name="p0y6" fmla="*/ 5574 h 5655"/>
              <a:gd name="p0x7" fmla="*/ 8454 w 8535"/>
              <a:gd name="p0y7" fmla="*/ 5655 h 5655"/>
              <a:gd name="p0x8" fmla="*/ 8355 w 8535"/>
              <a:gd name="p0y8" fmla="*/ 5655 h 5655"/>
              <a:gd name="p0x9" fmla="*/ 180 w 8535"/>
              <a:gd name="p0y9" fmla="*/ 5655 h 5655"/>
              <a:gd name="p0x10" fmla="*/ 80 w 8535"/>
              <a:gd name="p0y10" fmla="*/ 5655 h 5655"/>
              <a:gd name="p0x11" fmla="*/ 0 w 8535"/>
              <a:gd name="p0y11" fmla="*/ 5574 h 5655"/>
              <a:gd name="p0x12" fmla="*/ 0 w 8535"/>
              <a:gd name="p0y12" fmla="*/ 5475 h 5655"/>
              <a:gd name="p0x13" fmla="*/ 0 w 8535"/>
              <a:gd name="p0y13" fmla="*/ 180 h 5655"/>
              <a:gd name="p0x14" fmla="*/ 0 w 8535"/>
              <a:gd name="p0y14" fmla="*/ 80 h 5655"/>
              <a:gd name="p0x15" fmla="*/ 80 w 8535"/>
              <a:gd name="p0y15" fmla="*/ 0 h 5655"/>
              <a:gd name="p0x16" fmla="*/ 180 w 8535"/>
              <a:gd name="p0y16" fmla="*/ 0 h 565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任意多边形 16"/>
          <p:cNvSpPr/>
          <p:nvPr>
            <p:custDataLst>
              <p:tags r:id="rId21"/>
            </p:custDataLst>
          </p:nvPr>
        </p:nvSpPr>
        <p:spPr>
          <a:xfrm>
            <a:off x="6391275" y="307657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8" name="图片 17"/>
          <p:cNvPicPr>
            <a:picLocks noChangeAspect="1"/>
          </p:cNvPicPr>
          <p:nvPr>
            <p:custDataLst>
              <p:tags r:id="rId22"/>
            </p:custDataLst>
          </p:nvPr>
        </p:nvPicPr>
        <p:blipFill>
          <a:blip r:embed="rId23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rcRect l="-2738" t="-10303" r="-2738" b="-10303"/>
          <a:stretch>
            <a:fillRect/>
          </a:stretch>
        </p:blipFill>
        <p:spPr>
          <a:xfrm>
            <a:off x="6459855" y="3157220"/>
            <a:ext cx="281305" cy="252730"/>
          </a:xfrm>
          <a:prstGeom prst="rect">
            <a:avLst/>
          </a:prstGeom>
        </p:spPr>
      </p:pic>
      <p:sp>
        <p:nvSpPr>
          <p:cNvPr id="19" name="文本框 18"/>
          <p:cNvSpPr txBox="1"/>
          <p:nvPr>
            <p:custDataLst>
              <p:tags r:id="rId25"/>
            </p:custDataLst>
          </p:nvPr>
        </p:nvSpPr>
        <p:spPr>
          <a:xfrm>
            <a:off x="6924675" y="3103245"/>
            <a:ext cx="1333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文化链接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任意多边形 19"/>
          <p:cNvSpPr/>
          <p:nvPr>
            <p:custDataLst>
              <p:tags r:id="rId26"/>
            </p:custDataLst>
          </p:nvPr>
        </p:nvSpPr>
        <p:spPr>
          <a:xfrm>
            <a:off x="6391275" y="441007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80 w 420"/>
              <a:gd name="p0y0" fmla="*/ 0 h 420"/>
              <a:gd name="p0x1" fmla="*/ 240 w 420"/>
              <a:gd name="p0y1" fmla="*/ 0 h 420"/>
              <a:gd name="p0x2" fmla="*/ 339 w 420"/>
              <a:gd name="p0y2" fmla="*/ 0 h 420"/>
              <a:gd name="p0x3" fmla="*/ 420 w 420"/>
              <a:gd name="p0y3" fmla="*/ 80 h 420"/>
              <a:gd name="p0x4" fmla="*/ 420 w 420"/>
              <a:gd name="p0y4" fmla="*/ 180 h 420"/>
              <a:gd name="p0x5" fmla="*/ 420 w 420"/>
              <a:gd name="p0y5" fmla="*/ 240 h 420"/>
              <a:gd name="p0x6" fmla="*/ 420 w 420"/>
              <a:gd name="p0y6" fmla="*/ 339 h 420"/>
              <a:gd name="p0x7" fmla="*/ 339 w 420"/>
              <a:gd name="p0y7" fmla="*/ 420 h 420"/>
              <a:gd name="p0x8" fmla="*/ 240 w 420"/>
              <a:gd name="p0y8" fmla="*/ 420 h 420"/>
              <a:gd name="p0x9" fmla="*/ 180 w 420"/>
              <a:gd name="p0y9" fmla="*/ 420 h 420"/>
              <a:gd name="p0x10" fmla="*/ 80 w 420"/>
              <a:gd name="p0y10" fmla="*/ 420 h 420"/>
              <a:gd name="p0x11" fmla="*/ 0 w 420"/>
              <a:gd name="p0y11" fmla="*/ 339 h 420"/>
              <a:gd name="p0x12" fmla="*/ 0 w 420"/>
              <a:gd name="p0y12" fmla="*/ 240 h 420"/>
              <a:gd name="p0x13" fmla="*/ 0 w 420"/>
              <a:gd name="p0y13" fmla="*/ 180 h 420"/>
              <a:gd name="p0x14" fmla="*/ 0 w 420"/>
              <a:gd name="p0y14" fmla="*/ 80 h 420"/>
              <a:gd name="p0x15" fmla="*/ 80 w 420"/>
              <a:gd name="p0y15" fmla="*/ 0 h 420"/>
              <a:gd name="p0x16" fmla="*/ 18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1" name="图片 20"/>
          <p:cNvPicPr>
            <a:picLocks noChangeAspect="1"/>
          </p:cNvPicPr>
          <p:nvPr>
            <p:custDataLst>
              <p:tags r:id="rId27"/>
            </p:custDataLst>
          </p:nvPr>
        </p:nvPicPr>
        <p:blipFill>
          <a:blip r:embed="rId28"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rcRect l="-7143" r="-7143"/>
          <a:stretch>
            <a:fillRect/>
          </a:stretch>
        </p:blipFill>
        <p:spPr>
          <a:xfrm>
            <a:off x="6448425" y="4467225"/>
            <a:ext cx="152400" cy="152400"/>
          </a:xfrm>
          <a:prstGeom prst="rect">
            <a:avLst/>
          </a:prstGeom>
        </p:spPr>
      </p:pic>
      <p:sp>
        <p:nvSpPr>
          <p:cNvPr id="22" name="文本框 21"/>
          <p:cNvSpPr txBox="1"/>
          <p:nvPr>
            <p:custDataLst>
              <p:tags r:id="rId30"/>
            </p:custDataLst>
          </p:nvPr>
        </p:nvSpPr>
        <p:spPr>
          <a:xfrm>
            <a:off x="6772275" y="4376738"/>
            <a:ext cx="2771404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大石头</a:t>
            </a:r>
            <a:r>
              <a:rPr lang="en-US" altLang="zh-CN"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= </a:t>
            </a:r>
            <a:r>
              <a:rPr lang="zh-CN" altLang="en-US"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十位，小石头</a:t>
            </a:r>
            <a:r>
              <a:rPr lang="en-US" altLang="zh-CN"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= </a:t>
            </a:r>
            <a:r>
              <a:rPr lang="zh-CN" altLang="en-US"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个位</a:t>
            </a:r>
            <a:endParaRPr lang="zh-CN" altLang="en-US" sz="150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3" name="任意多边形 22"/>
          <p:cNvSpPr/>
          <p:nvPr>
            <p:custDataLst>
              <p:tags r:id="rId31"/>
            </p:custDataLst>
          </p:nvPr>
        </p:nvSpPr>
        <p:spPr>
          <a:xfrm>
            <a:off x="6391275" y="482917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80 w 420"/>
              <a:gd name="p0y0" fmla="*/ 0 h 420"/>
              <a:gd name="p0x1" fmla="*/ 240 w 420"/>
              <a:gd name="p0y1" fmla="*/ 0 h 420"/>
              <a:gd name="p0x2" fmla="*/ 339 w 420"/>
              <a:gd name="p0y2" fmla="*/ 0 h 420"/>
              <a:gd name="p0x3" fmla="*/ 420 w 420"/>
              <a:gd name="p0y3" fmla="*/ 80 h 420"/>
              <a:gd name="p0x4" fmla="*/ 420 w 420"/>
              <a:gd name="p0y4" fmla="*/ 180 h 420"/>
              <a:gd name="p0x5" fmla="*/ 420 w 420"/>
              <a:gd name="p0y5" fmla="*/ 240 h 420"/>
              <a:gd name="p0x6" fmla="*/ 420 w 420"/>
              <a:gd name="p0y6" fmla="*/ 339 h 420"/>
              <a:gd name="p0x7" fmla="*/ 339 w 420"/>
              <a:gd name="p0y7" fmla="*/ 420 h 420"/>
              <a:gd name="p0x8" fmla="*/ 240 w 420"/>
              <a:gd name="p0y8" fmla="*/ 420 h 420"/>
              <a:gd name="p0x9" fmla="*/ 180 w 420"/>
              <a:gd name="p0y9" fmla="*/ 420 h 420"/>
              <a:gd name="p0x10" fmla="*/ 80 w 420"/>
              <a:gd name="p0y10" fmla="*/ 420 h 420"/>
              <a:gd name="p0x11" fmla="*/ 0 w 420"/>
              <a:gd name="p0y11" fmla="*/ 339 h 420"/>
              <a:gd name="p0x12" fmla="*/ 0 w 420"/>
              <a:gd name="p0y12" fmla="*/ 240 h 420"/>
              <a:gd name="p0x13" fmla="*/ 0 w 420"/>
              <a:gd name="p0y13" fmla="*/ 180 h 420"/>
              <a:gd name="p0x14" fmla="*/ 0 w 420"/>
              <a:gd name="p0y14" fmla="*/ 80 h 420"/>
              <a:gd name="p0x15" fmla="*/ 80 w 420"/>
              <a:gd name="p0y15" fmla="*/ 0 h 420"/>
              <a:gd name="p0x16" fmla="*/ 18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4" name="图片 23"/>
          <p:cNvPicPr>
            <a:picLocks noChangeAspect="1"/>
          </p:cNvPicPr>
          <p:nvPr>
            <p:custDataLst>
              <p:tags r:id="rId32"/>
            </p:custDataLst>
          </p:nvPr>
        </p:nvPicPr>
        <p:blipFill>
          <a:blip r:embed="rId33">
            <a:extLst>
              <a:ext uri="{96DAC541-7B7A-43D3-8B79-37D633B846F1}">
                <asvg:svgBlip xmlns:asvg="http://schemas.microsoft.com/office/drawing/2016/SVG/main" r:embed="rId34"/>
              </a:ext>
            </a:extLst>
          </a:blip>
          <a:srcRect/>
          <a:stretch>
            <a:fillRect/>
          </a:stretch>
        </p:blipFill>
        <p:spPr>
          <a:xfrm>
            <a:off x="6448425" y="4886325"/>
            <a:ext cx="152400" cy="152400"/>
          </a:xfrm>
          <a:prstGeom prst="rect">
            <a:avLst/>
          </a:prstGeom>
        </p:spPr>
      </p:pic>
      <p:sp>
        <p:nvSpPr>
          <p:cNvPr id="25" name="文本框 24"/>
          <p:cNvSpPr txBox="1"/>
          <p:nvPr>
            <p:custDataLst>
              <p:tags r:id="rId35"/>
            </p:custDataLst>
          </p:nvPr>
        </p:nvSpPr>
        <p:spPr>
          <a:xfrm>
            <a:off x="6772275" y="4795838"/>
            <a:ext cx="500523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竖式对齐</a:t>
            </a:r>
            <a:r>
              <a:rPr lang="en-US" altLang="zh-CN"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= </a:t>
            </a:r>
            <a:r>
              <a:rPr lang="zh-CN" altLang="en-US"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大石头和大石头对齐，小石头和小石头对齐</a:t>
            </a:r>
            <a:endParaRPr lang="zh-CN" altLang="en-US" sz="150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6" name="任意多边形 25"/>
          <p:cNvSpPr/>
          <p:nvPr>
            <p:custDataLst>
              <p:tags r:id="rId36"/>
            </p:custDataLst>
          </p:nvPr>
        </p:nvSpPr>
        <p:spPr>
          <a:xfrm>
            <a:off x="6391275" y="524827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80 w 420"/>
              <a:gd name="p0y0" fmla="*/ 0 h 420"/>
              <a:gd name="p0x1" fmla="*/ 240 w 420"/>
              <a:gd name="p0y1" fmla="*/ 0 h 420"/>
              <a:gd name="p0x2" fmla="*/ 339 w 420"/>
              <a:gd name="p0y2" fmla="*/ 0 h 420"/>
              <a:gd name="p0x3" fmla="*/ 420 w 420"/>
              <a:gd name="p0y3" fmla="*/ 80 h 420"/>
              <a:gd name="p0x4" fmla="*/ 420 w 420"/>
              <a:gd name="p0y4" fmla="*/ 180 h 420"/>
              <a:gd name="p0x5" fmla="*/ 420 w 420"/>
              <a:gd name="p0y5" fmla="*/ 240 h 420"/>
              <a:gd name="p0x6" fmla="*/ 420 w 420"/>
              <a:gd name="p0y6" fmla="*/ 339 h 420"/>
              <a:gd name="p0x7" fmla="*/ 339 w 420"/>
              <a:gd name="p0y7" fmla="*/ 420 h 420"/>
              <a:gd name="p0x8" fmla="*/ 240 w 420"/>
              <a:gd name="p0y8" fmla="*/ 420 h 420"/>
              <a:gd name="p0x9" fmla="*/ 180 w 420"/>
              <a:gd name="p0y9" fmla="*/ 420 h 420"/>
              <a:gd name="p0x10" fmla="*/ 80 w 420"/>
              <a:gd name="p0y10" fmla="*/ 420 h 420"/>
              <a:gd name="p0x11" fmla="*/ 0 w 420"/>
              <a:gd name="p0y11" fmla="*/ 339 h 420"/>
              <a:gd name="p0x12" fmla="*/ 0 w 420"/>
              <a:gd name="p0y12" fmla="*/ 240 h 420"/>
              <a:gd name="p0x13" fmla="*/ 0 w 420"/>
              <a:gd name="p0y13" fmla="*/ 180 h 420"/>
              <a:gd name="p0x14" fmla="*/ 0 w 420"/>
              <a:gd name="p0y14" fmla="*/ 80 h 420"/>
              <a:gd name="p0x15" fmla="*/ 80 w 420"/>
              <a:gd name="p0y15" fmla="*/ 0 h 420"/>
              <a:gd name="p0x16" fmla="*/ 18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7" name="图片 26"/>
          <p:cNvPicPr>
            <a:picLocks noChangeAspect="1"/>
          </p:cNvPicPr>
          <p:nvPr>
            <p:custDataLst>
              <p:tags r:id="rId37"/>
            </p:custDataLst>
          </p:nvPr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rcRect/>
          <a:stretch>
            <a:fillRect/>
          </a:stretch>
        </p:blipFill>
        <p:spPr>
          <a:xfrm>
            <a:off x="6448425" y="5305425"/>
            <a:ext cx="152400" cy="152400"/>
          </a:xfrm>
          <a:prstGeom prst="rect">
            <a:avLst/>
          </a:prstGeom>
        </p:spPr>
      </p:pic>
      <p:sp>
        <p:nvSpPr>
          <p:cNvPr id="28" name="文本框 27"/>
          <p:cNvSpPr txBox="1"/>
          <p:nvPr>
            <p:custDataLst>
              <p:tags r:id="rId40"/>
            </p:custDataLst>
          </p:nvPr>
        </p:nvSpPr>
        <p:spPr>
          <a:xfrm>
            <a:off x="6772275" y="5214938"/>
            <a:ext cx="279082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位置决定数值</a:t>
            </a:r>
            <a:r>
              <a:rPr lang="en-US" altLang="zh-CN"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→ </a:t>
            </a:r>
            <a:r>
              <a:rPr lang="zh-CN" altLang="en-US"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位值制的核心</a:t>
            </a:r>
            <a:endParaRPr lang="zh-CN" altLang="en-US" sz="150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</a:rPr>
              <a:t>竖式减法：对齐再减</a:t>
            </a:r>
            <a:endParaRPr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t="-16667" b="-16667"/>
          <a:stretch>
            <a:fillRect/>
          </a:stretch>
        </p:blipFill>
        <p:spPr>
          <a:xfrm>
            <a:off x="3947795" y="2487295"/>
            <a:ext cx="342900" cy="342900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t="-16667" b="-16667"/>
          <a:stretch>
            <a:fillRect/>
          </a:stretch>
        </p:blipFill>
        <p:spPr>
          <a:xfrm>
            <a:off x="7900670" y="2487295"/>
            <a:ext cx="342900" cy="342900"/>
          </a:xfrm>
          <a:prstGeom prst="rect">
            <a:avLst/>
          </a:prstGeom>
        </p:spPr>
      </p:pic>
      <p:sp>
        <p:nvSpPr>
          <p:cNvPr id="4" name="任意多边形 3"/>
          <p:cNvSpPr/>
          <p:nvPr>
            <p:custDataLst>
              <p:tags r:id="rId6"/>
            </p:custDataLst>
          </p:nvPr>
        </p:nvSpPr>
        <p:spPr>
          <a:xfrm>
            <a:off x="575945" y="1109345"/>
            <a:ext cx="3133725" cy="3099435"/>
          </a:xfrm>
          <a:custGeom>
            <a:avLst/>
            <a:gdLst>
              <a:gd name="sw" fmla="*/ 1 w 4935"/>
              <a:gd name="sh" fmla="*/ 1 h 4880"/>
              <a:gd name="mins" fmla="min sw sh"/>
              <a:gd name="dsw" fmla="+- 0 sw mins"/>
              <a:gd name="dsh" fmla="+- 0 sh mins"/>
              <a:gd name="p0x0" fmla="*/ 180 w 4935"/>
              <a:gd name="p0y0" fmla="*/ 0 h 4880"/>
              <a:gd name="p0x1" fmla="*/ 4755 w 4935"/>
              <a:gd name="p0y1" fmla="*/ 0 h 4880"/>
              <a:gd name="p0x2" fmla="*/ 4854 w 4935"/>
              <a:gd name="p0y2" fmla="*/ 0 h 4880"/>
              <a:gd name="p0x3" fmla="*/ 4935 w 4935"/>
              <a:gd name="p0y3" fmla="*/ 80 h 4880"/>
              <a:gd name="p0x4" fmla="*/ 4935 w 4935"/>
              <a:gd name="p0y4" fmla="*/ 180 h 4880"/>
              <a:gd name="p0x5" fmla="*/ 4935 w 4935"/>
              <a:gd name="p0y5" fmla="*/ 4700 h 4880"/>
              <a:gd name="p0x6" fmla="*/ 4935 w 4935"/>
              <a:gd name="p0y6" fmla="*/ 4800 h 4880"/>
              <a:gd name="p0x7" fmla="*/ 4854 w 4935"/>
              <a:gd name="p0y7" fmla="*/ 4880 h 4880"/>
              <a:gd name="p0x8" fmla="*/ 4755 w 4935"/>
              <a:gd name="p0y8" fmla="*/ 4880 h 4880"/>
              <a:gd name="p0x9" fmla="*/ 180 w 4935"/>
              <a:gd name="p0y9" fmla="*/ 4880 h 4880"/>
              <a:gd name="p0x10" fmla="*/ 80 w 4935"/>
              <a:gd name="p0y10" fmla="*/ 4880 h 4880"/>
              <a:gd name="p0x11" fmla="*/ 0 w 4935"/>
              <a:gd name="p0y11" fmla="*/ 4800 h 4880"/>
              <a:gd name="p0x12" fmla="*/ 0 w 4935"/>
              <a:gd name="p0y12" fmla="*/ 4700 h 4880"/>
              <a:gd name="p0x13" fmla="*/ 0 w 4935"/>
              <a:gd name="p0y13" fmla="*/ 180 h 4880"/>
              <a:gd name="p0x14" fmla="*/ 0 w 4935"/>
              <a:gd name="p0y14" fmla="*/ 80 h 4880"/>
              <a:gd name="p0x15" fmla="*/ 80 w 4935"/>
              <a:gd name="p0y15" fmla="*/ 0 h 4880"/>
              <a:gd name="p0x16" fmla="*/ 180 w 4935"/>
              <a:gd name="p0y16" fmla="*/ 0 h 48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49A078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7"/>
            </p:custDataLst>
          </p:nvPr>
        </p:nvSpPr>
        <p:spPr>
          <a:xfrm>
            <a:off x="1438275" y="2209165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180 w 780"/>
              <a:gd name="p0y0" fmla="*/ 0 h 780"/>
              <a:gd name="p0x1" fmla="*/ 600 w 780"/>
              <a:gd name="p0y1" fmla="*/ 0 h 780"/>
              <a:gd name="p0x2" fmla="*/ 699 w 780"/>
              <a:gd name="p0y2" fmla="*/ 0 h 780"/>
              <a:gd name="p0x3" fmla="*/ 780 w 780"/>
              <a:gd name="p0y3" fmla="*/ 80 h 780"/>
              <a:gd name="p0x4" fmla="*/ 780 w 780"/>
              <a:gd name="p0y4" fmla="*/ 180 h 780"/>
              <a:gd name="p0x5" fmla="*/ 780 w 780"/>
              <a:gd name="p0y5" fmla="*/ 600 h 780"/>
              <a:gd name="p0x6" fmla="*/ 780 w 780"/>
              <a:gd name="p0y6" fmla="*/ 699 h 780"/>
              <a:gd name="p0x7" fmla="*/ 699 w 780"/>
              <a:gd name="p0y7" fmla="*/ 780 h 780"/>
              <a:gd name="p0x8" fmla="*/ 600 w 780"/>
              <a:gd name="p0y8" fmla="*/ 780 h 780"/>
              <a:gd name="p0x9" fmla="*/ 180 w 780"/>
              <a:gd name="p0y9" fmla="*/ 780 h 780"/>
              <a:gd name="p0x10" fmla="*/ 80 w 780"/>
              <a:gd name="p0y10" fmla="*/ 780 h 780"/>
              <a:gd name="p0x11" fmla="*/ 0 w 780"/>
              <a:gd name="p0y11" fmla="*/ 699 h 780"/>
              <a:gd name="p0x12" fmla="*/ 0 w 780"/>
              <a:gd name="p0y12" fmla="*/ 600 h 780"/>
              <a:gd name="p0x13" fmla="*/ 0 w 780"/>
              <a:gd name="p0y13" fmla="*/ 180 h 780"/>
              <a:gd name="p0x14" fmla="*/ 0 w 780"/>
              <a:gd name="p0y14" fmla="*/ 80 h 780"/>
              <a:gd name="p0x15" fmla="*/ 80 w 780"/>
              <a:gd name="p0y15" fmla="*/ 0 h 780"/>
              <a:gd name="p0x16" fmla="*/ 18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 t="-7143" b="-7143"/>
          <a:stretch>
            <a:fillRect/>
          </a:stretch>
        </p:blipFill>
        <p:spPr>
          <a:xfrm>
            <a:off x="1552575" y="2304415"/>
            <a:ext cx="266700" cy="304800"/>
          </a:xfrm>
          <a:prstGeom prst="rect">
            <a:avLst/>
          </a:prstGeom>
        </p:spPr>
      </p:pic>
      <p:sp>
        <p:nvSpPr>
          <p:cNvPr id="7" name="文本框 6"/>
          <p:cNvSpPr txBox="1"/>
          <p:nvPr>
            <p:custDataLst>
              <p:tags r:id="rId11"/>
            </p:custDataLst>
          </p:nvPr>
        </p:nvSpPr>
        <p:spPr>
          <a:xfrm>
            <a:off x="2085975" y="2206895"/>
            <a:ext cx="11430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30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对齐</a:t>
            </a:r>
            <a:endParaRPr sz="30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12"/>
            </p:custDataLst>
          </p:nvPr>
        </p:nvSpPr>
        <p:spPr>
          <a:xfrm>
            <a:off x="1381125" y="2859357"/>
            <a:ext cx="17145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>
                <a:solidFill>
                  <a:srgbClr val="FFFFFF">
                    <a:alpha val="90001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相同数位排同一列</a:t>
            </a:r>
            <a:endParaRPr sz="1500">
              <a:solidFill>
                <a:srgbClr val="FFFFFF">
                  <a:alpha val="90001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任意多边形 9"/>
          <p:cNvSpPr/>
          <p:nvPr>
            <p:custDataLst>
              <p:tags r:id="rId13"/>
            </p:custDataLst>
          </p:nvPr>
        </p:nvSpPr>
        <p:spPr>
          <a:xfrm>
            <a:off x="4528820" y="1109345"/>
            <a:ext cx="3133725" cy="3099435"/>
          </a:xfrm>
          <a:custGeom>
            <a:avLst/>
            <a:gdLst>
              <a:gd name="sw" fmla="*/ 1 w 4935"/>
              <a:gd name="sh" fmla="*/ 1 h 4880"/>
              <a:gd name="mins" fmla="min sw sh"/>
              <a:gd name="dsw" fmla="+- 0 sw mins"/>
              <a:gd name="dsh" fmla="+- 0 sh mins"/>
              <a:gd name="p0x0" fmla="*/ 180 w 4935"/>
              <a:gd name="p0y0" fmla="*/ 0 h 4880"/>
              <a:gd name="p0x1" fmla="*/ 4755 w 4935"/>
              <a:gd name="p0y1" fmla="*/ 0 h 4880"/>
              <a:gd name="p0x2" fmla="*/ 4854 w 4935"/>
              <a:gd name="p0y2" fmla="*/ 0 h 4880"/>
              <a:gd name="p0x3" fmla="*/ 4935 w 4935"/>
              <a:gd name="p0y3" fmla="*/ 80 h 4880"/>
              <a:gd name="p0x4" fmla="*/ 4935 w 4935"/>
              <a:gd name="p0y4" fmla="*/ 180 h 4880"/>
              <a:gd name="p0x5" fmla="*/ 4935 w 4935"/>
              <a:gd name="p0y5" fmla="*/ 4700 h 4880"/>
              <a:gd name="p0x6" fmla="*/ 4935 w 4935"/>
              <a:gd name="p0y6" fmla="*/ 4800 h 4880"/>
              <a:gd name="p0x7" fmla="*/ 4854 w 4935"/>
              <a:gd name="p0y7" fmla="*/ 4880 h 4880"/>
              <a:gd name="p0x8" fmla="*/ 4755 w 4935"/>
              <a:gd name="p0y8" fmla="*/ 4880 h 4880"/>
              <a:gd name="p0x9" fmla="*/ 180 w 4935"/>
              <a:gd name="p0y9" fmla="*/ 4880 h 4880"/>
              <a:gd name="p0x10" fmla="*/ 80 w 4935"/>
              <a:gd name="p0y10" fmla="*/ 4880 h 4880"/>
              <a:gd name="p0x11" fmla="*/ 0 w 4935"/>
              <a:gd name="p0y11" fmla="*/ 4800 h 4880"/>
              <a:gd name="p0x12" fmla="*/ 0 w 4935"/>
              <a:gd name="p0y12" fmla="*/ 4700 h 4880"/>
              <a:gd name="p0x13" fmla="*/ 0 w 4935"/>
              <a:gd name="p0y13" fmla="*/ 180 h 4880"/>
              <a:gd name="p0x14" fmla="*/ 0 w 4935"/>
              <a:gd name="p0y14" fmla="*/ 80 h 4880"/>
              <a:gd name="p0x15" fmla="*/ 80 w 4935"/>
              <a:gd name="p0y15" fmla="*/ 0 h 4880"/>
              <a:gd name="p0x16" fmla="*/ 180 w 4935"/>
              <a:gd name="p0y16" fmla="*/ 0 h 48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49A078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任意多边形 10"/>
          <p:cNvSpPr/>
          <p:nvPr>
            <p:custDataLst>
              <p:tags r:id="rId14"/>
            </p:custDataLst>
          </p:nvPr>
        </p:nvSpPr>
        <p:spPr>
          <a:xfrm>
            <a:off x="5200650" y="2209165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180 w 780"/>
              <a:gd name="p0y0" fmla="*/ 0 h 780"/>
              <a:gd name="p0x1" fmla="*/ 600 w 780"/>
              <a:gd name="p0y1" fmla="*/ 0 h 780"/>
              <a:gd name="p0x2" fmla="*/ 699 w 780"/>
              <a:gd name="p0y2" fmla="*/ 0 h 780"/>
              <a:gd name="p0x3" fmla="*/ 780 w 780"/>
              <a:gd name="p0y3" fmla="*/ 80 h 780"/>
              <a:gd name="p0x4" fmla="*/ 780 w 780"/>
              <a:gd name="p0y4" fmla="*/ 180 h 780"/>
              <a:gd name="p0x5" fmla="*/ 780 w 780"/>
              <a:gd name="p0y5" fmla="*/ 600 h 780"/>
              <a:gd name="p0x6" fmla="*/ 780 w 780"/>
              <a:gd name="p0y6" fmla="*/ 699 h 780"/>
              <a:gd name="p0x7" fmla="*/ 699 w 780"/>
              <a:gd name="p0y7" fmla="*/ 780 h 780"/>
              <a:gd name="p0x8" fmla="*/ 600 w 780"/>
              <a:gd name="p0y8" fmla="*/ 780 h 780"/>
              <a:gd name="p0x9" fmla="*/ 180 w 780"/>
              <a:gd name="p0y9" fmla="*/ 780 h 780"/>
              <a:gd name="p0x10" fmla="*/ 80 w 780"/>
              <a:gd name="p0y10" fmla="*/ 780 h 780"/>
              <a:gd name="p0x11" fmla="*/ 0 w 780"/>
              <a:gd name="p0y11" fmla="*/ 699 h 780"/>
              <a:gd name="p0x12" fmla="*/ 0 w 780"/>
              <a:gd name="p0y12" fmla="*/ 600 h 780"/>
              <a:gd name="p0x13" fmla="*/ 0 w 780"/>
              <a:gd name="p0y13" fmla="*/ 180 h 780"/>
              <a:gd name="p0x14" fmla="*/ 0 w 780"/>
              <a:gd name="p0y14" fmla="*/ 80 h 780"/>
              <a:gd name="p0x15" fmla="*/ 80 w 780"/>
              <a:gd name="p0y15" fmla="*/ 0 h 780"/>
              <a:gd name="p0x16" fmla="*/ 18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2" name="图片 11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rcRect t="-350000" b="-350000"/>
          <a:stretch>
            <a:fillRect/>
          </a:stretch>
        </p:blipFill>
        <p:spPr>
          <a:xfrm>
            <a:off x="5314950" y="2304415"/>
            <a:ext cx="266700" cy="304800"/>
          </a:xfrm>
          <a:prstGeom prst="rect">
            <a:avLst/>
          </a:prstGeom>
        </p:spPr>
      </p:pic>
      <p:sp>
        <p:nvSpPr>
          <p:cNvPr id="13" name="文本框 12"/>
          <p:cNvSpPr txBox="1"/>
          <p:nvPr>
            <p:custDataLst>
              <p:tags r:id="rId18"/>
            </p:custDataLst>
          </p:nvPr>
        </p:nvSpPr>
        <p:spPr>
          <a:xfrm>
            <a:off x="5848350" y="2206895"/>
            <a:ext cx="15240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30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逐位减</a:t>
            </a:r>
            <a:endParaRPr sz="30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文本框 13"/>
          <p:cNvSpPr txBox="1"/>
          <p:nvPr>
            <p:custDataLst>
              <p:tags r:id="rId19"/>
            </p:custDataLst>
          </p:nvPr>
        </p:nvSpPr>
        <p:spPr>
          <a:xfrm>
            <a:off x="5048250" y="2859357"/>
            <a:ext cx="22860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>
                <a:solidFill>
                  <a:srgbClr val="FFFFFF">
                    <a:alpha val="90001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十位减十位，个位减个位</a:t>
            </a:r>
            <a:endParaRPr sz="1500">
              <a:solidFill>
                <a:srgbClr val="FFFFFF">
                  <a:alpha val="90001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任意多边形 15"/>
          <p:cNvSpPr/>
          <p:nvPr>
            <p:custDataLst>
              <p:tags r:id="rId20"/>
            </p:custDataLst>
          </p:nvPr>
        </p:nvSpPr>
        <p:spPr>
          <a:xfrm>
            <a:off x="8481695" y="1109345"/>
            <a:ext cx="3133725" cy="3099435"/>
          </a:xfrm>
          <a:custGeom>
            <a:avLst/>
            <a:gdLst>
              <a:gd name="sw" fmla="*/ 1 w 4935"/>
              <a:gd name="sh" fmla="*/ 1 h 4880"/>
              <a:gd name="mins" fmla="min sw sh"/>
              <a:gd name="dsw" fmla="+- 0 sw mins"/>
              <a:gd name="dsh" fmla="+- 0 sh mins"/>
              <a:gd name="p0x0" fmla="*/ 180 w 4935"/>
              <a:gd name="p0y0" fmla="*/ 0 h 4880"/>
              <a:gd name="p0x1" fmla="*/ 4755 w 4935"/>
              <a:gd name="p0y1" fmla="*/ 0 h 4880"/>
              <a:gd name="p0x2" fmla="*/ 4854 w 4935"/>
              <a:gd name="p0y2" fmla="*/ 0 h 4880"/>
              <a:gd name="p0x3" fmla="*/ 4935 w 4935"/>
              <a:gd name="p0y3" fmla="*/ 80 h 4880"/>
              <a:gd name="p0x4" fmla="*/ 4935 w 4935"/>
              <a:gd name="p0y4" fmla="*/ 180 h 4880"/>
              <a:gd name="p0x5" fmla="*/ 4935 w 4935"/>
              <a:gd name="p0y5" fmla="*/ 4700 h 4880"/>
              <a:gd name="p0x6" fmla="*/ 4935 w 4935"/>
              <a:gd name="p0y6" fmla="*/ 4800 h 4880"/>
              <a:gd name="p0x7" fmla="*/ 4854 w 4935"/>
              <a:gd name="p0y7" fmla="*/ 4880 h 4880"/>
              <a:gd name="p0x8" fmla="*/ 4755 w 4935"/>
              <a:gd name="p0y8" fmla="*/ 4880 h 4880"/>
              <a:gd name="p0x9" fmla="*/ 180 w 4935"/>
              <a:gd name="p0y9" fmla="*/ 4880 h 4880"/>
              <a:gd name="p0x10" fmla="*/ 80 w 4935"/>
              <a:gd name="p0y10" fmla="*/ 4880 h 4880"/>
              <a:gd name="p0x11" fmla="*/ 0 w 4935"/>
              <a:gd name="p0y11" fmla="*/ 4800 h 4880"/>
              <a:gd name="p0x12" fmla="*/ 0 w 4935"/>
              <a:gd name="p0y12" fmla="*/ 4700 h 4880"/>
              <a:gd name="p0x13" fmla="*/ 0 w 4935"/>
              <a:gd name="p0y13" fmla="*/ 180 h 4880"/>
              <a:gd name="p0x14" fmla="*/ 0 w 4935"/>
              <a:gd name="p0y14" fmla="*/ 80 h 4880"/>
              <a:gd name="p0x15" fmla="*/ 80 w 4935"/>
              <a:gd name="p0y15" fmla="*/ 0 h 4880"/>
              <a:gd name="p0x16" fmla="*/ 180 w 4935"/>
              <a:gd name="p0y16" fmla="*/ 0 h 48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49A078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任意多边形 16"/>
          <p:cNvSpPr/>
          <p:nvPr>
            <p:custDataLst>
              <p:tags r:id="rId21"/>
            </p:custDataLst>
          </p:nvPr>
        </p:nvSpPr>
        <p:spPr>
          <a:xfrm>
            <a:off x="9153525" y="2209165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180 w 780"/>
              <a:gd name="p0y0" fmla="*/ 0 h 780"/>
              <a:gd name="p0x1" fmla="*/ 600 w 780"/>
              <a:gd name="p0y1" fmla="*/ 0 h 780"/>
              <a:gd name="p0x2" fmla="*/ 699 w 780"/>
              <a:gd name="p0y2" fmla="*/ 0 h 780"/>
              <a:gd name="p0x3" fmla="*/ 780 w 780"/>
              <a:gd name="p0y3" fmla="*/ 80 h 780"/>
              <a:gd name="p0x4" fmla="*/ 780 w 780"/>
              <a:gd name="p0y4" fmla="*/ 180 h 780"/>
              <a:gd name="p0x5" fmla="*/ 780 w 780"/>
              <a:gd name="p0y5" fmla="*/ 600 h 780"/>
              <a:gd name="p0x6" fmla="*/ 780 w 780"/>
              <a:gd name="p0y6" fmla="*/ 699 h 780"/>
              <a:gd name="p0x7" fmla="*/ 699 w 780"/>
              <a:gd name="p0y7" fmla="*/ 780 h 780"/>
              <a:gd name="p0x8" fmla="*/ 600 w 780"/>
              <a:gd name="p0y8" fmla="*/ 780 h 780"/>
              <a:gd name="p0x9" fmla="*/ 180 w 780"/>
              <a:gd name="p0y9" fmla="*/ 780 h 780"/>
              <a:gd name="p0x10" fmla="*/ 80 w 780"/>
              <a:gd name="p0y10" fmla="*/ 780 h 780"/>
              <a:gd name="p0x11" fmla="*/ 0 w 780"/>
              <a:gd name="p0y11" fmla="*/ 699 h 780"/>
              <a:gd name="p0x12" fmla="*/ 0 w 780"/>
              <a:gd name="p0y12" fmla="*/ 600 h 780"/>
              <a:gd name="p0x13" fmla="*/ 0 w 780"/>
              <a:gd name="p0y13" fmla="*/ 180 h 780"/>
              <a:gd name="p0x14" fmla="*/ 0 w 780"/>
              <a:gd name="p0y14" fmla="*/ 80 h 780"/>
              <a:gd name="p0x15" fmla="*/ 80 w 780"/>
              <a:gd name="p0y15" fmla="*/ 0 h 780"/>
              <a:gd name="p0x16" fmla="*/ 18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8" name="图片 17"/>
          <p:cNvPicPr>
            <a:picLocks noChangeAspect="1"/>
          </p:cNvPicPr>
          <p:nvPr>
            <p:custDataLst>
              <p:tags r:id="rId22"/>
            </p:custDataLst>
          </p:nvPr>
        </p:nvPicPr>
        <p:blipFill>
          <a:blip r:embed="rId23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rcRect t="-83333" b="-83333"/>
          <a:stretch>
            <a:fillRect/>
          </a:stretch>
        </p:blipFill>
        <p:spPr>
          <a:xfrm>
            <a:off x="9267825" y="2304415"/>
            <a:ext cx="266700" cy="304800"/>
          </a:xfrm>
          <a:prstGeom prst="rect">
            <a:avLst/>
          </a:prstGeom>
        </p:spPr>
      </p:pic>
      <p:sp>
        <p:nvSpPr>
          <p:cNvPr id="19" name="文本框 18"/>
          <p:cNvSpPr txBox="1"/>
          <p:nvPr>
            <p:custDataLst>
              <p:tags r:id="rId25"/>
            </p:custDataLst>
          </p:nvPr>
        </p:nvSpPr>
        <p:spPr>
          <a:xfrm>
            <a:off x="9801225" y="2206895"/>
            <a:ext cx="15240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30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得结果</a:t>
            </a:r>
            <a:endParaRPr sz="30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文本框 19"/>
          <p:cNvSpPr txBox="1"/>
          <p:nvPr>
            <p:custDataLst>
              <p:tags r:id="rId26"/>
            </p:custDataLst>
          </p:nvPr>
        </p:nvSpPr>
        <p:spPr>
          <a:xfrm>
            <a:off x="9462268" y="2859357"/>
            <a:ext cx="1363637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>
                <a:solidFill>
                  <a:srgbClr val="FFFFFF">
                    <a:alpha val="90001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58 - 24 = 34</a:t>
            </a:r>
            <a:endParaRPr sz="1500">
              <a:solidFill>
                <a:srgbClr val="FFFFFF">
                  <a:alpha val="90001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" name="任意多边形 20"/>
          <p:cNvSpPr/>
          <p:nvPr>
            <p:custDataLst>
              <p:tags r:id="rId27"/>
            </p:custDataLst>
          </p:nvPr>
        </p:nvSpPr>
        <p:spPr>
          <a:xfrm>
            <a:off x="575945" y="4408805"/>
            <a:ext cx="3546475" cy="2063115"/>
          </a:xfrm>
          <a:custGeom>
            <a:avLst/>
            <a:gdLst>
              <a:gd name="sw" fmla="*/ 1 w 5585"/>
              <a:gd name="sh" fmla="*/ 1 h 3249"/>
              <a:gd name="mins" fmla="min sw sh"/>
              <a:gd name="dsw" fmla="+- 0 sw mins"/>
              <a:gd name="dsh" fmla="+- 0 sh mins"/>
              <a:gd name="p0x0" fmla="*/ 180 w 5585"/>
              <a:gd name="p0y0" fmla="*/ 0 h 3249"/>
              <a:gd name="p0x1" fmla="*/ 5405 w 5585"/>
              <a:gd name="p0y1" fmla="*/ 0 h 3249"/>
              <a:gd name="p0x2" fmla="*/ 5504 w 5585"/>
              <a:gd name="p0y2" fmla="*/ 0 h 3249"/>
              <a:gd name="p0x3" fmla="*/ 5585 w 5585"/>
              <a:gd name="p0y3" fmla="*/ 80 h 3249"/>
              <a:gd name="p0x4" fmla="*/ 5585 w 5585"/>
              <a:gd name="p0y4" fmla="*/ 180 h 3249"/>
              <a:gd name="p0x5" fmla="*/ 5585 w 5585"/>
              <a:gd name="p0y5" fmla="*/ 3069 h 3249"/>
              <a:gd name="p0x6" fmla="*/ 5585 w 5585"/>
              <a:gd name="p0y6" fmla="*/ 3168 h 3249"/>
              <a:gd name="p0x7" fmla="*/ 5504 w 5585"/>
              <a:gd name="p0y7" fmla="*/ 3249 h 3249"/>
              <a:gd name="p0x8" fmla="*/ 5405 w 5585"/>
              <a:gd name="p0y8" fmla="*/ 3249 h 3249"/>
              <a:gd name="p0x9" fmla="*/ 180 w 5585"/>
              <a:gd name="p0y9" fmla="*/ 3249 h 3249"/>
              <a:gd name="p0x10" fmla="*/ 80 w 5585"/>
              <a:gd name="p0y10" fmla="*/ 3249 h 3249"/>
              <a:gd name="p0x11" fmla="*/ 0 w 5585"/>
              <a:gd name="p0y11" fmla="*/ 3168 h 3249"/>
              <a:gd name="p0x12" fmla="*/ 0 w 5585"/>
              <a:gd name="p0y12" fmla="*/ 3069 h 3249"/>
              <a:gd name="p0x13" fmla="*/ 0 w 5585"/>
              <a:gd name="p0y13" fmla="*/ 180 h 3249"/>
              <a:gd name="p0x14" fmla="*/ 0 w 5585"/>
              <a:gd name="p0y14" fmla="*/ 80 h 3249"/>
              <a:gd name="p0x15" fmla="*/ 80 w 5585"/>
              <a:gd name="p0y15" fmla="*/ 0 h 3249"/>
              <a:gd name="p0x16" fmla="*/ 180 w 5585"/>
              <a:gd name="p0y16" fmla="*/ 0 h 3249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任意多边形 21"/>
          <p:cNvSpPr/>
          <p:nvPr>
            <p:custDataLst>
              <p:tags r:id="rId28"/>
            </p:custDataLst>
          </p:nvPr>
        </p:nvSpPr>
        <p:spPr>
          <a:xfrm>
            <a:off x="771525" y="523049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3" name="图片 22"/>
          <p:cNvPicPr>
            <a:picLocks noChangeAspect="1"/>
          </p:cNvPicPr>
          <p:nvPr>
            <p:custDataLst>
              <p:tags r:id="rId29"/>
            </p:custDataLst>
          </p:nvPr>
        </p:nvPicPr>
        <p:blipFill>
          <a:blip r:embed="rId30">
            <a:extLst>
              <a:ext uri="{96DAC541-7B7A-43D3-8B79-37D633B846F1}">
                <asvg:svgBlip xmlns:asvg="http://schemas.microsoft.com/office/drawing/2016/SVG/main" r:embed="rId31"/>
              </a:ext>
            </a:extLst>
          </a:blip>
          <a:srcRect l="-1404" t="-2933" r="-1404" b="-2933"/>
          <a:stretch>
            <a:fillRect/>
          </a:stretch>
        </p:blipFill>
        <p:spPr>
          <a:xfrm>
            <a:off x="887730" y="5311775"/>
            <a:ext cx="186055" cy="252095"/>
          </a:xfrm>
          <a:prstGeom prst="rect">
            <a:avLst/>
          </a:prstGeom>
        </p:spPr>
      </p:pic>
      <p:sp>
        <p:nvSpPr>
          <p:cNvPr id="24" name="文本框 23"/>
          <p:cNvSpPr txBox="1"/>
          <p:nvPr>
            <p:custDataLst>
              <p:tags r:id="rId32"/>
            </p:custDataLst>
          </p:nvPr>
        </p:nvSpPr>
        <p:spPr>
          <a:xfrm>
            <a:off x="1343025" y="5086302"/>
            <a:ext cx="258447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竖式定义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" name="文本框 24"/>
          <p:cNvSpPr txBox="1"/>
          <p:nvPr>
            <p:custDataLst>
              <p:tags r:id="rId33"/>
            </p:custDataLst>
          </p:nvPr>
        </p:nvSpPr>
        <p:spPr>
          <a:xfrm>
            <a:off x="1343025" y="5459682"/>
            <a:ext cx="258447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竖式是位值制的书写形式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6" name="任意多边形 25"/>
          <p:cNvSpPr/>
          <p:nvPr>
            <p:custDataLst>
              <p:tags r:id="rId34"/>
            </p:custDataLst>
          </p:nvPr>
        </p:nvSpPr>
        <p:spPr>
          <a:xfrm>
            <a:off x="4322445" y="4408805"/>
            <a:ext cx="3546475" cy="2063115"/>
          </a:xfrm>
          <a:custGeom>
            <a:avLst/>
            <a:gdLst>
              <a:gd name="sw" fmla="*/ 1 w 5585"/>
              <a:gd name="sh" fmla="*/ 1 h 3249"/>
              <a:gd name="mins" fmla="min sw sh"/>
              <a:gd name="dsw" fmla="+- 0 sw mins"/>
              <a:gd name="dsh" fmla="+- 0 sh mins"/>
              <a:gd name="p0x0" fmla="*/ 180 w 5585"/>
              <a:gd name="p0y0" fmla="*/ 0 h 3249"/>
              <a:gd name="p0x1" fmla="*/ 5405 w 5585"/>
              <a:gd name="p0y1" fmla="*/ 0 h 3249"/>
              <a:gd name="p0x2" fmla="*/ 5504 w 5585"/>
              <a:gd name="p0y2" fmla="*/ 0 h 3249"/>
              <a:gd name="p0x3" fmla="*/ 5585 w 5585"/>
              <a:gd name="p0y3" fmla="*/ 80 h 3249"/>
              <a:gd name="p0x4" fmla="*/ 5585 w 5585"/>
              <a:gd name="p0y4" fmla="*/ 180 h 3249"/>
              <a:gd name="p0x5" fmla="*/ 5585 w 5585"/>
              <a:gd name="p0y5" fmla="*/ 3069 h 3249"/>
              <a:gd name="p0x6" fmla="*/ 5585 w 5585"/>
              <a:gd name="p0y6" fmla="*/ 3168 h 3249"/>
              <a:gd name="p0x7" fmla="*/ 5504 w 5585"/>
              <a:gd name="p0y7" fmla="*/ 3249 h 3249"/>
              <a:gd name="p0x8" fmla="*/ 5405 w 5585"/>
              <a:gd name="p0y8" fmla="*/ 3249 h 3249"/>
              <a:gd name="p0x9" fmla="*/ 180 w 5585"/>
              <a:gd name="p0y9" fmla="*/ 3249 h 3249"/>
              <a:gd name="p0x10" fmla="*/ 80 w 5585"/>
              <a:gd name="p0y10" fmla="*/ 3249 h 3249"/>
              <a:gd name="p0x11" fmla="*/ 0 w 5585"/>
              <a:gd name="p0y11" fmla="*/ 3168 h 3249"/>
              <a:gd name="p0x12" fmla="*/ 0 w 5585"/>
              <a:gd name="p0y12" fmla="*/ 3069 h 3249"/>
              <a:gd name="p0x13" fmla="*/ 0 w 5585"/>
              <a:gd name="p0y13" fmla="*/ 180 h 3249"/>
              <a:gd name="p0x14" fmla="*/ 0 w 5585"/>
              <a:gd name="p0y14" fmla="*/ 80 h 3249"/>
              <a:gd name="p0x15" fmla="*/ 80 w 5585"/>
              <a:gd name="p0y15" fmla="*/ 0 h 3249"/>
              <a:gd name="p0x16" fmla="*/ 180 w 5585"/>
              <a:gd name="p0y16" fmla="*/ 0 h 3249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7" name="任意多边形 26"/>
          <p:cNvSpPr/>
          <p:nvPr>
            <p:custDataLst>
              <p:tags r:id="rId35"/>
            </p:custDataLst>
          </p:nvPr>
        </p:nvSpPr>
        <p:spPr>
          <a:xfrm>
            <a:off x="4518025" y="523049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8" name="图片 27"/>
          <p:cNvPicPr>
            <a:picLocks noChangeAspect="1"/>
          </p:cNvPicPr>
          <p:nvPr>
            <p:custDataLst>
              <p:tags r:id="rId36"/>
            </p:custDataLst>
          </p:nvPr>
        </p:nvPicPr>
        <p:blipFill>
          <a:blip r:embed="rId37">
            <a:extLst>
              <a:ext uri="{96DAC541-7B7A-43D3-8B79-37D633B846F1}">
                <asvg:svgBlip xmlns:asvg="http://schemas.microsoft.com/office/drawing/2016/SVG/main" r:embed="rId38"/>
              </a:ext>
            </a:extLst>
          </a:blip>
          <a:srcRect l="-2273" t="-10152" r="-2273" b="-10152"/>
          <a:stretch>
            <a:fillRect/>
          </a:stretch>
        </p:blipFill>
        <p:spPr>
          <a:xfrm>
            <a:off x="4617720" y="5311775"/>
            <a:ext cx="219075" cy="252095"/>
          </a:xfrm>
          <a:prstGeom prst="rect">
            <a:avLst/>
          </a:prstGeom>
        </p:spPr>
      </p:pic>
      <p:sp>
        <p:nvSpPr>
          <p:cNvPr id="29" name="文本框 28"/>
          <p:cNvSpPr txBox="1"/>
          <p:nvPr>
            <p:custDataLst>
              <p:tags r:id="rId39"/>
            </p:custDataLst>
          </p:nvPr>
        </p:nvSpPr>
        <p:spPr>
          <a:xfrm>
            <a:off x="5089551" y="5086302"/>
            <a:ext cx="258447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对齐含义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0" name="文本框 29"/>
          <p:cNvSpPr txBox="1"/>
          <p:nvPr>
            <p:custDataLst>
              <p:tags r:id="rId40"/>
            </p:custDataLst>
          </p:nvPr>
        </p:nvSpPr>
        <p:spPr>
          <a:xfrm>
            <a:off x="5089551" y="5459682"/>
            <a:ext cx="258447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对齐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= 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相同数位排同一列</a:t>
            </a:r>
            <a:endParaRPr lang="zh-CN" altLang="en-US"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1" name="任意多边形 30"/>
          <p:cNvSpPr/>
          <p:nvPr>
            <p:custDataLst>
              <p:tags r:id="rId41"/>
            </p:custDataLst>
          </p:nvPr>
        </p:nvSpPr>
        <p:spPr>
          <a:xfrm>
            <a:off x="8068945" y="4408805"/>
            <a:ext cx="3546475" cy="2063115"/>
          </a:xfrm>
          <a:custGeom>
            <a:avLst/>
            <a:gdLst>
              <a:gd name="sw" fmla="*/ 1 w 5585"/>
              <a:gd name="sh" fmla="*/ 1 h 3249"/>
              <a:gd name="mins" fmla="min sw sh"/>
              <a:gd name="dsw" fmla="+- 0 sw mins"/>
              <a:gd name="dsh" fmla="+- 0 sh mins"/>
              <a:gd name="p0x0" fmla="*/ 180 w 5585"/>
              <a:gd name="p0y0" fmla="*/ 0 h 3249"/>
              <a:gd name="p0x1" fmla="*/ 5405 w 5585"/>
              <a:gd name="p0y1" fmla="*/ 0 h 3249"/>
              <a:gd name="p0x2" fmla="*/ 5504 w 5585"/>
              <a:gd name="p0y2" fmla="*/ 0 h 3249"/>
              <a:gd name="p0x3" fmla="*/ 5585 w 5585"/>
              <a:gd name="p0y3" fmla="*/ 80 h 3249"/>
              <a:gd name="p0x4" fmla="*/ 5585 w 5585"/>
              <a:gd name="p0y4" fmla="*/ 180 h 3249"/>
              <a:gd name="p0x5" fmla="*/ 5585 w 5585"/>
              <a:gd name="p0y5" fmla="*/ 3069 h 3249"/>
              <a:gd name="p0x6" fmla="*/ 5585 w 5585"/>
              <a:gd name="p0y6" fmla="*/ 3168 h 3249"/>
              <a:gd name="p0x7" fmla="*/ 5504 w 5585"/>
              <a:gd name="p0y7" fmla="*/ 3249 h 3249"/>
              <a:gd name="p0x8" fmla="*/ 5405 w 5585"/>
              <a:gd name="p0y8" fmla="*/ 3249 h 3249"/>
              <a:gd name="p0x9" fmla="*/ 180 w 5585"/>
              <a:gd name="p0y9" fmla="*/ 3249 h 3249"/>
              <a:gd name="p0x10" fmla="*/ 80 w 5585"/>
              <a:gd name="p0y10" fmla="*/ 3249 h 3249"/>
              <a:gd name="p0x11" fmla="*/ 0 w 5585"/>
              <a:gd name="p0y11" fmla="*/ 3168 h 3249"/>
              <a:gd name="p0x12" fmla="*/ 0 w 5585"/>
              <a:gd name="p0y12" fmla="*/ 3069 h 3249"/>
              <a:gd name="p0x13" fmla="*/ 0 w 5585"/>
              <a:gd name="p0y13" fmla="*/ 180 h 3249"/>
              <a:gd name="p0x14" fmla="*/ 0 w 5585"/>
              <a:gd name="p0y14" fmla="*/ 80 h 3249"/>
              <a:gd name="p0x15" fmla="*/ 80 w 5585"/>
              <a:gd name="p0y15" fmla="*/ 0 h 3249"/>
              <a:gd name="p0x16" fmla="*/ 180 w 5585"/>
              <a:gd name="p0y16" fmla="*/ 0 h 3249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2" name="任意多边形 31"/>
          <p:cNvSpPr/>
          <p:nvPr>
            <p:custDataLst>
              <p:tags r:id="rId42"/>
            </p:custDataLst>
          </p:nvPr>
        </p:nvSpPr>
        <p:spPr>
          <a:xfrm>
            <a:off x="8264525" y="523049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3" name="图片 32"/>
          <p:cNvPicPr>
            <a:picLocks noChangeAspect="1"/>
          </p:cNvPicPr>
          <p:nvPr>
            <p:custDataLst>
              <p:tags r:id="rId43"/>
            </p:custDataLst>
          </p:nvPr>
        </p:nvPicPr>
        <p:blipFill>
          <a:blip r:embed="rId44">
            <a:extLst>
              <a:ext uri="{96DAC541-7B7A-43D3-8B79-37D633B846F1}">
                <asvg:svgBlip xmlns:asvg="http://schemas.microsoft.com/office/drawing/2016/SVG/main" r:embed="rId45"/>
              </a:ext>
            </a:extLst>
          </a:blip>
          <a:srcRect l="-2000" t="-2933" r="-2000" b="-2933"/>
          <a:stretch>
            <a:fillRect/>
          </a:stretch>
        </p:blipFill>
        <p:spPr>
          <a:xfrm>
            <a:off x="8350250" y="5311775"/>
            <a:ext cx="247650" cy="252095"/>
          </a:xfrm>
          <a:prstGeom prst="rect">
            <a:avLst/>
          </a:prstGeom>
        </p:spPr>
      </p:pic>
      <p:sp>
        <p:nvSpPr>
          <p:cNvPr id="34" name="文本框 33"/>
          <p:cNvSpPr txBox="1"/>
          <p:nvPr>
            <p:custDataLst>
              <p:tags r:id="rId46"/>
            </p:custDataLst>
          </p:nvPr>
        </p:nvSpPr>
        <p:spPr>
          <a:xfrm>
            <a:off x="8836076" y="5086302"/>
            <a:ext cx="258447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奠基意义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5" name="文本框 34"/>
          <p:cNvSpPr txBox="1"/>
          <p:nvPr>
            <p:custDataLst>
              <p:tags r:id="rId47"/>
            </p:custDataLst>
          </p:nvPr>
        </p:nvSpPr>
        <p:spPr>
          <a:xfrm>
            <a:off x="8836076" y="5459682"/>
            <a:ext cx="258447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为后续进位退位竖式奠基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</a:rPr>
              <a:t>不进退位加减练习：古人粮仓</a:t>
            </a:r>
            <a:endParaRPr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graphicFrame>
        <p:nvGraphicFramePr>
          <p:cNvPr id="4" name="表格 3"/>
          <p:cNvGraphicFramePr/>
          <p:nvPr>
            <p:custDataLst>
              <p:tags r:id="rId2"/>
            </p:custDataLst>
          </p:nvPr>
        </p:nvGraphicFramePr>
        <p:xfrm>
          <a:off x="571500" y="1104900"/>
          <a:ext cx="11049000" cy="44386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67150"/>
                <a:gridCol w="3867150"/>
                <a:gridCol w="3314700"/>
              </a:tblGrid>
              <a:tr h="502890">
                <a:tc>
                  <a:txBody>
                    <a:bodyPr wrap="square"/>
                    <a:p>
                      <a:pPr algn="l"/>
                      <a:r>
                        <a:rPr sz="1350" b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粮仓情境</a:t>
                      </a:r>
                      <a:endParaRPr sz="1350" b="1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90500" marR="190500" marT="114300" marB="1143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9A078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350" b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算式</a:t>
                      </a:r>
                      <a:endParaRPr sz="1350" b="1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90500" marR="190500" marT="114300" marB="1143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9A078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350" b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类型</a:t>
                      </a:r>
                      <a:endParaRPr sz="1350" b="1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90500" marR="190500" marT="114300" marB="1143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9A078"/>
                    </a:solidFill>
                  </a:tcPr>
                </a:tc>
              </a:tr>
              <a:tr h="983903">
                <a:tc>
                  <a:txBody>
                    <a:bodyPr wrap="square"/>
                    <a:p>
                      <a:pPr algn="l"/>
                      <a:r>
                        <a:rPr lang="en-US" altLang="en-US" sz="150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30</a:t>
                      </a:r>
                      <a:r>
                        <a:rPr lang="zh-CN" altLang="en-US" sz="150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袋粮</a:t>
                      </a:r>
                      <a:r>
                        <a:rPr lang="en-US" altLang="zh-CN" sz="150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+ 20</a:t>
                      </a:r>
                      <a:r>
                        <a:rPr lang="zh-CN" altLang="en-US" sz="150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袋粮</a:t>
                      </a:r>
                      <a:r>
                        <a:rPr lang="en-US" altLang="zh-CN" sz="150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= 50</a:t>
                      </a:r>
                      <a:r>
                        <a:rPr lang="zh-CN" altLang="en-US" sz="150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袋粮</a:t>
                      </a:r>
                      <a:endParaRPr lang="zh-CN" altLang="en-US" sz="1500" b="0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90500" marR="190500" marT="114300" marB="1143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75" b="1" spc="-15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30 + 20 = 50</a:t>
                      </a:r>
                      <a:endParaRPr sz="1575" b="1" spc="-15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90500" marR="190500" marT="114300" marB="1143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整十数加</a:t>
                      </a:r>
                      <a:endParaRPr sz="1500" b="0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90500" marR="190500" marT="114300" marB="1143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983903">
                <a:tc>
                  <a:txBody>
                    <a:bodyPr wrap="square"/>
                    <a:p>
                      <a:pPr algn="l"/>
                      <a:r>
                        <a:rPr lang="en-US" altLang="en-US" sz="150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56</a:t>
                      </a:r>
                      <a:r>
                        <a:rPr lang="zh-CN" altLang="en-US" sz="150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袋粮</a:t>
                      </a:r>
                      <a:r>
                        <a:rPr lang="en-US" altLang="zh-CN" sz="150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- 5</a:t>
                      </a:r>
                      <a:r>
                        <a:rPr lang="zh-CN" altLang="en-US" sz="150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袋粮</a:t>
                      </a:r>
                      <a:r>
                        <a:rPr lang="en-US" altLang="zh-CN" sz="150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= 51</a:t>
                      </a:r>
                      <a:r>
                        <a:rPr lang="zh-CN" altLang="en-US" sz="150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袋粮</a:t>
                      </a:r>
                      <a:endParaRPr lang="zh-CN" altLang="en-US" sz="1500" b="0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90500" marR="190500" marT="114300" marB="1143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3FCF7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75" b="1" spc="-15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56 - 5 = 51</a:t>
                      </a:r>
                      <a:endParaRPr sz="1575" b="1" spc="-15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90500" marR="190500" marT="114300" marB="1143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3FCF7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不退位减</a:t>
                      </a:r>
                      <a:endParaRPr sz="1500" b="0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90500" marR="190500" marT="114300" marB="1143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3FCF7"/>
                    </a:solidFill>
                  </a:tcPr>
                </a:tc>
              </a:tr>
              <a:tr h="983903">
                <a:tc>
                  <a:txBody>
                    <a:bodyPr wrap="square"/>
                    <a:p>
                      <a:pPr algn="l"/>
                      <a:r>
                        <a:rPr lang="en-US" altLang="en-US" sz="150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42</a:t>
                      </a:r>
                      <a:r>
                        <a:rPr lang="zh-CN" altLang="en-US" sz="150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袋粮</a:t>
                      </a:r>
                      <a:r>
                        <a:rPr lang="en-US" altLang="zh-CN" sz="150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+ 7</a:t>
                      </a:r>
                      <a:r>
                        <a:rPr lang="zh-CN" altLang="en-US" sz="150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袋粮</a:t>
                      </a:r>
                      <a:r>
                        <a:rPr lang="en-US" altLang="zh-CN" sz="150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= 49</a:t>
                      </a:r>
                      <a:r>
                        <a:rPr lang="zh-CN" altLang="en-US" sz="150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袋粮</a:t>
                      </a:r>
                      <a:endParaRPr lang="zh-CN" altLang="en-US" sz="1500" b="0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90500" marR="190500" marT="114300" marB="1143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75" b="1" spc="-15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42 + 7 = 49</a:t>
                      </a:r>
                      <a:endParaRPr sz="1575" b="1" spc="-15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90500" marR="190500" marT="114300" marB="1143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不进位加</a:t>
                      </a:r>
                      <a:endParaRPr sz="1500" b="0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90500" marR="190500" marT="114300" marB="1143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984046">
                <a:tc>
                  <a:txBody>
                    <a:bodyPr wrap="square"/>
                    <a:p>
                      <a:pPr algn="l"/>
                      <a:r>
                        <a:rPr lang="en-US" altLang="en-US" sz="150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68</a:t>
                      </a:r>
                      <a:r>
                        <a:rPr lang="zh-CN" altLang="en-US" sz="150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袋粮</a:t>
                      </a:r>
                      <a:r>
                        <a:rPr lang="en-US" altLang="zh-CN" sz="150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- 4</a:t>
                      </a:r>
                      <a:r>
                        <a:rPr lang="zh-CN" altLang="en-US" sz="150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袋粮</a:t>
                      </a:r>
                      <a:r>
                        <a:rPr lang="en-US" altLang="zh-CN" sz="150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= 64</a:t>
                      </a:r>
                      <a:r>
                        <a:rPr lang="zh-CN" altLang="en-US" sz="150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袋粮</a:t>
                      </a:r>
                      <a:endParaRPr lang="zh-CN" altLang="en-US" sz="1500" b="0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90500" marR="190500" marT="114300" marB="1143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3FCF7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75" b="1" spc="-15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68 - 4 = 64</a:t>
                      </a:r>
                      <a:endParaRPr sz="1575" b="1" spc="-15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90500" marR="190500" marT="114300" marB="1143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3FCF7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不退位减</a:t>
                      </a:r>
                      <a:endParaRPr sz="1500" b="0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90500" marR="190500" marT="114300" marB="1143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3FCF7"/>
                    </a:solidFill>
                  </a:tcPr>
                </a:tc>
              </a:tr>
            </a:tbl>
          </a:graphicData>
        </a:graphic>
      </p:graphicFrame>
      <p:sp>
        <p:nvSpPr>
          <p:cNvPr id="5" name="任意多边形 4"/>
          <p:cNvSpPr/>
          <p:nvPr>
            <p:custDataLst>
              <p:tags r:id="rId3"/>
            </p:custDataLst>
          </p:nvPr>
        </p:nvSpPr>
        <p:spPr>
          <a:xfrm>
            <a:off x="575945" y="5738495"/>
            <a:ext cx="11039475" cy="733425"/>
          </a:xfrm>
          <a:custGeom>
            <a:avLst/>
            <a:gdLst>
              <a:gd name="sw" fmla="*/ 1 w 17385"/>
              <a:gd name="sh" fmla="*/ 1 h 1155"/>
              <a:gd name="mins" fmla="min sw sh"/>
              <a:gd name="dsw" fmla="+- 0 sw mins"/>
              <a:gd name="dsh" fmla="+- 0 sh mins"/>
              <a:gd name="p0x0" fmla="*/ 180 w 17385"/>
              <a:gd name="p0y0" fmla="*/ 0 h 1155"/>
              <a:gd name="p0x1" fmla="*/ 17205 w 17385"/>
              <a:gd name="p0y1" fmla="*/ 0 h 1155"/>
              <a:gd name="p0x2" fmla="*/ 17304 w 17385"/>
              <a:gd name="p0y2" fmla="*/ 0 h 1155"/>
              <a:gd name="p0x3" fmla="*/ 17385 w 17385"/>
              <a:gd name="p0y3" fmla="*/ 80 h 1155"/>
              <a:gd name="p0x4" fmla="*/ 17385 w 17385"/>
              <a:gd name="p0y4" fmla="*/ 180 h 1155"/>
              <a:gd name="p0x5" fmla="*/ 17385 w 17385"/>
              <a:gd name="p0y5" fmla="*/ 975 h 1155"/>
              <a:gd name="p0x6" fmla="*/ 17385 w 17385"/>
              <a:gd name="p0y6" fmla="*/ 1074 h 1155"/>
              <a:gd name="p0x7" fmla="*/ 17304 w 17385"/>
              <a:gd name="p0y7" fmla="*/ 1155 h 1155"/>
              <a:gd name="p0x8" fmla="*/ 17205 w 17385"/>
              <a:gd name="p0y8" fmla="*/ 1155 h 1155"/>
              <a:gd name="p0x9" fmla="*/ 180 w 17385"/>
              <a:gd name="p0y9" fmla="*/ 1155 h 1155"/>
              <a:gd name="p0x10" fmla="*/ 80 w 17385"/>
              <a:gd name="p0y10" fmla="*/ 1155 h 1155"/>
              <a:gd name="p0x11" fmla="*/ 0 w 17385"/>
              <a:gd name="p0y11" fmla="*/ 1074 h 1155"/>
              <a:gd name="p0x12" fmla="*/ 0 w 17385"/>
              <a:gd name="p0y12" fmla="*/ 975 h 1155"/>
              <a:gd name="p0x13" fmla="*/ 0 w 17385"/>
              <a:gd name="p0y13" fmla="*/ 180 h 1155"/>
              <a:gd name="p0x14" fmla="*/ 0 w 17385"/>
              <a:gd name="p0y14" fmla="*/ 80 h 1155"/>
              <a:gd name="p0x15" fmla="*/ 80 w 17385"/>
              <a:gd name="p0y15" fmla="*/ 0 h 1155"/>
              <a:gd name="p0x16" fmla="*/ 180 w 17385"/>
              <a:gd name="p0y16" fmla="*/ 0 h 115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任意多边形 5"/>
          <p:cNvSpPr/>
          <p:nvPr>
            <p:custDataLst>
              <p:tags r:id="rId4"/>
            </p:custDataLst>
          </p:nvPr>
        </p:nvSpPr>
        <p:spPr>
          <a:xfrm>
            <a:off x="1123315" y="593407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-1458" t="-3651" r="-1458" b="-3651"/>
          <a:stretch>
            <a:fillRect/>
          </a:stretch>
        </p:blipFill>
        <p:spPr>
          <a:xfrm>
            <a:off x="1216025" y="5995670"/>
            <a:ext cx="156845" cy="214630"/>
          </a:xfrm>
          <a:prstGeom prst="rect">
            <a:avLst/>
          </a:prstGeom>
        </p:spPr>
      </p:pic>
      <p:sp>
        <p:nvSpPr>
          <p:cNvPr id="8" name="文本框 7"/>
          <p:cNvSpPr txBox="1"/>
          <p:nvPr>
            <p:custDataLst>
              <p:tags r:id="rId8"/>
            </p:custDataLst>
          </p:nvPr>
        </p:nvSpPr>
        <p:spPr>
          <a:xfrm>
            <a:off x="1580626" y="5972175"/>
            <a:ext cx="2452164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熟练</a:t>
            </a:r>
            <a:r>
              <a:rPr lang="en-US" altLang="zh-CN"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100</a:t>
            </a:r>
            <a:r>
              <a:rPr lang="zh-CN" altLang="en-US"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以内不进退位加减</a:t>
            </a:r>
            <a:endParaRPr lang="zh-CN" altLang="en-US" sz="150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任意多边形 8"/>
          <p:cNvSpPr/>
          <p:nvPr>
            <p:custDataLst>
              <p:tags r:id="rId9"/>
            </p:custDataLst>
          </p:nvPr>
        </p:nvSpPr>
        <p:spPr>
          <a:xfrm>
            <a:off x="4819650" y="593407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 l="-2381" t="-3651" r="-2381" b="-3651"/>
          <a:stretch>
            <a:fillRect/>
          </a:stretch>
        </p:blipFill>
        <p:spPr>
          <a:xfrm>
            <a:off x="4886325" y="5995670"/>
            <a:ext cx="209550" cy="214630"/>
          </a:xfrm>
          <a:prstGeom prst="rect">
            <a:avLst/>
          </a:prstGeom>
        </p:spPr>
      </p:pic>
      <p:sp>
        <p:nvSpPr>
          <p:cNvPr id="11" name="文本框 10"/>
          <p:cNvSpPr txBox="1"/>
          <p:nvPr>
            <p:custDataLst>
              <p:tags r:id="rId13"/>
            </p:custDataLst>
          </p:nvPr>
        </p:nvSpPr>
        <p:spPr>
          <a:xfrm>
            <a:off x="5276850" y="5972175"/>
            <a:ext cx="228600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理解位值制对运算的支撑</a:t>
            </a:r>
            <a:endParaRPr sz="150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任意多边形 11"/>
          <p:cNvSpPr/>
          <p:nvPr>
            <p:custDataLst>
              <p:tags r:id="rId14"/>
            </p:custDataLst>
          </p:nvPr>
        </p:nvSpPr>
        <p:spPr>
          <a:xfrm>
            <a:off x="8337550" y="593407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3" name="图片 12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rcRect l="-2381" t="-3651" r="-2381" b="-3651"/>
          <a:stretch>
            <a:fillRect/>
          </a:stretch>
        </p:blipFill>
        <p:spPr>
          <a:xfrm>
            <a:off x="8404225" y="5995670"/>
            <a:ext cx="209550" cy="214630"/>
          </a:xfrm>
          <a:prstGeom prst="rect">
            <a:avLst/>
          </a:prstGeom>
        </p:spPr>
      </p:pic>
      <p:sp>
        <p:nvSpPr>
          <p:cNvPr id="14" name="文本框 13"/>
          <p:cNvSpPr txBox="1"/>
          <p:nvPr>
            <p:custDataLst>
              <p:tags r:id="rId18"/>
            </p:custDataLst>
          </p:nvPr>
        </p:nvSpPr>
        <p:spPr>
          <a:xfrm>
            <a:off x="8794776" y="5972175"/>
            <a:ext cx="247650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体会大石头小石头各归其位</a:t>
            </a:r>
            <a:endParaRPr sz="150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</a:rPr>
              <a:t>位值制运算智慧总结：位置决定运算</a:t>
            </a:r>
            <a:endParaRPr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11039475" cy="1430655"/>
          </a:xfrm>
          <a:custGeom>
            <a:avLst/>
            <a:gdLst>
              <a:gd name="sw" fmla="*/ 1 w 17385"/>
              <a:gd name="sh" fmla="*/ 1 h 2253"/>
              <a:gd name="mins" fmla="min sw sh"/>
              <a:gd name="dsw" fmla="+- 0 sw mins"/>
              <a:gd name="dsh" fmla="+- 0 sh mins"/>
              <a:gd name="p0x0" fmla="*/ 180 w 17385"/>
              <a:gd name="p0y0" fmla="*/ 0 h 2253"/>
              <a:gd name="p0x1" fmla="*/ 17205 w 17385"/>
              <a:gd name="p0y1" fmla="*/ 0 h 2253"/>
              <a:gd name="p0x2" fmla="*/ 17304 w 17385"/>
              <a:gd name="p0y2" fmla="*/ 0 h 2253"/>
              <a:gd name="p0x3" fmla="*/ 17385 w 17385"/>
              <a:gd name="p0y3" fmla="*/ 80 h 2253"/>
              <a:gd name="p0x4" fmla="*/ 17385 w 17385"/>
              <a:gd name="p0y4" fmla="*/ 180 h 2253"/>
              <a:gd name="p0x5" fmla="*/ 17385 w 17385"/>
              <a:gd name="p0y5" fmla="*/ 2073 h 2253"/>
              <a:gd name="p0x6" fmla="*/ 17385 w 17385"/>
              <a:gd name="p0y6" fmla="*/ 2172 h 2253"/>
              <a:gd name="p0x7" fmla="*/ 17304 w 17385"/>
              <a:gd name="p0y7" fmla="*/ 2253 h 2253"/>
              <a:gd name="p0x8" fmla="*/ 17205 w 17385"/>
              <a:gd name="p0y8" fmla="*/ 2253 h 2253"/>
              <a:gd name="p0x9" fmla="*/ 180 w 17385"/>
              <a:gd name="p0y9" fmla="*/ 2253 h 2253"/>
              <a:gd name="p0x10" fmla="*/ 80 w 17385"/>
              <a:gd name="p0y10" fmla="*/ 2253 h 2253"/>
              <a:gd name="p0x11" fmla="*/ 0 w 17385"/>
              <a:gd name="p0y11" fmla="*/ 2172 h 2253"/>
              <a:gd name="p0x12" fmla="*/ 0 w 17385"/>
              <a:gd name="p0y12" fmla="*/ 2073 h 2253"/>
              <a:gd name="p0x13" fmla="*/ 0 w 17385"/>
              <a:gd name="p0y13" fmla="*/ 180 h 2253"/>
              <a:gd name="p0x14" fmla="*/ 0 w 17385"/>
              <a:gd name="p0y14" fmla="*/ 80 h 2253"/>
              <a:gd name="p0x15" fmla="*/ 80 w 17385"/>
              <a:gd name="p0y15" fmla="*/ 0 h 2253"/>
              <a:gd name="p0x16" fmla="*/ 180 w 17385"/>
              <a:gd name="p0y16" fmla="*/ 0 h 225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49A078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1905743" y="1587837"/>
            <a:ext cx="8380514" cy="46958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2700" b="1" spc="54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大石头管十位，小石头管个位，各司其职互不干扰</a:t>
            </a:r>
            <a:endParaRPr sz="2700" b="1" spc="54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任意多边形 5"/>
          <p:cNvSpPr/>
          <p:nvPr>
            <p:custDataLst>
              <p:tags r:id="rId4"/>
            </p:custDataLst>
          </p:nvPr>
        </p:nvSpPr>
        <p:spPr>
          <a:xfrm>
            <a:off x="575945" y="2778125"/>
            <a:ext cx="11039475" cy="1097915"/>
          </a:xfrm>
          <a:custGeom>
            <a:avLst/>
            <a:gdLst>
              <a:gd name="sw" fmla="*/ 1 w 17385"/>
              <a:gd name="sh" fmla="*/ 1 h 1728"/>
              <a:gd name="mins" fmla="min sw sh"/>
              <a:gd name="dsw" fmla="+- 0 sw mins"/>
              <a:gd name="dsh" fmla="+- 0 sh mins"/>
              <a:gd name="p0x0" fmla="*/ 180 w 17385"/>
              <a:gd name="p0y0" fmla="*/ 0 h 1728"/>
              <a:gd name="p0x1" fmla="*/ 17205 w 17385"/>
              <a:gd name="p0y1" fmla="*/ 0 h 1728"/>
              <a:gd name="p0x2" fmla="*/ 17304 w 17385"/>
              <a:gd name="p0y2" fmla="*/ 0 h 1728"/>
              <a:gd name="p0x3" fmla="*/ 17385 w 17385"/>
              <a:gd name="p0y3" fmla="*/ 80 h 1728"/>
              <a:gd name="p0x4" fmla="*/ 17385 w 17385"/>
              <a:gd name="p0y4" fmla="*/ 180 h 1728"/>
              <a:gd name="p0x5" fmla="*/ 17385 w 17385"/>
              <a:gd name="p0y5" fmla="*/ 1548 h 1728"/>
              <a:gd name="p0x6" fmla="*/ 17385 w 17385"/>
              <a:gd name="p0y6" fmla="*/ 1648 h 1728"/>
              <a:gd name="p0x7" fmla="*/ 17304 w 17385"/>
              <a:gd name="p0y7" fmla="*/ 1728 h 1728"/>
              <a:gd name="p0x8" fmla="*/ 17205 w 17385"/>
              <a:gd name="p0y8" fmla="*/ 1728 h 1728"/>
              <a:gd name="p0x9" fmla="*/ 180 w 17385"/>
              <a:gd name="p0y9" fmla="*/ 1728 h 1728"/>
              <a:gd name="p0x10" fmla="*/ 80 w 17385"/>
              <a:gd name="p0y10" fmla="*/ 1728 h 1728"/>
              <a:gd name="p0x11" fmla="*/ 0 w 17385"/>
              <a:gd name="p0y11" fmla="*/ 1648 h 1728"/>
              <a:gd name="p0x12" fmla="*/ 0 w 17385"/>
              <a:gd name="p0y12" fmla="*/ 1548 h 1728"/>
              <a:gd name="p0x13" fmla="*/ 0 w 17385"/>
              <a:gd name="p0y13" fmla="*/ 180 h 1728"/>
              <a:gd name="p0x14" fmla="*/ 0 w 17385"/>
              <a:gd name="p0y14" fmla="*/ 80 h 1728"/>
              <a:gd name="p0x15" fmla="*/ 80 w 17385"/>
              <a:gd name="p0y15" fmla="*/ 0 h 1728"/>
              <a:gd name="p0x16" fmla="*/ 180 w 17385"/>
              <a:gd name="p0y16" fmla="*/ 0 h 172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任意多边形 6"/>
          <p:cNvSpPr/>
          <p:nvPr>
            <p:custDataLst>
              <p:tags r:id="rId5"/>
            </p:custDataLst>
          </p:nvPr>
        </p:nvSpPr>
        <p:spPr>
          <a:xfrm>
            <a:off x="771525" y="3124835"/>
            <a:ext cx="685800" cy="404495"/>
          </a:xfrm>
          <a:custGeom>
            <a:avLst/>
            <a:gdLst>
              <a:gd name="sw" fmla="*/ 1 w 1080"/>
              <a:gd name="sh" fmla="*/ 1 h 637"/>
              <a:gd name="mins" fmla="min sw sh"/>
              <a:gd name="dsw" fmla="+- 0 sw mins"/>
              <a:gd name="dsh" fmla="+- 0 sh mins"/>
              <a:gd name="p0x0" fmla="*/ 90 w 1080"/>
              <a:gd name="p0y0" fmla="*/ 0 h 637"/>
              <a:gd name="p0x1" fmla="*/ 990 w 1080"/>
              <a:gd name="p0y1" fmla="*/ 0 h 637"/>
              <a:gd name="p0x2" fmla="*/ 1039 w 1080"/>
              <a:gd name="p0y2" fmla="*/ 0 h 637"/>
              <a:gd name="p0x3" fmla="*/ 1080 w 1080"/>
              <a:gd name="p0y3" fmla="*/ 40 h 637"/>
              <a:gd name="p0x4" fmla="*/ 1080 w 1080"/>
              <a:gd name="p0y4" fmla="*/ 90 h 637"/>
              <a:gd name="p0x5" fmla="*/ 1080 w 1080"/>
              <a:gd name="p0y5" fmla="*/ 547 h 637"/>
              <a:gd name="p0x6" fmla="*/ 1080 w 1080"/>
              <a:gd name="p0y6" fmla="*/ 597 h 637"/>
              <a:gd name="p0x7" fmla="*/ 1039 w 1080"/>
              <a:gd name="p0y7" fmla="*/ 637 h 637"/>
              <a:gd name="p0x8" fmla="*/ 990 w 1080"/>
              <a:gd name="p0y8" fmla="*/ 637 h 637"/>
              <a:gd name="p0x9" fmla="*/ 90 w 1080"/>
              <a:gd name="p0y9" fmla="*/ 637 h 637"/>
              <a:gd name="p0x10" fmla="*/ 40 w 1080"/>
              <a:gd name="p0y10" fmla="*/ 637 h 637"/>
              <a:gd name="p0x11" fmla="*/ 0 w 1080"/>
              <a:gd name="p0y11" fmla="*/ 597 h 637"/>
              <a:gd name="p0x12" fmla="*/ 0 w 1080"/>
              <a:gd name="p0y12" fmla="*/ 547 h 637"/>
              <a:gd name="p0x13" fmla="*/ 0 w 1080"/>
              <a:gd name="p0y13" fmla="*/ 90 h 637"/>
              <a:gd name="p0x14" fmla="*/ 0 w 1080"/>
              <a:gd name="p0y14" fmla="*/ 40 h 637"/>
              <a:gd name="p0x15" fmla="*/ 40 w 1080"/>
              <a:gd name="p0y15" fmla="*/ 0 h 637"/>
              <a:gd name="p0x16" fmla="*/ 90 w 1080"/>
              <a:gd name="p0y16" fmla="*/ 0 h 63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6"/>
            </p:custDataLst>
          </p:nvPr>
        </p:nvSpPr>
        <p:spPr>
          <a:xfrm>
            <a:off x="885825" y="3239319"/>
            <a:ext cx="6096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 b="1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</a:rPr>
              <a:t>操作层</a:t>
            </a:r>
            <a:endParaRPr sz="1200" b="1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7"/>
            </p:custDataLst>
          </p:nvPr>
        </p:nvSpPr>
        <p:spPr>
          <a:xfrm>
            <a:off x="1609801" y="3037875"/>
            <a:ext cx="9810655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整十数加减</a:t>
            </a:r>
            <a:r>
              <a:rPr lang="en-US" altLang="zh-CN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→ </a:t>
            </a:r>
            <a:r>
              <a:rPr lang="zh-CN" altLang="en-US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大石头操作</a:t>
            </a:r>
            <a:endParaRPr lang="zh-CN" altLang="en-US" sz="15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8"/>
            </p:custDataLst>
          </p:nvPr>
        </p:nvSpPr>
        <p:spPr>
          <a:xfrm>
            <a:off x="1609801" y="3313147"/>
            <a:ext cx="9810655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通过大石头直观演示十位数的增减变化</a:t>
            </a:r>
            <a:endParaRPr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任意多边形 10"/>
          <p:cNvSpPr/>
          <p:nvPr>
            <p:custDataLst>
              <p:tags r:id="rId9"/>
            </p:custDataLst>
          </p:nvPr>
        </p:nvSpPr>
        <p:spPr>
          <a:xfrm>
            <a:off x="575945" y="4076065"/>
            <a:ext cx="11039475" cy="1097915"/>
          </a:xfrm>
          <a:custGeom>
            <a:avLst/>
            <a:gdLst>
              <a:gd name="sw" fmla="*/ 1 w 17385"/>
              <a:gd name="sh" fmla="*/ 1 h 1728"/>
              <a:gd name="mins" fmla="min sw sh"/>
              <a:gd name="dsw" fmla="+- 0 sw mins"/>
              <a:gd name="dsh" fmla="+- 0 sh mins"/>
              <a:gd name="p0x0" fmla="*/ 180 w 17385"/>
              <a:gd name="p0y0" fmla="*/ 0 h 1728"/>
              <a:gd name="p0x1" fmla="*/ 17205 w 17385"/>
              <a:gd name="p0y1" fmla="*/ 0 h 1728"/>
              <a:gd name="p0x2" fmla="*/ 17304 w 17385"/>
              <a:gd name="p0y2" fmla="*/ 0 h 1728"/>
              <a:gd name="p0x3" fmla="*/ 17385 w 17385"/>
              <a:gd name="p0y3" fmla="*/ 80 h 1728"/>
              <a:gd name="p0x4" fmla="*/ 17385 w 17385"/>
              <a:gd name="p0y4" fmla="*/ 180 h 1728"/>
              <a:gd name="p0x5" fmla="*/ 17385 w 17385"/>
              <a:gd name="p0y5" fmla="*/ 1548 h 1728"/>
              <a:gd name="p0x6" fmla="*/ 17385 w 17385"/>
              <a:gd name="p0y6" fmla="*/ 1648 h 1728"/>
              <a:gd name="p0x7" fmla="*/ 17304 w 17385"/>
              <a:gd name="p0y7" fmla="*/ 1728 h 1728"/>
              <a:gd name="p0x8" fmla="*/ 17205 w 17385"/>
              <a:gd name="p0y8" fmla="*/ 1728 h 1728"/>
              <a:gd name="p0x9" fmla="*/ 180 w 17385"/>
              <a:gd name="p0y9" fmla="*/ 1728 h 1728"/>
              <a:gd name="p0x10" fmla="*/ 80 w 17385"/>
              <a:gd name="p0y10" fmla="*/ 1728 h 1728"/>
              <a:gd name="p0x11" fmla="*/ 0 w 17385"/>
              <a:gd name="p0y11" fmla="*/ 1648 h 1728"/>
              <a:gd name="p0x12" fmla="*/ 0 w 17385"/>
              <a:gd name="p0y12" fmla="*/ 1548 h 1728"/>
              <a:gd name="p0x13" fmla="*/ 0 w 17385"/>
              <a:gd name="p0y13" fmla="*/ 180 h 1728"/>
              <a:gd name="p0x14" fmla="*/ 0 w 17385"/>
              <a:gd name="p0y14" fmla="*/ 80 h 1728"/>
              <a:gd name="p0x15" fmla="*/ 80 w 17385"/>
              <a:gd name="p0y15" fmla="*/ 0 h 1728"/>
              <a:gd name="p0x16" fmla="*/ 180 w 17385"/>
              <a:gd name="p0y16" fmla="*/ 0 h 172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任意多边形 11"/>
          <p:cNvSpPr/>
          <p:nvPr>
            <p:custDataLst>
              <p:tags r:id="rId10"/>
            </p:custDataLst>
          </p:nvPr>
        </p:nvSpPr>
        <p:spPr>
          <a:xfrm>
            <a:off x="771525" y="4422775"/>
            <a:ext cx="685800" cy="404495"/>
          </a:xfrm>
          <a:custGeom>
            <a:avLst/>
            <a:gdLst>
              <a:gd name="sw" fmla="*/ 1 w 1080"/>
              <a:gd name="sh" fmla="*/ 1 h 637"/>
              <a:gd name="mins" fmla="min sw sh"/>
              <a:gd name="dsw" fmla="+- 0 sw mins"/>
              <a:gd name="dsh" fmla="+- 0 sh mins"/>
              <a:gd name="p0x0" fmla="*/ 90 w 1080"/>
              <a:gd name="p0y0" fmla="*/ 0 h 637"/>
              <a:gd name="p0x1" fmla="*/ 990 w 1080"/>
              <a:gd name="p0y1" fmla="*/ 0 h 637"/>
              <a:gd name="p0x2" fmla="*/ 1039 w 1080"/>
              <a:gd name="p0y2" fmla="*/ 0 h 637"/>
              <a:gd name="p0x3" fmla="*/ 1080 w 1080"/>
              <a:gd name="p0y3" fmla="*/ 40 h 637"/>
              <a:gd name="p0x4" fmla="*/ 1080 w 1080"/>
              <a:gd name="p0y4" fmla="*/ 90 h 637"/>
              <a:gd name="p0x5" fmla="*/ 1080 w 1080"/>
              <a:gd name="p0y5" fmla="*/ 547 h 637"/>
              <a:gd name="p0x6" fmla="*/ 1080 w 1080"/>
              <a:gd name="p0y6" fmla="*/ 597 h 637"/>
              <a:gd name="p0x7" fmla="*/ 1039 w 1080"/>
              <a:gd name="p0y7" fmla="*/ 637 h 637"/>
              <a:gd name="p0x8" fmla="*/ 990 w 1080"/>
              <a:gd name="p0y8" fmla="*/ 637 h 637"/>
              <a:gd name="p0x9" fmla="*/ 90 w 1080"/>
              <a:gd name="p0y9" fmla="*/ 637 h 637"/>
              <a:gd name="p0x10" fmla="*/ 40 w 1080"/>
              <a:gd name="p0y10" fmla="*/ 637 h 637"/>
              <a:gd name="p0x11" fmla="*/ 0 w 1080"/>
              <a:gd name="p0y11" fmla="*/ 597 h 637"/>
              <a:gd name="p0x12" fmla="*/ 0 w 1080"/>
              <a:gd name="p0y12" fmla="*/ 547 h 637"/>
              <a:gd name="p0x13" fmla="*/ 0 w 1080"/>
              <a:gd name="p0y13" fmla="*/ 90 h 637"/>
              <a:gd name="p0x14" fmla="*/ 0 w 1080"/>
              <a:gd name="p0y14" fmla="*/ 40 h 637"/>
              <a:gd name="p0x15" fmla="*/ 40 w 1080"/>
              <a:gd name="p0y15" fmla="*/ 0 h 637"/>
              <a:gd name="p0x16" fmla="*/ 90 w 1080"/>
              <a:gd name="p0y16" fmla="*/ 0 h 63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>
            <p:custDataLst>
              <p:tags r:id="rId11"/>
            </p:custDataLst>
          </p:nvPr>
        </p:nvSpPr>
        <p:spPr>
          <a:xfrm>
            <a:off x="885825" y="4537253"/>
            <a:ext cx="6096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 b="1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</a:rPr>
              <a:t>结构层</a:t>
            </a:r>
            <a:endParaRPr sz="1200" b="1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文本框 13"/>
          <p:cNvSpPr txBox="1"/>
          <p:nvPr>
            <p:custDataLst>
              <p:tags r:id="rId12"/>
            </p:custDataLst>
          </p:nvPr>
        </p:nvSpPr>
        <p:spPr>
          <a:xfrm>
            <a:off x="1609801" y="4335809"/>
            <a:ext cx="9810655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两位数加减一位数</a:t>
            </a:r>
            <a:r>
              <a:rPr lang="en-US" altLang="zh-CN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→ </a:t>
            </a:r>
            <a:r>
              <a:rPr lang="zh-CN" altLang="en-US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小石头操作</a:t>
            </a:r>
            <a:endParaRPr lang="zh-CN" altLang="en-US" sz="15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13"/>
            </p:custDataLst>
          </p:nvPr>
        </p:nvSpPr>
        <p:spPr>
          <a:xfrm>
            <a:off x="1609801" y="4611081"/>
            <a:ext cx="9810655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运用小石头处理个位数的独立运算过程</a:t>
            </a:r>
            <a:endParaRPr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任意多边形 15"/>
          <p:cNvSpPr/>
          <p:nvPr>
            <p:custDataLst>
              <p:tags r:id="rId14"/>
            </p:custDataLst>
          </p:nvPr>
        </p:nvSpPr>
        <p:spPr>
          <a:xfrm>
            <a:off x="575945" y="5374005"/>
            <a:ext cx="11039475" cy="1097915"/>
          </a:xfrm>
          <a:custGeom>
            <a:avLst/>
            <a:gdLst>
              <a:gd name="sw" fmla="*/ 1 w 17385"/>
              <a:gd name="sh" fmla="*/ 1 h 1728"/>
              <a:gd name="mins" fmla="min sw sh"/>
              <a:gd name="dsw" fmla="+- 0 sw mins"/>
              <a:gd name="dsh" fmla="+- 0 sh mins"/>
              <a:gd name="p0x0" fmla="*/ 180 w 17385"/>
              <a:gd name="p0y0" fmla="*/ 0 h 1728"/>
              <a:gd name="p0x1" fmla="*/ 17205 w 17385"/>
              <a:gd name="p0y1" fmla="*/ 0 h 1728"/>
              <a:gd name="p0x2" fmla="*/ 17304 w 17385"/>
              <a:gd name="p0y2" fmla="*/ 0 h 1728"/>
              <a:gd name="p0x3" fmla="*/ 17385 w 17385"/>
              <a:gd name="p0y3" fmla="*/ 80 h 1728"/>
              <a:gd name="p0x4" fmla="*/ 17385 w 17385"/>
              <a:gd name="p0y4" fmla="*/ 180 h 1728"/>
              <a:gd name="p0x5" fmla="*/ 17385 w 17385"/>
              <a:gd name="p0y5" fmla="*/ 1548 h 1728"/>
              <a:gd name="p0x6" fmla="*/ 17385 w 17385"/>
              <a:gd name="p0y6" fmla="*/ 1648 h 1728"/>
              <a:gd name="p0x7" fmla="*/ 17304 w 17385"/>
              <a:gd name="p0y7" fmla="*/ 1728 h 1728"/>
              <a:gd name="p0x8" fmla="*/ 17205 w 17385"/>
              <a:gd name="p0y8" fmla="*/ 1728 h 1728"/>
              <a:gd name="p0x9" fmla="*/ 180 w 17385"/>
              <a:gd name="p0y9" fmla="*/ 1728 h 1728"/>
              <a:gd name="p0x10" fmla="*/ 80 w 17385"/>
              <a:gd name="p0y10" fmla="*/ 1728 h 1728"/>
              <a:gd name="p0x11" fmla="*/ 0 w 17385"/>
              <a:gd name="p0y11" fmla="*/ 1648 h 1728"/>
              <a:gd name="p0x12" fmla="*/ 0 w 17385"/>
              <a:gd name="p0y12" fmla="*/ 1548 h 1728"/>
              <a:gd name="p0x13" fmla="*/ 0 w 17385"/>
              <a:gd name="p0y13" fmla="*/ 180 h 1728"/>
              <a:gd name="p0x14" fmla="*/ 0 w 17385"/>
              <a:gd name="p0y14" fmla="*/ 80 h 1728"/>
              <a:gd name="p0x15" fmla="*/ 80 w 17385"/>
              <a:gd name="p0y15" fmla="*/ 0 h 1728"/>
              <a:gd name="p0x16" fmla="*/ 180 w 17385"/>
              <a:gd name="p0y16" fmla="*/ 0 h 172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任意多边形 16"/>
          <p:cNvSpPr/>
          <p:nvPr>
            <p:custDataLst>
              <p:tags r:id="rId15"/>
            </p:custDataLst>
          </p:nvPr>
        </p:nvSpPr>
        <p:spPr>
          <a:xfrm>
            <a:off x="771525" y="5720715"/>
            <a:ext cx="685800" cy="404495"/>
          </a:xfrm>
          <a:custGeom>
            <a:avLst/>
            <a:gdLst>
              <a:gd name="sw" fmla="*/ 1 w 1080"/>
              <a:gd name="sh" fmla="*/ 1 h 637"/>
              <a:gd name="mins" fmla="min sw sh"/>
              <a:gd name="dsw" fmla="+- 0 sw mins"/>
              <a:gd name="dsh" fmla="+- 0 sh mins"/>
              <a:gd name="p0x0" fmla="*/ 90 w 1080"/>
              <a:gd name="p0y0" fmla="*/ 0 h 637"/>
              <a:gd name="p0x1" fmla="*/ 990 w 1080"/>
              <a:gd name="p0y1" fmla="*/ 0 h 637"/>
              <a:gd name="p0x2" fmla="*/ 1039 w 1080"/>
              <a:gd name="p0y2" fmla="*/ 0 h 637"/>
              <a:gd name="p0x3" fmla="*/ 1080 w 1080"/>
              <a:gd name="p0y3" fmla="*/ 40 h 637"/>
              <a:gd name="p0x4" fmla="*/ 1080 w 1080"/>
              <a:gd name="p0y4" fmla="*/ 90 h 637"/>
              <a:gd name="p0x5" fmla="*/ 1080 w 1080"/>
              <a:gd name="p0y5" fmla="*/ 547 h 637"/>
              <a:gd name="p0x6" fmla="*/ 1080 w 1080"/>
              <a:gd name="p0y6" fmla="*/ 597 h 637"/>
              <a:gd name="p0x7" fmla="*/ 1039 w 1080"/>
              <a:gd name="p0y7" fmla="*/ 637 h 637"/>
              <a:gd name="p0x8" fmla="*/ 990 w 1080"/>
              <a:gd name="p0y8" fmla="*/ 637 h 637"/>
              <a:gd name="p0x9" fmla="*/ 90 w 1080"/>
              <a:gd name="p0y9" fmla="*/ 637 h 637"/>
              <a:gd name="p0x10" fmla="*/ 40 w 1080"/>
              <a:gd name="p0y10" fmla="*/ 637 h 637"/>
              <a:gd name="p0x11" fmla="*/ 0 w 1080"/>
              <a:gd name="p0y11" fmla="*/ 597 h 637"/>
              <a:gd name="p0x12" fmla="*/ 0 w 1080"/>
              <a:gd name="p0y12" fmla="*/ 547 h 637"/>
              <a:gd name="p0x13" fmla="*/ 0 w 1080"/>
              <a:gd name="p0y13" fmla="*/ 90 h 637"/>
              <a:gd name="p0x14" fmla="*/ 0 w 1080"/>
              <a:gd name="p0y14" fmla="*/ 40 h 637"/>
              <a:gd name="p0x15" fmla="*/ 40 w 1080"/>
              <a:gd name="p0y15" fmla="*/ 0 h 637"/>
              <a:gd name="p0x16" fmla="*/ 90 w 1080"/>
              <a:gd name="p0y16" fmla="*/ 0 h 63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>
            <p:custDataLst>
              <p:tags r:id="rId16"/>
            </p:custDataLst>
          </p:nvPr>
        </p:nvSpPr>
        <p:spPr>
          <a:xfrm>
            <a:off x="885825" y="5835177"/>
            <a:ext cx="6096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 b="1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</a:rPr>
              <a:t>书写层</a:t>
            </a:r>
            <a:endParaRPr sz="1200" b="1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文本框 18"/>
          <p:cNvSpPr txBox="1"/>
          <p:nvPr>
            <p:custDataLst>
              <p:tags r:id="rId17"/>
            </p:custDataLst>
          </p:nvPr>
        </p:nvSpPr>
        <p:spPr>
          <a:xfrm>
            <a:off x="1609801" y="5633733"/>
            <a:ext cx="9810655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竖式对齐</a:t>
            </a:r>
            <a:r>
              <a:rPr lang="en-US" altLang="zh-CN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→ </a:t>
            </a:r>
            <a:r>
              <a:rPr lang="zh-CN" altLang="en-US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位值制的书写表达</a:t>
            </a:r>
            <a:endParaRPr lang="zh-CN" altLang="en-US" sz="15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0" name="文本框 19"/>
          <p:cNvSpPr txBox="1"/>
          <p:nvPr>
            <p:custDataLst>
              <p:tags r:id="rId18"/>
            </p:custDataLst>
          </p:nvPr>
        </p:nvSpPr>
        <p:spPr>
          <a:xfrm>
            <a:off x="1609801" y="5909005"/>
            <a:ext cx="9810655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将位值制思想转化为规范的书面运算格式</a:t>
            </a:r>
            <a:endParaRPr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副标题 2"/>
          <p:cNvSpPr>
            <a:spLocks noGrp="1"/>
          </p:cNvSpPr>
          <p:nvPr>
            <p:ph type="body" idx="16386"/>
            <p:custDataLst>
              <p:tags r:id="rId1"/>
            </p:custDataLst>
          </p:nvPr>
        </p:nvSpPr>
        <p:spPr/>
        <p:txBody>
          <a:bodyPr/>
          <a:p>
            <a:r>
              <a:rPr lang="zh-CN" altLang="en-US"/>
              <a:t>THE END</a:t>
            </a:r>
            <a:endParaRPr lang="zh-CN" altLang="en-US"/>
          </a:p>
        </p:txBody>
      </p:sp>
      <p:sp>
        <p:nvSpPr>
          <p:cNvPr id="3" name="标题 1"/>
          <p:cNvSpPr>
            <a:spLocks noGrp="1"/>
          </p:cNvSpPr>
          <p:nvPr>
            <p:ph type="ctrTitle" idx="16385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lang="zh-CN" altLang="en-US"/>
              <a:t>感谢聆听</a:t>
            </a:r>
            <a:endParaRPr lang="zh-CN" altLang="en-US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1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2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1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  <p:tag name="KSO_WM_UNIT_VALUE" val="340"/>
</p:tagLst>
</file>

<file path=ppt/tags/tag3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2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标题"/>
  <p:tag name="KSO_WM_UNIT_ID" val="_2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1"/>
  <p:tag name="KSO_WM_UNIT_VALUE" val="3"/>
</p:tagLst>
</file>

<file path=ppt/tags/tag8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3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2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3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13.xml><?xml version="1.0" encoding="utf-8"?>
<p:tagLst xmlns:p="http://schemas.openxmlformats.org/presentationml/2006/main">
  <p:tag name="KSO_WM_UNIT_TYPE" val="f"/>
  <p:tag name="KSO_WM_UNIT_SUBTYPE" val="a"/>
  <p:tag name="KSO_WM_UNIT_INDEX" val="2"/>
  <p:tag name="KSO_WM_BEAUTIFY_FLAG" val="#wm#"/>
  <p:tag name="KSO_WM_TAG_VERSION" val="3.0"/>
  <p:tag name="KSO_WM_UNIT_PRESET_TEXT" val="单击此处编辑母版文本样式&#10;第二级&#10;第三级&#10;第四级&#10;第五级"/>
  <p:tag name="KSO_WM_UNIT_ID" val="_3*f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14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7.xml><?xml version="1.0" encoding="utf-8"?>
<p:tagLst xmlns:p="http://schemas.openxmlformats.org/presentationml/2006/main">
  <p:tag name="KSO_WM_UNIT_TYPE" val="h_a"/>
  <p:tag name="KSO_WM_UNIT_INDEX" val="1_1"/>
  <p:tag name="KSO_WM_BEAUTIFY_FLAG" val="#wm#"/>
  <p:tag name="KSO_WM_TAG_VERSION" val="3.0"/>
  <p:tag name="KSO_WM_UNIT_PRESET_TEXT" val="单击此处编辑母版标题样式"/>
  <p:tag name="KSO_WM_UNIT_ID" val="_4*h_a*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ISCONTENTSTITLE" val="0"/>
</p:tagLst>
</file>

<file path=ppt/tags/tag18.xml><?xml version="1.0" encoding="utf-8"?>
<p:tagLst xmlns:p="http://schemas.openxmlformats.org/presentationml/2006/main">
  <p:tag name="KSO_WM_UNIT_TYPE" val="h_f"/>
  <p:tag name="KSO_WM_UNIT_SUBTYPE" val="a"/>
  <p:tag name="KSO_WM_UNIT_INDEX" val="1_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4*h_f*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TEXT_LAYER_COUNT" val="1"/>
</p:tagLst>
</file>

<file path=ppt/tags/tag19.xml><?xml version="1.0" encoding="utf-8"?>
<p:tagLst xmlns:p="http://schemas.openxmlformats.org/presentationml/2006/main">
  <p:tag name="KSO_WM_UNIT_TYPE" val="h_a"/>
  <p:tag name="KSO_WM_UNIT_INDEX" val="2_1"/>
  <p:tag name="KSO_WM_BEAUTIFY_FLAG" val="#wm#"/>
  <p:tag name="KSO_WM_TAG_VERSION" val="3.0"/>
  <p:tag name="KSO_WM_UNIT_PRESET_TEXT" val="单击此处编辑母版标题样式"/>
  <p:tag name="KSO_WM_UNIT_ID" val="_4*h_a*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ISCONTENTSTITLE" val="0"/>
</p:tagLst>
</file>

<file path=ppt/tags/tag20.xml><?xml version="1.0" encoding="utf-8"?>
<p:tagLst xmlns:p="http://schemas.openxmlformats.org/presentationml/2006/main">
  <p:tag name="KSO_WM_UNIT_TYPE" val="h_f"/>
  <p:tag name="KSO_WM_UNIT_SUBTYPE" val="a"/>
  <p:tag name="KSO_WM_UNIT_INDEX" val="2_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4*h_f*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TEXT_LAYER_COUNT" val="1"/>
</p:tagLst>
</file>

<file path=ppt/tags/tag21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2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3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4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4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25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5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26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7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8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9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0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1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2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7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33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4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5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6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  <p:tag name="KSO_WM_UNIT_PRESET_TEXT" val="单击此处编辑副标题"/>
  <p:tag name="KSO_WM_UNIT_ID" val="_8*b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37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8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9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0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8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41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9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2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3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4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FIGMA_FLAG" val="#fgm#"/>
  <p:tag name="KSO_WM_UNIT_INDEX" val="1"/>
  <p:tag name="KSO_WM_UNIT_SUBTYPE" val="c"/>
  <p:tag name="KSO_WM_UNIT_TEXT_TYPE" val="1"/>
  <p:tag name="KSO_WM_UNIT_TYPE" val="f"/>
  <p:tag name="KSO_WM_UNIT_TEXT_LAYER_COUNT" val="1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3.0"/>
</p:tagLst>
</file>

<file path=ppt/tags/tag46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b2721bcfacf90a8cad02bf7bba3c368012c20864"/>
  <p:tag name="KSO_WM_NEWLAYOUT_ID" val="1505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9*a*1"/>
  <p:tag name="KSO_WM_UNIT_LAYERLEVEL" val="1"/>
  <p:tag name="KSO_WM_TAG_VERSION" val="3.0"/>
</p:tagLst>
</file>

<file path=ppt/tags/tag47.xml><?xml version="1.0" encoding="utf-8"?>
<p:tagLst xmlns:p="http://schemas.openxmlformats.org/presentationml/2006/main">
  <p:tag name="KSO_WM_UNIT_TYPE" val="f"/>
  <p:tag name="KSO_WM_BEAUTIFY_FLAG" val="#wm#"/>
  <p:tag name="KSO_WM_FIGMA_FLAG" val="#fgm#"/>
  <p:tag name="KSO_WM_UNIT_INDEX" val="2"/>
  <p:tag name="KSO_WM_UNIT_SUBTYPE" val="b"/>
  <p:tag name="KSO_WM_UNIT_TEXT_TYPE" val="1"/>
  <p:tag name="KSO_WM_UNIT_TEXT_LAYER_COUNT" val="1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9*f*2"/>
  <p:tag name="KSO_WM_UNIT_LAYERLEVEL" val="1"/>
  <p:tag name="KSO_WM_TAG_VERSION" val="3.0"/>
</p:tagLst>
</file>

<file path=ppt/tags/tag48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10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9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10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0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1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2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3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55143a7f92d90621957833042340074ccb9e9d20"/>
  <p:tag name="KSO_WM_NEWLAYOUT_ID" val="1509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3.0"/>
</p:tagLst>
</file>

<file path=ppt/tags/tag54.xml><?xml version="1.0" encoding="utf-8"?>
<p:tagLst xmlns:p="http://schemas.openxmlformats.org/presentationml/2006/main">
  <p:tag name="KSO_WM_UNIT_TYPE" val="e"/>
  <p:tag name="KSO_WM_BEAUTIFY_FLAG" val="#wm#"/>
  <p:tag name="KSO_WM_FIGMA_FLAG" val="#fgm#"/>
  <p:tag name="KSO_WM_UNIT_INDEX" val="1"/>
  <p:tag name="KSO_WM_UNIT_PRESET_TEXT_INDEX" val="-1"/>
  <p:tag name="KSO_WM_UNIT_PRESET_TEXT_LEN" val="0"/>
  <p:tag name="KSO_WM_UNIT_NOCLEAR" val="0"/>
  <p:tag name="KSO_WM_UNIT_HIGHLIGHT" val="0"/>
  <p:tag name="KSO_WM_UNIT_COMPATIBLE" val="1"/>
  <p:tag name="KSO_WM_UNIT_DIAGRAM_ISNUMVISUAL" val="0"/>
  <p:tag name="KSO_WM_UNIT_DIAGRAM_ISREFERUNIT" val="0"/>
  <p:tag name="KSO_WM_UNIT_ID" val="_10*e*1"/>
  <p:tag name="KSO_WM_UNIT_LAYERLEVEL" val="1"/>
  <p:tag name="KSO_WM_TAG_VERSION" val="3.0"/>
</p:tagLst>
</file>

<file path=ppt/tags/tag55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11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6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7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8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9.xml><?xml version="1.0" encoding="utf-8"?>
<p:tagLst xmlns:p="http://schemas.openxmlformats.org/presentationml/2006/main">
  <p:tag name="KSO_WM_UNIT_TYPE" val="b"/>
  <p:tag name="KSO_WM_BEAUTIFY_FLAG" val="#wm#"/>
  <p:tag name="KSO_WM_FIGMA_FLAG" val="#fgm#"/>
  <p:tag name="KSO_WM_UNIT_INDEX" val="1"/>
  <p:tag name="KSO_WM_UNIT_TEXT_TYPE" val="1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1*b*1"/>
  <p:tag name="KSO_WM_UNIT_LAYERLEVEL" val="1"/>
  <p:tag name="KSO_WM_TAG_VERSION" val="3.0"/>
</p:tagLst>
</file>

<file path=ppt/tags/tag60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5d8be623fdcaad5d8a8553032cfd69331ec188cd"/>
  <p:tag name="KSO_WM_NEWLAYOUT_ID" val="1517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3.0"/>
</p:tagLst>
</file>

<file path=ppt/tags/tag61.xml><?xml version="1.0" encoding="utf-8"?>
<p:tagLst xmlns:p="http://schemas.openxmlformats.org/presentationml/2006/main">
  <p:tag name="KSO_WM_UNIT_ID" val="_1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2.xml><?xml version="1.0" encoding="utf-8"?>
<p:tagLst xmlns:p="http://schemas.openxmlformats.org/presentationml/2006/main">
  <p:tag name="KSO_WM_UNIT_ID" val="_1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3.xml><?xml version="1.0" encoding="utf-8"?>
<p:tagLst xmlns:p="http://schemas.openxmlformats.org/presentationml/2006/main">
  <p:tag name="KSO_WM_UNIT_ID" val="_1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4.xml><?xml version="1.0" encoding="utf-8"?>
<p:tagLst xmlns:p="http://schemas.openxmlformats.org/presentationml/2006/main">
  <p:tag name="KSO_WM_BEAUTIFY_FLAG" val="#wm#"/>
  <p:tag name="KSO_WM_FIGMA_FLAG" val="#fgm#"/>
  <p:tag name="KSO_WM_UNIT_INDEX" val="1"/>
  <p:tag name="KSO_WM_UNIT_TEXT_TYPE" val="1"/>
  <p:tag name="KSO_WM_UNIT_TYPE" val="b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b*1"/>
  <p:tag name="KSO_WM_UNIT_LAYERLEVEL" val="1"/>
  <p:tag name="KSO_WM_TAG_VERSION" val="3.0"/>
</p:tagLst>
</file>

<file path=ppt/tags/tag65.xml><?xml version="1.0" encoding="utf-8"?>
<p:tagLst xmlns:p="http://schemas.openxmlformats.org/presentationml/2006/main">
  <p:tag name="KSO_WM_BEAUTIFY_FLAG" val="#wm#"/>
  <p:tag name="KSO_WM_FIGMA_FLAG" val="#fgm#"/>
  <p:tag name="KSO_WM_UNIT_INDEX" val="1"/>
  <p:tag name="KSO_WM_UNIT_TEXT_TYPE" val="1"/>
  <p:tag name="KSO_WM_UNIT_TYPE" val="a"/>
  <p:tag name="KSO_WM_LAYOUT_CHECK_HASH" val="6c2b92642653cdefbf837cd0a6757d4447577909"/>
  <p:tag name="KSO_WM_NEWLAYOUT_ID" val="1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a*1"/>
  <p:tag name="KSO_WM_UNIT_LAYERLEVEL" val="1"/>
  <p:tag name="KSO_WM_TAG_VERSION" val="3.0"/>
</p:tagLst>
</file>

<file path=ppt/tags/tag66.xml><?xml version="1.0" encoding="utf-8"?>
<p:tagLst xmlns:p="http://schemas.openxmlformats.org/presentationml/2006/main">
  <p:tag name="KSO_WM_BEAUTIFY_FLAG" val="#wm#"/>
  <p:tag name="KSO_WM_FIGMA_FLAG" val="#fgm#"/>
  <p:tag name="KSO_WM_UNIT_INDEX" val="1_1_1"/>
  <p:tag name="KSO_WM_UNIT_SUBTYPE" val="d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1_1"/>
  <p:tag name="KSO_WM_UNIT_LAYERLEVEL" val="1_1_1"/>
  <p:tag name="KSO_WM_TAG_VERSION" val="3.0"/>
</p:tagLst>
</file>

<file path=ppt/tags/tag67.xml><?xml version="1.0" encoding="utf-8"?>
<p:tagLst xmlns:p="http://schemas.openxmlformats.org/presentationml/2006/main">
  <p:tag name="KSO_WM_FIGMA_DECORATION_INDEX" val="25"/>
  <p:tag name="$PH_EXT" val="2"/>
  <p:tag name="KSO_WM_BEAUTIFY_FLAG" val="#wm#"/>
  <p:tag name="KSO_WM_FIGMA_FLAG" val="#fgm#"/>
  <p:tag name="KSO_WM_UNIT_INDEX" val="1_1_2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1_2"/>
  <p:tag name="KSO_WM_UNIT_LAYERLEVEL" val="1_1_1"/>
  <p:tag name="KSO_WM_TAG_VERSION" val="3.0"/>
</p:tagLst>
</file>

<file path=ppt/tags/tag68.xml><?xml version="1.0" encoding="utf-8"?>
<p:tagLst xmlns:p="http://schemas.openxmlformats.org/presentationml/2006/main">
  <p:tag name="KSO_WM_BEAUTIFY_FLAG" val="#wm#"/>
  <p:tag name="KSO_WM_FIGMA_FLAG" val="#fgm#"/>
  <p:tag name="KSO_WM_UNIT_INDEX" val="1_1_1"/>
  <p:tag name="KSO_WM_UNIT_TYPE" val="l_h_a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l_h_a*1_1_1"/>
  <p:tag name="KSO_WM_UNIT_LAYERLEVEL" val="1_1_1"/>
  <p:tag name="KSO_WM_TAG_VERSION" val="3.0"/>
</p:tagLst>
</file>

<file path=ppt/tags/tag69.xml><?xml version="1.0" encoding="utf-8"?>
<p:tagLst xmlns:p="http://schemas.openxmlformats.org/presentationml/2006/main">
  <p:tag name="KSO_WM_BEAUTIFY_FLAG" val="#wm#"/>
  <p:tag name="KSO_WM_FIGMA_FLAG" val="#fgm#"/>
  <p:tag name="KSO_WM_UNIT_INDEX" val="1_2_1"/>
  <p:tag name="KSO_WM_UNIT_SUBTYPE" val="d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2_1"/>
  <p:tag name="KSO_WM_UNIT_LAYERLEVEL" val="1_1_1"/>
  <p:tag name="KSO_WM_TAG_VERSION" val="3.0"/>
</p:tagLst>
</file>

<file path=ppt/tags/tag70.xml><?xml version="1.0" encoding="utf-8"?>
<p:tagLst xmlns:p="http://schemas.openxmlformats.org/presentationml/2006/main">
  <p:tag name="KSO_WM_FIGMA_DECORATION_INDEX" val="25"/>
  <p:tag name="$PH_EXT" val="2"/>
  <p:tag name="KSO_WM_BEAUTIFY_FLAG" val="#wm#"/>
  <p:tag name="KSO_WM_FIGMA_FLAG" val="#fgm#"/>
  <p:tag name="KSO_WM_UNIT_INDEX" val="1_2_2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2_2"/>
  <p:tag name="KSO_WM_UNIT_LAYERLEVEL" val="1_1_1"/>
  <p:tag name="KSO_WM_TAG_VERSION" val="3.0"/>
</p:tagLst>
</file>

<file path=ppt/tags/tag71.xml><?xml version="1.0" encoding="utf-8"?>
<p:tagLst xmlns:p="http://schemas.openxmlformats.org/presentationml/2006/main">
  <p:tag name="KSO_WM_BEAUTIFY_FLAG" val="#wm#"/>
  <p:tag name="KSO_WM_FIGMA_FLAG" val="#fgm#"/>
  <p:tag name="KSO_WM_UNIT_INDEX" val="1_2_1"/>
  <p:tag name="KSO_WM_UNIT_TYPE" val="l_h_a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l_h_a*1_2_1"/>
  <p:tag name="KSO_WM_UNIT_LAYERLEVEL" val="1_1_1"/>
  <p:tag name="KSO_WM_TAG_VERSION" val="3.0"/>
</p:tagLst>
</file>

<file path=ppt/tags/tag72.xml><?xml version="1.0" encoding="utf-8"?>
<p:tagLst xmlns:p="http://schemas.openxmlformats.org/presentationml/2006/main">
  <p:tag name="KSO_WM_BEAUTIFY_FLAG" val="#wm#"/>
  <p:tag name="KSO_WM_FIGMA_FLAG" val="#fgm#"/>
  <p:tag name="KSO_WM_UNIT_INDEX" val="1_3_1"/>
  <p:tag name="KSO_WM_UNIT_SUBTYPE" val="d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3_1"/>
  <p:tag name="KSO_WM_UNIT_LAYERLEVEL" val="1_1_1"/>
  <p:tag name="KSO_WM_TAG_VERSION" val="3.0"/>
</p:tagLst>
</file>

<file path=ppt/tags/tag73.xml><?xml version="1.0" encoding="utf-8"?>
<p:tagLst xmlns:p="http://schemas.openxmlformats.org/presentationml/2006/main">
  <p:tag name="KSO_WM_FIGMA_DECORATION_INDEX" val="25"/>
  <p:tag name="$PH_EXT" val="2"/>
  <p:tag name="KSO_WM_BEAUTIFY_FLAG" val="#wm#"/>
  <p:tag name="KSO_WM_FIGMA_FLAG" val="#fgm#"/>
  <p:tag name="KSO_WM_UNIT_INDEX" val="1_3_2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3_2"/>
  <p:tag name="KSO_WM_UNIT_LAYERLEVEL" val="1_1_1"/>
  <p:tag name="KSO_WM_TAG_VERSION" val="3.0"/>
</p:tagLst>
</file>

<file path=ppt/tags/tag74.xml><?xml version="1.0" encoding="utf-8"?>
<p:tagLst xmlns:p="http://schemas.openxmlformats.org/presentationml/2006/main">
  <p:tag name="KSO_WM_BEAUTIFY_FLAG" val="#wm#"/>
  <p:tag name="KSO_WM_FIGMA_FLAG" val="#fgm#"/>
  <p:tag name="KSO_WM_UNIT_INDEX" val="1_3_1"/>
  <p:tag name="KSO_WM_UNIT_TYPE" val="l_h_a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l_h_a*1_3_1"/>
  <p:tag name="KSO_WM_UNIT_LAYERLEVEL" val="1_1_1"/>
  <p:tag name="KSO_WM_TAG_VERSION" val="3.0"/>
</p:tagLst>
</file>

<file path=ppt/tags/tag75.xml><?xml version="1.0" encoding="utf-8"?>
<p:tagLst xmlns:p="http://schemas.openxmlformats.org/presentationml/2006/main">
  <p:tag name="KSO_WM_BEAUTIFY_FLAG" val="#wm#"/>
  <p:tag name="KSO_WM_FIGMA_FLAG" val="#fgm#"/>
  <p:tag name="KSO_WM_UNIT_INDEX" val="1_4_1"/>
  <p:tag name="KSO_WM_UNIT_SUBTYPE" val="d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4_1"/>
  <p:tag name="KSO_WM_UNIT_LAYERLEVEL" val="1_1_1"/>
  <p:tag name="KSO_WM_TAG_VERSION" val="3.0"/>
</p:tagLst>
</file>

<file path=ppt/tags/tag76.xml><?xml version="1.0" encoding="utf-8"?>
<p:tagLst xmlns:p="http://schemas.openxmlformats.org/presentationml/2006/main">
  <p:tag name="KSO_WM_FIGMA_DECORATION_INDEX" val="25"/>
  <p:tag name="$PH_EXT" val="2"/>
  <p:tag name="KSO_WM_BEAUTIFY_FLAG" val="#wm#"/>
  <p:tag name="KSO_WM_FIGMA_FLAG" val="#fgm#"/>
  <p:tag name="KSO_WM_UNIT_INDEX" val="1_4_2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4_2"/>
  <p:tag name="KSO_WM_UNIT_LAYERLEVEL" val="1_1_1"/>
  <p:tag name="KSO_WM_TAG_VERSION" val="3.0"/>
</p:tagLst>
</file>

<file path=ppt/tags/tag77.xml><?xml version="1.0" encoding="utf-8"?>
<p:tagLst xmlns:p="http://schemas.openxmlformats.org/presentationml/2006/main">
  <p:tag name="KSO_WM_BEAUTIFY_FLAG" val="#wm#"/>
  <p:tag name="KSO_WM_FIGMA_FLAG" val="#fgm#"/>
  <p:tag name="KSO_WM_UNIT_INDEX" val="1_4_1"/>
  <p:tag name="KSO_WM_UNIT_TYPE" val="l_h_a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l_h_a*1_4_1"/>
  <p:tag name="KSO_WM_UNIT_LAYERLEVEL" val="1_1_1"/>
  <p:tag name="KSO_WM_TAG_VERSION" val="3.0"/>
</p:tagLst>
</file>

<file path=ppt/tags/tag78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0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9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1.0"/>
  <p:tag name="KSO_WM_UNIT_PRESET_TEXT" val="单击此处编辑母版标题样式"/>
  <p:tag name="KSO_WM_UNIT_ID" val="_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TEMPLATE_CATEGORY" val="custom"/>
  <p:tag name="KSO_WM_TEMPLATE_INDEX" val="40498854"/>
</p:tagLst>
</file>

<file path=ppt/tags/tag80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1.0"/>
  <p:tag name="KSO_WM_UNIT_PRESET_TEXT" val="单击此处编辑母版文本样式&#10;第二级&#10;第三级&#10;第四级&#10;第五级"/>
  <p:tag name="KSO_WM_UNIT_ID" val="_0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  <p:tag name="KSO_WM_TEMPLATE_CATEGORY" val="custom"/>
  <p:tag name="KSO_WM_TEMPLATE_INDEX" val="40498854"/>
</p:tagLst>
</file>

<file path=ppt/tags/tag81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2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3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4.xml><?xml version="1.0" encoding="utf-8"?>
<p:tagLst xmlns:p="http://schemas.openxmlformats.org/presentationml/2006/main">
  <p:tag name="KSO_WM_TEMPLATE_SUBCATEGORY" val="29"/>
  <p:tag name="KSO_WM_BEAUTIFY_FLAG" val="#wm#"/>
  <p:tag name="KSO_WM_TEMPLATE_SLIDE_ID" val="slide_7d1b418b74e2b859"/>
  <p:tag name="KSO_WM_TAG_VERSION" val="3.0"/>
  <p:tag name="KSO_WM_TEMPLATE_MASTER_TYPE" val="0"/>
  <p:tag name="KSO_WM_TEMPLATE_COLOR_TYPE" val="0"/>
  <p:tag name="KSO_WM_TEMPLATE_CATEGORY" val="custom"/>
  <p:tag name="KSO_WM_TEMPLATE_INDEX" val="40498854"/>
</p:tagLst>
</file>

<file path=ppt/tags/tag85.xml><?xml version="1.0" encoding="utf-8"?>
<p:tagLst xmlns:p="http://schemas.openxmlformats.org/presentationml/2006/main">
  <p:tag name="KSO_WM_AITEMPLATE_STYLE_ID" val="69796649917"/>
</p:tagLst>
</file>

<file path=ppt/tags/tag86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b2721bcfacf90a8cad02bf7bba3c368012c20864"/>
  <p:tag name="KSO_WM_NEWLAYOUT_ID" val="1505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40498854_1*a*1"/>
  <p:tag name="KSO_WM_TEMPLATE_CATEGORY" val="custom"/>
  <p:tag name="KSO_WM_TEMPLATE_INDEX" val="40498854"/>
  <p:tag name="KSO_WM_UNIT_LAYERLEVEL" val="1"/>
  <p:tag name="KSO_WM_TAG_VERSION" val="3.0"/>
</p:tagLst>
</file>

<file path=ppt/tags/tag87.xml><?xml version="1.0" encoding="utf-8"?>
<p:tagLst xmlns:p="http://schemas.openxmlformats.org/presentationml/2006/main">
  <p:tag name="KSO_WM_SLIDE_CONTENT_ORIENTATION" val="center"/>
  <p:tag name="KSO_WM_SLIDE_HAS_MASK" val="0"/>
  <p:tag name="KSO_WM_SLIDE_ITEM_CNT" val="0"/>
  <p:tag name="KSO_WM_SLIDE_TYPE" val="title"/>
  <p:tag name="KSO_WM_TEMPLATE_SUBCATEGORY" val="29"/>
  <p:tag name="KSO_WM_BEAUTIFY_FLAG" val="#wm#"/>
  <p:tag name="KSO_WM_TEMPLATE_SLIDE_ID" val="slide_7d1b418b74e2b859"/>
  <p:tag name="KSO_WM_TAG_VERSION" val="3.0"/>
  <p:tag name="KSO_WM_SLIDE_ID" val="custom40498854_1"/>
  <p:tag name="KSO_WM_TEMPLATE_MASTER_TYPE" val="0"/>
  <p:tag name="KSO_WM_TEMPLATE_COLOR_TYPE" val="0"/>
  <p:tag name="KSO_WM_SLIDE_INDEX" val="1"/>
  <p:tag name="KSO_WM_TEMPLATE_CATEGORY" val="custom"/>
  <p:tag name="KSO_WM_TEMPLATE_INDEX" val="40498854"/>
  <p:tag name="KSO_WM_SLIDE_LAYOUT" val="a_f"/>
  <p:tag name="KSO_WM_SLIDE_LAYOUT_CNT" val="1_2"/>
</p:tagLst>
</file>

<file path=ppt/tags/tag88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55143a7f92d90621957833042340074ccb9e9d20"/>
  <p:tag name="KSO_WM_NEWLAYOUT_ID" val="1509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40498854_3*a*1"/>
  <p:tag name="KSO_WM_TEMPLATE_CATEGORY" val="custom"/>
  <p:tag name="KSO_WM_TEMPLATE_INDEX" val="40498854"/>
  <p:tag name="KSO_WM_UNIT_LAYERLEVEL" val="1"/>
  <p:tag name="KSO_WM_TAG_VERSION" val="3.0"/>
</p:tagLst>
</file>

<file path=ppt/tags/tag89.xml><?xml version="1.0" encoding="utf-8"?>
<p:tagLst xmlns:p="http://schemas.openxmlformats.org/presentationml/2006/main">
  <p:tag name="KSO_WM_UNIT_TYPE" val="e"/>
  <p:tag name="KSO_WM_BEAUTIFY_FLAG" val="#wm#"/>
  <p:tag name="KSO_WM_FIGMA_FLAG" val="#fgm#"/>
  <p:tag name="KSO_WM_UNIT_INDEX" val="1"/>
  <p:tag name="KSO_WM_UNIT_PRESET_TEXT" val="01"/>
  <p:tag name="KSO_WM_UNIT_NOCLEAR" val="0"/>
  <p:tag name="KSO_WM_UNIT_HIGHLIGHT" val="0"/>
  <p:tag name="KSO_WM_UNIT_COMPATIBLE" val="1"/>
  <p:tag name="KSO_WM_UNIT_DIAGRAM_ISNUMVISUAL" val="0"/>
  <p:tag name="KSO_WM_UNIT_DIAGRAM_ISREFERUNIT" val="0"/>
  <p:tag name="KSO_WM_UNIT_ID" val="custom40498854_3*e*1"/>
  <p:tag name="KSO_WM_TEMPLATE_CATEGORY" val="custom"/>
  <p:tag name="KSO_WM_TEMPLATE_INDEX" val="40498854"/>
  <p:tag name="KSO_WM_UNIT_LAYERLEVEL" val="1"/>
  <p:tag name="KSO_WM_TAG_VERSION" val="3.0"/>
</p:tagLst>
</file>

<file path=ppt/tags/tag90.xml><?xml version="1.0" encoding="utf-8"?>
<p:tagLst xmlns:p="http://schemas.openxmlformats.org/presentationml/2006/main">
  <p:tag name="KSO_WM_SLIDE_CONTENT_ORIENTATION" val="right"/>
  <p:tag name="KSO_WM_SLIDE_HAS_MASK" val="1"/>
  <p:tag name="KSO_WM_SLIDE_ITEM_CNT" val="0"/>
  <p:tag name="KSO_WM_SLIDE_TYPE" val="sectionTitle"/>
  <p:tag name="KSO_WM_TEMPLATE_SUBCATEGORY" val="29"/>
  <p:tag name="KSO_WM_BEAUTIFY_FLAG" val="#wm#"/>
  <p:tag name="KSO_WM_TEMPLATE_SLIDE_ID" val="slide_b259e7929bdccf73"/>
  <p:tag name="KSO_WM_TAG_VERSION" val="3.0"/>
  <p:tag name="KSO_WM_SLIDE_ID" val="custom40498854_3"/>
  <p:tag name="KSO_WM_TEMPLATE_MASTER_TYPE" val="0"/>
  <p:tag name="KSO_WM_TEMPLATE_COLOR_TYPE" val="0"/>
  <p:tag name="KSO_WM_SLIDE_INDEX" val="3"/>
  <p:tag name="KSO_WM_TEMPLATE_CATEGORY" val="custom"/>
  <p:tag name="KSO_WM_TEMPLATE_INDEX" val="40498854"/>
  <p:tag name="KSO_WM_SLIDE_LAYOUT" val="a_e"/>
  <p:tag name="KSO_WM_SLIDE_LAYOUT_CNT" val="1_1"/>
</p:tagLst>
</file>

<file path=ppt/tags/tag91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92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93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94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95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96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97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98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99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00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01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02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03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04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05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06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107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08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09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110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111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112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113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14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115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116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17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118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119.xml><?xml version="1.0" encoding="utf-8"?>
<p:tagLst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120.xml><?xml version="1.0" encoding="utf-8"?>
<p:tagLst xmlns:p="http://schemas.openxmlformats.org/presentationml/2006/main">
  <p:tag name="KSO_WM_UNIT_TYPE" val="f"/>
  <p:tag name="KSO_WM_UNIT_INDEX" val="19"/>
  <p:tag name="KSO_WM_BEAUTIFY_FLAG" val="#wm#"/>
  <p:tag name="KSO_WM_TAG_VERSION" val="3.0"/>
</p:tagLst>
</file>

<file path=ppt/tags/tag121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122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123.xml><?xml version="1.0" encoding="utf-8"?>
<p:tagLst xmlns:p="http://schemas.openxmlformats.org/presentationml/2006/main">
  <p:tag name="KSO_WM_UNIT_TYPE" val="f"/>
  <p:tag name="KSO_WM_UNIT_INDEX" val="20"/>
  <p:tag name="KSO_WM_BEAUTIFY_FLAG" val="#wm#"/>
  <p:tag name="KSO_WM_TAG_VERSION" val="3.0"/>
</p:tagLst>
</file>

<file path=ppt/tags/tag124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125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126.xml><?xml version="1.0" encoding="utf-8"?>
<p:tagLst xmlns:p="http://schemas.openxmlformats.org/presentationml/2006/main">
  <p:tag name="KSO_WM_UNIT_TYPE" val="x"/>
  <p:tag name="KSO_WM_UNIT_INDEX" val="5"/>
  <p:tag name="KSO_WM_BEAUTIFY_FLAG" val="#wm#"/>
  <p:tag name="KSO_WM_TAG_VERSION" val="3.0"/>
</p:tagLst>
</file>

<file path=ppt/tags/tag127.xml><?xml version="1.0" encoding="utf-8"?>
<p:tagLst xmlns:p="http://schemas.openxmlformats.org/presentationml/2006/main">
  <p:tag name="KSO_WM_UNIT_TYPE" val="f"/>
  <p:tag name="KSO_WM_UNIT_INDEX" val="21"/>
  <p:tag name="KSO_WM_BEAUTIFY_FLAG" val="#wm#"/>
  <p:tag name="KSO_WM_TAG_VERSION" val="3.0"/>
</p:tagLst>
</file>

<file path=ppt/tags/tag128.xml><?xml version="1.0" encoding="utf-8"?>
<p:tagLst xmlns:p="http://schemas.openxmlformats.org/presentationml/2006/main">
  <p:tag name="KSO_WM_UNIT_TYPE" val="f"/>
  <p:tag name="KSO_WM_UNIT_INDEX" val="22"/>
  <p:tag name="KSO_WM_BEAUTIFY_FLAG" val="#wm#"/>
  <p:tag name="KSO_WM_TAG_VERSION" val="3.0"/>
</p:tagLst>
</file>

<file path=ppt/tags/tag129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130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131.xml><?xml version="1.0" encoding="utf-8"?>
<p:tagLst xmlns:p="http://schemas.openxmlformats.org/presentationml/2006/main">
  <p:tag name="KSO_WM_UNIT_TYPE" val="x"/>
  <p:tag name="KSO_WM_UNIT_INDEX" val="6"/>
  <p:tag name="KSO_WM_BEAUTIFY_FLAG" val="#wm#"/>
  <p:tag name="KSO_WM_TAG_VERSION" val="3.0"/>
</p:tagLst>
</file>

<file path=ppt/tags/tag132.xml><?xml version="1.0" encoding="utf-8"?>
<p:tagLst xmlns:p="http://schemas.openxmlformats.org/presentationml/2006/main">
  <p:tag name="KSO_WM_UNIT_TYPE" val="f"/>
  <p:tag name="KSO_WM_UNIT_INDEX" val="23"/>
  <p:tag name="KSO_WM_BEAUTIFY_FLAG" val="#wm#"/>
  <p:tag name="KSO_WM_TAG_VERSION" val="3.0"/>
</p:tagLst>
</file>

<file path=ppt/tags/tag133.xml><?xml version="1.0" encoding="utf-8"?>
<p:tagLst xmlns:p="http://schemas.openxmlformats.org/presentationml/2006/main">
  <p:tag name="KSO_WM_UNIT_TYPE" val="f"/>
  <p:tag name="KSO_WM_UNIT_INDEX" val="24"/>
  <p:tag name="KSO_WM_BEAUTIFY_FLAG" val="#wm#"/>
  <p:tag name="KSO_WM_TAG_VERSION" val="3.0"/>
</p:tagLst>
</file>

<file path=ppt/tags/tag134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135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136.xml><?xml version="1.0" encoding="utf-8"?>
<p:tagLst xmlns:p="http://schemas.openxmlformats.org/presentationml/2006/main">
  <p:tag name="KSO_WM_UNIT_TYPE" val="x"/>
  <p:tag name="KSO_WM_UNIT_INDEX" val="7"/>
  <p:tag name="KSO_WM_BEAUTIFY_FLAG" val="#wm#"/>
  <p:tag name="KSO_WM_TAG_VERSION" val="3.0"/>
</p:tagLst>
</file>

<file path=ppt/tags/tag137.xml><?xml version="1.0" encoding="utf-8"?>
<p:tagLst xmlns:p="http://schemas.openxmlformats.org/presentationml/2006/main">
  <p:tag name="KSO_WM_UNIT_TYPE" val="f"/>
  <p:tag name="KSO_WM_UNIT_INDEX" val="25"/>
  <p:tag name="KSO_WM_BEAUTIFY_FLAG" val="#wm#"/>
  <p:tag name="KSO_WM_TAG_VERSION" val="3.0"/>
</p:tagLst>
</file>

<file path=ppt/tags/tag138.xml><?xml version="1.0" encoding="utf-8"?>
<p:tagLst xmlns:p="http://schemas.openxmlformats.org/presentationml/2006/main">
  <p:tag name="KSO_WM_UNIT_TYPE" val="f"/>
  <p:tag name="KSO_WM_UNIT_INDEX" val="26"/>
  <p:tag name="KSO_WM_BEAUTIFY_FLAG" val="#wm#"/>
  <p:tag name="KSO_WM_TAG_VERSION" val="3.0"/>
</p:tagLst>
</file>

<file path=ppt/tags/tag139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40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41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42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43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44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45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46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47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48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49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150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51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52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53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54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155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56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57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158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159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160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161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162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163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164.xml><?xml version="1.0" encoding="utf-8"?>
<p:tagLst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165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66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67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168.xml><?xml version="1.0" encoding="utf-8"?>
<p:tagLst xmlns:p="http://schemas.openxmlformats.org/presentationml/2006/main">
  <p:tag name="KSO_WM_UNIT_TYPE" val="f"/>
  <p:tag name="KSO_WM_UNIT_INDEX" val="19"/>
  <p:tag name="KSO_WM_BEAUTIFY_FLAG" val="#wm#"/>
  <p:tag name="KSO_WM_TAG_VERSION" val="3.0"/>
</p:tagLst>
</file>

<file path=ppt/tags/tag169.xml><?xml version="1.0" encoding="utf-8"?>
<p:tagLst xmlns:p="http://schemas.openxmlformats.org/presentationml/2006/main">
  <p:tag name="KSO_WM_UNIT_TYPE" val="f"/>
  <p:tag name="KSO_WM_UNIT_INDEX" val="20"/>
  <p:tag name="KSO_WM_BEAUTIFY_FLAG" val="#wm#"/>
  <p:tag name="KSO_WM_TAG_VERSION" val="3.0"/>
</p:tagLst>
</file>

<file path=ppt/tags/tag170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171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172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173.xml><?xml version="1.0" encoding="utf-8"?>
<p:tagLst xmlns:p="http://schemas.openxmlformats.org/presentationml/2006/main">
  <p:tag name="KSO_WM_UNIT_TYPE" val="f"/>
  <p:tag name="KSO_WM_UNIT_INDEX" val="21"/>
  <p:tag name="KSO_WM_BEAUTIFY_FLAG" val="#wm#"/>
  <p:tag name="KSO_WM_TAG_VERSION" val="3.0"/>
</p:tagLst>
</file>

<file path=ppt/tags/tag174.xml><?xml version="1.0" encoding="utf-8"?>
<p:tagLst xmlns:p="http://schemas.openxmlformats.org/presentationml/2006/main">
  <p:tag name="KSO_WM_UNIT_TYPE" val="f"/>
  <p:tag name="KSO_WM_UNIT_INDEX" val="22"/>
  <p:tag name="KSO_WM_BEAUTIFY_FLAG" val="#wm#"/>
  <p:tag name="KSO_WM_TAG_VERSION" val="3.0"/>
</p:tagLst>
</file>

<file path=ppt/tags/tag175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176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177.xml><?xml version="1.0" encoding="utf-8"?>
<p:tagLst xmlns:p="http://schemas.openxmlformats.org/presentationml/2006/main">
  <p:tag name="KSO_WM_UNIT_TYPE" val="x"/>
  <p:tag name="KSO_WM_UNIT_INDEX" val="5"/>
  <p:tag name="KSO_WM_BEAUTIFY_FLAG" val="#wm#"/>
  <p:tag name="KSO_WM_TAG_VERSION" val="3.0"/>
</p:tagLst>
</file>

<file path=ppt/tags/tag178.xml><?xml version="1.0" encoding="utf-8"?>
<p:tagLst xmlns:p="http://schemas.openxmlformats.org/presentationml/2006/main">
  <p:tag name="KSO_WM_UNIT_TYPE" val="f"/>
  <p:tag name="KSO_WM_UNIT_INDEX" val="23"/>
  <p:tag name="KSO_WM_BEAUTIFY_FLAG" val="#wm#"/>
  <p:tag name="KSO_WM_TAG_VERSION" val="3.0"/>
</p:tagLst>
</file>

<file path=ppt/tags/tag179.xml><?xml version="1.0" encoding="utf-8"?>
<p:tagLst xmlns:p="http://schemas.openxmlformats.org/presentationml/2006/main">
  <p:tag name="KSO_WM_UNIT_TYPE" val="f"/>
  <p:tag name="KSO_WM_UNIT_INDEX" val="24"/>
  <p:tag name="KSO_WM_BEAUTIFY_FLAG" val="#wm#"/>
  <p:tag name="KSO_WM_TAG_VERSION" val="3.0"/>
</p:tagLst>
</file>

<file path=ppt/tags/tag180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81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82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83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184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85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86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87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88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89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90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191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92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93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94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95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196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97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98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99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00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201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202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203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204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205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206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207.xml><?xml version="1.0" encoding="utf-8"?>
<p:tagLst xmlns:p="http://schemas.openxmlformats.org/presentationml/2006/main">
  <p:tag name="KSO_WM_UNIT_TYPE" val="x"/>
  <p:tag name="KSO_WM_UNIT_INDEX" val="5"/>
  <p:tag name="KSO_WM_BEAUTIFY_FLAG" val="#wm#"/>
  <p:tag name="KSO_WM_TAG_VERSION" val="3.0"/>
</p:tagLst>
</file>

<file path=ppt/tags/tag208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209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210.xml><?xml version="1.0" encoding="utf-8"?>
<p:tagLst xmlns:p="http://schemas.openxmlformats.org/presentationml/2006/main">
  <p:tag name="KSO_WM_UNIT_TYPE" val="x"/>
  <p:tag name="KSO_WM_UNIT_INDEX" val="6"/>
  <p:tag name="KSO_WM_BEAUTIFY_FLAG" val="#wm#"/>
  <p:tag name="KSO_WM_TAG_VERSION" val="3.0"/>
</p:tagLst>
</file>

<file path=ppt/tags/tag211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212.xml><?xml version="1.0" encoding="utf-8"?>
<p:tagLst xmlns:p="http://schemas.openxmlformats.org/presentationml/2006/main">
  <p:tag name="KSO_WM_UNIT_TYPE" val="i"/>
  <p:tag name="KSO_WM_UNIT_INDEX" val="25"/>
  <p:tag name="KSO_WM_BEAUTIFY_FLAG" val="#wm#"/>
  <p:tag name="KSO_WM_TAG_VERSION" val="3.0"/>
</p:tagLst>
</file>

<file path=ppt/tags/tag213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214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215.xml><?xml version="1.0" encoding="utf-8"?>
<p:tagLst xmlns:p="http://schemas.openxmlformats.org/presentationml/2006/main">
  <p:tag name="KSO_WM_UNIT_TYPE" val="x"/>
  <p:tag name="KSO_WM_UNIT_INDEX" val="7"/>
  <p:tag name="KSO_WM_BEAUTIFY_FLAG" val="#wm#"/>
  <p:tag name="KSO_WM_TAG_VERSION" val="3.0"/>
</p:tagLst>
</file>

<file path=ppt/tags/tag216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217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55143a7f92d90621957833042340074ccb9e9d20"/>
  <p:tag name="KSO_WM_NEWLAYOUT_ID" val="1509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40498854_3*a*1"/>
  <p:tag name="KSO_WM_TEMPLATE_CATEGORY" val="custom"/>
  <p:tag name="KSO_WM_TEMPLATE_INDEX" val="40498854"/>
  <p:tag name="KSO_WM_UNIT_LAYERLEVEL" val="1"/>
  <p:tag name="KSO_WM_TAG_VERSION" val="3.0"/>
</p:tagLst>
</file>

<file path=ppt/tags/tag218.xml><?xml version="1.0" encoding="utf-8"?>
<p:tagLst xmlns:p="http://schemas.openxmlformats.org/presentationml/2006/main">
  <p:tag name="KSO_WM_UNIT_TYPE" val="e"/>
  <p:tag name="KSO_WM_BEAUTIFY_FLAG" val="#wm#"/>
  <p:tag name="KSO_WM_FIGMA_FLAG" val="#fgm#"/>
  <p:tag name="KSO_WM_UNIT_INDEX" val="1"/>
  <p:tag name="KSO_WM_UNIT_PRESET_TEXT" val="01"/>
  <p:tag name="KSO_WM_UNIT_NOCLEAR" val="0"/>
  <p:tag name="KSO_WM_UNIT_HIGHLIGHT" val="0"/>
  <p:tag name="KSO_WM_UNIT_COMPATIBLE" val="1"/>
  <p:tag name="KSO_WM_UNIT_DIAGRAM_ISNUMVISUAL" val="0"/>
  <p:tag name="KSO_WM_UNIT_DIAGRAM_ISREFERUNIT" val="0"/>
  <p:tag name="KSO_WM_UNIT_ID" val="custom40498854_3*e*1"/>
  <p:tag name="KSO_WM_TEMPLATE_CATEGORY" val="custom"/>
  <p:tag name="KSO_WM_TEMPLATE_INDEX" val="40498854"/>
  <p:tag name="KSO_WM_UNIT_LAYERLEVEL" val="1"/>
  <p:tag name="KSO_WM_TAG_VERSION" val="3.0"/>
</p:tagLst>
</file>

<file path=ppt/tags/tag219.xml><?xml version="1.0" encoding="utf-8"?>
<p:tagLst xmlns:p="http://schemas.openxmlformats.org/presentationml/2006/main">
  <p:tag name="KSO_WM_SLIDE_CONTENT_ORIENTATION" val="right"/>
  <p:tag name="KSO_WM_SLIDE_HAS_MASK" val="1"/>
  <p:tag name="KSO_WM_SLIDE_ITEM_CNT" val="0"/>
  <p:tag name="KSO_WM_SLIDE_TYPE" val="sectionTitle"/>
  <p:tag name="KSO_WM_TEMPLATE_SUBCATEGORY" val="29"/>
  <p:tag name="KSO_WM_BEAUTIFY_FLAG" val="#wm#"/>
  <p:tag name="KSO_WM_TEMPLATE_SLIDE_ID" val="slide_b259e7929bdccf73"/>
  <p:tag name="KSO_WM_TAG_VERSION" val="3.0"/>
  <p:tag name="KSO_WM_SLIDE_ID" val="custom40498854_3"/>
  <p:tag name="KSO_WM_TEMPLATE_MASTER_TYPE" val="0"/>
  <p:tag name="KSO_WM_TEMPLATE_COLOR_TYPE" val="0"/>
  <p:tag name="KSO_WM_SLIDE_INDEX" val="3"/>
  <p:tag name="KSO_WM_TEMPLATE_CATEGORY" val="custom"/>
  <p:tag name="KSO_WM_TEMPLATE_INDEX" val="40498854"/>
  <p:tag name="KSO_WM_SLIDE_LAYOUT" val="a_e"/>
  <p:tag name="KSO_WM_SLIDE_LAYOUT_CNT" val="1_1"/>
</p:tagLst>
</file>

<file path=ppt/tags/tag220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21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22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23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24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25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226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27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28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229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30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31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232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33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34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35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236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37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238.xml><?xml version="1.0" encoding="utf-8"?>
<p:tagLst xmlns:p="http://schemas.openxmlformats.org/presentationml/2006/main">
  <p:tag name="KSO_WM_UNIT_TYPE" val="x"/>
  <p:tag name="KSO_WM_UNIT_INDEX" val="5"/>
  <p:tag name="KSO_WM_BEAUTIFY_FLAG" val="#wm#"/>
  <p:tag name="KSO_WM_TAG_VERSION" val="3.0"/>
</p:tagLst>
</file>

<file path=ppt/tags/tag239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40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241.xml><?xml version="1.0" encoding="utf-8"?>
<p:tagLst xmlns:p="http://schemas.openxmlformats.org/presentationml/2006/main">
  <p:tag name="KSO_WM_UNIT_TYPE" val="x"/>
  <p:tag name="KSO_WM_UNIT_INDEX" val="6"/>
  <p:tag name="KSO_WM_BEAUTIFY_FLAG" val="#wm#"/>
  <p:tag name="KSO_WM_TAG_VERSION" val="3.0"/>
</p:tagLst>
</file>

<file path=ppt/tags/tag242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43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244.xml><?xml version="1.0" encoding="utf-8"?>
<p:tagLst xmlns:p="http://schemas.openxmlformats.org/presentationml/2006/main">
  <p:tag name="KSO_WM_UNIT_TYPE" val="x"/>
  <p:tag name="KSO_WM_UNIT_INDEX" val="7"/>
  <p:tag name="KSO_WM_BEAUTIFY_FLAG" val="#wm#"/>
  <p:tag name="KSO_WM_TAG_VERSION" val="3.0"/>
</p:tagLst>
</file>

<file path=ppt/tags/tag245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46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47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248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249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50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51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252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53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54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55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56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257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58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59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60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61.xml><?xml version="1.0" encoding="utf-8"?>
<p:tagLst xmlns:p="http://schemas.openxmlformats.org/presentationml/2006/main">
  <p:tag name="KSO_WM_UNIT_TYPE" val="x"/>
  <p:tag name="KSO_WM_UNIT_INDEX" val="5"/>
  <p:tag name="KSO_WM_BEAUTIFY_FLAG" val="#wm#"/>
  <p:tag name="KSO_WM_TAG_VERSION" val="3.0"/>
</p:tagLst>
</file>

<file path=ppt/tags/tag262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63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64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65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266.xml><?xml version="1.0" encoding="utf-8"?>
<p:tagLst xmlns:p="http://schemas.openxmlformats.org/presentationml/2006/main">
  <p:tag name="KSO_WM_UNIT_TYPE" val="x"/>
  <p:tag name="KSO_WM_UNIT_INDEX" val="6"/>
  <p:tag name="KSO_WM_BEAUTIFY_FLAG" val="#wm#"/>
  <p:tag name="KSO_WM_TAG_VERSION" val="3.0"/>
</p:tagLst>
</file>

<file path=ppt/tags/tag267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68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69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270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271.xml><?xml version="1.0" encoding="utf-8"?>
<p:tagLst xmlns:p="http://schemas.openxmlformats.org/presentationml/2006/main">
  <p:tag name="KSO_WM_UNIT_TYPE" val="x"/>
  <p:tag name="KSO_WM_UNIT_INDEX" val="7"/>
  <p:tag name="KSO_WM_BEAUTIFY_FLAG" val="#wm#"/>
  <p:tag name="KSO_WM_TAG_VERSION" val="3.0"/>
</p:tagLst>
</file>

<file path=ppt/tags/tag272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73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274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275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276.xml><?xml version="1.0" encoding="utf-8"?>
<p:tagLst xmlns:p="http://schemas.openxmlformats.org/presentationml/2006/main">
  <p:tag name="KSO_WM_UNIT_TYPE" val="x"/>
  <p:tag name="KSO_WM_UNIT_INDEX" val="8"/>
  <p:tag name="KSO_WM_BEAUTIFY_FLAG" val="#wm#"/>
  <p:tag name="KSO_WM_TAG_VERSION" val="3.0"/>
</p:tagLst>
</file>

<file path=ppt/tags/tag277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278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279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80.xml><?xml version="1.0" encoding="utf-8"?>
<p:tagLst xmlns:p="http://schemas.openxmlformats.org/presentationml/2006/main">
  <p:tag name="KSO_WM_UNIT_TYPE" val="β"/>
  <p:tag name="KSO_WM_UNIT_INDEX" val="1"/>
  <p:tag name="KSO_WM_BEAUTIFY_FLAG" val="#wm#"/>
  <p:tag name="KSO_WM_TAG_VERSION" val="3.0"/>
</p:tagLst>
</file>

<file path=ppt/tags/tag281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82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83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284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85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86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287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88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89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290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91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92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93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94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95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96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97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98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99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300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301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302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303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304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305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306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307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308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309.xml><?xml version="1.0" encoding="utf-8"?>
<p:tagLst xmlns:p="http://schemas.openxmlformats.org/presentationml/2006/main">
  <p:tag name="KSO_WM_UNIT_TYPE" val="b"/>
  <p:tag name="KSO_WM_BEAUTIFY_FLAG" val="#wm#"/>
  <p:tag name="KSO_WM_FIGMA_FLAG" val="#fgm#"/>
  <p:tag name="KSO_WM_UNIT_INDEX" val="1"/>
  <p:tag name="KSO_WM_UNIT_TEXT_TYPE" val="1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40498854_5*b*1"/>
  <p:tag name="KSO_WM_TEMPLATE_CATEGORY" val="custom"/>
  <p:tag name="KSO_WM_TEMPLATE_INDEX" val="40498854"/>
  <p:tag name="KSO_WM_UNIT_LAYERLEVEL" val="1"/>
  <p:tag name="KSO_WM_TAG_VERSION" val="3.0"/>
  <p:tag name="KSO_WM_UNIT_PRESET_TEXT" val="THE END"/>
</p:tagLst>
</file>

<file path=ppt/tags/tag310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5d8be623fdcaad5d8a8553032cfd69331ec188cd"/>
  <p:tag name="KSO_WM_NEWLAYOUT_ID" val="1517"/>
  <p:tag name="KSO_WM_UNIT_ISCONTENTSTITLE" val="0"/>
  <p:tag name="KSO_WM_UNIT_ISNUMDGMTITLE" val="0"/>
  <p:tag name="KSO_WM_UNIT_NOCLEAR" val="1"/>
  <p:tag name="KSO_WM_UNIT_HIGHLIGHT" val="0"/>
  <p:tag name="KSO_WM_UNIT_COMPATIBLE" val="0"/>
  <p:tag name="KSO_WM_UNIT_DIAGRAM_ISNUMVISUAL" val="0"/>
  <p:tag name="KSO_WM_UNIT_DIAGRAM_ISREFERUNIT" val="0"/>
  <p:tag name="KSO_WM_UNIT_ID" val="custom40498854_5*a*1"/>
  <p:tag name="KSO_WM_TEMPLATE_CATEGORY" val="custom"/>
  <p:tag name="KSO_WM_TEMPLATE_INDEX" val="40498854"/>
  <p:tag name="KSO_WM_UNIT_LAYERLEVEL" val="1"/>
  <p:tag name="KSO_WM_TAG_VERSION" val="3.0"/>
  <p:tag name="KSO_WM_UNIT_PRESET_TEXT" val="谢谢观看"/>
</p:tagLst>
</file>

<file path=ppt/tags/tag311.xml><?xml version="1.0" encoding="utf-8"?>
<p:tagLst xmlns:p="http://schemas.openxmlformats.org/presentationml/2006/main">
  <p:tag name="KSO_WM_SLIDE_CONTENT_ORIENTATION" val="center"/>
  <p:tag name="KSO_WM_SLIDE_HAS_MASK" val="0"/>
  <p:tag name="KSO_WM_SLIDE_ITEM_CNT" val="0"/>
  <p:tag name="KSO_WM_SLIDE_TYPE" val="endPage"/>
  <p:tag name="KSO_WM_TEMPLATE_SUBCATEGORY" val="29"/>
  <p:tag name="KSO_WM_BEAUTIFY_FLAG" val="#wm#"/>
  <p:tag name="KSO_WM_TEMPLATE_SLIDE_ID" val="slide_47de9d0eaa58c516"/>
  <p:tag name="KSO_WM_TAG_VERSION" val="3.0"/>
  <p:tag name="KSO_WM_SLIDE_ID" val="custom40498854_5"/>
  <p:tag name="KSO_WM_TEMPLATE_MASTER_TYPE" val="0"/>
  <p:tag name="KSO_WM_TEMPLATE_COLOR_TYPE" val="0"/>
  <p:tag name="KSO_WM_SLIDE_INDEX" val="5"/>
  <p:tag name="KSO_WM_TEMPLATE_CATEGORY" val="custom"/>
  <p:tag name="KSO_WM_TEMPLATE_INDEX" val="40498854"/>
  <p:tag name="KSO_WM_SLIDE_LAYOUT" val="a_b"/>
  <p:tag name="KSO_WM_SLIDE_LAYOUT_CNT" val="1_1"/>
</p:tagLst>
</file>

<file path=ppt/tags/tag312.xml><?xml version="1.0" encoding="utf-8"?>
<p:tagLst xmlns:p="http://schemas.openxmlformats.org/presentationml/2006/main">
  <p:tag name="COMMONDATA" val="eyJoZGlkIjoiYjI1NTg0NTA5YzViNDM1MzJhNTk4ZTNiNTBjNDQwZmMifQ=="/>
</p:tagLst>
</file>

<file path=ppt/theme/theme1.xml><?xml version="1.0" encoding="utf-8"?>
<a:theme xmlns:a="http://schemas.openxmlformats.org/drawingml/2006/main" name="Office 主题​​">
  <a:themeElements>
    <a:clrScheme name="自定义 149">
      <a:dk1>
        <a:srgbClr val="000000"/>
      </a:dk1>
      <a:lt1>
        <a:srgbClr val="FFFFFF"/>
      </a:lt1>
      <a:dk2>
        <a:srgbClr val="283618"/>
      </a:dk2>
      <a:lt2>
        <a:srgbClr val="F7FEF9"/>
      </a:lt2>
      <a:accent1>
        <a:srgbClr val="49A078"/>
      </a:accent1>
      <a:accent2>
        <a:srgbClr val="DD9787"/>
      </a:accent2>
      <a:accent3>
        <a:srgbClr val="83BCA9"/>
      </a:accent3>
      <a:accent4>
        <a:srgbClr val="F5C396"/>
      </a:accent4>
      <a:accent5>
        <a:srgbClr val="FFCF56"/>
      </a:accent5>
      <a:accent6>
        <a:srgbClr val="69B578"/>
      </a:accent6>
      <a:hlink>
        <a:srgbClr val="304FFE"/>
      </a:hlink>
      <a:folHlink>
        <a:srgbClr val="492067"/>
      </a:folHlink>
    </a:clrScheme>
    <a:fontScheme name="自定义 158">
      <a:majorFont>
        <a:latin typeface="Arial"/>
        <a:ea typeface="可可湘云小楷"/>
        <a:cs typeface=""/>
      </a:majorFont>
      <a:minorFont>
        <a:latin typeface="Arial"/>
        <a:ea typeface="华文新魏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1320</Words>
  <Application>WPS 演示</Application>
  <PresentationFormat>宽屏</PresentationFormat>
  <Paragraphs>254</Paragraphs>
  <Slides>11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11</vt:i4>
      </vt:variant>
    </vt:vector>
  </HeadingPairs>
  <TitlesOfParts>
    <vt:vector size="17" baseType="lpstr">
      <vt:lpstr>Arial</vt:lpstr>
      <vt:lpstr>宋体</vt:lpstr>
      <vt:lpstr>Wingdings</vt:lpstr>
      <vt:lpstr>楷体</vt:lpstr>
      <vt:lpstr>微软雅黑</vt:lpstr>
      <vt:lpstr>Office 主题​​</vt:lpstr>
      <vt:lpstr>100以内不进退位加减·位值制支撑</vt:lpstr>
      <vt:lpstr>整十数加减：大石头的搬进搬出</vt:lpstr>
      <vt:lpstr>PowerPoint 演示文稿</vt:lpstr>
      <vt:lpstr>PowerPoint 演示文稿</vt:lpstr>
      <vt:lpstr>PowerPoint 演示文稿</vt:lpstr>
      <vt:lpstr>两位数加减一位数：小石头的添与拿</vt:lpstr>
      <vt:lpstr>PowerPoint 演示文稿</vt:lpstr>
      <vt:lpstr>PowerPoint 演示文稿</vt:lpstr>
      <vt:lpstr>PowerPoint 演示文稿</vt:lpstr>
      <vt:lpstr>PowerPoint 演示文稿</vt:lpstr>
      <vt:lpstr>感谢聆听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古人计数与数的认识</dc:title>
  <dc:creator>O365</dc:creator>
  <cp:lastModifiedBy>李启峰</cp:lastModifiedBy>
  <cp:revision>14</cp:revision>
  <dcterms:created xsi:type="dcterms:W3CDTF">2026-07-25T06:17:00Z</dcterms:created>
  <dcterms:modified xsi:type="dcterms:W3CDTF">2026-07-25T06:28:57Z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B6D542AA0001499BA42B0424F2E41BBE_13</vt:lpwstr>
  </property>
  <property fmtid="{D5CDD505-2E9C-101B-9397-08002B2CF9AE}" pid="3" name="KSOProductBuildVer">
    <vt:lpwstr>2052-12.1.0.26884</vt:lpwstr>
  </property>
  <property fmtid="{D5CDD505-2E9C-101B-9397-08002B2CF9AE}" pid="4" name="KSOTemplateUUID">
    <vt:lpwstr>v1.0_ai_69796649917</vt:lpwstr>
  </property>
  <property fmtid="{D5CDD505-2E9C-101B-9397-08002B2CF9AE}" pid="5" name="intentionCode">
    <vt:lpwstr>wps_wpp_generate_html_ppt_doc</vt:lpwstr>
  </property>
  <property fmtid="{D5CDD505-2E9C-101B-9397-08002B2CF9AE}" pid="6" name="KSOAIPPTCode">
    <vt:lpwstr>Gt5MxRercT8CQBBZDCIhrOXBMOLv7X/NMCGVEiXaObaIOz4XXk6FFtJA0/NDsw1GRjZ5N2/j0O7qcMLnYIbWds6rm1eNbOILYk+JpnqUjtIH9qpRieKrfEvaOeL2Y+uKxOYe1jglCOUjxwYoer+1CdxviNt53nP05rYnykEt0C/FJVJmuCpw4yYZLtTfatV77J/IoTHYo0GrdWex1cKr0gOvnX3u+h4jgS9DlqDsCv6/zfdpz+Bgrl58PGtwBflNi4/GykBdSvHBmlddLEVF5fe7nvR7aBeHIYLIDxYQQq/zf5fHuhchVdFLFMdMCfEm7ZKBVVA8sy4RdE1RILvNIw==</vt:lpwstr>
  </property>
</Properties>
</file>