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427" r:id="rId3"/>
    <p:sldId id="429" r:id="rId4"/>
    <p:sldId id="430" r:id="rId5"/>
    <p:sldId id="431" r:id="rId6"/>
    <p:sldId id="432" r:id="rId7"/>
    <p:sldId id="433" r:id="rId8"/>
    <p:sldId id="434" r:id="rId9"/>
    <p:sldId id="435" r:id="rId10"/>
    <p:sldId id="436" r:id="rId11"/>
    <p:sldId id="437" r:id="rId12"/>
    <p:sldId id="438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498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9" Type="http://schemas.openxmlformats.org/officeDocument/2006/relationships/slideLayout" Target="../slideLayouts/slideLayout6.xml"/><Relationship Id="rId28" Type="http://schemas.openxmlformats.org/officeDocument/2006/relationships/tags" Target="../tags/tag118.xml"/><Relationship Id="rId27" Type="http://schemas.openxmlformats.org/officeDocument/2006/relationships/tags" Target="../tags/tag117.xml"/><Relationship Id="rId26" Type="http://schemas.openxmlformats.org/officeDocument/2006/relationships/tags" Target="../tags/tag116.xml"/><Relationship Id="rId25" Type="http://schemas.openxmlformats.org/officeDocument/2006/relationships/tags" Target="../tags/tag115.xml"/><Relationship Id="rId24" Type="http://schemas.openxmlformats.org/officeDocument/2006/relationships/tags" Target="../tags/tag114.xml"/><Relationship Id="rId23" Type="http://schemas.openxmlformats.org/officeDocument/2006/relationships/tags" Target="../tags/tag113.xml"/><Relationship Id="rId22" Type="http://schemas.openxmlformats.org/officeDocument/2006/relationships/tags" Target="../tags/tag112.xml"/><Relationship Id="rId21" Type="http://schemas.openxmlformats.org/officeDocument/2006/relationships/tags" Target="../tags/tag111.xml"/><Relationship Id="rId20" Type="http://schemas.openxmlformats.org/officeDocument/2006/relationships/tags" Target="../tags/tag110.xml"/><Relationship Id="rId2" Type="http://schemas.openxmlformats.org/officeDocument/2006/relationships/tags" Target="../tags/tag92.xml"/><Relationship Id="rId19" Type="http://schemas.openxmlformats.org/officeDocument/2006/relationships/tags" Target="../tags/tag109.xml"/><Relationship Id="rId18" Type="http://schemas.openxmlformats.org/officeDocument/2006/relationships/tags" Target="../tags/tag108.xml"/><Relationship Id="rId17" Type="http://schemas.openxmlformats.org/officeDocument/2006/relationships/tags" Target="../tags/tag107.xml"/><Relationship Id="rId16" Type="http://schemas.openxmlformats.org/officeDocument/2006/relationships/tags" Target="../tags/tag106.xml"/><Relationship Id="rId15" Type="http://schemas.openxmlformats.org/officeDocument/2006/relationships/tags" Target="../tags/tag105.xml"/><Relationship Id="rId14" Type="http://schemas.openxmlformats.org/officeDocument/2006/relationships/tags" Target="../tags/tag104.xml"/><Relationship Id="rId13" Type="http://schemas.openxmlformats.org/officeDocument/2006/relationships/tags" Target="../tags/tag103.xml"/><Relationship Id="rId12" Type="http://schemas.openxmlformats.org/officeDocument/2006/relationships/tags" Target="../tags/tag102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7.xml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9" Type="http://schemas.openxmlformats.org/officeDocument/2006/relationships/slideLayout" Target="../slideLayouts/slideLayout6.xml"/><Relationship Id="rId38" Type="http://schemas.openxmlformats.org/officeDocument/2006/relationships/tags" Target="../tags/tag150.xml"/><Relationship Id="rId37" Type="http://schemas.openxmlformats.org/officeDocument/2006/relationships/tags" Target="../tags/tag149.xml"/><Relationship Id="rId36" Type="http://schemas.openxmlformats.org/officeDocument/2006/relationships/tags" Target="../tags/tag148.xml"/><Relationship Id="rId35" Type="http://schemas.openxmlformats.org/officeDocument/2006/relationships/tags" Target="../tags/tag147.xml"/><Relationship Id="rId34" Type="http://schemas.openxmlformats.org/officeDocument/2006/relationships/image" Target="../media/image9.svg"/><Relationship Id="rId33" Type="http://schemas.openxmlformats.org/officeDocument/2006/relationships/image" Target="../media/image8.png"/><Relationship Id="rId32" Type="http://schemas.openxmlformats.org/officeDocument/2006/relationships/tags" Target="../tags/tag146.xml"/><Relationship Id="rId31" Type="http://schemas.openxmlformats.org/officeDocument/2006/relationships/tags" Target="../tags/tag145.xml"/><Relationship Id="rId30" Type="http://schemas.openxmlformats.org/officeDocument/2006/relationships/tags" Target="../tags/tag144.xml"/><Relationship Id="rId3" Type="http://schemas.openxmlformats.org/officeDocument/2006/relationships/tags" Target="../tags/tag121.xml"/><Relationship Id="rId29" Type="http://schemas.openxmlformats.org/officeDocument/2006/relationships/tags" Target="../tags/tag143.xml"/><Relationship Id="rId28" Type="http://schemas.openxmlformats.org/officeDocument/2006/relationships/tags" Target="../tags/tag142.xml"/><Relationship Id="rId27" Type="http://schemas.openxmlformats.org/officeDocument/2006/relationships/image" Target="../media/image7.svg"/><Relationship Id="rId26" Type="http://schemas.openxmlformats.org/officeDocument/2006/relationships/image" Target="../media/image6.png"/><Relationship Id="rId25" Type="http://schemas.openxmlformats.org/officeDocument/2006/relationships/tags" Target="../tags/tag141.xml"/><Relationship Id="rId24" Type="http://schemas.openxmlformats.org/officeDocument/2006/relationships/tags" Target="../tags/tag140.xml"/><Relationship Id="rId23" Type="http://schemas.openxmlformats.org/officeDocument/2006/relationships/tags" Target="../tags/tag139.xml"/><Relationship Id="rId22" Type="http://schemas.openxmlformats.org/officeDocument/2006/relationships/tags" Target="../tags/tag138.xml"/><Relationship Id="rId21" Type="http://schemas.openxmlformats.org/officeDocument/2006/relationships/tags" Target="../tags/tag137.xml"/><Relationship Id="rId20" Type="http://schemas.openxmlformats.org/officeDocument/2006/relationships/image" Target="../media/image5.svg"/><Relationship Id="rId2" Type="http://schemas.openxmlformats.org/officeDocument/2006/relationships/tags" Target="../tags/tag120.xml"/><Relationship Id="rId19" Type="http://schemas.openxmlformats.org/officeDocument/2006/relationships/image" Target="../media/image4.png"/><Relationship Id="rId18" Type="http://schemas.openxmlformats.org/officeDocument/2006/relationships/tags" Target="../tags/tag136.xml"/><Relationship Id="rId17" Type="http://schemas.openxmlformats.org/officeDocument/2006/relationships/tags" Target="../tags/tag135.xml"/><Relationship Id="rId16" Type="http://schemas.openxmlformats.org/officeDocument/2006/relationships/tags" Target="../tags/tag134.xml"/><Relationship Id="rId15" Type="http://schemas.openxmlformats.org/officeDocument/2006/relationships/tags" Target="../tags/tag133.xml"/><Relationship Id="rId14" Type="http://schemas.openxmlformats.org/officeDocument/2006/relationships/tags" Target="../tags/tag132.xml"/><Relationship Id="rId13" Type="http://schemas.openxmlformats.org/officeDocument/2006/relationships/tags" Target="../tags/tag131.xml"/><Relationship Id="rId12" Type="http://schemas.openxmlformats.org/officeDocument/2006/relationships/tags" Target="../tags/tag130.xml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tags" Target="../tags/tag119.xml"/></Relationships>
</file>

<file path=ppt/slides/_rels/slide5.xml.rels><?xml version="1.0" encoding="UTF-8" standalone="yes"?>
<Relationships xmlns="http://schemas.openxmlformats.org/package/2006/relationships"><Relationship Id="rId99" Type="http://schemas.openxmlformats.org/officeDocument/2006/relationships/tags" Target="../tags/tag249.xml"/><Relationship Id="rId98" Type="http://schemas.openxmlformats.org/officeDocument/2006/relationships/tags" Target="../tags/tag248.xml"/><Relationship Id="rId97" Type="http://schemas.openxmlformats.org/officeDocument/2006/relationships/tags" Target="../tags/tag247.xml"/><Relationship Id="rId96" Type="http://schemas.openxmlformats.org/officeDocument/2006/relationships/tags" Target="../tags/tag246.xml"/><Relationship Id="rId95" Type="http://schemas.openxmlformats.org/officeDocument/2006/relationships/tags" Target="../tags/tag245.xml"/><Relationship Id="rId94" Type="http://schemas.openxmlformats.org/officeDocument/2006/relationships/tags" Target="../tags/tag244.xml"/><Relationship Id="rId93" Type="http://schemas.openxmlformats.org/officeDocument/2006/relationships/tags" Target="../tags/tag243.xml"/><Relationship Id="rId92" Type="http://schemas.openxmlformats.org/officeDocument/2006/relationships/tags" Target="../tags/tag242.xml"/><Relationship Id="rId91" Type="http://schemas.openxmlformats.org/officeDocument/2006/relationships/tags" Target="../tags/tag241.xml"/><Relationship Id="rId90" Type="http://schemas.openxmlformats.org/officeDocument/2006/relationships/tags" Target="../tags/tag240.xml"/><Relationship Id="rId9" Type="http://schemas.openxmlformats.org/officeDocument/2006/relationships/tags" Target="../tags/tag159.xml"/><Relationship Id="rId89" Type="http://schemas.openxmlformats.org/officeDocument/2006/relationships/tags" Target="../tags/tag239.xml"/><Relationship Id="rId88" Type="http://schemas.openxmlformats.org/officeDocument/2006/relationships/tags" Target="../tags/tag238.xml"/><Relationship Id="rId87" Type="http://schemas.openxmlformats.org/officeDocument/2006/relationships/tags" Target="../tags/tag237.xml"/><Relationship Id="rId86" Type="http://schemas.openxmlformats.org/officeDocument/2006/relationships/tags" Target="../tags/tag236.xml"/><Relationship Id="rId85" Type="http://schemas.openxmlformats.org/officeDocument/2006/relationships/tags" Target="../tags/tag235.xml"/><Relationship Id="rId84" Type="http://schemas.openxmlformats.org/officeDocument/2006/relationships/tags" Target="../tags/tag234.xml"/><Relationship Id="rId83" Type="http://schemas.openxmlformats.org/officeDocument/2006/relationships/tags" Target="../tags/tag233.xml"/><Relationship Id="rId82" Type="http://schemas.openxmlformats.org/officeDocument/2006/relationships/tags" Target="../tags/tag232.xml"/><Relationship Id="rId81" Type="http://schemas.openxmlformats.org/officeDocument/2006/relationships/tags" Target="../tags/tag231.xml"/><Relationship Id="rId80" Type="http://schemas.openxmlformats.org/officeDocument/2006/relationships/tags" Target="../tags/tag230.xml"/><Relationship Id="rId8" Type="http://schemas.openxmlformats.org/officeDocument/2006/relationships/tags" Target="../tags/tag158.xml"/><Relationship Id="rId79" Type="http://schemas.openxmlformats.org/officeDocument/2006/relationships/tags" Target="../tags/tag229.xml"/><Relationship Id="rId78" Type="http://schemas.openxmlformats.org/officeDocument/2006/relationships/tags" Target="../tags/tag228.xml"/><Relationship Id="rId77" Type="http://schemas.openxmlformats.org/officeDocument/2006/relationships/tags" Target="../tags/tag227.xml"/><Relationship Id="rId76" Type="http://schemas.openxmlformats.org/officeDocument/2006/relationships/tags" Target="../tags/tag226.xml"/><Relationship Id="rId75" Type="http://schemas.openxmlformats.org/officeDocument/2006/relationships/tags" Target="../tags/tag225.xml"/><Relationship Id="rId74" Type="http://schemas.openxmlformats.org/officeDocument/2006/relationships/tags" Target="../tags/tag224.xml"/><Relationship Id="rId73" Type="http://schemas.openxmlformats.org/officeDocument/2006/relationships/tags" Target="../tags/tag223.xml"/><Relationship Id="rId72" Type="http://schemas.openxmlformats.org/officeDocument/2006/relationships/tags" Target="../tags/tag222.xml"/><Relationship Id="rId71" Type="http://schemas.openxmlformats.org/officeDocument/2006/relationships/tags" Target="../tags/tag221.xml"/><Relationship Id="rId70" Type="http://schemas.openxmlformats.org/officeDocument/2006/relationships/tags" Target="../tags/tag220.xml"/><Relationship Id="rId7" Type="http://schemas.openxmlformats.org/officeDocument/2006/relationships/tags" Target="../tags/tag157.xml"/><Relationship Id="rId69" Type="http://schemas.openxmlformats.org/officeDocument/2006/relationships/tags" Target="../tags/tag219.xml"/><Relationship Id="rId68" Type="http://schemas.openxmlformats.org/officeDocument/2006/relationships/tags" Target="../tags/tag218.xml"/><Relationship Id="rId67" Type="http://schemas.openxmlformats.org/officeDocument/2006/relationships/tags" Target="../tags/tag217.xml"/><Relationship Id="rId66" Type="http://schemas.openxmlformats.org/officeDocument/2006/relationships/tags" Target="../tags/tag216.xml"/><Relationship Id="rId65" Type="http://schemas.openxmlformats.org/officeDocument/2006/relationships/tags" Target="../tags/tag215.xml"/><Relationship Id="rId64" Type="http://schemas.openxmlformats.org/officeDocument/2006/relationships/tags" Target="../tags/tag214.xml"/><Relationship Id="rId63" Type="http://schemas.openxmlformats.org/officeDocument/2006/relationships/tags" Target="../tags/tag213.xml"/><Relationship Id="rId62" Type="http://schemas.openxmlformats.org/officeDocument/2006/relationships/tags" Target="../tags/tag212.xml"/><Relationship Id="rId61" Type="http://schemas.openxmlformats.org/officeDocument/2006/relationships/tags" Target="../tags/tag211.xml"/><Relationship Id="rId60" Type="http://schemas.openxmlformats.org/officeDocument/2006/relationships/tags" Target="../tags/tag210.xml"/><Relationship Id="rId6" Type="http://schemas.openxmlformats.org/officeDocument/2006/relationships/tags" Target="../tags/tag156.xml"/><Relationship Id="rId59" Type="http://schemas.openxmlformats.org/officeDocument/2006/relationships/tags" Target="../tags/tag209.xml"/><Relationship Id="rId58" Type="http://schemas.openxmlformats.org/officeDocument/2006/relationships/tags" Target="../tags/tag208.xml"/><Relationship Id="rId57" Type="http://schemas.openxmlformats.org/officeDocument/2006/relationships/tags" Target="../tags/tag207.xml"/><Relationship Id="rId56" Type="http://schemas.openxmlformats.org/officeDocument/2006/relationships/tags" Target="../tags/tag206.xml"/><Relationship Id="rId55" Type="http://schemas.openxmlformats.org/officeDocument/2006/relationships/tags" Target="../tags/tag205.xml"/><Relationship Id="rId54" Type="http://schemas.openxmlformats.org/officeDocument/2006/relationships/tags" Target="../tags/tag204.xml"/><Relationship Id="rId53" Type="http://schemas.openxmlformats.org/officeDocument/2006/relationships/tags" Target="../tags/tag203.xml"/><Relationship Id="rId52" Type="http://schemas.openxmlformats.org/officeDocument/2006/relationships/tags" Target="../tags/tag202.xml"/><Relationship Id="rId51" Type="http://schemas.openxmlformats.org/officeDocument/2006/relationships/tags" Target="../tags/tag201.xml"/><Relationship Id="rId50" Type="http://schemas.openxmlformats.org/officeDocument/2006/relationships/tags" Target="../tags/tag200.xml"/><Relationship Id="rId5" Type="http://schemas.openxmlformats.org/officeDocument/2006/relationships/tags" Target="../tags/tag155.xml"/><Relationship Id="rId49" Type="http://schemas.openxmlformats.org/officeDocument/2006/relationships/tags" Target="../tags/tag199.xml"/><Relationship Id="rId48" Type="http://schemas.openxmlformats.org/officeDocument/2006/relationships/tags" Target="../tags/tag198.xml"/><Relationship Id="rId47" Type="http://schemas.openxmlformats.org/officeDocument/2006/relationships/tags" Target="../tags/tag197.xml"/><Relationship Id="rId46" Type="http://schemas.openxmlformats.org/officeDocument/2006/relationships/tags" Target="../tags/tag196.xml"/><Relationship Id="rId45" Type="http://schemas.openxmlformats.org/officeDocument/2006/relationships/tags" Target="../tags/tag195.xml"/><Relationship Id="rId44" Type="http://schemas.openxmlformats.org/officeDocument/2006/relationships/tags" Target="../tags/tag194.xml"/><Relationship Id="rId43" Type="http://schemas.openxmlformats.org/officeDocument/2006/relationships/tags" Target="../tags/tag193.xml"/><Relationship Id="rId42" Type="http://schemas.openxmlformats.org/officeDocument/2006/relationships/tags" Target="../tags/tag192.xml"/><Relationship Id="rId41" Type="http://schemas.openxmlformats.org/officeDocument/2006/relationships/tags" Target="../tags/tag191.xml"/><Relationship Id="rId40" Type="http://schemas.openxmlformats.org/officeDocument/2006/relationships/tags" Target="../tags/tag190.xml"/><Relationship Id="rId4" Type="http://schemas.openxmlformats.org/officeDocument/2006/relationships/tags" Target="../tags/tag154.xml"/><Relationship Id="rId39" Type="http://schemas.openxmlformats.org/officeDocument/2006/relationships/tags" Target="../tags/tag189.xml"/><Relationship Id="rId38" Type="http://schemas.openxmlformats.org/officeDocument/2006/relationships/tags" Target="../tags/tag188.xml"/><Relationship Id="rId37" Type="http://schemas.openxmlformats.org/officeDocument/2006/relationships/tags" Target="../tags/tag187.xml"/><Relationship Id="rId36" Type="http://schemas.openxmlformats.org/officeDocument/2006/relationships/tags" Target="../tags/tag186.xml"/><Relationship Id="rId35" Type="http://schemas.openxmlformats.org/officeDocument/2006/relationships/tags" Target="../tags/tag185.xml"/><Relationship Id="rId34" Type="http://schemas.openxmlformats.org/officeDocument/2006/relationships/tags" Target="../tags/tag184.xml"/><Relationship Id="rId33" Type="http://schemas.openxmlformats.org/officeDocument/2006/relationships/tags" Target="../tags/tag183.xml"/><Relationship Id="rId32" Type="http://schemas.openxmlformats.org/officeDocument/2006/relationships/tags" Target="../tags/tag182.xml"/><Relationship Id="rId31" Type="http://schemas.openxmlformats.org/officeDocument/2006/relationships/tags" Target="../tags/tag181.xml"/><Relationship Id="rId30" Type="http://schemas.openxmlformats.org/officeDocument/2006/relationships/tags" Target="../tags/tag180.xml"/><Relationship Id="rId3" Type="http://schemas.openxmlformats.org/officeDocument/2006/relationships/tags" Target="../tags/tag153.xml"/><Relationship Id="rId29" Type="http://schemas.openxmlformats.org/officeDocument/2006/relationships/tags" Target="../tags/tag179.xml"/><Relationship Id="rId28" Type="http://schemas.openxmlformats.org/officeDocument/2006/relationships/tags" Target="../tags/tag178.xml"/><Relationship Id="rId27" Type="http://schemas.openxmlformats.org/officeDocument/2006/relationships/tags" Target="../tags/tag177.xml"/><Relationship Id="rId26" Type="http://schemas.openxmlformats.org/officeDocument/2006/relationships/tags" Target="../tags/tag176.xml"/><Relationship Id="rId25" Type="http://schemas.openxmlformats.org/officeDocument/2006/relationships/tags" Target="../tags/tag175.xml"/><Relationship Id="rId24" Type="http://schemas.openxmlformats.org/officeDocument/2006/relationships/tags" Target="../tags/tag174.xml"/><Relationship Id="rId235" Type="http://schemas.openxmlformats.org/officeDocument/2006/relationships/slideLayout" Target="../slideLayouts/slideLayout6.xml"/><Relationship Id="rId234" Type="http://schemas.openxmlformats.org/officeDocument/2006/relationships/tags" Target="../tags/tag376.xml"/><Relationship Id="rId233" Type="http://schemas.openxmlformats.org/officeDocument/2006/relationships/tags" Target="../tags/tag375.xml"/><Relationship Id="rId232" Type="http://schemas.openxmlformats.org/officeDocument/2006/relationships/image" Target="../media/image17.svg"/><Relationship Id="rId231" Type="http://schemas.openxmlformats.org/officeDocument/2006/relationships/image" Target="../media/image16.png"/><Relationship Id="rId230" Type="http://schemas.openxmlformats.org/officeDocument/2006/relationships/tags" Target="../tags/tag374.xml"/><Relationship Id="rId23" Type="http://schemas.openxmlformats.org/officeDocument/2006/relationships/tags" Target="../tags/tag173.xml"/><Relationship Id="rId229" Type="http://schemas.openxmlformats.org/officeDocument/2006/relationships/tags" Target="../tags/tag373.xml"/><Relationship Id="rId228" Type="http://schemas.openxmlformats.org/officeDocument/2006/relationships/tags" Target="../tags/tag372.xml"/><Relationship Id="rId227" Type="http://schemas.openxmlformats.org/officeDocument/2006/relationships/tags" Target="../tags/tag371.xml"/><Relationship Id="rId226" Type="http://schemas.openxmlformats.org/officeDocument/2006/relationships/tags" Target="../tags/tag370.xml"/><Relationship Id="rId225" Type="http://schemas.openxmlformats.org/officeDocument/2006/relationships/image" Target="../media/image15.svg"/><Relationship Id="rId224" Type="http://schemas.openxmlformats.org/officeDocument/2006/relationships/image" Target="../media/image14.png"/><Relationship Id="rId223" Type="http://schemas.openxmlformats.org/officeDocument/2006/relationships/tags" Target="../tags/tag369.xml"/><Relationship Id="rId222" Type="http://schemas.openxmlformats.org/officeDocument/2006/relationships/tags" Target="../tags/tag368.xml"/><Relationship Id="rId221" Type="http://schemas.openxmlformats.org/officeDocument/2006/relationships/tags" Target="../tags/tag367.xml"/><Relationship Id="rId220" Type="http://schemas.openxmlformats.org/officeDocument/2006/relationships/tags" Target="../tags/tag366.xml"/><Relationship Id="rId22" Type="http://schemas.openxmlformats.org/officeDocument/2006/relationships/tags" Target="../tags/tag172.xml"/><Relationship Id="rId219" Type="http://schemas.openxmlformats.org/officeDocument/2006/relationships/image" Target="../media/image13.svg"/><Relationship Id="rId218" Type="http://schemas.openxmlformats.org/officeDocument/2006/relationships/image" Target="../media/image12.png"/><Relationship Id="rId217" Type="http://schemas.openxmlformats.org/officeDocument/2006/relationships/tags" Target="../tags/tag365.xml"/><Relationship Id="rId216" Type="http://schemas.openxmlformats.org/officeDocument/2006/relationships/tags" Target="../tags/tag364.xml"/><Relationship Id="rId215" Type="http://schemas.openxmlformats.org/officeDocument/2006/relationships/tags" Target="../tags/tag363.xml"/><Relationship Id="rId214" Type="http://schemas.openxmlformats.org/officeDocument/2006/relationships/image" Target="../media/image11.svg"/><Relationship Id="rId213" Type="http://schemas.openxmlformats.org/officeDocument/2006/relationships/image" Target="../media/image10.png"/><Relationship Id="rId212" Type="http://schemas.openxmlformats.org/officeDocument/2006/relationships/tags" Target="../tags/tag362.xml"/><Relationship Id="rId211" Type="http://schemas.openxmlformats.org/officeDocument/2006/relationships/tags" Target="../tags/tag361.xml"/><Relationship Id="rId210" Type="http://schemas.openxmlformats.org/officeDocument/2006/relationships/tags" Target="../tags/tag360.xml"/><Relationship Id="rId21" Type="http://schemas.openxmlformats.org/officeDocument/2006/relationships/tags" Target="../tags/tag171.xml"/><Relationship Id="rId209" Type="http://schemas.openxmlformats.org/officeDocument/2006/relationships/tags" Target="../tags/tag359.xml"/><Relationship Id="rId208" Type="http://schemas.openxmlformats.org/officeDocument/2006/relationships/tags" Target="../tags/tag358.xml"/><Relationship Id="rId207" Type="http://schemas.openxmlformats.org/officeDocument/2006/relationships/tags" Target="../tags/tag357.xml"/><Relationship Id="rId206" Type="http://schemas.openxmlformats.org/officeDocument/2006/relationships/tags" Target="../tags/tag356.xml"/><Relationship Id="rId205" Type="http://schemas.openxmlformats.org/officeDocument/2006/relationships/tags" Target="../tags/tag355.xml"/><Relationship Id="rId204" Type="http://schemas.openxmlformats.org/officeDocument/2006/relationships/tags" Target="../tags/tag354.xml"/><Relationship Id="rId203" Type="http://schemas.openxmlformats.org/officeDocument/2006/relationships/tags" Target="../tags/tag353.xml"/><Relationship Id="rId202" Type="http://schemas.openxmlformats.org/officeDocument/2006/relationships/tags" Target="../tags/tag352.xml"/><Relationship Id="rId201" Type="http://schemas.openxmlformats.org/officeDocument/2006/relationships/tags" Target="../tags/tag351.xml"/><Relationship Id="rId200" Type="http://schemas.openxmlformats.org/officeDocument/2006/relationships/tags" Target="../tags/tag350.xml"/><Relationship Id="rId20" Type="http://schemas.openxmlformats.org/officeDocument/2006/relationships/tags" Target="../tags/tag170.xml"/><Relationship Id="rId2" Type="http://schemas.openxmlformats.org/officeDocument/2006/relationships/tags" Target="../tags/tag152.xml"/><Relationship Id="rId199" Type="http://schemas.openxmlformats.org/officeDocument/2006/relationships/tags" Target="../tags/tag349.xml"/><Relationship Id="rId198" Type="http://schemas.openxmlformats.org/officeDocument/2006/relationships/tags" Target="../tags/tag348.xml"/><Relationship Id="rId197" Type="http://schemas.openxmlformats.org/officeDocument/2006/relationships/tags" Target="../tags/tag347.xml"/><Relationship Id="rId196" Type="http://schemas.openxmlformats.org/officeDocument/2006/relationships/tags" Target="../tags/tag346.xml"/><Relationship Id="rId195" Type="http://schemas.openxmlformats.org/officeDocument/2006/relationships/tags" Target="../tags/tag345.xml"/><Relationship Id="rId194" Type="http://schemas.openxmlformats.org/officeDocument/2006/relationships/tags" Target="../tags/tag344.xml"/><Relationship Id="rId193" Type="http://schemas.openxmlformats.org/officeDocument/2006/relationships/tags" Target="../tags/tag343.xml"/><Relationship Id="rId192" Type="http://schemas.openxmlformats.org/officeDocument/2006/relationships/tags" Target="../tags/tag342.xml"/><Relationship Id="rId191" Type="http://schemas.openxmlformats.org/officeDocument/2006/relationships/tags" Target="../tags/tag341.xml"/><Relationship Id="rId190" Type="http://schemas.openxmlformats.org/officeDocument/2006/relationships/tags" Target="../tags/tag340.xml"/><Relationship Id="rId19" Type="http://schemas.openxmlformats.org/officeDocument/2006/relationships/tags" Target="../tags/tag169.xml"/><Relationship Id="rId189" Type="http://schemas.openxmlformats.org/officeDocument/2006/relationships/tags" Target="../tags/tag339.xml"/><Relationship Id="rId188" Type="http://schemas.openxmlformats.org/officeDocument/2006/relationships/tags" Target="../tags/tag338.xml"/><Relationship Id="rId187" Type="http://schemas.openxmlformats.org/officeDocument/2006/relationships/tags" Target="../tags/tag337.xml"/><Relationship Id="rId186" Type="http://schemas.openxmlformats.org/officeDocument/2006/relationships/tags" Target="../tags/tag336.xml"/><Relationship Id="rId185" Type="http://schemas.openxmlformats.org/officeDocument/2006/relationships/tags" Target="../tags/tag335.xml"/><Relationship Id="rId184" Type="http://schemas.openxmlformats.org/officeDocument/2006/relationships/tags" Target="../tags/tag334.xml"/><Relationship Id="rId183" Type="http://schemas.openxmlformats.org/officeDocument/2006/relationships/tags" Target="../tags/tag333.xml"/><Relationship Id="rId182" Type="http://schemas.openxmlformats.org/officeDocument/2006/relationships/tags" Target="../tags/tag332.xml"/><Relationship Id="rId181" Type="http://schemas.openxmlformats.org/officeDocument/2006/relationships/tags" Target="../tags/tag331.xml"/><Relationship Id="rId180" Type="http://schemas.openxmlformats.org/officeDocument/2006/relationships/tags" Target="../tags/tag330.xml"/><Relationship Id="rId18" Type="http://schemas.openxmlformats.org/officeDocument/2006/relationships/tags" Target="../tags/tag168.xml"/><Relationship Id="rId179" Type="http://schemas.openxmlformats.org/officeDocument/2006/relationships/tags" Target="../tags/tag329.xml"/><Relationship Id="rId178" Type="http://schemas.openxmlformats.org/officeDocument/2006/relationships/tags" Target="../tags/tag328.xml"/><Relationship Id="rId177" Type="http://schemas.openxmlformats.org/officeDocument/2006/relationships/tags" Target="../tags/tag327.xml"/><Relationship Id="rId176" Type="http://schemas.openxmlformats.org/officeDocument/2006/relationships/tags" Target="../tags/tag326.xml"/><Relationship Id="rId175" Type="http://schemas.openxmlformats.org/officeDocument/2006/relationships/tags" Target="../tags/tag325.xml"/><Relationship Id="rId174" Type="http://schemas.openxmlformats.org/officeDocument/2006/relationships/tags" Target="../tags/tag324.xml"/><Relationship Id="rId173" Type="http://schemas.openxmlformats.org/officeDocument/2006/relationships/tags" Target="../tags/tag323.xml"/><Relationship Id="rId172" Type="http://schemas.openxmlformats.org/officeDocument/2006/relationships/tags" Target="../tags/tag322.xml"/><Relationship Id="rId171" Type="http://schemas.openxmlformats.org/officeDocument/2006/relationships/tags" Target="../tags/tag321.xml"/><Relationship Id="rId170" Type="http://schemas.openxmlformats.org/officeDocument/2006/relationships/tags" Target="../tags/tag320.xml"/><Relationship Id="rId17" Type="http://schemas.openxmlformats.org/officeDocument/2006/relationships/tags" Target="../tags/tag167.xml"/><Relationship Id="rId169" Type="http://schemas.openxmlformats.org/officeDocument/2006/relationships/tags" Target="../tags/tag319.xml"/><Relationship Id="rId168" Type="http://schemas.openxmlformats.org/officeDocument/2006/relationships/tags" Target="../tags/tag318.xml"/><Relationship Id="rId167" Type="http://schemas.openxmlformats.org/officeDocument/2006/relationships/tags" Target="../tags/tag317.xml"/><Relationship Id="rId166" Type="http://schemas.openxmlformats.org/officeDocument/2006/relationships/tags" Target="../tags/tag316.xml"/><Relationship Id="rId165" Type="http://schemas.openxmlformats.org/officeDocument/2006/relationships/tags" Target="../tags/tag315.xml"/><Relationship Id="rId164" Type="http://schemas.openxmlformats.org/officeDocument/2006/relationships/tags" Target="../tags/tag314.xml"/><Relationship Id="rId163" Type="http://schemas.openxmlformats.org/officeDocument/2006/relationships/tags" Target="../tags/tag313.xml"/><Relationship Id="rId162" Type="http://schemas.openxmlformats.org/officeDocument/2006/relationships/tags" Target="../tags/tag312.xml"/><Relationship Id="rId161" Type="http://schemas.openxmlformats.org/officeDocument/2006/relationships/tags" Target="../tags/tag311.xml"/><Relationship Id="rId160" Type="http://schemas.openxmlformats.org/officeDocument/2006/relationships/tags" Target="../tags/tag310.xml"/><Relationship Id="rId16" Type="http://schemas.openxmlformats.org/officeDocument/2006/relationships/tags" Target="../tags/tag166.xml"/><Relationship Id="rId159" Type="http://schemas.openxmlformats.org/officeDocument/2006/relationships/tags" Target="../tags/tag309.xml"/><Relationship Id="rId158" Type="http://schemas.openxmlformats.org/officeDocument/2006/relationships/tags" Target="../tags/tag308.xml"/><Relationship Id="rId157" Type="http://schemas.openxmlformats.org/officeDocument/2006/relationships/tags" Target="../tags/tag307.xml"/><Relationship Id="rId156" Type="http://schemas.openxmlformats.org/officeDocument/2006/relationships/tags" Target="../tags/tag306.xml"/><Relationship Id="rId155" Type="http://schemas.openxmlformats.org/officeDocument/2006/relationships/tags" Target="../tags/tag305.xml"/><Relationship Id="rId154" Type="http://schemas.openxmlformats.org/officeDocument/2006/relationships/tags" Target="../tags/tag304.xml"/><Relationship Id="rId153" Type="http://schemas.openxmlformats.org/officeDocument/2006/relationships/tags" Target="../tags/tag303.xml"/><Relationship Id="rId152" Type="http://schemas.openxmlformats.org/officeDocument/2006/relationships/tags" Target="../tags/tag302.xml"/><Relationship Id="rId151" Type="http://schemas.openxmlformats.org/officeDocument/2006/relationships/tags" Target="../tags/tag301.xml"/><Relationship Id="rId150" Type="http://schemas.openxmlformats.org/officeDocument/2006/relationships/tags" Target="../tags/tag300.xml"/><Relationship Id="rId15" Type="http://schemas.openxmlformats.org/officeDocument/2006/relationships/tags" Target="../tags/tag165.xml"/><Relationship Id="rId149" Type="http://schemas.openxmlformats.org/officeDocument/2006/relationships/tags" Target="../tags/tag299.xml"/><Relationship Id="rId148" Type="http://schemas.openxmlformats.org/officeDocument/2006/relationships/tags" Target="../tags/tag298.xml"/><Relationship Id="rId147" Type="http://schemas.openxmlformats.org/officeDocument/2006/relationships/tags" Target="../tags/tag297.xml"/><Relationship Id="rId146" Type="http://schemas.openxmlformats.org/officeDocument/2006/relationships/tags" Target="../tags/tag296.xml"/><Relationship Id="rId145" Type="http://schemas.openxmlformats.org/officeDocument/2006/relationships/tags" Target="../tags/tag295.xml"/><Relationship Id="rId144" Type="http://schemas.openxmlformats.org/officeDocument/2006/relationships/tags" Target="../tags/tag294.xml"/><Relationship Id="rId143" Type="http://schemas.openxmlformats.org/officeDocument/2006/relationships/tags" Target="../tags/tag293.xml"/><Relationship Id="rId142" Type="http://schemas.openxmlformats.org/officeDocument/2006/relationships/tags" Target="../tags/tag292.xml"/><Relationship Id="rId141" Type="http://schemas.openxmlformats.org/officeDocument/2006/relationships/tags" Target="../tags/tag291.xml"/><Relationship Id="rId140" Type="http://schemas.openxmlformats.org/officeDocument/2006/relationships/tags" Target="../tags/tag290.xml"/><Relationship Id="rId14" Type="http://schemas.openxmlformats.org/officeDocument/2006/relationships/tags" Target="../tags/tag164.xml"/><Relationship Id="rId139" Type="http://schemas.openxmlformats.org/officeDocument/2006/relationships/tags" Target="../tags/tag289.xml"/><Relationship Id="rId138" Type="http://schemas.openxmlformats.org/officeDocument/2006/relationships/tags" Target="../tags/tag288.xml"/><Relationship Id="rId137" Type="http://schemas.openxmlformats.org/officeDocument/2006/relationships/tags" Target="../tags/tag287.xml"/><Relationship Id="rId136" Type="http://schemas.openxmlformats.org/officeDocument/2006/relationships/tags" Target="../tags/tag286.xml"/><Relationship Id="rId135" Type="http://schemas.openxmlformats.org/officeDocument/2006/relationships/tags" Target="../tags/tag285.xml"/><Relationship Id="rId134" Type="http://schemas.openxmlformats.org/officeDocument/2006/relationships/tags" Target="../tags/tag284.xml"/><Relationship Id="rId133" Type="http://schemas.openxmlformats.org/officeDocument/2006/relationships/tags" Target="../tags/tag283.xml"/><Relationship Id="rId132" Type="http://schemas.openxmlformats.org/officeDocument/2006/relationships/tags" Target="../tags/tag282.xml"/><Relationship Id="rId131" Type="http://schemas.openxmlformats.org/officeDocument/2006/relationships/tags" Target="../tags/tag281.xml"/><Relationship Id="rId130" Type="http://schemas.openxmlformats.org/officeDocument/2006/relationships/tags" Target="../tags/tag280.xml"/><Relationship Id="rId13" Type="http://schemas.openxmlformats.org/officeDocument/2006/relationships/tags" Target="../tags/tag163.xml"/><Relationship Id="rId129" Type="http://schemas.openxmlformats.org/officeDocument/2006/relationships/tags" Target="../tags/tag279.xml"/><Relationship Id="rId128" Type="http://schemas.openxmlformats.org/officeDocument/2006/relationships/tags" Target="../tags/tag278.xml"/><Relationship Id="rId127" Type="http://schemas.openxmlformats.org/officeDocument/2006/relationships/tags" Target="../tags/tag277.xml"/><Relationship Id="rId126" Type="http://schemas.openxmlformats.org/officeDocument/2006/relationships/tags" Target="../tags/tag276.xml"/><Relationship Id="rId125" Type="http://schemas.openxmlformats.org/officeDocument/2006/relationships/tags" Target="../tags/tag275.xml"/><Relationship Id="rId124" Type="http://schemas.openxmlformats.org/officeDocument/2006/relationships/tags" Target="../tags/tag274.xml"/><Relationship Id="rId123" Type="http://schemas.openxmlformats.org/officeDocument/2006/relationships/tags" Target="../tags/tag273.xml"/><Relationship Id="rId122" Type="http://schemas.openxmlformats.org/officeDocument/2006/relationships/tags" Target="../tags/tag272.xml"/><Relationship Id="rId121" Type="http://schemas.openxmlformats.org/officeDocument/2006/relationships/tags" Target="../tags/tag271.xml"/><Relationship Id="rId120" Type="http://schemas.openxmlformats.org/officeDocument/2006/relationships/tags" Target="../tags/tag270.xml"/><Relationship Id="rId12" Type="http://schemas.openxmlformats.org/officeDocument/2006/relationships/tags" Target="../tags/tag162.xml"/><Relationship Id="rId119" Type="http://schemas.openxmlformats.org/officeDocument/2006/relationships/tags" Target="../tags/tag269.xml"/><Relationship Id="rId118" Type="http://schemas.openxmlformats.org/officeDocument/2006/relationships/tags" Target="../tags/tag268.xml"/><Relationship Id="rId117" Type="http://schemas.openxmlformats.org/officeDocument/2006/relationships/tags" Target="../tags/tag267.xml"/><Relationship Id="rId116" Type="http://schemas.openxmlformats.org/officeDocument/2006/relationships/tags" Target="../tags/tag266.xml"/><Relationship Id="rId115" Type="http://schemas.openxmlformats.org/officeDocument/2006/relationships/tags" Target="../tags/tag265.xml"/><Relationship Id="rId114" Type="http://schemas.openxmlformats.org/officeDocument/2006/relationships/tags" Target="../tags/tag264.xml"/><Relationship Id="rId113" Type="http://schemas.openxmlformats.org/officeDocument/2006/relationships/tags" Target="../tags/tag263.xml"/><Relationship Id="rId112" Type="http://schemas.openxmlformats.org/officeDocument/2006/relationships/tags" Target="../tags/tag262.xml"/><Relationship Id="rId111" Type="http://schemas.openxmlformats.org/officeDocument/2006/relationships/tags" Target="../tags/tag261.xml"/><Relationship Id="rId110" Type="http://schemas.openxmlformats.org/officeDocument/2006/relationships/tags" Target="../tags/tag260.xml"/><Relationship Id="rId11" Type="http://schemas.openxmlformats.org/officeDocument/2006/relationships/tags" Target="../tags/tag161.xml"/><Relationship Id="rId109" Type="http://schemas.openxmlformats.org/officeDocument/2006/relationships/tags" Target="../tags/tag259.xml"/><Relationship Id="rId108" Type="http://schemas.openxmlformats.org/officeDocument/2006/relationships/tags" Target="../tags/tag258.xml"/><Relationship Id="rId107" Type="http://schemas.openxmlformats.org/officeDocument/2006/relationships/tags" Target="../tags/tag257.xml"/><Relationship Id="rId106" Type="http://schemas.openxmlformats.org/officeDocument/2006/relationships/tags" Target="../tags/tag256.xml"/><Relationship Id="rId105" Type="http://schemas.openxmlformats.org/officeDocument/2006/relationships/tags" Target="../tags/tag255.xml"/><Relationship Id="rId104" Type="http://schemas.openxmlformats.org/officeDocument/2006/relationships/tags" Target="../tags/tag254.xml"/><Relationship Id="rId103" Type="http://schemas.openxmlformats.org/officeDocument/2006/relationships/tags" Target="../tags/tag253.xml"/><Relationship Id="rId102" Type="http://schemas.openxmlformats.org/officeDocument/2006/relationships/tags" Target="../tags/tag252.xml"/><Relationship Id="rId101" Type="http://schemas.openxmlformats.org/officeDocument/2006/relationships/tags" Target="../tags/tag251.xml"/><Relationship Id="rId100" Type="http://schemas.openxmlformats.org/officeDocument/2006/relationships/tags" Target="../tags/tag250.xml"/><Relationship Id="rId10" Type="http://schemas.openxmlformats.org/officeDocument/2006/relationships/tags" Target="../tags/tag160.xml"/><Relationship Id="rId1" Type="http://schemas.openxmlformats.org/officeDocument/2006/relationships/tags" Target="../tags/tag15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79.xml"/><Relationship Id="rId2" Type="http://schemas.openxmlformats.org/officeDocument/2006/relationships/tags" Target="../tags/tag378.xml"/><Relationship Id="rId1" Type="http://schemas.openxmlformats.org/officeDocument/2006/relationships/tags" Target="../tags/tag37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86.xml"/><Relationship Id="rId8" Type="http://schemas.openxmlformats.org/officeDocument/2006/relationships/tags" Target="../tags/tag385.xml"/><Relationship Id="rId7" Type="http://schemas.openxmlformats.org/officeDocument/2006/relationships/tags" Target="../tags/tag384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1" Type="http://schemas.openxmlformats.org/officeDocument/2006/relationships/slideLayout" Target="../slideLayouts/slideLayout6.xml"/><Relationship Id="rId40" Type="http://schemas.openxmlformats.org/officeDocument/2006/relationships/tags" Target="../tags/tag411.xml"/><Relationship Id="rId4" Type="http://schemas.openxmlformats.org/officeDocument/2006/relationships/tags" Target="../tags/tag383.xml"/><Relationship Id="rId39" Type="http://schemas.openxmlformats.org/officeDocument/2006/relationships/tags" Target="../tags/tag410.xml"/><Relationship Id="rId38" Type="http://schemas.openxmlformats.org/officeDocument/2006/relationships/image" Target="../media/image25.svg"/><Relationship Id="rId37" Type="http://schemas.openxmlformats.org/officeDocument/2006/relationships/image" Target="../media/image24.png"/><Relationship Id="rId36" Type="http://schemas.openxmlformats.org/officeDocument/2006/relationships/tags" Target="../tags/tag409.xml"/><Relationship Id="rId35" Type="http://schemas.openxmlformats.org/officeDocument/2006/relationships/tags" Target="../tags/tag408.xml"/><Relationship Id="rId34" Type="http://schemas.openxmlformats.org/officeDocument/2006/relationships/tags" Target="../tags/tag407.xml"/><Relationship Id="rId33" Type="http://schemas.openxmlformats.org/officeDocument/2006/relationships/tags" Target="../tags/tag406.xml"/><Relationship Id="rId32" Type="http://schemas.openxmlformats.org/officeDocument/2006/relationships/tags" Target="../tags/tag405.xml"/><Relationship Id="rId31" Type="http://schemas.openxmlformats.org/officeDocument/2006/relationships/tags" Target="../tags/tag404.xml"/><Relationship Id="rId30" Type="http://schemas.openxmlformats.org/officeDocument/2006/relationships/tags" Target="../tags/tag403.xml"/><Relationship Id="rId3" Type="http://schemas.openxmlformats.org/officeDocument/2006/relationships/tags" Target="../tags/tag382.xml"/><Relationship Id="rId29" Type="http://schemas.openxmlformats.org/officeDocument/2006/relationships/tags" Target="../tags/tag402.xml"/><Relationship Id="rId28" Type="http://schemas.openxmlformats.org/officeDocument/2006/relationships/tags" Target="../tags/tag401.xml"/><Relationship Id="rId27" Type="http://schemas.openxmlformats.org/officeDocument/2006/relationships/tags" Target="../tags/tag400.xml"/><Relationship Id="rId26" Type="http://schemas.openxmlformats.org/officeDocument/2006/relationships/tags" Target="../tags/tag399.xml"/><Relationship Id="rId25" Type="http://schemas.openxmlformats.org/officeDocument/2006/relationships/image" Target="../media/image23.svg"/><Relationship Id="rId24" Type="http://schemas.openxmlformats.org/officeDocument/2006/relationships/image" Target="../media/image22.png"/><Relationship Id="rId23" Type="http://schemas.openxmlformats.org/officeDocument/2006/relationships/tags" Target="../tags/tag398.xml"/><Relationship Id="rId22" Type="http://schemas.openxmlformats.org/officeDocument/2006/relationships/tags" Target="../tags/tag397.xml"/><Relationship Id="rId21" Type="http://schemas.openxmlformats.org/officeDocument/2006/relationships/tags" Target="../tags/tag396.xml"/><Relationship Id="rId20" Type="http://schemas.openxmlformats.org/officeDocument/2006/relationships/tags" Target="../tags/tag395.xml"/><Relationship Id="rId2" Type="http://schemas.openxmlformats.org/officeDocument/2006/relationships/tags" Target="../tags/tag381.xml"/><Relationship Id="rId19" Type="http://schemas.openxmlformats.org/officeDocument/2006/relationships/tags" Target="../tags/tag394.xml"/><Relationship Id="rId18" Type="http://schemas.openxmlformats.org/officeDocument/2006/relationships/tags" Target="../tags/tag393.xml"/><Relationship Id="rId17" Type="http://schemas.openxmlformats.org/officeDocument/2006/relationships/tags" Target="../tags/tag392.xml"/><Relationship Id="rId16" Type="http://schemas.openxmlformats.org/officeDocument/2006/relationships/tags" Target="../tags/tag391.xml"/><Relationship Id="rId15" Type="http://schemas.openxmlformats.org/officeDocument/2006/relationships/tags" Target="../tags/tag390.xml"/><Relationship Id="rId14" Type="http://schemas.openxmlformats.org/officeDocument/2006/relationships/tags" Target="../tags/tag389.xml"/><Relationship Id="rId13" Type="http://schemas.openxmlformats.org/officeDocument/2006/relationships/tags" Target="../tags/tag388.xml"/><Relationship Id="rId12" Type="http://schemas.openxmlformats.org/officeDocument/2006/relationships/image" Target="../media/image21.svg"/><Relationship Id="rId11" Type="http://schemas.openxmlformats.org/officeDocument/2006/relationships/image" Target="../media/image20.png"/><Relationship Id="rId10" Type="http://schemas.openxmlformats.org/officeDocument/2006/relationships/tags" Target="../tags/tag387.xml"/><Relationship Id="rId1" Type="http://schemas.openxmlformats.org/officeDocument/2006/relationships/tags" Target="../tags/tag38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20.xml"/><Relationship Id="rId8" Type="http://schemas.openxmlformats.org/officeDocument/2006/relationships/tags" Target="../tags/tag419.xml"/><Relationship Id="rId7" Type="http://schemas.openxmlformats.org/officeDocument/2006/relationships/tags" Target="../tags/tag418.xml"/><Relationship Id="rId6" Type="http://schemas.openxmlformats.org/officeDocument/2006/relationships/tags" Target="../tags/tag417.xml"/><Relationship Id="rId5" Type="http://schemas.openxmlformats.org/officeDocument/2006/relationships/tags" Target="../tags/tag416.xml"/><Relationship Id="rId4" Type="http://schemas.openxmlformats.org/officeDocument/2006/relationships/tags" Target="../tags/tag415.xml"/><Relationship Id="rId3" Type="http://schemas.openxmlformats.org/officeDocument/2006/relationships/tags" Target="../tags/tag414.xml"/><Relationship Id="rId28" Type="http://schemas.openxmlformats.org/officeDocument/2006/relationships/slideLayout" Target="../slideLayouts/slideLayout6.xml"/><Relationship Id="rId27" Type="http://schemas.openxmlformats.org/officeDocument/2006/relationships/tags" Target="../tags/tag436.xml"/><Relationship Id="rId26" Type="http://schemas.openxmlformats.org/officeDocument/2006/relationships/tags" Target="../tags/tag435.xml"/><Relationship Id="rId25" Type="http://schemas.openxmlformats.org/officeDocument/2006/relationships/tags" Target="../tags/tag434.xml"/><Relationship Id="rId24" Type="http://schemas.openxmlformats.org/officeDocument/2006/relationships/image" Target="../media/image27.svg"/><Relationship Id="rId23" Type="http://schemas.openxmlformats.org/officeDocument/2006/relationships/image" Target="../media/image26.png"/><Relationship Id="rId22" Type="http://schemas.openxmlformats.org/officeDocument/2006/relationships/tags" Target="../tags/tag433.xml"/><Relationship Id="rId21" Type="http://schemas.openxmlformats.org/officeDocument/2006/relationships/tags" Target="../tags/tag432.xml"/><Relationship Id="rId20" Type="http://schemas.openxmlformats.org/officeDocument/2006/relationships/tags" Target="../tags/tag431.xml"/><Relationship Id="rId2" Type="http://schemas.openxmlformats.org/officeDocument/2006/relationships/tags" Target="../tags/tag413.xml"/><Relationship Id="rId19" Type="http://schemas.openxmlformats.org/officeDocument/2006/relationships/tags" Target="../tags/tag430.xml"/><Relationship Id="rId18" Type="http://schemas.openxmlformats.org/officeDocument/2006/relationships/tags" Target="../tags/tag429.xml"/><Relationship Id="rId17" Type="http://schemas.openxmlformats.org/officeDocument/2006/relationships/tags" Target="../tags/tag428.xml"/><Relationship Id="rId16" Type="http://schemas.openxmlformats.org/officeDocument/2006/relationships/tags" Target="../tags/tag427.xml"/><Relationship Id="rId15" Type="http://schemas.openxmlformats.org/officeDocument/2006/relationships/tags" Target="../tags/tag426.xml"/><Relationship Id="rId14" Type="http://schemas.openxmlformats.org/officeDocument/2006/relationships/tags" Target="../tags/tag425.xml"/><Relationship Id="rId13" Type="http://schemas.openxmlformats.org/officeDocument/2006/relationships/tags" Target="../tags/tag424.xml"/><Relationship Id="rId12" Type="http://schemas.openxmlformats.org/officeDocument/2006/relationships/tags" Target="../tags/tag423.xml"/><Relationship Id="rId11" Type="http://schemas.openxmlformats.org/officeDocument/2006/relationships/tags" Target="../tags/tag422.xml"/><Relationship Id="rId10" Type="http://schemas.openxmlformats.org/officeDocument/2006/relationships/tags" Target="../tags/tag421.xml"/><Relationship Id="rId1" Type="http://schemas.openxmlformats.org/officeDocument/2006/relationships/tags" Target="../tags/tag41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43.xml"/><Relationship Id="rId8" Type="http://schemas.openxmlformats.org/officeDocument/2006/relationships/image" Target="../media/image29.svg"/><Relationship Id="rId7" Type="http://schemas.openxmlformats.org/officeDocument/2006/relationships/image" Target="../media/image28.png"/><Relationship Id="rId6" Type="http://schemas.openxmlformats.org/officeDocument/2006/relationships/tags" Target="../tags/tag442.xml"/><Relationship Id="rId5" Type="http://schemas.openxmlformats.org/officeDocument/2006/relationships/tags" Target="../tags/tag441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469.xml"/><Relationship Id="rId44" Type="http://schemas.openxmlformats.org/officeDocument/2006/relationships/tags" Target="../tags/tag468.xml"/><Relationship Id="rId43" Type="http://schemas.openxmlformats.org/officeDocument/2006/relationships/image" Target="../media/image39.svg"/><Relationship Id="rId42" Type="http://schemas.openxmlformats.org/officeDocument/2006/relationships/image" Target="../media/image38.png"/><Relationship Id="rId41" Type="http://schemas.openxmlformats.org/officeDocument/2006/relationships/tags" Target="../tags/tag467.xml"/><Relationship Id="rId40" Type="http://schemas.openxmlformats.org/officeDocument/2006/relationships/tags" Target="../tags/tag466.xml"/><Relationship Id="rId4" Type="http://schemas.openxmlformats.org/officeDocument/2006/relationships/tags" Target="../tags/tag440.xml"/><Relationship Id="rId39" Type="http://schemas.openxmlformats.org/officeDocument/2006/relationships/tags" Target="../tags/tag465.xml"/><Relationship Id="rId38" Type="http://schemas.openxmlformats.org/officeDocument/2006/relationships/tags" Target="../tags/tag464.xml"/><Relationship Id="rId37" Type="http://schemas.openxmlformats.org/officeDocument/2006/relationships/tags" Target="../tags/tag463.xml"/><Relationship Id="rId36" Type="http://schemas.openxmlformats.org/officeDocument/2006/relationships/image" Target="../media/image37.svg"/><Relationship Id="rId35" Type="http://schemas.openxmlformats.org/officeDocument/2006/relationships/image" Target="../media/image36.png"/><Relationship Id="rId34" Type="http://schemas.openxmlformats.org/officeDocument/2006/relationships/tags" Target="../tags/tag462.xml"/><Relationship Id="rId33" Type="http://schemas.openxmlformats.org/officeDocument/2006/relationships/tags" Target="../tags/tag461.xml"/><Relationship Id="rId32" Type="http://schemas.openxmlformats.org/officeDocument/2006/relationships/tags" Target="../tags/tag460.xml"/><Relationship Id="rId31" Type="http://schemas.openxmlformats.org/officeDocument/2006/relationships/tags" Target="../tags/tag459.xml"/><Relationship Id="rId30" Type="http://schemas.openxmlformats.org/officeDocument/2006/relationships/tags" Target="../tags/tag458.xml"/><Relationship Id="rId3" Type="http://schemas.openxmlformats.org/officeDocument/2006/relationships/tags" Target="../tags/tag439.xml"/><Relationship Id="rId29" Type="http://schemas.openxmlformats.org/officeDocument/2006/relationships/image" Target="../media/image35.svg"/><Relationship Id="rId28" Type="http://schemas.openxmlformats.org/officeDocument/2006/relationships/image" Target="../media/image34.png"/><Relationship Id="rId27" Type="http://schemas.openxmlformats.org/officeDocument/2006/relationships/tags" Target="../tags/tag457.xml"/><Relationship Id="rId26" Type="http://schemas.openxmlformats.org/officeDocument/2006/relationships/tags" Target="../tags/tag456.xml"/><Relationship Id="rId25" Type="http://schemas.openxmlformats.org/officeDocument/2006/relationships/tags" Target="../tags/tag455.xml"/><Relationship Id="rId24" Type="http://schemas.openxmlformats.org/officeDocument/2006/relationships/tags" Target="../tags/tag454.xml"/><Relationship Id="rId23" Type="http://schemas.openxmlformats.org/officeDocument/2006/relationships/tags" Target="../tags/tag453.xml"/><Relationship Id="rId22" Type="http://schemas.openxmlformats.org/officeDocument/2006/relationships/image" Target="../media/image33.svg"/><Relationship Id="rId21" Type="http://schemas.openxmlformats.org/officeDocument/2006/relationships/image" Target="../media/image32.png"/><Relationship Id="rId20" Type="http://schemas.openxmlformats.org/officeDocument/2006/relationships/tags" Target="../tags/tag452.xml"/><Relationship Id="rId2" Type="http://schemas.openxmlformats.org/officeDocument/2006/relationships/tags" Target="../tags/tag438.xml"/><Relationship Id="rId19" Type="http://schemas.openxmlformats.org/officeDocument/2006/relationships/tags" Target="../tags/tag451.xml"/><Relationship Id="rId18" Type="http://schemas.openxmlformats.org/officeDocument/2006/relationships/tags" Target="../tags/tag450.xml"/><Relationship Id="rId17" Type="http://schemas.openxmlformats.org/officeDocument/2006/relationships/tags" Target="../tags/tag449.xml"/><Relationship Id="rId16" Type="http://schemas.openxmlformats.org/officeDocument/2006/relationships/tags" Target="../tags/tag448.xml"/><Relationship Id="rId15" Type="http://schemas.openxmlformats.org/officeDocument/2006/relationships/image" Target="../media/image31.svg"/><Relationship Id="rId14" Type="http://schemas.openxmlformats.org/officeDocument/2006/relationships/image" Target="../media/image30.png"/><Relationship Id="rId13" Type="http://schemas.openxmlformats.org/officeDocument/2006/relationships/tags" Target="../tags/tag447.xml"/><Relationship Id="rId12" Type="http://schemas.openxmlformats.org/officeDocument/2006/relationships/tags" Target="../tags/tag446.xml"/><Relationship Id="rId11" Type="http://schemas.openxmlformats.org/officeDocument/2006/relationships/tags" Target="../tags/tag445.xml"/><Relationship Id="rId10" Type="http://schemas.openxmlformats.org/officeDocument/2006/relationships/tags" Target="../tags/tag444.xml"/><Relationship Id="rId1" Type="http://schemas.openxmlformats.org/officeDocument/2006/relationships/tags" Target="../tags/tag43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78.xml"/><Relationship Id="rId8" Type="http://schemas.openxmlformats.org/officeDocument/2006/relationships/tags" Target="../tags/tag477.xml"/><Relationship Id="rId7" Type="http://schemas.openxmlformats.org/officeDocument/2006/relationships/tags" Target="../tags/tag476.xml"/><Relationship Id="rId6" Type="http://schemas.openxmlformats.org/officeDocument/2006/relationships/tags" Target="../tags/tag475.xml"/><Relationship Id="rId5" Type="http://schemas.openxmlformats.org/officeDocument/2006/relationships/tags" Target="../tags/tag474.xml"/><Relationship Id="rId4" Type="http://schemas.openxmlformats.org/officeDocument/2006/relationships/tags" Target="../tags/tag473.xml"/><Relationship Id="rId3" Type="http://schemas.openxmlformats.org/officeDocument/2006/relationships/tags" Target="../tags/tag472.xml"/><Relationship Id="rId26" Type="http://schemas.openxmlformats.org/officeDocument/2006/relationships/slideLayout" Target="../slideLayouts/slideLayout6.xml"/><Relationship Id="rId25" Type="http://schemas.openxmlformats.org/officeDocument/2006/relationships/tags" Target="../tags/tag494.xml"/><Relationship Id="rId24" Type="http://schemas.openxmlformats.org/officeDocument/2006/relationships/tags" Target="../tags/tag493.xml"/><Relationship Id="rId23" Type="http://schemas.openxmlformats.org/officeDocument/2006/relationships/tags" Target="../tags/tag492.xml"/><Relationship Id="rId22" Type="http://schemas.openxmlformats.org/officeDocument/2006/relationships/tags" Target="../tags/tag491.xml"/><Relationship Id="rId21" Type="http://schemas.openxmlformats.org/officeDocument/2006/relationships/tags" Target="../tags/tag490.xml"/><Relationship Id="rId20" Type="http://schemas.openxmlformats.org/officeDocument/2006/relationships/tags" Target="../tags/tag489.xml"/><Relationship Id="rId2" Type="http://schemas.openxmlformats.org/officeDocument/2006/relationships/tags" Target="../tags/tag471.xml"/><Relationship Id="rId19" Type="http://schemas.openxmlformats.org/officeDocument/2006/relationships/tags" Target="../tags/tag488.xml"/><Relationship Id="rId18" Type="http://schemas.openxmlformats.org/officeDocument/2006/relationships/tags" Target="../tags/tag487.xml"/><Relationship Id="rId17" Type="http://schemas.openxmlformats.org/officeDocument/2006/relationships/tags" Target="../tags/tag486.xml"/><Relationship Id="rId16" Type="http://schemas.openxmlformats.org/officeDocument/2006/relationships/tags" Target="../tags/tag485.xml"/><Relationship Id="rId15" Type="http://schemas.openxmlformats.org/officeDocument/2006/relationships/tags" Target="../tags/tag484.xml"/><Relationship Id="rId14" Type="http://schemas.openxmlformats.org/officeDocument/2006/relationships/tags" Target="../tags/tag483.xml"/><Relationship Id="rId13" Type="http://schemas.openxmlformats.org/officeDocument/2006/relationships/tags" Target="../tags/tag482.xml"/><Relationship Id="rId12" Type="http://schemas.openxmlformats.org/officeDocument/2006/relationships/tags" Target="../tags/tag481.xml"/><Relationship Id="rId11" Type="http://schemas.openxmlformats.org/officeDocument/2006/relationships/tags" Target="../tags/tag480.xml"/><Relationship Id="rId10" Type="http://schemas.openxmlformats.org/officeDocument/2006/relationships/tags" Target="../tags/tag479.xml"/><Relationship Id="rId1" Type="http://schemas.openxmlformats.org/officeDocument/2006/relationships/tags" Target="../tags/tag470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497.xml"/><Relationship Id="rId2" Type="http://schemas.openxmlformats.org/officeDocument/2006/relationships/tags" Target="../tags/tag496.xml"/><Relationship Id="rId1" Type="http://schemas.openxmlformats.org/officeDocument/2006/relationships/tags" Target="../tags/tag4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400"/>
              <a:t>100以内数的认识·十进制扩展</a:t>
            </a:r>
            <a:endParaRPr lang="zh-CN" altLang="en-US" sz="54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从十到百：十进制思想的扩展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数花生：一个一个数到十个十个数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819150"/>
          </a:xfrm>
          <a:custGeom>
            <a:avLst/>
            <a:gdLst>
              <a:gd name="sw" fmla="*/ 1 w 17385"/>
              <a:gd name="sh" fmla="*/ 1 h 1290"/>
              <a:gd name="mins" fmla="min sw sh"/>
              <a:gd name="dsw" fmla="+- 0 sw mins"/>
              <a:gd name="dsh" fmla="+- 0 sh mins"/>
              <a:gd name="p0x0" fmla="*/ 180 w 17385"/>
              <a:gd name="p0y0" fmla="*/ 0 h 1290"/>
              <a:gd name="p0x1" fmla="*/ 17205 w 17385"/>
              <a:gd name="p0y1" fmla="*/ 0 h 1290"/>
              <a:gd name="p0x2" fmla="*/ 17304 w 17385"/>
              <a:gd name="p0y2" fmla="*/ 0 h 1290"/>
              <a:gd name="p0x3" fmla="*/ 17385 w 17385"/>
              <a:gd name="p0y3" fmla="*/ 80 h 1290"/>
              <a:gd name="p0x4" fmla="*/ 17385 w 17385"/>
              <a:gd name="p0y4" fmla="*/ 180 h 1290"/>
              <a:gd name="p0x5" fmla="*/ 17385 w 17385"/>
              <a:gd name="p0y5" fmla="*/ 1110 h 1290"/>
              <a:gd name="p0x6" fmla="*/ 17385 w 17385"/>
              <a:gd name="p0y6" fmla="*/ 1209 h 1290"/>
              <a:gd name="p0x7" fmla="*/ 17304 w 17385"/>
              <a:gd name="p0y7" fmla="*/ 1290 h 1290"/>
              <a:gd name="p0x8" fmla="*/ 17205 w 17385"/>
              <a:gd name="p0y8" fmla="*/ 1290 h 1290"/>
              <a:gd name="p0x9" fmla="*/ 180 w 17385"/>
              <a:gd name="p0y9" fmla="*/ 1290 h 1290"/>
              <a:gd name="p0x10" fmla="*/ 80 w 17385"/>
              <a:gd name="p0y10" fmla="*/ 1290 h 1290"/>
              <a:gd name="p0x11" fmla="*/ 0 w 17385"/>
              <a:gd name="p0y11" fmla="*/ 1209 h 1290"/>
              <a:gd name="p0x12" fmla="*/ 0 w 17385"/>
              <a:gd name="p0y12" fmla="*/ 1110 h 1290"/>
              <a:gd name="p0x13" fmla="*/ 0 w 17385"/>
              <a:gd name="p0y13" fmla="*/ 180 h 1290"/>
              <a:gd name="p0x14" fmla="*/ 0 w 17385"/>
              <a:gd name="p0y14" fmla="*/ 80 h 1290"/>
              <a:gd name="p0x15" fmla="*/ 80 w 17385"/>
              <a:gd name="p0y15" fmla="*/ 0 h 1290"/>
              <a:gd name="p0x16" fmla="*/ 180 w 17385"/>
              <a:gd name="p0y16" fmla="*/ 0 h 12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384280" y="1282065"/>
            <a:ext cx="5423373" cy="4695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700" b="1" spc="54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 sz="2700" b="1" spc="54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700" b="1" spc="54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数到</a:t>
            </a:r>
            <a:r>
              <a:rPr lang="en-US" altLang="zh-CN" sz="2700" b="1" spc="54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r>
              <a:rPr lang="zh-CN" altLang="en-US" sz="2700" b="1" spc="54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，数法升级认知升级</a:t>
            </a:r>
            <a:endParaRPr lang="zh-CN" altLang="en-US" sz="2700" b="1" spc="54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128520"/>
            <a:ext cx="3134995" cy="4343400"/>
          </a:xfrm>
          <a:custGeom>
            <a:avLst/>
            <a:gdLst>
              <a:gd name="sw" fmla="*/ 1 w 4936"/>
              <a:gd name="sh" fmla="*/ 1 h 6840"/>
              <a:gd name="mins" fmla="min sw sh"/>
              <a:gd name="dsw" fmla="+- 0 sw mins"/>
              <a:gd name="dsh" fmla="+- 0 sh mins"/>
              <a:gd name="p0x0" fmla="*/ 180 w 4936"/>
              <a:gd name="p0y0" fmla="*/ 0 h 6840"/>
              <a:gd name="p0x1" fmla="*/ 4756 w 4936"/>
              <a:gd name="p0y1" fmla="*/ 0 h 6840"/>
              <a:gd name="p0x2" fmla="*/ 4856 w 4936"/>
              <a:gd name="p0y2" fmla="*/ 0 h 6840"/>
              <a:gd name="p0x3" fmla="*/ 4936 w 4936"/>
              <a:gd name="p0y3" fmla="*/ 80 h 6840"/>
              <a:gd name="p0x4" fmla="*/ 4936 w 4936"/>
              <a:gd name="p0y4" fmla="*/ 180 h 6840"/>
              <a:gd name="p0x5" fmla="*/ 4936 w 4936"/>
              <a:gd name="p0y5" fmla="*/ 6660 h 6840"/>
              <a:gd name="p0x6" fmla="*/ 4936 w 4936"/>
              <a:gd name="p0y6" fmla="*/ 6759 h 6840"/>
              <a:gd name="p0x7" fmla="*/ 4856 w 4936"/>
              <a:gd name="p0y7" fmla="*/ 6840 h 6840"/>
              <a:gd name="p0x8" fmla="*/ 4756 w 4936"/>
              <a:gd name="p0y8" fmla="*/ 6840 h 6840"/>
              <a:gd name="p0x9" fmla="*/ 180 w 4936"/>
              <a:gd name="p0y9" fmla="*/ 6840 h 6840"/>
              <a:gd name="p0x10" fmla="*/ 80 w 4936"/>
              <a:gd name="p0y10" fmla="*/ 6840 h 6840"/>
              <a:gd name="p0x11" fmla="*/ 0 w 4936"/>
              <a:gd name="p0y11" fmla="*/ 6759 h 6840"/>
              <a:gd name="p0x12" fmla="*/ 0 w 4936"/>
              <a:gd name="p0y12" fmla="*/ 6660 h 6840"/>
              <a:gd name="p0x13" fmla="*/ 0 w 4936"/>
              <a:gd name="p0y13" fmla="*/ 180 h 6840"/>
              <a:gd name="p0x14" fmla="*/ 0 w 4936"/>
              <a:gd name="p0y14" fmla="*/ 80 h 6840"/>
              <a:gd name="p0x15" fmla="*/ 80 w 4936"/>
              <a:gd name="p0y15" fmla="*/ 0 h 6840"/>
              <a:gd name="p0x16" fmla="*/ 180 w 4936"/>
              <a:gd name="p0y16" fmla="*/ 0 h 6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7952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903761" y="2867977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71525" y="3350895"/>
            <a:ext cx="274431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逐一计数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771525" y="4157663"/>
            <a:ext cx="274431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一颗一颗数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771525" y="4538663"/>
            <a:ext cx="274431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最基础的数数方法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771525" y="5305425"/>
            <a:ext cx="618754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047379" y="5495925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3910965" y="2128520"/>
            <a:ext cx="3546475" cy="4343400"/>
          </a:xfrm>
          <a:custGeom>
            <a:avLst/>
            <a:gdLst>
              <a:gd name="sw" fmla="*/ 1 w 5585"/>
              <a:gd name="sh" fmla="*/ 1 h 6840"/>
              <a:gd name="mins" fmla="min sw sh"/>
              <a:gd name="dsw" fmla="+- 0 sw mins"/>
              <a:gd name="dsh" fmla="+- 0 sh mins"/>
              <a:gd name="p0x0" fmla="*/ 180 w 5585"/>
              <a:gd name="p0y0" fmla="*/ 0 h 6840"/>
              <a:gd name="p0x1" fmla="*/ 5405 w 5585"/>
              <a:gd name="p0y1" fmla="*/ 0 h 6840"/>
              <a:gd name="p0x2" fmla="*/ 5504 w 5585"/>
              <a:gd name="p0y2" fmla="*/ 0 h 6840"/>
              <a:gd name="p0x3" fmla="*/ 5585 w 5585"/>
              <a:gd name="p0y3" fmla="*/ 80 h 6840"/>
              <a:gd name="p0x4" fmla="*/ 5585 w 5585"/>
              <a:gd name="p0y4" fmla="*/ 180 h 6840"/>
              <a:gd name="p0x5" fmla="*/ 5585 w 5585"/>
              <a:gd name="p0y5" fmla="*/ 6660 h 6840"/>
              <a:gd name="p0x6" fmla="*/ 5585 w 5585"/>
              <a:gd name="p0y6" fmla="*/ 6759 h 6840"/>
              <a:gd name="p0x7" fmla="*/ 5504 w 5585"/>
              <a:gd name="p0y7" fmla="*/ 6840 h 6840"/>
              <a:gd name="p0x8" fmla="*/ 5405 w 5585"/>
              <a:gd name="p0y8" fmla="*/ 6840 h 6840"/>
              <a:gd name="p0x9" fmla="*/ 180 w 5585"/>
              <a:gd name="p0y9" fmla="*/ 6840 h 6840"/>
              <a:gd name="p0x10" fmla="*/ 80 w 5585"/>
              <a:gd name="p0y10" fmla="*/ 6840 h 6840"/>
              <a:gd name="p0x11" fmla="*/ 0 w 5585"/>
              <a:gd name="p0y11" fmla="*/ 6759 h 6840"/>
              <a:gd name="p0x12" fmla="*/ 0 w 5585"/>
              <a:gd name="p0y12" fmla="*/ 6660 h 6840"/>
              <a:gd name="p0x13" fmla="*/ 0 w 5585"/>
              <a:gd name="p0y13" fmla="*/ 180 h 6840"/>
              <a:gd name="p0x14" fmla="*/ 0 w 5585"/>
              <a:gd name="p0y14" fmla="*/ 80 h 6840"/>
              <a:gd name="p0x15" fmla="*/ 80 w 5585"/>
              <a:gd name="p0y15" fmla="*/ 0 h 6840"/>
              <a:gd name="p0x16" fmla="*/ 180 w 5585"/>
              <a:gd name="p0y16" fmla="*/ 0 h 6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4105910" y="27952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4238625" y="2867977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4106389" y="3350895"/>
            <a:ext cx="315597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按群计数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4106389" y="4157663"/>
            <a:ext cx="315597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十颗一堆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4106389" y="4538663"/>
            <a:ext cx="315597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古人分组刻痕的思想延续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4106389" y="5305425"/>
            <a:ext cx="856507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4619996" y="5495925"/>
            <a:ext cx="64524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堆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7657465" y="2128520"/>
            <a:ext cx="3957955" cy="4343400"/>
          </a:xfrm>
          <a:custGeom>
            <a:avLst/>
            <a:gdLst>
              <a:gd name="sw" fmla="*/ 1 w 6233"/>
              <a:gd name="sh" fmla="*/ 1 h 6840"/>
              <a:gd name="mins" fmla="min sw sh"/>
              <a:gd name="dsw" fmla="+- 0 sw mins"/>
              <a:gd name="dsh" fmla="+- 0 sh mins"/>
              <a:gd name="p0x0" fmla="*/ 180 w 6233"/>
              <a:gd name="p0y0" fmla="*/ 0 h 6840"/>
              <a:gd name="p0x1" fmla="*/ 6053 w 6233"/>
              <a:gd name="p0y1" fmla="*/ 0 h 6840"/>
              <a:gd name="p0x2" fmla="*/ 6152 w 6233"/>
              <a:gd name="p0y2" fmla="*/ 0 h 6840"/>
              <a:gd name="p0x3" fmla="*/ 6233 w 6233"/>
              <a:gd name="p0y3" fmla="*/ 80 h 6840"/>
              <a:gd name="p0x4" fmla="*/ 6233 w 6233"/>
              <a:gd name="p0y4" fmla="*/ 180 h 6840"/>
              <a:gd name="p0x5" fmla="*/ 6233 w 6233"/>
              <a:gd name="p0y5" fmla="*/ 6660 h 6840"/>
              <a:gd name="p0x6" fmla="*/ 6233 w 6233"/>
              <a:gd name="p0y6" fmla="*/ 6759 h 6840"/>
              <a:gd name="p0x7" fmla="*/ 6152 w 6233"/>
              <a:gd name="p0y7" fmla="*/ 6840 h 6840"/>
              <a:gd name="p0x8" fmla="*/ 6053 w 6233"/>
              <a:gd name="p0y8" fmla="*/ 6840 h 6840"/>
              <a:gd name="p0x9" fmla="*/ 180 w 6233"/>
              <a:gd name="p0y9" fmla="*/ 6840 h 6840"/>
              <a:gd name="p0x10" fmla="*/ 80 w 6233"/>
              <a:gd name="p0y10" fmla="*/ 6840 h 6840"/>
              <a:gd name="p0x11" fmla="*/ 0 w 6233"/>
              <a:gd name="p0y11" fmla="*/ 6759 h 6840"/>
              <a:gd name="p0x12" fmla="*/ 0 w 6233"/>
              <a:gd name="p0y12" fmla="*/ 6660 h 6840"/>
              <a:gd name="p0x13" fmla="*/ 0 w 6233"/>
              <a:gd name="p0y13" fmla="*/ 180 h 6840"/>
              <a:gd name="p0x14" fmla="*/ 0 w 6233"/>
              <a:gd name="p0y14" fmla="*/ 80 h 6840"/>
              <a:gd name="p0x15" fmla="*/ 80 w 6233"/>
              <a:gd name="p0y15" fmla="*/ 0 h 6840"/>
              <a:gd name="p0x16" fmla="*/ 180 w 6233"/>
              <a:gd name="p0y16" fmla="*/ 0 h 6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7852410" y="26631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7985151" y="2735818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7852914" y="3218736"/>
            <a:ext cx="356756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百的诞生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7852914" y="4900375"/>
            <a:ext cx="1199112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endParaRPr sz="4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8556727" y="5170884"/>
            <a:ext cx="8001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个十</a:t>
            </a:r>
            <a:endParaRPr sz="2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7852914" y="5637609"/>
            <a:ext cx="3567561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</a:t>
            </a: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 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个百</a:t>
            </a: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7852914" y="3893344"/>
            <a:ext cx="356756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十堆</a:t>
            </a:r>
            <a:r>
              <a:rPr lang="en-US" altLang="zh-CN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一百</a:t>
            </a:r>
            <a:endParaRPr lang="zh-CN" altLang="en-US" sz="15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7852914" y="4274344"/>
            <a:ext cx="356756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十进制从</a:t>
            </a:r>
            <a:r>
              <a:rPr lang="en-US" altLang="zh-CN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</a:t>
            </a:r>
            <a:r>
              <a:rPr lang="en-US" altLang="zh-CN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扩展到</a:t>
            </a:r>
            <a:r>
              <a:rPr lang="en-US" altLang="zh-CN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</a:t>
            </a:r>
            <a:r>
              <a:rPr lang="en-US" altLang="zh-CN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数豆子：估数与验证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842510" cy="5362575"/>
          </a:xfrm>
          <a:custGeom>
            <a:avLst/>
            <a:gdLst>
              <a:gd name="sw" fmla="*/ 1 w 7625"/>
              <a:gd name="sh" fmla="*/ 1 h 8445"/>
              <a:gd name="mins" fmla="min sw sh"/>
              <a:gd name="dsw" fmla="+- 0 sw mins"/>
              <a:gd name="dsh" fmla="+- 0 sh mins"/>
              <a:gd name="p0x0" fmla="*/ 180 w 7625"/>
              <a:gd name="p0y0" fmla="*/ 0 h 8445"/>
              <a:gd name="p0x1" fmla="*/ 7445 w 7625"/>
              <a:gd name="p0y1" fmla="*/ 0 h 8445"/>
              <a:gd name="p0x2" fmla="*/ 7545 w 7625"/>
              <a:gd name="p0y2" fmla="*/ 0 h 8445"/>
              <a:gd name="p0x3" fmla="*/ 7625 w 7625"/>
              <a:gd name="p0y3" fmla="*/ 80 h 8445"/>
              <a:gd name="p0x4" fmla="*/ 7625 w 7625"/>
              <a:gd name="p0y4" fmla="*/ 180 h 8445"/>
              <a:gd name="p0x5" fmla="*/ 7625 w 7625"/>
              <a:gd name="p0y5" fmla="*/ 8265 h 8445"/>
              <a:gd name="p0x6" fmla="*/ 7625 w 7625"/>
              <a:gd name="p0y6" fmla="*/ 8364 h 8445"/>
              <a:gd name="p0x7" fmla="*/ 7545 w 7625"/>
              <a:gd name="p0y7" fmla="*/ 8445 h 8445"/>
              <a:gd name="p0x8" fmla="*/ 7445 w 7625"/>
              <a:gd name="p0y8" fmla="*/ 8445 h 8445"/>
              <a:gd name="p0x9" fmla="*/ 180 w 7625"/>
              <a:gd name="p0y9" fmla="*/ 8445 h 8445"/>
              <a:gd name="p0x10" fmla="*/ 80 w 7625"/>
              <a:gd name="p0y10" fmla="*/ 8445 h 8445"/>
              <a:gd name="p0x11" fmla="*/ 0 w 7625"/>
              <a:gd name="p0y11" fmla="*/ 8364 h 8445"/>
              <a:gd name="p0x12" fmla="*/ 0 w 7625"/>
              <a:gd name="p0y12" fmla="*/ 8265 h 8445"/>
              <a:gd name="p0x13" fmla="*/ 0 w 7625"/>
              <a:gd name="p0y13" fmla="*/ 180 h 8445"/>
              <a:gd name="p0x14" fmla="*/ 0 w 7625"/>
              <a:gd name="p0y14" fmla="*/ 80 h 8445"/>
              <a:gd name="p0x15" fmla="*/ 80 w 7625"/>
              <a:gd name="p0y15" fmla="*/ 0 h 8445"/>
              <a:gd name="p0x16" fmla="*/ 180 w 76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623936" y="1304925"/>
            <a:ext cx="2747067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估计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验证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精确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25761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924077" y="2649855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2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419225" y="2469833"/>
            <a:ext cx="380426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估计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419225" y="2843213"/>
            <a:ext cx="38042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抓一把豆子，先估大约多少颗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1525" y="389064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924077" y="3964305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2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419225" y="3784283"/>
            <a:ext cx="380426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验证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419225" y="4157663"/>
            <a:ext cx="38042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再数一数，验证估计是否准确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52050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24077" y="5278755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2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419225" y="5098733"/>
            <a:ext cx="380426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精确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419225" y="5472113"/>
            <a:ext cx="38042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反复练习，数感逐步建立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5694680" y="1109345"/>
            <a:ext cx="5920740" cy="1381125"/>
          </a:xfrm>
          <a:custGeom>
            <a:avLst/>
            <a:gdLst>
              <a:gd name="sw" fmla="*/ 1 w 9324"/>
              <a:gd name="sh" fmla="*/ 1 h 2175"/>
              <a:gd name="mins" fmla="min sw sh"/>
              <a:gd name="dsw" fmla="+- 0 sw mins"/>
              <a:gd name="dsh" fmla="+- 0 sh mins"/>
              <a:gd name="p0a3dx" fmla="*/ dsw 9148 1"/>
              <a:gd name="p0a3dy" fmla="*/ dsh 1927 1"/>
              <a:gd name="p0x0" fmla="*/ 180 w 9324"/>
              <a:gd name="p0y0" fmla="*/ 0 h 2175"/>
              <a:gd name="p0x1" fmla="*/ 9144 w 9324"/>
              <a:gd name="p0y1" fmla="*/ 0 h 2175"/>
              <a:gd name="p0x2" fmla="*/ 9243 w 9324"/>
              <a:gd name="p0y2" fmla="*/ 0 h 2175"/>
              <a:gd name="p0x3" fmla="*/ 9324 w 9324"/>
              <a:gd name="p0y3" fmla="*/ 80 h 2175"/>
              <a:gd name="p0x4" fmla="*/ 9324 w 9324"/>
              <a:gd name="p0y4" fmla="*/ 180 h 2175"/>
              <a:gd name="p0x5s" fmla="*/ 9324 mins 1"/>
              <a:gd name="p0x5" fmla="+- p0x5s p0a3dx 0"/>
              <a:gd name="p0y5s" fmla="*/ 1995 mins 1"/>
              <a:gd name="p0y5" fmla="+- p0y5s p0a3dy 0"/>
              <a:gd name="p0x6s" fmla="*/ 9324 mins 1"/>
              <a:gd name="p0x6" fmla="+- p0x6s p0a3dx 0"/>
              <a:gd name="p0y6s" fmla="*/ 2094 mins 1"/>
              <a:gd name="p0y6" fmla="+- p0y6s p0a3dy 0"/>
              <a:gd name="p0x7s" fmla="*/ 9243 mins 1"/>
              <a:gd name="p0x7" fmla="+- p0x7s p0a3dx 0"/>
              <a:gd name="p0y7s" fmla="*/ 2175 mins 1"/>
              <a:gd name="p0y7" fmla="+- p0y7s p0a3dy 0"/>
              <a:gd name="p0x8s" fmla="*/ 9144 mins 1"/>
              <a:gd name="p0x8" fmla="+- p0x8s p0a3dx 0"/>
              <a:gd name="p0y8s" fmla="*/ 2175 mins 1"/>
              <a:gd name="p0y8" fmla="+- p0y8s p0a3dy 0"/>
              <a:gd name="p0x9" fmla="*/ 180 w 9324"/>
              <a:gd name="p0y9" fmla="*/ 2175 h 2175"/>
              <a:gd name="p0x10" fmla="*/ 80 w 9324"/>
              <a:gd name="p0y10" fmla="*/ 2175 h 2175"/>
              <a:gd name="p0x11" fmla="*/ 0 w 9324"/>
              <a:gd name="p0y11" fmla="*/ 2094 h 2175"/>
              <a:gd name="p0x12" fmla="*/ 0 w 9324"/>
              <a:gd name="p0y12" fmla="*/ 1995 h 2175"/>
              <a:gd name="p0x13" fmla="*/ 0 w 9324"/>
              <a:gd name="p0y13" fmla="*/ 180 h 2175"/>
              <a:gd name="p0x14" fmla="*/ 0 w 9324"/>
              <a:gd name="p0y14" fmla="*/ 80 h 2175"/>
              <a:gd name="p0x15" fmla="*/ 80 w 9324"/>
              <a:gd name="p0y15" fmla="*/ 0 h 2175"/>
              <a:gd name="p0x16" fmla="*/ 180 w 9324"/>
              <a:gd name="p0y16" fmla="*/ 0 h 21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5889625" y="15906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4167" t="-10303" r="-4167" b="-10303"/>
          <a:stretch>
            <a:fillRect/>
          </a:stretch>
        </p:blipFill>
        <p:spPr>
          <a:xfrm>
            <a:off x="5975350" y="1671320"/>
            <a:ext cx="247650" cy="2527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6461741" y="1470660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古人集市估量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6461741" y="1795463"/>
            <a:ext cx="49587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一把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一捧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作为粗略计量单位，源于生活实践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5694680" y="2690495"/>
            <a:ext cx="5920740" cy="1381125"/>
          </a:xfrm>
          <a:custGeom>
            <a:avLst/>
            <a:gdLst>
              <a:gd name="sw" fmla="*/ 1 w 9324"/>
              <a:gd name="sh" fmla="*/ 1 h 2175"/>
              <a:gd name="mins" fmla="min sw sh"/>
              <a:gd name="dsw" fmla="+- 0 sw mins"/>
              <a:gd name="dsh" fmla="+- 0 sh mins"/>
              <a:gd name="p0x0" fmla="*/ 180 w 9324"/>
              <a:gd name="p0y0" fmla="*/ 0 h 2175"/>
              <a:gd name="p0x1" fmla="*/ 9144 w 9324"/>
              <a:gd name="p0y1" fmla="*/ 0 h 2175"/>
              <a:gd name="p0x2" fmla="*/ 9243 w 9324"/>
              <a:gd name="p0y2" fmla="*/ 0 h 2175"/>
              <a:gd name="p0x3" fmla="*/ 9324 w 9324"/>
              <a:gd name="p0y3" fmla="*/ 80 h 2175"/>
              <a:gd name="p0x4" fmla="*/ 9324 w 9324"/>
              <a:gd name="p0y4" fmla="*/ 180 h 2175"/>
              <a:gd name="p0x5" fmla="*/ 9324 w 9324"/>
              <a:gd name="p0y5" fmla="*/ 1995 h 2175"/>
              <a:gd name="p0x6" fmla="*/ 9324 w 9324"/>
              <a:gd name="p0y6" fmla="*/ 2094 h 2175"/>
              <a:gd name="p0x7" fmla="*/ 9243 w 9324"/>
              <a:gd name="p0y7" fmla="*/ 2175 h 2175"/>
              <a:gd name="p0x8" fmla="*/ 9144 w 9324"/>
              <a:gd name="p0y8" fmla="*/ 2175 h 2175"/>
              <a:gd name="p0x9" fmla="*/ 180 w 9324"/>
              <a:gd name="p0y9" fmla="*/ 2175 h 2175"/>
              <a:gd name="p0x10" fmla="*/ 80 w 9324"/>
              <a:gd name="p0y10" fmla="*/ 2175 h 2175"/>
              <a:gd name="p0x11" fmla="*/ 0 w 9324"/>
              <a:gd name="p0y11" fmla="*/ 2094 h 2175"/>
              <a:gd name="p0x12" fmla="*/ 0 w 9324"/>
              <a:gd name="p0y12" fmla="*/ 1995 h 2175"/>
              <a:gd name="p0x13" fmla="*/ 0 w 9324"/>
              <a:gd name="p0y13" fmla="*/ 180 h 2175"/>
              <a:gd name="p0x14" fmla="*/ 0 w 9324"/>
              <a:gd name="p0y14" fmla="*/ 80 h 2175"/>
              <a:gd name="p0x15" fmla="*/ 80 w 9324"/>
              <a:gd name="p0y15" fmla="*/ 0 h 2175"/>
              <a:gd name="p0x16" fmla="*/ 180 w 9324"/>
              <a:gd name="p0y16" fmla="*/ 0 h 21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5889625" y="31718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738" t="-82667" r="-2738" b="-82667"/>
          <a:stretch>
            <a:fillRect/>
          </a:stretch>
        </p:blipFill>
        <p:spPr>
          <a:xfrm>
            <a:off x="5958840" y="3252470"/>
            <a:ext cx="281305" cy="2527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6461741" y="3051810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一把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一捧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计量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6461741" y="3376613"/>
            <a:ext cx="49587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估计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验证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精确，三步递进培养数感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0"/>
            </p:custDataLst>
          </p:nvPr>
        </p:nvSpPr>
        <p:spPr>
          <a:xfrm>
            <a:off x="5694680" y="4271645"/>
            <a:ext cx="5920740" cy="1381125"/>
          </a:xfrm>
          <a:custGeom>
            <a:avLst/>
            <a:gdLst>
              <a:gd name="sw" fmla="*/ 1 w 9324"/>
              <a:gd name="sh" fmla="*/ 1 h 2175"/>
              <a:gd name="mins" fmla="min sw sh"/>
              <a:gd name="dsw" fmla="+- 0 sw mins"/>
              <a:gd name="dsh" fmla="+- 0 sh mins"/>
              <a:gd name="p0x0" fmla="*/ 180 w 9324"/>
              <a:gd name="p0y0" fmla="*/ 0 h 2175"/>
              <a:gd name="p0x1" fmla="*/ 9144 w 9324"/>
              <a:gd name="p0y1" fmla="*/ 0 h 2175"/>
              <a:gd name="p0x2" fmla="*/ 9243 w 9324"/>
              <a:gd name="p0y2" fmla="*/ 0 h 2175"/>
              <a:gd name="p0x3" fmla="*/ 9324 w 9324"/>
              <a:gd name="p0y3" fmla="*/ 80 h 2175"/>
              <a:gd name="p0x4" fmla="*/ 9324 w 9324"/>
              <a:gd name="p0y4" fmla="*/ 180 h 2175"/>
              <a:gd name="p0x5" fmla="*/ 9324 w 9324"/>
              <a:gd name="p0y5" fmla="*/ 1995 h 2175"/>
              <a:gd name="p0x6" fmla="*/ 9324 w 9324"/>
              <a:gd name="p0y6" fmla="*/ 2094 h 2175"/>
              <a:gd name="p0x7" fmla="*/ 9243 w 9324"/>
              <a:gd name="p0y7" fmla="*/ 2175 h 2175"/>
              <a:gd name="p0x8" fmla="*/ 9144 w 9324"/>
              <a:gd name="p0y8" fmla="*/ 2175 h 2175"/>
              <a:gd name="p0x9" fmla="*/ 180 w 9324"/>
              <a:gd name="p0y9" fmla="*/ 2175 h 2175"/>
              <a:gd name="p0x10" fmla="*/ 80 w 9324"/>
              <a:gd name="p0y10" fmla="*/ 2175 h 2175"/>
              <a:gd name="p0x11" fmla="*/ 0 w 9324"/>
              <a:gd name="p0y11" fmla="*/ 2094 h 2175"/>
              <a:gd name="p0x12" fmla="*/ 0 w 9324"/>
              <a:gd name="p0y12" fmla="*/ 1995 h 2175"/>
              <a:gd name="p0x13" fmla="*/ 0 w 9324"/>
              <a:gd name="p0y13" fmla="*/ 180 h 2175"/>
              <a:gd name="p0x14" fmla="*/ 0 w 9324"/>
              <a:gd name="p0y14" fmla="*/ 80 h 2175"/>
              <a:gd name="p0x15" fmla="*/ 80 w 9324"/>
              <a:gd name="p0y15" fmla="*/ 0 h 2175"/>
              <a:gd name="p0x16" fmla="*/ 180 w 9324"/>
              <a:gd name="p0y16" fmla="*/ 0 h 21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1"/>
            </p:custDataLst>
          </p:nvPr>
        </p:nvSpPr>
        <p:spPr>
          <a:xfrm>
            <a:off x="5889625" y="47529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4167" t="-3067" r="-4167" b="-3067"/>
          <a:stretch>
            <a:fillRect/>
          </a:stretch>
        </p:blipFill>
        <p:spPr>
          <a:xfrm>
            <a:off x="5975350" y="4833620"/>
            <a:ext cx="247650" cy="25273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6461741" y="4632960"/>
            <a:ext cx="49587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数感核心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6"/>
            </p:custDataLst>
          </p:nvPr>
        </p:nvSpPr>
        <p:spPr>
          <a:xfrm>
            <a:off x="6461741" y="4957763"/>
            <a:ext cx="49587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数感是数学直觉的核心，是估算与精算的基础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7"/>
            </p:custDataLst>
          </p:nvPr>
        </p:nvSpPr>
        <p:spPr>
          <a:xfrm>
            <a:off x="5694680" y="5776595"/>
            <a:ext cx="5920740" cy="695325"/>
          </a:xfrm>
          <a:custGeom>
            <a:avLst/>
            <a:gdLst>
              <a:gd name="sw" fmla="*/ 1 w 9324"/>
              <a:gd name="sh" fmla="*/ 1 h 1095"/>
              <a:gd name="mins" fmla="min sw sh"/>
              <a:gd name="dsw" fmla="+- 0 sw mins"/>
              <a:gd name="dsh" fmla="+- 0 sh mins"/>
              <a:gd name="p0x0" fmla="*/ 180 w 9324"/>
              <a:gd name="p0y0" fmla="*/ 0 h 1095"/>
              <a:gd name="p0x1" fmla="*/ 9144 w 9324"/>
              <a:gd name="p0y1" fmla="*/ 0 h 1095"/>
              <a:gd name="p0x2" fmla="*/ 9243 w 9324"/>
              <a:gd name="p0y2" fmla="*/ 0 h 1095"/>
              <a:gd name="p0x3" fmla="*/ 9324 w 9324"/>
              <a:gd name="p0y3" fmla="*/ 80 h 1095"/>
              <a:gd name="p0x4" fmla="*/ 9324 w 9324"/>
              <a:gd name="p0y4" fmla="*/ 180 h 1095"/>
              <a:gd name="p0x5" fmla="*/ 9324 w 9324"/>
              <a:gd name="p0y5" fmla="*/ 915 h 1095"/>
              <a:gd name="p0x6" fmla="*/ 9324 w 9324"/>
              <a:gd name="p0y6" fmla="*/ 1014 h 1095"/>
              <a:gd name="p0x7" fmla="*/ 9243 w 9324"/>
              <a:gd name="p0y7" fmla="*/ 1095 h 1095"/>
              <a:gd name="p0x8" fmla="*/ 9144 w 9324"/>
              <a:gd name="p0y8" fmla="*/ 1095 h 1095"/>
              <a:gd name="p0x9" fmla="*/ 180 w 9324"/>
              <a:gd name="p0y9" fmla="*/ 1095 h 1095"/>
              <a:gd name="p0x10" fmla="*/ 80 w 9324"/>
              <a:gd name="p0y10" fmla="*/ 1095 h 1095"/>
              <a:gd name="p0x11" fmla="*/ 0 w 9324"/>
              <a:gd name="p0y11" fmla="*/ 1014 h 1095"/>
              <a:gd name="p0x12" fmla="*/ 0 w 9324"/>
              <a:gd name="p0y12" fmla="*/ 915 h 1095"/>
              <a:gd name="p0x13" fmla="*/ 0 w 9324"/>
              <a:gd name="p0y13" fmla="*/ 180 h 1095"/>
              <a:gd name="p0x14" fmla="*/ 0 w 9324"/>
              <a:gd name="p0y14" fmla="*/ 80 h 1095"/>
              <a:gd name="p0x15" fmla="*/ 80 w 9324"/>
              <a:gd name="p0y15" fmla="*/ 0 h 1095"/>
              <a:gd name="p0x16" fmla="*/ 180 w 9324"/>
              <a:gd name="p0y16" fmla="*/ 0 h 1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8"/>
            </p:custDataLst>
          </p:nvPr>
        </p:nvSpPr>
        <p:spPr>
          <a:xfrm>
            <a:off x="7702820" y="5957888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数感是数学直觉的核心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百数表：数的排列规律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172842" y="1088707"/>
            <a:ext cx="47665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r>
              <a:rPr 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个数排成方阵，横看竖看都有规律</a:t>
            </a:r>
            <a:endParaRPr 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557020"/>
            <a:ext cx="5959475" cy="4914900"/>
          </a:xfrm>
          <a:custGeom>
            <a:avLst/>
            <a:gdLst>
              <a:gd name="sw" fmla="*/ 1 w 9385"/>
              <a:gd name="sh" fmla="*/ 1 h 7740"/>
              <a:gd name="mins" fmla="min sw sh"/>
              <a:gd name="dsw" fmla="+- 0 sw mins"/>
              <a:gd name="dsh" fmla="+- 0 sh mins"/>
              <a:gd name="p0x0" fmla="*/ 180 w 9385"/>
              <a:gd name="p0y0" fmla="*/ 0 h 7740"/>
              <a:gd name="p0x1" fmla="*/ 9205 w 9385"/>
              <a:gd name="p0y1" fmla="*/ 0 h 7740"/>
              <a:gd name="p0x2" fmla="*/ 9304 w 9385"/>
              <a:gd name="p0y2" fmla="*/ 0 h 7740"/>
              <a:gd name="p0x3" fmla="*/ 9385 w 9385"/>
              <a:gd name="p0y3" fmla="*/ 80 h 7740"/>
              <a:gd name="p0x4" fmla="*/ 9385 w 9385"/>
              <a:gd name="p0y4" fmla="*/ 180 h 7740"/>
              <a:gd name="p0x5" fmla="*/ 9385 w 9385"/>
              <a:gd name="p0y5" fmla="*/ 7560 h 7740"/>
              <a:gd name="p0x6" fmla="*/ 9385 w 9385"/>
              <a:gd name="p0y6" fmla="*/ 7659 h 7740"/>
              <a:gd name="p0x7" fmla="*/ 9304 w 9385"/>
              <a:gd name="p0y7" fmla="*/ 7740 h 7740"/>
              <a:gd name="p0x8" fmla="*/ 9205 w 9385"/>
              <a:gd name="p0y8" fmla="*/ 7740 h 7740"/>
              <a:gd name="p0x9" fmla="*/ 180 w 9385"/>
              <a:gd name="p0y9" fmla="*/ 7740 h 7740"/>
              <a:gd name="p0x10" fmla="*/ 80 w 9385"/>
              <a:gd name="p0y10" fmla="*/ 7740 h 7740"/>
              <a:gd name="p0x11" fmla="*/ 0 w 9385"/>
              <a:gd name="p0y11" fmla="*/ 7659 h 7740"/>
              <a:gd name="p0x12" fmla="*/ 0 w 9385"/>
              <a:gd name="p0y12" fmla="*/ 7560 h 7740"/>
              <a:gd name="p0x13" fmla="*/ 0 w 9385"/>
              <a:gd name="p0y13" fmla="*/ 180 h 7740"/>
              <a:gd name="p0x14" fmla="*/ 0 w 9385"/>
              <a:gd name="p0y14" fmla="*/ 80 h 7740"/>
              <a:gd name="p0x15" fmla="*/ 80 w 9385"/>
              <a:gd name="p0y15" fmla="*/ 0 h 7740"/>
              <a:gd name="p0x16" fmla="*/ 180 w 9385"/>
              <a:gd name="p0y16" fmla="*/ 0 h 77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95325" y="1676400"/>
            <a:ext cx="554355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925268" y="1766364"/>
            <a:ext cx="325037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1268730" y="1676400"/>
            <a:ext cx="555625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499302" y="1766364"/>
            <a:ext cx="325111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1843405" y="1676400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2073402" y="1766364"/>
            <a:ext cx="325037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2417445" y="1676400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2647436" y="1766364"/>
            <a:ext cx="325111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2991485" y="1676400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3221536" y="1766364"/>
            <a:ext cx="325037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3565525" y="1676400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3795569" y="1766364"/>
            <a:ext cx="325111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4139565" y="1676400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4369670" y="1766364"/>
            <a:ext cx="325037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4713605" y="1676400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4943704" y="1766364"/>
            <a:ext cx="325111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5287645" y="1676400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5517804" y="1766364"/>
            <a:ext cx="325037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9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5861685" y="1676400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6044279" y="1766364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695325" y="2075180"/>
            <a:ext cx="554355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877710" y="2165442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11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1268730" y="2075180"/>
            <a:ext cx="555625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1451743" y="2165442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1843405" y="2075180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2025844" y="2165442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13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0"/>
            </p:custDataLst>
          </p:nvPr>
        </p:nvSpPr>
        <p:spPr>
          <a:xfrm>
            <a:off x="2417445" y="2075180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2599877" y="2165442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14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2991485" y="2075180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3173978" y="2165442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4"/>
            </p:custDataLst>
          </p:nvPr>
        </p:nvSpPr>
        <p:spPr>
          <a:xfrm>
            <a:off x="3565525" y="2075180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5"/>
            </p:custDataLst>
          </p:nvPr>
        </p:nvSpPr>
        <p:spPr>
          <a:xfrm>
            <a:off x="3748011" y="2165442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16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36"/>
            </p:custDataLst>
          </p:nvPr>
        </p:nvSpPr>
        <p:spPr>
          <a:xfrm>
            <a:off x="4139565" y="2075180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7"/>
            </p:custDataLst>
          </p:nvPr>
        </p:nvSpPr>
        <p:spPr>
          <a:xfrm>
            <a:off x="4322112" y="2165442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17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38"/>
            </p:custDataLst>
          </p:nvPr>
        </p:nvSpPr>
        <p:spPr>
          <a:xfrm>
            <a:off x="4713605" y="2075180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9"/>
            </p:custDataLst>
          </p:nvPr>
        </p:nvSpPr>
        <p:spPr>
          <a:xfrm>
            <a:off x="4896145" y="2165442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18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0"/>
            </p:custDataLst>
          </p:nvPr>
        </p:nvSpPr>
        <p:spPr>
          <a:xfrm>
            <a:off x="5287645" y="2075180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1"/>
            </p:custDataLst>
          </p:nvPr>
        </p:nvSpPr>
        <p:spPr>
          <a:xfrm>
            <a:off x="5470246" y="2165442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19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2"/>
            </p:custDataLst>
          </p:nvPr>
        </p:nvSpPr>
        <p:spPr>
          <a:xfrm>
            <a:off x="5861685" y="2075180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43"/>
            </p:custDataLst>
          </p:nvPr>
        </p:nvSpPr>
        <p:spPr>
          <a:xfrm>
            <a:off x="6044279" y="2165442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20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44"/>
            </p:custDataLst>
          </p:nvPr>
        </p:nvSpPr>
        <p:spPr>
          <a:xfrm>
            <a:off x="695325" y="2473960"/>
            <a:ext cx="554355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45"/>
            </p:custDataLst>
          </p:nvPr>
        </p:nvSpPr>
        <p:spPr>
          <a:xfrm>
            <a:off x="877710" y="2564530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21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任意多边形 47"/>
          <p:cNvSpPr/>
          <p:nvPr>
            <p:custDataLst>
              <p:tags r:id="rId46"/>
            </p:custDataLst>
          </p:nvPr>
        </p:nvSpPr>
        <p:spPr>
          <a:xfrm>
            <a:off x="1268730" y="2473960"/>
            <a:ext cx="555625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47"/>
            </p:custDataLst>
          </p:nvPr>
        </p:nvSpPr>
        <p:spPr>
          <a:xfrm>
            <a:off x="1451743" y="2564530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22</a:t>
            </a:r>
            <a:endParaRPr sz="1200" b="1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任意多边形 49"/>
          <p:cNvSpPr/>
          <p:nvPr>
            <p:custDataLst>
              <p:tags r:id="rId48"/>
            </p:custDataLst>
          </p:nvPr>
        </p:nvSpPr>
        <p:spPr>
          <a:xfrm>
            <a:off x="1843405" y="2473960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9"/>
            </p:custDataLst>
          </p:nvPr>
        </p:nvSpPr>
        <p:spPr>
          <a:xfrm>
            <a:off x="2025844" y="2564530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23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任意多边形 51"/>
          <p:cNvSpPr/>
          <p:nvPr>
            <p:custDataLst>
              <p:tags r:id="rId50"/>
            </p:custDataLst>
          </p:nvPr>
        </p:nvSpPr>
        <p:spPr>
          <a:xfrm>
            <a:off x="2417445" y="2473960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>
            <p:custDataLst>
              <p:tags r:id="rId51"/>
            </p:custDataLst>
          </p:nvPr>
        </p:nvSpPr>
        <p:spPr>
          <a:xfrm>
            <a:off x="2599877" y="2564530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24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任意多边形 53"/>
          <p:cNvSpPr/>
          <p:nvPr>
            <p:custDataLst>
              <p:tags r:id="rId52"/>
            </p:custDataLst>
          </p:nvPr>
        </p:nvSpPr>
        <p:spPr>
          <a:xfrm>
            <a:off x="2991485" y="2473960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>
            <p:custDataLst>
              <p:tags r:id="rId53"/>
            </p:custDataLst>
          </p:nvPr>
        </p:nvSpPr>
        <p:spPr>
          <a:xfrm>
            <a:off x="3173978" y="2564530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25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任意多边形 55"/>
          <p:cNvSpPr/>
          <p:nvPr>
            <p:custDataLst>
              <p:tags r:id="rId54"/>
            </p:custDataLst>
          </p:nvPr>
        </p:nvSpPr>
        <p:spPr>
          <a:xfrm>
            <a:off x="3565525" y="2473960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>
            <p:custDataLst>
              <p:tags r:id="rId55"/>
            </p:custDataLst>
          </p:nvPr>
        </p:nvSpPr>
        <p:spPr>
          <a:xfrm>
            <a:off x="3748011" y="2564530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26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任意多边形 57"/>
          <p:cNvSpPr/>
          <p:nvPr>
            <p:custDataLst>
              <p:tags r:id="rId56"/>
            </p:custDataLst>
          </p:nvPr>
        </p:nvSpPr>
        <p:spPr>
          <a:xfrm>
            <a:off x="4139565" y="2473960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57"/>
            </p:custDataLst>
          </p:nvPr>
        </p:nvSpPr>
        <p:spPr>
          <a:xfrm>
            <a:off x="4322112" y="2564530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27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任意多边形 59"/>
          <p:cNvSpPr/>
          <p:nvPr>
            <p:custDataLst>
              <p:tags r:id="rId58"/>
            </p:custDataLst>
          </p:nvPr>
        </p:nvSpPr>
        <p:spPr>
          <a:xfrm>
            <a:off x="4713605" y="2473960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>
            <p:custDataLst>
              <p:tags r:id="rId59"/>
            </p:custDataLst>
          </p:nvPr>
        </p:nvSpPr>
        <p:spPr>
          <a:xfrm>
            <a:off x="4896145" y="2564530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28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任意多边形 61"/>
          <p:cNvSpPr/>
          <p:nvPr>
            <p:custDataLst>
              <p:tags r:id="rId60"/>
            </p:custDataLst>
          </p:nvPr>
        </p:nvSpPr>
        <p:spPr>
          <a:xfrm>
            <a:off x="5287645" y="2473960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>
            <p:custDataLst>
              <p:tags r:id="rId61"/>
            </p:custDataLst>
          </p:nvPr>
        </p:nvSpPr>
        <p:spPr>
          <a:xfrm>
            <a:off x="5470246" y="2564530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29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任意多边形 63"/>
          <p:cNvSpPr/>
          <p:nvPr>
            <p:custDataLst>
              <p:tags r:id="rId62"/>
            </p:custDataLst>
          </p:nvPr>
        </p:nvSpPr>
        <p:spPr>
          <a:xfrm>
            <a:off x="5861685" y="2473960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>
            <p:custDataLst>
              <p:tags r:id="rId63"/>
            </p:custDataLst>
          </p:nvPr>
        </p:nvSpPr>
        <p:spPr>
          <a:xfrm>
            <a:off x="6044279" y="2564530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任意多边形 65"/>
          <p:cNvSpPr/>
          <p:nvPr>
            <p:custDataLst>
              <p:tags r:id="rId64"/>
            </p:custDataLst>
          </p:nvPr>
        </p:nvSpPr>
        <p:spPr>
          <a:xfrm>
            <a:off x="695325" y="2873375"/>
            <a:ext cx="554355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65"/>
            </p:custDataLst>
          </p:nvPr>
        </p:nvSpPr>
        <p:spPr>
          <a:xfrm>
            <a:off x="877710" y="2963608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31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任意多边形 67"/>
          <p:cNvSpPr/>
          <p:nvPr>
            <p:custDataLst>
              <p:tags r:id="rId66"/>
            </p:custDataLst>
          </p:nvPr>
        </p:nvSpPr>
        <p:spPr>
          <a:xfrm>
            <a:off x="1268730" y="2873375"/>
            <a:ext cx="555625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文本框 68"/>
          <p:cNvSpPr txBox="1"/>
          <p:nvPr>
            <p:custDataLst>
              <p:tags r:id="rId67"/>
            </p:custDataLst>
          </p:nvPr>
        </p:nvSpPr>
        <p:spPr>
          <a:xfrm>
            <a:off x="1451743" y="2963608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32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任意多边形 69"/>
          <p:cNvSpPr/>
          <p:nvPr>
            <p:custDataLst>
              <p:tags r:id="rId68"/>
            </p:custDataLst>
          </p:nvPr>
        </p:nvSpPr>
        <p:spPr>
          <a:xfrm>
            <a:off x="1843405" y="2873375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69"/>
            </p:custDataLst>
          </p:nvPr>
        </p:nvSpPr>
        <p:spPr>
          <a:xfrm>
            <a:off x="2025844" y="2963608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33</a:t>
            </a:r>
            <a:endParaRPr sz="1200" b="1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任意多边形 71"/>
          <p:cNvSpPr/>
          <p:nvPr>
            <p:custDataLst>
              <p:tags r:id="rId70"/>
            </p:custDataLst>
          </p:nvPr>
        </p:nvSpPr>
        <p:spPr>
          <a:xfrm>
            <a:off x="2417445" y="2873375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3" name="文本框 72"/>
          <p:cNvSpPr txBox="1"/>
          <p:nvPr>
            <p:custDataLst>
              <p:tags r:id="rId71"/>
            </p:custDataLst>
          </p:nvPr>
        </p:nvSpPr>
        <p:spPr>
          <a:xfrm>
            <a:off x="2599877" y="2963608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34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任意多边形 73"/>
          <p:cNvSpPr/>
          <p:nvPr>
            <p:custDataLst>
              <p:tags r:id="rId72"/>
            </p:custDataLst>
          </p:nvPr>
        </p:nvSpPr>
        <p:spPr>
          <a:xfrm>
            <a:off x="2991485" y="2873375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>
            <p:custDataLst>
              <p:tags r:id="rId73"/>
            </p:custDataLst>
          </p:nvPr>
        </p:nvSpPr>
        <p:spPr>
          <a:xfrm>
            <a:off x="3173978" y="2963608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35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任意多边形 75"/>
          <p:cNvSpPr/>
          <p:nvPr>
            <p:custDataLst>
              <p:tags r:id="rId74"/>
            </p:custDataLst>
          </p:nvPr>
        </p:nvSpPr>
        <p:spPr>
          <a:xfrm>
            <a:off x="3565525" y="2873375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>
            <p:custDataLst>
              <p:tags r:id="rId75"/>
            </p:custDataLst>
          </p:nvPr>
        </p:nvSpPr>
        <p:spPr>
          <a:xfrm>
            <a:off x="3748011" y="2963608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36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任意多边形 77"/>
          <p:cNvSpPr/>
          <p:nvPr>
            <p:custDataLst>
              <p:tags r:id="rId76"/>
            </p:custDataLst>
          </p:nvPr>
        </p:nvSpPr>
        <p:spPr>
          <a:xfrm>
            <a:off x="4139565" y="2873375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9" name="文本框 78"/>
          <p:cNvSpPr txBox="1"/>
          <p:nvPr>
            <p:custDataLst>
              <p:tags r:id="rId77"/>
            </p:custDataLst>
          </p:nvPr>
        </p:nvSpPr>
        <p:spPr>
          <a:xfrm>
            <a:off x="4322112" y="2963608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37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任意多边形 79"/>
          <p:cNvSpPr/>
          <p:nvPr>
            <p:custDataLst>
              <p:tags r:id="rId78"/>
            </p:custDataLst>
          </p:nvPr>
        </p:nvSpPr>
        <p:spPr>
          <a:xfrm>
            <a:off x="4713605" y="2873375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1" name="文本框 80"/>
          <p:cNvSpPr txBox="1"/>
          <p:nvPr>
            <p:custDataLst>
              <p:tags r:id="rId79"/>
            </p:custDataLst>
          </p:nvPr>
        </p:nvSpPr>
        <p:spPr>
          <a:xfrm>
            <a:off x="4896145" y="2963608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38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任意多边形 81"/>
          <p:cNvSpPr/>
          <p:nvPr>
            <p:custDataLst>
              <p:tags r:id="rId80"/>
            </p:custDataLst>
          </p:nvPr>
        </p:nvSpPr>
        <p:spPr>
          <a:xfrm>
            <a:off x="5287645" y="2873375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>
            <p:custDataLst>
              <p:tags r:id="rId81"/>
            </p:custDataLst>
          </p:nvPr>
        </p:nvSpPr>
        <p:spPr>
          <a:xfrm>
            <a:off x="5470246" y="2963608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39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任意多边形 83"/>
          <p:cNvSpPr/>
          <p:nvPr>
            <p:custDataLst>
              <p:tags r:id="rId82"/>
            </p:custDataLst>
          </p:nvPr>
        </p:nvSpPr>
        <p:spPr>
          <a:xfrm>
            <a:off x="5861685" y="2873375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5" name="文本框 84"/>
          <p:cNvSpPr txBox="1"/>
          <p:nvPr>
            <p:custDataLst>
              <p:tags r:id="rId83"/>
            </p:custDataLst>
          </p:nvPr>
        </p:nvSpPr>
        <p:spPr>
          <a:xfrm>
            <a:off x="6044279" y="2963608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40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6" name="任意多边形 85"/>
          <p:cNvSpPr/>
          <p:nvPr>
            <p:custDataLst>
              <p:tags r:id="rId84"/>
            </p:custDataLst>
          </p:nvPr>
        </p:nvSpPr>
        <p:spPr>
          <a:xfrm>
            <a:off x="695325" y="3272155"/>
            <a:ext cx="554355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>
            <p:custDataLst>
              <p:tags r:id="rId85"/>
            </p:custDataLst>
          </p:nvPr>
        </p:nvSpPr>
        <p:spPr>
          <a:xfrm>
            <a:off x="877710" y="3362696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41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8" name="任意多边形 87"/>
          <p:cNvSpPr/>
          <p:nvPr>
            <p:custDataLst>
              <p:tags r:id="rId86"/>
            </p:custDataLst>
          </p:nvPr>
        </p:nvSpPr>
        <p:spPr>
          <a:xfrm>
            <a:off x="1268730" y="3272155"/>
            <a:ext cx="555625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>
            <p:custDataLst>
              <p:tags r:id="rId87"/>
            </p:custDataLst>
          </p:nvPr>
        </p:nvSpPr>
        <p:spPr>
          <a:xfrm>
            <a:off x="1451743" y="3362696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42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0" name="任意多边形 89"/>
          <p:cNvSpPr/>
          <p:nvPr>
            <p:custDataLst>
              <p:tags r:id="rId88"/>
            </p:custDataLst>
          </p:nvPr>
        </p:nvSpPr>
        <p:spPr>
          <a:xfrm>
            <a:off x="1843405" y="3272155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1" name="文本框 90"/>
          <p:cNvSpPr txBox="1"/>
          <p:nvPr>
            <p:custDataLst>
              <p:tags r:id="rId89"/>
            </p:custDataLst>
          </p:nvPr>
        </p:nvSpPr>
        <p:spPr>
          <a:xfrm>
            <a:off x="2025844" y="3362696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43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2" name="任意多边形 91"/>
          <p:cNvSpPr/>
          <p:nvPr>
            <p:custDataLst>
              <p:tags r:id="rId90"/>
            </p:custDataLst>
          </p:nvPr>
        </p:nvSpPr>
        <p:spPr>
          <a:xfrm>
            <a:off x="2417445" y="3272155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>
            <p:custDataLst>
              <p:tags r:id="rId91"/>
            </p:custDataLst>
          </p:nvPr>
        </p:nvSpPr>
        <p:spPr>
          <a:xfrm>
            <a:off x="2599877" y="3362696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44</a:t>
            </a:r>
            <a:endParaRPr sz="1200" b="1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4" name="任意多边形 93"/>
          <p:cNvSpPr/>
          <p:nvPr>
            <p:custDataLst>
              <p:tags r:id="rId92"/>
            </p:custDataLst>
          </p:nvPr>
        </p:nvSpPr>
        <p:spPr>
          <a:xfrm>
            <a:off x="2991485" y="3272155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5" name="文本框 94"/>
          <p:cNvSpPr txBox="1"/>
          <p:nvPr>
            <p:custDataLst>
              <p:tags r:id="rId93"/>
            </p:custDataLst>
          </p:nvPr>
        </p:nvSpPr>
        <p:spPr>
          <a:xfrm>
            <a:off x="3173978" y="3362696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45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6" name="任意多边形 95"/>
          <p:cNvSpPr/>
          <p:nvPr>
            <p:custDataLst>
              <p:tags r:id="rId94"/>
            </p:custDataLst>
          </p:nvPr>
        </p:nvSpPr>
        <p:spPr>
          <a:xfrm>
            <a:off x="3565525" y="3272155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7" name="文本框 96"/>
          <p:cNvSpPr txBox="1"/>
          <p:nvPr>
            <p:custDataLst>
              <p:tags r:id="rId95"/>
            </p:custDataLst>
          </p:nvPr>
        </p:nvSpPr>
        <p:spPr>
          <a:xfrm>
            <a:off x="3748011" y="3362696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46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8" name="任意多边形 97"/>
          <p:cNvSpPr/>
          <p:nvPr>
            <p:custDataLst>
              <p:tags r:id="rId96"/>
            </p:custDataLst>
          </p:nvPr>
        </p:nvSpPr>
        <p:spPr>
          <a:xfrm>
            <a:off x="4139565" y="3272155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>
            <p:custDataLst>
              <p:tags r:id="rId97"/>
            </p:custDataLst>
          </p:nvPr>
        </p:nvSpPr>
        <p:spPr>
          <a:xfrm>
            <a:off x="4322112" y="3362696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47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任意多边形 99"/>
          <p:cNvSpPr/>
          <p:nvPr>
            <p:custDataLst>
              <p:tags r:id="rId98"/>
            </p:custDataLst>
          </p:nvPr>
        </p:nvSpPr>
        <p:spPr>
          <a:xfrm>
            <a:off x="4713605" y="3272155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1" name="文本框 100"/>
          <p:cNvSpPr txBox="1"/>
          <p:nvPr>
            <p:custDataLst>
              <p:tags r:id="rId99"/>
            </p:custDataLst>
          </p:nvPr>
        </p:nvSpPr>
        <p:spPr>
          <a:xfrm>
            <a:off x="4896145" y="3362696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48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2" name="任意多边形 101"/>
          <p:cNvSpPr/>
          <p:nvPr>
            <p:custDataLst>
              <p:tags r:id="rId100"/>
            </p:custDataLst>
          </p:nvPr>
        </p:nvSpPr>
        <p:spPr>
          <a:xfrm>
            <a:off x="5287645" y="3272155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3" name="文本框 102"/>
          <p:cNvSpPr txBox="1"/>
          <p:nvPr>
            <p:custDataLst>
              <p:tags r:id="rId101"/>
            </p:custDataLst>
          </p:nvPr>
        </p:nvSpPr>
        <p:spPr>
          <a:xfrm>
            <a:off x="5470246" y="3362696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49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" name="任意多边形 103"/>
          <p:cNvSpPr/>
          <p:nvPr>
            <p:custDataLst>
              <p:tags r:id="rId102"/>
            </p:custDataLst>
          </p:nvPr>
        </p:nvSpPr>
        <p:spPr>
          <a:xfrm>
            <a:off x="5861685" y="3272155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5" name="文本框 104"/>
          <p:cNvSpPr txBox="1"/>
          <p:nvPr>
            <p:custDataLst>
              <p:tags r:id="rId103"/>
            </p:custDataLst>
          </p:nvPr>
        </p:nvSpPr>
        <p:spPr>
          <a:xfrm>
            <a:off x="6044279" y="3362696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50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6" name="任意多边形 105"/>
          <p:cNvSpPr/>
          <p:nvPr>
            <p:custDataLst>
              <p:tags r:id="rId104"/>
            </p:custDataLst>
          </p:nvPr>
        </p:nvSpPr>
        <p:spPr>
          <a:xfrm>
            <a:off x="695325" y="3671570"/>
            <a:ext cx="554355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7" name="文本框 106"/>
          <p:cNvSpPr txBox="1"/>
          <p:nvPr>
            <p:custDataLst>
              <p:tags r:id="rId105"/>
            </p:custDataLst>
          </p:nvPr>
        </p:nvSpPr>
        <p:spPr>
          <a:xfrm>
            <a:off x="877710" y="3761775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51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8" name="任意多边形 107"/>
          <p:cNvSpPr/>
          <p:nvPr>
            <p:custDataLst>
              <p:tags r:id="rId106"/>
            </p:custDataLst>
          </p:nvPr>
        </p:nvSpPr>
        <p:spPr>
          <a:xfrm>
            <a:off x="1268730" y="3671570"/>
            <a:ext cx="555625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9" name="文本框 108"/>
          <p:cNvSpPr txBox="1"/>
          <p:nvPr>
            <p:custDataLst>
              <p:tags r:id="rId107"/>
            </p:custDataLst>
          </p:nvPr>
        </p:nvSpPr>
        <p:spPr>
          <a:xfrm>
            <a:off x="1451743" y="3761775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52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任意多边形 109"/>
          <p:cNvSpPr/>
          <p:nvPr>
            <p:custDataLst>
              <p:tags r:id="rId108"/>
            </p:custDataLst>
          </p:nvPr>
        </p:nvSpPr>
        <p:spPr>
          <a:xfrm>
            <a:off x="1843405" y="3671570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1" name="文本框 110"/>
          <p:cNvSpPr txBox="1"/>
          <p:nvPr>
            <p:custDataLst>
              <p:tags r:id="rId109"/>
            </p:custDataLst>
          </p:nvPr>
        </p:nvSpPr>
        <p:spPr>
          <a:xfrm>
            <a:off x="2025844" y="3761775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53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任意多边形 111"/>
          <p:cNvSpPr/>
          <p:nvPr>
            <p:custDataLst>
              <p:tags r:id="rId110"/>
            </p:custDataLst>
          </p:nvPr>
        </p:nvSpPr>
        <p:spPr>
          <a:xfrm>
            <a:off x="2417445" y="3671570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>
            <p:custDataLst>
              <p:tags r:id="rId111"/>
            </p:custDataLst>
          </p:nvPr>
        </p:nvSpPr>
        <p:spPr>
          <a:xfrm>
            <a:off x="2599877" y="3761775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54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4" name="任意多边形 113"/>
          <p:cNvSpPr/>
          <p:nvPr>
            <p:custDataLst>
              <p:tags r:id="rId112"/>
            </p:custDataLst>
          </p:nvPr>
        </p:nvSpPr>
        <p:spPr>
          <a:xfrm>
            <a:off x="2991485" y="3671570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5" name="文本框 114"/>
          <p:cNvSpPr txBox="1"/>
          <p:nvPr>
            <p:custDataLst>
              <p:tags r:id="rId113"/>
            </p:custDataLst>
          </p:nvPr>
        </p:nvSpPr>
        <p:spPr>
          <a:xfrm>
            <a:off x="3173978" y="3761775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55</a:t>
            </a:r>
            <a:endParaRPr sz="1200" b="1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6" name="任意多边形 115"/>
          <p:cNvSpPr/>
          <p:nvPr>
            <p:custDataLst>
              <p:tags r:id="rId114"/>
            </p:custDataLst>
          </p:nvPr>
        </p:nvSpPr>
        <p:spPr>
          <a:xfrm>
            <a:off x="3565525" y="3671570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7" name="文本框 116"/>
          <p:cNvSpPr txBox="1"/>
          <p:nvPr>
            <p:custDataLst>
              <p:tags r:id="rId115"/>
            </p:custDataLst>
          </p:nvPr>
        </p:nvSpPr>
        <p:spPr>
          <a:xfrm>
            <a:off x="3748011" y="3761775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56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8" name="任意多边形 117"/>
          <p:cNvSpPr/>
          <p:nvPr>
            <p:custDataLst>
              <p:tags r:id="rId116"/>
            </p:custDataLst>
          </p:nvPr>
        </p:nvSpPr>
        <p:spPr>
          <a:xfrm>
            <a:off x="4139565" y="3671570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9" name="文本框 118"/>
          <p:cNvSpPr txBox="1"/>
          <p:nvPr>
            <p:custDataLst>
              <p:tags r:id="rId117"/>
            </p:custDataLst>
          </p:nvPr>
        </p:nvSpPr>
        <p:spPr>
          <a:xfrm>
            <a:off x="4322112" y="3761775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57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0" name="任意多边形 119"/>
          <p:cNvSpPr/>
          <p:nvPr>
            <p:custDataLst>
              <p:tags r:id="rId118"/>
            </p:custDataLst>
          </p:nvPr>
        </p:nvSpPr>
        <p:spPr>
          <a:xfrm>
            <a:off x="4713605" y="3671570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1" name="文本框 120"/>
          <p:cNvSpPr txBox="1"/>
          <p:nvPr>
            <p:custDataLst>
              <p:tags r:id="rId119"/>
            </p:custDataLst>
          </p:nvPr>
        </p:nvSpPr>
        <p:spPr>
          <a:xfrm>
            <a:off x="4896145" y="3761775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58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" name="任意多边形 121"/>
          <p:cNvSpPr/>
          <p:nvPr>
            <p:custDataLst>
              <p:tags r:id="rId120"/>
            </p:custDataLst>
          </p:nvPr>
        </p:nvSpPr>
        <p:spPr>
          <a:xfrm>
            <a:off x="5287645" y="3671570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3" name="文本框 122"/>
          <p:cNvSpPr txBox="1"/>
          <p:nvPr>
            <p:custDataLst>
              <p:tags r:id="rId121"/>
            </p:custDataLst>
          </p:nvPr>
        </p:nvSpPr>
        <p:spPr>
          <a:xfrm>
            <a:off x="5470246" y="3761775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59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4" name="任意多边形 123"/>
          <p:cNvSpPr/>
          <p:nvPr>
            <p:custDataLst>
              <p:tags r:id="rId122"/>
            </p:custDataLst>
          </p:nvPr>
        </p:nvSpPr>
        <p:spPr>
          <a:xfrm>
            <a:off x="5861685" y="3671570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5" name="文本框 124"/>
          <p:cNvSpPr txBox="1"/>
          <p:nvPr>
            <p:custDataLst>
              <p:tags r:id="rId123"/>
            </p:custDataLst>
          </p:nvPr>
        </p:nvSpPr>
        <p:spPr>
          <a:xfrm>
            <a:off x="6044279" y="3761775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60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6" name="任意多边形 125"/>
          <p:cNvSpPr/>
          <p:nvPr>
            <p:custDataLst>
              <p:tags r:id="rId124"/>
            </p:custDataLst>
          </p:nvPr>
        </p:nvSpPr>
        <p:spPr>
          <a:xfrm>
            <a:off x="695325" y="4070350"/>
            <a:ext cx="554355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7" name="文本框 126"/>
          <p:cNvSpPr txBox="1"/>
          <p:nvPr>
            <p:custDataLst>
              <p:tags r:id="rId125"/>
            </p:custDataLst>
          </p:nvPr>
        </p:nvSpPr>
        <p:spPr>
          <a:xfrm>
            <a:off x="877710" y="4160863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61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8" name="任意多边形 127"/>
          <p:cNvSpPr/>
          <p:nvPr>
            <p:custDataLst>
              <p:tags r:id="rId126"/>
            </p:custDataLst>
          </p:nvPr>
        </p:nvSpPr>
        <p:spPr>
          <a:xfrm>
            <a:off x="1268730" y="4070350"/>
            <a:ext cx="555625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9" name="文本框 128"/>
          <p:cNvSpPr txBox="1"/>
          <p:nvPr>
            <p:custDataLst>
              <p:tags r:id="rId127"/>
            </p:custDataLst>
          </p:nvPr>
        </p:nvSpPr>
        <p:spPr>
          <a:xfrm>
            <a:off x="1451743" y="4160863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62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0" name="任意多边形 129"/>
          <p:cNvSpPr/>
          <p:nvPr>
            <p:custDataLst>
              <p:tags r:id="rId128"/>
            </p:custDataLst>
          </p:nvPr>
        </p:nvSpPr>
        <p:spPr>
          <a:xfrm>
            <a:off x="1843405" y="4070350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1" name="文本框 130"/>
          <p:cNvSpPr txBox="1"/>
          <p:nvPr>
            <p:custDataLst>
              <p:tags r:id="rId129"/>
            </p:custDataLst>
          </p:nvPr>
        </p:nvSpPr>
        <p:spPr>
          <a:xfrm>
            <a:off x="2025844" y="4160863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63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2" name="任意多边形 131"/>
          <p:cNvSpPr/>
          <p:nvPr>
            <p:custDataLst>
              <p:tags r:id="rId130"/>
            </p:custDataLst>
          </p:nvPr>
        </p:nvSpPr>
        <p:spPr>
          <a:xfrm>
            <a:off x="2417445" y="4070350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3" name="文本框 132"/>
          <p:cNvSpPr txBox="1"/>
          <p:nvPr>
            <p:custDataLst>
              <p:tags r:id="rId131"/>
            </p:custDataLst>
          </p:nvPr>
        </p:nvSpPr>
        <p:spPr>
          <a:xfrm>
            <a:off x="2599877" y="4160863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64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4" name="任意多边形 133"/>
          <p:cNvSpPr/>
          <p:nvPr>
            <p:custDataLst>
              <p:tags r:id="rId132"/>
            </p:custDataLst>
          </p:nvPr>
        </p:nvSpPr>
        <p:spPr>
          <a:xfrm>
            <a:off x="2991485" y="4070350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5" name="文本框 134"/>
          <p:cNvSpPr txBox="1"/>
          <p:nvPr>
            <p:custDataLst>
              <p:tags r:id="rId133"/>
            </p:custDataLst>
          </p:nvPr>
        </p:nvSpPr>
        <p:spPr>
          <a:xfrm>
            <a:off x="3173978" y="4160863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65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6" name="任意多边形 135"/>
          <p:cNvSpPr/>
          <p:nvPr>
            <p:custDataLst>
              <p:tags r:id="rId134"/>
            </p:custDataLst>
          </p:nvPr>
        </p:nvSpPr>
        <p:spPr>
          <a:xfrm>
            <a:off x="3565525" y="4070350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7" name="文本框 136"/>
          <p:cNvSpPr txBox="1"/>
          <p:nvPr>
            <p:custDataLst>
              <p:tags r:id="rId135"/>
            </p:custDataLst>
          </p:nvPr>
        </p:nvSpPr>
        <p:spPr>
          <a:xfrm>
            <a:off x="3748011" y="4160863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66</a:t>
            </a:r>
            <a:endParaRPr sz="1200" b="1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8" name="任意多边形 137"/>
          <p:cNvSpPr/>
          <p:nvPr>
            <p:custDataLst>
              <p:tags r:id="rId136"/>
            </p:custDataLst>
          </p:nvPr>
        </p:nvSpPr>
        <p:spPr>
          <a:xfrm>
            <a:off x="4139565" y="4070350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9" name="文本框 138"/>
          <p:cNvSpPr txBox="1"/>
          <p:nvPr>
            <p:custDataLst>
              <p:tags r:id="rId137"/>
            </p:custDataLst>
          </p:nvPr>
        </p:nvSpPr>
        <p:spPr>
          <a:xfrm>
            <a:off x="4322112" y="4160863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67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0" name="任意多边形 139"/>
          <p:cNvSpPr/>
          <p:nvPr>
            <p:custDataLst>
              <p:tags r:id="rId138"/>
            </p:custDataLst>
          </p:nvPr>
        </p:nvSpPr>
        <p:spPr>
          <a:xfrm>
            <a:off x="4713605" y="4070350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1" name="文本框 140"/>
          <p:cNvSpPr txBox="1"/>
          <p:nvPr>
            <p:custDataLst>
              <p:tags r:id="rId139"/>
            </p:custDataLst>
          </p:nvPr>
        </p:nvSpPr>
        <p:spPr>
          <a:xfrm>
            <a:off x="4896145" y="4160863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68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2" name="任意多边形 141"/>
          <p:cNvSpPr/>
          <p:nvPr>
            <p:custDataLst>
              <p:tags r:id="rId140"/>
            </p:custDataLst>
          </p:nvPr>
        </p:nvSpPr>
        <p:spPr>
          <a:xfrm>
            <a:off x="5287645" y="4070350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3" name="文本框 142"/>
          <p:cNvSpPr txBox="1"/>
          <p:nvPr>
            <p:custDataLst>
              <p:tags r:id="rId141"/>
            </p:custDataLst>
          </p:nvPr>
        </p:nvSpPr>
        <p:spPr>
          <a:xfrm>
            <a:off x="5470246" y="4160863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69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4" name="任意多边形 143"/>
          <p:cNvSpPr/>
          <p:nvPr>
            <p:custDataLst>
              <p:tags r:id="rId142"/>
            </p:custDataLst>
          </p:nvPr>
        </p:nvSpPr>
        <p:spPr>
          <a:xfrm>
            <a:off x="5861685" y="4070350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5" name="文本框 144"/>
          <p:cNvSpPr txBox="1"/>
          <p:nvPr>
            <p:custDataLst>
              <p:tags r:id="rId143"/>
            </p:custDataLst>
          </p:nvPr>
        </p:nvSpPr>
        <p:spPr>
          <a:xfrm>
            <a:off x="6044279" y="4160863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70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6" name="任意多边形 145"/>
          <p:cNvSpPr/>
          <p:nvPr>
            <p:custDataLst>
              <p:tags r:id="rId144"/>
            </p:custDataLst>
          </p:nvPr>
        </p:nvSpPr>
        <p:spPr>
          <a:xfrm>
            <a:off x="695325" y="4469765"/>
            <a:ext cx="554355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7" name="文本框 146"/>
          <p:cNvSpPr txBox="1"/>
          <p:nvPr>
            <p:custDataLst>
              <p:tags r:id="rId145"/>
            </p:custDataLst>
          </p:nvPr>
        </p:nvSpPr>
        <p:spPr>
          <a:xfrm>
            <a:off x="877710" y="4559941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71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8" name="任意多边形 147"/>
          <p:cNvSpPr/>
          <p:nvPr>
            <p:custDataLst>
              <p:tags r:id="rId146"/>
            </p:custDataLst>
          </p:nvPr>
        </p:nvSpPr>
        <p:spPr>
          <a:xfrm>
            <a:off x="1268730" y="4469765"/>
            <a:ext cx="555625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9" name="文本框 148"/>
          <p:cNvSpPr txBox="1"/>
          <p:nvPr>
            <p:custDataLst>
              <p:tags r:id="rId147"/>
            </p:custDataLst>
          </p:nvPr>
        </p:nvSpPr>
        <p:spPr>
          <a:xfrm>
            <a:off x="1451743" y="4559941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72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0" name="任意多边形 149"/>
          <p:cNvSpPr/>
          <p:nvPr>
            <p:custDataLst>
              <p:tags r:id="rId148"/>
            </p:custDataLst>
          </p:nvPr>
        </p:nvSpPr>
        <p:spPr>
          <a:xfrm>
            <a:off x="1843405" y="4469765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1" name="文本框 150"/>
          <p:cNvSpPr txBox="1"/>
          <p:nvPr>
            <p:custDataLst>
              <p:tags r:id="rId149"/>
            </p:custDataLst>
          </p:nvPr>
        </p:nvSpPr>
        <p:spPr>
          <a:xfrm>
            <a:off x="2025844" y="4559941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73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2" name="任意多边形 151"/>
          <p:cNvSpPr/>
          <p:nvPr>
            <p:custDataLst>
              <p:tags r:id="rId150"/>
            </p:custDataLst>
          </p:nvPr>
        </p:nvSpPr>
        <p:spPr>
          <a:xfrm>
            <a:off x="2417445" y="4469765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3" name="文本框 152"/>
          <p:cNvSpPr txBox="1"/>
          <p:nvPr>
            <p:custDataLst>
              <p:tags r:id="rId151"/>
            </p:custDataLst>
          </p:nvPr>
        </p:nvSpPr>
        <p:spPr>
          <a:xfrm>
            <a:off x="2599877" y="4559941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74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4" name="任意多边形 153"/>
          <p:cNvSpPr/>
          <p:nvPr>
            <p:custDataLst>
              <p:tags r:id="rId152"/>
            </p:custDataLst>
          </p:nvPr>
        </p:nvSpPr>
        <p:spPr>
          <a:xfrm>
            <a:off x="2991485" y="4469765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5" name="文本框 154"/>
          <p:cNvSpPr txBox="1"/>
          <p:nvPr>
            <p:custDataLst>
              <p:tags r:id="rId153"/>
            </p:custDataLst>
          </p:nvPr>
        </p:nvSpPr>
        <p:spPr>
          <a:xfrm>
            <a:off x="3173978" y="4559941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75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6" name="任意多边形 155"/>
          <p:cNvSpPr/>
          <p:nvPr>
            <p:custDataLst>
              <p:tags r:id="rId154"/>
            </p:custDataLst>
          </p:nvPr>
        </p:nvSpPr>
        <p:spPr>
          <a:xfrm>
            <a:off x="3565525" y="4469765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7" name="文本框 156"/>
          <p:cNvSpPr txBox="1"/>
          <p:nvPr>
            <p:custDataLst>
              <p:tags r:id="rId155"/>
            </p:custDataLst>
          </p:nvPr>
        </p:nvSpPr>
        <p:spPr>
          <a:xfrm>
            <a:off x="3748011" y="4559941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76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8" name="任意多边形 157"/>
          <p:cNvSpPr/>
          <p:nvPr>
            <p:custDataLst>
              <p:tags r:id="rId156"/>
            </p:custDataLst>
          </p:nvPr>
        </p:nvSpPr>
        <p:spPr>
          <a:xfrm>
            <a:off x="4139565" y="4469765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9" name="文本框 158"/>
          <p:cNvSpPr txBox="1"/>
          <p:nvPr>
            <p:custDataLst>
              <p:tags r:id="rId157"/>
            </p:custDataLst>
          </p:nvPr>
        </p:nvSpPr>
        <p:spPr>
          <a:xfrm>
            <a:off x="4322112" y="4559941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77</a:t>
            </a:r>
            <a:endParaRPr sz="1200" b="1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0" name="任意多边形 159"/>
          <p:cNvSpPr/>
          <p:nvPr>
            <p:custDataLst>
              <p:tags r:id="rId158"/>
            </p:custDataLst>
          </p:nvPr>
        </p:nvSpPr>
        <p:spPr>
          <a:xfrm>
            <a:off x="4713605" y="4469765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1" name="文本框 160"/>
          <p:cNvSpPr txBox="1"/>
          <p:nvPr>
            <p:custDataLst>
              <p:tags r:id="rId159"/>
            </p:custDataLst>
          </p:nvPr>
        </p:nvSpPr>
        <p:spPr>
          <a:xfrm>
            <a:off x="4896145" y="4559941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78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2" name="任意多边形 161"/>
          <p:cNvSpPr/>
          <p:nvPr>
            <p:custDataLst>
              <p:tags r:id="rId160"/>
            </p:custDataLst>
          </p:nvPr>
        </p:nvSpPr>
        <p:spPr>
          <a:xfrm>
            <a:off x="5287645" y="4469765"/>
            <a:ext cx="554990" cy="379730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3" name="文本框 162"/>
          <p:cNvSpPr txBox="1"/>
          <p:nvPr>
            <p:custDataLst>
              <p:tags r:id="rId161"/>
            </p:custDataLst>
          </p:nvPr>
        </p:nvSpPr>
        <p:spPr>
          <a:xfrm>
            <a:off x="5470246" y="4559941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79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4" name="任意多边形 163"/>
          <p:cNvSpPr/>
          <p:nvPr>
            <p:custDataLst>
              <p:tags r:id="rId162"/>
            </p:custDataLst>
          </p:nvPr>
        </p:nvSpPr>
        <p:spPr>
          <a:xfrm>
            <a:off x="5861685" y="4469765"/>
            <a:ext cx="554990" cy="379730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5" name="文本框 164"/>
          <p:cNvSpPr txBox="1"/>
          <p:nvPr>
            <p:custDataLst>
              <p:tags r:id="rId163"/>
            </p:custDataLst>
          </p:nvPr>
        </p:nvSpPr>
        <p:spPr>
          <a:xfrm>
            <a:off x="6044279" y="4559941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80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6" name="任意多边形 165"/>
          <p:cNvSpPr/>
          <p:nvPr>
            <p:custDataLst>
              <p:tags r:id="rId164"/>
            </p:custDataLst>
          </p:nvPr>
        </p:nvSpPr>
        <p:spPr>
          <a:xfrm>
            <a:off x="695325" y="4868545"/>
            <a:ext cx="554355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7" name="文本框 166"/>
          <p:cNvSpPr txBox="1"/>
          <p:nvPr>
            <p:custDataLst>
              <p:tags r:id="rId165"/>
            </p:custDataLst>
          </p:nvPr>
        </p:nvSpPr>
        <p:spPr>
          <a:xfrm>
            <a:off x="877710" y="4959105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81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8" name="任意多边形 167"/>
          <p:cNvSpPr/>
          <p:nvPr>
            <p:custDataLst>
              <p:tags r:id="rId166"/>
            </p:custDataLst>
          </p:nvPr>
        </p:nvSpPr>
        <p:spPr>
          <a:xfrm>
            <a:off x="1268730" y="4868545"/>
            <a:ext cx="555625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9" name="文本框 168"/>
          <p:cNvSpPr txBox="1"/>
          <p:nvPr>
            <p:custDataLst>
              <p:tags r:id="rId167"/>
            </p:custDataLst>
          </p:nvPr>
        </p:nvSpPr>
        <p:spPr>
          <a:xfrm>
            <a:off x="1451743" y="4959105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82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0" name="任意多边形 169"/>
          <p:cNvSpPr/>
          <p:nvPr>
            <p:custDataLst>
              <p:tags r:id="rId168"/>
            </p:custDataLst>
          </p:nvPr>
        </p:nvSpPr>
        <p:spPr>
          <a:xfrm>
            <a:off x="1843405" y="4868545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1" name="文本框 170"/>
          <p:cNvSpPr txBox="1"/>
          <p:nvPr>
            <p:custDataLst>
              <p:tags r:id="rId169"/>
            </p:custDataLst>
          </p:nvPr>
        </p:nvSpPr>
        <p:spPr>
          <a:xfrm>
            <a:off x="2025844" y="4959105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83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" name="任意多边形 171"/>
          <p:cNvSpPr/>
          <p:nvPr>
            <p:custDataLst>
              <p:tags r:id="rId170"/>
            </p:custDataLst>
          </p:nvPr>
        </p:nvSpPr>
        <p:spPr>
          <a:xfrm>
            <a:off x="2417445" y="4868545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3" name="文本框 172"/>
          <p:cNvSpPr txBox="1"/>
          <p:nvPr>
            <p:custDataLst>
              <p:tags r:id="rId171"/>
            </p:custDataLst>
          </p:nvPr>
        </p:nvSpPr>
        <p:spPr>
          <a:xfrm>
            <a:off x="2599877" y="4959105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84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" name="任意多边形 173"/>
          <p:cNvSpPr/>
          <p:nvPr>
            <p:custDataLst>
              <p:tags r:id="rId172"/>
            </p:custDataLst>
          </p:nvPr>
        </p:nvSpPr>
        <p:spPr>
          <a:xfrm>
            <a:off x="2991485" y="4868545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5" name="文本框 174"/>
          <p:cNvSpPr txBox="1"/>
          <p:nvPr>
            <p:custDataLst>
              <p:tags r:id="rId173"/>
            </p:custDataLst>
          </p:nvPr>
        </p:nvSpPr>
        <p:spPr>
          <a:xfrm>
            <a:off x="3173978" y="4959105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85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6" name="任意多边形 175"/>
          <p:cNvSpPr/>
          <p:nvPr>
            <p:custDataLst>
              <p:tags r:id="rId174"/>
            </p:custDataLst>
          </p:nvPr>
        </p:nvSpPr>
        <p:spPr>
          <a:xfrm>
            <a:off x="3565525" y="4868545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7" name="文本框 176"/>
          <p:cNvSpPr txBox="1"/>
          <p:nvPr>
            <p:custDataLst>
              <p:tags r:id="rId175"/>
            </p:custDataLst>
          </p:nvPr>
        </p:nvSpPr>
        <p:spPr>
          <a:xfrm>
            <a:off x="3748011" y="4959105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86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8" name="任意多边形 177"/>
          <p:cNvSpPr/>
          <p:nvPr>
            <p:custDataLst>
              <p:tags r:id="rId176"/>
            </p:custDataLst>
          </p:nvPr>
        </p:nvSpPr>
        <p:spPr>
          <a:xfrm>
            <a:off x="4139565" y="4868545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9" name="文本框 178"/>
          <p:cNvSpPr txBox="1"/>
          <p:nvPr>
            <p:custDataLst>
              <p:tags r:id="rId177"/>
            </p:custDataLst>
          </p:nvPr>
        </p:nvSpPr>
        <p:spPr>
          <a:xfrm>
            <a:off x="4322112" y="4959105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87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0" name="任意多边形 179"/>
          <p:cNvSpPr/>
          <p:nvPr>
            <p:custDataLst>
              <p:tags r:id="rId178"/>
            </p:custDataLst>
          </p:nvPr>
        </p:nvSpPr>
        <p:spPr>
          <a:xfrm>
            <a:off x="4713605" y="4868545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1" name="文本框 180"/>
          <p:cNvSpPr txBox="1"/>
          <p:nvPr>
            <p:custDataLst>
              <p:tags r:id="rId179"/>
            </p:custDataLst>
          </p:nvPr>
        </p:nvSpPr>
        <p:spPr>
          <a:xfrm>
            <a:off x="4896145" y="4959105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88</a:t>
            </a:r>
            <a:endParaRPr sz="1200" b="1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2" name="任意多边形 181"/>
          <p:cNvSpPr/>
          <p:nvPr>
            <p:custDataLst>
              <p:tags r:id="rId180"/>
            </p:custDataLst>
          </p:nvPr>
        </p:nvSpPr>
        <p:spPr>
          <a:xfrm>
            <a:off x="5287645" y="4868545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3" name="文本框 182"/>
          <p:cNvSpPr txBox="1"/>
          <p:nvPr>
            <p:custDataLst>
              <p:tags r:id="rId181"/>
            </p:custDataLst>
          </p:nvPr>
        </p:nvSpPr>
        <p:spPr>
          <a:xfrm>
            <a:off x="5470246" y="4959105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89</a:t>
            </a:r>
            <a:endParaRPr sz="12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" name="任意多边形 183"/>
          <p:cNvSpPr/>
          <p:nvPr>
            <p:custDataLst>
              <p:tags r:id="rId182"/>
            </p:custDataLst>
          </p:nvPr>
        </p:nvSpPr>
        <p:spPr>
          <a:xfrm>
            <a:off x="5861685" y="4868545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5" name="文本框 184"/>
          <p:cNvSpPr txBox="1"/>
          <p:nvPr>
            <p:custDataLst>
              <p:tags r:id="rId183"/>
            </p:custDataLst>
          </p:nvPr>
        </p:nvSpPr>
        <p:spPr>
          <a:xfrm>
            <a:off x="6044279" y="4959105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90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6" name="任意多边形 185"/>
          <p:cNvSpPr/>
          <p:nvPr>
            <p:custDataLst>
              <p:tags r:id="rId184"/>
            </p:custDataLst>
          </p:nvPr>
        </p:nvSpPr>
        <p:spPr>
          <a:xfrm>
            <a:off x="695325" y="5267960"/>
            <a:ext cx="554355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7" name="文本框 186"/>
          <p:cNvSpPr txBox="1"/>
          <p:nvPr>
            <p:custDataLst>
              <p:tags r:id="rId185"/>
            </p:custDataLst>
          </p:nvPr>
        </p:nvSpPr>
        <p:spPr>
          <a:xfrm>
            <a:off x="877710" y="5358260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91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8" name="任意多边形 187"/>
          <p:cNvSpPr/>
          <p:nvPr>
            <p:custDataLst>
              <p:tags r:id="rId186"/>
            </p:custDataLst>
          </p:nvPr>
        </p:nvSpPr>
        <p:spPr>
          <a:xfrm>
            <a:off x="1268730" y="5267960"/>
            <a:ext cx="555625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9" name="文本框 188"/>
          <p:cNvSpPr txBox="1"/>
          <p:nvPr>
            <p:custDataLst>
              <p:tags r:id="rId187"/>
            </p:custDataLst>
          </p:nvPr>
        </p:nvSpPr>
        <p:spPr>
          <a:xfrm>
            <a:off x="1451743" y="5358260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92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0" name="任意多边形 189"/>
          <p:cNvSpPr/>
          <p:nvPr>
            <p:custDataLst>
              <p:tags r:id="rId188"/>
            </p:custDataLst>
          </p:nvPr>
        </p:nvSpPr>
        <p:spPr>
          <a:xfrm>
            <a:off x="1843405" y="5267960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1" name="文本框 190"/>
          <p:cNvSpPr txBox="1"/>
          <p:nvPr>
            <p:custDataLst>
              <p:tags r:id="rId189"/>
            </p:custDataLst>
          </p:nvPr>
        </p:nvSpPr>
        <p:spPr>
          <a:xfrm>
            <a:off x="2025844" y="5358260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93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2" name="任意多边形 191"/>
          <p:cNvSpPr/>
          <p:nvPr>
            <p:custDataLst>
              <p:tags r:id="rId190"/>
            </p:custDataLst>
          </p:nvPr>
        </p:nvSpPr>
        <p:spPr>
          <a:xfrm>
            <a:off x="2417445" y="5267960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3" name="文本框 192"/>
          <p:cNvSpPr txBox="1"/>
          <p:nvPr>
            <p:custDataLst>
              <p:tags r:id="rId191"/>
            </p:custDataLst>
          </p:nvPr>
        </p:nvSpPr>
        <p:spPr>
          <a:xfrm>
            <a:off x="2599877" y="5358260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94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" name="任意多边形 193"/>
          <p:cNvSpPr/>
          <p:nvPr>
            <p:custDataLst>
              <p:tags r:id="rId192"/>
            </p:custDataLst>
          </p:nvPr>
        </p:nvSpPr>
        <p:spPr>
          <a:xfrm>
            <a:off x="2991485" y="5267960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5" name="文本框 194"/>
          <p:cNvSpPr txBox="1"/>
          <p:nvPr>
            <p:custDataLst>
              <p:tags r:id="rId193"/>
            </p:custDataLst>
          </p:nvPr>
        </p:nvSpPr>
        <p:spPr>
          <a:xfrm>
            <a:off x="3173978" y="5358260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95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6" name="任意多边形 195"/>
          <p:cNvSpPr/>
          <p:nvPr>
            <p:custDataLst>
              <p:tags r:id="rId194"/>
            </p:custDataLst>
          </p:nvPr>
        </p:nvSpPr>
        <p:spPr>
          <a:xfrm>
            <a:off x="3565525" y="5267960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7" name="文本框 196"/>
          <p:cNvSpPr txBox="1"/>
          <p:nvPr>
            <p:custDataLst>
              <p:tags r:id="rId195"/>
            </p:custDataLst>
          </p:nvPr>
        </p:nvSpPr>
        <p:spPr>
          <a:xfrm>
            <a:off x="3748011" y="5358260"/>
            <a:ext cx="37267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96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" name="任意多边形 197"/>
          <p:cNvSpPr/>
          <p:nvPr>
            <p:custDataLst>
              <p:tags r:id="rId196"/>
            </p:custDataLst>
          </p:nvPr>
        </p:nvSpPr>
        <p:spPr>
          <a:xfrm>
            <a:off x="4139565" y="5267960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9" name="文本框 198"/>
          <p:cNvSpPr txBox="1"/>
          <p:nvPr>
            <p:custDataLst>
              <p:tags r:id="rId197"/>
            </p:custDataLst>
          </p:nvPr>
        </p:nvSpPr>
        <p:spPr>
          <a:xfrm>
            <a:off x="4322112" y="5358260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97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0" name="任意多边形 199"/>
          <p:cNvSpPr/>
          <p:nvPr>
            <p:custDataLst>
              <p:tags r:id="rId198"/>
            </p:custDataLst>
          </p:nvPr>
        </p:nvSpPr>
        <p:spPr>
          <a:xfrm>
            <a:off x="4713605" y="5267960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1" name="文本框 200"/>
          <p:cNvSpPr txBox="1"/>
          <p:nvPr>
            <p:custDataLst>
              <p:tags r:id="rId199"/>
            </p:custDataLst>
          </p:nvPr>
        </p:nvSpPr>
        <p:spPr>
          <a:xfrm>
            <a:off x="4896145" y="5358260"/>
            <a:ext cx="372669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98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2" name="任意多边形 201"/>
          <p:cNvSpPr/>
          <p:nvPr>
            <p:custDataLst>
              <p:tags r:id="rId200"/>
            </p:custDataLst>
          </p:nvPr>
        </p:nvSpPr>
        <p:spPr>
          <a:xfrm>
            <a:off x="5287645" y="5267960"/>
            <a:ext cx="554990" cy="380365"/>
          </a:xfrm>
          <a:custGeom>
            <a:avLst/>
            <a:gdLst>
              <a:gd name="sw" fmla="*/ 1 w 873"/>
              <a:gd name="sh" fmla="*/ 1 h 598"/>
              <a:gd name="mins" fmla="min sw sh"/>
              <a:gd name="dsw" fmla="+- 0 sw mins"/>
              <a:gd name="dsh" fmla="+- 0 sh mins"/>
              <a:gd name="p0x0" fmla="*/ 30 w 873"/>
              <a:gd name="p0y0" fmla="*/ 0 h 598"/>
              <a:gd name="p0x1" fmla="*/ 843 w 873"/>
              <a:gd name="p0y1" fmla="*/ 0 h 598"/>
              <a:gd name="p0x2" fmla="*/ 860 w 873"/>
              <a:gd name="p0y2" fmla="*/ 0 h 598"/>
              <a:gd name="p0x3" fmla="*/ 873 w 873"/>
              <a:gd name="p0y3" fmla="*/ 13 h 598"/>
              <a:gd name="p0x4" fmla="*/ 873 w 873"/>
              <a:gd name="p0y4" fmla="*/ 30 h 598"/>
              <a:gd name="p0x5" fmla="*/ 873 w 873"/>
              <a:gd name="p0y5" fmla="*/ 568 h 598"/>
              <a:gd name="p0x6" fmla="*/ 873 w 873"/>
              <a:gd name="p0y6" fmla="*/ 585 h 598"/>
              <a:gd name="p0x7" fmla="*/ 860 w 873"/>
              <a:gd name="p0y7" fmla="*/ 598 h 598"/>
              <a:gd name="p0x8" fmla="*/ 843 w 873"/>
              <a:gd name="p0y8" fmla="*/ 598 h 598"/>
              <a:gd name="p0x9" fmla="*/ 30 w 873"/>
              <a:gd name="p0y9" fmla="*/ 598 h 598"/>
              <a:gd name="p0x10" fmla="*/ 13 w 873"/>
              <a:gd name="p0y10" fmla="*/ 598 h 598"/>
              <a:gd name="p0x11" fmla="*/ 0 w 873"/>
              <a:gd name="p0y11" fmla="*/ 585 h 598"/>
              <a:gd name="p0x12" fmla="*/ 0 w 873"/>
              <a:gd name="p0y12" fmla="*/ 568 h 598"/>
              <a:gd name="p0x13" fmla="*/ 0 w 873"/>
              <a:gd name="p0y13" fmla="*/ 30 h 598"/>
              <a:gd name="p0x14" fmla="*/ 0 w 873"/>
              <a:gd name="p0y14" fmla="*/ 13 h 598"/>
              <a:gd name="p0x15" fmla="*/ 13 w 873"/>
              <a:gd name="p0y15" fmla="*/ 0 h 598"/>
              <a:gd name="p0x16" fmla="*/ 30 w 873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3" name="文本框 202"/>
          <p:cNvSpPr txBox="1"/>
          <p:nvPr>
            <p:custDataLst>
              <p:tags r:id="rId201"/>
            </p:custDataLst>
          </p:nvPr>
        </p:nvSpPr>
        <p:spPr>
          <a:xfrm>
            <a:off x="5470246" y="5358260"/>
            <a:ext cx="372595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99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" name="任意多边形 203"/>
          <p:cNvSpPr/>
          <p:nvPr>
            <p:custDataLst>
              <p:tags r:id="rId202"/>
            </p:custDataLst>
          </p:nvPr>
        </p:nvSpPr>
        <p:spPr>
          <a:xfrm>
            <a:off x="5861685" y="5267960"/>
            <a:ext cx="554990" cy="380365"/>
          </a:xfrm>
          <a:custGeom>
            <a:avLst/>
            <a:gdLst>
              <a:gd name="sw" fmla="*/ 1 w 874"/>
              <a:gd name="sh" fmla="*/ 1 h 598"/>
              <a:gd name="mins" fmla="min sw sh"/>
              <a:gd name="dsw" fmla="+- 0 sw mins"/>
              <a:gd name="dsh" fmla="+- 0 sh mins"/>
              <a:gd name="p0x0" fmla="*/ 30 w 874"/>
              <a:gd name="p0y0" fmla="*/ 0 h 598"/>
              <a:gd name="p0x1" fmla="*/ 844 w 874"/>
              <a:gd name="p0y1" fmla="*/ 0 h 598"/>
              <a:gd name="p0x2" fmla="*/ 860 w 874"/>
              <a:gd name="p0y2" fmla="*/ 0 h 598"/>
              <a:gd name="p0x3" fmla="*/ 874 w 874"/>
              <a:gd name="p0y3" fmla="*/ 13 h 598"/>
              <a:gd name="p0x4" fmla="*/ 874 w 874"/>
              <a:gd name="p0y4" fmla="*/ 30 h 598"/>
              <a:gd name="p0x5" fmla="*/ 874 w 874"/>
              <a:gd name="p0y5" fmla="*/ 568 h 598"/>
              <a:gd name="p0x6" fmla="*/ 874 w 874"/>
              <a:gd name="p0y6" fmla="*/ 585 h 598"/>
              <a:gd name="p0x7" fmla="*/ 860 w 874"/>
              <a:gd name="p0y7" fmla="*/ 598 h 598"/>
              <a:gd name="p0x8" fmla="*/ 844 w 874"/>
              <a:gd name="p0y8" fmla="*/ 598 h 598"/>
              <a:gd name="p0x9" fmla="*/ 30 w 874"/>
              <a:gd name="p0y9" fmla="*/ 598 h 598"/>
              <a:gd name="p0x10" fmla="*/ 13 w 874"/>
              <a:gd name="p0y10" fmla="*/ 598 h 598"/>
              <a:gd name="p0x11" fmla="*/ 0 w 874"/>
              <a:gd name="p0y11" fmla="*/ 585 h 598"/>
              <a:gd name="p0x12" fmla="*/ 0 w 874"/>
              <a:gd name="p0y12" fmla="*/ 568 h 598"/>
              <a:gd name="p0x13" fmla="*/ 0 w 874"/>
              <a:gd name="p0y13" fmla="*/ 30 h 598"/>
              <a:gd name="p0x14" fmla="*/ 0 w 874"/>
              <a:gd name="p0y14" fmla="*/ 13 h 598"/>
              <a:gd name="p0x15" fmla="*/ 13 w 874"/>
              <a:gd name="p0y15" fmla="*/ 0 h 598"/>
              <a:gd name="p0x16" fmla="*/ 30 w 874"/>
              <a:gd name="p0y16" fmla="*/ 0 h 5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5" name="文本框 204"/>
          <p:cNvSpPr txBox="1"/>
          <p:nvPr>
            <p:custDataLst>
              <p:tags r:id="rId203"/>
            </p:custDataLst>
          </p:nvPr>
        </p:nvSpPr>
        <p:spPr>
          <a:xfrm>
            <a:off x="5996730" y="5358260"/>
            <a:ext cx="437702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" name="任意多边形 205"/>
          <p:cNvSpPr/>
          <p:nvPr>
            <p:custDataLst>
              <p:tags r:id="rId204"/>
            </p:custDataLst>
          </p:nvPr>
        </p:nvSpPr>
        <p:spPr>
          <a:xfrm>
            <a:off x="1403985" y="5724525"/>
            <a:ext cx="2245995" cy="276225"/>
          </a:xfrm>
          <a:custGeom>
            <a:avLst/>
            <a:gdLst>
              <a:gd name="sw" fmla="*/ 1 w 3537"/>
              <a:gd name="sh" fmla="*/ 1 h 435"/>
              <a:gd name="mins" fmla="min sw sh"/>
              <a:gd name="dsw" fmla="+- 0 sw mins"/>
              <a:gd name="dsh" fmla="+- 0 sh mins"/>
              <a:gd name="p0x0" fmla="*/ 217 w 3537"/>
              <a:gd name="p0y0" fmla="*/ 0 h 435"/>
              <a:gd name="p0x1" fmla="*/ 3319 w 3537"/>
              <a:gd name="p0y1" fmla="*/ 0 h 435"/>
              <a:gd name="p0x2" fmla="*/ 3439 w 3537"/>
              <a:gd name="p0y2" fmla="*/ 0 h 435"/>
              <a:gd name="p0x3" fmla="*/ 3537 w 3537"/>
              <a:gd name="p0y3" fmla="*/ 97 h 435"/>
              <a:gd name="p0x4" fmla="*/ 3537 w 3537"/>
              <a:gd name="p0y4" fmla="*/ 217 h 435"/>
              <a:gd name="p0x5" fmla="*/ 3537 w 3537"/>
              <a:gd name="p0y5" fmla="*/ 337 h 435"/>
              <a:gd name="p0x6" fmla="*/ 3439 w 3537"/>
              <a:gd name="p0y6" fmla="*/ 435 h 435"/>
              <a:gd name="p0x7" fmla="*/ 3319 w 3537"/>
              <a:gd name="p0y7" fmla="*/ 435 h 435"/>
              <a:gd name="p0x8" fmla="*/ 217 w 3537"/>
              <a:gd name="p0y8" fmla="*/ 435 h 435"/>
              <a:gd name="p0x9" fmla="*/ 97 w 3537"/>
              <a:gd name="p0y9" fmla="*/ 435 h 435"/>
              <a:gd name="p0x10" fmla="*/ 0 w 3537"/>
              <a:gd name="p0y10" fmla="*/ 337 h 435"/>
              <a:gd name="p0x11" fmla="*/ 0 w 3537"/>
              <a:gd name="p0y11" fmla="*/ 217 h 435"/>
              <a:gd name="p0x12" fmla="*/ 0 w 3537"/>
              <a:gd name="p0y12" fmla="*/ 97 h 435"/>
              <a:gd name="p0x13" fmla="*/ 97 w 3537"/>
              <a:gd name="p0y13" fmla="*/ 0 h 435"/>
              <a:gd name="p0x14" fmla="*/ 217 w 3537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7" name="文本框 206"/>
          <p:cNvSpPr txBox="1"/>
          <p:nvPr>
            <p:custDataLst>
              <p:tags r:id="rId205"/>
            </p:custDataLst>
          </p:nvPr>
        </p:nvSpPr>
        <p:spPr>
          <a:xfrm>
            <a:off x="1480547" y="5762625"/>
            <a:ext cx="224611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横行：个位</a:t>
            </a:r>
            <a:r>
              <a:rPr lang="en-US" alt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1-9</a:t>
            </a:r>
            <a:r>
              <a:rPr lang="zh-CN" alt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递增，整十收尾</a:t>
            </a:r>
            <a:endParaRPr lang="zh-CN" altLang="en-US"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8" name="任意多边形 207"/>
          <p:cNvSpPr/>
          <p:nvPr>
            <p:custDataLst>
              <p:tags r:id="rId206"/>
            </p:custDataLst>
          </p:nvPr>
        </p:nvSpPr>
        <p:spPr>
          <a:xfrm>
            <a:off x="3726180" y="5724525"/>
            <a:ext cx="1981200" cy="276225"/>
          </a:xfrm>
          <a:custGeom>
            <a:avLst/>
            <a:gdLst>
              <a:gd name="sw" fmla="*/ 1 w 3120"/>
              <a:gd name="sh" fmla="*/ 1 h 435"/>
              <a:gd name="mins" fmla="min sw sh"/>
              <a:gd name="dsw" fmla="+- 0 sw mins"/>
              <a:gd name="dsh" fmla="+- 0 sh mins"/>
              <a:gd name="p0x0" fmla="*/ 217 w 3120"/>
              <a:gd name="p0y0" fmla="*/ 0 h 435"/>
              <a:gd name="p0x1" fmla="*/ 2902 w 3120"/>
              <a:gd name="p0y1" fmla="*/ 0 h 435"/>
              <a:gd name="p0x2" fmla="*/ 3022 w 3120"/>
              <a:gd name="p0y2" fmla="*/ 0 h 435"/>
              <a:gd name="p0x3" fmla="*/ 3120 w 3120"/>
              <a:gd name="p0y3" fmla="*/ 97 h 435"/>
              <a:gd name="p0x4" fmla="*/ 3120 w 3120"/>
              <a:gd name="p0y4" fmla="*/ 217 h 435"/>
              <a:gd name="p0x5" fmla="*/ 3120 w 3120"/>
              <a:gd name="p0y5" fmla="*/ 337 h 435"/>
              <a:gd name="p0x6" fmla="*/ 3022 w 3120"/>
              <a:gd name="p0y6" fmla="*/ 435 h 435"/>
              <a:gd name="p0x7" fmla="*/ 2902 w 3120"/>
              <a:gd name="p0y7" fmla="*/ 435 h 435"/>
              <a:gd name="p0x8" fmla="*/ 217 w 3120"/>
              <a:gd name="p0y8" fmla="*/ 435 h 435"/>
              <a:gd name="p0x9" fmla="*/ 97 w 3120"/>
              <a:gd name="p0y9" fmla="*/ 435 h 435"/>
              <a:gd name="p0x10" fmla="*/ 0 w 3120"/>
              <a:gd name="p0y10" fmla="*/ 337 h 435"/>
              <a:gd name="p0x11" fmla="*/ 0 w 3120"/>
              <a:gd name="p0y11" fmla="*/ 217 h 435"/>
              <a:gd name="p0x12" fmla="*/ 0 w 3120"/>
              <a:gd name="p0y12" fmla="*/ 97 h 435"/>
              <a:gd name="p0x13" fmla="*/ 97 w 3120"/>
              <a:gd name="p0y13" fmla="*/ 0 h 435"/>
              <a:gd name="p0x14" fmla="*/ 217 w 312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9" name="文本框 208"/>
          <p:cNvSpPr txBox="1"/>
          <p:nvPr>
            <p:custDataLst>
              <p:tags r:id="rId207"/>
            </p:custDataLst>
          </p:nvPr>
        </p:nvSpPr>
        <p:spPr>
          <a:xfrm>
            <a:off x="3802856" y="5762625"/>
            <a:ext cx="1981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竖列：十位递增，个位不变</a:t>
            </a:r>
            <a:endParaRPr sz="1200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0" name="任意多边形 209"/>
          <p:cNvSpPr/>
          <p:nvPr>
            <p:custDataLst>
              <p:tags r:id="rId208"/>
            </p:custDataLst>
          </p:nvPr>
        </p:nvSpPr>
        <p:spPr>
          <a:xfrm>
            <a:off x="2565400" y="6076950"/>
            <a:ext cx="1981200" cy="276225"/>
          </a:xfrm>
          <a:custGeom>
            <a:avLst/>
            <a:gdLst>
              <a:gd name="sw" fmla="*/ 1 w 3120"/>
              <a:gd name="sh" fmla="*/ 1 h 435"/>
              <a:gd name="mins" fmla="min sw sh"/>
              <a:gd name="dsw" fmla="+- 0 sw mins"/>
              <a:gd name="dsh" fmla="+- 0 sh mins"/>
              <a:gd name="p0x0" fmla="*/ 217 w 3120"/>
              <a:gd name="p0y0" fmla="*/ 0 h 435"/>
              <a:gd name="p0x1" fmla="*/ 2902 w 3120"/>
              <a:gd name="p0y1" fmla="*/ 0 h 435"/>
              <a:gd name="p0x2" fmla="*/ 3022 w 3120"/>
              <a:gd name="p0y2" fmla="*/ 0 h 435"/>
              <a:gd name="p0x3" fmla="*/ 3120 w 3120"/>
              <a:gd name="p0y3" fmla="*/ 97 h 435"/>
              <a:gd name="p0x4" fmla="*/ 3120 w 3120"/>
              <a:gd name="p0y4" fmla="*/ 217 h 435"/>
              <a:gd name="p0x5" fmla="*/ 3120 w 3120"/>
              <a:gd name="p0y5" fmla="*/ 337 h 435"/>
              <a:gd name="p0x6" fmla="*/ 3022 w 3120"/>
              <a:gd name="p0y6" fmla="*/ 435 h 435"/>
              <a:gd name="p0x7" fmla="*/ 2902 w 3120"/>
              <a:gd name="p0y7" fmla="*/ 435 h 435"/>
              <a:gd name="p0x8" fmla="*/ 217 w 3120"/>
              <a:gd name="p0y8" fmla="*/ 435 h 435"/>
              <a:gd name="p0x9" fmla="*/ 97 w 3120"/>
              <a:gd name="p0y9" fmla="*/ 435 h 435"/>
              <a:gd name="p0x10" fmla="*/ 0 w 3120"/>
              <a:gd name="p0y10" fmla="*/ 337 h 435"/>
              <a:gd name="p0x11" fmla="*/ 0 w 3120"/>
              <a:gd name="p0y11" fmla="*/ 217 h 435"/>
              <a:gd name="p0x12" fmla="*/ 0 w 3120"/>
              <a:gd name="p0y12" fmla="*/ 97 h 435"/>
              <a:gd name="p0x13" fmla="*/ 97 w 3120"/>
              <a:gd name="p0y13" fmla="*/ 0 h 435"/>
              <a:gd name="p0x14" fmla="*/ 217 w 312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F4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1" name="文本框 210"/>
          <p:cNvSpPr txBox="1"/>
          <p:nvPr>
            <p:custDataLst>
              <p:tags r:id="rId209"/>
            </p:custDataLst>
          </p:nvPr>
        </p:nvSpPr>
        <p:spPr>
          <a:xfrm>
            <a:off x="2641702" y="6115050"/>
            <a:ext cx="1981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3E6B5D"/>
                </a:solidFill>
                <a:latin typeface="微软雅黑" panose="020B0503020204020204" charset="-122"/>
                <a:ea typeface="微软雅黑" panose="020B0503020204020204" charset="-122"/>
              </a:rPr>
              <a:t>对角线：个位十位同时递增</a:t>
            </a:r>
            <a:endParaRPr sz="1200">
              <a:solidFill>
                <a:srgbClr val="3E6B5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任意多边形 211"/>
          <p:cNvSpPr/>
          <p:nvPr>
            <p:custDataLst>
              <p:tags r:id="rId210"/>
            </p:custDataLst>
          </p:nvPr>
        </p:nvSpPr>
        <p:spPr>
          <a:xfrm>
            <a:off x="6754495" y="1109345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3" name="任意多边形 212"/>
          <p:cNvSpPr/>
          <p:nvPr>
            <p:custDataLst>
              <p:tags r:id="rId211"/>
            </p:custDataLst>
          </p:nvPr>
        </p:nvSpPr>
        <p:spPr>
          <a:xfrm>
            <a:off x="6950075" y="15017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4" name="图片 213"/>
          <p:cNvPicPr>
            <a:picLocks noChangeAspect="1"/>
          </p:cNvPicPr>
          <p:nvPr>
            <p:custDataLst>
              <p:tags r:id="rId212"/>
            </p:custDataLst>
          </p:nvPr>
        </p:nvPicPr>
        <p:blipFill>
          <a:blip r:embed="rId213">
            <a:extLst>
              <a:ext uri="{96DAC541-7B7A-43D3-8B79-37D633B846F1}">
                <asvg:svgBlip xmlns:asvg="http://schemas.microsoft.com/office/drawing/2016/SVG/main" r:embed="rId214"/>
              </a:ext>
            </a:extLst>
          </a:blip>
          <a:srcRect l="-6667" t="-10152" r="-6667" b="-10152"/>
          <a:stretch>
            <a:fillRect/>
          </a:stretch>
        </p:blipFill>
        <p:spPr>
          <a:xfrm>
            <a:off x="7019290" y="1583055"/>
            <a:ext cx="280670" cy="252095"/>
          </a:xfrm>
          <a:prstGeom prst="rect">
            <a:avLst/>
          </a:prstGeom>
        </p:spPr>
      </p:pic>
      <p:sp>
        <p:nvSpPr>
          <p:cNvPr id="215" name="文本框 214"/>
          <p:cNvSpPr txBox="1"/>
          <p:nvPr>
            <p:custDataLst>
              <p:tags r:id="rId215"/>
            </p:custDataLst>
          </p:nvPr>
        </p:nvSpPr>
        <p:spPr>
          <a:xfrm>
            <a:off x="7483745" y="1528791"/>
            <a:ext cx="18168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九九表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6" name="任意多边形 215"/>
          <p:cNvSpPr/>
          <p:nvPr>
            <p:custDataLst>
              <p:tags r:id="rId216"/>
            </p:custDataLst>
          </p:nvPr>
        </p:nvSpPr>
        <p:spPr>
          <a:xfrm>
            <a:off x="6950075" y="2073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7" name="图片 216"/>
          <p:cNvPicPr>
            <a:picLocks noChangeAspect="1"/>
          </p:cNvPicPr>
          <p:nvPr>
            <p:custDataLst>
              <p:tags r:id="rId217"/>
            </p:custDataLst>
          </p:nvPr>
        </p:nvPicPr>
        <p:blipFill>
          <a:blip r:embed="rId218">
            <a:extLst>
              <a:ext uri="{96DAC541-7B7A-43D3-8B79-37D633B846F1}">
                <asvg:svgBlip xmlns:asvg="http://schemas.microsoft.com/office/drawing/2016/SVG/main" r:embed="rId219"/>
              </a:ext>
            </a:extLst>
          </a:blip>
          <a:srcRect t="-7143" b="-7143"/>
          <a:stretch>
            <a:fillRect/>
          </a:stretch>
        </p:blipFill>
        <p:spPr>
          <a:xfrm>
            <a:off x="7016750" y="2130425"/>
            <a:ext cx="133350" cy="152400"/>
          </a:xfrm>
          <a:prstGeom prst="rect">
            <a:avLst/>
          </a:prstGeom>
        </p:spPr>
      </p:pic>
      <p:sp>
        <p:nvSpPr>
          <p:cNvPr id="218" name="文本框 217"/>
          <p:cNvSpPr txBox="1"/>
          <p:nvPr>
            <p:custDataLst>
              <p:tags r:id="rId220"/>
            </p:custDataLst>
          </p:nvPr>
        </p:nvSpPr>
        <p:spPr>
          <a:xfrm>
            <a:off x="7331345" y="2059334"/>
            <a:ext cx="32576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乘法口诀的排列智慧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9" name="文本框 218"/>
          <p:cNvSpPr txBox="1"/>
          <p:nvPr>
            <p:custDataLst>
              <p:tags r:id="rId221"/>
            </p:custDataLst>
          </p:nvPr>
        </p:nvSpPr>
        <p:spPr>
          <a:xfrm>
            <a:off x="7331345" y="2334606"/>
            <a:ext cx="34290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古代乘法口诀按规律排列，便于记忆与查找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0" name="任意多边形 219"/>
          <p:cNvSpPr/>
          <p:nvPr>
            <p:custDataLst>
              <p:tags r:id="rId222"/>
            </p:custDataLst>
          </p:nvPr>
        </p:nvSpPr>
        <p:spPr>
          <a:xfrm>
            <a:off x="6950075" y="27381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1" name="图片 220"/>
          <p:cNvPicPr>
            <a:picLocks noChangeAspect="1"/>
          </p:cNvPicPr>
          <p:nvPr>
            <p:custDataLst>
              <p:tags r:id="rId223"/>
            </p:custDataLst>
          </p:nvPr>
        </p:nvPicPr>
        <p:blipFill>
          <a:blip r:embed="rId224">
            <a:extLst>
              <a:ext uri="{96DAC541-7B7A-43D3-8B79-37D633B846F1}">
                <asvg:svgBlip xmlns:asvg="http://schemas.microsoft.com/office/drawing/2016/SVG/main" r:embed="rId225"/>
              </a:ext>
            </a:extLst>
          </a:blip>
          <a:srcRect/>
          <a:stretch>
            <a:fillRect/>
          </a:stretch>
        </p:blipFill>
        <p:spPr>
          <a:xfrm>
            <a:off x="7007225" y="2795270"/>
            <a:ext cx="152400" cy="152400"/>
          </a:xfrm>
          <a:prstGeom prst="rect">
            <a:avLst/>
          </a:prstGeom>
        </p:spPr>
      </p:pic>
      <p:sp>
        <p:nvSpPr>
          <p:cNvPr id="222" name="文本框 221"/>
          <p:cNvSpPr txBox="1"/>
          <p:nvPr>
            <p:custDataLst>
              <p:tags r:id="rId226"/>
            </p:custDataLst>
          </p:nvPr>
        </p:nvSpPr>
        <p:spPr>
          <a:xfrm>
            <a:off x="7331345" y="2724150"/>
            <a:ext cx="27432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数学美感的启蒙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3" name="文本框 222"/>
          <p:cNvSpPr txBox="1"/>
          <p:nvPr>
            <p:custDataLst>
              <p:tags r:id="rId227"/>
            </p:custDataLst>
          </p:nvPr>
        </p:nvSpPr>
        <p:spPr>
          <a:xfrm>
            <a:off x="7331345" y="2999423"/>
            <a:ext cx="29147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规律发现是感受数学之美的重要起点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4" name="任意多边形 223"/>
          <p:cNvSpPr/>
          <p:nvPr>
            <p:custDataLst>
              <p:tags r:id="rId228"/>
            </p:custDataLst>
          </p:nvPr>
        </p:nvSpPr>
        <p:spPr>
          <a:xfrm>
            <a:off x="6754495" y="3900170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5" name="任意多边形 224"/>
          <p:cNvSpPr/>
          <p:nvPr>
            <p:custDataLst>
              <p:tags r:id="rId229"/>
            </p:custDataLst>
          </p:nvPr>
        </p:nvSpPr>
        <p:spPr>
          <a:xfrm>
            <a:off x="6950075" y="45954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6" name="图片 225"/>
          <p:cNvPicPr>
            <a:picLocks noChangeAspect="1"/>
          </p:cNvPicPr>
          <p:nvPr>
            <p:custDataLst>
              <p:tags r:id="rId230"/>
            </p:custDataLst>
          </p:nvPr>
        </p:nvPicPr>
        <p:blipFill>
          <a:blip r:embed="rId231">
            <a:extLst>
              <a:ext uri="{96DAC541-7B7A-43D3-8B79-37D633B846F1}">
                <asvg:svgBlip xmlns:asvg="http://schemas.microsoft.com/office/drawing/2016/SVG/main" r:embed="rId232"/>
              </a:ext>
            </a:extLst>
          </a:blip>
          <a:srcRect l="-2619" t="-10152" r="-2619" b="-10152"/>
          <a:stretch>
            <a:fillRect/>
          </a:stretch>
        </p:blipFill>
        <p:spPr>
          <a:xfrm>
            <a:off x="7019290" y="4676775"/>
            <a:ext cx="280670" cy="252095"/>
          </a:xfrm>
          <a:prstGeom prst="rect">
            <a:avLst/>
          </a:prstGeom>
        </p:spPr>
      </p:pic>
      <p:sp>
        <p:nvSpPr>
          <p:cNvPr id="227" name="文本框 226"/>
          <p:cNvSpPr txBox="1"/>
          <p:nvPr>
            <p:custDataLst>
              <p:tags r:id="rId233"/>
            </p:custDataLst>
          </p:nvPr>
        </p:nvSpPr>
        <p:spPr>
          <a:xfrm>
            <a:off x="7483745" y="462248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为后续铺垫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8" name="文本框 227"/>
          <p:cNvSpPr txBox="1"/>
          <p:nvPr>
            <p:custDataLst>
              <p:tags r:id="rId234"/>
            </p:custDataLst>
          </p:nvPr>
        </p:nvSpPr>
        <p:spPr>
          <a:xfrm>
            <a:off x="6950345" y="5153025"/>
            <a:ext cx="447013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百数表的规律探索，为后续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乘法口诀学习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奠定认知基础，帮助学生建立数感与规律意识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数的大小比较：位值制的应用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谁的红果多：比较两位数大小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885825"/>
          </a:xfrm>
          <a:custGeom>
            <a:avLst/>
            <a:gdLst>
              <a:gd name="sw" fmla="*/ 1 w 17385"/>
              <a:gd name="sh" fmla="*/ 1 h 1395"/>
              <a:gd name="mins" fmla="min sw sh"/>
              <a:gd name="dsw" fmla="+- 0 sw mins"/>
              <a:gd name="dsh" fmla="+- 0 sh mins"/>
              <a:gd name="p0x0" fmla="*/ 180 w 17385"/>
              <a:gd name="p0y0" fmla="*/ 0 h 1395"/>
              <a:gd name="p0x1" fmla="*/ 17205 w 17385"/>
              <a:gd name="p0y1" fmla="*/ 0 h 1395"/>
              <a:gd name="p0x2" fmla="*/ 17304 w 17385"/>
              <a:gd name="p0y2" fmla="*/ 0 h 1395"/>
              <a:gd name="p0x3" fmla="*/ 17385 w 17385"/>
              <a:gd name="p0y3" fmla="*/ 80 h 1395"/>
              <a:gd name="p0x4" fmla="*/ 17385 w 17385"/>
              <a:gd name="p0y4" fmla="*/ 180 h 1395"/>
              <a:gd name="p0x5" fmla="*/ 17385 w 17385"/>
              <a:gd name="p0y5" fmla="*/ 1215 h 1395"/>
              <a:gd name="p0x6" fmla="*/ 17385 w 17385"/>
              <a:gd name="p0y6" fmla="*/ 1314 h 1395"/>
              <a:gd name="p0x7" fmla="*/ 17304 w 17385"/>
              <a:gd name="p0y7" fmla="*/ 1395 h 1395"/>
              <a:gd name="p0x8" fmla="*/ 17205 w 17385"/>
              <a:gd name="p0y8" fmla="*/ 1395 h 1395"/>
              <a:gd name="p0x9" fmla="*/ 180 w 17385"/>
              <a:gd name="p0y9" fmla="*/ 1395 h 1395"/>
              <a:gd name="p0x10" fmla="*/ 80 w 17385"/>
              <a:gd name="p0y10" fmla="*/ 1395 h 1395"/>
              <a:gd name="p0x11" fmla="*/ 0 w 17385"/>
              <a:gd name="p0y11" fmla="*/ 1314 h 1395"/>
              <a:gd name="p0x12" fmla="*/ 0 w 17385"/>
              <a:gd name="p0y12" fmla="*/ 1215 h 1395"/>
              <a:gd name="p0x13" fmla="*/ 0 w 17385"/>
              <a:gd name="p0y13" fmla="*/ 180 h 1395"/>
              <a:gd name="p0x14" fmla="*/ 0 w 17385"/>
              <a:gd name="p0y14" fmla="*/ 80 h 1395"/>
              <a:gd name="p0x15" fmla="*/ 80 w 17385"/>
              <a:gd name="p0y15" fmla="*/ 0 h 1395"/>
              <a:gd name="p0x16" fmla="*/ 180 w 17385"/>
              <a:gd name="p0y16" fmla="*/ 0 h 13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4742815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876165" y="1400175"/>
            <a:ext cx="2286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5391074" y="1315402"/>
            <a:ext cx="2400376" cy="4695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高位优先比较</a:t>
            </a:r>
            <a:endParaRPr sz="27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575945" y="2195195"/>
            <a:ext cx="5419725" cy="3076575"/>
          </a:xfrm>
          <a:custGeom>
            <a:avLst/>
            <a:gdLst>
              <a:gd name="sw" fmla="*/ 1 w 8535"/>
              <a:gd name="sh" fmla="*/ 1 h 4845"/>
              <a:gd name="mins" fmla="min sw sh"/>
              <a:gd name="dsw" fmla="+- 0 sw mins"/>
              <a:gd name="dsh" fmla="+- 0 sh mins"/>
              <a:gd name="p0x0" fmla="*/ 180 w 8535"/>
              <a:gd name="p0y0" fmla="*/ 0 h 4845"/>
              <a:gd name="p0x1" fmla="*/ 8355 w 8535"/>
              <a:gd name="p0y1" fmla="*/ 0 h 4845"/>
              <a:gd name="p0x2" fmla="*/ 8454 w 8535"/>
              <a:gd name="p0y2" fmla="*/ 0 h 4845"/>
              <a:gd name="p0x3" fmla="*/ 8535 w 8535"/>
              <a:gd name="p0y3" fmla="*/ 80 h 4845"/>
              <a:gd name="p0x4" fmla="*/ 8535 w 8535"/>
              <a:gd name="p0y4" fmla="*/ 180 h 4845"/>
              <a:gd name="p0x5" fmla="*/ 8535 w 8535"/>
              <a:gd name="p0y5" fmla="*/ 4665 h 4845"/>
              <a:gd name="p0x6" fmla="*/ 8535 w 8535"/>
              <a:gd name="p0y6" fmla="*/ 4764 h 4845"/>
              <a:gd name="p0x7" fmla="*/ 8454 w 8535"/>
              <a:gd name="p0y7" fmla="*/ 4845 h 4845"/>
              <a:gd name="p0x8" fmla="*/ 8355 w 8535"/>
              <a:gd name="p0y8" fmla="*/ 4845 h 4845"/>
              <a:gd name="p0x9" fmla="*/ 180 w 8535"/>
              <a:gd name="p0y9" fmla="*/ 4845 h 4845"/>
              <a:gd name="p0x10" fmla="*/ 80 w 8535"/>
              <a:gd name="p0y10" fmla="*/ 4845 h 4845"/>
              <a:gd name="p0x11" fmla="*/ 0 w 8535"/>
              <a:gd name="p0y11" fmla="*/ 4764 h 4845"/>
              <a:gd name="p0x12" fmla="*/ 0 w 8535"/>
              <a:gd name="p0y12" fmla="*/ 4665 h 4845"/>
              <a:gd name="p0x13" fmla="*/ 0 w 8535"/>
              <a:gd name="p0y13" fmla="*/ 180 h 4845"/>
              <a:gd name="p0x14" fmla="*/ 0 w 8535"/>
              <a:gd name="p0y14" fmla="*/ 80 h 4845"/>
              <a:gd name="p0x15" fmla="*/ 80 w 8535"/>
              <a:gd name="p0y15" fmla="*/ 0 h 4845"/>
              <a:gd name="p0x16" fmla="*/ 180 w 8535"/>
              <a:gd name="p0y16" fmla="*/ 0 h 4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771525" y="25882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871220" y="2668905"/>
            <a:ext cx="219075" cy="2527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304925" y="261508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十位不同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771525" y="3136106"/>
            <a:ext cx="50292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十位大的数大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771525" y="3774281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十位数字不同，直接比较十位大小，无需看个位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771525" y="4245610"/>
            <a:ext cx="5029200" cy="633095"/>
          </a:xfrm>
          <a:custGeom>
            <a:avLst/>
            <a:gdLst>
              <a:gd name="sw" fmla="*/ 1 w 7920"/>
              <a:gd name="sh" fmla="*/ 1 h 997"/>
              <a:gd name="mins" fmla="min sw sh"/>
              <a:gd name="dsw" fmla="+- 0 sw mins"/>
              <a:gd name="dsh" fmla="+- 0 sh mins"/>
              <a:gd name="p0x0" fmla="*/ 180 w 7920"/>
              <a:gd name="p0y0" fmla="*/ 0 h 997"/>
              <a:gd name="p0x1" fmla="*/ 7740 w 7920"/>
              <a:gd name="p0y1" fmla="*/ 0 h 997"/>
              <a:gd name="p0x2" fmla="*/ 7839 w 7920"/>
              <a:gd name="p0y2" fmla="*/ 0 h 997"/>
              <a:gd name="p0x3" fmla="*/ 7920 w 7920"/>
              <a:gd name="p0y3" fmla="*/ 80 h 997"/>
              <a:gd name="p0x4" fmla="*/ 7920 w 7920"/>
              <a:gd name="p0y4" fmla="*/ 180 h 997"/>
              <a:gd name="p0x5" fmla="*/ 7920 w 7920"/>
              <a:gd name="p0y5" fmla="*/ 817 h 997"/>
              <a:gd name="p0x6" fmla="*/ 7920 w 7920"/>
              <a:gd name="p0y6" fmla="*/ 916 h 997"/>
              <a:gd name="p0x7" fmla="*/ 7839 w 7920"/>
              <a:gd name="p0y7" fmla="*/ 997 h 997"/>
              <a:gd name="p0x8" fmla="*/ 7740 w 7920"/>
              <a:gd name="p0y8" fmla="*/ 997 h 997"/>
              <a:gd name="p0x9" fmla="*/ 180 w 7920"/>
              <a:gd name="p0y9" fmla="*/ 997 h 997"/>
              <a:gd name="p0x10" fmla="*/ 80 w 7920"/>
              <a:gd name="p0y10" fmla="*/ 997 h 997"/>
              <a:gd name="p0x11" fmla="*/ 0 w 7920"/>
              <a:gd name="p0y11" fmla="*/ 916 h 997"/>
              <a:gd name="p0x12" fmla="*/ 0 w 7920"/>
              <a:gd name="p0y12" fmla="*/ 817 h 997"/>
              <a:gd name="p0x13" fmla="*/ 0 w 7920"/>
              <a:gd name="p0y13" fmla="*/ 180 h 997"/>
              <a:gd name="p0x14" fmla="*/ 0 w 7920"/>
              <a:gd name="p0y14" fmla="*/ 80 h 997"/>
              <a:gd name="p0x15" fmla="*/ 80 w 7920"/>
              <a:gd name="p0y15" fmla="*/ 0 h 997"/>
              <a:gd name="p0x16" fmla="*/ 180 w 7920"/>
              <a:gd name="p0y16" fmla="*/ 0 h 9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2404691" y="4360069"/>
            <a:ext cx="685209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62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2861291" y="4436269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＞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3127991" y="4360069"/>
            <a:ext cx="685209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38</a:t>
            </a:r>
            <a:endParaRPr sz="24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3660801" y="4448175"/>
            <a:ext cx="67813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(6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＞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3)</a:t>
            </a:r>
            <a:endParaRPr lang="en-US" altLang="zh-CN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6195695" y="2195195"/>
            <a:ext cx="5419725" cy="3076575"/>
          </a:xfrm>
          <a:custGeom>
            <a:avLst/>
            <a:gdLst>
              <a:gd name="sw" fmla="*/ 1 w 8535"/>
              <a:gd name="sh" fmla="*/ 1 h 4845"/>
              <a:gd name="mins" fmla="min sw sh"/>
              <a:gd name="dsw" fmla="+- 0 sw mins"/>
              <a:gd name="dsh" fmla="+- 0 sh mins"/>
              <a:gd name="p0x0" fmla="*/ 180 w 8535"/>
              <a:gd name="p0y0" fmla="*/ 0 h 4845"/>
              <a:gd name="p0x1" fmla="*/ 8355 w 8535"/>
              <a:gd name="p0y1" fmla="*/ 0 h 4845"/>
              <a:gd name="p0x2" fmla="*/ 8454 w 8535"/>
              <a:gd name="p0y2" fmla="*/ 0 h 4845"/>
              <a:gd name="p0x3" fmla="*/ 8535 w 8535"/>
              <a:gd name="p0y3" fmla="*/ 80 h 4845"/>
              <a:gd name="p0x4" fmla="*/ 8535 w 8535"/>
              <a:gd name="p0y4" fmla="*/ 180 h 4845"/>
              <a:gd name="p0x5" fmla="*/ 8535 w 8535"/>
              <a:gd name="p0y5" fmla="*/ 4665 h 4845"/>
              <a:gd name="p0x6" fmla="*/ 8535 w 8535"/>
              <a:gd name="p0y6" fmla="*/ 4764 h 4845"/>
              <a:gd name="p0x7" fmla="*/ 8454 w 8535"/>
              <a:gd name="p0y7" fmla="*/ 4845 h 4845"/>
              <a:gd name="p0x8" fmla="*/ 8355 w 8535"/>
              <a:gd name="p0y8" fmla="*/ 4845 h 4845"/>
              <a:gd name="p0x9" fmla="*/ 180 w 8535"/>
              <a:gd name="p0y9" fmla="*/ 4845 h 4845"/>
              <a:gd name="p0x10" fmla="*/ 80 w 8535"/>
              <a:gd name="p0y10" fmla="*/ 4845 h 4845"/>
              <a:gd name="p0x11" fmla="*/ 0 w 8535"/>
              <a:gd name="p0y11" fmla="*/ 4764 h 4845"/>
              <a:gd name="p0x12" fmla="*/ 0 w 8535"/>
              <a:gd name="p0y12" fmla="*/ 4665 h 4845"/>
              <a:gd name="p0x13" fmla="*/ 0 w 8535"/>
              <a:gd name="p0y13" fmla="*/ 180 h 4845"/>
              <a:gd name="p0x14" fmla="*/ 0 w 8535"/>
              <a:gd name="p0y14" fmla="*/ 80 h 4845"/>
              <a:gd name="p0x15" fmla="*/ 80 w 8535"/>
              <a:gd name="p0y15" fmla="*/ 0 h 4845"/>
              <a:gd name="p0x16" fmla="*/ 180 w 8535"/>
              <a:gd name="p0y16" fmla="*/ 0 h 4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6391275" y="25882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273" t="-97407" r="-2273" b="-97407"/>
          <a:stretch>
            <a:fillRect/>
          </a:stretch>
        </p:blipFill>
        <p:spPr>
          <a:xfrm>
            <a:off x="6490970" y="2668905"/>
            <a:ext cx="219075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6924675" y="261508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十位相同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6391275" y="3136106"/>
            <a:ext cx="50292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比个位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6391275" y="3774281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十位相同，再比较个位数字，个位大的数大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6391275" y="4245610"/>
            <a:ext cx="5029200" cy="633095"/>
          </a:xfrm>
          <a:custGeom>
            <a:avLst/>
            <a:gdLst>
              <a:gd name="sw" fmla="*/ 1 w 7920"/>
              <a:gd name="sh" fmla="*/ 1 h 997"/>
              <a:gd name="mins" fmla="min sw sh"/>
              <a:gd name="dsw" fmla="+- 0 sw mins"/>
              <a:gd name="dsh" fmla="+- 0 sh mins"/>
              <a:gd name="p0x0" fmla="*/ 180 w 7920"/>
              <a:gd name="p0y0" fmla="*/ 0 h 997"/>
              <a:gd name="p0x1" fmla="*/ 7740 w 7920"/>
              <a:gd name="p0y1" fmla="*/ 0 h 997"/>
              <a:gd name="p0x2" fmla="*/ 7839 w 7920"/>
              <a:gd name="p0y2" fmla="*/ 0 h 997"/>
              <a:gd name="p0x3" fmla="*/ 7920 w 7920"/>
              <a:gd name="p0y3" fmla="*/ 80 h 997"/>
              <a:gd name="p0x4" fmla="*/ 7920 w 7920"/>
              <a:gd name="p0y4" fmla="*/ 180 h 997"/>
              <a:gd name="p0x5" fmla="*/ 7920 w 7920"/>
              <a:gd name="p0y5" fmla="*/ 817 h 997"/>
              <a:gd name="p0x6" fmla="*/ 7920 w 7920"/>
              <a:gd name="p0y6" fmla="*/ 916 h 997"/>
              <a:gd name="p0x7" fmla="*/ 7839 w 7920"/>
              <a:gd name="p0y7" fmla="*/ 997 h 997"/>
              <a:gd name="p0x8" fmla="*/ 7740 w 7920"/>
              <a:gd name="p0y8" fmla="*/ 997 h 997"/>
              <a:gd name="p0x9" fmla="*/ 180 w 7920"/>
              <a:gd name="p0y9" fmla="*/ 997 h 997"/>
              <a:gd name="p0x10" fmla="*/ 80 w 7920"/>
              <a:gd name="p0y10" fmla="*/ 997 h 997"/>
              <a:gd name="p0x11" fmla="*/ 0 w 7920"/>
              <a:gd name="p0y11" fmla="*/ 916 h 997"/>
              <a:gd name="p0x12" fmla="*/ 0 w 7920"/>
              <a:gd name="p0y12" fmla="*/ 817 h 997"/>
              <a:gd name="p0x13" fmla="*/ 0 w 7920"/>
              <a:gd name="p0y13" fmla="*/ 180 h 997"/>
              <a:gd name="p0x14" fmla="*/ 0 w 7920"/>
              <a:gd name="p0y14" fmla="*/ 80 h 997"/>
              <a:gd name="p0x15" fmla="*/ 80 w 7920"/>
              <a:gd name="p0y15" fmla="*/ 0 h 997"/>
              <a:gd name="p0x16" fmla="*/ 180 w 7920"/>
              <a:gd name="p0y16" fmla="*/ 0 h 9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7813701" y="4360069"/>
            <a:ext cx="685209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57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8270301" y="4436269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＞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8537001" y="4360069"/>
            <a:ext cx="685209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53</a:t>
            </a:r>
            <a:endParaRPr sz="24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9069810" y="4448175"/>
            <a:ext cx="109969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(5=5, 7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＞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3)</a:t>
            </a:r>
            <a:endParaRPr lang="en-US" altLang="zh-CN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4"/>
            </p:custDataLst>
          </p:nvPr>
        </p:nvSpPr>
        <p:spPr>
          <a:xfrm>
            <a:off x="575945" y="5471795"/>
            <a:ext cx="11039475" cy="1000125"/>
          </a:xfrm>
          <a:custGeom>
            <a:avLst/>
            <a:gdLst>
              <a:gd name="sw" fmla="*/ 1 w 17385"/>
              <a:gd name="sh" fmla="*/ 1 h 1575"/>
              <a:gd name="mins" fmla="min sw sh"/>
              <a:gd name="dsw" fmla="+- 0 sw mins"/>
              <a:gd name="dsh" fmla="+- 0 sh mins"/>
              <a:gd name="p0x0" fmla="*/ 180 w 17385"/>
              <a:gd name="p0y0" fmla="*/ 0 h 1575"/>
              <a:gd name="p0x1" fmla="*/ 17205 w 17385"/>
              <a:gd name="p0y1" fmla="*/ 0 h 1575"/>
              <a:gd name="p0x2" fmla="*/ 17304 w 17385"/>
              <a:gd name="p0y2" fmla="*/ 0 h 1575"/>
              <a:gd name="p0x3" fmla="*/ 17385 w 17385"/>
              <a:gd name="p0y3" fmla="*/ 80 h 1575"/>
              <a:gd name="p0x4" fmla="*/ 17385 w 17385"/>
              <a:gd name="p0y4" fmla="*/ 180 h 1575"/>
              <a:gd name="p0x5" fmla="*/ 17385 w 17385"/>
              <a:gd name="p0y5" fmla="*/ 1395 h 1575"/>
              <a:gd name="p0x6" fmla="*/ 17385 w 17385"/>
              <a:gd name="p0y6" fmla="*/ 1494 h 1575"/>
              <a:gd name="p0x7" fmla="*/ 17304 w 17385"/>
              <a:gd name="p0y7" fmla="*/ 1575 h 1575"/>
              <a:gd name="p0x8" fmla="*/ 17205 w 17385"/>
              <a:gd name="p0y8" fmla="*/ 1575 h 1575"/>
              <a:gd name="p0x9" fmla="*/ 180 w 17385"/>
              <a:gd name="p0y9" fmla="*/ 1575 h 1575"/>
              <a:gd name="p0x10" fmla="*/ 80 w 17385"/>
              <a:gd name="p0y10" fmla="*/ 1575 h 1575"/>
              <a:gd name="p0x11" fmla="*/ 0 w 17385"/>
              <a:gd name="p0y11" fmla="*/ 1494 h 1575"/>
              <a:gd name="p0x12" fmla="*/ 0 w 17385"/>
              <a:gd name="p0y12" fmla="*/ 1395 h 1575"/>
              <a:gd name="p0x13" fmla="*/ 0 w 17385"/>
              <a:gd name="p0y13" fmla="*/ 180 h 1575"/>
              <a:gd name="p0x14" fmla="*/ 0 w 17385"/>
              <a:gd name="p0y14" fmla="*/ 80 h 1575"/>
              <a:gd name="p0x15" fmla="*/ 80 w 17385"/>
              <a:gd name="p0y15" fmla="*/ 0 h 1575"/>
              <a:gd name="p0x16" fmla="*/ 180 w 17385"/>
              <a:gd name="p0y16" fmla="*/ 0 h 15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5"/>
            </p:custDataLst>
          </p:nvPr>
        </p:nvSpPr>
        <p:spPr>
          <a:xfrm>
            <a:off x="2685415" y="57626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000" t="-10303" r="-2000" b="-10303"/>
          <a:stretch>
            <a:fillRect/>
          </a:stretch>
        </p:blipFill>
        <p:spPr>
          <a:xfrm>
            <a:off x="2771140" y="5843270"/>
            <a:ext cx="247650" cy="25273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9"/>
            </p:custDataLst>
          </p:nvPr>
        </p:nvSpPr>
        <p:spPr>
          <a:xfrm>
            <a:off x="3257474" y="5814060"/>
            <a:ext cx="2514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大石头比小石头更重要</a:t>
            </a:r>
            <a:endParaRPr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0"/>
            </p:custDataLst>
          </p:nvPr>
        </p:nvSpPr>
        <p:spPr>
          <a:xfrm>
            <a:off x="5695950" y="5653088"/>
            <a:ext cx="3810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位值制中高位权重大，古人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大石子换小石子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的进位逻辑</a:t>
            </a:r>
            <a:endParaRPr lang="zh-CN" altLang="en-US"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小小养殖场：用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多得多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少一些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描述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695325"/>
          </a:xfrm>
          <a:custGeom>
            <a:avLst/>
            <a:gdLst>
              <a:gd name="sw" fmla="*/ 1 w 17385"/>
              <a:gd name="sh" fmla="*/ 1 h 1095"/>
              <a:gd name="mins" fmla="min sw sh"/>
              <a:gd name="dsw" fmla="+- 0 sw mins"/>
              <a:gd name="dsh" fmla="+- 0 sh mins"/>
              <a:gd name="p0x0" fmla="*/ 180 w 17385"/>
              <a:gd name="p0y0" fmla="*/ 0 h 1095"/>
              <a:gd name="p0x1" fmla="*/ 17205 w 17385"/>
              <a:gd name="p0y1" fmla="*/ 0 h 1095"/>
              <a:gd name="p0x2" fmla="*/ 17304 w 17385"/>
              <a:gd name="p0y2" fmla="*/ 0 h 1095"/>
              <a:gd name="p0x3" fmla="*/ 17385 w 17385"/>
              <a:gd name="p0y3" fmla="*/ 80 h 1095"/>
              <a:gd name="p0x4" fmla="*/ 17385 w 17385"/>
              <a:gd name="p0y4" fmla="*/ 180 h 1095"/>
              <a:gd name="p0x5" fmla="*/ 17385 w 17385"/>
              <a:gd name="p0y5" fmla="*/ 915 h 1095"/>
              <a:gd name="p0x6" fmla="*/ 17385 w 17385"/>
              <a:gd name="p0y6" fmla="*/ 1014 h 1095"/>
              <a:gd name="p0x7" fmla="*/ 17304 w 17385"/>
              <a:gd name="p0y7" fmla="*/ 1095 h 1095"/>
              <a:gd name="p0x8" fmla="*/ 17205 w 17385"/>
              <a:gd name="p0y8" fmla="*/ 1095 h 1095"/>
              <a:gd name="p0x9" fmla="*/ 180 w 17385"/>
              <a:gd name="p0y9" fmla="*/ 1095 h 1095"/>
              <a:gd name="p0x10" fmla="*/ 80 w 17385"/>
              <a:gd name="p0y10" fmla="*/ 1095 h 1095"/>
              <a:gd name="p0x11" fmla="*/ 0 w 17385"/>
              <a:gd name="p0y11" fmla="*/ 1014 h 1095"/>
              <a:gd name="p0x12" fmla="*/ 0 w 17385"/>
              <a:gd name="p0y12" fmla="*/ 915 h 1095"/>
              <a:gd name="p0x13" fmla="*/ 0 w 17385"/>
              <a:gd name="p0y13" fmla="*/ 180 h 1095"/>
              <a:gd name="p0x14" fmla="*/ 0 w 17385"/>
              <a:gd name="p0y14" fmla="*/ 80 h 1095"/>
              <a:gd name="p0x15" fmla="*/ 80 w 17385"/>
              <a:gd name="p0y15" fmla="*/ 0 h 1095"/>
              <a:gd name="p0x16" fmla="*/ 180 w 17385"/>
              <a:gd name="p0y16" fmla="*/ 0 h 1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267200" y="1244918"/>
            <a:ext cx="36576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不精确比较也是</a:t>
            </a:r>
            <a:r>
              <a:rPr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数学能力</a:t>
            </a:r>
            <a:endParaRPr sz="24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004695"/>
            <a:ext cx="2609850" cy="3686175"/>
          </a:xfrm>
          <a:custGeom>
            <a:avLst/>
            <a:gdLst>
              <a:gd name="sw" fmla="*/ 1 w 4110"/>
              <a:gd name="sh" fmla="*/ 1 h 5805"/>
              <a:gd name="mins" fmla="min sw sh"/>
              <a:gd name="dsw" fmla="+- 0 sw mins"/>
              <a:gd name="dsh" fmla="+- 0 sh mins"/>
              <a:gd name="p0x0" fmla="*/ 180 w 4110"/>
              <a:gd name="p0y0" fmla="*/ 0 h 5805"/>
              <a:gd name="p0x1" fmla="*/ 3930 w 4110"/>
              <a:gd name="p0y1" fmla="*/ 0 h 5805"/>
              <a:gd name="p0x2" fmla="*/ 4029 w 4110"/>
              <a:gd name="p0y2" fmla="*/ 0 h 5805"/>
              <a:gd name="p0x3" fmla="*/ 4110 w 4110"/>
              <a:gd name="p0y3" fmla="*/ 80 h 5805"/>
              <a:gd name="p0x4" fmla="*/ 4110 w 4110"/>
              <a:gd name="p0y4" fmla="*/ 180 h 5805"/>
              <a:gd name="p0x5" fmla="*/ 4110 w 4110"/>
              <a:gd name="p0y5" fmla="*/ 5625 h 5805"/>
              <a:gd name="p0x6" fmla="*/ 4110 w 4110"/>
              <a:gd name="p0y6" fmla="*/ 5724 h 5805"/>
              <a:gd name="p0x7" fmla="*/ 4029 w 4110"/>
              <a:gd name="p0y7" fmla="*/ 5805 h 5805"/>
              <a:gd name="p0x8" fmla="*/ 3930 w 4110"/>
              <a:gd name="p0y8" fmla="*/ 5805 h 5805"/>
              <a:gd name="p0x9" fmla="*/ 180 w 4110"/>
              <a:gd name="p0y9" fmla="*/ 5805 h 5805"/>
              <a:gd name="p0x10" fmla="*/ 80 w 4110"/>
              <a:gd name="p0y10" fmla="*/ 5805 h 5805"/>
              <a:gd name="p0x11" fmla="*/ 0 w 4110"/>
              <a:gd name="p0y11" fmla="*/ 5724 h 5805"/>
              <a:gd name="p0x12" fmla="*/ 0 w 4110"/>
              <a:gd name="p0y12" fmla="*/ 5625 h 5805"/>
              <a:gd name="p0x13" fmla="*/ 0 w 4110"/>
              <a:gd name="p0y13" fmla="*/ 180 h 5805"/>
              <a:gd name="p0x14" fmla="*/ 0 w 4110"/>
              <a:gd name="p0y14" fmla="*/ 80 h 5805"/>
              <a:gd name="p0x15" fmla="*/ 80 w 4110"/>
              <a:gd name="p0y15" fmla="*/ 0 h 5805"/>
              <a:gd name="p0x16" fmla="*/ 180 w 4110"/>
              <a:gd name="p0y16" fmla="*/ 0 h 58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309688" y="3007071"/>
            <a:ext cx="1524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多得多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500188" y="3645246"/>
            <a:ext cx="762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差距大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495349" y="4101493"/>
            <a:ext cx="77160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数量悬殊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明显超出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3385820" y="2004695"/>
            <a:ext cx="2609850" cy="3686175"/>
          </a:xfrm>
          <a:custGeom>
            <a:avLst/>
            <a:gdLst>
              <a:gd name="sw" fmla="*/ 1 w 4110"/>
              <a:gd name="sh" fmla="*/ 1 h 5805"/>
              <a:gd name="mins" fmla="min sw sh"/>
              <a:gd name="dsw" fmla="+- 0 sw mins"/>
              <a:gd name="dsh" fmla="+- 0 sh mins"/>
              <a:gd name="p0x0" fmla="*/ 180 w 4110"/>
              <a:gd name="p0y0" fmla="*/ 0 h 5805"/>
              <a:gd name="p0x1" fmla="*/ 3930 w 4110"/>
              <a:gd name="p0y1" fmla="*/ 0 h 5805"/>
              <a:gd name="p0x2" fmla="*/ 4029 w 4110"/>
              <a:gd name="p0y2" fmla="*/ 0 h 5805"/>
              <a:gd name="p0x3" fmla="*/ 4110 w 4110"/>
              <a:gd name="p0y3" fmla="*/ 80 h 5805"/>
              <a:gd name="p0x4" fmla="*/ 4110 w 4110"/>
              <a:gd name="p0y4" fmla="*/ 180 h 5805"/>
              <a:gd name="p0x5" fmla="*/ 4110 w 4110"/>
              <a:gd name="p0y5" fmla="*/ 5625 h 5805"/>
              <a:gd name="p0x6" fmla="*/ 4110 w 4110"/>
              <a:gd name="p0y6" fmla="*/ 5724 h 5805"/>
              <a:gd name="p0x7" fmla="*/ 4029 w 4110"/>
              <a:gd name="p0y7" fmla="*/ 5805 h 5805"/>
              <a:gd name="p0x8" fmla="*/ 3930 w 4110"/>
              <a:gd name="p0y8" fmla="*/ 5805 h 5805"/>
              <a:gd name="p0x9" fmla="*/ 180 w 4110"/>
              <a:gd name="p0y9" fmla="*/ 5805 h 5805"/>
              <a:gd name="p0x10" fmla="*/ 80 w 4110"/>
              <a:gd name="p0y10" fmla="*/ 5805 h 5805"/>
              <a:gd name="p0x11" fmla="*/ 0 w 4110"/>
              <a:gd name="p0y11" fmla="*/ 5724 h 5805"/>
              <a:gd name="p0x12" fmla="*/ 0 w 4110"/>
              <a:gd name="p0y12" fmla="*/ 5625 h 5805"/>
              <a:gd name="p0x13" fmla="*/ 0 w 4110"/>
              <a:gd name="p0y13" fmla="*/ 180 h 5805"/>
              <a:gd name="p0x14" fmla="*/ 0 w 4110"/>
              <a:gd name="p0y14" fmla="*/ 80 h 5805"/>
              <a:gd name="p0x15" fmla="*/ 80 w 4110"/>
              <a:gd name="p0y15" fmla="*/ 0 h 5805"/>
              <a:gd name="p0x16" fmla="*/ 180 w 4110"/>
              <a:gd name="p0y16" fmla="*/ 0 h 58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>
              <a:alpha val="74902"/>
            </a:srgbClr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119563" y="3007071"/>
            <a:ext cx="1524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多一些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310063" y="3645246"/>
            <a:ext cx="762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差距小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305224" y="4101493"/>
            <a:ext cx="77160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数量略多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小幅超出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6195695" y="2004695"/>
            <a:ext cx="2609850" cy="3686175"/>
          </a:xfrm>
          <a:custGeom>
            <a:avLst/>
            <a:gdLst>
              <a:gd name="sw" fmla="*/ 1 w 4110"/>
              <a:gd name="sh" fmla="*/ 1 h 5805"/>
              <a:gd name="mins" fmla="min sw sh"/>
              <a:gd name="dsw" fmla="+- 0 sw mins"/>
              <a:gd name="dsh" fmla="+- 0 sh mins"/>
              <a:gd name="p0x0" fmla="*/ 180 w 4110"/>
              <a:gd name="p0y0" fmla="*/ 0 h 5805"/>
              <a:gd name="p0x1" fmla="*/ 3930 w 4110"/>
              <a:gd name="p0y1" fmla="*/ 0 h 5805"/>
              <a:gd name="p0x2" fmla="*/ 4029 w 4110"/>
              <a:gd name="p0y2" fmla="*/ 0 h 5805"/>
              <a:gd name="p0x3" fmla="*/ 4110 w 4110"/>
              <a:gd name="p0y3" fmla="*/ 80 h 5805"/>
              <a:gd name="p0x4" fmla="*/ 4110 w 4110"/>
              <a:gd name="p0y4" fmla="*/ 180 h 5805"/>
              <a:gd name="p0x5" fmla="*/ 4110 w 4110"/>
              <a:gd name="p0y5" fmla="*/ 5625 h 5805"/>
              <a:gd name="p0x6" fmla="*/ 4110 w 4110"/>
              <a:gd name="p0y6" fmla="*/ 5724 h 5805"/>
              <a:gd name="p0x7" fmla="*/ 4029 w 4110"/>
              <a:gd name="p0y7" fmla="*/ 5805 h 5805"/>
              <a:gd name="p0x8" fmla="*/ 3930 w 4110"/>
              <a:gd name="p0y8" fmla="*/ 5805 h 5805"/>
              <a:gd name="p0x9" fmla="*/ 180 w 4110"/>
              <a:gd name="p0y9" fmla="*/ 5805 h 5805"/>
              <a:gd name="p0x10" fmla="*/ 80 w 4110"/>
              <a:gd name="p0y10" fmla="*/ 5805 h 5805"/>
              <a:gd name="p0x11" fmla="*/ 0 w 4110"/>
              <a:gd name="p0y11" fmla="*/ 5724 h 5805"/>
              <a:gd name="p0x12" fmla="*/ 0 w 4110"/>
              <a:gd name="p0y12" fmla="*/ 5625 h 5805"/>
              <a:gd name="p0x13" fmla="*/ 0 w 4110"/>
              <a:gd name="p0y13" fmla="*/ 180 h 5805"/>
              <a:gd name="p0x14" fmla="*/ 0 w 4110"/>
              <a:gd name="p0y14" fmla="*/ 80 h 5805"/>
              <a:gd name="p0x15" fmla="*/ 80 w 4110"/>
              <a:gd name="p0y15" fmla="*/ 0 h 5805"/>
              <a:gd name="p0x16" fmla="*/ 180 w 4110"/>
              <a:gd name="p0y16" fmla="*/ 0 h 58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3BCA9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6929438" y="3007071"/>
            <a:ext cx="1524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0F2A22"/>
                </a:solidFill>
                <a:latin typeface="微软雅黑" panose="020B0503020204020204" charset="-122"/>
                <a:ea typeface="微软雅黑" panose="020B0503020204020204" charset="-122"/>
              </a:rPr>
              <a:t>少一些</a:t>
            </a:r>
            <a:endParaRPr sz="3000" b="1">
              <a:solidFill>
                <a:srgbClr val="0F2A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7119938" y="3645246"/>
            <a:ext cx="762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0F2A22"/>
                </a:solidFill>
                <a:latin typeface="微软雅黑" panose="020B0503020204020204" charset="-122"/>
                <a:ea typeface="微软雅黑" panose="020B0503020204020204" charset="-122"/>
              </a:rPr>
              <a:t>差距小</a:t>
            </a:r>
            <a:endParaRPr sz="1500">
              <a:solidFill>
                <a:srgbClr val="0F2A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7115099" y="4101493"/>
            <a:ext cx="77160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0F2A22"/>
                </a:solidFill>
                <a:latin typeface="微软雅黑" panose="020B0503020204020204" charset="-122"/>
                <a:ea typeface="微软雅黑" panose="020B0503020204020204" charset="-122"/>
              </a:rPr>
              <a:t>数量略少</a:t>
            </a:r>
            <a:endParaRPr sz="1350">
              <a:solidFill>
                <a:srgbClr val="0F2A2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>
                <a:solidFill>
                  <a:srgbClr val="0F2A22"/>
                </a:solidFill>
                <a:latin typeface="微软雅黑" panose="020B0503020204020204" charset="-122"/>
                <a:ea typeface="微软雅黑" panose="020B0503020204020204" charset="-122"/>
              </a:rPr>
              <a:t>小幅不足</a:t>
            </a:r>
            <a:endParaRPr sz="1350">
              <a:solidFill>
                <a:srgbClr val="0F2A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9005570" y="2004695"/>
            <a:ext cx="2609850" cy="3686175"/>
          </a:xfrm>
          <a:custGeom>
            <a:avLst/>
            <a:gdLst>
              <a:gd name="sw" fmla="*/ 1 w 4110"/>
              <a:gd name="sh" fmla="*/ 1 h 5805"/>
              <a:gd name="mins" fmla="min sw sh"/>
              <a:gd name="dsw" fmla="+- 0 sw mins"/>
              <a:gd name="dsh" fmla="+- 0 sh mins"/>
              <a:gd name="p0x0" fmla="*/ 180 w 4110"/>
              <a:gd name="p0y0" fmla="*/ 0 h 5805"/>
              <a:gd name="p0x1" fmla="*/ 3930 w 4110"/>
              <a:gd name="p0y1" fmla="*/ 0 h 5805"/>
              <a:gd name="p0x2" fmla="*/ 4029 w 4110"/>
              <a:gd name="p0y2" fmla="*/ 0 h 5805"/>
              <a:gd name="p0x3" fmla="*/ 4110 w 4110"/>
              <a:gd name="p0y3" fmla="*/ 80 h 5805"/>
              <a:gd name="p0x4" fmla="*/ 4110 w 4110"/>
              <a:gd name="p0y4" fmla="*/ 180 h 5805"/>
              <a:gd name="p0x5" fmla="*/ 4110 w 4110"/>
              <a:gd name="p0y5" fmla="*/ 5625 h 5805"/>
              <a:gd name="p0x6" fmla="*/ 4110 w 4110"/>
              <a:gd name="p0y6" fmla="*/ 5724 h 5805"/>
              <a:gd name="p0x7" fmla="*/ 4029 w 4110"/>
              <a:gd name="p0y7" fmla="*/ 5805 h 5805"/>
              <a:gd name="p0x8" fmla="*/ 3930 w 4110"/>
              <a:gd name="p0y8" fmla="*/ 5805 h 5805"/>
              <a:gd name="p0x9" fmla="*/ 180 w 4110"/>
              <a:gd name="p0y9" fmla="*/ 5805 h 5805"/>
              <a:gd name="p0x10" fmla="*/ 80 w 4110"/>
              <a:gd name="p0y10" fmla="*/ 5805 h 5805"/>
              <a:gd name="p0x11" fmla="*/ 0 w 4110"/>
              <a:gd name="p0y11" fmla="*/ 5724 h 5805"/>
              <a:gd name="p0x12" fmla="*/ 0 w 4110"/>
              <a:gd name="p0y12" fmla="*/ 5625 h 5805"/>
              <a:gd name="p0x13" fmla="*/ 0 w 4110"/>
              <a:gd name="p0y13" fmla="*/ 180 h 5805"/>
              <a:gd name="p0x14" fmla="*/ 0 w 4110"/>
              <a:gd name="p0y14" fmla="*/ 80 h 5805"/>
              <a:gd name="p0x15" fmla="*/ 80 w 4110"/>
              <a:gd name="p0y15" fmla="*/ 0 h 5805"/>
              <a:gd name="p0x16" fmla="*/ 180 w 4110"/>
              <a:gd name="p0y16" fmla="*/ 0 h 58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D9787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9548813" y="3007071"/>
            <a:ext cx="1905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3B1810"/>
                </a:solidFill>
                <a:latin typeface="微软雅黑" panose="020B0503020204020204" charset="-122"/>
                <a:ea typeface="微软雅黑" panose="020B0503020204020204" charset="-122"/>
              </a:rPr>
              <a:t>定性描述</a:t>
            </a:r>
            <a:endParaRPr sz="3000" b="1">
              <a:solidFill>
                <a:srgbClr val="3B18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9548813" y="3645246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3B1810"/>
                </a:solidFill>
                <a:latin typeface="微软雅黑" panose="020B0503020204020204" charset="-122"/>
                <a:ea typeface="微软雅黑" panose="020B0503020204020204" charset="-122"/>
              </a:rPr>
              <a:t>定量计算的补充</a:t>
            </a:r>
            <a:endParaRPr sz="1500">
              <a:solidFill>
                <a:srgbClr val="3B18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9855403" y="4101493"/>
            <a:ext cx="910752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3B181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en-US" altLang="zh-CN" sz="1350">
                <a:solidFill>
                  <a:srgbClr val="3B181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3B181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近似数</a:t>
            </a:r>
            <a:r>
              <a:rPr lang="en-US" altLang="zh-CN" sz="1350">
                <a:solidFill>
                  <a:srgbClr val="3B181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50">
              <a:solidFill>
                <a:srgbClr val="3B181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lang="en-US" altLang="zh-CN" sz="1350">
                <a:solidFill>
                  <a:srgbClr val="3B181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3B181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估算</a:t>
            </a:r>
            <a:r>
              <a:rPr lang="en-US" altLang="zh-CN" sz="1350">
                <a:solidFill>
                  <a:srgbClr val="3B181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3B181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奠基</a:t>
            </a:r>
            <a:endParaRPr lang="zh-CN" altLang="en-US" sz="1350">
              <a:solidFill>
                <a:srgbClr val="3B181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575945" y="5890895"/>
            <a:ext cx="11039475" cy="581025"/>
          </a:xfrm>
          <a:custGeom>
            <a:avLst/>
            <a:gdLst>
              <a:gd name="sw" fmla="*/ 1 w 17385"/>
              <a:gd name="sh" fmla="*/ 1 h 915"/>
              <a:gd name="mins" fmla="min sw sh"/>
              <a:gd name="dsw" fmla="+- 0 sw mins"/>
              <a:gd name="dsh" fmla="+- 0 sh mins"/>
              <a:gd name="p0x0" fmla="*/ 180 w 17385"/>
              <a:gd name="p0y0" fmla="*/ 0 h 915"/>
              <a:gd name="p0x1" fmla="*/ 17205 w 17385"/>
              <a:gd name="p0y1" fmla="*/ 0 h 915"/>
              <a:gd name="p0x2" fmla="*/ 17304 w 17385"/>
              <a:gd name="p0y2" fmla="*/ 0 h 915"/>
              <a:gd name="p0x3" fmla="*/ 17385 w 17385"/>
              <a:gd name="p0y3" fmla="*/ 80 h 915"/>
              <a:gd name="p0x4" fmla="*/ 17385 w 17385"/>
              <a:gd name="p0y4" fmla="*/ 180 h 915"/>
              <a:gd name="p0x5" fmla="*/ 17385 w 17385"/>
              <a:gd name="p0y5" fmla="*/ 735 h 915"/>
              <a:gd name="p0x6" fmla="*/ 17385 w 17385"/>
              <a:gd name="p0y6" fmla="*/ 834 h 915"/>
              <a:gd name="p0x7" fmla="*/ 17304 w 17385"/>
              <a:gd name="p0y7" fmla="*/ 915 h 915"/>
              <a:gd name="p0x8" fmla="*/ 17205 w 17385"/>
              <a:gd name="p0y8" fmla="*/ 915 h 915"/>
              <a:gd name="p0x9" fmla="*/ 180 w 17385"/>
              <a:gd name="p0y9" fmla="*/ 915 h 915"/>
              <a:gd name="p0x10" fmla="*/ 80 w 17385"/>
              <a:gd name="p0y10" fmla="*/ 915 h 915"/>
              <a:gd name="p0x11" fmla="*/ 0 w 17385"/>
              <a:gd name="p0y11" fmla="*/ 834 h 915"/>
              <a:gd name="p0x12" fmla="*/ 0 w 17385"/>
              <a:gd name="p0y12" fmla="*/ 735 h 915"/>
              <a:gd name="p0x13" fmla="*/ 0 w 17385"/>
              <a:gd name="p0y13" fmla="*/ 180 h 915"/>
              <a:gd name="p0x14" fmla="*/ 0 w 17385"/>
              <a:gd name="p0y14" fmla="*/ 80 h 915"/>
              <a:gd name="p0x15" fmla="*/ 80 w 17385"/>
              <a:gd name="p0y15" fmla="*/ 0 h 915"/>
              <a:gd name="p0x16" fmla="*/ 180 w 17385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2030730" y="60102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5000" t="-12593" r="-5000" b="-12593"/>
          <a:stretch>
            <a:fillRect/>
          </a:stretch>
        </p:blipFill>
        <p:spPr>
          <a:xfrm>
            <a:off x="2097405" y="6071870"/>
            <a:ext cx="209550" cy="2146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2488482" y="6015038"/>
            <a:ext cx="2821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古人集市</a:t>
            </a:r>
            <a:r>
              <a:rPr 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：这堆比那堆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多不少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/>
          <p:nvPr>
            <p:custDataLst>
              <p:tags r:id="rId26"/>
            </p:custDataLst>
          </p:nvPr>
        </p:nvSpPr>
        <p:spPr>
          <a:xfrm>
            <a:off x="6379210" y="6067425"/>
            <a:ext cx="9525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7648728" y="6029344"/>
            <a:ext cx="268322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定性比较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日常生活的常用方式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古人百的概念：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块大石头换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块更大的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556385"/>
          </a:xfrm>
          <a:custGeom>
            <a:avLst/>
            <a:gdLst>
              <a:gd name="sw" fmla="*/ 1 w 17385"/>
              <a:gd name="sh" fmla="*/ 1 h 2450"/>
              <a:gd name="mins" fmla="min sw sh"/>
              <a:gd name="dsw" fmla="+- 0 sw mins"/>
              <a:gd name="dsh" fmla="+- 0 sh mins"/>
              <a:gd name="p0x0" fmla="*/ 180 w 17385"/>
              <a:gd name="p0y0" fmla="*/ 0 h 2450"/>
              <a:gd name="p0x1" fmla="*/ 17205 w 17385"/>
              <a:gd name="p0y1" fmla="*/ 0 h 2450"/>
              <a:gd name="p0x2" fmla="*/ 17304 w 17385"/>
              <a:gd name="p0y2" fmla="*/ 0 h 2450"/>
              <a:gd name="p0x3" fmla="*/ 17385 w 17385"/>
              <a:gd name="p0y3" fmla="*/ 80 h 2450"/>
              <a:gd name="p0x4" fmla="*/ 17385 w 17385"/>
              <a:gd name="p0y4" fmla="*/ 180 h 2450"/>
              <a:gd name="p0x5" fmla="*/ 17385 w 17385"/>
              <a:gd name="p0y5" fmla="*/ 2270 h 2450"/>
              <a:gd name="p0x6" fmla="*/ 17385 w 17385"/>
              <a:gd name="p0y6" fmla="*/ 2370 h 2450"/>
              <a:gd name="p0x7" fmla="*/ 17304 w 17385"/>
              <a:gd name="p0y7" fmla="*/ 2450 h 2450"/>
              <a:gd name="p0x8" fmla="*/ 17205 w 17385"/>
              <a:gd name="p0y8" fmla="*/ 2450 h 2450"/>
              <a:gd name="p0x9" fmla="*/ 180 w 17385"/>
              <a:gd name="p0y9" fmla="*/ 2450 h 2450"/>
              <a:gd name="p0x10" fmla="*/ 80 w 17385"/>
              <a:gd name="p0y10" fmla="*/ 2450 h 2450"/>
              <a:gd name="p0x11" fmla="*/ 0 w 17385"/>
              <a:gd name="p0y11" fmla="*/ 2370 h 2450"/>
              <a:gd name="p0x12" fmla="*/ 0 w 17385"/>
              <a:gd name="p0y12" fmla="*/ 2270 h 2450"/>
              <a:gd name="p0x13" fmla="*/ 0 w 17385"/>
              <a:gd name="p0y13" fmla="*/ 180 h 2450"/>
              <a:gd name="p0x14" fmla="*/ 0 w 17385"/>
              <a:gd name="p0y14" fmla="*/ 80 h 2450"/>
              <a:gd name="p0x15" fmla="*/ 80 w 17385"/>
              <a:gd name="p0y15" fmla="*/ 0 h 2450"/>
              <a:gd name="p0x16" fmla="*/ 180 w 17385"/>
              <a:gd name="p0y16" fmla="*/ 0 h 2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324024" y="1601105"/>
            <a:ext cx="7543953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十进制从十扩展到百，进位思想再升级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90385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098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738" t="-38222" r="-2738" b="-38222"/>
          <a:stretch>
            <a:fillRect/>
          </a:stretch>
        </p:blipFill>
        <p:spPr>
          <a:xfrm>
            <a:off x="840105" y="3180080"/>
            <a:ext cx="281305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315085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石子进位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3656628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颗小石子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1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块大石子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（十位）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415988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43548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6522" t="-10152" r="-6522" b="-10152"/>
          <a:stretch>
            <a:fillRect/>
          </a:stretch>
        </p:blipFill>
        <p:spPr>
          <a:xfrm>
            <a:off x="857250" y="4436110"/>
            <a:ext cx="247650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04925" y="4406884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再进一位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71525" y="4912662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块大石子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1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块更大的石子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（百位）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541591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6108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5692140"/>
            <a:ext cx="247650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304925" y="5662917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位值扩展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71525" y="6168695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位值制从两位扩展到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三位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214745" y="290385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410325" y="30988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496050" y="3180080"/>
            <a:ext cx="247650" cy="2520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6943725" y="3150851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个位进十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6410325" y="3656628"/>
            <a:ext cx="3171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计数器拨数：</a:t>
            </a:r>
            <a:r>
              <a:rPr 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个位满十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十位进一</a:t>
            </a:r>
            <a:endParaRPr lang="zh-CN" altLang="en-US"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214745" y="415988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410325" y="43548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7451" t="-2933" r="-7451" b="-2933"/>
          <a:stretch>
            <a:fillRect/>
          </a:stretch>
        </p:blipFill>
        <p:spPr>
          <a:xfrm>
            <a:off x="6526530" y="4436110"/>
            <a:ext cx="186055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6943725" y="4406884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十位进百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6410325" y="4912662"/>
            <a:ext cx="2028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十位满十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百位进一</a:t>
            </a:r>
            <a:endParaRPr lang="zh-CN" altLang="en-US"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6214745" y="5415915"/>
            <a:ext cx="5400675" cy="1056005"/>
          </a:xfrm>
          <a:custGeom>
            <a:avLst/>
            <a:gdLst>
              <a:gd name="sw" fmla="*/ 1 w 8505"/>
              <a:gd name="sh" fmla="*/ 1 h 1663"/>
              <a:gd name="mins" fmla="min sw sh"/>
              <a:gd name="dsw" fmla="+- 0 sw mins"/>
              <a:gd name="dsh" fmla="+- 0 sh mins"/>
              <a:gd name="p0x0" fmla="*/ 180 w 8505"/>
              <a:gd name="p0y0" fmla="*/ 0 h 1663"/>
              <a:gd name="p0x1" fmla="*/ 8325 w 8505"/>
              <a:gd name="p0y1" fmla="*/ 0 h 1663"/>
              <a:gd name="p0x2" fmla="*/ 8424 w 8505"/>
              <a:gd name="p0y2" fmla="*/ 0 h 1663"/>
              <a:gd name="p0x3" fmla="*/ 8505 w 8505"/>
              <a:gd name="p0y3" fmla="*/ 80 h 1663"/>
              <a:gd name="p0x4" fmla="*/ 8505 w 8505"/>
              <a:gd name="p0y4" fmla="*/ 180 h 1663"/>
              <a:gd name="p0x5" fmla="*/ 8505 w 8505"/>
              <a:gd name="p0y5" fmla="*/ 1483 h 1663"/>
              <a:gd name="p0x6" fmla="*/ 8505 w 8505"/>
              <a:gd name="p0y6" fmla="*/ 1582 h 1663"/>
              <a:gd name="p0x7" fmla="*/ 8424 w 8505"/>
              <a:gd name="p0y7" fmla="*/ 1663 h 1663"/>
              <a:gd name="p0x8" fmla="*/ 8325 w 8505"/>
              <a:gd name="p0y8" fmla="*/ 1663 h 1663"/>
              <a:gd name="p0x9" fmla="*/ 180 w 8505"/>
              <a:gd name="p0y9" fmla="*/ 1663 h 1663"/>
              <a:gd name="p0x10" fmla="*/ 80 w 8505"/>
              <a:gd name="p0y10" fmla="*/ 1663 h 1663"/>
              <a:gd name="p0x11" fmla="*/ 0 w 8505"/>
              <a:gd name="p0y11" fmla="*/ 1582 h 1663"/>
              <a:gd name="p0x12" fmla="*/ 0 w 8505"/>
              <a:gd name="p0y12" fmla="*/ 1483 h 1663"/>
              <a:gd name="p0x13" fmla="*/ 0 w 8505"/>
              <a:gd name="p0y13" fmla="*/ 180 h 1663"/>
              <a:gd name="p0x14" fmla="*/ 0 w 8505"/>
              <a:gd name="p0y14" fmla="*/ 80 h 1663"/>
              <a:gd name="p0x15" fmla="*/ 80 w 8505"/>
              <a:gd name="p0y15" fmla="*/ 0 h 1663"/>
              <a:gd name="p0x16" fmla="*/ 180 w 8505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noFill/>
          <a:ln w="9525" cmpd="sng">
            <a:solidFill>
              <a:srgbClr val="D7EADB"/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6410325" y="56108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496050" y="5692140"/>
            <a:ext cx="247650" cy="2520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6943725" y="5662917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埋下伏笔</a:t>
            </a:r>
            <a:endParaRPr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6410325" y="6168695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为二年级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「万以内数的认识」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埋下伏笔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100</a:t>
            </a:r>
            <a:r>
              <a:rPr 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以内数智慧总结：位值制是根基</a:t>
            </a:r>
            <a:endParaRPr lang="zh-CN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663598" y="1972627"/>
            <a:ext cx="1371676" cy="4695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十进制</a:t>
            </a:r>
            <a:endParaRPr sz="27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587475" y="2486025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从十到百的扩展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43224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5410124" y="1972627"/>
            <a:ext cx="1371676" cy="4695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位值制</a:t>
            </a:r>
            <a:endParaRPr sz="27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5429250" y="2486025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高位决定大小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8068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9328099" y="1972627"/>
            <a:ext cx="1028776" cy="4695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数感</a:t>
            </a:r>
            <a:endParaRPr sz="27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8985276" y="2486025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估计与验证的循环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5759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4652645"/>
            <a:ext cx="609600" cy="276225"/>
          </a:xfrm>
          <a:custGeom>
            <a:avLst/>
            <a:gdLst>
              <a:gd name="sw" fmla="*/ 1 w 960"/>
              <a:gd name="sh" fmla="*/ 1 h 435"/>
              <a:gd name="mins" fmla="min sw sh"/>
              <a:gd name="dsw" fmla="+- 0 sw mins"/>
              <a:gd name="dsh" fmla="+- 0 sh mins"/>
              <a:gd name="p0x0" fmla="*/ 90 w 960"/>
              <a:gd name="p0y0" fmla="*/ 0 h 435"/>
              <a:gd name="p0x1" fmla="*/ 870 w 960"/>
              <a:gd name="p0y1" fmla="*/ 0 h 435"/>
              <a:gd name="p0x2" fmla="*/ 919 w 960"/>
              <a:gd name="p0y2" fmla="*/ 0 h 435"/>
              <a:gd name="p0x3" fmla="*/ 960 w 960"/>
              <a:gd name="p0y3" fmla="*/ 40 h 435"/>
              <a:gd name="p0x4" fmla="*/ 960 w 960"/>
              <a:gd name="p0y4" fmla="*/ 90 h 435"/>
              <a:gd name="p0x5" fmla="*/ 960 w 960"/>
              <a:gd name="p0y5" fmla="*/ 345 h 435"/>
              <a:gd name="p0x6" fmla="*/ 960 w 960"/>
              <a:gd name="p0y6" fmla="*/ 394 h 435"/>
              <a:gd name="p0x7" fmla="*/ 919 w 960"/>
              <a:gd name="p0y7" fmla="*/ 435 h 435"/>
              <a:gd name="p0x8" fmla="*/ 870 w 960"/>
              <a:gd name="p0y8" fmla="*/ 435 h 435"/>
              <a:gd name="p0x9" fmla="*/ 90 w 960"/>
              <a:gd name="p0y9" fmla="*/ 435 h 435"/>
              <a:gd name="p0x10" fmla="*/ 40 w 960"/>
              <a:gd name="p0y10" fmla="*/ 435 h 435"/>
              <a:gd name="p0x11" fmla="*/ 0 w 960"/>
              <a:gd name="p0y11" fmla="*/ 394 h 435"/>
              <a:gd name="p0x12" fmla="*/ 0 w 960"/>
              <a:gd name="p0y12" fmla="*/ 345 h 435"/>
              <a:gd name="p0x13" fmla="*/ 0 w 960"/>
              <a:gd name="p0y13" fmla="*/ 90 h 435"/>
              <a:gd name="p0x14" fmla="*/ 0 w 960"/>
              <a:gd name="p0y14" fmla="*/ 40 h 435"/>
              <a:gd name="p0x15" fmla="*/ 40 w 960"/>
              <a:gd name="p0y15" fmla="*/ 0 h 435"/>
              <a:gd name="p0x16" fmla="*/ 90 w 96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47725" y="4691063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操作层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771525" y="5066347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数花生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数豆子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771525" y="5391150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逐一计数与按群计数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43224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4518025" y="4652645"/>
            <a:ext cx="609600" cy="276225"/>
          </a:xfrm>
          <a:custGeom>
            <a:avLst/>
            <a:gdLst>
              <a:gd name="sw" fmla="*/ 1 w 960"/>
              <a:gd name="sh" fmla="*/ 1 h 435"/>
              <a:gd name="mins" fmla="min sw sh"/>
              <a:gd name="dsw" fmla="+- 0 sw mins"/>
              <a:gd name="dsh" fmla="+- 0 sh mins"/>
              <a:gd name="p0x0" fmla="*/ 90 w 960"/>
              <a:gd name="p0y0" fmla="*/ 0 h 435"/>
              <a:gd name="p0x1" fmla="*/ 870 w 960"/>
              <a:gd name="p0y1" fmla="*/ 0 h 435"/>
              <a:gd name="p0x2" fmla="*/ 919 w 960"/>
              <a:gd name="p0y2" fmla="*/ 0 h 435"/>
              <a:gd name="p0x3" fmla="*/ 960 w 960"/>
              <a:gd name="p0y3" fmla="*/ 40 h 435"/>
              <a:gd name="p0x4" fmla="*/ 960 w 960"/>
              <a:gd name="p0y4" fmla="*/ 90 h 435"/>
              <a:gd name="p0x5" fmla="*/ 960 w 960"/>
              <a:gd name="p0y5" fmla="*/ 345 h 435"/>
              <a:gd name="p0x6" fmla="*/ 960 w 960"/>
              <a:gd name="p0y6" fmla="*/ 394 h 435"/>
              <a:gd name="p0x7" fmla="*/ 919 w 960"/>
              <a:gd name="p0y7" fmla="*/ 435 h 435"/>
              <a:gd name="p0x8" fmla="*/ 870 w 960"/>
              <a:gd name="p0y8" fmla="*/ 435 h 435"/>
              <a:gd name="p0x9" fmla="*/ 90 w 960"/>
              <a:gd name="p0y9" fmla="*/ 435 h 435"/>
              <a:gd name="p0x10" fmla="*/ 40 w 960"/>
              <a:gd name="p0y10" fmla="*/ 435 h 435"/>
              <a:gd name="p0x11" fmla="*/ 0 w 960"/>
              <a:gd name="p0y11" fmla="*/ 394 h 435"/>
              <a:gd name="p0x12" fmla="*/ 0 w 960"/>
              <a:gd name="p0y12" fmla="*/ 345 h 435"/>
              <a:gd name="p0x13" fmla="*/ 0 w 960"/>
              <a:gd name="p0y13" fmla="*/ 90 h 435"/>
              <a:gd name="p0x14" fmla="*/ 0 w 960"/>
              <a:gd name="p0y14" fmla="*/ 40 h 435"/>
              <a:gd name="p0x15" fmla="*/ 40 w 960"/>
              <a:gd name="p0y15" fmla="*/ 0 h 435"/>
              <a:gd name="p0x16" fmla="*/ 90 w 96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4594251" y="4691063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结构层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4518051" y="5066347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百数表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4518051" y="5391150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发现数的排列规律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80689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8264525" y="4652645"/>
            <a:ext cx="609600" cy="276225"/>
          </a:xfrm>
          <a:custGeom>
            <a:avLst/>
            <a:gdLst>
              <a:gd name="sw" fmla="*/ 1 w 960"/>
              <a:gd name="sh" fmla="*/ 1 h 435"/>
              <a:gd name="mins" fmla="min sw sh"/>
              <a:gd name="dsw" fmla="+- 0 sw mins"/>
              <a:gd name="dsh" fmla="+- 0 sh mins"/>
              <a:gd name="p0x0" fmla="*/ 90 w 960"/>
              <a:gd name="p0y0" fmla="*/ 0 h 435"/>
              <a:gd name="p0x1" fmla="*/ 870 w 960"/>
              <a:gd name="p0y1" fmla="*/ 0 h 435"/>
              <a:gd name="p0x2" fmla="*/ 919 w 960"/>
              <a:gd name="p0y2" fmla="*/ 0 h 435"/>
              <a:gd name="p0x3" fmla="*/ 960 w 960"/>
              <a:gd name="p0y3" fmla="*/ 40 h 435"/>
              <a:gd name="p0x4" fmla="*/ 960 w 960"/>
              <a:gd name="p0y4" fmla="*/ 90 h 435"/>
              <a:gd name="p0x5" fmla="*/ 960 w 960"/>
              <a:gd name="p0y5" fmla="*/ 345 h 435"/>
              <a:gd name="p0x6" fmla="*/ 960 w 960"/>
              <a:gd name="p0y6" fmla="*/ 394 h 435"/>
              <a:gd name="p0x7" fmla="*/ 919 w 960"/>
              <a:gd name="p0y7" fmla="*/ 435 h 435"/>
              <a:gd name="p0x8" fmla="*/ 870 w 960"/>
              <a:gd name="p0y8" fmla="*/ 435 h 435"/>
              <a:gd name="p0x9" fmla="*/ 90 w 960"/>
              <a:gd name="p0y9" fmla="*/ 435 h 435"/>
              <a:gd name="p0x10" fmla="*/ 40 w 960"/>
              <a:gd name="p0y10" fmla="*/ 435 h 435"/>
              <a:gd name="p0x11" fmla="*/ 0 w 960"/>
              <a:gd name="p0y11" fmla="*/ 394 h 435"/>
              <a:gd name="p0x12" fmla="*/ 0 w 960"/>
              <a:gd name="p0y12" fmla="*/ 345 h 435"/>
              <a:gd name="p0x13" fmla="*/ 0 w 960"/>
              <a:gd name="p0y13" fmla="*/ 90 h 435"/>
              <a:gd name="p0x14" fmla="*/ 0 w 960"/>
              <a:gd name="p0y14" fmla="*/ 40 h 435"/>
              <a:gd name="p0x15" fmla="*/ 40 w 960"/>
              <a:gd name="p0y15" fmla="*/ 0 h 435"/>
              <a:gd name="p0x16" fmla="*/ 90 w 96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8340776" y="4691063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应用层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8264576" y="5066347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比较大小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8264576" y="5391150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位值制的实际应用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30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31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32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33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34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35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74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3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76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37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78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38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80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39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8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40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84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41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86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42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88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43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90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44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92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45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94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46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96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47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98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48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100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49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102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50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0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5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106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52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108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53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110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54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112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55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114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56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116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57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118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58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120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59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122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60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124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61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126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62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128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63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130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64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132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65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134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66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36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67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138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68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140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69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142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70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144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71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146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72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48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73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150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74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152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75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154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76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156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77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158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78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160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79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162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80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164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81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166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82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168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83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170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84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172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85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174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86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176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87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178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88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180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89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182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90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184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91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186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92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188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93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190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94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192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95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194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96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196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f"/>
  <p:tag name="KSO_WM_UNIT_INDEX" val="97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198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98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200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f"/>
  <p:tag name="KSO_WM_UNIT_INDEX" val="99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202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100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204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101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206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f"/>
  <p:tag name="KSO_WM_UNIT_INDEX" val="102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i"/>
  <p:tag name="KSO_WM_UNIT_INDEX" val="208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103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i"/>
  <p:tag name="KSO_WM_UNIT_INDEX" val="210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f"/>
  <p:tag name="KSO_WM_UNIT_INDEX" val="104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i"/>
  <p:tag name="KSO_WM_UNIT_INDEX" val="212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214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f"/>
  <p:tag name="KSO_WM_UNIT_INDEX" val="105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216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f"/>
  <p:tag name="KSO_WM_UNIT_INDEX" val="106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f"/>
  <p:tag name="KSO_WM_UNIT_INDEX" val="107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i"/>
  <p:tag name="KSO_WM_UNIT_INDEX" val="218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f"/>
  <p:tag name="KSO_WM_UNIT_INDEX" val="108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f"/>
  <p:tag name="KSO_WM_UNIT_INDEX" val="109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220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222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f"/>
  <p:tag name="KSO_WM_UNIT_INDEX" val="110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111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378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379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38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5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46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6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7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7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7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7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7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7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7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7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7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8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8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8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8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8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8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8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8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8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8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9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9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9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9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9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95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49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49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498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1199</Words>
  <Application>WPS 演示</Application>
  <PresentationFormat>宽屏</PresentationFormat>
  <Paragraphs>448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100以内数的认识·十进制扩展</vt:lpstr>
      <vt:lpstr>从十到百：十进制思想的扩展</vt:lpstr>
      <vt:lpstr>PowerPoint 演示文稿</vt:lpstr>
      <vt:lpstr>PowerPoint 演示文稿</vt:lpstr>
      <vt:lpstr>PowerPoint 演示文稿</vt:lpstr>
      <vt:lpstr>数的大小比较：位值制的应用</vt:lpstr>
      <vt:lpstr>PowerPoint 演示文稿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古人计数与数的认识</dc:title>
  <dc:creator>O365</dc:creator>
  <cp:lastModifiedBy>李启峰</cp:lastModifiedBy>
  <cp:revision>14</cp:revision>
  <dcterms:created xsi:type="dcterms:W3CDTF">2026-07-25T06:17:00Z</dcterms:created>
  <dcterms:modified xsi:type="dcterms:W3CDTF">2026-07-25T06:28:52Z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B6D542AA0001499BA42B0424F2E41BBE_13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