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64" r:id="rId3"/>
    <p:sldId id="466" r:id="rId4"/>
    <p:sldId id="467" r:id="rId5"/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08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122.xml"/><Relationship Id="rId43" Type="http://schemas.openxmlformats.org/officeDocument/2006/relationships/tags" Target="../tags/tag121.xml"/><Relationship Id="rId42" Type="http://schemas.openxmlformats.org/officeDocument/2006/relationships/image" Target="../media/image15.svg"/><Relationship Id="rId41" Type="http://schemas.openxmlformats.org/officeDocument/2006/relationships/image" Target="../media/image14.png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image" Target="../media/image13.svg"/><Relationship Id="rId35" Type="http://schemas.openxmlformats.org/officeDocument/2006/relationships/image" Target="../media/image12.png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image" Target="../media/image11.svg"/><Relationship Id="rId3" Type="http://schemas.openxmlformats.org/officeDocument/2006/relationships/tags" Target="../tags/tag93.xml"/><Relationship Id="rId29" Type="http://schemas.openxmlformats.org/officeDocument/2006/relationships/image" Target="../media/image10.png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image" Target="../media/image7.svg"/><Relationship Id="rId15" Type="http://schemas.openxmlformats.org/officeDocument/2006/relationships/image" Target="../media/image6.png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image" Target="../media/image5.svg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152.xml"/><Relationship Id="rId41" Type="http://schemas.openxmlformats.org/officeDocument/2006/relationships/image" Target="../media/image23.svg"/><Relationship Id="rId40" Type="http://schemas.openxmlformats.org/officeDocument/2006/relationships/image" Target="../media/image22.png"/><Relationship Id="rId4" Type="http://schemas.openxmlformats.org/officeDocument/2006/relationships/tags" Target="../tags/tag126.xml"/><Relationship Id="rId39" Type="http://schemas.openxmlformats.org/officeDocument/2006/relationships/tags" Target="../tags/tag151.xml"/><Relationship Id="rId38" Type="http://schemas.openxmlformats.org/officeDocument/2006/relationships/tags" Target="../tags/tag150.xml"/><Relationship Id="rId37" Type="http://schemas.openxmlformats.org/officeDocument/2006/relationships/tags" Target="../tags/tag149.xml"/><Relationship Id="rId36" Type="http://schemas.openxmlformats.org/officeDocument/2006/relationships/image" Target="../media/image21.svg"/><Relationship Id="rId35" Type="http://schemas.openxmlformats.org/officeDocument/2006/relationships/image" Target="../media/image20.png"/><Relationship Id="rId34" Type="http://schemas.openxmlformats.org/officeDocument/2006/relationships/tags" Target="../tags/tag148.xml"/><Relationship Id="rId33" Type="http://schemas.openxmlformats.org/officeDocument/2006/relationships/tags" Target="../tags/tag147.xml"/><Relationship Id="rId32" Type="http://schemas.openxmlformats.org/officeDocument/2006/relationships/tags" Target="../tags/tag146.xml"/><Relationship Id="rId31" Type="http://schemas.openxmlformats.org/officeDocument/2006/relationships/image" Target="../media/image19.svg"/><Relationship Id="rId30" Type="http://schemas.openxmlformats.org/officeDocument/2006/relationships/image" Target="../media/image18.png"/><Relationship Id="rId3" Type="http://schemas.openxmlformats.org/officeDocument/2006/relationships/tags" Target="../tags/tag125.xml"/><Relationship Id="rId29" Type="http://schemas.openxmlformats.org/officeDocument/2006/relationships/tags" Target="../tags/tag145.xml"/><Relationship Id="rId28" Type="http://schemas.openxmlformats.org/officeDocument/2006/relationships/tags" Target="../tags/tag144.xml"/><Relationship Id="rId27" Type="http://schemas.openxmlformats.org/officeDocument/2006/relationships/tags" Target="../tags/tag143.xml"/><Relationship Id="rId26" Type="http://schemas.openxmlformats.org/officeDocument/2006/relationships/tags" Target="../tags/tag142.xml"/><Relationship Id="rId25" Type="http://schemas.openxmlformats.org/officeDocument/2006/relationships/tags" Target="../tags/tag141.xml"/><Relationship Id="rId24" Type="http://schemas.openxmlformats.org/officeDocument/2006/relationships/image" Target="../media/image9.svg"/><Relationship Id="rId23" Type="http://schemas.openxmlformats.org/officeDocument/2006/relationships/image" Target="../media/image8.png"/><Relationship Id="rId22" Type="http://schemas.openxmlformats.org/officeDocument/2006/relationships/tags" Target="../tags/tag140.xml"/><Relationship Id="rId21" Type="http://schemas.openxmlformats.org/officeDocument/2006/relationships/tags" Target="../tags/tag139.xml"/><Relationship Id="rId20" Type="http://schemas.openxmlformats.org/officeDocument/2006/relationships/tags" Target="../tags/tag138.xml"/><Relationship Id="rId2" Type="http://schemas.openxmlformats.org/officeDocument/2006/relationships/tags" Target="../tags/tag124.xml"/><Relationship Id="rId19" Type="http://schemas.openxmlformats.org/officeDocument/2006/relationships/image" Target="../media/image17.svg"/><Relationship Id="rId18" Type="http://schemas.openxmlformats.org/officeDocument/2006/relationships/image" Target="../media/image16.png"/><Relationship Id="rId17" Type="http://schemas.openxmlformats.org/officeDocument/2006/relationships/tags" Target="../tags/tag137.xml"/><Relationship Id="rId16" Type="http://schemas.openxmlformats.org/officeDocument/2006/relationships/tags" Target="../tags/tag136.xml"/><Relationship Id="rId15" Type="http://schemas.openxmlformats.org/officeDocument/2006/relationships/tags" Target="../tags/tag135.xml"/><Relationship Id="rId14" Type="http://schemas.openxmlformats.org/officeDocument/2006/relationships/image" Target="../media/image5.svg"/><Relationship Id="rId13" Type="http://schemas.openxmlformats.org/officeDocument/2006/relationships/image" Target="../media/image4.png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tags" Target="../tags/tag12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186.xml"/><Relationship Id="rId33" Type="http://schemas.openxmlformats.org/officeDocument/2006/relationships/tags" Target="../tags/tag185.xml"/><Relationship Id="rId32" Type="http://schemas.openxmlformats.org/officeDocument/2006/relationships/tags" Target="../tags/tag184.xml"/><Relationship Id="rId31" Type="http://schemas.openxmlformats.org/officeDocument/2006/relationships/tags" Target="../tags/tag183.xml"/><Relationship Id="rId30" Type="http://schemas.openxmlformats.org/officeDocument/2006/relationships/tags" Target="../tags/tag182.xml"/><Relationship Id="rId3" Type="http://schemas.openxmlformats.org/officeDocument/2006/relationships/tags" Target="../tags/tag155.xml"/><Relationship Id="rId29" Type="http://schemas.openxmlformats.org/officeDocument/2006/relationships/tags" Target="../tags/tag181.xml"/><Relationship Id="rId28" Type="http://schemas.openxmlformats.org/officeDocument/2006/relationships/tags" Target="../tags/tag180.xml"/><Relationship Id="rId27" Type="http://schemas.openxmlformats.org/officeDocument/2006/relationships/tags" Target="../tags/tag179.xml"/><Relationship Id="rId26" Type="http://schemas.openxmlformats.org/officeDocument/2006/relationships/tags" Target="../tags/tag178.xml"/><Relationship Id="rId25" Type="http://schemas.openxmlformats.org/officeDocument/2006/relationships/tags" Target="../tags/tag177.xml"/><Relationship Id="rId24" Type="http://schemas.openxmlformats.org/officeDocument/2006/relationships/tags" Target="../tags/tag176.xml"/><Relationship Id="rId23" Type="http://schemas.openxmlformats.org/officeDocument/2006/relationships/tags" Target="../tags/tag175.xml"/><Relationship Id="rId22" Type="http://schemas.openxmlformats.org/officeDocument/2006/relationships/tags" Target="../tags/tag174.xml"/><Relationship Id="rId21" Type="http://schemas.openxmlformats.org/officeDocument/2006/relationships/tags" Target="../tags/tag173.xml"/><Relationship Id="rId20" Type="http://schemas.openxmlformats.org/officeDocument/2006/relationships/tags" Target="../tags/tag172.xml"/><Relationship Id="rId2" Type="http://schemas.openxmlformats.org/officeDocument/2006/relationships/tags" Target="../tags/tag154.xml"/><Relationship Id="rId19" Type="http://schemas.openxmlformats.org/officeDocument/2006/relationships/tags" Target="../tags/tag171.xml"/><Relationship Id="rId18" Type="http://schemas.openxmlformats.org/officeDocument/2006/relationships/tags" Target="../tags/tag170.xml"/><Relationship Id="rId17" Type="http://schemas.openxmlformats.org/officeDocument/2006/relationships/tags" Target="../tags/tag169.xml"/><Relationship Id="rId16" Type="http://schemas.openxmlformats.org/officeDocument/2006/relationships/tags" Target="../tags/tag168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tags" Target="../tags/tag15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" Type="http://schemas.openxmlformats.org/officeDocument/2006/relationships/tags" Target="../tags/tag18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225.xml"/><Relationship Id="rId47" Type="http://schemas.openxmlformats.org/officeDocument/2006/relationships/tags" Target="../tags/tag224.xml"/><Relationship Id="rId46" Type="http://schemas.openxmlformats.org/officeDocument/2006/relationships/image" Target="../media/image35.svg"/><Relationship Id="rId45" Type="http://schemas.openxmlformats.org/officeDocument/2006/relationships/image" Target="../media/image34.png"/><Relationship Id="rId44" Type="http://schemas.openxmlformats.org/officeDocument/2006/relationships/tags" Target="../tags/tag223.xml"/><Relationship Id="rId43" Type="http://schemas.openxmlformats.org/officeDocument/2006/relationships/tags" Target="../tags/tag222.xml"/><Relationship Id="rId42" Type="http://schemas.openxmlformats.org/officeDocument/2006/relationships/tags" Target="../tags/tag221.xml"/><Relationship Id="rId41" Type="http://schemas.openxmlformats.org/officeDocument/2006/relationships/tags" Target="../tags/tag220.xml"/><Relationship Id="rId40" Type="http://schemas.openxmlformats.org/officeDocument/2006/relationships/image" Target="../media/image33.svg"/><Relationship Id="rId4" Type="http://schemas.openxmlformats.org/officeDocument/2006/relationships/tags" Target="../tags/tag193.xml"/><Relationship Id="rId39" Type="http://schemas.openxmlformats.org/officeDocument/2006/relationships/image" Target="../media/image32.png"/><Relationship Id="rId38" Type="http://schemas.openxmlformats.org/officeDocument/2006/relationships/tags" Target="../tags/tag219.xml"/><Relationship Id="rId37" Type="http://schemas.openxmlformats.org/officeDocument/2006/relationships/tags" Target="../tags/tag218.xml"/><Relationship Id="rId36" Type="http://schemas.openxmlformats.org/officeDocument/2006/relationships/tags" Target="../tags/tag217.xml"/><Relationship Id="rId35" Type="http://schemas.openxmlformats.org/officeDocument/2006/relationships/tags" Target="../tags/tag216.xml"/><Relationship Id="rId34" Type="http://schemas.openxmlformats.org/officeDocument/2006/relationships/image" Target="../media/image31.svg"/><Relationship Id="rId33" Type="http://schemas.openxmlformats.org/officeDocument/2006/relationships/image" Target="../media/image30.png"/><Relationship Id="rId32" Type="http://schemas.openxmlformats.org/officeDocument/2006/relationships/tags" Target="../tags/tag215.xml"/><Relationship Id="rId31" Type="http://schemas.openxmlformats.org/officeDocument/2006/relationships/tags" Target="../tags/tag214.xml"/><Relationship Id="rId30" Type="http://schemas.openxmlformats.org/officeDocument/2006/relationships/tags" Target="../tags/tag213.xml"/><Relationship Id="rId3" Type="http://schemas.openxmlformats.org/officeDocument/2006/relationships/tags" Target="../tags/tag192.xml"/><Relationship Id="rId29" Type="http://schemas.openxmlformats.org/officeDocument/2006/relationships/tags" Target="../tags/tag212.xml"/><Relationship Id="rId28" Type="http://schemas.openxmlformats.org/officeDocument/2006/relationships/tags" Target="../tags/tag211.xml"/><Relationship Id="rId27" Type="http://schemas.openxmlformats.org/officeDocument/2006/relationships/tags" Target="../tags/tag210.xml"/><Relationship Id="rId26" Type="http://schemas.openxmlformats.org/officeDocument/2006/relationships/tags" Target="../tags/tag209.xml"/><Relationship Id="rId25" Type="http://schemas.openxmlformats.org/officeDocument/2006/relationships/tags" Target="../tags/tag208.xml"/><Relationship Id="rId24" Type="http://schemas.openxmlformats.org/officeDocument/2006/relationships/image" Target="../media/image29.svg"/><Relationship Id="rId23" Type="http://schemas.openxmlformats.org/officeDocument/2006/relationships/image" Target="../media/image28.png"/><Relationship Id="rId22" Type="http://schemas.openxmlformats.org/officeDocument/2006/relationships/tags" Target="../tags/tag207.xml"/><Relationship Id="rId21" Type="http://schemas.openxmlformats.org/officeDocument/2006/relationships/tags" Target="../tags/tag206.xml"/><Relationship Id="rId20" Type="http://schemas.openxmlformats.org/officeDocument/2006/relationships/tags" Target="../tags/tag205.xml"/><Relationship Id="rId2" Type="http://schemas.openxmlformats.org/officeDocument/2006/relationships/tags" Target="../tags/tag191.xml"/><Relationship Id="rId19" Type="http://schemas.openxmlformats.org/officeDocument/2006/relationships/tags" Target="../tags/tag204.xml"/><Relationship Id="rId18" Type="http://schemas.openxmlformats.org/officeDocument/2006/relationships/image" Target="../media/image27.svg"/><Relationship Id="rId17" Type="http://schemas.openxmlformats.org/officeDocument/2006/relationships/image" Target="../media/image26.png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tags" Target="../tags/tag201.xml"/><Relationship Id="rId13" Type="http://schemas.openxmlformats.org/officeDocument/2006/relationships/tags" Target="../tags/tag200.xml"/><Relationship Id="rId12" Type="http://schemas.openxmlformats.org/officeDocument/2006/relationships/image" Target="../media/image25.svg"/><Relationship Id="rId11" Type="http://schemas.openxmlformats.org/officeDocument/2006/relationships/image" Target="../media/image24.png"/><Relationship Id="rId10" Type="http://schemas.openxmlformats.org/officeDocument/2006/relationships/tags" Target="../tags/tag199.xml"/><Relationship Id="rId1" Type="http://schemas.openxmlformats.org/officeDocument/2006/relationships/tags" Target="../tags/tag1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58.xml"/><Relationship Id="rId44" Type="http://schemas.openxmlformats.org/officeDocument/2006/relationships/tags" Target="../tags/tag257.xml"/><Relationship Id="rId43" Type="http://schemas.openxmlformats.org/officeDocument/2006/relationships/image" Target="../media/image41.svg"/><Relationship Id="rId42" Type="http://schemas.openxmlformats.org/officeDocument/2006/relationships/image" Target="../media/image40.png"/><Relationship Id="rId41" Type="http://schemas.openxmlformats.org/officeDocument/2006/relationships/tags" Target="../tags/tag256.xml"/><Relationship Id="rId40" Type="http://schemas.openxmlformats.org/officeDocument/2006/relationships/tags" Target="../tags/tag255.xml"/><Relationship Id="rId4" Type="http://schemas.openxmlformats.org/officeDocument/2006/relationships/tags" Target="../tags/tag229.xml"/><Relationship Id="rId39" Type="http://schemas.openxmlformats.org/officeDocument/2006/relationships/tags" Target="../tags/tag254.xml"/><Relationship Id="rId38" Type="http://schemas.openxmlformats.org/officeDocument/2006/relationships/tags" Target="../tags/tag253.xml"/><Relationship Id="rId37" Type="http://schemas.openxmlformats.org/officeDocument/2006/relationships/image" Target="../media/image21.svg"/><Relationship Id="rId36" Type="http://schemas.openxmlformats.org/officeDocument/2006/relationships/image" Target="../media/image20.png"/><Relationship Id="rId35" Type="http://schemas.openxmlformats.org/officeDocument/2006/relationships/tags" Target="../tags/tag252.xml"/><Relationship Id="rId34" Type="http://schemas.openxmlformats.org/officeDocument/2006/relationships/tags" Target="../tags/tag251.xml"/><Relationship Id="rId33" Type="http://schemas.openxmlformats.org/officeDocument/2006/relationships/tags" Target="../tags/tag250.xml"/><Relationship Id="rId32" Type="http://schemas.openxmlformats.org/officeDocument/2006/relationships/tags" Target="../tags/tag249.xml"/><Relationship Id="rId31" Type="http://schemas.openxmlformats.org/officeDocument/2006/relationships/image" Target="../media/image39.svg"/><Relationship Id="rId30" Type="http://schemas.openxmlformats.org/officeDocument/2006/relationships/image" Target="../media/image38.png"/><Relationship Id="rId3" Type="http://schemas.openxmlformats.org/officeDocument/2006/relationships/tags" Target="../tags/tag228.xml"/><Relationship Id="rId29" Type="http://schemas.openxmlformats.org/officeDocument/2006/relationships/tags" Target="../tags/tag248.xml"/><Relationship Id="rId28" Type="http://schemas.openxmlformats.org/officeDocument/2006/relationships/tags" Target="../tags/tag247.xml"/><Relationship Id="rId27" Type="http://schemas.openxmlformats.org/officeDocument/2006/relationships/tags" Target="../tags/tag246.xml"/><Relationship Id="rId26" Type="http://schemas.openxmlformats.org/officeDocument/2006/relationships/tags" Target="../tags/tag245.xml"/><Relationship Id="rId25" Type="http://schemas.openxmlformats.org/officeDocument/2006/relationships/tags" Target="../tags/tag244.xml"/><Relationship Id="rId24" Type="http://schemas.openxmlformats.org/officeDocument/2006/relationships/tags" Target="../tags/tag243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242.xml"/><Relationship Id="rId20" Type="http://schemas.openxmlformats.org/officeDocument/2006/relationships/tags" Target="../tags/tag241.xml"/><Relationship Id="rId2" Type="http://schemas.openxmlformats.org/officeDocument/2006/relationships/tags" Target="../tags/tag227.xml"/><Relationship Id="rId19" Type="http://schemas.openxmlformats.org/officeDocument/2006/relationships/tags" Target="../tags/tag240.xml"/><Relationship Id="rId18" Type="http://schemas.openxmlformats.org/officeDocument/2006/relationships/tags" Target="../tags/tag239.xml"/><Relationship Id="rId17" Type="http://schemas.openxmlformats.org/officeDocument/2006/relationships/image" Target="../media/image7.svg"/><Relationship Id="rId16" Type="http://schemas.openxmlformats.org/officeDocument/2006/relationships/image" Target="../media/image6.png"/><Relationship Id="rId15" Type="http://schemas.openxmlformats.org/officeDocument/2006/relationships/tags" Target="../tags/tag238.xml"/><Relationship Id="rId14" Type="http://schemas.openxmlformats.org/officeDocument/2006/relationships/tags" Target="../tags/tag237.xml"/><Relationship Id="rId13" Type="http://schemas.openxmlformats.org/officeDocument/2006/relationships/tags" Target="../tags/tag236.xml"/><Relationship Id="rId12" Type="http://schemas.openxmlformats.org/officeDocument/2006/relationships/tags" Target="../tags/tag235.xml"/><Relationship Id="rId11" Type="http://schemas.openxmlformats.org/officeDocument/2006/relationships/image" Target="../media/image37.svg"/><Relationship Id="rId10" Type="http://schemas.openxmlformats.org/officeDocument/2006/relationships/image" Target="../media/image36.png"/><Relationship Id="rId1" Type="http://schemas.openxmlformats.org/officeDocument/2006/relationships/tags" Target="../tags/tag22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tags" Target="../tags/tag265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9" Type="http://schemas.openxmlformats.org/officeDocument/2006/relationships/slideLayout" Target="../slideLayouts/slideLayout6.xml"/><Relationship Id="rId28" Type="http://schemas.openxmlformats.org/officeDocument/2006/relationships/tags" Target="../tags/tag286.xml"/><Relationship Id="rId27" Type="http://schemas.openxmlformats.org/officeDocument/2006/relationships/tags" Target="../tags/tag285.xml"/><Relationship Id="rId26" Type="http://schemas.openxmlformats.org/officeDocument/2006/relationships/tags" Target="../tags/tag284.xml"/><Relationship Id="rId25" Type="http://schemas.openxmlformats.org/officeDocument/2006/relationships/tags" Target="../tags/tag283.xml"/><Relationship Id="rId24" Type="http://schemas.openxmlformats.org/officeDocument/2006/relationships/tags" Target="../tags/tag282.xml"/><Relationship Id="rId23" Type="http://schemas.openxmlformats.org/officeDocument/2006/relationships/tags" Target="../tags/tag281.xml"/><Relationship Id="rId22" Type="http://schemas.openxmlformats.org/officeDocument/2006/relationships/tags" Target="../tags/tag280.xml"/><Relationship Id="rId21" Type="http://schemas.openxmlformats.org/officeDocument/2006/relationships/tags" Target="../tags/tag279.xml"/><Relationship Id="rId20" Type="http://schemas.openxmlformats.org/officeDocument/2006/relationships/tags" Target="../tags/tag278.xml"/><Relationship Id="rId2" Type="http://schemas.openxmlformats.org/officeDocument/2006/relationships/tags" Target="../tags/tag260.xml"/><Relationship Id="rId19" Type="http://schemas.openxmlformats.org/officeDocument/2006/relationships/tags" Target="../tags/tag277.xml"/><Relationship Id="rId18" Type="http://schemas.openxmlformats.org/officeDocument/2006/relationships/tags" Target="../tags/tag276.xml"/><Relationship Id="rId17" Type="http://schemas.openxmlformats.org/officeDocument/2006/relationships/tags" Target="../tags/tag275.xml"/><Relationship Id="rId16" Type="http://schemas.openxmlformats.org/officeDocument/2006/relationships/tags" Target="../tags/tag274.xml"/><Relationship Id="rId15" Type="http://schemas.openxmlformats.org/officeDocument/2006/relationships/tags" Target="../tags/tag273.xml"/><Relationship Id="rId14" Type="http://schemas.openxmlformats.org/officeDocument/2006/relationships/tags" Target="../tags/tag272.xml"/><Relationship Id="rId13" Type="http://schemas.openxmlformats.org/officeDocument/2006/relationships/tags" Target="../tags/tag271.xml"/><Relationship Id="rId12" Type="http://schemas.openxmlformats.org/officeDocument/2006/relationships/tags" Target="../tags/tag270.xml"/><Relationship Id="rId11" Type="http://schemas.openxmlformats.org/officeDocument/2006/relationships/tags" Target="../tags/tag269.xml"/><Relationship Id="rId10" Type="http://schemas.openxmlformats.org/officeDocument/2006/relationships/tags" Target="../tags/tag268.xml"/><Relationship Id="rId1" Type="http://schemas.openxmlformats.org/officeDocument/2006/relationships/tags" Target="../tags/tag25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9" Type="http://schemas.openxmlformats.org/officeDocument/2006/relationships/slideLayout" Target="../slideLayouts/slideLayout6.xml"/><Relationship Id="rId18" Type="http://schemas.openxmlformats.org/officeDocument/2006/relationships/tags" Target="../tags/tag304.xml"/><Relationship Id="rId17" Type="http://schemas.openxmlformats.org/officeDocument/2006/relationships/tags" Target="../tags/tag303.xml"/><Relationship Id="rId16" Type="http://schemas.openxmlformats.org/officeDocument/2006/relationships/tags" Target="../tags/tag302.xml"/><Relationship Id="rId15" Type="http://schemas.openxmlformats.org/officeDocument/2006/relationships/tags" Target="../tags/tag301.xml"/><Relationship Id="rId14" Type="http://schemas.openxmlformats.org/officeDocument/2006/relationships/tags" Target="../tags/tag300.xml"/><Relationship Id="rId13" Type="http://schemas.openxmlformats.org/officeDocument/2006/relationships/tags" Target="../tags/tag299.xml"/><Relationship Id="rId12" Type="http://schemas.openxmlformats.org/officeDocument/2006/relationships/tags" Target="../tags/tag29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tags" Target="../tags/tag28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100以内进退位加减·满十进一与退一当十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进位加法：小石头满十换大石头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图书馆：两位数加一位数（进位）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892077" y="1327785"/>
            <a:ext cx="4064870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28 + 4 = 32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461250" y="1595120"/>
            <a:ext cx="838200" cy="304800"/>
          </a:xfrm>
          <a:custGeom>
            <a:avLst/>
            <a:gdLst>
              <a:gd name="sw" fmla="*/ 1 w 1320"/>
              <a:gd name="sh" fmla="*/ 1 h 480"/>
              <a:gd name="mins" fmla="min sw sh"/>
              <a:gd name="dsw" fmla="+- 0 sw mins"/>
              <a:gd name="dsh" fmla="+- 0 sh mins"/>
              <a:gd name="p0x0" fmla="*/ 90 w 1320"/>
              <a:gd name="p0y0" fmla="*/ 0 h 480"/>
              <a:gd name="p0x1" fmla="*/ 1230 w 1320"/>
              <a:gd name="p0y1" fmla="*/ 0 h 480"/>
              <a:gd name="p0x2" fmla="*/ 1279 w 1320"/>
              <a:gd name="p0y2" fmla="*/ 0 h 480"/>
              <a:gd name="p0x3" fmla="*/ 1320 w 1320"/>
              <a:gd name="p0y3" fmla="*/ 40 h 480"/>
              <a:gd name="p0x4" fmla="*/ 1320 w 1320"/>
              <a:gd name="p0y4" fmla="*/ 90 h 480"/>
              <a:gd name="p0x5" fmla="*/ 1320 w 1320"/>
              <a:gd name="p0y5" fmla="*/ 390 h 480"/>
              <a:gd name="p0x6" fmla="*/ 1320 w 1320"/>
              <a:gd name="p0y6" fmla="*/ 439 h 480"/>
              <a:gd name="p0x7" fmla="*/ 1279 w 1320"/>
              <a:gd name="p0y7" fmla="*/ 480 h 480"/>
              <a:gd name="p0x8" fmla="*/ 1230 w 1320"/>
              <a:gd name="p0y8" fmla="*/ 480 h 480"/>
              <a:gd name="p0x9" fmla="*/ 90 w 1320"/>
              <a:gd name="p0y9" fmla="*/ 480 h 480"/>
              <a:gd name="p0x10" fmla="*/ 40 w 1320"/>
              <a:gd name="p0y10" fmla="*/ 480 h 480"/>
              <a:gd name="p0x11" fmla="*/ 0 w 1320"/>
              <a:gd name="p0y11" fmla="*/ 439 h 480"/>
              <a:gd name="p0x12" fmla="*/ 0 w 1320"/>
              <a:gd name="p0y12" fmla="*/ 390 h 480"/>
              <a:gd name="p0x13" fmla="*/ 0 w 1320"/>
              <a:gd name="p0y13" fmla="*/ 90 h 480"/>
              <a:gd name="p0x14" fmla="*/ 0 w 1320"/>
              <a:gd name="p0y14" fmla="*/ 40 h 480"/>
              <a:gd name="p0x15" fmla="*/ 40 w 1320"/>
              <a:gd name="p0y15" fmla="*/ 0 h 480"/>
              <a:gd name="p0x16" fmla="*/ 90 w 132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537847" y="1633538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623820"/>
            <a:ext cx="5419725" cy="3848100"/>
          </a:xfrm>
          <a:custGeom>
            <a:avLst/>
            <a:gdLst>
              <a:gd name="sw" fmla="*/ 1 w 8535"/>
              <a:gd name="sh" fmla="*/ 1 h 6060"/>
              <a:gd name="mins" fmla="min sw sh"/>
              <a:gd name="dsw" fmla="+- 0 sw mins"/>
              <a:gd name="dsh" fmla="+- 0 sh mins"/>
              <a:gd name="p0x0" fmla="*/ 180 w 8535"/>
              <a:gd name="p0y0" fmla="*/ 0 h 6060"/>
              <a:gd name="p0x1" fmla="*/ 8355 w 8535"/>
              <a:gd name="p0y1" fmla="*/ 0 h 6060"/>
              <a:gd name="p0x2" fmla="*/ 8454 w 8535"/>
              <a:gd name="p0y2" fmla="*/ 0 h 6060"/>
              <a:gd name="p0x3" fmla="*/ 8535 w 8535"/>
              <a:gd name="p0y3" fmla="*/ 80 h 6060"/>
              <a:gd name="p0x4" fmla="*/ 8535 w 8535"/>
              <a:gd name="p0y4" fmla="*/ 180 h 6060"/>
              <a:gd name="p0x5" fmla="*/ 8535 w 8535"/>
              <a:gd name="p0y5" fmla="*/ 5880 h 6060"/>
              <a:gd name="p0x6" fmla="*/ 8535 w 8535"/>
              <a:gd name="p0y6" fmla="*/ 5979 h 6060"/>
              <a:gd name="p0x7" fmla="*/ 8454 w 8535"/>
              <a:gd name="p0y7" fmla="*/ 6060 h 6060"/>
              <a:gd name="p0x8" fmla="*/ 8355 w 8535"/>
              <a:gd name="p0y8" fmla="*/ 6060 h 6060"/>
              <a:gd name="p0x9" fmla="*/ 180 w 8535"/>
              <a:gd name="p0y9" fmla="*/ 6060 h 6060"/>
              <a:gd name="p0x10" fmla="*/ 80 w 8535"/>
              <a:gd name="p0y10" fmla="*/ 6060 h 6060"/>
              <a:gd name="p0x11" fmla="*/ 0 w 8535"/>
              <a:gd name="p0y11" fmla="*/ 5979 h 6060"/>
              <a:gd name="p0x12" fmla="*/ 0 w 8535"/>
              <a:gd name="p0y12" fmla="*/ 5880 h 6060"/>
              <a:gd name="p0x13" fmla="*/ 0 w 8535"/>
              <a:gd name="p0y13" fmla="*/ 180 h 6060"/>
              <a:gd name="p0x14" fmla="*/ 0 w 8535"/>
              <a:gd name="p0y14" fmla="*/ 80 h 6060"/>
              <a:gd name="p0x15" fmla="*/ 80 w 8535"/>
              <a:gd name="p0y15" fmla="*/ 0 h 6060"/>
              <a:gd name="p0x16" fmla="*/ 180 w 853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2819400"/>
            <a:ext cx="50292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运算逻辑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3675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756660"/>
            <a:ext cx="247650" cy="2520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04925" y="3595906"/>
            <a:ext cx="15506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个位相加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304925" y="3871179"/>
            <a:ext cx="172209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 + 4 = 12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，满十！</a:t>
            </a:r>
            <a:endParaRPr 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4564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645660"/>
            <a:ext cx="247650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04925" y="4484789"/>
            <a:ext cx="298667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石头转换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304925" y="4760062"/>
            <a:ext cx="332958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颗小石头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453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871220" y="5534025"/>
            <a:ext cx="219075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373662"/>
            <a:ext cx="25618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合并得数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04925" y="5648935"/>
            <a:ext cx="29047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+ 1 = 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，个位：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→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32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195695" y="2623820"/>
            <a:ext cx="5419725" cy="3848100"/>
          </a:xfrm>
          <a:custGeom>
            <a:avLst/>
            <a:gdLst>
              <a:gd name="sw" fmla="*/ 1 w 8535"/>
              <a:gd name="sh" fmla="*/ 1 h 6060"/>
              <a:gd name="mins" fmla="min sw sh"/>
              <a:gd name="dsw" fmla="+- 0 sw mins"/>
              <a:gd name="dsh" fmla="+- 0 sh mins"/>
              <a:gd name="p0x0" fmla="*/ 180 w 8535"/>
              <a:gd name="p0y0" fmla="*/ 0 h 6060"/>
              <a:gd name="p0x1" fmla="*/ 8355 w 8535"/>
              <a:gd name="p0y1" fmla="*/ 0 h 6060"/>
              <a:gd name="p0x2" fmla="*/ 8454 w 8535"/>
              <a:gd name="p0y2" fmla="*/ 0 h 6060"/>
              <a:gd name="p0x3" fmla="*/ 8535 w 8535"/>
              <a:gd name="p0y3" fmla="*/ 80 h 6060"/>
              <a:gd name="p0x4" fmla="*/ 8535 w 8535"/>
              <a:gd name="p0y4" fmla="*/ 180 h 6060"/>
              <a:gd name="p0x5" fmla="*/ 8535 w 8535"/>
              <a:gd name="p0y5" fmla="*/ 5880 h 6060"/>
              <a:gd name="p0x6" fmla="*/ 8535 w 8535"/>
              <a:gd name="p0y6" fmla="*/ 5979 h 6060"/>
              <a:gd name="p0x7" fmla="*/ 8454 w 8535"/>
              <a:gd name="p0y7" fmla="*/ 6060 h 6060"/>
              <a:gd name="p0x8" fmla="*/ 8355 w 8535"/>
              <a:gd name="p0y8" fmla="*/ 6060 h 6060"/>
              <a:gd name="p0x9" fmla="*/ 180 w 8535"/>
              <a:gd name="p0y9" fmla="*/ 6060 h 6060"/>
              <a:gd name="p0x10" fmla="*/ 80 w 8535"/>
              <a:gd name="p0y10" fmla="*/ 6060 h 6060"/>
              <a:gd name="p0x11" fmla="*/ 0 w 8535"/>
              <a:gd name="p0y11" fmla="*/ 5979 h 6060"/>
              <a:gd name="p0x12" fmla="*/ 0 w 8535"/>
              <a:gd name="p0y12" fmla="*/ 5880 h 6060"/>
              <a:gd name="p0x13" fmla="*/ 0 w 8535"/>
              <a:gd name="p0y13" fmla="*/ 180 h 6060"/>
              <a:gd name="p0x14" fmla="*/ 0 w 8535"/>
              <a:gd name="p0y14" fmla="*/ 80 h 6060"/>
              <a:gd name="p0x15" fmla="*/ 80 w 8535"/>
              <a:gd name="p0y15" fmla="*/ 0 h 6060"/>
              <a:gd name="p0x16" fmla="*/ 180 w 853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391275" y="2819400"/>
            <a:ext cx="50292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6391275" y="3675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77000" y="3756660"/>
            <a:ext cx="247650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924675" y="3595906"/>
            <a:ext cx="294426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十进制本源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924675" y="3871179"/>
            <a:ext cx="32871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391275" y="4564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6490970" y="4645660"/>
            <a:ext cx="21907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24675" y="4484789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竖式表达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24675" y="4760062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古人进位操作在竖式中的精确表达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391275" y="5453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77000" y="5534025"/>
            <a:ext cx="247650" cy="2527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924675" y="5373662"/>
            <a:ext cx="252203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进位标记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924675" y="5648935"/>
            <a:ext cx="26934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进位标记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 =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那块新换的大石头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摘苹果：两位数加两位数（进位）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75523" y="1250613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38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374433" y="1397298"/>
            <a:ext cx="742502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36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697835" y="1250613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496744" y="1397298"/>
            <a:ext cx="742502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36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820146" y="1250613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55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732905" y="1517650"/>
            <a:ext cx="1883410" cy="304800"/>
          </a:xfrm>
          <a:custGeom>
            <a:avLst/>
            <a:gdLst>
              <a:gd name="sw" fmla="*/ 1 w 2965"/>
              <a:gd name="sh" fmla="*/ 1 h 480"/>
              <a:gd name="mins" fmla="min sw sh"/>
              <a:gd name="dsw" fmla="+- 0 sw mins"/>
              <a:gd name="dsh" fmla="+- 0 sh mins"/>
              <a:gd name="p0x0" fmla="*/ 240 w 2965"/>
              <a:gd name="p0y0" fmla="*/ 0 h 480"/>
              <a:gd name="p0x1" fmla="*/ 2725 w 2965"/>
              <a:gd name="p0y1" fmla="*/ 0 h 480"/>
              <a:gd name="p0x2" fmla="*/ 2858 w 2965"/>
              <a:gd name="p0y2" fmla="*/ 0 h 480"/>
              <a:gd name="p0x3" fmla="*/ 2965 w 2965"/>
              <a:gd name="p0y3" fmla="*/ 107 h 480"/>
              <a:gd name="p0x4" fmla="*/ 2965 w 2965"/>
              <a:gd name="p0y4" fmla="*/ 240 h 480"/>
              <a:gd name="p0x5" fmla="*/ 2965 w 2965"/>
              <a:gd name="p0y5" fmla="*/ 372 h 480"/>
              <a:gd name="p0x6" fmla="*/ 2858 w 2965"/>
              <a:gd name="p0y6" fmla="*/ 480 h 480"/>
              <a:gd name="p0x7" fmla="*/ 2725 w 2965"/>
              <a:gd name="p0y7" fmla="*/ 480 h 480"/>
              <a:gd name="p0x8" fmla="*/ 240 w 2965"/>
              <a:gd name="p0y8" fmla="*/ 480 h 480"/>
              <a:gd name="p0x9" fmla="*/ 107 w 2965"/>
              <a:gd name="p0y9" fmla="*/ 480 h 480"/>
              <a:gd name="p0x10" fmla="*/ 0 w 2965"/>
              <a:gd name="p0y10" fmla="*/ 372 h 480"/>
              <a:gd name="p0x11" fmla="*/ 0 w 2965"/>
              <a:gd name="p0y11" fmla="*/ 240 h 480"/>
              <a:gd name="p0x12" fmla="*/ 0 w 2965"/>
              <a:gd name="p0y12" fmla="*/ 107 h 480"/>
              <a:gd name="p0x13" fmla="*/ 107 w 2965"/>
              <a:gd name="p0y13" fmla="*/ 0 h 480"/>
              <a:gd name="p0x14" fmla="*/ 240 w 2965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847656" y="1556366"/>
            <a:ext cx="18259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个位进位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十位累加</a:t>
            </a:r>
            <a:endParaRPr lang="zh-CN" altLang="en-US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5945" y="2469515"/>
            <a:ext cx="5419725" cy="4002405"/>
          </a:xfrm>
          <a:custGeom>
            <a:avLst/>
            <a:gdLst>
              <a:gd name="sw" fmla="*/ 1 w 8535"/>
              <a:gd name="sh" fmla="*/ 1 h 6302"/>
              <a:gd name="mins" fmla="min sw sh"/>
              <a:gd name="dsw" fmla="+- 0 sw mins"/>
              <a:gd name="dsh" fmla="+- 0 sh mins"/>
              <a:gd name="p0x0" fmla="*/ 180 w 8535"/>
              <a:gd name="p0y0" fmla="*/ 0 h 6302"/>
              <a:gd name="p0x1" fmla="*/ 8355 w 8535"/>
              <a:gd name="p0y1" fmla="*/ 0 h 6302"/>
              <a:gd name="p0x2" fmla="*/ 8454 w 8535"/>
              <a:gd name="p0y2" fmla="*/ 0 h 6302"/>
              <a:gd name="p0x3" fmla="*/ 8535 w 8535"/>
              <a:gd name="p0y3" fmla="*/ 80 h 6302"/>
              <a:gd name="p0x4" fmla="*/ 8535 w 8535"/>
              <a:gd name="p0y4" fmla="*/ 180 h 6302"/>
              <a:gd name="p0x5" fmla="*/ 8535 w 8535"/>
              <a:gd name="p0y5" fmla="*/ 6122 h 6302"/>
              <a:gd name="p0x6" fmla="*/ 8535 w 8535"/>
              <a:gd name="p0y6" fmla="*/ 6222 h 6302"/>
              <a:gd name="p0x7" fmla="*/ 8454 w 8535"/>
              <a:gd name="p0y7" fmla="*/ 6302 h 6302"/>
              <a:gd name="p0x8" fmla="*/ 8355 w 8535"/>
              <a:gd name="p0y8" fmla="*/ 6302 h 6302"/>
              <a:gd name="p0x9" fmla="*/ 180 w 8535"/>
              <a:gd name="p0y9" fmla="*/ 6302 h 6302"/>
              <a:gd name="p0x10" fmla="*/ 80 w 8535"/>
              <a:gd name="p0y10" fmla="*/ 6302 h 6302"/>
              <a:gd name="p0x11" fmla="*/ 0 w 8535"/>
              <a:gd name="p0y11" fmla="*/ 6222 h 6302"/>
              <a:gd name="p0x12" fmla="*/ 0 w 8535"/>
              <a:gd name="p0y12" fmla="*/ 6122 h 6302"/>
              <a:gd name="p0x13" fmla="*/ 0 w 8535"/>
              <a:gd name="p0y13" fmla="*/ 180 h 6302"/>
              <a:gd name="p0x14" fmla="*/ 0 w 8535"/>
              <a:gd name="p0y14" fmla="*/ 80 h 6302"/>
              <a:gd name="p0x15" fmla="*/ 80 w 8535"/>
              <a:gd name="p0y15" fmla="*/ 0 h 6302"/>
              <a:gd name="p0x16" fmla="*/ 180 w 8535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714549" y="264982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运算逻辑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34963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576955"/>
            <a:ext cx="24765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304925" y="3539433"/>
            <a:ext cx="402230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38 + 17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 + 7 = 15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满十进一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771525" y="4460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4259" t="-2933" r="-4259" b="-2933"/>
          <a:stretch>
            <a:fillRect/>
          </a:stretch>
        </p:blipFill>
        <p:spPr>
          <a:xfrm>
            <a:off x="887730" y="4542155"/>
            <a:ext cx="186055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304925" y="4504287"/>
            <a:ext cx="272764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+ 1 + 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（进位）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= 5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771525" y="5426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871220" y="5506720"/>
            <a:ext cx="219075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304925" y="5469141"/>
            <a:ext cx="9997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结果：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195695" y="2469515"/>
            <a:ext cx="5419725" cy="4002405"/>
          </a:xfrm>
          <a:custGeom>
            <a:avLst/>
            <a:gdLst>
              <a:gd name="sw" fmla="*/ 1 w 8535"/>
              <a:gd name="sh" fmla="*/ 1 h 6302"/>
              <a:gd name="mins" fmla="min sw sh"/>
              <a:gd name="dsw" fmla="+- 0 sw mins"/>
              <a:gd name="dsh" fmla="+- 0 sh mins"/>
              <a:gd name="p0x0" fmla="*/ 180 w 8535"/>
              <a:gd name="p0y0" fmla="*/ 0 h 6302"/>
              <a:gd name="p0x1" fmla="*/ 8355 w 8535"/>
              <a:gd name="p0y1" fmla="*/ 0 h 6302"/>
              <a:gd name="p0x2" fmla="*/ 8454 w 8535"/>
              <a:gd name="p0y2" fmla="*/ 0 h 6302"/>
              <a:gd name="p0x3" fmla="*/ 8535 w 8535"/>
              <a:gd name="p0y3" fmla="*/ 80 h 6302"/>
              <a:gd name="p0x4" fmla="*/ 8535 w 8535"/>
              <a:gd name="p0y4" fmla="*/ 180 h 6302"/>
              <a:gd name="p0x5" fmla="*/ 8535 w 8535"/>
              <a:gd name="p0y5" fmla="*/ 6122 h 6302"/>
              <a:gd name="p0x6" fmla="*/ 8535 w 8535"/>
              <a:gd name="p0y6" fmla="*/ 6222 h 6302"/>
              <a:gd name="p0x7" fmla="*/ 8454 w 8535"/>
              <a:gd name="p0y7" fmla="*/ 6302 h 6302"/>
              <a:gd name="p0x8" fmla="*/ 8355 w 8535"/>
              <a:gd name="p0y8" fmla="*/ 6302 h 6302"/>
              <a:gd name="p0x9" fmla="*/ 180 w 8535"/>
              <a:gd name="p0y9" fmla="*/ 6302 h 6302"/>
              <a:gd name="p0x10" fmla="*/ 80 w 8535"/>
              <a:gd name="p0y10" fmla="*/ 6302 h 6302"/>
              <a:gd name="p0x11" fmla="*/ 0 w 8535"/>
              <a:gd name="p0y11" fmla="*/ 6222 h 6302"/>
              <a:gd name="p0x12" fmla="*/ 0 w 8535"/>
              <a:gd name="p0y12" fmla="*/ 6122 h 6302"/>
              <a:gd name="p0x13" fmla="*/ 0 w 8535"/>
              <a:gd name="p0y13" fmla="*/ 180 h 6302"/>
              <a:gd name="p0x14" fmla="*/ 0 w 8535"/>
              <a:gd name="p0y14" fmla="*/ 80 h 6302"/>
              <a:gd name="p0x15" fmla="*/ 80 w 8535"/>
              <a:gd name="p0y15" fmla="*/ 0 h 6302"/>
              <a:gd name="p0x16" fmla="*/ 180 w 8535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8334299" y="264982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6391275" y="34963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77000" y="3576955"/>
            <a:ext cx="247650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924675" y="3539433"/>
            <a:ext cx="3671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个位小石头满十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送到十位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391275" y="4460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77000" y="4542155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24675" y="4504287"/>
            <a:ext cx="341456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十位原有大石头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进位大石头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累加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391275" y="5426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38444" r="-2738" b="-38444"/>
          <a:stretch>
            <a:fillRect/>
          </a:stretch>
        </p:blipFill>
        <p:spPr>
          <a:xfrm>
            <a:off x="6459855" y="5506720"/>
            <a:ext cx="281305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6924675" y="5469141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两次进位操作：个位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十位，未来十位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百位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进位加法练习：古人集市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345690"/>
          </a:xfrm>
          <a:custGeom>
            <a:avLst/>
            <a:gdLst>
              <a:gd name="sw" fmla="*/ 1 w 5585"/>
              <a:gd name="sh" fmla="*/ 1 h 3694"/>
              <a:gd name="mins" fmla="min sw sh"/>
              <a:gd name="dsw" fmla="+- 0 sw mins"/>
              <a:gd name="dsh" fmla="+- 0 sh mins"/>
              <a:gd name="p0x0" fmla="*/ 180 w 5585"/>
              <a:gd name="p0y0" fmla="*/ 0 h 3694"/>
              <a:gd name="p0x1" fmla="*/ 5405 w 5585"/>
              <a:gd name="p0y1" fmla="*/ 0 h 3694"/>
              <a:gd name="p0x2" fmla="*/ 5504 w 5585"/>
              <a:gd name="p0y2" fmla="*/ 0 h 3694"/>
              <a:gd name="p0x3" fmla="*/ 5585 w 5585"/>
              <a:gd name="p0y3" fmla="*/ 80 h 3694"/>
              <a:gd name="p0x4" fmla="*/ 5585 w 5585"/>
              <a:gd name="p0y4" fmla="*/ 180 h 3694"/>
              <a:gd name="p0x5" fmla="*/ 5585 w 5585"/>
              <a:gd name="p0y5" fmla="*/ 3514 h 3694"/>
              <a:gd name="p0x6" fmla="*/ 5585 w 5585"/>
              <a:gd name="p0y6" fmla="*/ 3613 h 3694"/>
              <a:gd name="p0x7" fmla="*/ 5504 w 5585"/>
              <a:gd name="p0y7" fmla="*/ 3694 h 3694"/>
              <a:gd name="p0x8" fmla="*/ 5405 w 5585"/>
              <a:gd name="p0y8" fmla="*/ 3694 h 3694"/>
              <a:gd name="p0x9" fmla="*/ 180 w 5585"/>
              <a:gd name="p0y9" fmla="*/ 3694 h 3694"/>
              <a:gd name="p0x10" fmla="*/ 80 w 5585"/>
              <a:gd name="p0y10" fmla="*/ 3694 h 3694"/>
              <a:gd name="p0x11" fmla="*/ 0 w 5585"/>
              <a:gd name="p0y11" fmla="*/ 3613 h 3694"/>
              <a:gd name="p0x12" fmla="*/ 0 w 5585"/>
              <a:gd name="p0y12" fmla="*/ 3514 h 3694"/>
              <a:gd name="p0x13" fmla="*/ 0 w 5585"/>
              <a:gd name="p0y13" fmla="*/ 180 h 3694"/>
              <a:gd name="p0x14" fmla="*/ 0 w 5585"/>
              <a:gd name="p0y14" fmla="*/ 80 h 3694"/>
              <a:gd name="p0x15" fmla="*/ 80 w 5585"/>
              <a:gd name="p0y15" fmla="*/ 0 h 3694"/>
              <a:gd name="p0x16" fmla="*/ 180 w 558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83325" y="1667189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34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482234" y="2011042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文钱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1815465" y="2581910"/>
            <a:ext cx="1067435" cy="276225"/>
          </a:xfrm>
          <a:custGeom>
            <a:avLst/>
            <a:gdLst>
              <a:gd name="sw" fmla="*/ 1 w 1680"/>
              <a:gd name="sh" fmla="*/ 1 h 435"/>
              <a:gd name="mins" fmla="min sw sh"/>
              <a:gd name="dsw" fmla="+- 0 sw mins"/>
              <a:gd name="dsh" fmla="+- 0 sh mins"/>
              <a:gd name="p0x0" fmla="*/ 217 w 1680"/>
              <a:gd name="p0y0" fmla="*/ 0 h 435"/>
              <a:gd name="p0x1" fmla="*/ 1462 w 1680"/>
              <a:gd name="p0y1" fmla="*/ 0 h 435"/>
              <a:gd name="p0x2" fmla="*/ 1582 w 1680"/>
              <a:gd name="p0y2" fmla="*/ 0 h 435"/>
              <a:gd name="p0x3" fmla="*/ 1680 w 1680"/>
              <a:gd name="p0y3" fmla="*/ 97 h 435"/>
              <a:gd name="p0x4" fmla="*/ 1680 w 1680"/>
              <a:gd name="p0y4" fmla="*/ 217 h 435"/>
              <a:gd name="p0x5" fmla="*/ 1680 w 1680"/>
              <a:gd name="p0y5" fmla="*/ 337 h 435"/>
              <a:gd name="p0x6" fmla="*/ 1582 w 1680"/>
              <a:gd name="p0y6" fmla="*/ 435 h 435"/>
              <a:gd name="p0x7" fmla="*/ 1462 w 1680"/>
              <a:gd name="p0y7" fmla="*/ 435 h 435"/>
              <a:gd name="p0x8" fmla="*/ 217 w 1680"/>
              <a:gd name="p0y8" fmla="*/ 435 h 435"/>
              <a:gd name="p0x9" fmla="*/ 97 w 1680"/>
              <a:gd name="p0y9" fmla="*/ 435 h 435"/>
              <a:gd name="p0x10" fmla="*/ 0 w 1680"/>
              <a:gd name="p0y10" fmla="*/ 337 h 435"/>
              <a:gd name="p0x11" fmla="*/ 0 w 1680"/>
              <a:gd name="p0y11" fmla="*/ 217 h 435"/>
              <a:gd name="p0x12" fmla="*/ 0 w 1680"/>
              <a:gd name="p0y12" fmla="*/ 97 h 435"/>
              <a:gd name="p0x13" fmla="*/ 97 w 1680"/>
              <a:gd name="p0y13" fmla="*/ 0 h 435"/>
              <a:gd name="p0x14" fmla="*/ 217 w 16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892275" y="2620642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铜钱交易情境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4322445" y="1109345"/>
            <a:ext cx="3546475" cy="2345690"/>
          </a:xfrm>
          <a:custGeom>
            <a:avLst/>
            <a:gdLst>
              <a:gd name="sw" fmla="*/ 1 w 5585"/>
              <a:gd name="sh" fmla="*/ 1 h 3694"/>
              <a:gd name="mins" fmla="min sw sh"/>
              <a:gd name="dsw" fmla="+- 0 sw mins"/>
              <a:gd name="dsh" fmla="+- 0 sh mins"/>
              <a:gd name="p0x0" fmla="*/ 180 w 5585"/>
              <a:gd name="p0y0" fmla="*/ 0 h 3694"/>
              <a:gd name="p0x1" fmla="*/ 5405 w 5585"/>
              <a:gd name="p0y1" fmla="*/ 0 h 3694"/>
              <a:gd name="p0x2" fmla="*/ 5504 w 5585"/>
              <a:gd name="p0y2" fmla="*/ 0 h 3694"/>
              <a:gd name="p0x3" fmla="*/ 5585 w 5585"/>
              <a:gd name="p0y3" fmla="*/ 80 h 3694"/>
              <a:gd name="p0x4" fmla="*/ 5585 w 5585"/>
              <a:gd name="p0y4" fmla="*/ 180 h 3694"/>
              <a:gd name="p0x5" fmla="*/ 5585 w 5585"/>
              <a:gd name="p0y5" fmla="*/ 3514 h 3694"/>
              <a:gd name="p0x6" fmla="*/ 5585 w 5585"/>
              <a:gd name="p0y6" fmla="*/ 3613 h 3694"/>
              <a:gd name="p0x7" fmla="*/ 5504 w 5585"/>
              <a:gd name="p0y7" fmla="*/ 3694 h 3694"/>
              <a:gd name="p0x8" fmla="*/ 5405 w 5585"/>
              <a:gd name="p0y8" fmla="*/ 3694 h 3694"/>
              <a:gd name="p0x9" fmla="*/ 180 w 5585"/>
              <a:gd name="p0y9" fmla="*/ 3694 h 3694"/>
              <a:gd name="p0x10" fmla="*/ 80 w 5585"/>
              <a:gd name="p0y10" fmla="*/ 3694 h 3694"/>
              <a:gd name="p0x11" fmla="*/ 0 w 5585"/>
              <a:gd name="p0y11" fmla="*/ 3613 h 3694"/>
              <a:gd name="p0x12" fmla="*/ 0 w 5585"/>
              <a:gd name="p0y12" fmla="*/ 3514 h 3694"/>
              <a:gd name="p0x13" fmla="*/ 0 w 5585"/>
              <a:gd name="p0y13" fmla="*/ 180 h 3694"/>
              <a:gd name="p0x14" fmla="*/ 0 w 5585"/>
              <a:gd name="p0y14" fmla="*/ 80 h 3694"/>
              <a:gd name="p0x15" fmla="*/ 80 w 5585"/>
              <a:gd name="p0y15" fmla="*/ 0 h 3694"/>
              <a:gd name="p0x16" fmla="*/ 180 w 558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429850" y="1667189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62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228759" y="2011042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匹布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562600" y="2581910"/>
            <a:ext cx="1066800" cy="276225"/>
          </a:xfrm>
          <a:custGeom>
            <a:avLst/>
            <a:gdLst>
              <a:gd name="sw" fmla="*/ 1 w 1680"/>
              <a:gd name="sh" fmla="*/ 1 h 435"/>
              <a:gd name="mins" fmla="min sw sh"/>
              <a:gd name="dsw" fmla="+- 0 sw mins"/>
              <a:gd name="dsh" fmla="+- 0 sh mins"/>
              <a:gd name="p0x0" fmla="*/ 217 w 1680"/>
              <a:gd name="p0y0" fmla="*/ 0 h 435"/>
              <a:gd name="p0x1" fmla="*/ 1462 w 1680"/>
              <a:gd name="p0y1" fmla="*/ 0 h 435"/>
              <a:gd name="p0x2" fmla="*/ 1582 w 1680"/>
              <a:gd name="p0y2" fmla="*/ 0 h 435"/>
              <a:gd name="p0x3" fmla="*/ 1680 w 1680"/>
              <a:gd name="p0y3" fmla="*/ 97 h 435"/>
              <a:gd name="p0x4" fmla="*/ 1680 w 1680"/>
              <a:gd name="p0y4" fmla="*/ 217 h 435"/>
              <a:gd name="p0x5" fmla="*/ 1680 w 1680"/>
              <a:gd name="p0y5" fmla="*/ 337 h 435"/>
              <a:gd name="p0x6" fmla="*/ 1582 w 1680"/>
              <a:gd name="p0y6" fmla="*/ 435 h 435"/>
              <a:gd name="p0x7" fmla="*/ 1462 w 1680"/>
              <a:gd name="p0y7" fmla="*/ 435 h 435"/>
              <a:gd name="p0x8" fmla="*/ 217 w 1680"/>
              <a:gd name="p0y8" fmla="*/ 435 h 435"/>
              <a:gd name="p0x9" fmla="*/ 97 w 1680"/>
              <a:gd name="p0y9" fmla="*/ 435 h 435"/>
              <a:gd name="p0x10" fmla="*/ 0 w 1680"/>
              <a:gd name="p0y10" fmla="*/ 337 h 435"/>
              <a:gd name="p0x11" fmla="*/ 0 w 1680"/>
              <a:gd name="p0y11" fmla="*/ 217 h 435"/>
              <a:gd name="p0x12" fmla="*/ 0 w 1680"/>
              <a:gd name="p0y12" fmla="*/ 97 h 435"/>
              <a:gd name="p0x13" fmla="*/ 97 w 1680"/>
              <a:gd name="p0y13" fmla="*/ 0 h 435"/>
              <a:gd name="p0x14" fmla="*/ 217 w 16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638800" y="2620642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布匹买卖情境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068945" y="1109345"/>
            <a:ext cx="3546475" cy="2345690"/>
          </a:xfrm>
          <a:custGeom>
            <a:avLst/>
            <a:gdLst>
              <a:gd name="sw" fmla="*/ 1 w 5585"/>
              <a:gd name="sh" fmla="*/ 1 h 3694"/>
              <a:gd name="mins" fmla="min sw sh"/>
              <a:gd name="dsw" fmla="+- 0 sw mins"/>
              <a:gd name="dsh" fmla="+- 0 sh mins"/>
              <a:gd name="p0x0" fmla="*/ 180 w 5585"/>
              <a:gd name="p0y0" fmla="*/ 0 h 3694"/>
              <a:gd name="p0x1" fmla="*/ 5405 w 5585"/>
              <a:gd name="p0y1" fmla="*/ 0 h 3694"/>
              <a:gd name="p0x2" fmla="*/ 5504 w 5585"/>
              <a:gd name="p0y2" fmla="*/ 0 h 3694"/>
              <a:gd name="p0x3" fmla="*/ 5585 w 5585"/>
              <a:gd name="p0y3" fmla="*/ 80 h 3694"/>
              <a:gd name="p0x4" fmla="*/ 5585 w 5585"/>
              <a:gd name="p0y4" fmla="*/ 180 h 3694"/>
              <a:gd name="p0x5" fmla="*/ 5585 w 5585"/>
              <a:gd name="p0y5" fmla="*/ 3514 h 3694"/>
              <a:gd name="p0x6" fmla="*/ 5585 w 5585"/>
              <a:gd name="p0y6" fmla="*/ 3613 h 3694"/>
              <a:gd name="p0x7" fmla="*/ 5504 w 5585"/>
              <a:gd name="p0y7" fmla="*/ 3694 h 3694"/>
              <a:gd name="p0x8" fmla="*/ 5405 w 5585"/>
              <a:gd name="p0y8" fmla="*/ 3694 h 3694"/>
              <a:gd name="p0x9" fmla="*/ 180 w 5585"/>
              <a:gd name="p0y9" fmla="*/ 3694 h 3694"/>
              <a:gd name="p0x10" fmla="*/ 80 w 5585"/>
              <a:gd name="p0y10" fmla="*/ 3694 h 3694"/>
              <a:gd name="p0x11" fmla="*/ 0 w 5585"/>
              <a:gd name="p0y11" fmla="*/ 3613 h 3694"/>
              <a:gd name="p0x12" fmla="*/ 0 w 5585"/>
              <a:gd name="p0y12" fmla="*/ 3514 h 3694"/>
              <a:gd name="p0x13" fmla="*/ 0 w 5585"/>
              <a:gd name="p0y13" fmla="*/ 180 h 3694"/>
              <a:gd name="p0x14" fmla="*/ 0 w 5585"/>
              <a:gd name="p0y14" fmla="*/ 80 h 3694"/>
              <a:gd name="p0x15" fmla="*/ 80 w 5585"/>
              <a:gd name="p0y15" fmla="*/ 0 h 3694"/>
              <a:gd name="p0x16" fmla="*/ 180 w 558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176376" y="1667189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63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975285" y="2011042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只鸡</a:t>
            </a:r>
            <a:endParaRPr sz="21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9309100" y="2581910"/>
            <a:ext cx="1066800" cy="276225"/>
          </a:xfrm>
          <a:custGeom>
            <a:avLst/>
            <a:gdLst>
              <a:gd name="sw" fmla="*/ 1 w 1680"/>
              <a:gd name="sh" fmla="*/ 1 h 435"/>
              <a:gd name="mins" fmla="min sw sh"/>
              <a:gd name="dsw" fmla="+- 0 sw mins"/>
              <a:gd name="dsh" fmla="+- 0 sh mins"/>
              <a:gd name="p0x0" fmla="*/ 217 w 1680"/>
              <a:gd name="p0y0" fmla="*/ 0 h 435"/>
              <a:gd name="p0x1" fmla="*/ 1462 w 1680"/>
              <a:gd name="p0y1" fmla="*/ 0 h 435"/>
              <a:gd name="p0x2" fmla="*/ 1582 w 1680"/>
              <a:gd name="p0y2" fmla="*/ 0 h 435"/>
              <a:gd name="p0x3" fmla="*/ 1680 w 1680"/>
              <a:gd name="p0y3" fmla="*/ 97 h 435"/>
              <a:gd name="p0x4" fmla="*/ 1680 w 1680"/>
              <a:gd name="p0y4" fmla="*/ 217 h 435"/>
              <a:gd name="p0x5" fmla="*/ 1680 w 1680"/>
              <a:gd name="p0y5" fmla="*/ 337 h 435"/>
              <a:gd name="p0x6" fmla="*/ 1582 w 1680"/>
              <a:gd name="p0y6" fmla="*/ 435 h 435"/>
              <a:gd name="p0x7" fmla="*/ 1462 w 1680"/>
              <a:gd name="p0y7" fmla="*/ 435 h 435"/>
              <a:gd name="p0x8" fmla="*/ 217 w 1680"/>
              <a:gd name="p0y8" fmla="*/ 435 h 435"/>
              <a:gd name="p0x9" fmla="*/ 97 w 1680"/>
              <a:gd name="p0y9" fmla="*/ 435 h 435"/>
              <a:gd name="p0x10" fmla="*/ 0 w 1680"/>
              <a:gd name="p0y10" fmla="*/ 337 h 435"/>
              <a:gd name="p0x11" fmla="*/ 0 w 1680"/>
              <a:gd name="p0y11" fmla="*/ 217 h 435"/>
              <a:gd name="p0x12" fmla="*/ 0 w 1680"/>
              <a:gd name="p0y12" fmla="*/ 97 h 435"/>
              <a:gd name="p0x13" fmla="*/ 97 w 1680"/>
              <a:gd name="p0y13" fmla="*/ 0 h 435"/>
              <a:gd name="p0x14" fmla="*/ 217 w 16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385326" y="2620642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家禽交易情境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75945" y="3655060"/>
            <a:ext cx="3546475" cy="2816860"/>
          </a:xfrm>
          <a:custGeom>
            <a:avLst/>
            <a:gdLst>
              <a:gd name="sw" fmla="*/ 1 w 5585"/>
              <a:gd name="sh" fmla="*/ 1 h 4435"/>
              <a:gd name="mins" fmla="min sw sh"/>
              <a:gd name="dsw" fmla="+- 0 sw mins"/>
              <a:gd name="dsh" fmla="+- 0 sh mins"/>
              <a:gd name="p0x0" fmla="*/ 180 w 5585"/>
              <a:gd name="p0y0" fmla="*/ 0 h 4435"/>
              <a:gd name="p0x1" fmla="*/ 5405 w 5585"/>
              <a:gd name="p0y1" fmla="*/ 0 h 4435"/>
              <a:gd name="p0x2" fmla="*/ 5504 w 5585"/>
              <a:gd name="p0y2" fmla="*/ 0 h 4435"/>
              <a:gd name="p0x3" fmla="*/ 5585 w 5585"/>
              <a:gd name="p0y3" fmla="*/ 80 h 4435"/>
              <a:gd name="p0x4" fmla="*/ 5585 w 5585"/>
              <a:gd name="p0y4" fmla="*/ 180 h 4435"/>
              <a:gd name="p0x5" fmla="*/ 5585 w 5585"/>
              <a:gd name="p0y5" fmla="*/ 4255 h 4435"/>
              <a:gd name="p0x6" fmla="*/ 5585 w 5585"/>
              <a:gd name="p0y6" fmla="*/ 4355 h 4435"/>
              <a:gd name="p0x7" fmla="*/ 5504 w 5585"/>
              <a:gd name="p0y7" fmla="*/ 4435 h 4435"/>
              <a:gd name="p0x8" fmla="*/ 5405 w 5585"/>
              <a:gd name="p0y8" fmla="*/ 4435 h 4435"/>
              <a:gd name="p0x9" fmla="*/ 180 w 5585"/>
              <a:gd name="p0y9" fmla="*/ 4435 h 4435"/>
              <a:gd name="p0x10" fmla="*/ 80 w 5585"/>
              <a:gd name="p0y10" fmla="*/ 4435 h 4435"/>
              <a:gd name="p0x11" fmla="*/ 0 w 5585"/>
              <a:gd name="p0y11" fmla="*/ 4355 h 4435"/>
              <a:gd name="p0x12" fmla="*/ 0 w 5585"/>
              <a:gd name="p0y12" fmla="*/ 4255 h 4435"/>
              <a:gd name="p0x13" fmla="*/ 0 w 5585"/>
              <a:gd name="p0y13" fmla="*/ 180 h 4435"/>
              <a:gd name="p0x14" fmla="*/ 0 w 5585"/>
              <a:gd name="p0y14" fmla="*/ 80 h 4435"/>
              <a:gd name="p0x15" fmla="*/ 80 w 5585"/>
              <a:gd name="p0y15" fmla="*/ 0 h 4435"/>
              <a:gd name="p0x16" fmla="*/ 180 w 5585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777975" y="435561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铜钱交易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736903" y="4809001"/>
            <a:ext cx="139667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文钱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+ 8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文钱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777975" y="5075701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个位满十进一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1967865" y="5480050"/>
            <a:ext cx="762635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2044675" y="551861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4322445" y="3655060"/>
            <a:ext cx="3546475" cy="2816860"/>
          </a:xfrm>
          <a:custGeom>
            <a:avLst/>
            <a:gdLst>
              <a:gd name="sw" fmla="*/ 1 w 5585"/>
              <a:gd name="sh" fmla="*/ 1 h 4435"/>
              <a:gd name="mins" fmla="min sw sh"/>
              <a:gd name="dsw" fmla="+- 0 sw mins"/>
              <a:gd name="dsh" fmla="+- 0 sh mins"/>
              <a:gd name="p0x0" fmla="*/ 180 w 5585"/>
              <a:gd name="p0y0" fmla="*/ 0 h 4435"/>
              <a:gd name="p0x1" fmla="*/ 5405 w 5585"/>
              <a:gd name="p0y1" fmla="*/ 0 h 4435"/>
              <a:gd name="p0x2" fmla="*/ 5504 w 5585"/>
              <a:gd name="p0y2" fmla="*/ 0 h 4435"/>
              <a:gd name="p0x3" fmla="*/ 5585 w 5585"/>
              <a:gd name="p0y3" fmla="*/ 80 h 4435"/>
              <a:gd name="p0x4" fmla="*/ 5585 w 5585"/>
              <a:gd name="p0y4" fmla="*/ 180 h 4435"/>
              <a:gd name="p0x5" fmla="*/ 5585 w 5585"/>
              <a:gd name="p0y5" fmla="*/ 4255 h 4435"/>
              <a:gd name="p0x6" fmla="*/ 5585 w 5585"/>
              <a:gd name="p0y6" fmla="*/ 4355 h 4435"/>
              <a:gd name="p0x7" fmla="*/ 5504 w 5585"/>
              <a:gd name="p0y7" fmla="*/ 4435 h 4435"/>
              <a:gd name="p0x8" fmla="*/ 5405 w 5585"/>
              <a:gd name="p0y8" fmla="*/ 4435 h 4435"/>
              <a:gd name="p0x9" fmla="*/ 180 w 5585"/>
              <a:gd name="p0y9" fmla="*/ 4435 h 4435"/>
              <a:gd name="p0x10" fmla="*/ 80 w 5585"/>
              <a:gd name="p0y10" fmla="*/ 4435 h 4435"/>
              <a:gd name="p0x11" fmla="*/ 0 w 5585"/>
              <a:gd name="p0y11" fmla="*/ 4355 h 4435"/>
              <a:gd name="p0x12" fmla="*/ 0 w 5585"/>
              <a:gd name="p0y12" fmla="*/ 4255 h 4435"/>
              <a:gd name="p0x13" fmla="*/ 0 w 5585"/>
              <a:gd name="p0y13" fmla="*/ 180 h 4435"/>
              <a:gd name="p0x14" fmla="*/ 0 w 5585"/>
              <a:gd name="p0y14" fmla="*/ 80 h 4435"/>
              <a:gd name="p0x15" fmla="*/ 80 w 5585"/>
              <a:gd name="p0y15" fmla="*/ 0 h 4435"/>
              <a:gd name="p0x16" fmla="*/ 180 w 5585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5524500" y="435561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布匹买卖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5429917" y="4809001"/>
            <a:ext cx="150368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匹布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+ 15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匹布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5334000" y="5075701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个位进位十位累加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5715000" y="54800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5791200" y="551861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8068945" y="3655060"/>
            <a:ext cx="3546475" cy="2816860"/>
          </a:xfrm>
          <a:custGeom>
            <a:avLst/>
            <a:gdLst>
              <a:gd name="sw" fmla="*/ 1 w 5585"/>
              <a:gd name="sh" fmla="*/ 1 h 4435"/>
              <a:gd name="mins" fmla="min sw sh"/>
              <a:gd name="dsw" fmla="+- 0 sw mins"/>
              <a:gd name="dsh" fmla="+- 0 sh mins"/>
              <a:gd name="p0x0" fmla="*/ 180 w 5585"/>
              <a:gd name="p0y0" fmla="*/ 0 h 4435"/>
              <a:gd name="p0x1" fmla="*/ 5405 w 5585"/>
              <a:gd name="p0y1" fmla="*/ 0 h 4435"/>
              <a:gd name="p0x2" fmla="*/ 5504 w 5585"/>
              <a:gd name="p0y2" fmla="*/ 0 h 4435"/>
              <a:gd name="p0x3" fmla="*/ 5585 w 5585"/>
              <a:gd name="p0y3" fmla="*/ 80 h 4435"/>
              <a:gd name="p0x4" fmla="*/ 5585 w 5585"/>
              <a:gd name="p0y4" fmla="*/ 180 h 4435"/>
              <a:gd name="p0x5" fmla="*/ 5585 w 5585"/>
              <a:gd name="p0y5" fmla="*/ 4255 h 4435"/>
              <a:gd name="p0x6" fmla="*/ 5585 w 5585"/>
              <a:gd name="p0y6" fmla="*/ 4355 h 4435"/>
              <a:gd name="p0x7" fmla="*/ 5504 w 5585"/>
              <a:gd name="p0y7" fmla="*/ 4435 h 4435"/>
              <a:gd name="p0x8" fmla="*/ 5405 w 5585"/>
              <a:gd name="p0y8" fmla="*/ 4435 h 4435"/>
              <a:gd name="p0x9" fmla="*/ 180 w 5585"/>
              <a:gd name="p0y9" fmla="*/ 4435 h 4435"/>
              <a:gd name="p0x10" fmla="*/ 80 w 5585"/>
              <a:gd name="p0y10" fmla="*/ 4435 h 4435"/>
              <a:gd name="p0x11" fmla="*/ 0 w 5585"/>
              <a:gd name="p0y11" fmla="*/ 4355 h 4435"/>
              <a:gd name="p0x12" fmla="*/ 0 w 5585"/>
              <a:gd name="p0y12" fmla="*/ 4255 h 4435"/>
              <a:gd name="p0x13" fmla="*/ 0 w 5585"/>
              <a:gd name="p0y13" fmla="*/ 180 h 4435"/>
              <a:gd name="p0x14" fmla="*/ 0 w 5585"/>
              <a:gd name="p0y14" fmla="*/ 80 h 4435"/>
              <a:gd name="p0x15" fmla="*/ 80 w 5585"/>
              <a:gd name="p0y15" fmla="*/ 0 h 4435"/>
              <a:gd name="p0x16" fmla="*/ 180 w 5585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9271026" y="435561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家禽交易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9176442" y="4809001"/>
            <a:ext cx="150368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只鸡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+ 24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只鸡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9080526" y="5075701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个位进位十位累加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9461500" y="54800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9537726" y="551861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退位减法：大石头拆开变小石头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阅览室：两位数减一位数（退位）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837680" y="1345406"/>
            <a:ext cx="3983165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30 - 7 = 23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363460" y="1583055"/>
            <a:ext cx="990600" cy="328930"/>
          </a:xfrm>
          <a:custGeom>
            <a:avLst/>
            <a:gdLst>
              <a:gd name="sw" fmla="*/ 1 w 1560"/>
              <a:gd name="sh" fmla="*/ 1 h 517"/>
              <a:gd name="mins" fmla="min sw sh"/>
              <a:gd name="dsw" fmla="+- 0 sw mins"/>
              <a:gd name="dsh" fmla="+- 0 sh mins"/>
              <a:gd name="p0x0" fmla="*/ 90 w 1560"/>
              <a:gd name="p0y0" fmla="*/ 0 h 517"/>
              <a:gd name="p0x1" fmla="*/ 1470 w 1560"/>
              <a:gd name="p0y1" fmla="*/ 0 h 517"/>
              <a:gd name="p0x2" fmla="*/ 1519 w 1560"/>
              <a:gd name="p0y2" fmla="*/ 0 h 517"/>
              <a:gd name="p0x3" fmla="*/ 1560 w 1560"/>
              <a:gd name="p0y3" fmla="*/ 40 h 517"/>
              <a:gd name="p0x4" fmla="*/ 1560 w 1560"/>
              <a:gd name="p0y4" fmla="*/ 90 h 517"/>
              <a:gd name="p0x5" fmla="*/ 1560 w 1560"/>
              <a:gd name="p0y5" fmla="*/ 427 h 517"/>
              <a:gd name="p0x6" fmla="*/ 1560 w 1560"/>
              <a:gd name="p0y6" fmla="*/ 477 h 517"/>
              <a:gd name="p0x7" fmla="*/ 1519 w 1560"/>
              <a:gd name="p0y7" fmla="*/ 517 h 517"/>
              <a:gd name="p0x8" fmla="*/ 1470 w 1560"/>
              <a:gd name="p0y8" fmla="*/ 517 h 517"/>
              <a:gd name="p0x9" fmla="*/ 90 w 1560"/>
              <a:gd name="p0y9" fmla="*/ 517 h 517"/>
              <a:gd name="p0x10" fmla="*/ 40 w 1560"/>
              <a:gd name="p0y10" fmla="*/ 517 h 517"/>
              <a:gd name="p0x11" fmla="*/ 0 w 1560"/>
              <a:gd name="p0y11" fmla="*/ 477 h 517"/>
              <a:gd name="p0x12" fmla="*/ 0 w 1560"/>
              <a:gd name="p0y12" fmla="*/ 427 h 517"/>
              <a:gd name="p0x13" fmla="*/ 0 w 1560"/>
              <a:gd name="p0y13" fmla="*/ 90 h 517"/>
              <a:gd name="p0x14" fmla="*/ 0 w 1560"/>
              <a:gd name="p0y14" fmla="*/ 40 h 517"/>
              <a:gd name="p0x15" fmla="*/ 40 w 1560"/>
              <a:gd name="p0y15" fmla="*/ 0 h 517"/>
              <a:gd name="p0x16" fmla="*/ 90 w 1560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477944" y="1621631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623820"/>
            <a:ext cx="5419725" cy="3848100"/>
          </a:xfrm>
          <a:custGeom>
            <a:avLst/>
            <a:gdLst>
              <a:gd name="sw" fmla="*/ 1 w 8535"/>
              <a:gd name="sh" fmla="*/ 1 h 6060"/>
              <a:gd name="mins" fmla="min sw sh"/>
              <a:gd name="dsw" fmla="+- 0 sw mins"/>
              <a:gd name="dsh" fmla="+- 0 sh mins"/>
              <a:gd name="p0x0" fmla="*/ 180 w 8535"/>
              <a:gd name="p0y0" fmla="*/ 0 h 6060"/>
              <a:gd name="p0x1" fmla="*/ 8355 w 8535"/>
              <a:gd name="p0y1" fmla="*/ 0 h 6060"/>
              <a:gd name="p0x2" fmla="*/ 8454 w 8535"/>
              <a:gd name="p0y2" fmla="*/ 0 h 6060"/>
              <a:gd name="p0x3" fmla="*/ 8535 w 8535"/>
              <a:gd name="p0y3" fmla="*/ 80 h 6060"/>
              <a:gd name="p0x4" fmla="*/ 8535 w 8535"/>
              <a:gd name="p0y4" fmla="*/ 180 h 6060"/>
              <a:gd name="p0x5" fmla="*/ 8535 w 8535"/>
              <a:gd name="p0y5" fmla="*/ 5880 h 6060"/>
              <a:gd name="p0x6" fmla="*/ 8535 w 8535"/>
              <a:gd name="p0y6" fmla="*/ 5979 h 6060"/>
              <a:gd name="p0x7" fmla="*/ 8454 w 8535"/>
              <a:gd name="p0y7" fmla="*/ 6060 h 6060"/>
              <a:gd name="p0x8" fmla="*/ 8355 w 8535"/>
              <a:gd name="p0y8" fmla="*/ 6060 h 6060"/>
              <a:gd name="p0x9" fmla="*/ 180 w 8535"/>
              <a:gd name="p0y9" fmla="*/ 6060 h 6060"/>
              <a:gd name="p0x10" fmla="*/ 80 w 8535"/>
              <a:gd name="p0y10" fmla="*/ 6060 h 6060"/>
              <a:gd name="p0x11" fmla="*/ 0 w 8535"/>
              <a:gd name="p0y11" fmla="*/ 5979 h 6060"/>
              <a:gd name="p0x12" fmla="*/ 0 w 8535"/>
              <a:gd name="p0y12" fmla="*/ 5880 h 6060"/>
              <a:gd name="p0x13" fmla="*/ 0 w 8535"/>
              <a:gd name="p0y13" fmla="*/ 180 h 6060"/>
              <a:gd name="p0x14" fmla="*/ 0 w 8535"/>
              <a:gd name="p0y14" fmla="*/ 80 h 6060"/>
              <a:gd name="p0x15" fmla="*/ 80 w 8535"/>
              <a:gd name="p0y15" fmla="*/ 0 h 6060"/>
              <a:gd name="p0x16" fmla="*/ 180 w 853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771525" y="2819400"/>
            <a:ext cx="5029200" cy="438150"/>
            <a:chOff x="1215" y="4440"/>
            <a:chExt cx="7920" cy="690"/>
          </a:xfrm>
        </p:grpSpPr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215" y="4440"/>
              <a:ext cx="7920" cy="690"/>
            </a:xfrm>
            <a:custGeom>
              <a:avLst/>
              <a:gdLst>
                <a:gd name="sw" fmla="*/ 1 w 7920"/>
                <a:gd name="sh" fmla="*/ 1 h 690"/>
                <a:gd name="mins" fmla="min sw sh"/>
                <a:gd name="dsw" fmla="+- 0 sw mins"/>
                <a:gd name="dsh" fmla="+- 0 sh mins"/>
                <a:gd name="p0x0" fmla="*/ 0 w 7920"/>
                <a:gd name="p0y0" fmla="*/ 0 h 690"/>
                <a:gd name="p0x1" fmla="*/ 7920 w 7920"/>
                <a:gd name="p0y1" fmla="*/ 0 h 690"/>
                <a:gd name="p0x2" fmla="*/ 7920 w 7920"/>
                <a:gd name="p0y2" fmla="*/ 690 h 690"/>
                <a:gd name="p0x3" fmla="*/ 0 w 7920"/>
                <a:gd name="p0y3" fmla="*/ 690 h 690"/>
                <a:gd name="p0x4" fmla="*/ 0 w 7920"/>
                <a:gd name="p0y4" fmla="*/ 0 h 6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215" y="5115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619375" y="2819400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运算逻辑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37395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4259" t="-513333" r="-4259" b="-513333"/>
          <a:stretch>
            <a:fillRect/>
          </a:stretch>
        </p:blipFill>
        <p:spPr>
          <a:xfrm>
            <a:off x="849630" y="3801110"/>
            <a:ext cx="18605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228725" y="3651647"/>
            <a:ext cx="24003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30 - 7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不够减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228725" y="3942159"/>
            <a:ext cx="25718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个位数字不足，需要向十位借位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71525" y="4652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7361" t="-3492" r="-7361" b="-3492"/>
          <a:stretch>
            <a:fillRect/>
          </a:stretch>
        </p:blipFill>
        <p:spPr>
          <a:xfrm>
            <a:off x="811530" y="4714875"/>
            <a:ext cx="262255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228725" y="4564856"/>
            <a:ext cx="276648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拆开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颗小石头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228725" y="4855369"/>
            <a:ext cx="257598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个十转换为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个一，退一当十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771525" y="55657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4259" t="-90417" r="-4259" b="-90417"/>
          <a:stretch>
            <a:fillRect/>
          </a:stretch>
        </p:blipFill>
        <p:spPr>
          <a:xfrm>
            <a:off x="849630" y="5628005"/>
            <a:ext cx="186055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1228725" y="5478066"/>
            <a:ext cx="344693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10 - 7 = 3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，十位：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3 - 1 = 2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23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1228725" y="5768578"/>
            <a:ext cx="306593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个位相减得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，十位剩余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，结果为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6195695" y="2623820"/>
            <a:ext cx="5419725" cy="3848100"/>
          </a:xfrm>
          <a:custGeom>
            <a:avLst/>
            <a:gdLst>
              <a:gd name="sw" fmla="*/ 1 w 8535"/>
              <a:gd name="sh" fmla="*/ 1 h 6060"/>
              <a:gd name="mins" fmla="min sw sh"/>
              <a:gd name="dsw" fmla="+- 0 sw mins"/>
              <a:gd name="dsh" fmla="+- 0 sh mins"/>
              <a:gd name="p0x0" fmla="*/ 180 w 8535"/>
              <a:gd name="p0y0" fmla="*/ 0 h 6060"/>
              <a:gd name="p0x1" fmla="*/ 8355 w 8535"/>
              <a:gd name="p0y1" fmla="*/ 0 h 6060"/>
              <a:gd name="p0x2" fmla="*/ 8454 w 8535"/>
              <a:gd name="p0y2" fmla="*/ 0 h 6060"/>
              <a:gd name="p0x3" fmla="*/ 8535 w 8535"/>
              <a:gd name="p0y3" fmla="*/ 80 h 6060"/>
              <a:gd name="p0x4" fmla="*/ 8535 w 8535"/>
              <a:gd name="p0y4" fmla="*/ 180 h 6060"/>
              <a:gd name="p0x5" fmla="*/ 8535 w 8535"/>
              <a:gd name="p0y5" fmla="*/ 5880 h 6060"/>
              <a:gd name="p0x6" fmla="*/ 8535 w 8535"/>
              <a:gd name="p0y6" fmla="*/ 5979 h 6060"/>
              <a:gd name="p0x7" fmla="*/ 8454 w 8535"/>
              <a:gd name="p0y7" fmla="*/ 6060 h 6060"/>
              <a:gd name="p0x8" fmla="*/ 8355 w 8535"/>
              <a:gd name="p0y8" fmla="*/ 6060 h 6060"/>
              <a:gd name="p0x9" fmla="*/ 180 w 8535"/>
              <a:gd name="p0y9" fmla="*/ 6060 h 6060"/>
              <a:gd name="p0x10" fmla="*/ 80 w 8535"/>
              <a:gd name="p0y10" fmla="*/ 6060 h 6060"/>
              <a:gd name="p0x11" fmla="*/ 0 w 8535"/>
              <a:gd name="p0y11" fmla="*/ 5979 h 6060"/>
              <a:gd name="p0x12" fmla="*/ 0 w 8535"/>
              <a:gd name="p0y12" fmla="*/ 5880 h 6060"/>
              <a:gd name="p0x13" fmla="*/ 0 w 8535"/>
              <a:gd name="p0y13" fmla="*/ 180 h 6060"/>
              <a:gd name="p0x14" fmla="*/ 0 w 8535"/>
              <a:gd name="p0y14" fmla="*/ 80 h 6060"/>
              <a:gd name="p0x15" fmla="*/ 80 w 8535"/>
              <a:gd name="p0y15" fmla="*/ 0 h 6060"/>
              <a:gd name="p0x16" fmla="*/ 180 w 853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6391275" y="2819400"/>
            <a:ext cx="5029200" cy="438150"/>
            <a:chOff x="10065" y="4440"/>
            <a:chExt cx="7920" cy="690"/>
          </a:xfrm>
        </p:grpSpPr>
        <p:sp>
          <p:nvSpPr>
            <p:cNvPr id="25" name="任意多边形 24"/>
            <p:cNvSpPr/>
            <p:nvPr>
              <p:custDataLst>
                <p:tags r:id="rId28"/>
              </p:custDataLst>
            </p:nvPr>
          </p:nvSpPr>
          <p:spPr>
            <a:xfrm>
              <a:off x="10065" y="4440"/>
              <a:ext cx="7920" cy="690"/>
            </a:xfrm>
            <a:custGeom>
              <a:avLst/>
              <a:gdLst>
                <a:gd name="sw" fmla="*/ 1 w 7920"/>
                <a:gd name="sh" fmla="*/ 1 h 690"/>
                <a:gd name="mins" fmla="min sw sh"/>
                <a:gd name="dsw" fmla="+- 0 sw mins"/>
                <a:gd name="dsh" fmla="+- 0 sh mins"/>
                <a:gd name="p0x0" fmla="*/ 0 w 7920"/>
                <a:gd name="p0y0" fmla="*/ 0 h 690"/>
                <a:gd name="p0x1" fmla="*/ 7920 w 7920"/>
                <a:gd name="p0y1" fmla="*/ 0 h 690"/>
                <a:gd name="p0x2" fmla="*/ 7920 w 7920"/>
                <a:gd name="p0y2" fmla="*/ 690 h 690"/>
                <a:gd name="p0x3" fmla="*/ 0 w 7920"/>
                <a:gd name="p0y3" fmla="*/ 690 h 690"/>
                <a:gd name="p0x4" fmla="*/ 0 w 7920"/>
                <a:gd name="p0y4" fmla="*/ 0 h 6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9"/>
              </p:custDataLst>
            </p:nvPr>
          </p:nvSpPr>
          <p:spPr>
            <a:xfrm>
              <a:off x="10065" y="5115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8239125" y="2819400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6391275" y="37395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7895" t="-1212" r="-7895" b="-1212"/>
          <a:stretch>
            <a:fillRect/>
          </a:stretch>
        </p:blipFill>
        <p:spPr>
          <a:xfrm>
            <a:off x="6457950" y="3801110"/>
            <a:ext cx="209550" cy="2146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6848475" y="3651647"/>
            <a:ext cx="365231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颗小石头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848475" y="3942159"/>
            <a:ext cx="327131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具象化的退位操作，十进制位值原理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6391275" y="4652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6818" t="-12407" r="-6818" b="-12407"/>
          <a:stretch>
            <a:fillRect/>
          </a:stretch>
        </p:blipFill>
        <p:spPr>
          <a:xfrm>
            <a:off x="6443345" y="4714875"/>
            <a:ext cx="238125" cy="2139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6848475" y="4564856"/>
            <a:ext cx="3048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古人退位操作在竖式中的精确表达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6848475" y="4855369"/>
            <a:ext cx="28575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传统算法与现代竖式的历史传承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3"/>
            </p:custDataLst>
          </p:nvPr>
        </p:nvSpPr>
        <p:spPr>
          <a:xfrm>
            <a:off x="6391275" y="55657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6524625" y="5699125"/>
            <a:ext cx="76200" cy="762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7"/>
            </p:custDataLst>
          </p:nvPr>
        </p:nvSpPr>
        <p:spPr>
          <a:xfrm>
            <a:off x="6848475" y="5478066"/>
            <a:ext cx="30644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退位点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 =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那块被拆开的大石头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8"/>
            </p:custDataLst>
          </p:nvPr>
        </p:nvSpPr>
        <p:spPr>
          <a:xfrm>
            <a:off x="6848475" y="5768578"/>
            <a:ext cx="30216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标记借位痕迹，记录十位减少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个单位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跳绳：两位数减两位数（退位）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122045"/>
          </a:xfrm>
          <a:custGeom>
            <a:avLst/>
            <a:gdLst>
              <a:gd name="sw" fmla="*/ 1 w 17385"/>
              <a:gd name="sh" fmla="*/ 1 h 1766"/>
              <a:gd name="mins" fmla="min sw sh"/>
              <a:gd name="dsw" fmla="+- 0 sw mins"/>
              <a:gd name="dsh" fmla="+- 0 sh mins"/>
              <a:gd name="p0x0" fmla="*/ 180 w 17385"/>
              <a:gd name="p0y0" fmla="*/ 0 h 1766"/>
              <a:gd name="p0x1" fmla="*/ 17205 w 17385"/>
              <a:gd name="p0y1" fmla="*/ 0 h 1766"/>
              <a:gd name="p0x2" fmla="*/ 17304 w 17385"/>
              <a:gd name="p0y2" fmla="*/ 0 h 1766"/>
              <a:gd name="p0x3" fmla="*/ 17385 w 17385"/>
              <a:gd name="p0y3" fmla="*/ 80 h 1766"/>
              <a:gd name="p0x4" fmla="*/ 17385 w 17385"/>
              <a:gd name="p0y4" fmla="*/ 180 h 1766"/>
              <a:gd name="p0x5" fmla="*/ 17385 w 17385"/>
              <a:gd name="p0y5" fmla="*/ 1586 h 1766"/>
              <a:gd name="p0x6" fmla="*/ 17385 w 17385"/>
              <a:gd name="p0y6" fmla="*/ 1686 h 1766"/>
              <a:gd name="p0x7" fmla="*/ 17304 w 17385"/>
              <a:gd name="p0y7" fmla="*/ 1766 h 1766"/>
              <a:gd name="p0x8" fmla="*/ 17205 w 17385"/>
              <a:gd name="p0y8" fmla="*/ 1766 h 1766"/>
              <a:gd name="p0x9" fmla="*/ 180 w 17385"/>
              <a:gd name="p0y9" fmla="*/ 1766 h 1766"/>
              <a:gd name="p0x10" fmla="*/ 80 w 17385"/>
              <a:gd name="p0y10" fmla="*/ 1766 h 1766"/>
              <a:gd name="p0x11" fmla="*/ 0 w 17385"/>
              <a:gd name="p0y11" fmla="*/ 1686 h 1766"/>
              <a:gd name="p0x12" fmla="*/ 0 w 17385"/>
              <a:gd name="p0y12" fmla="*/ 1586 h 1766"/>
              <a:gd name="p0x13" fmla="*/ 0 w 17385"/>
              <a:gd name="p0y13" fmla="*/ 180 h 1766"/>
              <a:gd name="p0x14" fmla="*/ 0 w 17385"/>
              <a:gd name="p0y14" fmla="*/ 80 h 1766"/>
              <a:gd name="p0x15" fmla="*/ 80 w 17385"/>
              <a:gd name="p0y15" fmla="*/ 0 h 1766"/>
              <a:gd name="p0x16" fmla="*/ 180 w 17385"/>
              <a:gd name="p0y16" fmla="*/ 0 h 1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666534" y="1268235"/>
            <a:ext cx="4363564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52 - 18 = 34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534275" y="1634490"/>
            <a:ext cx="990600" cy="328930"/>
          </a:xfrm>
          <a:custGeom>
            <a:avLst/>
            <a:gdLst>
              <a:gd name="sw" fmla="*/ 1 w 1560"/>
              <a:gd name="sh" fmla="*/ 1 h 517"/>
              <a:gd name="mins" fmla="min sw sh"/>
              <a:gd name="dsw" fmla="+- 0 sw mins"/>
              <a:gd name="dsh" fmla="+- 0 sh mins"/>
              <a:gd name="p0x0" fmla="*/ 258 w 1560"/>
              <a:gd name="p0y0" fmla="*/ 0 h 517"/>
              <a:gd name="p0x1" fmla="*/ 1301 w 1560"/>
              <a:gd name="p0y1" fmla="*/ 0 h 517"/>
              <a:gd name="p0x2" fmla="*/ 1444 w 1560"/>
              <a:gd name="p0y2" fmla="*/ 0 h 517"/>
              <a:gd name="p0x3" fmla="*/ 1560 w 1560"/>
              <a:gd name="p0y3" fmla="*/ 115 h 517"/>
              <a:gd name="p0x4" fmla="*/ 1560 w 1560"/>
              <a:gd name="p0y4" fmla="*/ 258 h 517"/>
              <a:gd name="p0x5" fmla="*/ 1560 w 1560"/>
              <a:gd name="p0y5" fmla="*/ 401 h 517"/>
              <a:gd name="p0x6" fmla="*/ 1444 w 1560"/>
              <a:gd name="p0y6" fmla="*/ 517 h 517"/>
              <a:gd name="p0x7" fmla="*/ 1301 w 1560"/>
              <a:gd name="p0y7" fmla="*/ 517 h 517"/>
              <a:gd name="p0x8" fmla="*/ 258 w 1560"/>
              <a:gd name="p0y8" fmla="*/ 517 h 517"/>
              <a:gd name="p0x9" fmla="*/ 115 w 1560"/>
              <a:gd name="p0y9" fmla="*/ 517 h 517"/>
              <a:gd name="p0x10" fmla="*/ 0 w 1560"/>
              <a:gd name="p0y10" fmla="*/ 401 h 517"/>
              <a:gd name="p0x11" fmla="*/ 0 w 1560"/>
              <a:gd name="p0y11" fmla="*/ 258 h 517"/>
              <a:gd name="p0x12" fmla="*/ 0 w 1560"/>
              <a:gd name="p0y12" fmla="*/ 115 h 517"/>
              <a:gd name="p0x13" fmla="*/ 115 w 1560"/>
              <a:gd name="p0y13" fmla="*/ 0 h 517"/>
              <a:gd name="p0x14" fmla="*/ 258 w 1560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649099" y="1673047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十位借一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469515"/>
            <a:ext cx="5419725" cy="4002405"/>
          </a:xfrm>
          <a:custGeom>
            <a:avLst/>
            <a:gdLst>
              <a:gd name="sw" fmla="*/ 1 w 8535"/>
              <a:gd name="sh" fmla="*/ 1 h 6302"/>
              <a:gd name="mins" fmla="min sw sh"/>
              <a:gd name="dsw" fmla="+- 0 sw mins"/>
              <a:gd name="dsh" fmla="+- 0 sh mins"/>
              <a:gd name="p0x0" fmla="*/ 180 w 8535"/>
              <a:gd name="p0y0" fmla="*/ 0 h 6302"/>
              <a:gd name="p0x1" fmla="*/ 8355 w 8535"/>
              <a:gd name="p0y1" fmla="*/ 0 h 6302"/>
              <a:gd name="p0x2" fmla="*/ 8454 w 8535"/>
              <a:gd name="p0y2" fmla="*/ 0 h 6302"/>
              <a:gd name="p0x3" fmla="*/ 8535 w 8535"/>
              <a:gd name="p0y3" fmla="*/ 80 h 6302"/>
              <a:gd name="p0x4" fmla="*/ 8535 w 8535"/>
              <a:gd name="p0y4" fmla="*/ 180 h 6302"/>
              <a:gd name="p0x5" fmla="*/ 8535 w 8535"/>
              <a:gd name="p0y5" fmla="*/ 6122 h 6302"/>
              <a:gd name="p0x6" fmla="*/ 8535 w 8535"/>
              <a:gd name="p0y6" fmla="*/ 6222 h 6302"/>
              <a:gd name="p0x7" fmla="*/ 8454 w 8535"/>
              <a:gd name="p0y7" fmla="*/ 6302 h 6302"/>
              <a:gd name="p0x8" fmla="*/ 8355 w 8535"/>
              <a:gd name="p0y8" fmla="*/ 6302 h 6302"/>
              <a:gd name="p0x9" fmla="*/ 180 w 8535"/>
              <a:gd name="p0y9" fmla="*/ 6302 h 6302"/>
              <a:gd name="p0x10" fmla="*/ 80 w 8535"/>
              <a:gd name="p0y10" fmla="*/ 6302 h 6302"/>
              <a:gd name="p0x11" fmla="*/ 0 w 8535"/>
              <a:gd name="p0y11" fmla="*/ 6222 h 6302"/>
              <a:gd name="p0x12" fmla="*/ 0 w 8535"/>
              <a:gd name="p0y12" fmla="*/ 6122 h 6302"/>
              <a:gd name="p0x13" fmla="*/ 0 w 8535"/>
              <a:gd name="p0y13" fmla="*/ 180 h 6302"/>
              <a:gd name="p0x14" fmla="*/ 0 w 8535"/>
              <a:gd name="p0y14" fmla="*/ 80 h 6302"/>
              <a:gd name="p0x15" fmla="*/ 80 w 8535"/>
              <a:gd name="p0y15" fmla="*/ 0 h 6302"/>
              <a:gd name="p0x16" fmla="*/ 180 w 8535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619375" y="2665066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运算逻辑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606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3688080"/>
            <a:ext cx="18605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304925" y="3557292"/>
            <a:ext cx="240014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个位不够减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304925" y="3847805"/>
            <a:ext cx="274304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52 - 18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2 - 8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不够减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71525" y="4513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594225"/>
            <a:ext cx="247650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304925" y="4463805"/>
            <a:ext cx="264586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十位借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，个位变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304925" y="4754318"/>
            <a:ext cx="298876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十位借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个位变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12 - 8 = 4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71525" y="5419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871220" y="5501005"/>
            <a:ext cx="219075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04925" y="5370319"/>
            <a:ext cx="204854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十位相减得结果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304925" y="5660831"/>
            <a:ext cx="239145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5 - 1 - 1 = 3 → 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34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195695" y="2469515"/>
            <a:ext cx="5419725" cy="4002405"/>
          </a:xfrm>
          <a:custGeom>
            <a:avLst/>
            <a:gdLst>
              <a:gd name="sw" fmla="*/ 1 w 8535"/>
              <a:gd name="sh" fmla="*/ 1 h 6302"/>
              <a:gd name="mins" fmla="min sw sh"/>
              <a:gd name="dsw" fmla="+- 0 sw mins"/>
              <a:gd name="dsh" fmla="+- 0 sh mins"/>
              <a:gd name="p0x0" fmla="*/ 180 w 8535"/>
              <a:gd name="p0y0" fmla="*/ 0 h 6302"/>
              <a:gd name="p0x1" fmla="*/ 8355 w 8535"/>
              <a:gd name="p0y1" fmla="*/ 0 h 6302"/>
              <a:gd name="p0x2" fmla="*/ 8454 w 8535"/>
              <a:gd name="p0y2" fmla="*/ 0 h 6302"/>
              <a:gd name="p0x3" fmla="*/ 8535 w 8535"/>
              <a:gd name="p0y3" fmla="*/ 80 h 6302"/>
              <a:gd name="p0x4" fmla="*/ 8535 w 8535"/>
              <a:gd name="p0y4" fmla="*/ 180 h 6302"/>
              <a:gd name="p0x5" fmla="*/ 8535 w 8535"/>
              <a:gd name="p0y5" fmla="*/ 6122 h 6302"/>
              <a:gd name="p0x6" fmla="*/ 8535 w 8535"/>
              <a:gd name="p0y6" fmla="*/ 6222 h 6302"/>
              <a:gd name="p0x7" fmla="*/ 8454 w 8535"/>
              <a:gd name="p0y7" fmla="*/ 6302 h 6302"/>
              <a:gd name="p0x8" fmla="*/ 8355 w 8535"/>
              <a:gd name="p0y8" fmla="*/ 6302 h 6302"/>
              <a:gd name="p0x9" fmla="*/ 180 w 8535"/>
              <a:gd name="p0y9" fmla="*/ 6302 h 6302"/>
              <a:gd name="p0x10" fmla="*/ 80 w 8535"/>
              <a:gd name="p0y10" fmla="*/ 6302 h 6302"/>
              <a:gd name="p0x11" fmla="*/ 0 w 8535"/>
              <a:gd name="p0y11" fmla="*/ 6222 h 6302"/>
              <a:gd name="p0x12" fmla="*/ 0 w 8535"/>
              <a:gd name="p0y12" fmla="*/ 6122 h 6302"/>
              <a:gd name="p0x13" fmla="*/ 0 w 8535"/>
              <a:gd name="p0y13" fmla="*/ 180 h 6302"/>
              <a:gd name="p0x14" fmla="*/ 0 w 8535"/>
              <a:gd name="p0y14" fmla="*/ 80 h 6302"/>
              <a:gd name="p0x15" fmla="*/ 80 w 8535"/>
              <a:gd name="p0y15" fmla="*/ 0 h 6302"/>
              <a:gd name="p0x16" fmla="*/ 180 w 8535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8239125" y="2665066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6391275" y="3606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6477000" y="3688080"/>
            <a:ext cx="247650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924675" y="3557292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大石头拆成小石头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6924675" y="3847805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退一当十，化整为零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6391275" y="4513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77000" y="4594225"/>
            <a:ext cx="247650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24675" y="4463805"/>
            <a:ext cx="16500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十位被借走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6924675" y="4754318"/>
            <a:ext cx="18215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十位要减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，记得还账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391275" y="5419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77000" y="5501005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924675" y="5370319"/>
            <a:ext cx="20574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退位与进位互逆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924675" y="5660831"/>
            <a:ext cx="22289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运算结构的统一，阴阳相生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退位减法练习：古人分粮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54775" y="1845469"/>
            <a:ext cx="137040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32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653684" y="225028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88894" y="2726531"/>
            <a:ext cx="16926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袋分给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户后剩余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601300" y="1845469"/>
            <a:ext cx="137040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36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400209" y="225028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281984" y="2726531"/>
            <a:ext cx="17995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53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袋运走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袋后剩余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347826" y="1845469"/>
            <a:ext cx="137040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36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146735" y="225028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028509" y="2726531"/>
            <a:ext cx="17995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61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袋借出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袋后剩余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663675" y="4557731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分粮场景一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789357" y="4995881"/>
            <a:ext cx="11203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40 - 8 = 32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1929765" y="5437505"/>
            <a:ext cx="838835" cy="352425"/>
          </a:xfrm>
          <a:custGeom>
            <a:avLst/>
            <a:gdLst>
              <a:gd name="sw" fmla="*/ 1 w 1320"/>
              <a:gd name="sh" fmla="*/ 1 h 555"/>
              <a:gd name="mins" fmla="min sw sh"/>
              <a:gd name="dsw" fmla="+- 0 sw mins"/>
              <a:gd name="dsh" fmla="+- 0 sh mins"/>
              <a:gd name="p0x0" fmla="*/ 90 w 1320"/>
              <a:gd name="p0y0" fmla="*/ 0 h 555"/>
              <a:gd name="p0x1" fmla="*/ 1230 w 1320"/>
              <a:gd name="p0y1" fmla="*/ 0 h 555"/>
              <a:gd name="p0x2" fmla="*/ 1279 w 1320"/>
              <a:gd name="p0y2" fmla="*/ 0 h 555"/>
              <a:gd name="p0x3" fmla="*/ 1320 w 1320"/>
              <a:gd name="p0y3" fmla="*/ 40 h 555"/>
              <a:gd name="p0x4" fmla="*/ 1320 w 1320"/>
              <a:gd name="p0y4" fmla="*/ 90 h 555"/>
              <a:gd name="p0x5" fmla="*/ 1320 w 1320"/>
              <a:gd name="p0y5" fmla="*/ 465 h 555"/>
              <a:gd name="p0x6" fmla="*/ 1320 w 1320"/>
              <a:gd name="p0y6" fmla="*/ 514 h 555"/>
              <a:gd name="p0x7" fmla="*/ 1279 w 1320"/>
              <a:gd name="p0y7" fmla="*/ 555 h 555"/>
              <a:gd name="p0x8" fmla="*/ 1230 w 1320"/>
              <a:gd name="p0y8" fmla="*/ 555 h 555"/>
              <a:gd name="p0x9" fmla="*/ 90 w 1320"/>
              <a:gd name="p0y9" fmla="*/ 555 h 555"/>
              <a:gd name="p0x10" fmla="*/ 40 w 1320"/>
              <a:gd name="p0y10" fmla="*/ 555 h 555"/>
              <a:gd name="p0x11" fmla="*/ 0 w 1320"/>
              <a:gd name="p0y11" fmla="*/ 514 h 555"/>
              <a:gd name="p0x12" fmla="*/ 0 w 1320"/>
              <a:gd name="p0y12" fmla="*/ 465 h 555"/>
              <a:gd name="p0x13" fmla="*/ 0 w 1320"/>
              <a:gd name="p0y13" fmla="*/ 90 h 555"/>
              <a:gd name="p0x14" fmla="*/ 0 w 1320"/>
              <a:gd name="p0y14" fmla="*/ 40 h 555"/>
              <a:gd name="p0x15" fmla="*/ 40 w 1320"/>
              <a:gd name="p0y15" fmla="*/ 0 h 555"/>
              <a:gd name="p0x16" fmla="*/ 90 w 132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2044675" y="551400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43224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5410200" y="4557731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分粮场景二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5482380" y="4995881"/>
            <a:ext cx="122731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53 - 17 = 36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676900" y="5437505"/>
            <a:ext cx="838200" cy="352425"/>
          </a:xfrm>
          <a:custGeom>
            <a:avLst/>
            <a:gdLst>
              <a:gd name="sw" fmla="*/ 1 w 1320"/>
              <a:gd name="sh" fmla="*/ 1 h 555"/>
              <a:gd name="mins" fmla="min sw sh"/>
              <a:gd name="dsw" fmla="+- 0 sw mins"/>
              <a:gd name="dsh" fmla="+- 0 sh mins"/>
              <a:gd name="p0x0" fmla="*/ 90 w 1320"/>
              <a:gd name="p0y0" fmla="*/ 0 h 555"/>
              <a:gd name="p0x1" fmla="*/ 1230 w 1320"/>
              <a:gd name="p0y1" fmla="*/ 0 h 555"/>
              <a:gd name="p0x2" fmla="*/ 1279 w 1320"/>
              <a:gd name="p0y2" fmla="*/ 0 h 555"/>
              <a:gd name="p0x3" fmla="*/ 1320 w 1320"/>
              <a:gd name="p0y3" fmla="*/ 40 h 555"/>
              <a:gd name="p0x4" fmla="*/ 1320 w 1320"/>
              <a:gd name="p0y4" fmla="*/ 90 h 555"/>
              <a:gd name="p0x5" fmla="*/ 1320 w 1320"/>
              <a:gd name="p0y5" fmla="*/ 465 h 555"/>
              <a:gd name="p0x6" fmla="*/ 1320 w 1320"/>
              <a:gd name="p0y6" fmla="*/ 514 h 555"/>
              <a:gd name="p0x7" fmla="*/ 1279 w 1320"/>
              <a:gd name="p0y7" fmla="*/ 555 h 555"/>
              <a:gd name="p0x8" fmla="*/ 1230 w 1320"/>
              <a:gd name="p0y8" fmla="*/ 555 h 555"/>
              <a:gd name="p0x9" fmla="*/ 90 w 1320"/>
              <a:gd name="p0y9" fmla="*/ 555 h 555"/>
              <a:gd name="p0x10" fmla="*/ 40 w 1320"/>
              <a:gd name="p0y10" fmla="*/ 555 h 555"/>
              <a:gd name="p0x11" fmla="*/ 0 w 1320"/>
              <a:gd name="p0y11" fmla="*/ 514 h 555"/>
              <a:gd name="p0x12" fmla="*/ 0 w 1320"/>
              <a:gd name="p0y12" fmla="*/ 465 h 555"/>
              <a:gd name="p0x13" fmla="*/ 0 w 1320"/>
              <a:gd name="p0y13" fmla="*/ 90 h 555"/>
              <a:gd name="p0x14" fmla="*/ 0 w 1320"/>
              <a:gd name="p0y14" fmla="*/ 40 h 555"/>
              <a:gd name="p0x15" fmla="*/ 40 w 1320"/>
              <a:gd name="p0y15" fmla="*/ 0 h 555"/>
              <a:gd name="p0x16" fmla="*/ 90 w 132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5791200" y="551400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8068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9156726" y="4557731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分粮场景三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9228906" y="4995881"/>
            <a:ext cx="122731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61 - 25 = 36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9423400" y="5437505"/>
            <a:ext cx="838200" cy="352425"/>
          </a:xfrm>
          <a:custGeom>
            <a:avLst/>
            <a:gdLst>
              <a:gd name="sw" fmla="*/ 1 w 1320"/>
              <a:gd name="sh" fmla="*/ 1 h 555"/>
              <a:gd name="mins" fmla="min sw sh"/>
              <a:gd name="dsw" fmla="+- 0 sw mins"/>
              <a:gd name="dsh" fmla="+- 0 sh mins"/>
              <a:gd name="p0x0" fmla="*/ 90 w 1320"/>
              <a:gd name="p0y0" fmla="*/ 0 h 555"/>
              <a:gd name="p0x1" fmla="*/ 1230 w 1320"/>
              <a:gd name="p0y1" fmla="*/ 0 h 555"/>
              <a:gd name="p0x2" fmla="*/ 1279 w 1320"/>
              <a:gd name="p0y2" fmla="*/ 0 h 555"/>
              <a:gd name="p0x3" fmla="*/ 1320 w 1320"/>
              <a:gd name="p0y3" fmla="*/ 40 h 555"/>
              <a:gd name="p0x4" fmla="*/ 1320 w 1320"/>
              <a:gd name="p0y4" fmla="*/ 90 h 555"/>
              <a:gd name="p0x5" fmla="*/ 1320 w 1320"/>
              <a:gd name="p0y5" fmla="*/ 465 h 555"/>
              <a:gd name="p0x6" fmla="*/ 1320 w 1320"/>
              <a:gd name="p0y6" fmla="*/ 514 h 555"/>
              <a:gd name="p0x7" fmla="*/ 1279 w 1320"/>
              <a:gd name="p0y7" fmla="*/ 555 h 555"/>
              <a:gd name="p0x8" fmla="*/ 1230 w 1320"/>
              <a:gd name="p0y8" fmla="*/ 555 h 555"/>
              <a:gd name="p0x9" fmla="*/ 90 w 1320"/>
              <a:gd name="p0y9" fmla="*/ 555 h 555"/>
              <a:gd name="p0x10" fmla="*/ 40 w 1320"/>
              <a:gd name="p0y10" fmla="*/ 555 h 555"/>
              <a:gd name="p0x11" fmla="*/ 0 w 1320"/>
              <a:gd name="p0y11" fmla="*/ 514 h 555"/>
              <a:gd name="p0x12" fmla="*/ 0 w 1320"/>
              <a:gd name="p0y12" fmla="*/ 465 h 555"/>
              <a:gd name="p0x13" fmla="*/ 0 w 1320"/>
              <a:gd name="p0y13" fmla="*/ 90 h 555"/>
              <a:gd name="p0x14" fmla="*/ 0 w 1320"/>
              <a:gd name="p0y14" fmla="*/ 40 h 555"/>
              <a:gd name="p0x15" fmla="*/ 40 w 1320"/>
              <a:gd name="p0y15" fmla="*/ 0 h 555"/>
              <a:gd name="p0x16" fmla="*/ 90 w 132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9537726" y="551400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进退位运算智慧总结：满十进一与退一当十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430655"/>
          </a:xfrm>
          <a:custGeom>
            <a:avLst/>
            <a:gdLst>
              <a:gd name="sw" fmla="*/ 1 w 17385"/>
              <a:gd name="sh" fmla="*/ 1 h 2253"/>
              <a:gd name="mins" fmla="min sw sh"/>
              <a:gd name="dsw" fmla="+- 0 sw mins"/>
              <a:gd name="dsh" fmla="+- 0 sh mins"/>
              <a:gd name="p0x0" fmla="*/ 180 w 17385"/>
              <a:gd name="p0y0" fmla="*/ 0 h 2253"/>
              <a:gd name="p0x1" fmla="*/ 17205 w 17385"/>
              <a:gd name="p0y1" fmla="*/ 0 h 2253"/>
              <a:gd name="p0x2" fmla="*/ 17304 w 17385"/>
              <a:gd name="p0y2" fmla="*/ 0 h 2253"/>
              <a:gd name="p0x3" fmla="*/ 17385 w 17385"/>
              <a:gd name="p0y3" fmla="*/ 80 h 2253"/>
              <a:gd name="p0x4" fmla="*/ 17385 w 17385"/>
              <a:gd name="p0y4" fmla="*/ 180 h 2253"/>
              <a:gd name="p0x5" fmla="*/ 17385 w 17385"/>
              <a:gd name="p0y5" fmla="*/ 2073 h 2253"/>
              <a:gd name="p0x6" fmla="*/ 17385 w 17385"/>
              <a:gd name="p0y6" fmla="*/ 2172 h 2253"/>
              <a:gd name="p0x7" fmla="*/ 17304 w 17385"/>
              <a:gd name="p0y7" fmla="*/ 2253 h 2253"/>
              <a:gd name="p0x8" fmla="*/ 17205 w 17385"/>
              <a:gd name="p0y8" fmla="*/ 2253 h 2253"/>
              <a:gd name="p0x9" fmla="*/ 180 w 17385"/>
              <a:gd name="p0y9" fmla="*/ 2253 h 2253"/>
              <a:gd name="p0x10" fmla="*/ 80 w 17385"/>
              <a:gd name="p0y10" fmla="*/ 2253 h 2253"/>
              <a:gd name="p0x11" fmla="*/ 0 w 17385"/>
              <a:gd name="p0y11" fmla="*/ 2172 h 2253"/>
              <a:gd name="p0x12" fmla="*/ 0 w 17385"/>
              <a:gd name="p0y12" fmla="*/ 2073 h 2253"/>
              <a:gd name="p0x13" fmla="*/ 0 w 17385"/>
              <a:gd name="p0y13" fmla="*/ 180 h 2253"/>
              <a:gd name="p0x14" fmla="*/ 0 w 17385"/>
              <a:gd name="p0y14" fmla="*/ 80 h 2253"/>
              <a:gd name="p0x15" fmla="*/ 80 w 17385"/>
              <a:gd name="p0y15" fmla="*/ 0 h 2253"/>
              <a:gd name="p0x16" fmla="*/ 180 w 17385"/>
              <a:gd name="p0y16" fmla="*/ 0 h 22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666924" y="1587837"/>
            <a:ext cx="68580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进位是合，退位是拆，位值制是运算的根基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11039475" cy="1097915"/>
          </a:xfrm>
          <a:custGeom>
            <a:avLst/>
            <a:gdLst>
              <a:gd name="sw" fmla="*/ 1 w 17385"/>
              <a:gd name="sh" fmla="*/ 1 h 1728"/>
              <a:gd name="mins" fmla="min sw sh"/>
              <a:gd name="dsw" fmla="+- 0 sw mins"/>
              <a:gd name="dsh" fmla="+- 0 sh mins"/>
              <a:gd name="p0x0" fmla="*/ 180 w 17385"/>
              <a:gd name="p0y0" fmla="*/ 0 h 1728"/>
              <a:gd name="p0x1" fmla="*/ 17205 w 17385"/>
              <a:gd name="p0y1" fmla="*/ 0 h 1728"/>
              <a:gd name="p0x2" fmla="*/ 17304 w 17385"/>
              <a:gd name="p0y2" fmla="*/ 0 h 1728"/>
              <a:gd name="p0x3" fmla="*/ 17385 w 17385"/>
              <a:gd name="p0y3" fmla="*/ 80 h 1728"/>
              <a:gd name="p0x4" fmla="*/ 17385 w 17385"/>
              <a:gd name="p0y4" fmla="*/ 180 h 1728"/>
              <a:gd name="p0x5" fmla="*/ 17385 w 17385"/>
              <a:gd name="p0y5" fmla="*/ 1548 h 1728"/>
              <a:gd name="p0x6" fmla="*/ 17385 w 17385"/>
              <a:gd name="p0y6" fmla="*/ 1648 h 1728"/>
              <a:gd name="p0x7" fmla="*/ 17304 w 17385"/>
              <a:gd name="p0y7" fmla="*/ 1728 h 1728"/>
              <a:gd name="p0x8" fmla="*/ 17205 w 17385"/>
              <a:gd name="p0y8" fmla="*/ 1728 h 1728"/>
              <a:gd name="p0x9" fmla="*/ 180 w 17385"/>
              <a:gd name="p0y9" fmla="*/ 1728 h 1728"/>
              <a:gd name="p0x10" fmla="*/ 80 w 17385"/>
              <a:gd name="p0y10" fmla="*/ 1728 h 1728"/>
              <a:gd name="p0x11" fmla="*/ 0 w 17385"/>
              <a:gd name="p0y11" fmla="*/ 1648 h 1728"/>
              <a:gd name="p0x12" fmla="*/ 0 w 17385"/>
              <a:gd name="p0y12" fmla="*/ 1548 h 1728"/>
              <a:gd name="p0x13" fmla="*/ 0 w 17385"/>
              <a:gd name="p0y13" fmla="*/ 180 h 1728"/>
              <a:gd name="p0x14" fmla="*/ 0 w 17385"/>
              <a:gd name="p0y14" fmla="*/ 80 h 1728"/>
              <a:gd name="p0x15" fmla="*/ 80 w 17385"/>
              <a:gd name="p0y15" fmla="*/ 0 h 1728"/>
              <a:gd name="p0x16" fmla="*/ 180 w 17385"/>
              <a:gd name="p0y16" fmla="*/ 0 h 17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150870"/>
            <a:ext cx="685800" cy="352425"/>
          </a:xfrm>
          <a:custGeom>
            <a:avLst/>
            <a:gdLst>
              <a:gd name="sw" fmla="*/ 1 w 1080"/>
              <a:gd name="sh" fmla="*/ 1 h 555"/>
              <a:gd name="mins" fmla="min sw sh"/>
              <a:gd name="dsw" fmla="+- 0 sw mins"/>
              <a:gd name="dsh" fmla="+- 0 sh mins"/>
              <a:gd name="p0x0" fmla="*/ 90 w 1080"/>
              <a:gd name="p0y0" fmla="*/ 0 h 555"/>
              <a:gd name="p0x1" fmla="*/ 990 w 1080"/>
              <a:gd name="p0y1" fmla="*/ 0 h 555"/>
              <a:gd name="p0x2" fmla="*/ 1039 w 1080"/>
              <a:gd name="p0y2" fmla="*/ 0 h 555"/>
              <a:gd name="p0x3" fmla="*/ 1080 w 1080"/>
              <a:gd name="p0y3" fmla="*/ 40 h 555"/>
              <a:gd name="p0x4" fmla="*/ 1080 w 1080"/>
              <a:gd name="p0y4" fmla="*/ 90 h 555"/>
              <a:gd name="p0x5" fmla="*/ 1080 w 1080"/>
              <a:gd name="p0y5" fmla="*/ 465 h 555"/>
              <a:gd name="p0x6" fmla="*/ 1080 w 1080"/>
              <a:gd name="p0y6" fmla="*/ 514 h 555"/>
              <a:gd name="p0x7" fmla="*/ 1039 w 1080"/>
              <a:gd name="p0y7" fmla="*/ 555 h 555"/>
              <a:gd name="p0x8" fmla="*/ 990 w 1080"/>
              <a:gd name="p0y8" fmla="*/ 555 h 555"/>
              <a:gd name="p0x9" fmla="*/ 90 w 1080"/>
              <a:gd name="p0y9" fmla="*/ 555 h 555"/>
              <a:gd name="p0x10" fmla="*/ 40 w 1080"/>
              <a:gd name="p0y10" fmla="*/ 555 h 555"/>
              <a:gd name="p0x11" fmla="*/ 0 w 1080"/>
              <a:gd name="p0y11" fmla="*/ 514 h 555"/>
              <a:gd name="p0x12" fmla="*/ 0 w 1080"/>
              <a:gd name="p0y12" fmla="*/ 465 h 555"/>
              <a:gd name="p0x13" fmla="*/ 0 w 1080"/>
              <a:gd name="p0y13" fmla="*/ 90 h 555"/>
              <a:gd name="p0x14" fmla="*/ 0 w 1080"/>
              <a:gd name="p0y14" fmla="*/ 40 h 555"/>
              <a:gd name="p0x15" fmla="*/ 40 w 1080"/>
              <a:gd name="p0y15" fmla="*/ 0 h 555"/>
              <a:gd name="p0x16" fmla="*/ 90 w 108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85825" y="322741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操作层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609801" y="3160738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小石头换大石头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进位操作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010650" y="3160738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大石头拆小石头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退位操作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5945" y="4076065"/>
            <a:ext cx="11039475" cy="1097915"/>
          </a:xfrm>
          <a:custGeom>
            <a:avLst/>
            <a:gdLst>
              <a:gd name="sw" fmla="*/ 1 w 17385"/>
              <a:gd name="sh" fmla="*/ 1 h 1728"/>
              <a:gd name="mins" fmla="min sw sh"/>
              <a:gd name="dsw" fmla="+- 0 sw mins"/>
              <a:gd name="dsh" fmla="+- 0 sh mins"/>
              <a:gd name="p0x0" fmla="*/ 180 w 17385"/>
              <a:gd name="p0y0" fmla="*/ 0 h 1728"/>
              <a:gd name="p0x1" fmla="*/ 17205 w 17385"/>
              <a:gd name="p0y1" fmla="*/ 0 h 1728"/>
              <a:gd name="p0x2" fmla="*/ 17304 w 17385"/>
              <a:gd name="p0y2" fmla="*/ 0 h 1728"/>
              <a:gd name="p0x3" fmla="*/ 17385 w 17385"/>
              <a:gd name="p0y3" fmla="*/ 80 h 1728"/>
              <a:gd name="p0x4" fmla="*/ 17385 w 17385"/>
              <a:gd name="p0y4" fmla="*/ 180 h 1728"/>
              <a:gd name="p0x5" fmla="*/ 17385 w 17385"/>
              <a:gd name="p0y5" fmla="*/ 1548 h 1728"/>
              <a:gd name="p0x6" fmla="*/ 17385 w 17385"/>
              <a:gd name="p0y6" fmla="*/ 1648 h 1728"/>
              <a:gd name="p0x7" fmla="*/ 17304 w 17385"/>
              <a:gd name="p0y7" fmla="*/ 1728 h 1728"/>
              <a:gd name="p0x8" fmla="*/ 17205 w 17385"/>
              <a:gd name="p0y8" fmla="*/ 1728 h 1728"/>
              <a:gd name="p0x9" fmla="*/ 180 w 17385"/>
              <a:gd name="p0y9" fmla="*/ 1728 h 1728"/>
              <a:gd name="p0x10" fmla="*/ 80 w 17385"/>
              <a:gd name="p0y10" fmla="*/ 1728 h 1728"/>
              <a:gd name="p0x11" fmla="*/ 0 w 17385"/>
              <a:gd name="p0y11" fmla="*/ 1648 h 1728"/>
              <a:gd name="p0x12" fmla="*/ 0 w 17385"/>
              <a:gd name="p0y12" fmla="*/ 1548 h 1728"/>
              <a:gd name="p0x13" fmla="*/ 0 w 17385"/>
              <a:gd name="p0y13" fmla="*/ 180 h 1728"/>
              <a:gd name="p0x14" fmla="*/ 0 w 17385"/>
              <a:gd name="p0y14" fmla="*/ 80 h 1728"/>
              <a:gd name="p0x15" fmla="*/ 80 w 17385"/>
              <a:gd name="p0y15" fmla="*/ 0 h 1728"/>
              <a:gd name="p0x16" fmla="*/ 180 w 17385"/>
              <a:gd name="p0y16" fmla="*/ 0 h 17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4448810"/>
            <a:ext cx="685800" cy="352425"/>
          </a:xfrm>
          <a:custGeom>
            <a:avLst/>
            <a:gdLst>
              <a:gd name="sw" fmla="*/ 1 w 1080"/>
              <a:gd name="sh" fmla="*/ 1 h 555"/>
              <a:gd name="mins" fmla="min sw sh"/>
              <a:gd name="dsw" fmla="+- 0 sw mins"/>
              <a:gd name="dsh" fmla="+- 0 sh mins"/>
              <a:gd name="p0x0" fmla="*/ 90 w 1080"/>
              <a:gd name="p0y0" fmla="*/ 0 h 555"/>
              <a:gd name="p0x1" fmla="*/ 990 w 1080"/>
              <a:gd name="p0y1" fmla="*/ 0 h 555"/>
              <a:gd name="p0x2" fmla="*/ 1039 w 1080"/>
              <a:gd name="p0y2" fmla="*/ 0 h 555"/>
              <a:gd name="p0x3" fmla="*/ 1080 w 1080"/>
              <a:gd name="p0y3" fmla="*/ 40 h 555"/>
              <a:gd name="p0x4" fmla="*/ 1080 w 1080"/>
              <a:gd name="p0y4" fmla="*/ 90 h 555"/>
              <a:gd name="p0x5" fmla="*/ 1080 w 1080"/>
              <a:gd name="p0y5" fmla="*/ 465 h 555"/>
              <a:gd name="p0x6" fmla="*/ 1080 w 1080"/>
              <a:gd name="p0y6" fmla="*/ 514 h 555"/>
              <a:gd name="p0x7" fmla="*/ 1039 w 1080"/>
              <a:gd name="p0y7" fmla="*/ 555 h 555"/>
              <a:gd name="p0x8" fmla="*/ 990 w 1080"/>
              <a:gd name="p0y8" fmla="*/ 555 h 555"/>
              <a:gd name="p0x9" fmla="*/ 90 w 1080"/>
              <a:gd name="p0y9" fmla="*/ 555 h 555"/>
              <a:gd name="p0x10" fmla="*/ 40 w 1080"/>
              <a:gd name="p0y10" fmla="*/ 555 h 555"/>
              <a:gd name="p0x11" fmla="*/ 0 w 1080"/>
              <a:gd name="p0y11" fmla="*/ 514 h 555"/>
              <a:gd name="p0x12" fmla="*/ 0 w 1080"/>
              <a:gd name="p0y12" fmla="*/ 465 h 555"/>
              <a:gd name="p0x13" fmla="*/ 0 w 1080"/>
              <a:gd name="p0y13" fmla="*/ 90 h 555"/>
              <a:gd name="p0x14" fmla="*/ 0 w 1080"/>
              <a:gd name="p0y14" fmla="*/ 40 h 555"/>
              <a:gd name="p0x15" fmla="*/ 40 w 1080"/>
              <a:gd name="p0y15" fmla="*/ 0 h 555"/>
              <a:gd name="p0x16" fmla="*/ 90 w 108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85825" y="4525347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算理层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609801" y="4458672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进位加法核心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201150" y="4458672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退位减法核心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5374005"/>
            <a:ext cx="11039475" cy="1097915"/>
          </a:xfrm>
          <a:custGeom>
            <a:avLst/>
            <a:gdLst>
              <a:gd name="sw" fmla="*/ 1 w 17385"/>
              <a:gd name="sh" fmla="*/ 1 h 1728"/>
              <a:gd name="mins" fmla="min sw sh"/>
              <a:gd name="dsw" fmla="+- 0 sw mins"/>
              <a:gd name="dsh" fmla="+- 0 sh mins"/>
              <a:gd name="p0x0" fmla="*/ 180 w 17385"/>
              <a:gd name="p0y0" fmla="*/ 0 h 1728"/>
              <a:gd name="p0x1" fmla="*/ 17205 w 17385"/>
              <a:gd name="p0y1" fmla="*/ 0 h 1728"/>
              <a:gd name="p0x2" fmla="*/ 17304 w 17385"/>
              <a:gd name="p0y2" fmla="*/ 0 h 1728"/>
              <a:gd name="p0x3" fmla="*/ 17385 w 17385"/>
              <a:gd name="p0y3" fmla="*/ 80 h 1728"/>
              <a:gd name="p0x4" fmla="*/ 17385 w 17385"/>
              <a:gd name="p0y4" fmla="*/ 180 h 1728"/>
              <a:gd name="p0x5" fmla="*/ 17385 w 17385"/>
              <a:gd name="p0y5" fmla="*/ 1548 h 1728"/>
              <a:gd name="p0x6" fmla="*/ 17385 w 17385"/>
              <a:gd name="p0y6" fmla="*/ 1648 h 1728"/>
              <a:gd name="p0x7" fmla="*/ 17304 w 17385"/>
              <a:gd name="p0y7" fmla="*/ 1728 h 1728"/>
              <a:gd name="p0x8" fmla="*/ 17205 w 17385"/>
              <a:gd name="p0y8" fmla="*/ 1728 h 1728"/>
              <a:gd name="p0x9" fmla="*/ 180 w 17385"/>
              <a:gd name="p0y9" fmla="*/ 1728 h 1728"/>
              <a:gd name="p0x10" fmla="*/ 80 w 17385"/>
              <a:gd name="p0y10" fmla="*/ 1728 h 1728"/>
              <a:gd name="p0x11" fmla="*/ 0 w 17385"/>
              <a:gd name="p0y11" fmla="*/ 1648 h 1728"/>
              <a:gd name="p0x12" fmla="*/ 0 w 17385"/>
              <a:gd name="p0y12" fmla="*/ 1548 h 1728"/>
              <a:gd name="p0x13" fmla="*/ 0 w 17385"/>
              <a:gd name="p0y13" fmla="*/ 180 h 1728"/>
              <a:gd name="p0x14" fmla="*/ 0 w 17385"/>
              <a:gd name="p0y14" fmla="*/ 80 h 1728"/>
              <a:gd name="p0x15" fmla="*/ 80 w 17385"/>
              <a:gd name="p0y15" fmla="*/ 0 h 1728"/>
              <a:gd name="p0x16" fmla="*/ 180 w 17385"/>
              <a:gd name="p0y16" fmla="*/ 0 h 17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5746750"/>
            <a:ext cx="685800" cy="352425"/>
          </a:xfrm>
          <a:custGeom>
            <a:avLst/>
            <a:gdLst>
              <a:gd name="sw" fmla="*/ 1 w 1080"/>
              <a:gd name="sh" fmla="*/ 1 h 555"/>
              <a:gd name="mins" fmla="min sw sh"/>
              <a:gd name="dsw" fmla="+- 0 sw mins"/>
              <a:gd name="dsh" fmla="+- 0 sh mins"/>
              <a:gd name="p0x0" fmla="*/ 90 w 1080"/>
              <a:gd name="p0y0" fmla="*/ 0 h 555"/>
              <a:gd name="p0x1" fmla="*/ 990 w 1080"/>
              <a:gd name="p0y1" fmla="*/ 0 h 555"/>
              <a:gd name="p0x2" fmla="*/ 1039 w 1080"/>
              <a:gd name="p0y2" fmla="*/ 0 h 555"/>
              <a:gd name="p0x3" fmla="*/ 1080 w 1080"/>
              <a:gd name="p0y3" fmla="*/ 40 h 555"/>
              <a:gd name="p0x4" fmla="*/ 1080 w 1080"/>
              <a:gd name="p0y4" fmla="*/ 90 h 555"/>
              <a:gd name="p0x5" fmla="*/ 1080 w 1080"/>
              <a:gd name="p0y5" fmla="*/ 465 h 555"/>
              <a:gd name="p0x6" fmla="*/ 1080 w 1080"/>
              <a:gd name="p0y6" fmla="*/ 514 h 555"/>
              <a:gd name="p0x7" fmla="*/ 1039 w 1080"/>
              <a:gd name="p0y7" fmla="*/ 555 h 555"/>
              <a:gd name="p0x8" fmla="*/ 990 w 1080"/>
              <a:gd name="p0y8" fmla="*/ 555 h 555"/>
              <a:gd name="p0x9" fmla="*/ 90 w 1080"/>
              <a:gd name="p0y9" fmla="*/ 555 h 555"/>
              <a:gd name="p0x10" fmla="*/ 40 w 1080"/>
              <a:gd name="p0y10" fmla="*/ 555 h 555"/>
              <a:gd name="p0x11" fmla="*/ 0 w 1080"/>
              <a:gd name="p0y11" fmla="*/ 514 h 555"/>
              <a:gd name="p0x12" fmla="*/ 0 w 1080"/>
              <a:gd name="p0y12" fmla="*/ 465 h 555"/>
              <a:gd name="p0x13" fmla="*/ 0 w 1080"/>
              <a:gd name="p0y13" fmla="*/ 90 h 555"/>
              <a:gd name="p0x14" fmla="*/ 0 w 1080"/>
              <a:gd name="p0y14" fmla="*/ 40 h 555"/>
              <a:gd name="p0x15" fmla="*/ 40 w 1080"/>
              <a:gd name="p0y15" fmla="*/ 0 h 555"/>
              <a:gd name="p0x16" fmla="*/ 90 w 1080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85825" y="5823271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书写层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609801" y="5756596"/>
            <a:ext cx="2790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竖式进位标记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记录进位过程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9010650" y="5756596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退位点标记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记录退位过程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8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8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0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0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08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1182</Words>
  <Application>WPS 演示</Application>
  <PresentationFormat>宽屏</PresentationFormat>
  <Paragraphs>250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100以内进退位加减·满十进一与退一当十</vt:lpstr>
      <vt:lpstr>进位加法：小石头满十换大石头</vt:lpstr>
      <vt:lpstr>PowerPoint 演示文稿</vt:lpstr>
      <vt:lpstr>PowerPoint 演示文稿</vt:lpstr>
      <vt:lpstr>PowerPoint 演示文稿</vt:lpstr>
      <vt:lpstr>退位减法：大石头拆开变小石头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