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77" r:id="rId3"/>
    <p:sldId id="379" r:id="rId4"/>
    <p:sldId id="380" r:id="rId5"/>
    <p:sldId id="381" r:id="rId6"/>
    <p:sldId id="382" r:id="rId7"/>
    <p:sldId id="383" r:id="rId8"/>
    <p:sldId id="384" r:id="rId9"/>
    <p:sldId id="385" r:id="rId10"/>
    <p:sldId id="386" r:id="rId11"/>
    <p:sldId id="387" r:id="rId12"/>
    <p:sldId id="388" r:id="rId13"/>
    <p:sldId id="389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57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122" g="3689" b="91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三种破十策略结果对比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计算结果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破十法
15-9</c:v>
                </c:pt>
                <c:pt idx="1">
                  <c:v>想加算减
13-8</c:v>
                </c:pt>
                <c:pt idx="2">
                  <c:v>连减法
11-7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71198551"/>
        <c:axId val="70319444"/>
      </c:barChart>
      <c:catAx>
        <c:axId val="711985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0319444"/>
        <c:crosses val="autoZero"/>
        <c:auto val="1"/>
        <c:lblAlgn val="ctr"/>
        <c:lblOffset val="100"/>
        <c:noMultiLvlLbl val="0"/>
      </c:catAx>
      <c:valAx>
        <c:axId val="70319444"/>
        <c:scaling>
          <c:orientation val="minMax"/>
          <c:max val="8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119855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e670516-936e-4038-b104-4aaa53b9c1f5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21.xml"/><Relationship Id="rId30" Type="http://schemas.openxmlformats.org/officeDocument/2006/relationships/tags" Target="../tags/tag120.xml"/><Relationship Id="rId3" Type="http://schemas.openxmlformats.org/officeDocument/2006/relationships/tags" Target="../tags/tag93.xml"/><Relationship Id="rId29" Type="http://schemas.openxmlformats.org/officeDocument/2006/relationships/tags" Target="../tags/tag119.xml"/><Relationship Id="rId28" Type="http://schemas.openxmlformats.org/officeDocument/2006/relationships/tags" Target="../tags/tag118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127.xml"/><Relationship Id="rId55" Type="http://schemas.openxmlformats.org/officeDocument/2006/relationships/slideLayout" Target="../slideLayouts/slideLayout6.xml"/><Relationship Id="rId54" Type="http://schemas.openxmlformats.org/officeDocument/2006/relationships/tags" Target="../tags/tag159.xml"/><Relationship Id="rId53" Type="http://schemas.openxmlformats.org/officeDocument/2006/relationships/image" Target="../media/image19.svg"/><Relationship Id="rId52" Type="http://schemas.openxmlformats.org/officeDocument/2006/relationships/image" Target="../media/image18.png"/><Relationship Id="rId51" Type="http://schemas.openxmlformats.org/officeDocument/2006/relationships/tags" Target="../tags/tag158.xml"/><Relationship Id="rId50" Type="http://schemas.openxmlformats.org/officeDocument/2006/relationships/tags" Target="../tags/tag157.xml"/><Relationship Id="rId5" Type="http://schemas.openxmlformats.org/officeDocument/2006/relationships/tags" Target="../tags/tag126.xml"/><Relationship Id="rId49" Type="http://schemas.openxmlformats.org/officeDocument/2006/relationships/tags" Target="../tags/tag156.xml"/><Relationship Id="rId48" Type="http://schemas.openxmlformats.org/officeDocument/2006/relationships/image" Target="../media/image17.svg"/><Relationship Id="rId47" Type="http://schemas.openxmlformats.org/officeDocument/2006/relationships/image" Target="../media/image16.png"/><Relationship Id="rId46" Type="http://schemas.openxmlformats.org/officeDocument/2006/relationships/tags" Target="../tags/tag155.xml"/><Relationship Id="rId45" Type="http://schemas.openxmlformats.org/officeDocument/2006/relationships/tags" Target="../tags/tag154.xml"/><Relationship Id="rId44" Type="http://schemas.openxmlformats.org/officeDocument/2006/relationships/tags" Target="../tags/tag153.xml"/><Relationship Id="rId43" Type="http://schemas.openxmlformats.org/officeDocument/2006/relationships/tags" Target="../tags/tag152.xml"/><Relationship Id="rId42" Type="http://schemas.openxmlformats.org/officeDocument/2006/relationships/tags" Target="../tags/tag151.xml"/><Relationship Id="rId41" Type="http://schemas.openxmlformats.org/officeDocument/2006/relationships/image" Target="../media/image15.svg"/><Relationship Id="rId40" Type="http://schemas.openxmlformats.org/officeDocument/2006/relationships/image" Target="../media/image14.png"/><Relationship Id="rId4" Type="http://schemas.openxmlformats.org/officeDocument/2006/relationships/tags" Target="../tags/tag125.xml"/><Relationship Id="rId39" Type="http://schemas.openxmlformats.org/officeDocument/2006/relationships/tags" Target="../tags/tag150.xml"/><Relationship Id="rId38" Type="http://schemas.openxmlformats.org/officeDocument/2006/relationships/tags" Target="../tags/tag149.xml"/><Relationship Id="rId37" Type="http://schemas.openxmlformats.org/officeDocument/2006/relationships/tags" Target="../tags/tag148.xml"/><Relationship Id="rId36" Type="http://schemas.openxmlformats.org/officeDocument/2006/relationships/tags" Target="../tags/tag147.xml"/><Relationship Id="rId35" Type="http://schemas.openxmlformats.org/officeDocument/2006/relationships/image" Target="../media/image13.svg"/><Relationship Id="rId34" Type="http://schemas.openxmlformats.org/officeDocument/2006/relationships/image" Target="../media/image12.png"/><Relationship Id="rId33" Type="http://schemas.openxmlformats.org/officeDocument/2006/relationships/tags" Target="../tags/tag146.xml"/><Relationship Id="rId32" Type="http://schemas.openxmlformats.org/officeDocument/2006/relationships/tags" Target="../tags/tag145.xml"/><Relationship Id="rId31" Type="http://schemas.openxmlformats.org/officeDocument/2006/relationships/tags" Target="../tags/tag144.xml"/><Relationship Id="rId30" Type="http://schemas.openxmlformats.org/officeDocument/2006/relationships/tags" Target="../tags/tag143.xml"/><Relationship Id="rId3" Type="http://schemas.openxmlformats.org/officeDocument/2006/relationships/tags" Target="../tags/tag124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142.xml"/><Relationship Id="rId26" Type="http://schemas.openxmlformats.org/officeDocument/2006/relationships/tags" Target="../tags/tag141.xml"/><Relationship Id="rId25" Type="http://schemas.openxmlformats.org/officeDocument/2006/relationships/tags" Target="../tags/tag140.xml"/><Relationship Id="rId24" Type="http://schemas.openxmlformats.org/officeDocument/2006/relationships/tags" Target="../tags/tag139.xml"/><Relationship Id="rId23" Type="http://schemas.openxmlformats.org/officeDocument/2006/relationships/tags" Target="../tags/tag138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37.xml"/><Relationship Id="rId2" Type="http://schemas.openxmlformats.org/officeDocument/2006/relationships/tags" Target="../tags/tag123.xml"/><Relationship Id="rId19" Type="http://schemas.openxmlformats.org/officeDocument/2006/relationships/tags" Target="../tags/tag136.xml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32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tags" Target="../tags/tag12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tags" Target="../tags/tag165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187.xml"/><Relationship Id="rId35" Type="http://schemas.openxmlformats.org/officeDocument/2006/relationships/image" Target="../media/image27.svg"/><Relationship Id="rId34" Type="http://schemas.openxmlformats.org/officeDocument/2006/relationships/image" Target="../media/image26.png"/><Relationship Id="rId33" Type="http://schemas.openxmlformats.org/officeDocument/2006/relationships/tags" Target="../tags/tag186.xml"/><Relationship Id="rId32" Type="http://schemas.openxmlformats.org/officeDocument/2006/relationships/tags" Target="../tags/tag185.xml"/><Relationship Id="rId31" Type="http://schemas.openxmlformats.org/officeDocument/2006/relationships/tags" Target="../tags/tag184.xml"/><Relationship Id="rId30" Type="http://schemas.openxmlformats.org/officeDocument/2006/relationships/tags" Target="../tags/tag183.xml"/><Relationship Id="rId3" Type="http://schemas.openxmlformats.org/officeDocument/2006/relationships/tags" Target="../tags/tag162.xml"/><Relationship Id="rId29" Type="http://schemas.openxmlformats.org/officeDocument/2006/relationships/image" Target="../media/image25.svg"/><Relationship Id="rId28" Type="http://schemas.openxmlformats.org/officeDocument/2006/relationships/image" Target="../media/image24.png"/><Relationship Id="rId27" Type="http://schemas.openxmlformats.org/officeDocument/2006/relationships/tags" Target="../tags/tag182.xml"/><Relationship Id="rId26" Type="http://schemas.openxmlformats.org/officeDocument/2006/relationships/tags" Target="../tags/tag181.xml"/><Relationship Id="rId25" Type="http://schemas.openxmlformats.org/officeDocument/2006/relationships/tags" Target="../tags/tag180.xml"/><Relationship Id="rId24" Type="http://schemas.openxmlformats.org/officeDocument/2006/relationships/tags" Target="../tags/tag179.xml"/><Relationship Id="rId23" Type="http://schemas.openxmlformats.org/officeDocument/2006/relationships/image" Target="../media/image23.svg"/><Relationship Id="rId22" Type="http://schemas.openxmlformats.org/officeDocument/2006/relationships/image" Target="../media/image22.png"/><Relationship Id="rId21" Type="http://schemas.openxmlformats.org/officeDocument/2006/relationships/tags" Target="../tags/tag178.xml"/><Relationship Id="rId20" Type="http://schemas.openxmlformats.org/officeDocument/2006/relationships/tags" Target="../tags/tag177.xml"/><Relationship Id="rId2" Type="http://schemas.openxmlformats.org/officeDocument/2006/relationships/tags" Target="../tags/tag161.xml"/><Relationship Id="rId19" Type="http://schemas.openxmlformats.org/officeDocument/2006/relationships/tags" Target="../tags/tag176.xml"/><Relationship Id="rId18" Type="http://schemas.openxmlformats.org/officeDocument/2006/relationships/tags" Target="../tags/tag175.xml"/><Relationship Id="rId17" Type="http://schemas.openxmlformats.org/officeDocument/2006/relationships/image" Target="../media/image21.svg"/><Relationship Id="rId16" Type="http://schemas.openxmlformats.org/officeDocument/2006/relationships/image" Target="../media/image20.png"/><Relationship Id="rId15" Type="http://schemas.openxmlformats.org/officeDocument/2006/relationships/tags" Target="../tags/tag174.xml"/><Relationship Id="rId14" Type="http://schemas.openxmlformats.org/officeDocument/2006/relationships/tags" Target="../tags/tag173.xml"/><Relationship Id="rId13" Type="http://schemas.openxmlformats.org/officeDocument/2006/relationships/tags" Target="../tags/tag172.xml"/><Relationship Id="rId12" Type="http://schemas.openxmlformats.org/officeDocument/2006/relationships/tags" Target="../tags/tag171.xml"/><Relationship Id="rId11" Type="http://schemas.openxmlformats.org/officeDocument/2006/relationships/tags" Target="../tags/tag170.xml"/><Relationship Id="rId10" Type="http://schemas.openxmlformats.org/officeDocument/2006/relationships/tags" Target="../tags/tag169.xml"/><Relationship Id="rId1" Type="http://schemas.openxmlformats.org/officeDocument/2006/relationships/tags" Target="../tags/tag16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8" Type="http://schemas.openxmlformats.org/officeDocument/2006/relationships/slideLayout" Target="../slideLayouts/slideLayout6.xml"/><Relationship Id="rId67" Type="http://schemas.openxmlformats.org/officeDocument/2006/relationships/tags" Target="../tags/tag239.xml"/><Relationship Id="rId66" Type="http://schemas.openxmlformats.org/officeDocument/2006/relationships/image" Target="../media/image45.svg"/><Relationship Id="rId65" Type="http://schemas.openxmlformats.org/officeDocument/2006/relationships/image" Target="../media/image44.png"/><Relationship Id="rId64" Type="http://schemas.openxmlformats.org/officeDocument/2006/relationships/tags" Target="../tags/tag238.xml"/><Relationship Id="rId63" Type="http://schemas.openxmlformats.org/officeDocument/2006/relationships/tags" Target="../tags/tag237.xml"/><Relationship Id="rId62" Type="http://schemas.openxmlformats.org/officeDocument/2006/relationships/tags" Target="../tags/tag236.xml"/><Relationship Id="rId61" Type="http://schemas.openxmlformats.org/officeDocument/2006/relationships/tags" Target="../tags/tag235.xml"/><Relationship Id="rId60" Type="http://schemas.openxmlformats.org/officeDocument/2006/relationships/tags" Target="../tags/tag234.xml"/><Relationship Id="rId6" Type="http://schemas.openxmlformats.org/officeDocument/2006/relationships/image" Target="../media/image29.svg"/><Relationship Id="rId59" Type="http://schemas.openxmlformats.org/officeDocument/2006/relationships/tags" Target="../tags/tag233.xml"/><Relationship Id="rId58" Type="http://schemas.openxmlformats.org/officeDocument/2006/relationships/image" Target="../media/image43.svg"/><Relationship Id="rId57" Type="http://schemas.openxmlformats.org/officeDocument/2006/relationships/image" Target="../media/image42.png"/><Relationship Id="rId56" Type="http://schemas.openxmlformats.org/officeDocument/2006/relationships/tags" Target="../tags/tag232.xml"/><Relationship Id="rId55" Type="http://schemas.openxmlformats.org/officeDocument/2006/relationships/tags" Target="../tags/tag231.xml"/><Relationship Id="rId54" Type="http://schemas.openxmlformats.org/officeDocument/2006/relationships/tags" Target="../tags/tag230.xml"/><Relationship Id="rId53" Type="http://schemas.openxmlformats.org/officeDocument/2006/relationships/tags" Target="../tags/tag229.xml"/><Relationship Id="rId52" Type="http://schemas.openxmlformats.org/officeDocument/2006/relationships/tags" Target="../tags/tag228.xml"/><Relationship Id="rId51" Type="http://schemas.openxmlformats.org/officeDocument/2006/relationships/tags" Target="../tags/tag227.xml"/><Relationship Id="rId50" Type="http://schemas.openxmlformats.org/officeDocument/2006/relationships/image" Target="../media/image41.svg"/><Relationship Id="rId5" Type="http://schemas.openxmlformats.org/officeDocument/2006/relationships/image" Target="../media/image28.png"/><Relationship Id="rId49" Type="http://schemas.openxmlformats.org/officeDocument/2006/relationships/image" Target="../media/image40.png"/><Relationship Id="rId48" Type="http://schemas.openxmlformats.org/officeDocument/2006/relationships/tags" Target="../tags/tag226.xml"/><Relationship Id="rId47" Type="http://schemas.openxmlformats.org/officeDocument/2006/relationships/tags" Target="../tags/tag225.xml"/><Relationship Id="rId46" Type="http://schemas.openxmlformats.org/officeDocument/2006/relationships/tags" Target="../tags/tag224.xml"/><Relationship Id="rId45" Type="http://schemas.openxmlformats.org/officeDocument/2006/relationships/tags" Target="../tags/tag223.xml"/><Relationship Id="rId44" Type="http://schemas.openxmlformats.org/officeDocument/2006/relationships/image" Target="../media/image39.svg"/><Relationship Id="rId43" Type="http://schemas.openxmlformats.org/officeDocument/2006/relationships/image" Target="../media/image38.png"/><Relationship Id="rId42" Type="http://schemas.openxmlformats.org/officeDocument/2006/relationships/tags" Target="../tags/tag222.xml"/><Relationship Id="rId41" Type="http://schemas.openxmlformats.org/officeDocument/2006/relationships/tags" Target="../tags/tag221.xml"/><Relationship Id="rId40" Type="http://schemas.openxmlformats.org/officeDocument/2006/relationships/tags" Target="../tags/tag220.xml"/><Relationship Id="rId4" Type="http://schemas.openxmlformats.org/officeDocument/2006/relationships/tags" Target="../tags/tag194.xml"/><Relationship Id="rId39" Type="http://schemas.openxmlformats.org/officeDocument/2006/relationships/image" Target="../media/image37.svg"/><Relationship Id="rId38" Type="http://schemas.openxmlformats.org/officeDocument/2006/relationships/image" Target="../media/image36.png"/><Relationship Id="rId37" Type="http://schemas.openxmlformats.org/officeDocument/2006/relationships/tags" Target="../tags/tag219.xml"/><Relationship Id="rId36" Type="http://schemas.openxmlformats.org/officeDocument/2006/relationships/tags" Target="../tags/tag218.xml"/><Relationship Id="rId35" Type="http://schemas.openxmlformats.org/officeDocument/2006/relationships/tags" Target="../tags/tag217.xml"/><Relationship Id="rId34" Type="http://schemas.openxmlformats.org/officeDocument/2006/relationships/image" Target="../media/image35.svg"/><Relationship Id="rId33" Type="http://schemas.openxmlformats.org/officeDocument/2006/relationships/image" Target="../media/image34.png"/><Relationship Id="rId32" Type="http://schemas.openxmlformats.org/officeDocument/2006/relationships/tags" Target="../tags/tag216.xml"/><Relationship Id="rId31" Type="http://schemas.openxmlformats.org/officeDocument/2006/relationships/tags" Target="../tags/tag215.xml"/><Relationship Id="rId30" Type="http://schemas.openxmlformats.org/officeDocument/2006/relationships/tags" Target="../tags/tag214.xml"/><Relationship Id="rId3" Type="http://schemas.openxmlformats.org/officeDocument/2006/relationships/tags" Target="../tags/tag193.xml"/><Relationship Id="rId29" Type="http://schemas.openxmlformats.org/officeDocument/2006/relationships/tags" Target="../tags/tag213.xml"/><Relationship Id="rId28" Type="http://schemas.openxmlformats.org/officeDocument/2006/relationships/tags" Target="../tags/tag212.xml"/><Relationship Id="rId27" Type="http://schemas.openxmlformats.org/officeDocument/2006/relationships/tags" Target="../tags/tag211.xml"/><Relationship Id="rId26" Type="http://schemas.openxmlformats.org/officeDocument/2006/relationships/tags" Target="../tags/tag210.xml"/><Relationship Id="rId25" Type="http://schemas.openxmlformats.org/officeDocument/2006/relationships/tags" Target="../tags/tag209.xml"/><Relationship Id="rId24" Type="http://schemas.openxmlformats.org/officeDocument/2006/relationships/tags" Target="../tags/tag208.xml"/><Relationship Id="rId23" Type="http://schemas.openxmlformats.org/officeDocument/2006/relationships/tags" Target="../tags/tag207.xml"/><Relationship Id="rId22" Type="http://schemas.openxmlformats.org/officeDocument/2006/relationships/image" Target="../media/image33.svg"/><Relationship Id="rId21" Type="http://schemas.openxmlformats.org/officeDocument/2006/relationships/image" Target="../media/image32.png"/><Relationship Id="rId20" Type="http://schemas.openxmlformats.org/officeDocument/2006/relationships/tags" Target="../tags/tag206.xml"/><Relationship Id="rId2" Type="http://schemas.openxmlformats.org/officeDocument/2006/relationships/tags" Target="../tags/tag192.xml"/><Relationship Id="rId19" Type="http://schemas.openxmlformats.org/officeDocument/2006/relationships/tags" Target="../tags/tag205.xml"/><Relationship Id="rId18" Type="http://schemas.openxmlformats.org/officeDocument/2006/relationships/tags" Target="../tags/tag204.xml"/><Relationship Id="rId17" Type="http://schemas.openxmlformats.org/officeDocument/2006/relationships/tags" Target="../tags/tag203.xml"/><Relationship Id="rId16" Type="http://schemas.openxmlformats.org/officeDocument/2006/relationships/tags" Target="../tags/tag202.xml"/><Relationship Id="rId15" Type="http://schemas.openxmlformats.org/officeDocument/2006/relationships/tags" Target="../tags/tag201.xml"/><Relationship Id="rId14" Type="http://schemas.openxmlformats.org/officeDocument/2006/relationships/image" Target="../media/image31.svg"/><Relationship Id="rId13" Type="http://schemas.openxmlformats.org/officeDocument/2006/relationships/image" Target="../media/image30.png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tags" Target="../tags/tag198.xml"/><Relationship Id="rId1" Type="http://schemas.openxmlformats.org/officeDocument/2006/relationships/tags" Target="../tags/tag1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image" Target="../media/image51.svg"/><Relationship Id="rId21" Type="http://schemas.openxmlformats.org/officeDocument/2006/relationships/image" Target="../media/image50.png"/><Relationship Id="rId20" Type="http://schemas.openxmlformats.org/officeDocument/2006/relationships/tags" Target="../tags/tag254.xml"/><Relationship Id="rId2" Type="http://schemas.openxmlformats.org/officeDocument/2006/relationships/tags" Target="../tags/tag240.xml"/><Relationship Id="rId19" Type="http://schemas.openxmlformats.org/officeDocument/2006/relationships/tags" Target="../tags/tag253.xml"/><Relationship Id="rId18" Type="http://schemas.openxmlformats.org/officeDocument/2006/relationships/tags" Target="../tags/tag252.xml"/><Relationship Id="rId17" Type="http://schemas.openxmlformats.org/officeDocument/2006/relationships/tags" Target="../tags/tag251.xml"/><Relationship Id="rId16" Type="http://schemas.openxmlformats.org/officeDocument/2006/relationships/image" Target="../media/image49.svg"/><Relationship Id="rId15" Type="http://schemas.openxmlformats.org/officeDocument/2006/relationships/image" Target="../media/image48.png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image" Target="../media/image47.sv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5.xml"/><Relationship Id="rId8" Type="http://schemas.openxmlformats.org/officeDocument/2006/relationships/tags" Target="../tags/tag264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290.xml"/><Relationship Id="rId4" Type="http://schemas.openxmlformats.org/officeDocument/2006/relationships/tags" Target="../tags/tag260.xml"/><Relationship Id="rId39" Type="http://schemas.openxmlformats.org/officeDocument/2006/relationships/tags" Target="../tags/tag289.xml"/><Relationship Id="rId38" Type="http://schemas.openxmlformats.org/officeDocument/2006/relationships/tags" Target="../tags/tag288.xml"/><Relationship Id="rId37" Type="http://schemas.openxmlformats.org/officeDocument/2006/relationships/tags" Target="../tags/tag287.xml"/><Relationship Id="rId36" Type="http://schemas.openxmlformats.org/officeDocument/2006/relationships/image" Target="../media/image57.svg"/><Relationship Id="rId35" Type="http://schemas.openxmlformats.org/officeDocument/2006/relationships/image" Target="../media/image56.png"/><Relationship Id="rId34" Type="http://schemas.openxmlformats.org/officeDocument/2006/relationships/tags" Target="../tags/tag286.xml"/><Relationship Id="rId33" Type="http://schemas.openxmlformats.org/officeDocument/2006/relationships/tags" Target="../tags/tag285.xml"/><Relationship Id="rId32" Type="http://schemas.openxmlformats.org/officeDocument/2006/relationships/tags" Target="../tags/tag284.xml"/><Relationship Id="rId31" Type="http://schemas.openxmlformats.org/officeDocument/2006/relationships/tags" Target="../tags/tag283.xml"/><Relationship Id="rId30" Type="http://schemas.openxmlformats.org/officeDocument/2006/relationships/tags" Target="../tags/tag282.xml"/><Relationship Id="rId3" Type="http://schemas.openxmlformats.org/officeDocument/2006/relationships/tags" Target="../tags/tag259.xml"/><Relationship Id="rId29" Type="http://schemas.openxmlformats.org/officeDocument/2006/relationships/tags" Target="../tags/tag281.xml"/><Relationship Id="rId28" Type="http://schemas.openxmlformats.org/officeDocument/2006/relationships/tags" Target="../tags/tag280.xml"/><Relationship Id="rId27" Type="http://schemas.openxmlformats.org/officeDocument/2006/relationships/image" Target="../media/image55.svg"/><Relationship Id="rId26" Type="http://schemas.openxmlformats.org/officeDocument/2006/relationships/image" Target="../media/image54.png"/><Relationship Id="rId25" Type="http://schemas.openxmlformats.org/officeDocument/2006/relationships/tags" Target="../tags/tag279.xml"/><Relationship Id="rId24" Type="http://schemas.openxmlformats.org/officeDocument/2006/relationships/tags" Target="../tags/tag278.xml"/><Relationship Id="rId23" Type="http://schemas.openxmlformats.org/officeDocument/2006/relationships/tags" Target="../tags/tag277.xml"/><Relationship Id="rId22" Type="http://schemas.openxmlformats.org/officeDocument/2006/relationships/tags" Target="../tags/tag276.xml"/><Relationship Id="rId21" Type="http://schemas.openxmlformats.org/officeDocument/2006/relationships/tags" Target="../tags/tag275.xml"/><Relationship Id="rId20" Type="http://schemas.openxmlformats.org/officeDocument/2006/relationships/tags" Target="../tags/tag274.xml"/><Relationship Id="rId2" Type="http://schemas.openxmlformats.org/officeDocument/2006/relationships/tags" Target="../tags/tag258.xml"/><Relationship Id="rId19" Type="http://schemas.openxmlformats.org/officeDocument/2006/relationships/tags" Target="../tags/tag273.xml"/><Relationship Id="rId18" Type="http://schemas.openxmlformats.org/officeDocument/2006/relationships/image" Target="../media/image53.svg"/><Relationship Id="rId17" Type="http://schemas.openxmlformats.org/officeDocument/2006/relationships/image" Target="../media/image52.png"/><Relationship Id="rId16" Type="http://schemas.openxmlformats.org/officeDocument/2006/relationships/tags" Target="../tags/tag272.xml"/><Relationship Id="rId15" Type="http://schemas.openxmlformats.org/officeDocument/2006/relationships/tags" Target="../tags/tag271.xml"/><Relationship Id="rId14" Type="http://schemas.openxmlformats.org/officeDocument/2006/relationships/tags" Target="../tags/tag270.xml"/><Relationship Id="rId13" Type="http://schemas.openxmlformats.org/officeDocument/2006/relationships/tags" Target="../tags/tag269.xml"/><Relationship Id="rId12" Type="http://schemas.openxmlformats.org/officeDocument/2006/relationships/tags" Target="../tags/tag268.xml"/><Relationship Id="rId11" Type="http://schemas.openxmlformats.org/officeDocument/2006/relationships/tags" Target="../tags/tag267.xml"/><Relationship Id="rId10" Type="http://schemas.openxmlformats.org/officeDocument/2006/relationships/tags" Target="../tags/tag266.xml"/><Relationship Id="rId1" Type="http://schemas.openxmlformats.org/officeDocument/2006/relationships/tags" Target="../tags/tag25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svg"/><Relationship Id="rId8" Type="http://schemas.openxmlformats.org/officeDocument/2006/relationships/image" Target="../media/image58.png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320.xml"/><Relationship Id="rId41" Type="http://schemas.openxmlformats.org/officeDocument/2006/relationships/tags" Target="../tags/tag319.xml"/><Relationship Id="rId40" Type="http://schemas.openxmlformats.org/officeDocument/2006/relationships/image" Target="../media/image51.svg"/><Relationship Id="rId4" Type="http://schemas.openxmlformats.org/officeDocument/2006/relationships/tags" Target="../tags/tag294.xml"/><Relationship Id="rId39" Type="http://schemas.openxmlformats.org/officeDocument/2006/relationships/image" Target="../media/image50.png"/><Relationship Id="rId38" Type="http://schemas.openxmlformats.org/officeDocument/2006/relationships/tags" Target="../tags/tag318.xml"/><Relationship Id="rId37" Type="http://schemas.openxmlformats.org/officeDocument/2006/relationships/tags" Target="../tags/tag317.xml"/><Relationship Id="rId36" Type="http://schemas.openxmlformats.org/officeDocument/2006/relationships/tags" Target="../tags/tag316.xml"/><Relationship Id="rId35" Type="http://schemas.openxmlformats.org/officeDocument/2006/relationships/tags" Target="../tags/tag315.xml"/><Relationship Id="rId34" Type="http://schemas.openxmlformats.org/officeDocument/2006/relationships/image" Target="../media/image67.svg"/><Relationship Id="rId33" Type="http://schemas.openxmlformats.org/officeDocument/2006/relationships/image" Target="../media/image66.png"/><Relationship Id="rId32" Type="http://schemas.openxmlformats.org/officeDocument/2006/relationships/tags" Target="../tags/tag314.xml"/><Relationship Id="rId31" Type="http://schemas.openxmlformats.org/officeDocument/2006/relationships/tags" Target="../tags/tag313.xml"/><Relationship Id="rId30" Type="http://schemas.openxmlformats.org/officeDocument/2006/relationships/tags" Target="../tags/tag312.xml"/><Relationship Id="rId3" Type="http://schemas.openxmlformats.org/officeDocument/2006/relationships/tags" Target="../tags/tag293.xml"/><Relationship Id="rId29" Type="http://schemas.openxmlformats.org/officeDocument/2006/relationships/tags" Target="../tags/tag311.xml"/><Relationship Id="rId28" Type="http://schemas.openxmlformats.org/officeDocument/2006/relationships/image" Target="../media/image65.svg"/><Relationship Id="rId27" Type="http://schemas.openxmlformats.org/officeDocument/2006/relationships/image" Target="../media/image64.png"/><Relationship Id="rId26" Type="http://schemas.openxmlformats.org/officeDocument/2006/relationships/tags" Target="../tags/tag310.xml"/><Relationship Id="rId25" Type="http://schemas.openxmlformats.org/officeDocument/2006/relationships/tags" Target="../tags/tag309.xml"/><Relationship Id="rId24" Type="http://schemas.openxmlformats.org/officeDocument/2006/relationships/tags" Target="../tags/tag308.xml"/><Relationship Id="rId23" Type="http://schemas.openxmlformats.org/officeDocument/2006/relationships/tags" Target="../tags/tag307.xml"/><Relationship Id="rId22" Type="http://schemas.openxmlformats.org/officeDocument/2006/relationships/tags" Target="../tags/tag306.xml"/><Relationship Id="rId21" Type="http://schemas.openxmlformats.org/officeDocument/2006/relationships/image" Target="../media/image63.svg"/><Relationship Id="rId20" Type="http://schemas.openxmlformats.org/officeDocument/2006/relationships/image" Target="../media/image62.png"/><Relationship Id="rId2" Type="http://schemas.openxmlformats.org/officeDocument/2006/relationships/tags" Target="../tags/tag292.xml"/><Relationship Id="rId19" Type="http://schemas.openxmlformats.org/officeDocument/2006/relationships/tags" Target="../tags/tag305.xml"/><Relationship Id="rId18" Type="http://schemas.openxmlformats.org/officeDocument/2006/relationships/tags" Target="../tags/tag304.xml"/><Relationship Id="rId17" Type="http://schemas.openxmlformats.org/officeDocument/2006/relationships/tags" Target="../tags/tag303.xml"/><Relationship Id="rId16" Type="http://schemas.openxmlformats.org/officeDocument/2006/relationships/tags" Target="../tags/tag302.xml"/><Relationship Id="rId15" Type="http://schemas.openxmlformats.org/officeDocument/2006/relationships/image" Target="../media/image61.svg"/><Relationship Id="rId14" Type="http://schemas.openxmlformats.org/officeDocument/2006/relationships/image" Target="../media/image60.png"/><Relationship Id="rId13" Type="http://schemas.openxmlformats.org/officeDocument/2006/relationships/tags" Target="../tags/tag301.xml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tags" Target="../tags/tag29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image" Target="../media/image69.svg"/><Relationship Id="rId7" Type="http://schemas.openxmlformats.org/officeDocument/2006/relationships/image" Target="../media/image68.png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353.xml"/><Relationship Id="rId44" Type="http://schemas.openxmlformats.org/officeDocument/2006/relationships/tags" Target="../tags/tag352.xml"/><Relationship Id="rId43" Type="http://schemas.openxmlformats.org/officeDocument/2006/relationships/image" Target="../media/image75.svg"/><Relationship Id="rId42" Type="http://schemas.openxmlformats.org/officeDocument/2006/relationships/image" Target="../media/image74.png"/><Relationship Id="rId41" Type="http://schemas.openxmlformats.org/officeDocument/2006/relationships/tags" Target="../tags/tag351.xml"/><Relationship Id="rId40" Type="http://schemas.openxmlformats.org/officeDocument/2006/relationships/tags" Target="../tags/tag350.xml"/><Relationship Id="rId4" Type="http://schemas.openxmlformats.org/officeDocument/2006/relationships/tags" Target="../tags/tag324.xml"/><Relationship Id="rId39" Type="http://schemas.openxmlformats.org/officeDocument/2006/relationships/tags" Target="../tags/tag349.xml"/><Relationship Id="rId38" Type="http://schemas.openxmlformats.org/officeDocument/2006/relationships/tags" Target="../tags/tag348.xml"/><Relationship Id="rId37" Type="http://schemas.openxmlformats.org/officeDocument/2006/relationships/tags" Target="../tags/tag347.xml"/><Relationship Id="rId36" Type="http://schemas.openxmlformats.org/officeDocument/2006/relationships/image" Target="../media/image23.svg"/><Relationship Id="rId35" Type="http://schemas.openxmlformats.org/officeDocument/2006/relationships/image" Target="../media/image22.png"/><Relationship Id="rId34" Type="http://schemas.openxmlformats.org/officeDocument/2006/relationships/tags" Target="../tags/tag346.xml"/><Relationship Id="rId33" Type="http://schemas.openxmlformats.org/officeDocument/2006/relationships/tags" Target="../tags/tag345.xml"/><Relationship Id="rId32" Type="http://schemas.openxmlformats.org/officeDocument/2006/relationships/tags" Target="../tags/tag344.xml"/><Relationship Id="rId31" Type="http://schemas.openxmlformats.org/officeDocument/2006/relationships/tags" Target="../tags/tag343.xml"/><Relationship Id="rId30" Type="http://schemas.openxmlformats.org/officeDocument/2006/relationships/tags" Target="../tags/tag342.xml"/><Relationship Id="rId3" Type="http://schemas.openxmlformats.org/officeDocument/2006/relationships/tags" Target="../tags/tag323.xml"/><Relationship Id="rId29" Type="http://schemas.openxmlformats.org/officeDocument/2006/relationships/image" Target="../media/image73.svg"/><Relationship Id="rId28" Type="http://schemas.openxmlformats.org/officeDocument/2006/relationships/image" Target="../media/image72.png"/><Relationship Id="rId27" Type="http://schemas.openxmlformats.org/officeDocument/2006/relationships/tags" Target="../tags/tag341.xml"/><Relationship Id="rId26" Type="http://schemas.openxmlformats.org/officeDocument/2006/relationships/tags" Target="../tags/tag340.xml"/><Relationship Id="rId25" Type="http://schemas.openxmlformats.org/officeDocument/2006/relationships/tags" Target="../tags/tag339.xml"/><Relationship Id="rId24" Type="http://schemas.openxmlformats.org/officeDocument/2006/relationships/tags" Target="../tags/tag338.xml"/><Relationship Id="rId23" Type="http://schemas.openxmlformats.org/officeDocument/2006/relationships/tags" Target="../tags/tag337.xml"/><Relationship Id="rId22" Type="http://schemas.openxmlformats.org/officeDocument/2006/relationships/image" Target="../media/image71.svg"/><Relationship Id="rId21" Type="http://schemas.openxmlformats.org/officeDocument/2006/relationships/image" Target="../media/image70.png"/><Relationship Id="rId20" Type="http://schemas.openxmlformats.org/officeDocument/2006/relationships/tags" Target="../tags/tag336.xml"/><Relationship Id="rId2" Type="http://schemas.openxmlformats.org/officeDocument/2006/relationships/tags" Target="../tags/tag322.xml"/><Relationship Id="rId19" Type="http://schemas.openxmlformats.org/officeDocument/2006/relationships/tags" Target="../tags/tag335.xml"/><Relationship Id="rId18" Type="http://schemas.openxmlformats.org/officeDocument/2006/relationships/tags" Target="../tags/tag334.xml"/><Relationship Id="rId17" Type="http://schemas.openxmlformats.org/officeDocument/2006/relationships/tags" Target="../tags/tag333.xml"/><Relationship Id="rId16" Type="http://schemas.openxmlformats.org/officeDocument/2006/relationships/tags" Target="../tags/tag332.xml"/><Relationship Id="rId15" Type="http://schemas.openxmlformats.org/officeDocument/2006/relationships/image" Target="../media/image25.svg"/><Relationship Id="rId14" Type="http://schemas.openxmlformats.org/officeDocument/2006/relationships/image" Target="../media/image24.png"/><Relationship Id="rId13" Type="http://schemas.openxmlformats.org/officeDocument/2006/relationships/tags" Target="../tags/tag331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2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56.xml"/><Relationship Id="rId2" Type="http://schemas.openxmlformats.org/officeDocument/2006/relationships/tags" Target="../tags/tag355.xml"/><Relationship Id="rId1" Type="http://schemas.openxmlformats.org/officeDocument/2006/relationships/tags" Target="../tags/tag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11-20各数认识·满十进一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古人计数：从逐一到按群的飞跃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古人计数：教材直接以文化为课题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381451" y="1197293"/>
            <a:ext cx="542909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教材课题就叫</a:t>
            </a:r>
            <a:r>
              <a:rPr lang="en-US" altLang="zh-CN"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古人计数</a:t>
            </a:r>
            <a:r>
              <a:rPr lang="en-US" altLang="zh-CN"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文化即课程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048000" y="3107531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5943600" y="3107531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8839200" y="3107531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75945" y="1871345"/>
            <a:ext cx="2352675" cy="2876550"/>
          </a:xfrm>
          <a:custGeom>
            <a:avLst/>
            <a:gdLst>
              <a:gd name="sw" fmla="*/ 1 w 3705"/>
              <a:gd name="sh" fmla="*/ 1 h 4530"/>
              <a:gd name="mins" fmla="min sw sh"/>
              <a:gd name="dsw" fmla="+- 0 sw mins"/>
              <a:gd name="dsh" fmla="+- 0 sh mins"/>
              <a:gd name="p0x0" fmla="*/ 180 w 3705"/>
              <a:gd name="p0y0" fmla="*/ 0 h 4530"/>
              <a:gd name="p0x1" fmla="*/ 3525 w 3705"/>
              <a:gd name="p0y1" fmla="*/ 0 h 4530"/>
              <a:gd name="p0x2" fmla="*/ 3624 w 3705"/>
              <a:gd name="p0y2" fmla="*/ 0 h 4530"/>
              <a:gd name="p0x3" fmla="*/ 3705 w 3705"/>
              <a:gd name="p0y3" fmla="*/ 80 h 4530"/>
              <a:gd name="p0x4" fmla="*/ 3705 w 3705"/>
              <a:gd name="p0y4" fmla="*/ 180 h 4530"/>
              <a:gd name="p0x5" fmla="*/ 3705 w 3705"/>
              <a:gd name="p0y5" fmla="*/ 4350 h 4530"/>
              <a:gd name="p0x6" fmla="*/ 3705 w 3705"/>
              <a:gd name="p0y6" fmla="*/ 4449 h 4530"/>
              <a:gd name="p0x7" fmla="*/ 3624 w 3705"/>
              <a:gd name="p0y7" fmla="*/ 4530 h 4530"/>
              <a:gd name="p0x8" fmla="*/ 3525 w 3705"/>
              <a:gd name="p0y8" fmla="*/ 4530 h 4530"/>
              <a:gd name="p0x9" fmla="*/ 180 w 3705"/>
              <a:gd name="p0y9" fmla="*/ 4530 h 4530"/>
              <a:gd name="p0x10" fmla="*/ 80 w 3705"/>
              <a:gd name="p0y10" fmla="*/ 4530 h 4530"/>
              <a:gd name="p0x11" fmla="*/ 0 w 3705"/>
              <a:gd name="p0y11" fmla="*/ 4449 h 4530"/>
              <a:gd name="p0x12" fmla="*/ 0 w 3705"/>
              <a:gd name="p0y12" fmla="*/ 4350 h 4530"/>
              <a:gd name="p0x13" fmla="*/ 0 w 3705"/>
              <a:gd name="p0y13" fmla="*/ 180 h 4530"/>
              <a:gd name="p0x14" fmla="*/ 0 w 3705"/>
              <a:gd name="p0y14" fmla="*/ 80 h 4530"/>
              <a:gd name="p0x15" fmla="*/ 80 w 3705"/>
              <a:gd name="p0y15" fmla="*/ 0 h 4530"/>
              <a:gd name="p0x16" fmla="*/ 180 w 3705"/>
              <a:gd name="p0y16" fmla="*/ 0 h 4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1485900" y="2549525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535982" y="2640359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181024" y="318233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情境导入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09549" y="3506181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古人打结、刻痕、摆石子计数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3471545" y="1871345"/>
            <a:ext cx="2352675" cy="2876550"/>
          </a:xfrm>
          <a:custGeom>
            <a:avLst/>
            <a:gdLst>
              <a:gd name="sw" fmla="*/ 1 w 3705"/>
              <a:gd name="sh" fmla="*/ 1 h 4530"/>
              <a:gd name="mins" fmla="min sw sh"/>
              <a:gd name="dsw" fmla="+- 0 sw mins"/>
              <a:gd name="dsh" fmla="+- 0 sh mins"/>
              <a:gd name="p0x0" fmla="*/ 180 w 3705"/>
              <a:gd name="p0y0" fmla="*/ 0 h 4530"/>
              <a:gd name="p0x1" fmla="*/ 3525 w 3705"/>
              <a:gd name="p0y1" fmla="*/ 0 h 4530"/>
              <a:gd name="p0x2" fmla="*/ 3624 w 3705"/>
              <a:gd name="p0y2" fmla="*/ 0 h 4530"/>
              <a:gd name="p0x3" fmla="*/ 3705 w 3705"/>
              <a:gd name="p0y3" fmla="*/ 80 h 4530"/>
              <a:gd name="p0x4" fmla="*/ 3705 w 3705"/>
              <a:gd name="p0y4" fmla="*/ 180 h 4530"/>
              <a:gd name="p0x5" fmla="*/ 3705 w 3705"/>
              <a:gd name="p0y5" fmla="*/ 4350 h 4530"/>
              <a:gd name="p0x6" fmla="*/ 3705 w 3705"/>
              <a:gd name="p0y6" fmla="*/ 4449 h 4530"/>
              <a:gd name="p0x7" fmla="*/ 3624 w 3705"/>
              <a:gd name="p0y7" fmla="*/ 4530 h 4530"/>
              <a:gd name="p0x8" fmla="*/ 3525 w 3705"/>
              <a:gd name="p0y8" fmla="*/ 4530 h 4530"/>
              <a:gd name="p0x9" fmla="*/ 180 w 3705"/>
              <a:gd name="p0y9" fmla="*/ 4530 h 4530"/>
              <a:gd name="p0x10" fmla="*/ 80 w 3705"/>
              <a:gd name="p0y10" fmla="*/ 4530 h 4530"/>
              <a:gd name="p0x11" fmla="*/ 0 w 3705"/>
              <a:gd name="p0y11" fmla="*/ 4449 h 4530"/>
              <a:gd name="p0x12" fmla="*/ 0 w 3705"/>
              <a:gd name="p0y12" fmla="*/ 4350 h 4530"/>
              <a:gd name="p0x13" fmla="*/ 0 w 3705"/>
              <a:gd name="p0y13" fmla="*/ 180 h 4530"/>
              <a:gd name="p0x14" fmla="*/ 0 w 3705"/>
              <a:gd name="p0y14" fmla="*/ 80 h 4530"/>
              <a:gd name="p0x15" fmla="*/ 80 w 3705"/>
              <a:gd name="p0y15" fmla="*/ 0 h 4530"/>
              <a:gd name="p0x16" fmla="*/ 180 w 3705"/>
              <a:gd name="p0y16" fmla="*/ 0 h 4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381500" y="2549525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431583" y="2640359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076624" y="318233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认知冲突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3683946" y="3506181"/>
            <a:ext cx="192851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数量超过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，绳结和石子太多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367145" y="1871345"/>
            <a:ext cx="2352675" cy="2876550"/>
          </a:xfrm>
          <a:custGeom>
            <a:avLst/>
            <a:gdLst>
              <a:gd name="sw" fmla="*/ 1 w 3705"/>
              <a:gd name="sh" fmla="*/ 1 h 4530"/>
              <a:gd name="mins" fmla="min sw sh"/>
              <a:gd name="dsw" fmla="+- 0 sw mins"/>
              <a:gd name="dsh" fmla="+- 0 sh mins"/>
              <a:gd name="p0x0" fmla="*/ 180 w 3705"/>
              <a:gd name="p0y0" fmla="*/ 0 h 4530"/>
              <a:gd name="p0x1" fmla="*/ 3525 w 3705"/>
              <a:gd name="p0y1" fmla="*/ 0 h 4530"/>
              <a:gd name="p0x2" fmla="*/ 3624 w 3705"/>
              <a:gd name="p0y2" fmla="*/ 0 h 4530"/>
              <a:gd name="p0x3" fmla="*/ 3705 w 3705"/>
              <a:gd name="p0y3" fmla="*/ 80 h 4530"/>
              <a:gd name="p0x4" fmla="*/ 3705 w 3705"/>
              <a:gd name="p0y4" fmla="*/ 180 h 4530"/>
              <a:gd name="p0x5" fmla="*/ 3705 w 3705"/>
              <a:gd name="p0y5" fmla="*/ 4350 h 4530"/>
              <a:gd name="p0x6" fmla="*/ 3705 w 3705"/>
              <a:gd name="p0y6" fmla="*/ 4449 h 4530"/>
              <a:gd name="p0x7" fmla="*/ 3624 w 3705"/>
              <a:gd name="p0y7" fmla="*/ 4530 h 4530"/>
              <a:gd name="p0x8" fmla="*/ 3525 w 3705"/>
              <a:gd name="p0y8" fmla="*/ 4530 h 4530"/>
              <a:gd name="p0x9" fmla="*/ 180 w 3705"/>
              <a:gd name="p0y9" fmla="*/ 4530 h 4530"/>
              <a:gd name="p0x10" fmla="*/ 80 w 3705"/>
              <a:gd name="p0y10" fmla="*/ 4530 h 4530"/>
              <a:gd name="p0x11" fmla="*/ 0 w 3705"/>
              <a:gd name="p0y11" fmla="*/ 4449 h 4530"/>
              <a:gd name="p0x12" fmla="*/ 0 w 3705"/>
              <a:gd name="p0y12" fmla="*/ 4350 h 4530"/>
              <a:gd name="p0x13" fmla="*/ 0 w 3705"/>
              <a:gd name="p0y13" fmla="*/ 180 h 4530"/>
              <a:gd name="p0x14" fmla="*/ 0 w 3705"/>
              <a:gd name="p0y14" fmla="*/ 80 h 4530"/>
              <a:gd name="p0x15" fmla="*/ 80 w 3705"/>
              <a:gd name="p0y15" fmla="*/ 0 h 4530"/>
              <a:gd name="p0x16" fmla="*/ 180 w 3705"/>
              <a:gd name="p0y16" fmla="*/ 0 h 4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7277100" y="2549525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7327182" y="2640359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972224" y="318233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操作突破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853162" y="3506181"/>
            <a:ext cx="138127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捆小棒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认识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9262745" y="1871345"/>
            <a:ext cx="2352675" cy="2876550"/>
          </a:xfrm>
          <a:custGeom>
            <a:avLst/>
            <a:gdLst>
              <a:gd name="sw" fmla="*/ 1 w 3705"/>
              <a:gd name="sh" fmla="*/ 1 h 4530"/>
              <a:gd name="mins" fmla="min sw sh"/>
              <a:gd name="dsw" fmla="+- 0 sw mins"/>
              <a:gd name="dsh" fmla="+- 0 sh mins"/>
              <a:gd name="p0x0" fmla="*/ 180 w 3705"/>
              <a:gd name="p0y0" fmla="*/ 0 h 4530"/>
              <a:gd name="p0x1" fmla="*/ 3525 w 3705"/>
              <a:gd name="p0y1" fmla="*/ 0 h 4530"/>
              <a:gd name="p0x2" fmla="*/ 3624 w 3705"/>
              <a:gd name="p0y2" fmla="*/ 0 h 4530"/>
              <a:gd name="p0x3" fmla="*/ 3705 w 3705"/>
              <a:gd name="p0y3" fmla="*/ 80 h 4530"/>
              <a:gd name="p0x4" fmla="*/ 3705 w 3705"/>
              <a:gd name="p0y4" fmla="*/ 180 h 4530"/>
              <a:gd name="p0x5" fmla="*/ 3705 w 3705"/>
              <a:gd name="p0y5" fmla="*/ 4350 h 4530"/>
              <a:gd name="p0x6" fmla="*/ 3705 w 3705"/>
              <a:gd name="p0y6" fmla="*/ 4449 h 4530"/>
              <a:gd name="p0x7" fmla="*/ 3624 w 3705"/>
              <a:gd name="p0y7" fmla="*/ 4530 h 4530"/>
              <a:gd name="p0x8" fmla="*/ 3525 w 3705"/>
              <a:gd name="p0y8" fmla="*/ 4530 h 4530"/>
              <a:gd name="p0x9" fmla="*/ 180 w 3705"/>
              <a:gd name="p0y9" fmla="*/ 4530 h 4530"/>
              <a:gd name="p0x10" fmla="*/ 80 w 3705"/>
              <a:gd name="p0y10" fmla="*/ 4530 h 4530"/>
              <a:gd name="p0x11" fmla="*/ 0 w 3705"/>
              <a:gd name="p0y11" fmla="*/ 4449 h 4530"/>
              <a:gd name="p0x12" fmla="*/ 0 w 3705"/>
              <a:gd name="p0y12" fmla="*/ 4350 h 4530"/>
              <a:gd name="p0x13" fmla="*/ 0 w 3705"/>
              <a:gd name="p0y13" fmla="*/ 180 h 4530"/>
              <a:gd name="p0x14" fmla="*/ 0 w 3705"/>
              <a:gd name="p0y14" fmla="*/ 80 h 4530"/>
              <a:gd name="p0x15" fmla="*/ 80 w 3705"/>
              <a:gd name="p0y15" fmla="*/ 0 h 4530"/>
              <a:gd name="p0x16" fmla="*/ 180 w 3705"/>
              <a:gd name="p0y16" fmla="*/ 0 h 4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10172700" y="2686685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0222782" y="2777509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867833" y="331948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符号创造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9475146" y="3643331"/>
            <a:ext cx="19285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学生自创表示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的方法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75945" y="5024120"/>
            <a:ext cx="5419725" cy="1333500"/>
          </a:xfrm>
          <a:custGeom>
            <a:avLst/>
            <a:gdLst>
              <a:gd name="sw" fmla="*/ 1 w 8535"/>
              <a:gd name="sh" fmla="*/ 1 h 2100"/>
              <a:gd name="mins" fmla="min sw sh"/>
              <a:gd name="dsw" fmla="+- 0 sw mins"/>
              <a:gd name="dsh" fmla="+- 0 sh mins"/>
              <a:gd name="p0x0" fmla="*/ 180 w 8535"/>
              <a:gd name="p0y0" fmla="*/ 0 h 2100"/>
              <a:gd name="p0x1" fmla="*/ 8355 w 8535"/>
              <a:gd name="p0y1" fmla="*/ 0 h 2100"/>
              <a:gd name="p0x2" fmla="*/ 8454 w 8535"/>
              <a:gd name="p0y2" fmla="*/ 0 h 2100"/>
              <a:gd name="p0x3" fmla="*/ 8535 w 8535"/>
              <a:gd name="p0y3" fmla="*/ 80 h 2100"/>
              <a:gd name="p0x4" fmla="*/ 8535 w 8535"/>
              <a:gd name="p0y4" fmla="*/ 180 h 2100"/>
              <a:gd name="p0x5" fmla="*/ 8535 w 8535"/>
              <a:gd name="p0y5" fmla="*/ 1920 h 2100"/>
              <a:gd name="p0x6" fmla="*/ 8535 w 8535"/>
              <a:gd name="p0y6" fmla="*/ 2019 h 2100"/>
              <a:gd name="p0x7" fmla="*/ 8454 w 8535"/>
              <a:gd name="p0y7" fmla="*/ 2100 h 2100"/>
              <a:gd name="p0x8" fmla="*/ 8355 w 8535"/>
              <a:gd name="p0y8" fmla="*/ 2100 h 2100"/>
              <a:gd name="p0x9" fmla="*/ 180 w 8535"/>
              <a:gd name="p0y9" fmla="*/ 2100 h 2100"/>
              <a:gd name="p0x10" fmla="*/ 80 w 8535"/>
              <a:gd name="p0y10" fmla="*/ 2100 h 2100"/>
              <a:gd name="p0x11" fmla="*/ 0 w 8535"/>
              <a:gd name="p0y11" fmla="*/ 2019 h 2100"/>
              <a:gd name="p0x12" fmla="*/ 0 w 8535"/>
              <a:gd name="p0y12" fmla="*/ 1920 h 2100"/>
              <a:gd name="p0x13" fmla="*/ 0 w 8535"/>
              <a:gd name="p0y13" fmla="*/ 180 h 2100"/>
              <a:gd name="p0x14" fmla="*/ 0 w 8535"/>
              <a:gd name="p0y14" fmla="*/ 80 h 2100"/>
              <a:gd name="p0x15" fmla="*/ 80 w 8535"/>
              <a:gd name="p0y15" fmla="*/ 0 h 2100"/>
              <a:gd name="p0x16" fmla="*/ 180 w 8535"/>
              <a:gd name="p0y16" fmla="*/ 0 h 21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1263920" y="5194935"/>
            <a:ext cx="4463434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逐一计数</a:t>
            </a:r>
            <a:r>
              <a:rPr lang="en-US" altLang="zh-CN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按群计数</a:t>
            </a:r>
            <a:endParaRPr lang="zh-CN" altLang="en-US" sz="33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2333625" y="584358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计数方式的质变飞跃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195695" y="5024120"/>
            <a:ext cx="5419725" cy="1333500"/>
          </a:xfrm>
          <a:custGeom>
            <a:avLst/>
            <a:gdLst>
              <a:gd name="sw" fmla="*/ 1 w 8535"/>
              <a:gd name="sh" fmla="*/ 1 h 2100"/>
              <a:gd name="mins" fmla="min sw sh"/>
              <a:gd name="dsw" fmla="+- 0 sw mins"/>
              <a:gd name="dsh" fmla="+- 0 sh mins"/>
              <a:gd name="p0x0" fmla="*/ 180 w 8535"/>
              <a:gd name="p0y0" fmla="*/ 0 h 2100"/>
              <a:gd name="p0x1" fmla="*/ 8355 w 8535"/>
              <a:gd name="p0y1" fmla="*/ 0 h 2100"/>
              <a:gd name="p0x2" fmla="*/ 8454 w 8535"/>
              <a:gd name="p0y2" fmla="*/ 0 h 2100"/>
              <a:gd name="p0x3" fmla="*/ 8535 w 8535"/>
              <a:gd name="p0y3" fmla="*/ 80 h 2100"/>
              <a:gd name="p0x4" fmla="*/ 8535 w 8535"/>
              <a:gd name="p0y4" fmla="*/ 180 h 2100"/>
              <a:gd name="p0x5" fmla="*/ 8535 w 8535"/>
              <a:gd name="p0y5" fmla="*/ 1920 h 2100"/>
              <a:gd name="p0x6" fmla="*/ 8535 w 8535"/>
              <a:gd name="p0y6" fmla="*/ 2019 h 2100"/>
              <a:gd name="p0x7" fmla="*/ 8454 w 8535"/>
              <a:gd name="p0y7" fmla="*/ 2100 h 2100"/>
              <a:gd name="p0x8" fmla="*/ 8355 w 8535"/>
              <a:gd name="p0y8" fmla="*/ 2100 h 2100"/>
              <a:gd name="p0x9" fmla="*/ 180 w 8535"/>
              <a:gd name="p0y9" fmla="*/ 2100 h 2100"/>
              <a:gd name="p0x10" fmla="*/ 80 w 8535"/>
              <a:gd name="p0y10" fmla="*/ 2100 h 2100"/>
              <a:gd name="p0x11" fmla="*/ 0 w 8535"/>
              <a:gd name="p0y11" fmla="*/ 2019 h 2100"/>
              <a:gd name="p0x12" fmla="*/ 0 w 8535"/>
              <a:gd name="p0y12" fmla="*/ 1920 h 2100"/>
              <a:gd name="p0x13" fmla="*/ 0 w 8535"/>
              <a:gd name="p0y13" fmla="*/ 180 h 2100"/>
              <a:gd name="p0x14" fmla="*/ 0 w 8535"/>
              <a:gd name="p0y14" fmla="*/ 80 h 2100"/>
              <a:gd name="p0x15" fmla="*/ 80 w 8535"/>
              <a:gd name="p0y15" fmla="*/ 0 h 2100"/>
              <a:gd name="p0x16" fmla="*/ 180 w 8535"/>
              <a:gd name="p0y16" fmla="*/ 0 h 21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849742" y="5194935"/>
            <a:ext cx="453136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</a:t>
            </a:r>
            <a:r>
              <a:rPr lang="en-US" altLang="zh-CN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3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作为计数单位诞生</a:t>
            </a:r>
            <a:endParaRPr lang="zh-CN" altLang="en-US" sz="33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858125" y="58435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位值制萌芽的关键一步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个一是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个十：捆小棒里的飞跃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452245"/>
          </a:xfrm>
          <a:custGeom>
            <a:avLst/>
            <a:gdLst>
              <a:gd name="sw" fmla="*/ 1 w 17385"/>
              <a:gd name="sh" fmla="*/ 1 h 2286"/>
              <a:gd name="mins" fmla="min sw sh"/>
              <a:gd name="dsw" fmla="+- 0 sw mins"/>
              <a:gd name="dsh" fmla="+- 0 sh mins"/>
              <a:gd name="p0x0" fmla="*/ 180 w 17385"/>
              <a:gd name="p0y0" fmla="*/ 0 h 2286"/>
              <a:gd name="p0x1" fmla="*/ 17205 w 17385"/>
              <a:gd name="p0y1" fmla="*/ 0 h 2286"/>
              <a:gd name="p0x2" fmla="*/ 17304 w 17385"/>
              <a:gd name="p0y2" fmla="*/ 0 h 2286"/>
              <a:gd name="p0x3" fmla="*/ 17385 w 17385"/>
              <a:gd name="p0y3" fmla="*/ 80 h 2286"/>
              <a:gd name="p0x4" fmla="*/ 17385 w 17385"/>
              <a:gd name="p0y4" fmla="*/ 180 h 2286"/>
              <a:gd name="p0x5" fmla="*/ 17385 w 17385"/>
              <a:gd name="p0y5" fmla="*/ 2106 h 2286"/>
              <a:gd name="p0x6" fmla="*/ 17385 w 17385"/>
              <a:gd name="p0y6" fmla="*/ 2205 h 2286"/>
              <a:gd name="p0x7" fmla="*/ 17304 w 17385"/>
              <a:gd name="p0y7" fmla="*/ 2286 h 2286"/>
              <a:gd name="p0x8" fmla="*/ 17205 w 17385"/>
              <a:gd name="p0y8" fmla="*/ 2286 h 2286"/>
              <a:gd name="p0x9" fmla="*/ 180 w 17385"/>
              <a:gd name="p0y9" fmla="*/ 2286 h 2286"/>
              <a:gd name="p0x10" fmla="*/ 80 w 17385"/>
              <a:gd name="p0y10" fmla="*/ 2286 h 2286"/>
              <a:gd name="p0x11" fmla="*/ 0 w 17385"/>
              <a:gd name="p0y11" fmla="*/ 2205 h 2286"/>
              <a:gd name="p0x12" fmla="*/ 0 w 17385"/>
              <a:gd name="p0y12" fmla="*/ 2106 h 2286"/>
              <a:gd name="p0x13" fmla="*/ 0 w 17385"/>
              <a:gd name="p0y13" fmla="*/ 180 h 2286"/>
              <a:gd name="p0x14" fmla="*/ 0 w 17385"/>
              <a:gd name="p0y14" fmla="*/ 80 h 2286"/>
              <a:gd name="p0x15" fmla="*/ 80 w 17385"/>
              <a:gd name="p0y15" fmla="*/ 0 h 2286"/>
              <a:gd name="p0x16" fmla="*/ 180 w 17385"/>
              <a:gd name="p0y16" fmla="*/ 0 h 22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145479" y="1623241"/>
            <a:ext cx="590095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 spc="4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从一根一根数到十根一捆，认知跨越发生</a:t>
            </a:r>
            <a:endParaRPr sz="2400" b="1" spc="4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799715"/>
            <a:ext cx="5400675" cy="1090295"/>
          </a:xfrm>
          <a:custGeom>
            <a:avLst/>
            <a:gdLst>
              <a:gd name="sw" fmla="*/ 1 w 8505"/>
              <a:gd name="sh" fmla="*/ 1 h 1717"/>
              <a:gd name="mins" fmla="min sw sh"/>
              <a:gd name="dsw" fmla="+- 0 sw mins"/>
              <a:gd name="dsh" fmla="+- 0 sh mins"/>
              <a:gd name="p0x0" fmla="*/ 180 w 8505"/>
              <a:gd name="p0y0" fmla="*/ 0 h 1717"/>
              <a:gd name="p0x1" fmla="*/ 8325 w 8505"/>
              <a:gd name="p0y1" fmla="*/ 0 h 1717"/>
              <a:gd name="p0x2" fmla="*/ 8424 w 8505"/>
              <a:gd name="p0y2" fmla="*/ 0 h 1717"/>
              <a:gd name="p0x3" fmla="*/ 8505 w 8505"/>
              <a:gd name="p0y3" fmla="*/ 80 h 1717"/>
              <a:gd name="p0x4" fmla="*/ 8505 w 8505"/>
              <a:gd name="p0y4" fmla="*/ 180 h 1717"/>
              <a:gd name="p0x5" fmla="*/ 8505 w 8505"/>
              <a:gd name="p0y5" fmla="*/ 1537 h 1717"/>
              <a:gd name="p0x6" fmla="*/ 8505 w 8505"/>
              <a:gd name="p0y6" fmla="*/ 1637 h 1717"/>
              <a:gd name="p0x7" fmla="*/ 8424 w 8505"/>
              <a:gd name="p0y7" fmla="*/ 1717 h 1717"/>
              <a:gd name="p0x8" fmla="*/ 8325 w 8505"/>
              <a:gd name="p0y8" fmla="*/ 1717 h 1717"/>
              <a:gd name="p0x9" fmla="*/ 180 w 8505"/>
              <a:gd name="p0y9" fmla="*/ 1717 h 1717"/>
              <a:gd name="p0x10" fmla="*/ 80 w 8505"/>
              <a:gd name="p0y10" fmla="*/ 1717 h 1717"/>
              <a:gd name="p0x11" fmla="*/ 0 w 8505"/>
              <a:gd name="p0y11" fmla="*/ 1637 h 1717"/>
              <a:gd name="p0x12" fmla="*/ 0 w 8505"/>
              <a:gd name="p0y12" fmla="*/ 1537 h 1717"/>
              <a:gd name="p0x13" fmla="*/ 0 w 8505"/>
              <a:gd name="p0y13" fmla="*/ 180 h 1717"/>
              <a:gd name="p0x14" fmla="*/ 0 w 8505"/>
              <a:gd name="p0y14" fmla="*/ 80 h 1717"/>
              <a:gd name="p0x15" fmla="*/ 80 w 8505"/>
              <a:gd name="p0y15" fmla="*/ 0 h 1717"/>
              <a:gd name="p0x16" fmla="*/ 180 w 8505"/>
              <a:gd name="p0y16" fmla="*/ 0 h 1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1349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3216275"/>
            <a:ext cx="18605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3015577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摆一摆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340379"/>
            <a:ext cx="4438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逐一摆出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根小棒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090035"/>
            <a:ext cx="5400675" cy="1090930"/>
          </a:xfrm>
          <a:custGeom>
            <a:avLst/>
            <a:gdLst>
              <a:gd name="sw" fmla="*/ 1 w 8505"/>
              <a:gd name="sh" fmla="*/ 1 h 1717"/>
              <a:gd name="mins" fmla="min sw sh"/>
              <a:gd name="dsw" fmla="+- 0 sw mins"/>
              <a:gd name="dsh" fmla="+- 0 sh mins"/>
              <a:gd name="p0x0" fmla="*/ 180 w 8505"/>
              <a:gd name="p0y0" fmla="*/ 0 h 1717"/>
              <a:gd name="p0x1" fmla="*/ 8325 w 8505"/>
              <a:gd name="p0y1" fmla="*/ 0 h 1717"/>
              <a:gd name="p0x2" fmla="*/ 8424 w 8505"/>
              <a:gd name="p0y2" fmla="*/ 0 h 1717"/>
              <a:gd name="p0x3" fmla="*/ 8505 w 8505"/>
              <a:gd name="p0y3" fmla="*/ 80 h 1717"/>
              <a:gd name="p0x4" fmla="*/ 8505 w 8505"/>
              <a:gd name="p0y4" fmla="*/ 180 h 1717"/>
              <a:gd name="p0x5" fmla="*/ 8505 w 8505"/>
              <a:gd name="p0y5" fmla="*/ 1537 h 1717"/>
              <a:gd name="p0x6" fmla="*/ 8505 w 8505"/>
              <a:gd name="p0y6" fmla="*/ 1637 h 1717"/>
              <a:gd name="p0x7" fmla="*/ 8424 w 8505"/>
              <a:gd name="p0y7" fmla="*/ 1717 h 1717"/>
              <a:gd name="p0x8" fmla="*/ 8325 w 8505"/>
              <a:gd name="p0y8" fmla="*/ 1717 h 1717"/>
              <a:gd name="p0x9" fmla="*/ 180 w 8505"/>
              <a:gd name="p0y9" fmla="*/ 1717 h 1717"/>
              <a:gd name="p0x10" fmla="*/ 80 w 8505"/>
              <a:gd name="p0y10" fmla="*/ 1717 h 1717"/>
              <a:gd name="p0x11" fmla="*/ 0 w 8505"/>
              <a:gd name="p0y11" fmla="*/ 1637 h 1717"/>
              <a:gd name="p0x12" fmla="*/ 0 w 8505"/>
              <a:gd name="p0y12" fmla="*/ 1537 h 1717"/>
              <a:gd name="p0x13" fmla="*/ 0 w 8505"/>
              <a:gd name="p0y13" fmla="*/ 180 h 1717"/>
              <a:gd name="p0x14" fmla="*/ 0 w 8505"/>
              <a:gd name="p0y14" fmla="*/ 80 h 1717"/>
              <a:gd name="p0x15" fmla="*/ 80 w 8505"/>
              <a:gd name="p0y15" fmla="*/ 0 h 1717"/>
              <a:gd name="p0x16" fmla="*/ 180 w 8505"/>
              <a:gd name="p0y16" fmla="*/ 0 h 1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425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57250" y="4507230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43025" y="4306434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捆一捆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43025" y="4631236"/>
            <a:ext cx="312315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根捆成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个一是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</a:t>
            </a:r>
            <a:endParaRPr lang="zh-CN" altLang="en-US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80990"/>
            <a:ext cx="5400675" cy="1090930"/>
          </a:xfrm>
          <a:custGeom>
            <a:avLst/>
            <a:gdLst>
              <a:gd name="sw" fmla="*/ 1 w 8505"/>
              <a:gd name="sh" fmla="*/ 1 h 1717"/>
              <a:gd name="mins" fmla="min sw sh"/>
              <a:gd name="dsw" fmla="+- 0 sw mins"/>
              <a:gd name="dsh" fmla="+- 0 sh mins"/>
              <a:gd name="p0x0" fmla="*/ 180 w 8505"/>
              <a:gd name="p0y0" fmla="*/ 0 h 1717"/>
              <a:gd name="p0x1" fmla="*/ 8325 w 8505"/>
              <a:gd name="p0y1" fmla="*/ 0 h 1717"/>
              <a:gd name="p0x2" fmla="*/ 8424 w 8505"/>
              <a:gd name="p0y2" fmla="*/ 0 h 1717"/>
              <a:gd name="p0x3" fmla="*/ 8505 w 8505"/>
              <a:gd name="p0y3" fmla="*/ 80 h 1717"/>
              <a:gd name="p0x4" fmla="*/ 8505 w 8505"/>
              <a:gd name="p0y4" fmla="*/ 180 h 1717"/>
              <a:gd name="p0x5" fmla="*/ 8505 w 8505"/>
              <a:gd name="p0y5" fmla="*/ 1537 h 1717"/>
              <a:gd name="p0x6" fmla="*/ 8505 w 8505"/>
              <a:gd name="p0y6" fmla="*/ 1637 h 1717"/>
              <a:gd name="p0x7" fmla="*/ 8424 w 8505"/>
              <a:gd name="p0y7" fmla="*/ 1717 h 1717"/>
              <a:gd name="p0x8" fmla="*/ 8325 w 8505"/>
              <a:gd name="p0y8" fmla="*/ 1717 h 1717"/>
              <a:gd name="p0x9" fmla="*/ 180 w 8505"/>
              <a:gd name="p0y9" fmla="*/ 1717 h 1717"/>
              <a:gd name="p0x10" fmla="*/ 80 w 8505"/>
              <a:gd name="p0y10" fmla="*/ 1717 h 1717"/>
              <a:gd name="p0x11" fmla="*/ 0 w 8505"/>
              <a:gd name="p0y11" fmla="*/ 1637 h 1717"/>
              <a:gd name="p0x12" fmla="*/ 0 w 8505"/>
              <a:gd name="p0y12" fmla="*/ 1537 h 1717"/>
              <a:gd name="p0x13" fmla="*/ 0 w 8505"/>
              <a:gd name="p0y13" fmla="*/ 180 h 1717"/>
              <a:gd name="p0x14" fmla="*/ 0 w 8505"/>
              <a:gd name="p0y14" fmla="*/ 80 h 1717"/>
              <a:gd name="p0x15" fmla="*/ 80 w 8505"/>
              <a:gd name="p0y15" fmla="*/ 0 h 1717"/>
              <a:gd name="p0x16" fmla="*/ 180 w 8505"/>
              <a:gd name="p0y16" fmla="*/ 0 h 1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716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5793" r="-5793"/>
          <a:stretch>
            <a:fillRect/>
          </a:stretch>
        </p:blipFill>
        <p:spPr>
          <a:xfrm>
            <a:off x="840105" y="5798185"/>
            <a:ext cx="28130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43025" y="5597299"/>
            <a:ext cx="4438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说一说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43025" y="5922102"/>
            <a:ext cx="44386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11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799715"/>
            <a:ext cx="5400675" cy="741045"/>
          </a:xfrm>
          <a:custGeom>
            <a:avLst/>
            <a:gdLst>
              <a:gd name="sw" fmla="*/ 1 w 8505"/>
              <a:gd name="sh" fmla="*/ 1 h 1167"/>
              <a:gd name="mins" fmla="min sw sh"/>
              <a:gd name="dsw" fmla="+- 0 sw mins"/>
              <a:gd name="dsh" fmla="+- 0 sh mins"/>
              <a:gd name="p0x0" fmla="*/ 180 w 8505"/>
              <a:gd name="p0y0" fmla="*/ 0 h 1167"/>
              <a:gd name="p0x1" fmla="*/ 8325 w 8505"/>
              <a:gd name="p0y1" fmla="*/ 0 h 1167"/>
              <a:gd name="p0x2" fmla="*/ 8424 w 8505"/>
              <a:gd name="p0y2" fmla="*/ 0 h 1167"/>
              <a:gd name="p0x3" fmla="*/ 8505 w 8505"/>
              <a:gd name="p0y3" fmla="*/ 80 h 1167"/>
              <a:gd name="p0x4" fmla="*/ 8505 w 8505"/>
              <a:gd name="p0y4" fmla="*/ 180 h 1167"/>
              <a:gd name="p0x5" fmla="*/ 8505 w 8505"/>
              <a:gd name="p0y5" fmla="*/ 987 h 1167"/>
              <a:gd name="p0x6" fmla="*/ 8505 w 8505"/>
              <a:gd name="p0y6" fmla="*/ 1087 h 1167"/>
              <a:gd name="p0x7" fmla="*/ 8424 w 8505"/>
              <a:gd name="p0y7" fmla="*/ 1167 h 1167"/>
              <a:gd name="p0x8" fmla="*/ 8325 w 8505"/>
              <a:gd name="p0y8" fmla="*/ 1167 h 1167"/>
              <a:gd name="p0x9" fmla="*/ 180 w 8505"/>
              <a:gd name="p0y9" fmla="*/ 1167 h 1167"/>
              <a:gd name="p0x10" fmla="*/ 80 w 8505"/>
              <a:gd name="p0y10" fmla="*/ 1167 h 1167"/>
              <a:gd name="p0x11" fmla="*/ 0 w 8505"/>
              <a:gd name="p0y11" fmla="*/ 1087 h 1167"/>
              <a:gd name="p0x12" fmla="*/ 0 w 8505"/>
              <a:gd name="p0y12" fmla="*/ 987 h 1167"/>
              <a:gd name="p0x13" fmla="*/ 0 w 8505"/>
              <a:gd name="p0y13" fmla="*/ 180 h 1167"/>
              <a:gd name="p0x14" fmla="*/ 0 w 8505"/>
              <a:gd name="p0y14" fmla="*/ 80 h 1167"/>
              <a:gd name="p0x15" fmla="*/ 80 w 8505"/>
              <a:gd name="p0y15" fmla="*/ 0 h 1167"/>
              <a:gd name="p0x16" fmla="*/ 180 w 8505"/>
              <a:gd name="p0y16" fmla="*/ 0 h 11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2998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477000" y="3060700"/>
            <a:ext cx="209550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05625" y="3037142"/>
            <a:ext cx="45148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逐一计数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按群计数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214745" y="3664585"/>
            <a:ext cx="5400675" cy="741680"/>
          </a:xfrm>
          <a:custGeom>
            <a:avLst/>
            <a:gdLst>
              <a:gd name="sw" fmla="*/ 1 w 8505"/>
              <a:gd name="sh" fmla="*/ 1 h 1167"/>
              <a:gd name="mins" fmla="min sw sh"/>
              <a:gd name="dsw" fmla="+- 0 sw mins"/>
              <a:gd name="dsh" fmla="+- 0 sh mins"/>
              <a:gd name="p0x0" fmla="*/ 180 w 8505"/>
              <a:gd name="p0y0" fmla="*/ 0 h 1167"/>
              <a:gd name="p0x1" fmla="*/ 8325 w 8505"/>
              <a:gd name="p0y1" fmla="*/ 0 h 1167"/>
              <a:gd name="p0x2" fmla="*/ 8424 w 8505"/>
              <a:gd name="p0y2" fmla="*/ 0 h 1167"/>
              <a:gd name="p0x3" fmla="*/ 8505 w 8505"/>
              <a:gd name="p0y3" fmla="*/ 80 h 1167"/>
              <a:gd name="p0x4" fmla="*/ 8505 w 8505"/>
              <a:gd name="p0y4" fmla="*/ 180 h 1167"/>
              <a:gd name="p0x5" fmla="*/ 8505 w 8505"/>
              <a:gd name="p0y5" fmla="*/ 987 h 1167"/>
              <a:gd name="p0x6" fmla="*/ 8505 w 8505"/>
              <a:gd name="p0y6" fmla="*/ 1087 h 1167"/>
              <a:gd name="p0x7" fmla="*/ 8424 w 8505"/>
              <a:gd name="p0y7" fmla="*/ 1167 h 1167"/>
              <a:gd name="p0x8" fmla="*/ 8325 w 8505"/>
              <a:gd name="p0y8" fmla="*/ 1167 h 1167"/>
              <a:gd name="p0x9" fmla="*/ 180 w 8505"/>
              <a:gd name="p0y9" fmla="*/ 1167 h 1167"/>
              <a:gd name="p0x10" fmla="*/ 80 w 8505"/>
              <a:gd name="p0y10" fmla="*/ 1167 h 1167"/>
              <a:gd name="p0x11" fmla="*/ 0 w 8505"/>
              <a:gd name="p0y11" fmla="*/ 1087 h 1167"/>
              <a:gd name="p0x12" fmla="*/ 0 w 8505"/>
              <a:gd name="p0y12" fmla="*/ 987 h 1167"/>
              <a:gd name="p0x13" fmla="*/ 0 w 8505"/>
              <a:gd name="p0y13" fmla="*/ 180 h 1167"/>
              <a:gd name="p0x14" fmla="*/ 0 w 8505"/>
              <a:gd name="p0y14" fmla="*/ 80 h 1167"/>
              <a:gd name="p0x15" fmla="*/ 80 w 8505"/>
              <a:gd name="p0y15" fmla="*/ 0 h 1167"/>
              <a:gd name="p0x16" fmla="*/ 180 w 8505"/>
              <a:gd name="p0y16" fmla="*/ 0 h 11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410325" y="3863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818" t="-3492" r="-6818" b="-3492"/>
          <a:stretch>
            <a:fillRect/>
          </a:stretch>
        </p:blipFill>
        <p:spPr>
          <a:xfrm>
            <a:off x="6462395" y="3926205"/>
            <a:ext cx="238125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905625" y="3902507"/>
            <a:ext cx="45148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作为计数单位的诞生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214745" y="4530090"/>
            <a:ext cx="5400675" cy="741680"/>
          </a:xfrm>
          <a:custGeom>
            <a:avLst/>
            <a:gdLst>
              <a:gd name="sw" fmla="*/ 1 w 8505"/>
              <a:gd name="sh" fmla="*/ 1 h 1167"/>
              <a:gd name="mins" fmla="min sw sh"/>
              <a:gd name="dsw" fmla="+- 0 sw mins"/>
              <a:gd name="dsh" fmla="+- 0 sh mins"/>
              <a:gd name="p0x0" fmla="*/ 180 w 8505"/>
              <a:gd name="p0y0" fmla="*/ 0 h 1167"/>
              <a:gd name="p0x1" fmla="*/ 8325 w 8505"/>
              <a:gd name="p0y1" fmla="*/ 0 h 1167"/>
              <a:gd name="p0x2" fmla="*/ 8424 w 8505"/>
              <a:gd name="p0y2" fmla="*/ 0 h 1167"/>
              <a:gd name="p0x3" fmla="*/ 8505 w 8505"/>
              <a:gd name="p0y3" fmla="*/ 80 h 1167"/>
              <a:gd name="p0x4" fmla="*/ 8505 w 8505"/>
              <a:gd name="p0y4" fmla="*/ 180 h 1167"/>
              <a:gd name="p0x5" fmla="*/ 8505 w 8505"/>
              <a:gd name="p0y5" fmla="*/ 987 h 1167"/>
              <a:gd name="p0x6" fmla="*/ 8505 w 8505"/>
              <a:gd name="p0y6" fmla="*/ 1087 h 1167"/>
              <a:gd name="p0x7" fmla="*/ 8424 w 8505"/>
              <a:gd name="p0y7" fmla="*/ 1167 h 1167"/>
              <a:gd name="p0x8" fmla="*/ 8325 w 8505"/>
              <a:gd name="p0y8" fmla="*/ 1167 h 1167"/>
              <a:gd name="p0x9" fmla="*/ 180 w 8505"/>
              <a:gd name="p0y9" fmla="*/ 1167 h 1167"/>
              <a:gd name="p0x10" fmla="*/ 80 w 8505"/>
              <a:gd name="p0y10" fmla="*/ 1167 h 1167"/>
              <a:gd name="p0x11" fmla="*/ 0 w 8505"/>
              <a:gd name="p0y11" fmla="*/ 1087 h 1167"/>
              <a:gd name="p0x12" fmla="*/ 0 w 8505"/>
              <a:gd name="p0y12" fmla="*/ 987 h 1167"/>
              <a:gd name="p0x13" fmla="*/ 0 w 8505"/>
              <a:gd name="p0y13" fmla="*/ 180 h 1167"/>
              <a:gd name="p0x14" fmla="*/ 0 w 8505"/>
              <a:gd name="p0y14" fmla="*/ 80 h 1167"/>
              <a:gd name="p0x15" fmla="*/ 80 w 8505"/>
              <a:gd name="p0y15" fmla="*/ 0 h 1167"/>
              <a:gd name="p0x16" fmla="*/ 180 w 8505"/>
              <a:gd name="p0y16" fmla="*/ 0 h 11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10325" y="4729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6477000" y="4791075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905625" y="4767862"/>
            <a:ext cx="45148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这是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十进制核心思想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的萌芽</a:t>
            </a:r>
            <a:endParaRPr sz="15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6214745" y="5471795"/>
            <a:ext cx="5400675" cy="1000125"/>
          </a:xfrm>
          <a:custGeom>
            <a:avLst/>
            <a:gdLst>
              <a:gd name="sw" fmla="*/ 1 w 8505"/>
              <a:gd name="sh" fmla="*/ 1 h 1575"/>
              <a:gd name="mins" fmla="min sw sh"/>
              <a:gd name="dsw" fmla="+- 0 sw mins"/>
              <a:gd name="dsh" fmla="+- 0 sh mins"/>
              <a:gd name="p0x0" fmla="*/ 180 w 8505"/>
              <a:gd name="p0y0" fmla="*/ 0 h 1575"/>
              <a:gd name="p0x1" fmla="*/ 8325 w 8505"/>
              <a:gd name="p0y1" fmla="*/ 0 h 1575"/>
              <a:gd name="p0x2" fmla="*/ 8424 w 8505"/>
              <a:gd name="p0y2" fmla="*/ 0 h 1575"/>
              <a:gd name="p0x3" fmla="*/ 8505 w 8505"/>
              <a:gd name="p0y3" fmla="*/ 80 h 1575"/>
              <a:gd name="p0x4" fmla="*/ 8505 w 8505"/>
              <a:gd name="p0y4" fmla="*/ 180 h 1575"/>
              <a:gd name="p0x5" fmla="*/ 8505 w 8505"/>
              <a:gd name="p0y5" fmla="*/ 1395 h 1575"/>
              <a:gd name="p0x6" fmla="*/ 8505 w 8505"/>
              <a:gd name="p0y6" fmla="*/ 1494 h 1575"/>
              <a:gd name="p0x7" fmla="*/ 8424 w 8505"/>
              <a:gd name="p0y7" fmla="*/ 1575 h 1575"/>
              <a:gd name="p0x8" fmla="*/ 8325 w 8505"/>
              <a:gd name="p0y8" fmla="*/ 1575 h 1575"/>
              <a:gd name="p0x9" fmla="*/ 180 w 8505"/>
              <a:gd name="p0y9" fmla="*/ 1575 h 1575"/>
              <a:gd name="p0x10" fmla="*/ 80 w 8505"/>
              <a:gd name="p0y10" fmla="*/ 1575 h 1575"/>
              <a:gd name="p0x11" fmla="*/ 0 w 8505"/>
              <a:gd name="p0y11" fmla="*/ 1494 h 1575"/>
              <a:gd name="p0x12" fmla="*/ 0 w 8505"/>
              <a:gd name="p0y12" fmla="*/ 1395 h 1575"/>
              <a:gd name="p0x13" fmla="*/ 0 w 8505"/>
              <a:gd name="p0y13" fmla="*/ 180 h 1575"/>
              <a:gd name="p0x14" fmla="*/ 0 w 8505"/>
              <a:gd name="p0y14" fmla="*/ 80 h 1575"/>
              <a:gd name="p0x15" fmla="*/ 80 w 8505"/>
              <a:gd name="p0y15" fmla="*/ 0 h 1575"/>
              <a:gd name="p0x16" fmla="*/ 180 w 850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410325" y="5667385"/>
            <a:ext cx="50101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生活链接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6410325" y="601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3333" b="-3333"/>
          <a:stretch>
            <a:fillRect/>
          </a:stretch>
        </p:blipFill>
        <p:spPr>
          <a:xfrm>
            <a:off x="6486525" y="6067425"/>
            <a:ext cx="114300" cy="1524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753225" y="6029335"/>
            <a:ext cx="17570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成盒鸡蛋（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枚装）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8991600" y="601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3333" r="-3333"/>
          <a:stretch>
            <a:fillRect/>
          </a:stretch>
        </p:blipFill>
        <p:spPr>
          <a:xfrm>
            <a:off x="9048750" y="6067425"/>
            <a:ext cx="1524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9334500" y="6029335"/>
            <a:ext cx="17570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成包铅笔（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支装）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大石头小石头：位值制的文化根基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521963" y="2240385"/>
            <a:ext cx="1713014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6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97370" y="3187170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古人位值表示法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373878" y="3549120"/>
            <a:ext cx="14186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150220" y="4146309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73712" y="4794904"/>
            <a:ext cx="6858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块大石头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1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831087" y="4146309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4200" b="1">
              <a:solidFill>
                <a:srgbClr val="DD97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654579" y="4794904"/>
            <a:ext cx="6858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块小石头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 3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345562" y="4146309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3BCA9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4200" b="1">
              <a:solidFill>
                <a:srgbClr val="83BCA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390806" y="4794904"/>
            <a:ext cx="575224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lang="en-US" altLang="zh-CN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endParaRPr lang="zh-CN" altLang="en-US"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 13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694680" y="1109345"/>
            <a:ext cx="5920740" cy="723900"/>
          </a:xfrm>
          <a:custGeom>
            <a:avLst/>
            <a:gdLst>
              <a:gd name="sw" fmla="*/ 1 w 9324"/>
              <a:gd name="sh" fmla="*/ 1 h 1140"/>
              <a:gd name="mins" fmla="min sw sh"/>
              <a:gd name="dsw" fmla="+- 0 sw mins"/>
              <a:gd name="dsh" fmla="+- 0 sh mins"/>
              <a:gd name="p0x0" fmla="*/ 180 w 9324"/>
              <a:gd name="p0y0" fmla="*/ 0 h 1140"/>
              <a:gd name="p0x1" fmla="*/ 9144 w 9324"/>
              <a:gd name="p0y1" fmla="*/ 0 h 1140"/>
              <a:gd name="p0x2" fmla="*/ 9243 w 9324"/>
              <a:gd name="p0y2" fmla="*/ 0 h 1140"/>
              <a:gd name="p0x3" fmla="*/ 9324 w 9324"/>
              <a:gd name="p0y3" fmla="*/ 80 h 1140"/>
              <a:gd name="p0x4" fmla="*/ 9324 w 9324"/>
              <a:gd name="p0y4" fmla="*/ 180 h 1140"/>
              <a:gd name="p0x5" fmla="*/ 9324 w 9324"/>
              <a:gd name="p0y5" fmla="*/ 960 h 1140"/>
              <a:gd name="p0x6" fmla="*/ 9324 w 9324"/>
              <a:gd name="p0y6" fmla="*/ 1059 h 1140"/>
              <a:gd name="p0x7" fmla="*/ 9243 w 9324"/>
              <a:gd name="p0y7" fmla="*/ 1140 h 1140"/>
              <a:gd name="p0x8" fmla="*/ 9144 w 9324"/>
              <a:gd name="p0y8" fmla="*/ 1140 h 1140"/>
              <a:gd name="p0x9" fmla="*/ 180 w 9324"/>
              <a:gd name="p0y9" fmla="*/ 1140 h 1140"/>
              <a:gd name="p0x10" fmla="*/ 80 w 9324"/>
              <a:gd name="p0y10" fmla="*/ 1140 h 1140"/>
              <a:gd name="p0x11" fmla="*/ 0 w 9324"/>
              <a:gd name="p0y11" fmla="*/ 1059 h 1140"/>
              <a:gd name="p0x12" fmla="*/ 0 w 9324"/>
              <a:gd name="p0y12" fmla="*/ 960 h 1140"/>
              <a:gd name="p0x13" fmla="*/ 0 w 9324"/>
              <a:gd name="p0y13" fmla="*/ 180 h 1140"/>
              <a:gd name="p0x14" fmla="*/ 0 w 9324"/>
              <a:gd name="p0y14" fmla="*/ 80 h 1140"/>
              <a:gd name="p0x15" fmla="*/ 80 w 9324"/>
              <a:gd name="p0y15" fmla="*/ 0 h 1140"/>
              <a:gd name="p0x16" fmla="*/ 180 w 9324"/>
              <a:gd name="p0y16" fmla="*/ 0 h 1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955278" y="1288732"/>
            <a:ext cx="540015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十位，小石头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个位，位置决定数值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5694680" y="2033270"/>
            <a:ext cx="5920740" cy="959485"/>
          </a:xfrm>
          <a:custGeom>
            <a:avLst/>
            <a:gdLst>
              <a:gd name="sw" fmla="*/ 1 w 9324"/>
              <a:gd name="sh" fmla="*/ 1 h 1511"/>
              <a:gd name="mins" fmla="min sw sh"/>
              <a:gd name="dsw" fmla="+- 0 sw mins"/>
              <a:gd name="dsh" fmla="+- 0 sh mins"/>
              <a:gd name="p0x0" fmla="*/ 180 w 9324"/>
              <a:gd name="p0y0" fmla="*/ 0 h 1511"/>
              <a:gd name="p0x1" fmla="*/ 9144 w 9324"/>
              <a:gd name="p0y1" fmla="*/ 0 h 1511"/>
              <a:gd name="p0x2" fmla="*/ 9243 w 9324"/>
              <a:gd name="p0y2" fmla="*/ 0 h 1511"/>
              <a:gd name="p0x3" fmla="*/ 9324 w 9324"/>
              <a:gd name="p0y3" fmla="*/ 80 h 1511"/>
              <a:gd name="p0x4" fmla="*/ 9324 w 9324"/>
              <a:gd name="p0y4" fmla="*/ 180 h 1511"/>
              <a:gd name="p0x5" fmla="*/ 9324 w 9324"/>
              <a:gd name="p0y5" fmla="*/ 1331 h 1511"/>
              <a:gd name="p0x6" fmla="*/ 9324 w 9324"/>
              <a:gd name="p0y6" fmla="*/ 1430 h 1511"/>
              <a:gd name="p0x7" fmla="*/ 9243 w 9324"/>
              <a:gd name="p0y7" fmla="*/ 1511 h 1511"/>
              <a:gd name="p0x8" fmla="*/ 9144 w 9324"/>
              <a:gd name="p0y8" fmla="*/ 1511 h 1511"/>
              <a:gd name="p0x9" fmla="*/ 180 w 9324"/>
              <a:gd name="p0y9" fmla="*/ 1511 h 1511"/>
              <a:gd name="p0x10" fmla="*/ 80 w 9324"/>
              <a:gd name="p0y10" fmla="*/ 1511 h 1511"/>
              <a:gd name="p0x11" fmla="*/ 0 w 9324"/>
              <a:gd name="p0y11" fmla="*/ 1430 h 1511"/>
              <a:gd name="p0x12" fmla="*/ 0 w 9324"/>
              <a:gd name="p0y12" fmla="*/ 1331 h 1511"/>
              <a:gd name="p0x13" fmla="*/ 0 w 9324"/>
              <a:gd name="p0y13" fmla="*/ 180 h 1511"/>
              <a:gd name="p0x14" fmla="*/ 0 w 9324"/>
              <a:gd name="p0y14" fmla="*/ 80 h 1511"/>
              <a:gd name="p0x15" fmla="*/ 80 w 9324"/>
              <a:gd name="p0y15" fmla="*/ 0 h 1511"/>
              <a:gd name="p0x16" fmla="*/ 180 w 9324"/>
              <a:gd name="p0y16" fmla="*/ 0 h 15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889625" y="23037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5975350" y="2384425"/>
            <a:ext cx="247650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461741" y="2355294"/>
            <a:ext cx="38062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同样是石头，大小不同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不同数位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5694680" y="3192780"/>
            <a:ext cx="5920740" cy="960120"/>
          </a:xfrm>
          <a:custGeom>
            <a:avLst/>
            <a:gdLst>
              <a:gd name="sw" fmla="*/ 1 w 9324"/>
              <a:gd name="sh" fmla="*/ 1 h 1511"/>
              <a:gd name="mins" fmla="min sw sh"/>
              <a:gd name="dsw" fmla="+- 0 sw mins"/>
              <a:gd name="dsh" fmla="+- 0 sh mins"/>
              <a:gd name="p0x0" fmla="*/ 180 w 9324"/>
              <a:gd name="p0y0" fmla="*/ 0 h 1511"/>
              <a:gd name="p0x1" fmla="*/ 9144 w 9324"/>
              <a:gd name="p0y1" fmla="*/ 0 h 1511"/>
              <a:gd name="p0x2" fmla="*/ 9243 w 9324"/>
              <a:gd name="p0y2" fmla="*/ 0 h 1511"/>
              <a:gd name="p0x3" fmla="*/ 9324 w 9324"/>
              <a:gd name="p0y3" fmla="*/ 80 h 1511"/>
              <a:gd name="p0x4" fmla="*/ 9324 w 9324"/>
              <a:gd name="p0y4" fmla="*/ 180 h 1511"/>
              <a:gd name="p0x5" fmla="*/ 9324 w 9324"/>
              <a:gd name="p0y5" fmla="*/ 1331 h 1511"/>
              <a:gd name="p0x6" fmla="*/ 9324 w 9324"/>
              <a:gd name="p0y6" fmla="*/ 1430 h 1511"/>
              <a:gd name="p0x7" fmla="*/ 9243 w 9324"/>
              <a:gd name="p0y7" fmla="*/ 1511 h 1511"/>
              <a:gd name="p0x8" fmla="*/ 9144 w 9324"/>
              <a:gd name="p0y8" fmla="*/ 1511 h 1511"/>
              <a:gd name="p0x9" fmla="*/ 180 w 9324"/>
              <a:gd name="p0y9" fmla="*/ 1511 h 1511"/>
              <a:gd name="p0x10" fmla="*/ 80 w 9324"/>
              <a:gd name="p0y10" fmla="*/ 1511 h 1511"/>
              <a:gd name="p0x11" fmla="*/ 0 w 9324"/>
              <a:gd name="p0y11" fmla="*/ 1430 h 1511"/>
              <a:gd name="p0x12" fmla="*/ 0 w 9324"/>
              <a:gd name="p0y12" fmla="*/ 1331 h 1511"/>
              <a:gd name="p0x13" fmla="*/ 0 w 9324"/>
              <a:gd name="p0y13" fmla="*/ 180 h 1511"/>
              <a:gd name="p0x14" fmla="*/ 0 w 9324"/>
              <a:gd name="p0y14" fmla="*/ 80 h 1511"/>
              <a:gd name="p0x15" fmla="*/ 80 w 9324"/>
              <a:gd name="p0y15" fmla="*/ 0 h 1511"/>
              <a:gd name="p0x16" fmla="*/ 180 w 9324"/>
              <a:gd name="p0y16" fmla="*/ 0 h 15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889625" y="3463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8810" t="-3067" r="-8810" b="-3067"/>
          <a:stretch>
            <a:fillRect/>
          </a:stretch>
        </p:blipFill>
        <p:spPr>
          <a:xfrm>
            <a:off x="6021070" y="3543935"/>
            <a:ext cx="15684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461741" y="3514963"/>
            <a:ext cx="266328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位置决定数值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位值制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694680" y="4352925"/>
            <a:ext cx="5920740" cy="959485"/>
          </a:xfrm>
          <a:custGeom>
            <a:avLst/>
            <a:gdLst>
              <a:gd name="sw" fmla="*/ 1 w 9324"/>
              <a:gd name="sh" fmla="*/ 1 h 1511"/>
              <a:gd name="mins" fmla="min sw sh"/>
              <a:gd name="dsw" fmla="+- 0 sw mins"/>
              <a:gd name="dsh" fmla="+- 0 sh mins"/>
              <a:gd name="p0x0" fmla="*/ 180 w 9324"/>
              <a:gd name="p0y0" fmla="*/ 0 h 1511"/>
              <a:gd name="p0x1" fmla="*/ 9144 w 9324"/>
              <a:gd name="p0y1" fmla="*/ 0 h 1511"/>
              <a:gd name="p0x2" fmla="*/ 9243 w 9324"/>
              <a:gd name="p0y2" fmla="*/ 0 h 1511"/>
              <a:gd name="p0x3" fmla="*/ 9324 w 9324"/>
              <a:gd name="p0y3" fmla="*/ 80 h 1511"/>
              <a:gd name="p0x4" fmla="*/ 9324 w 9324"/>
              <a:gd name="p0y4" fmla="*/ 180 h 1511"/>
              <a:gd name="p0x5" fmla="*/ 9324 w 9324"/>
              <a:gd name="p0y5" fmla="*/ 1331 h 1511"/>
              <a:gd name="p0x6" fmla="*/ 9324 w 9324"/>
              <a:gd name="p0y6" fmla="*/ 1430 h 1511"/>
              <a:gd name="p0x7" fmla="*/ 9243 w 9324"/>
              <a:gd name="p0y7" fmla="*/ 1511 h 1511"/>
              <a:gd name="p0x8" fmla="*/ 9144 w 9324"/>
              <a:gd name="p0y8" fmla="*/ 1511 h 1511"/>
              <a:gd name="p0x9" fmla="*/ 180 w 9324"/>
              <a:gd name="p0y9" fmla="*/ 1511 h 1511"/>
              <a:gd name="p0x10" fmla="*/ 80 w 9324"/>
              <a:gd name="p0y10" fmla="*/ 1511 h 1511"/>
              <a:gd name="p0x11" fmla="*/ 0 w 9324"/>
              <a:gd name="p0y11" fmla="*/ 1430 h 1511"/>
              <a:gd name="p0x12" fmla="*/ 0 w 9324"/>
              <a:gd name="p0y12" fmla="*/ 1331 h 1511"/>
              <a:gd name="p0x13" fmla="*/ 0 w 9324"/>
              <a:gd name="p0y13" fmla="*/ 180 h 1511"/>
              <a:gd name="p0x14" fmla="*/ 0 w 9324"/>
              <a:gd name="p0y14" fmla="*/ 80 h 1511"/>
              <a:gd name="p0x15" fmla="*/ 80 w 9324"/>
              <a:gd name="p0y15" fmla="*/ 0 h 1511"/>
              <a:gd name="p0x16" fmla="*/ 180 w 9324"/>
              <a:gd name="p0y16" fmla="*/ 0 h 15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889625" y="4622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6006465" y="4704080"/>
            <a:ext cx="186055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6461741" y="4674632"/>
            <a:ext cx="492591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计数器：十位珠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大石头，个位珠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694680" y="5512435"/>
            <a:ext cx="5920740" cy="959485"/>
          </a:xfrm>
          <a:custGeom>
            <a:avLst/>
            <a:gdLst>
              <a:gd name="sw" fmla="*/ 1 w 9324"/>
              <a:gd name="sh" fmla="*/ 1 h 1511"/>
              <a:gd name="mins" fmla="min sw sh"/>
              <a:gd name="dsw" fmla="+- 0 sw mins"/>
              <a:gd name="dsh" fmla="+- 0 sh mins"/>
              <a:gd name="p0x0" fmla="*/ 180 w 9324"/>
              <a:gd name="p0y0" fmla="*/ 0 h 1511"/>
              <a:gd name="p0x1" fmla="*/ 9144 w 9324"/>
              <a:gd name="p0y1" fmla="*/ 0 h 1511"/>
              <a:gd name="p0x2" fmla="*/ 9243 w 9324"/>
              <a:gd name="p0y2" fmla="*/ 0 h 1511"/>
              <a:gd name="p0x3" fmla="*/ 9324 w 9324"/>
              <a:gd name="p0y3" fmla="*/ 80 h 1511"/>
              <a:gd name="p0x4" fmla="*/ 9324 w 9324"/>
              <a:gd name="p0y4" fmla="*/ 180 h 1511"/>
              <a:gd name="p0x5" fmla="*/ 9324 w 9324"/>
              <a:gd name="p0y5" fmla="*/ 1331 h 1511"/>
              <a:gd name="p0x6" fmla="*/ 9324 w 9324"/>
              <a:gd name="p0y6" fmla="*/ 1430 h 1511"/>
              <a:gd name="p0x7" fmla="*/ 9243 w 9324"/>
              <a:gd name="p0y7" fmla="*/ 1511 h 1511"/>
              <a:gd name="p0x8" fmla="*/ 9144 w 9324"/>
              <a:gd name="p0y8" fmla="*/ 1511 h 1511"/>
              <a:gd name="p0x9" fmla="*/ 180 w 9324"/>
              <a:gd name="p0y9" fmla="*/ 1511 h 1511"/>
              <a:gd name="p0x10" fmla="*/ 80 w 9324"/>
              <a:gd name="p0y10" fmla="*/ 1511 h 1511"/>
              <a:gd name="p0x11" fmla="*/ 0 w 9324"/>
              <a:gd name="p0y11" fmla="*/ 1430 h 1511"/>
              <a:gd name="p0x12" fmla="*/ 0 w 9324"/>
              <a:gd name="p0y12" fmla="*/ 1331 h 1511"/>
              <a:gd name="p0x13" fmla="*/ 0 w 9324"/>
              <a:gd name="p0y13" fmla="*/ 180 h 1511"/>
              <a:gd name="p0x14" fmla="*/ 0 w 9324"/>
              <a:gd name="p0y14" fmla="*/ 80 h 1511"/>
              <a:gd name="p0x15" fmla="*/ 80 w 9324"/>
              <a:gd name="p0y15" fmla="*/ 0 h 1511"/>
              <a:gd name="p0x16" fmla="*/ 180 w 9324"/>
              <a:gd name="p0y16" fmla="*/ 0 h 15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5889625" y="57823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5989955" y="5863590"/>
            <a:ext cx="21907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461741" y="5834300"/>
            <a:ext cx="38432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为竖式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相同数位对齐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提供文化根基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满十进一：进位加减的文化根基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凑十法：满十进一的操作表达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925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64235" y="1454150"/>
            <a:ext cx="156845" cy="214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228725" y="1405995"/>
            <a:ext cx="80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 + 2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37668"/>
            <a:ext cx="2034273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个十：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 + 1 = 10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161651"/>
            <a:ext cx="1092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= </a:t>
            </a:r>
            <a:r>
              <a:rPr sz="1500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1500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2467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3308350"/>
            <a:ext cx="209550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28725" y="3260169"/>
            <a:ext cx="80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8 + 5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71525" y="3691842"/>
            <a:ext cx="2034273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个十：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 + 2 = 10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015826"/>
            <a:ext cx="1092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= </a:t>
            </a:r>
            <a:r>
              <a:rPr sz="1500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500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100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838200" y="5162550"/>
            <a:ext cx="209550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5114344"/>
            <a:ext cx="80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 + 6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546017"/>
            <a:ext cx="2034273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个十：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 + 3 = 10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71525" y="5870000"/>
            <a:ext cx="1092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= </a:t>
            </a:r>
            <a:r>
              <a:rPr sz="1500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500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3989705" y="1109345"/>
            <a:ext cx="4211955" cy="2143125"/>
          </a:xfrm>
          <a:custGeom>
            <a:avLst/>
            <a:gdLst>
              <a:gd name="sw" fmla="*/ 1 w 6633"/>
              <a:gd name="sh" fmla="*/ 1 h 3375"/>
              <a:gd name="mins" fmla="min sw sh"/>
              <a:gd name="dsw" fmla="+- 0 sw mins"/>
              <a:gd name="dsh" fmla="+- 0 sh mins"/>
              <a:gd name="p0x0" fmla="*/ 180 w 6633"/>
              <a:gd name="p0y0" fmla="*/ 0 h 3375"/>
              <a:gd name="p0x1" fmla="*/ 6453 w 6633"/>
              <a:gd name="p0y1" fmla="*/ 0 h 3375"/>
              <a:gd name="p0x2" fmla="*/ 6552 w 6633"/>
              <a:gd name="p0y2" fmla="*/ 0 h 3375"/>
              <a:gd name="p0x3" fmla="*/ 6633 w 6633"/>
              <a:gd name="p0y3" fmla="*/ 80 h 3375"/>
              <a:gd name="p0x4" fmla="*/ 6633 w 6633"/>
              <a:gd name="p0y4" fmla="*/ 180 h 3375"/>
              <a:gd name="p0x5" fmla="*/ 6633 w 6633"/>
              <a:gd name="p0y5" fmla="*/ 3195 h 3375"/>
              <a:gd name="p0x6" fmla="*/ 6633 w 6633"/>
              <a:gd name="p0y6" fmla="*/ 3294 h 3375"/>
              <a:gd name="p0x7" fmla="*/ 6552 w 6633"/>
              <a:gd name="p0y7" fmla="*/ 3375 h 3375"/>
              <a:gd name="p0x8" fmla="*/ 6453 w 6633"/>
              <a:gd name="p0y8" fmla="*/ 3375 h 3375"/>
              <a:gd name="p0x9" fmla="*/ 180 w 6633"/>
              <a:gd name="p0y9" fmla="*/ 3375 h 3375"/>
              <a:gd name="p0x10" fmla="*/ 80 w 6633"/>
              <a:gd name="p0y10" fmla="*/ 3375 h 3375"/>
              <a:gd name="p0x11" fmla="*/ 0 w 6633"/>
              <a:gd name="p0y11" fmla="*/ 3294 h 3375"/>
              <a:gd name="p0x12" fmla="*/ 0 w 6633"/>
              <a:gd name="p0y12" fmla="*/ 3195 h 3375"/>
              <a:gd name="p0x13" fmla="*/ 0 w 6633"/>
              <a:gd name="p0y13" fmla="*/ 180 h 3375"/>
              <a:gd name="p0x14" fmla="*/ 0 w 6633"/>
              <a:gd name="p0y14" fmla="*/ 80 h 3375"/>
              <a:gd name="p0x15" fmla="*/ 80 w 6633"/>
              <a:gd name="p0y15" fmla="*/ 0 h 3375"/>
              <a:gd name="p0x16" fmla="*/ 180 w 6633"/>
              <a:gd name="p0y16" fmla="*/ 0 h 3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5638724" y="1647825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凑十法核心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4553693" y="1902142"/>
            <a:ext cx="308461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9+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几，先把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凑成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5429250" y="236505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3989705" y="3452495"/>
            <a:ext cx="4211955" cy="3019425"/>
          </a:xfrm>
          <a:custGeom>
            <a:avLst/>
            <a:gdLst>
              <a:gd name="sw" fmla="*/ 1 w 6633"/>
              <a:gd name="sh" fmla="*/ 1 h 4755"/>
              <a:gd name="mins" fmla="min sw sh"/>
              <a:gd name="dsw" fmla="+- 0 sw mins"/>
              <a:gd name="dsh" fmla="+- 0 sh mins"/>
              <a:gd name="p0x0" fmla="*/ 180 w 6633"/>
              <a:gd name="p0y0" fmla="*/ 0 h 4755"/>
              <a:gd name="p0x1" fmla="*/ 6453 w 6633"/>
              <a:gd name="p0y1" fmla="*/ 0 h 4755"/>
              <a:gd name="p0x2" fmla="*/ 6552 w 6633"/>
              <a:gd name="p0y2" fmla="*/ 0 h 4755"/>
              <a:gd name="p0x3" fmla="*/ 6633 w 6633"/>
              <a:gd name="p0y3" fmla="*/ 80 h 4755"/>
              <a:gd name="p0x4" fmla="*/ 6633 w 6633"/>
              <a:gd name="p0y4" fmla="*/ 180 h 4755"/>
              <a:gd name="p0x5" fmla="*/ 6633 w 6633"/>
              <a:gd name="p0y5" fmla="*/ 4575 h 4755"/>
              <a:gd name="p0x6" fmla="*/ 6633 w 6633"/>
              <a:gd name="p0y6" fmla="*/ 4674 h 4755"/>
              <a:gd name="p0x7" fmla="*/ 6552 w 6633"/>
              <a:gd name="p0y7" fmla="*/ 4755 h 4755"/>
              <a:gd name="p0x8" fmla="*/ 6453 w 6633"/>
              <a:gd name="p0y8" fmla="*/ 4755 h 4755"/>
              <a:gd name="p0x9" fmla="*/ 180 w 6633"/>
              <a:gd name="p0y9" fmla="*/ 4755 h 4755"/>
              <a:gd name="p0x10" fmla="*/ 80 w 6633"/>
              <a:gd name="p0y10" fmla="*/ 4755 h 4755"/>
              <a:gd name="p0x11" fmla="*/ 0 w 6633"/>
              <a:gd name="p0y11" fmla="*/ 4674 h 4755"/>
              <a:gd name="p0x12" fmla="*/ 0 w 6633"/>
              <a:gd name="p0y12" fmla="*/ 4575 h 4755"/>
              <a:gd name="p0x13" fmla="*/ 0 w 6633"/>
              <a:gd name="p0y13" fmla="*/ 180 h 4755"/>
              <a:gd name="p0x14" fmla="*/ 0 w 6633"/>
              <a:gd name="p0y14" fmla="*/ 80 h 4755"/>
              <a:gd name="p0x15" fmla="*/ 80 w 6633"/>
              <a:gd name="p0y15" fmla="*/ 0 h 4755"/>
              <a:gd name="p0x16" fmla="*/ 180 w 6633"/>
              <a:gd name="p0y16" fmla="*/ 0 h 4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4184650" y="40062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4237355" y="4067810"/>
            <a:ext cx="238125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4642466" y="4001567"/>
            <a:ext cx="3051048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凑十</a:t>
            </a:r>
            <a:r>
              <a:rPr lang="en-US" altLang="zh-CN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捆小棒</a:t>
            </a:r>
            <a:r>
              <a:rPr lang="en-US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满十进一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4184650" y="46424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4237355" y="4704080"/>
            <a:ext cx="238125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4642466" y="4485408"/>
            <a:ext cx="3364259" cy="65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古人把</a:t>
            </a:r>
            <a:r>
              <a:rPr 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换成</a:t>
            </a:r>
            <a:r>
              <a:rPr 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进位操作</a:t>
            </a:r>
            <a:endParaRPr lang="zh-CN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4184650" y="5426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251325" y="5488940"/>
            <a:ext cx="209550" cy="2139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4642466" y="5262591"/>
            <a:ext cx="3100388" cy="666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操作活动：用小棒模拟</a:t>
            </a:r>
            <a:r>
              <a:rPr 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凑十</a:t>
            </a:r>
            <a:r>
              <a:rPr lang="en-US" altLang="zh-CN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捆一捆</a:t>
            </a:r>
            <a:r>
              <a:rPr lang="en-US" altLang="zh-CN"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845883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8654415" y="13925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083" t="-3651" r="-2083" b="-3651"/>
          <a:stretch>
            <a:fillRect/>
          </a:stretch>
        </p:blipFill>
        <p:spPr>
          <a:xfrm>
            <a:off x="8706485" y="1454150"/>
            <a:ext cx="238125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1"/>
            </p:custDataLst>
          </p:nvPr>
        </p:nvSpPr>
        <p:spPr>
          <a:xfrm>
            <a:off x="9111634" y="1405995"/>
            <a:ext cx="80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8 + 5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8654434" y="1837668"/>
            <a:ext cx="2034274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个十：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 + 2 = 10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8654434" y="2161651"/>
            <a:ext cx="1092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= </a:t>
            </a:r>
            <a:r>
              <a:rPr sz="1500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500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4"/>
            </p:custDataLst>
          </p:nvPr>
        </p:nvSpPr>
        <p:spPr>
          <a:xfrm>
            <a:off x="845883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5"/>
            </p:custDataLst>
          </p:nvPr>
        </p:nvSpPr>
        <p:spPr>
          <a:xfrm>
            <a:off x="8654415" y="32467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16167" t="-195926" r="-16167" b="-195926"/>
          <a:stretch>
            <a:fillRect/>
          </a:stretch>
        </p:blipFill>
        <p:spPr>
          <a:xfrm>
            <a:off x="8699500" y="2994025"/>
            <a:ext cx="252095" cy="84328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9"/>
            </p:custDataLst>
          </p:nvPr>
        </p:nvSpPr>
        <p:spPr>
          <a:xfrm>
            <a:off x="9111634" y="3260169"/>
            <a:ext cx="80515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 + 6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0"/>
            </p:custDataLst>
          </p:nvPr>
        </p:nvSpPr>
        <p:spPr>
          <a:xfrm>
            <a:off x="8654434" y="3691842"/>
            <a:ext cx="2034274" cy="31013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个十：</a:t>
            </a:r>
            <a:r>
              <a:rPr sz="1415" b="1" spc="-14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 + 3 = 10</a:t>
            </a:r>
            <a:endParaRPr sz="1415" b="1" spc="-14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61"/>
            </p:custDataLst>
          </p:nvPr>
        </p:nvSpPr>
        <p:spPr>
          <a:xfrm>
            <a:off x="8654434" y="4015826"/>
            <a:ext cx="10927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再加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= </a:t>
            </a:r>
            <a:r>
              <a:rPr sz="1500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500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62"/>
            </p:custDataLst>
          </p:nvPr>
        </p:nvSpPr>
        <p:spPr>
          <a:xfrm>
            <a:off x="845883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63"/>
            </p:custDataLst>
          </p:nvPr>
        </p:nvSpPr>
        <p:spPr>
          <a:xfrm>
            <a:off x="8654415" y="5473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721090" y="5535295"/>
            <a:ext cx="209550" cy="213995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67"/>
            </p:custDataLst>
          </p:nvPr>
        </p:nvSpPr>
        <p:spPr>
          <a:xfrm>
            <a:off x="9111634" y="5316465"/>
            <a:ext cx="2308841" cy="65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教材对应</a:t>
            </a:r>
            <a:r>
              <a:rPr 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：上册第七单元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有几瓶牛奶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9+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几）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破十法：退一当十的逆向操作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771525" y="1304925"/>
          <a:ext cx="4448175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988320" y="2138363"/>
            <a:ext cx="533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不够减就拆开一捆，</a:t>
            </a:r>
            <a:r>
              <a:rPr sz="30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30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889625" y="4295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5977" t="-2933" r="-5977" b="-2933"/>
          <a:stretch>
            <a:fillRect/>
          </a:stretch>
        </p:blipFill>
        <p:spPr>
          <a:xfrm>
            <a:off x="5944870" y="4377055"/>
            <a:ext cx="30924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461741" y="4235272"/>
            <a:ext cx="49587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破十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解开一捆小棒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6461741" y="4472445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退一当十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思想的直观体现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5889625" y="49714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5052695"/>
            <a:ext cx="247650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6461741" y="4911033"/>
            <a:ext cx="49587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古人把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块大石子换回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61741" y="5148206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退位操作的历史原型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5889625" y="5647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75350" y="5728335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461741" y="5586784"/>
            <a:ext cx="49587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凑十与破十是一对相反操作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6461741" y="5823957"/>
            <a:ext cx="4958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进位与退位的辩证统一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</a:t>
            </a:r>
            <a:r>
              <a:rPr 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以内进位加法练习：古人分粮</a:t>
            </a:r>
            <a:endParaRPr 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3556000" cy="2072640"/>
          </a:xfrm>
          <a:custGeom>
            <a:avLst/>
            <a:gdLst>
              <a:gd name="sw" fmla="*/ 1 w 5600"/>
              <a:gd name="sh" fmla="*/ 1 h 3264"/>
              <a:gd name="mins" fmla="min sw sh"/>
              <a:gd name="dsw" fmla="+- 0 sw mins"/>
              <a:gd name="dsh" fmla="+- 0 sh mins"/>
              <a:gd name="p0x0" fmla="*/ 270 w 5600"/>
              <a:gd name="p0y0" fmla="*/ 0 h 3264"/>
              <a:gd name="p0x1" fmla="*/ 5330 w 5600"/>
              <a:gd name="p0y1" fmla="*/ 0 h 3264"/>
              <a:gd name="p0x2" fmla="*/ 5479 w 5600"/>
              <a:gd name="p0y2" fmla="*/ 0 h 3264"/>
              <a:gd name="p0x3" fmla="*/ 5600 w 5600"/>
              <a:gd name="p0y3" fmla="*/ 120 h 3264"/>
              <a:gd name="p0x4" fmla="*/ 5600 w 5600"/>
              <a:gd name="p0y4" fmla="*/ 270 h 3264"/>
              <a:gd name="p0x5" fmla="*/ 5600 w 5600"/>
              <a:gd name="p0y5" fmla="*/ 2994 h 3264"/>
              <a:gd name="p0x6" fmla="*/ 5600 w 5600"/>
              <a:gd name="p0y6" fmla="*/ 3143 h 3264"/>
              <a:gd name="p0x7" fmla="*/ 5479 w 5600"/>
              <a:gd name="p0y7" fmla="*/ 3264 h 3264"/>
              <a:gd name="p0x8" fmla="*/ 5330 w 5600"/>
              <a:gd name="p0y8" fmla="*/ 3264 h 3264"/>
              <a:gd name="p0x9" fmla="*/ 270 w 5600"/>
              <a:gd name="p0y9" fmla="*/ 3264 h 3264"/>
              <a:gd name="p0x10" fmla="*/ 120 w 5600"/>
              <a:gd name="p0y10" fmla="*/ 3264 h 3264"/>
              <a:gd name="p0x11" fmla="*/ 0 w 5600"/>
              <a:gd name="p0y11" fmla="*/ 3143 h 3264"/>
              <a:gd name="p0x12" fmla="*/ 0 w 5600"/>
              <a:gd name="p0y12" fmla="*/ 2994 h 3264"/>
              <a:gd name="p0x13" fmla="*/ 0 w 5600"/>
              <a:gd name="p0y13" fmla="*/ 270 h 3264"/>
              <a:gd name="p0x14" fmla="*/ 0 w 5600"/>
              <a:gd name="p0y14" fmla="*/ 120 h 3264"/>
              <a:gd name="p0x15" fmla="*/ 120 w 5600"/>
              <a:gd name="p0y15" fmla="*/ 0 h 3264"/>
              <a:gd name="p0x16" fmla="*/ 270 w 5600"/>
              <a:gd name="p0y16" fmla="*/ 0 h 32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816675" y="155683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615584" y="190068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袋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968475" y="2434085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粮车满载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18000" y="1104900"/>
            <a:ext cx="3556000" cy="2072640"/>
          </a:xfrm>
          <a:custGeom>
            <a:avLst/>
            <a:gdLst>
              <a:gd name="sw" fmla="*/ 1 w 5600"/>
              <a:gd name="sh" fmla="*/ 1 h 3264"/>
              <a:gd name="mins" fmla="min sw sh"/>
              <a:gd name="dsw" fmla="+- 0 sw mins"/>
              <a:gd name="dsh" fmla="+- 0 sh mins"/>
              <a:gd name="p0x0" fmla="*/ 270 w 5600"/>
              <a:gd name="p0y0" fmla="*/ 0 h 3264"/>
              <a:gd name="p0x1" fmla="*/ 5330 w 5600"/>
              <a:gd name="p0y1" fmla="*/ 0 h 3264"/>
              <a:gd name="p0x2" fmla="*/ 5479 w 5600"/>
              <a:gd name="p0y2" fmla="*/ 0 h 3264"/>
              <a:gd name="p0x3" fmla="*/ 5600 w 5600"/>
              <a:gd name="p0y3" fmla="*/ 120 h 3264"/>
              <a:gd name="p0x4" fmla="*/ 5600 w 5600"/>
              <a:gd name="p0y4" fmla="*/ 270 h 3264"/>
              <a:gd name="p0x5" fmla="*/ 5600 w 5600"/>
              <a:gd name="p0y5" fmla="*/ 2994 h 3264"/>
              <a:gd name="p0x6" fmla="*/ 5600 w 5600"/>
              <a:gd name="p0y6" fmla="*/ 3143 h 3264"/>
              <a:gd name="p0x7" fmla="*/ 5479 w 5600"/>
              <a:gd name="p0y7" fmla="*/ 3264 h 3264"/>
              <a:gd name="p0x8" fmla="*/ 5330 w 5600"/>
              <a:gd name="p0y8" fmla="*/ 3264 h 3264"/>
              <a:gd name="p0x9" fmla="*/ 270 w 5600"/>
              <a:gd name="p0y9" fmla="*/ 3264 h 3264"/>
              <a:gd name="p0x10" fmla="*/ 120 w 5600"/>
              <a:gd name="p0y10" fmla="*/ 3264 h 3264"/>
              <a:gd name="p0x11" fmla="*/ 0 w 5600"/>
              <a:gd name="p0y11" fmla="*/ 3143 h 3264"/>
              <a:gd name="p0x12" fmla="*/ 0 w 5600"/>
              <a:gd name="p0y12" fmla="*/ 2994 h 3264"/>
              <a:gd name="p0x13" fmla="*/ 0 w 5600"/>
              <a:gd name="p0y13" fmla="*/ 270 h 3264"/>
              <a:gd name="p0x14" fmla="*/ 0 w 5600"/>
              <a:gd name="p0y14" fmla="*/ 120 h 3264"/>
              <a:gd name="p0x15" fmla="*/ 120 w 5600"/>
              <a:gd name="p0y15" fmla="*/ 0 h 3264"/>
              <a:gd name="p0x16" fmla="*/ 270 w 5600"/>
              <a:gd name="p0y16" fmla="*/ 0 h 32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563200" y="155683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362109" y="190068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筐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715000" y="2434085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果筐满装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4500" y="1104900"/>
            <a:ext cx="3556000" cy="2072640"/>
          </a:xfrm>
          <a:custGeom>
            <a:avLst/>
            <a:gdLst>
              <a:gd name="sw" fmla="*/ 1 w 5600"/>
              <a:gd name="sh" fmla="*/ 1 h 3264"/>
              <a:gd name="mins" fmla="min sw sh"/>
              <a:gd name="dsw" fmla="+- 0 sw mins"/>
              <a:gd name="dsh" fmla="+- 0 sh mins"/>
              <a:gd name="p0x0" fmla="*/ 270 w 5600"/>
              <a:gd name="p0y0" fmla="*/ 0 h 3264"/>
              <a:gd name="p0x1" fmla="*/ 5330 w 5600"/>
              <a:gd name="p0y1" fmla="*/ 0 h 3264"/>
              <a:gd name="p0x2" fmla="*/ 5479 w 5600"/>
              <a:gd name="p0y2" fmla="*/ 0 h 3264"/>
              <a:gd name="p0x3" fmla="*/ 5600 w 5600"/>
              <a:gd name="p0y3" fmla="*/ 120 h 3264"/>
              <a:gd name="p0x4" fmla="*/ 5600 w 5600"/>
              <a:gd name="p0y4" fmla="*/ 270 h 3264"/>
              <a:gd name="p0x5" fmla="*/ 5600 w 5600"/>
              <a:gd name="p0y5" fmla="*/ 2994 h 3264"/>
              <a:gd name="p0x6" fmla="*/ 5600 w 5600"/>
              <a:gd name="p0y6" fmla="*/ 3143 h 3264"/>
              <a:gd name="p0x7" fmla="*/ 5479 w 5600"/>
              <a:gd name="p0y7" fmla="*/ 3264 h 3264"/>
              <a:gd name="p0x8" fmla="*/ 5330 w 5600"/>
              <a:gd name="p0y8" fmla="*/ 3264 h 3264"/>
              <a:gd name="p0x9" fmla="*/ 270 w 5600"/>
              <a:gd name="p0y9" fmla="*/ 3264 h 3264"/>
              <a:gd name="p0x10" fmla="*/ 120 w 5600"/>
              <a:gd name="p0y10" fmla="*/ 3264 h 3264"/>
              <a:gd name="p0x11" fmla="*/ 0 w 5600"/>
              <a:gd name="p0y11" fmla="*/ 3143 h 3264"/>
              <a:gd name="p0x12" fmla="*/ 0 w 5600"/>
              <a:gd name="p0y12" fmla="*/ 2994 h 3264"/>
              <a:gd name="p0x13" fmla="*/ 0 w 5600"/>
              <a:gd name="p0y13" fmla="*/ 270 h 3264"/>
              <a:gd name="p0x14" fmla="*/ 0 w 5600"/>
              <a:gd name="p0y14" fmla="*/ 120 h 3264"/>
              <a:gd name="p0x15" fmla="*/ 120 w 5600"/>
              <a:gd name="p0y15" fmla="*/ 0 h 3264"/>
              <a:gd name="p0x16" fmla="*/ 270 w 5600"/>
              <a:gd name="p0y16" fmla="*/ 0 h 32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309726" y="1556833"/>
            <a:ext cx="13704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108635" y="190068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只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461526" y="2434085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鸡笼满关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4194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795" t="-897" r="-6795" b="-897"/>
          <a:stretch>
            <a:fillRect/>
          </a:stretch>
        </p:blipFill>
        <p:spPr>
          <a:xfrm>
            <a:off x="840105" y="4275455"/>
            <a:ext cx="28130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304925" y="4221471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情境一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71525" y="475201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古人分粮：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771525" y="5222875"/>
            <a:ext cx="3155950" cy="426720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47725" y="5284460"/>
            <a:ext cx="27038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袋装一车，剩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43224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518025" y="4194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4617720" y="4275455"/>
            <a:ext cx="219075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5051451" y="4221471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情境二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4518051" y="475201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古人分果：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筐果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+ 7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筐果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4518025" y="5222875"/>
            <a:ext cx="3155950" cy="426720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4594251" y="5284460"/>
            <a:ext cx="27038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筐装一车，剩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80689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8264525" y="4194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350250" y="4275455"/>
            <a:ext cx="24765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8797976" y="4221471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情境三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8264576" y="475201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古人分禽：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8264525" y="5222875"/>
            <a:ext cx="3155950" cy="426720"/>
          </a:xfrm>
          <a:custGeom>
            <a:avLst/>
            <a:gdLst>
              <a:gd name="sw" fmla="*/ 1 w 4970"/>
              <a:gd name="sh" fmla="*/ 1 h 671"/>
              <a:gd name="mins" fmla="min sw sh"/>
              <a:gd name="dsw" fmla="+- 0 sw mins"/>
              <a:gd name="dsh" fmla="+- 0 sh mins"/>
              <a:gd name="p0x0" fmla="*/ 180 w 4970"/>
              <a:gd name="p0y0" fmla="*/ 0 h 671"/>
              <a:gd name="p0x1" fmla="*/ 4790 w 4970"/>
              <a:gd name="p0y1" fmla="*/ 0 h 671"/>
              <a:gd name="p0x2" fmla="*/ 4889 w 4970"/>
              <a:gd name="p0y2" fmla="*/ 0 h 671"/>
              <a:gd name="p0x3" fmla="*/ 4970 w 4970"/>
              <a:gd name="p0y3" fmla="*/ 80 h 671"/>
              <a:gd name="p0x4" fmla="*/ 4970 w 4970"/>
              <a:gd name="p0y4" fmla="*/ 180 h 671"/>
              <a:gd name="p0x5" fmla="*/ 4970 w 4970"/>
              <a:gd name="p0y5" fmla="*/ 491 h 671"/>
              <a:gd name="p0x6" fmla="*/ 4970 w 4970"/>
              <a:gd name="p0y6" fmla="*/ 591 h 671"/>
              <a:gd name="p0x7" fmla="*/ 4889 w 4970"/>
              <a:gd name="p0y7" fmla="*/ 671 h 671"/>
              <a:gd name="p0x8" fmla="*/ 4790 w 4970"/>
              <a:gd name="p0y8" fmla="*/ 671 h 671"/>
              <a:gd name="p0x9" fmla="*/ 180 w 4970"/>
              <a:gd name="p0y9" fmla="*/ 671 h 671"/>
              <a:gd name="p0x10" fmla="*/ 80 w 4970"/>
              <a:gd name="p0y10" fmla="*/ 671 h 671"/>
              <a:gd name="p0x11" fmla="*/ 0 w 4970"/>
              <a:gd name="p0y11" fmla="*/ 591 h 671"/>
              <a:gd name="p0x12" fmla="*/ 0 w 4970"/>
              <a:gd name="p0y12" fmla="*/ 491 h 671"/>
              <a:gd name="p0x13" fmla="*/ 0 w 4970"/>
              <a:gd name="p0y13" fmla="*/ 180 h 671"/>
              <a:gd name="p0x14" fmla="*/ 0 w 4970"/>
              <a:gd name="p0y14" fmla="*/ 80 h 671"/>
              <a:gd name="p0x15" fmla="*/ 80 w 4970"/>
              <a:gd name="p0y15" fmla="*/ 0 h 671"/>
              <a:gd name="p0x16" fmla="*/ 180 w 497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8340776" y="5284460"/>
            <a:ext cx="270383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先凑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只关一笼，剩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加减互逆再深化：凑十与破十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8067599" y="6073168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加减互逆，思想统一</a:t>
            </a:r>
            <a:endParaRPr sz="1350" i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381625" cy="1533525"/>
          </a:xfrm>
          <a:custGeom>
            <a:avLst/>
            <a:gdLst>
              <a:gd name="sw" fmla="*/ 1 w 8475"/>
              <a:gd name="sh" fmla="*/ 1 h 2415"/>
              <a:gd name="mins" fmla="min sw sh"/>
              <a:gd name="dsw" fmla="+- 0 sw mins"/>
              <a:gd name="dsh" fmla="+- 0 sh mins"/>
              <a:gd name="p0x0" fmla="*/ 180 w 8475"/>
              <a:gd name="p0y0" fmla="*/ 0 h 2415"/>
              <a:gd name="p0x1" fmla="*/ 8295 w 8475"/>
              <a:gd name="p0y1" fmla="*/ 0 h 2415"/>
              <a:gd name="p0x2" fmla="*/ 8394 w 8475"/>
              <a:gd name="p0y2" fmla="*/ 0 h 2415"/>
              <a:gd name="p0x3" fmla="*/ 8475 w 8475"/>
              <a:gd name="p0y3" fmla="*/ 80 h 2415"/>
              <a:gd name="p0x4" fmla="*/ 8475 w 8475"/>
              <a:gd name="p0y4" fmla="*/ 180 h 2415"/>
              <a:gd name="p0x5" fmla="*/ 8475 w 8475"/>
              <a:gd name="p0y5" fmla="*/ 2235 h 2415"/>
              <a:gd name="p0x6" fmla="*/ 8475 w 8475"/>
              <a:gd name="p0y6" fmla="*/ 2334 h 2415"/>
              <a:gd name="p0x7" fmla="*/ 8394 w 8475"/>
              <a:gd name="p0y7" fmla="*/ 2415 h 2415"/>
              <a:gd name="p0x8" fmla="*/ 8295 w 8475"/>
              <a:gd name="p0y8" fmla="*/ 2415 h 2415"/>
              <a:gd name="p0x9" fmla="*/ 180 w 8475"/>
              <a:gd name="p0y9" fmla="*/ 2415 h 2415"/>
              <a:gd name="p0x10" fmla="*/ 80 w 8475"/>
              <a:gd name="p0y10" fmla="*/ 2415 h 2415"/>
              <a:gd name="p0x11" fmla="*/ 0 w 8475"/>
              <a:gd name="p0y11" fmla="*/ 2334 h 2415"/>
              <a:gd name="p0x12" fmla="*/ 0 w 8475"/>
              <a:gd name="p0y12" fmla="*/ 2235 h 2415"/>
              <a:gd name="p0x13" fmla="*/ 0 w 8475"/>
              <a:gd name="p0y13" fmla="*/ 180 h 2415"/>
              <a:gd name="p0x14" fmla="*/ 0 w 8475"/>
              <a:gd name="p0y14" fmla="*/ 80 h 2415"/>
              <a:gd name="p0x15" fmla="*/ 80 w 8475"/>
              <a:gd name="p0y15" fmla="*/ 0 h 2415"/>
              <a:gd name="p0x16" fmla="*/ 180 w 847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81075" y="1473518"/>
            <a:ext cx="4572000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凑十是进位加，破十是退位减，互为逆运算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75945" y="2842895"/>
            <a:ext cx="5381625" cy="3629025"/>
          </a:xfrm>
          <a:custGeom>
            <a:avLst/>
            <a:gdLst>
              <a:gd name="sw" fmla="*/ 1 w 8475"/>
              <a:gd name="sh" fmla="*/ 1 h 5715"/>
              <a:gd name="mins" fmla="min sw sh"/>
              <a:gd name="dsw" fmla="+- 0 sw mins"/>
              <a:gd name="dsh" fmla="+- 0 sh mins"/>
              <a:gd name="p0x0" fmla="*/ 180 w 8475"/>
              <a:gd name="p0y0" fmla="*/ 0 h 5715"/>
              <a:gd name="p0x1" fmla="*/ 8295 w 8475"/>
              <a:gd name="p0y1" fmla="*/ 0 h 5715"/>
              <a:gd name="p0x2" fmla="*/ 8394 w 8475"/>
              <a:gd name="p0y2" fmla="*/ 0 h 5715"/>
              <a:gd name="p0x3" fmla="*/ 8475 w 8475"/>
              <a:gd name="p0y3" fmla="*/ 80 h 5715"/>
              <a:gd name="p0x4" fmla="*/ 8475 w 8475"/>
              <a:gd name="p0y4" fmla="*/ 180 h 5715"/>
              <a:gd name="p0x5" fmla="*/ 8475 w 8475"/>
              <a:gd name="p0y5" fmla="*/ 5535 h 5715"/>
              <a:gd name="p0x6" fmla="*/ 8475 w 8475"/>
              <a:gd name="p0y6" fmla="*/ 5634 h 5715"/>
              <a:gd name="p0x7" fmla="*/ 8394 w 8475"/>
              <a:gd name="p0y7" fmla="*/ 5715 h 5715"/>
              <a:gd name="p0x8" fmla="*/ 8295 w 8475"/>
              <a:gd name="p0y8" fmla="*/ 5715 h 5715"/>
              <a:gd name="p0x9" fmla="*/ 180 w 8475"/>
              <a:gd name="p0y9" fmla="*/ 5715 h 5715"/>
              <a:gd name="p0x10" fmla="*/ 80 w 8475"/>
              <a:gd name="p0y10" fmla="*/ 5715 h 5715"/>
              <a:gd name="p0x11" fmla="*/ 0 w 8475"/>
              <a:gd name="p0y11" fmla="*/ 5634 h 5715"/>
              <a:gd name="p0x12" fmla="*/ 0 w 8475"/>
              <a:gd name="p0y12" fmla="*/ 5535 h 5715"/>
              <a:gd name="p0x13" fmla="*/ 0 w 8475"/>
              <a:gd name="p0y13" fmla="*/ 180 h 5715"/>
              <a:gd name="p0x14" fmla="*/ 0 w 8475"/>
              <a:gd name="p0y14" fmla="*/ 80 h 5715"/>
              <a:gd name="p0x15" fmla="*/ 80 w 8475"/>
              <a:gd name="p0y15" fmla="*/ 0 h 5715"/>
              <a:gd name="p0x16" fmla="*/ 180 w 8475"/>
              <a:gd name="p0y16" fmla="*/ 0 h 57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3619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71220" y="3700145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43025" y="3308033"/>
            <a:ext cx="44196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 + 6 = 15 → 15 - 9 = 6 → 15 - 6 = 9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43025" y="4014788"/>
            <a:ext cx="4419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算式互逆，结果验证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71525" y="46145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695825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343025" y="4470083"/>
            <a:ext cx="333092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凑十（加）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↔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破十（减）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343025" y="4843463"/>
            <a:ext cx="306422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方法互逆，技巧对应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771525" y="54432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52450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1343025" y="5298758"/>
            <a:ext cx="173072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进位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↔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退位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1343025" y="567213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运算互逆，进退自如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6233795" y="1109345"/>
            <a:ext cx="5381625" cy="4745355"/>
          </a:xfrm>
          <a:custGeom>
            <a:avLst/>
            <a:gdLst>
              <a:gd name="sw" fmla="*/ 1 w 8475"/>
              <a:gd name="sh" fmla="*/ 1 h 7473"/>
              <a:gd name="mins" fmla="min sw sh"/>
              <a:gd name="dsw" fmla="+- 0 sw mins"/>
              <a:gd name="dsh" fmla="+- 0 sh mins"/>
              <a:gd name="p0x0" fmla="*/ 180 w 8475"/>
              <a:gd name="p0y0" fmla="*/ 0 h 7473"/>
              <a:gd name="p0x1" fmla="*/ 8295 w 8475"/>
              <a:gd name="p0y1" fmla="*/ 0 h 7473"/>
              <a:gd name="p0x2" fmla="*/ 8394 w 8475"/>
              <a:gd name="p0y2" fmla="*/ 0 h 7473"/>
              <a:gd name="p0x3" fmla="*/ 8475 w 8475"/>
              <a:gd name="p0y3" fmla="*/ 80 h 7473"/>
              <a:gd name="p0x4" fmla="*/ 8475 w 8475"/>
              <a:gd name="p0y4" fmla="*/ 180 h 7473"/>
              <a:gd name="p0x5" fmla="*/ 8475 w 8475"/>
              <a:gd name="p0y5" fmla="*/ 7293 h 7473"/>
              <a:gd name="p0x6" fmla="*/ 8475 w 8475"/>
              <a:gd name="p0y6" fmla="*/ 7392 h 7473"/>
              <a:gd name="p0x7" fmla="*/ 8394 w 8475"/>
              <a:gd name="p0y7" fmla="*/ 7473 h 7473"/>
              <a:gd name="p0x8" fmla="*/ 8295 w 8475"/>
              <a:gd name="p0y8" fmla="*/ 7473 h 7473"/>
              <a:gd name="p0x9" fmla="*/ 180 w 8475"/>
              <a:gd name="p0y9" fmla="*/ 7473 h 7473"/>
              <a:gd name="p0x10" fmla="*/ 80 w 8475"/>
              <a:gd name="p0y10" fmla="*/ 7473 h 7473"/>
              <a:gd name="p0x11" fmla="*/ 0 w 8475"/>
              <a:gd name="p0y11" fmla="*/ 7392 h 7473"/>
              <a:gd name="p0x12" fmla="*/ 0 w 8475"/>
              <a:gd name="p0y12" fmla="*/ 7293 h 7473"/>
              <a:gd name="p0x13" fmla="*/ 0 w 8475"/>
              <a:gd name="p0y13" fmla="*/ 180 h 7473"/>
              <a:gd name="p0x14" fmla="*/ 0 w 8475"/>
              <a:gd name="p0y14" fmla="*/ 80 h 7473"/>
              <a:gd name="p0x15" fmla="*/ 80 w 8475"/>
              <a:gd name="p0y15" fmla="*/ 0 h 7473"/>
              <a:gd name="p0x16" fmla="*/ 180 w 8475"/>
              <a:gd name="p0y16" fmla="*/ 0 h 7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6429375" y="24441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6545580" y="2524760"/>
            <a:ext cx="18605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7000875" y="2299354"/>
            <a:ext cx="33396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7000875" y="2672734"/>
            <a:ext cx="30729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进位：小聚大，量变到质变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6429375" y="32727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6545580" y="3353435"/>
            <a:ext cx="186055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5"/>
            </p:custDataLst>
          </p:nvPr>
        </p:nvSpPr>
        <p:spPr>
          <a:xfrm>
            <a:off x="7000875" y="3128029"/>
            <a:ext cx="33396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6"/>
            </p:custDataLst>
          </p:nvPr>
        </p:nvSpPr>
        <p:spPr>
          <a:xfrm>
            <a:off x="7000875" y="3501409"/>
            <a:ext cx="30729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退位：大拆小，质还于量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7"/>
            </p:custDataLst>
          </p:nvPr>
        </p:nvSpPr>
        <p:spPr>
          <a:xfrm>
            <a:off x="6429375" y="4101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4182110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1"/>
            </p:custDataLst>
          </p:nvPr>
        </p:nvSpPr>
        <p:spPr>
          <a:xfrm>
            <a:off x="7000875" y="3956704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操作互逆，思想统一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2"/>
            </p:custDataLst>
          </p:nvPr>
        </p:nvSpPr>
        <p:spPr>
          <a:xfrm>
            <a:off x="7000875" y="4330084"/>
            <a:ext cx="24003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加减之道，本是一体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满十进一智慧总结：从操作到法则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52574" y="1520190"/>
            <a:ext cx="78867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捆小棒是操作，满十进一是法则，位值制是灵魂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5941695" cy="1143000"/>
          </a:xfrm>
          <a:custGeom>
            <a:avLst/>
            <a:gdLst>
              <a:gd name="sw" fmla="*/ 1 w 9356"/>
              <a:gd name="sh" fmla="*/ 1 h 1800"/>
              <a:gd name="mins" fmla="min sw sh"/>
              <a:gd name="dsw" fmla="+- 0 sw mins"/>
              <a:gd name="dsh" fmla="+- 0 sh mins"/>
              <a:gd name="p0x0" fmla="*/ 180 w 9356"/>
              <a:gd name="p0y0" fmla="*/ 0 h 1800"/>
              <a:gd name="p0x1" fmla="*/ 9176 w 9356"/>
              <a:gd name="p0y1" fmla="*/ 0 h 1800"/>
              <a:gd name="p0x2" fmla="*/ 9276 w 9356"/>
              <a:gd name="p0y2" fmla="*/ 0 h 1800"/>
              <a:gd name="p0x3" fmla="*/ 9356 w 9356"/>
              <a:gd name="p0y3" fmla="*/ 80 h 1800"/>
              <a:gd name="p0x4" fmla="*/ 9356 w 9356"/>
              <a:gd name="p0y4" fmla="*/ 180 h 1800"/>
              <a:gd name="p0x5" fmla="*/ 9356 w 9356"/>
              <a:gd name="p0y5" fmla="*/ 1620 h 1800"/>
              <a:gd name="p0x6" fmla="*/ 9356 w 9356"/>
              <a:gd name="p0y6" fmla="*/ 1719 h 1800"/>
              <a:gd name="p0x7" fmla="*/ 9276 w 9356"/>
              <a:gd name="p0y7" fmla="*/ 1800 h 1800"/>
              <a:gd name="p0x8" fmla="*/ 9176 w 9356"/>
              <a:gd name="p0y8" fmla="*/ 1800 h 1800"/>
              <a:gd name="p0x9" fmla="*/ 180 w 9356"/>
              <a:gd name="p0y9" fmla="*/ 1800 h 1800"/>
              <a:gd name="p0x10" fmla="*/ 80 w 9356"/>
              <a:gd name="p0y10" fmla="*/ 1800 h 1800"/>
              <a:gd name="p0x11" fmla="*/ 0 w 9356"/>
              <a:gd name="p0y11" fmla="*/ 1719 h 1800"/>
              <a:gd name="p0x12" fmla="*/ 0 w 9356"/>
              <a:gd name="p0y12" fmla="*/ 1620 h 1800"/>
              <a:gd name="p0x13" fmla="*/ 0 w 9356"/>
              <a:gd name="p0y13" fmla="*/ 180 h 1800"/>
              <a:gd name="p0x14" fmla="*/ 0 w 9356"/>
              <a:gd name="p0y14" fmla="*/ 80 h 1800"/>
              <a:gd name="p0x15" fmla="*/ 80 w 9356"/>
              <a:gd name="p0y15" fmla="*/ 0 h 1800"/>
              <a:gd name="p0x16" fmla="*/ 180 w 9356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738" t="-82667" r="-2738" b="-82667"/>
          <a:stretch>
            <a:fillRect/>
          </a:stretch>
        </p:blipFill>
        <p:spPr>
          <a:xfrm>
            <a:off x="840105" y="2919095"/>
            <a:ext cx="28130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889885"/>
            <a:ext cx="260307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操作层：捆小棒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解小棒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394710"/>
            <a:ext cx="55511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实物操作，建立直观感知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985895"/>
            <a:ext cx="5941695" cy="1143000"/>
          </a:xfrm>
          <a:custGeom>
            <a:avLst/>
            <a:gdLst>
              <a:gd name="sw" fmla="*/ 1 w 9356"/>
              <a:gd name="sh" fmla="*/ 1 h 1800"/>
              <a:gd name="mins" fmla="min sw sh"/>
              <a:gd name="dsw" fmla="+- 0 sw mins"/>
              <a:gd name="dsh" fmla="+- 0 sh mins"/>
              <a:gd name="p0x0" fmla="*/ 180 w 9356"/>
              <a:gd name="p0y0" fmla="*/ 0 h 1800"/>
              <a:gd name="p0x1" fmla="*/ 9176 w 9356"/>
              <a:gd name="p0y1" fmla="*/ 0 h 1800"/>
              <a:gd name="p0x2" fmla="*/ 9276 w 9356"/>
              <a:gd name="p0y2" fmla="*/ 0 h 1800"/>
              <a:gd name="p0x3" fmla="*/ 9356 w 9356"/>
              <a:gd name="p0y3" fmla="*/ 80 h 1800"/>
              <a:gd name="p0x4" fmla="*/ 9356 w 9356"/>
              <a:gd name="p0y4" fmla="*/ 180 h 1800"/>
              <a:gd name="p0x5" fmla="*/ 9356 w 9356"/>
              <a:gd name="p0y5" fmla="*/ 1620 h 1800"/>
              <a:gd name="p0x6" fmla="*/ 9356 w 9356"/>
              <a:gd name="p0y6" fmla="*/ 1719 h 1800"/>
              <a:gd name="p0x7" fmla="*/ 9276 w 9356"/>
              <a:gd name="p0y7" fmla="*/ 1800 h 1800"/>
              <a:gd name="p0x8" fmla="*/ 9176 w 9356"/>
              <a:gd name="p0y8" fmla="*/ 1800 h 1800"/>
              <a:gd name="p0x9" fmla="*/ 180 w 9356"/>
              <a:gd name="p0y9" fmla="*/ 1800 h 1800"/>
              <a:gd name="p0x10" fmla="*/ 80 w 9356"/>
              <a:gd name="p0y10" fmla="*/ 1800 h 1800"/>
              <a:gd name="p0x11" fmla="*/ 0 w 9356"/>
              <a:gd name="p0y11" fmla="*/ 1719 h 1800"/>
              <a:gd name="p0x12" fmla="*/ 0 w 9356"/>
              <a:gd name="p0y12" fmla="*/ 1620 h 1800"/>
              <a:gd name="p0x13" fmla="*/ 0 w 9356"/>
              <a:gd name="p0y13" fmla="*/ 180 h 1800"/>
              <a:gd name="p0x14" fmla="*/ 0 w 9356"/>
              <a:gd name="p0y14" fmla="*/ 80 h 1800"/>
              <a:gd name="p0x15" fmla="*/ 80 w 9356"/>
              <a:gd name="p0y15" fmla="*/ 0 h 1800"/>
              <a:gd name="p0x16" fmla="*/ 180 w 9356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181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4262120"/>
            <a:ext cx="186055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232910"/>
            <a:ext cx="260307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法则层：凑十法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破十法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737735"/>
            <a:ext cx="55511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运算策略，形成计算方法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28920"/>
            <a:ext cx="5941695" cy="1143000"/>
          </a:xfrm>
          <a:custGeom>
            <a:avLst/>
            <a:gdLst>
              <a:gd name="sw" fmla="*/ 1 w 9356"/>
              <a:gd name="sh" fmla="*/ 1 h 1800"/>
              <a:gd name="mins" fmla="min sw sh"/>
              <a:gd name="dsw" fmla="+- 0 sw mins"/>
              <a:gd name="dsh" fmla="+- 0 sh mins"/>
              <a:gd name="p0x0" fmla="*/ 180 w 9356"/>
              <a:gd name="p0y0" fmla="*/ 0 h 1800"/>
              <a:gd name="p0x1" fmla="*/ 9176 w 9356"/>
              <a:gd name="p0y1" fmla="*/ 0 h 1800"/>
              <a:gd name="p0x2" fmla="*/ 9276 w 9356"/>
              <a:gd name="p0y2" fmla="*/ 0 h 1800"/>
              <a:gd name="p0x3" fmla="*/ 9356 w 9356"/>
              <a:gd name="p0y3" fmla="*/ 80 h 1800"/>
              <a:gd name="p0x4" fmla="*/ 9356 w 9356"/>
              <a:gd name="p0y4" fmla="*/ 180 h 1800"/>
              <a:gd name="p0x5" fmla="*/ 9356 w 9356"/>
              <a:gd name="p0y5" fmla="*/ 1620 h 1800"/>
              <a:gd name="p0x6" fmla="*/ 9356 w 9356"/>
              <a:gd name="p0y6" fmla="*/ 1719 h 1800"/>
              <a:gd name="p0x7" fmla="*/ 9276 w 9356"/>
              <a:gd name="p0y7" fmla="*/ 1800 h 1800"/>
              <a:gd name="p0x8" fmla="*/ 9176 w 9356"/>
              <a:gd name="p0y8" fmla="*/ 1800 h 1800"/>
              <a:gd name="p0x9" fmla="*/ 180 w 9356"/>
              <a:gd name="p0y9" fmla="*/ 1800 h 1800"/>
              <a:gd name="p0x10" fmla="*/ 80 w 9356"/>
              <a:gd name="p0y10" fmla="*/ 1800 h 1800"/>
              <a:gd name="p0x11" fmla="*/ 0 w 9356"/>
              <a:gd name="p0y11" fmla="*/ 1719 h 1800"/>
              <a:gd name="p0x12" fmla="*/ 0 w 9356"/>
              <a:gd name="p0y12" fmla="*/ 1620 h 1800"/>
              <a:gd name="p0x13" fmla="*/ 0 w 9356"/>
              <a:gd name="p0y13" fmla="*/ 180 h 1800"/>
              <a:gd name="p0x14" fmla="*/ 0 w 9356"/>
              <a:gd name="p0y14" fmla="*/ 80 h 1800"/>
              <a:gd name="p0x15" fmla="*/ 80 w 9356"/>
              <a:gd name="p0y15" fmla="*/ 0 h 1800"/>
              <a:gd name="p0x16" fmla="*/ 180 w 9356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52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57250" y="5605145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575935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结构层：位值制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6080760"/>
            <a:ext cx="55511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数学根基，理解数的本质结构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755765" y="2642870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950710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7036435" y="2919095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484717" y="2889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满十进一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51317" y="3394710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十进制计数的核心机制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755765" y="3985895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950710" y="4181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8810" t="-3067" r="-8810" b="-3067"/>
          <a:stretch>
            <a:fillRect/>
          </a:stretch>
        </p:blipFill>
        <p:spPr>
          <a:xfrm>
            <a:off x="7082155" y="4262120"/>
            <a:ext cx="156845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7484717" y="423291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位值制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51317" y="4737735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位置决定数值大小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755765" y="5328920"/>
            <a:ext cx="4859655" cy="1143000"/>
          </a:xfrm>
          <a:custGeom>
            <a:avLst/>
            <a:gdLst>
              <a:gd name="sw" fmla="*/ 1 w 7653"/>
              <a:gd name="sh" fmla="*/ 1 h 1800"/>
              <a:gd name="mins" fmla="min sw sh"/>
              <a:gd name="dsw" fmla="+- 0 sw mins"/>
              <a:gd name="dsh" fmla="+- 0 sh mins"/>
              <a:gd name="p0x0" fmla="*/ 180 w 7653"/>
              <a:gd name="p0y0" fmla="*/ 0 h 1800"/>
              <a:gd name="p0x1" fmla="*/ 7473 w 7653"/>
              <a:gd name="p0y1" fmla="*/ 0 h 1800"/>
              <a:gd name="p0x2" fmla="*/ 7572 w 7653"/>
              <a:gd name="p0y2" fmla="*/ 0 h 1800"/>
              <a:gd name="p0x3" fmla="*/ 7653 w 7653"/>
              <a:gd name="p0y3" fmla="*/ 80 h 1800"/>
              <a:gd name="p0x4" fmla="*/ 7653 w 7653"/>
              <a:gd name="p0y4" fmla="*/ 180 h 1800"/>
              <a:gd name="p0x5" fmla="*/ 7653 w 7653"/>
              <a:gd name="p0y5" fmla="*/ 1620 h 1800"/>
              <a:gd name="p0x6" fmla="*/ 7653 w 7653"/>
              <a:gd name="p0y6" fmla="*/ 1719 h 1800"/>
              <a:gd name="p0x7" fmla="*/ 7572 w 7653"/>
              <a:gd name="p0y7" fmla="*/ 1800 h 1800"/>
              <a:gd name="p0x8" fmla="*/ 7473 w 7653"/>
              <a:gd name="p0y8" fmla="*/ 1800 h 1800"/>
              <a:gd name="p0x9" fmla="*/ 180 w 7653"/>
              <a:gd name="p0y9" fmla="*/ 1800 h 1800"/>
              <a:gd name="p0x10" fmla="*/ 80 w 7653"/>
              <a:gd name="p0y10" fmla="*/ 1800 h 1800"/>
              <a:gd name="p0x11" fmla="*/ 0 w 7653"/>
              <a:gd name="p0y11" fmla="*/ 1719 h 1800"/>
              <a:gd name="p0x12" fmla="*/ 0 w 7653"/>
              <a:gd name="p0y12" fmla="*/ 1620 h 1800"/>
              <a:gd name="p0x13" fmla="*/ 0 w 7653"/>
              <a:gd name="p0y13" fmla="*/ 180 h 1800"/>
              <a:gd name="p0x14" fmla="*/ 0 w 7653"/>
              <a:gd name="p0y14" fmla="*/ 80 h 1800"/>
              <a:gd name="p0x15" fmla="*/ 80 w 7653"/>
              <a:gd name="p0y15" fmla="*/ 0 h 1800"/>
              <a:gd name="p0x16" fmla="*/ 180 w 7653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950710" y="552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7036435" y="5605145"/>
            <a:ext cx="247650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7484717" y="557593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加减互逆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51317" y="6080760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运算结构的内在统一性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5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5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5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1337</Words>
  <Application>WPS 演示</Application>
  <PresentationFormat>宽屏</PresentationFormat>
  <Paragraphs>275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11-20各数认识·满十进一</vt:lpstr>
      <vt:lpstr>古人计数：从逐一到按群的飞跃</vt:lpstr>
      <vt:lpstr>PowerPoint 演示文稿</vt:lpstr>
      <vt:lpstr>PowerPoint 演示文稿</vt:lpstr>
      <vt:lpstr>PowerPoint 演示文稿</vt:lpstr>
      <vt:lpstr>满十进一：进位加减的文化根基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