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2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71.svg" ContentType="image/svg+xml"/>
  <Override PartName="/ppt/media/image73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27" r:id="rId3"/>
    <p:sldId id="329" r:id="rId4"/>
    <p:sldId id="330" r:id="rId5"/>
    <p:sldId id="331" r:id="rId6"/>
    <p:sldId id="332" r:id="rId7"/>
    <p:sldId id="333" r:id="rId8"/>
    <p:sldId id="334" r:id="rId9"/>
    <p:sldId id="335" r:id="rId10"/>
    <p:sldId id="336" r:id="rId11"/>
    <p:sldId id="337" r:id="rId12"/>
    <p:sldId id="338" r:id="rId13"/>
    <p:sldId id="339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394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3" Type="http://schemas.openxmlformats.org/officeDocument/2006/relationships/slideLayout" Target="../slideLayouts/slideLayout6.xml"/><Relationship Id="rId62" Type="http://schemas.openxmlformats.org/officeDocument/2006/relationships/tags" Target="../tags/tag138.xml"/><Relationship Id="rId61" Type="http://schemas.openxmlformats.org/officeDocument/2006/relationships/tags" Target="../tags/tag137.xml"/><Relationship Id="rId60" Type="http://schemas.openxmlformats.org/officeDocument/2006/relationships/image" Target="../media/image17.svg"/><Relationship Id="rId6" Type="http://schemas.openxmlformats.org/officeDocument/2006/relationships/tags" Target="../tags/tag96.xml"/><Relationship Id="rId59" Type="http://schemas.openxmlformats.org/officeDocument/2006/relationships/image" Target="../media/image16.png"/><Relationship Id="rId58" Type="http://schemas.openxmlformats.org/officeDocument/2006/relationships/tags" Target="../tags/tag136.xml"/><Relationship Id="rId57" Type="http://schemas.openxmlformats.org/officeDocument/2006/relationships/tags" Target="../tags/tag135.xml"/><Relationship Id="rId56" Type="http://schemas.openxmlformats.org/officeDocument/2006/relationships/tags" Target="../tags/tag134.xml"/><Relationship Id="rId55" Type="http://schemas.openxmlformats.org/officeDocument/2006/relationships/tags" Target="../tags/tag133.xml"/><Relationship Id="rId54" Type="http://schemas.openxmlformats.org/officeDocument/2006/relationships/image" Target="../media/image15.svg"/><Relationship Id="rId53" Type="http://schemas.openxmlformats.org/officeDocument/2006/relationships/image" Target="../media/image14.png"/><Relationship Id="rId52" Type="http://schemas.openxmlformats.org/officeDocument/2006/relationships/tags" Target="../tags/tag132.xml"/><Relationship Id="rId51" Type="http://schemas.openxmlformats.org/officeDocument/2006/relationships/tags" Target="../tags/tag131.xml"/><Relationship Id="rId50" Type="http://schemas.openxmlformats.org/officeDocument/2006/relationships/tags" Target="../tags/tag130.xml"/><Relationship Id="rId5" Type="http://schemas.openxmlformats.org/officeDocument/2006/relationships/tags" Target="../tags/tag95.xml"/><Relationship Id="rId49" Type="http://schemas.openxmlformats.org/officeDocument/2006/relationships/tags" Target="../tags/tag129.xml"/><Relationship Id="rId48" Type="http://schemas.openxmlformats.org/officeDocument/2006/relationships/image" Target="../media/image13.svg"/><Relationship Id="rId47" Type="http://schemas.openxmlformats.org/officeDocument/2006/relationships/image" Target="../media/image12.png"/><Relationship Id="rId46" Type="http://schemas.openxmlformats.org/officeDocument/2006/relationships/tags" Target="../tags/tag128.xml"/><Relationship Id="rId45" Type="http://schemas.openxmlformats.org/officeDocument/2006/relationships/tags" Target="../tags/tag127.xml"/><Relationship Id="rId44" Type="http://schemas.openxmlformats.org/officeDocument/2006/relationships/tags" Target="../tags/tag126.xml"/><Relationship Id="rId43" Type="http://schemas.openxmlformats.org/officeDocument/2006/relationships/tags" Target="../tags/tag125.xml"/><Relationship Id="rId42" Type="http://schemas.openxmlformats.org/officeDocument/2006/relationships/image" Target="../media/image11.svg"/><Relationship Id="rId41" Type="http://schemas.openxmlformats.org/officeDocument/2006/relationships/image" Target="../media/image10.png"/><Relationship Id="rId40" Type="http://schemas.openxmlformats.org/officeDocument/2006/relationships/tags" Target="../tags/tag124.xml"/><Relationship Id="rId4" Type="http://schemas.openxmlformats.org/officeDocument/2006/relationships/tags" Target="../tags/tag94.xml"/><Relationship Id="rId39" Type="http://schemas.openxmlformats.org/officeDocument/2006/relationships/tags" Target="../tags/tag123.xml"/><Relationship Id="rId38" Type="http://schemas.openxmlformats.org/officeDocument/2006/relationships/tags" Target="../tags/tag122.xml"/><Relationship Id="rId37" Type="http://schemas.openxmlformats.org/officeDocument/2006/relationships/tags" Target="../tags/tag121.xml"/><Relationship Id="rId36" Type="http://schemas.openxmlformats.org/officeDocument/2006/relationships/tags" Target="../tags/tag120.xml"/><Relationship Id="rId35" Type="http://schemas.openxmlformats.org/officeDocument/2006/relationships/tags" Target="../tags/tag119.xml"/><Relationship Id="rId34" Type="http://schemas.openxmlformats.org/officeDocument/2006/relationships/tags" Target="../tags/tag118.xml"/><Relationship Id="rId33" Type="http://schemas.openxmlformats.org/officeDocument/2006/relationships/image" Target="../media/image9.svg"/><Relationship Id="rId32" Type="http://schemas.openxmlformats.org/officeDocument/2006/relationships/image" Target="../media/image8.png"/><Relationship Id="rId31" Type="http://schemas.openxmlformats.org/officeDocument/2006/relationships/tags" Target="../tags/tag117.xml"/><Relationship Id="rId30" Type="http://schemas.openxmlformats.org/officeDocument/2006/relationships/tags" Target="../tags/tag116.xml"/><Relationship Id="rId3" Type="http://schemas.openxmlformats.org/officeDocument/2006/relationships/tags" Target="../tags/tag93.xml"/><Relationship Id="rId29" Type="http://schemas.openxmlformats.org/officeDocument/2006/relationships/tags" Target="../tags/tag115.xml"/><Relationship Id="rId28" Type="http://schemas.openxmlformats.org/officeDocument/2006/relationships/tags" Target="../tags/tag114.xml"/><Relationship Id="rId27" Type="http://schemas.openxmlformats.org/officeDocument/2006/relationships/image" Target="../media/image7.svg"/><Relationship Id="rId26" Type="http://schemas.openxmlformats.org/officeDocument/2006/relationships/image" Target="../media/image6.png"/><Relationship Id="rId25" Type="http://schemas.openxmlformats.org/officeDocument/2006/relationships/tags" Target="../tags/tag113.xml"/><Relationship Id="rId24" Type="http://schemas.openxmlformats.org/officeDocument/2006/relationships/tags" Target="../tags/tag112.xml"/><Relationship Id="rId23" Type="http://schemas.openxmlformats.org/officeDocument/2006/relationships/tags" Target="../tags/tag111.xml"/><Relationship Id="rId22" Type="http://schemas.openxmlformats.org/officeDocument/2006/relationships/image" Target="../media/image5.svg"/><Relationship Id="rId21" Type="http://schemas.openxmlformats.org/officeDocument/2006/relationships/image" Target="../media/image4.png"/><Relationship Id="rId20" Type="http://schemas.openxmlformats.org/officeDocument/2006/relationships/tags" Target="../tags/tag110.xml"/><Relationship Id="rId2" Type="http://schemas.openxmlformats.org/officeDocument/2006/relationships/tags" Target="../tags/tag92.xml"/><Relationship Id="rId19" Type="http://schemas.openxmlformats.org/officeDocument/2006/relationships/tags" Target="../tags/tag109.xml"/><Relationship Id="rId18" Type="http://schemas.openxmlformats.org/officeDocument/2006/relationships/tags" Target="../tags/tag108.xml"/><Relationship Id="rId17" Type="http://schemas.openxmlformats.org/officeDocument/2006/relationships/tags" Target="../tags/tag107.xml"/><Relationship Id="rId16" Type="http://schemas.openxmlformats.org/officeDocument/2006/relationships/tags" Target="../tags/tag106.xml"/><Relationship Id="rId15" Type="http://schemas.openxmlformats.org/officeDocument/2006/relationships/tags" Target="../tags/tag105.xml"/><Relationship Id="rId14" Type="http://schemas.openxmlformats.org/officeDocument/2006/relationships/tags" Target="../tags/tag104.xml"/><Relationship Id="rId13" Type="http://schemas.openxmlformats.org/officeDocument/2006/relationships/tags" Target="../tags/tag103.xml"/><Relationship Id="rId12" Type="http://schemas.openxmlformats.org/officeDocument/2006/relationships/tags" Target="../tags/tag102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47.xml"/><Relationship Id="rId8" Type="http://schemas.openxmlformats.org/officeDocument/2006/relationships/tags" Target="../tags/tag146.xml"/><Relationship Id="rId7" Type="http://schemas.openxmlformats.org/officeDocument/2006/relationships/tags" Target="../tags/tag145.xml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47" Type="http://schemas.openxmlformats.org/officeDocument/2006/relationships/slideLayout" Target="../slideLayouts/slideLayout6.xml"/><Relationship Id="rId46" Type="http://schemas.openxmlformats.org/officeDocument/2006/relationships/tags" Target="../tags/tag178.xml"/><Relationship Id="rId45" Type="http://schemas.openxmlformats.org/officeDocument/2006/relationships/tags" Target="../tags/tag177.xml"/><Relationship Id="rId44" Type="http://schemas.openxmlformats.org/officeDocument/2006/relationships/tags" Target="../tags/tag176.xml"/><Relationship Id="rId43" Type="http://schemas.openxmlformats.org/officeDocument/2006/relationships/tags" Target="../tags/tag175.xml"/><Relationship Id="rId42" Type="http://schemas.openxmlformats.org/officeDocument/2006/relationships/tags" Target="../tags/tag174.xml"/><Relationship Id="rId41" Type="http://schemas.openxmlformats.org/officeDocument/2006/relationships/tags" Target="../tags/tag173.xml"/><Relationship Id="rId40" Type="http://schemas.openxmlformats.org/officeDocument/2006/relationships/tags" Target="../tags/tag172.xml"/><Relationship Id="rId4" Type="http://schemas.openxmlformats.org/officeDocument/2006/relationships/tags" Target="../tags/tag142.xml"/><Relationship Id="rId39" Type="http://schemas.openxmlformats.org/officeDocument/2006/relationships/tags" Target="../tags/tag171.xml"/><Relationship Id="rId38" Type="http://schemas.openxmlformats.org/officeDocument/2006/relationships/tags" Target="../tags/tag170.xml"/><Relationship Id="rId37" Type="http://schemas.openxmlformats.org/officeDocument/2006/relationships/tags" Target="../tags/tag169.xml"/><Relationship Id="rId36" Type="http://schemas.openxmlformats.org/officeDocument/2006/relationships/tags" Target="../tags/tag168.xml"/><Relationship Id="rId35" Type="http://schemas.openxmlformats.org/officeDocument/2006/relationships/tags" Target="../tags/tag167.xml"/><Relationship Id="rId34" Type="http://schemas.openxmlformats.org/officeDocument/2006/relationships/tags" Target="../tags/tag166.xml"/><Relationship Id="rId33" Type="http://schemas.openxmlformats.org/officeDocument/2006/relationships/tags" Target="../tags/tag165.xml"/><Relationship Id="rId32" Type="http://schemas.openxmlformats.org/officeDocument/2006/relationships/image" Target="../media/image23.svg"/><Relationship Id="rId31" Type="http://schemas.openxmlformats.org/officeDocument/2006/relationships/image" Target="../media/image22.png"/><Relationship Id="rId30" Type="http://schemas.openxmlformats.org/officeDocument/2006/relationships/tags" Target="../tags/tag164.xml"/><Relationship Id="rId3" Type="http://schemas.openxmlformats.org/officeDocument/2006/relationships/tags" Target="../tags/tag141.xml"/><Relationship Id="rId29" Type="http://schemas.openxmlformats.org/officeDocument/2006/relationships/tags" Target="../tags/tag163.xml"/><Relationship Id="rId28" Type="http://schemas.openxmlformats.org/officeDocument/2006/relationships/tags" Target="../tags/tag162.xml"/><Relationship Id="rId27" Type="http://schemas.openxmlformats.org/officeDocument/2006/relationships/tags" Target="../tags/tag161.xml"/><Relationship Id="rId26" Type="http://schemas.openxmlformats.org/officeDocument/2006/relationships/tags" Target="../tags/tag160.xml"/><Relationship Id="rId25" Type="http://schemas.openxmlformats.org/officeDocument/2006/relationships/image" Target="../media/image21.svg"/><Relationship Id="rId24" Type="http://schemas.openxmlformats.org/officeDocument/2006/relationships/image" Target="../media/image20.png"/><Relationship Id="rId23" Type="http://schemas.openxmlformats.org/officeDocument/2006/relationships/tags" Target="../tags/tag159.xml"/><Relationship Id="rId22" Type="http://schemas.openxmlformats.org/officeDocument/2006/relationships/tags" Target="../tags/tag158.xml"/><Relationship Id="rId21" Type="http://schemas.openxmlformats.org/officeDocument/2006/relationships/tags" Target="../tags/tag157.xml"/><Relationship Id="rId20" Type="http://schemas.openxmlformats.org/officeDocument/2006/relationships/tags" Target="../tags/tag156.xml"/><Relationship Id="rId2" Type="http://schemas.openxmlformats.org/officeDocument/2006/relationships/tags" Target="../tags/tag140.xml"/><Relationship Id="rId19" Type="http://schemas.openxmlformats.org/officeDocument/2006/relationships/tags" Target="../tags/tag155.xml"/><Relationship Id="rId18" Type="http://schemas.openxmlformats.org/officeDocument/2006/relationships/image" Target="../media/image19.svg"/><Relationship Id="rId17" Type="http://schemas.openxmlformats.org/officeDocument/2006/relationships/image" Target="../media/image18.png"/><Relationship Id="rId16" Type="http://schemas.openxmlformats.org/officeDocument/2006/relationships/tags" Target="../tags/tag154.xml"/><Relationship Id="rId15" Type="http://schemas.openxmlformats.org/officeDocument/2006/relationships/tags" Target="../tags/tag153.xml"/><Relationship Id="rId14" Type="http://schemas.openxmlformats.org/officeDocument/2006/relationships/tags" Target="../tags/tag152.xml"/><Relationship Id="rId13" Type="http://schemas.openxmlformats.org/officeDocument/2006/relationships/tags" Target="../tags/tag151.xml"/><Relationship Id="rId12" Type="http://schemas.openxmlformats.org/officeDocument/2006/relationships/tags" Target="../tags/tag150.xml"/><Relationship Id="rId11" Type="http://schemas.openxmlformats.org/officeDocument/2006/relationships/tags" Target="../tags/tag149.xml"/><Relationship Id="rId10" Type="http://schemas.openxmlformats.org/officeDocument/2006/relationships/tags" Target="../tags/tag148.xml"/><Relationship Id="rId1" Type="http://schemas.openxmlformats.org/officeDocument/2006/relationships/tags" Target="../tags/tag13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tags" Target="../tags/tag186.xml"/><Relationship Id="rId7" Type="http://schemas.openxmlformats.org/officeDocument/2006/relationships/tags" Target="../tags/tag185.xml"/><Relationship Id="rId6" Type="http://schemas.openxmlformats.org/officeDocument/2006/relationships/tags" Target="../tags/tag184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tags" Target="../tags/tag181.xml"/><Relationship Id="rId27" Type="http://schemas.openxmlformats.org/officeDocument/2006/relationships/slideLayout" Target="../slideLayouts/slideLayout6.xml"/><Relationship Id="rId26" Type="http://schemas.openxmlformats.org/officeDocument/2006/relationships/tags" Target="../tags/tag198.xml"/><Relationship Id="rId25" Type="http://schemas.openxmlformats.org/officeDocument/2006/relationships/tags" Target="../tags/tag197.xml"/><Relationship Id="rId24" Type="http://schemas.openxmlformats.org/officeDocument/2006/relationships/image" Target="../media/image9.svg"/><Relationship Id="rId23" Type="http://schemas.openxmlformats.org/officeDocument/2006/relationships/image" Target="../media/image8.png"/><Relationship Id="rId22" Type="http://schemas.openxmlformats.org/officeDocument/2006/relationships/tags" Target="../tags/tag196.xml"/><Relationship Id="rId21" Type="http://schemas.openxmlformats.org/officeDocument/2006/relationships/tags" Target="../tags/tag195.xml"/><Relationship Id="rId20" Type="http://schemas.openxmlformats.org/officeDocument/2006/relationships/tags" Target="../tags/tag194.xml"/><Relationship Id="rId2" Type="http://schemas.openxmlformats.org/officeDocument/2006/relationships/tags" Target="../tags/tag180.xml"/><Relationship Id="rId19" Type="http://schemas.openxmlformats.org/officeDocument/2006/relationships/tags" Target="../tags/tag193.xml"/><Relationship Id="rId18" Type="http://schemas.openxmlformats.org/officeDocument/2006/relationships/tags" Target="../tags/tag192.xml"/><Relationship Id="rId17" Type="http://schemas.openxmlformats.org/officeDocument/2006/relationships/image" Target="../media/image25.svg"/><Relationship Id="rId16" Type="http://schemas.openxmlformats.org/officeDocument/2006/relationships/image" Target="../media/image24.png"/><Relationship Id="rId15" Type="http://schemas.openxmlformats.org/officeDocument/2006/relationships/tags" Target="../tags/tag191.xml"/><Relationship Id="rId14" Type="http://schemas.openxmlformats.org/officeDocument/2006/relationships/tags" Target="../tags/tag190.xml"/><Relationship Id="rId13" Type="http://schemas.openxmlformats.org/officeDocument/2006/relationships/tags" Target="../tags/tag189.xml"/><Relationship Id="rId12" Type="http://schemas.openxmlformats.org/officeDocument/2006/relationships/tags" Target="../tags/tag188.xml"/><Relationship Id="rId11" Type="http://schemas.openxmlformats.org/officeDocument/2006/relationships/tags" Target="../tags/tag187.xml"/><Relationship Id="rId10" Type="http://schemas.openxmlformats.org/officeDocument/2006/relationships/image" Target="../media/image23.svg"/><Relationship Id="rId1" Type="http://schemas.openxmlformats.org/officeDocument/2006/relationships/tags" Target="../tags/tag17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05.xml"/><Relationship Id="rId8" Type="http://schemas.openxmlformats.org/officeDocument/2006/relationships/image" Target="../media/image27.svg"/><Relationship Id="rId7" Type="http://schemas.openxmlformats.org/officeDocument/2006/relationships/image" Target="../media/image26.png"/><Relationship Id="rId6" Type="http://schemas.openxmlformats.org/officeDocument/2006/relationships/tags" Target="../tags/tag204.xml"/><Relationship Id="rId5" Type="http://schemas.openxmlformats.org/officeDocument/2006/relationships/tags" Target="../tags/tag203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231.xml"/><Relationship Id="rId44" Type="http://schemas.openxmlformats.org/officeDocument/2006/relationships/tags" Target="../tags/tag230.xml"/><Relationship Id="rId43" Type="http://schemas.openxmlformats.org/officeDocument/2006/relationships/image" Target="../media/image37.svg"/><Relationship Id="rId42" Type="http://schemas.openxmlformats.org/officeDocument/2006/relationships/image" Target="../media/image36.png"/><Relationship Id="rId41" Type="http://schemas.openxmlformats.org/officeDocument/2006/relationships/tags" Target="../tags/tag229.xml"/><Relationship Id="rId40" Type="http://schemas.openxmlformats.org/officeDocument/2006/relationships/tags" Target="../tags/tag228.xml"/><Relationship Id="rId4" Type="http://schemas.openxmlformats.org/officeDocument/2006/relationships/tags" Target="../tags/tag202.xml"/><Relationship Id="rId39" Type="http://schemas.openxmlformats.org/officeDocument/2006/relationships/tags" Target="../tags/tag227.xml"/><Relationship Id="rId38" Type="http://schemas.openxmlformats.org/officeDocument/2006/relationships/tags" Target="../tags/tag226.xml"/><Relationship Id="rId37" Type="http://schemas.openxmlformats.org/officeDocument/2006/relationships/tags" Target="../tags/tag225.xml"/><Relationship Id="rId36" Type="http://schemas.openxmlformats.org/officeDocument/2006/relationships/image" Target="../media/image35.svg"/><Relationship Id="rId35" Type="http://schemas.openxmlformats.org/officeDocument/2006/relationships/image" Target="../media/image34.png"/><Relationship Id="rId34" Type="http://schemas.openxmlformats.org/officeDocument/2006/relationships/tags" Target="../tags/tag224.xml"/><Relationship Id="rId33" Type="http://schemas.openxmlformats.org/officeDocument/2006/relationships/tags" Target="../tags/tag223.xml"/><Relationship Id="rId32" Type="http://schemas.openxmlformats.org/officeDocument/2006/relationships/tags" Target="../tags/tag222.xml"/><Relationship Id="rId31" Type="http://schemas.openxmlformats.org/officeDocument/2006/relationships/tags" Target="../tags/tag221.xml"/><Relationship Id="rId30" Type="http://schemas.openxmlformats.org/officeDocument/2006/relationships/tags" Target="../tags/tag220.xml"/><Relationship Id="rId3" Type="http://schemas.openxmlformats.org/officeDocument/2006/relationships/tags" Target="../tags/tag201.xml"/><Relationship Id="rId29" Type="http://schemas.openxmlformats.org/officeDocument/2006/relationships/image" Target="../media/image33.svg"/><Relationship Id="rId28" Type="http://schemas.openxmlformats.org/officeDocument/2006/relationships/image" Target="../media/image32.png"/><Relationship Id="rId27" Type="http://schemas.openxmlformats.org/officeDocument/2006/relationships/tags" Target="../tags/tag219.xml"/><Relationship Id="rId26" Type="http://schemas.openxmlformats.org/officeDocument/2006/relationships/tags" Target="../tags/tag218.xml"/><Relationship Id="rId25" Type="http://schemas.openxmlformats.org/officeDocument/2006/relationships/tags" Target="../tags/tag217.xml"/><Relationship Id="rId24" Type="http://schemas.openxmlformats.org/officeDocument/2006/relationships/tags" Target="../tags/tag216.xml"/><Relationship Id="rId23" Type="http://schemas.openxmlformats.org/officeDocument/2006/relationships/tags" Target="../tags/tag215.xml"/><Relationship Id="rId22" Type="http://schemas.openxmlformats.org/officeDocument/2006/relationships/image" Target="../media/image31.svg"/><Relationship Id="rId21" Type="http://schemas.openxmlformats.org/officeDocument/2006/relationships/image" Target="../media/image30.png"/><Relationship Id="rId20" Type="http://schemas.openxmlformats.org/officeDocument/2006/relationships/tags" Target="../tags/tag214.xml"/><Relationship Id="rId2" Type="http://schemas.openxmlformats.org/officeDocument/2006/relationships/tags" Target="../tags/tag200.xml"/><Relationship Id="rId19" Type="http://schemas.openxmlformats.org/officeDocument/2006/relationships/tags" Target="../tags/tag213.xml"/><Relationship Id="rId18" Type="http://schemas.openxmlformats.org/officeDocument/2006/relationships/tags" Target="../tags/tag212.xml"/><Relationship Id="rId17" Type="http://schemas.openxmlformats.org/officeDocument/2006/relationships/tags" Target="../tags/tag211.xml"/><Relationship Id="rId16" Type="http://schemas.openxmlformats.org/officeDocument/2006/relationships/tags" Target="../tags/tag210.xml"/><Relationship Id="rId15" Type="http://schemas.openxmlformats.org/officeDocument/2006/relationships/image" Target="../media/image29.svg"/><Relationship Id="rId14" Type="http://schemas.openxmlformats.org/officeDocument/2006/relationships/image" Target="../media/image28.png"/><Relationship Id="rId13" Type="http://schemas.openxmlformats.org/officeDocument/2006/relationships/tags" Target="../tags/tag209.xml"/><Relationship Id="rId12" Type="http://schemas.openxmlformats.org/officeDocument/2006/relationships/tags" Target="../tags/tag208.xml"/><Relationship Id="rId11" Type="http://schemas.openxmlformats.org/officeDocument/2006/relationships/tags" Target="../tags/tag207.xml"/><Relationship Id="rId10" Type="http://schemas.openxmlformats.org/officeDocument/2006/relationships/tags" Target="../tags/tag206.xml"/><Relationship Id="rId1" Type="http://schemas.openxmlformats.org/officeDocument/2006/relationships/tags" Target="../tags/tag199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34.xml"/><Relationship Id="rId2" Type="http://schemas.openxmlformats.org/officeDocument/2006/relationships/tags" Target="../tags/tag233.xml"/><Relationship Id="rId1" Type="http://schemas.openxmlformats.org/officeDocument/2006/relationships/tags" Target="../tags/tag23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png"/><Relationship Id="rId8" Type="http://schemas.openxmlformats.org/officeDocument/2006/relationships/tags" Target="../tags/tag240.xml"/><Relationship Id="rId7" Type="http://schemas.openxmlformats.org/officeDocument/2006/relationships/tags" Target="../tags/tag239.xml"/><Relationship Id="rId6" Type="http://schemas.openxmlformats.org/officeDocument/2006/relationships/tags" Target="../tags/tag238.xml"/><Relationship Id="rId55" Type="http://schemas.openxmlformats.org/officeDocument/2006/relationships/slideLayout" Target="../slideLayouts/slideLayout6.xml"/><Relationship Id="rId54" Type="http://schemas.openxmlformats.org/officeDocument/2006/relationships/tags" Target="../tags/tag272.xml"/><Relationship Id="rId53" Type="http://schemas.openxmlformats.org/officeDocument/2006/relationships/tags" Target="../tags/tag271.xml"/><Relationship Id="rId52" Type="http://schemas.openxmlformats.org/officeDocument/2006/relationships/image" Target="../media/image45.svg"/><Relationship Id="rId51" Type="http://schemas.openxmlformats.org/officeDocument/2006/relationships/image" Target="../media/image44.png"/><Relationship Id="rId50" Type="http://schemas.openxmlformats.org/officeDocument/2006/relationships/tags" Target="../tags/tag270.xml"/><Relationship Id="rId5" Type="http://schemas.openxmlformats.org/officeDocument/2006/relationships/image" Target="../media/image9.svg"/><Relationship Id="rId49" Type="http://schemas.openxmlformats.org/officeDocument/2006/relationships/tags" Target="../tags/tag269.xml"/><Relationship Id="rId48" Type="http://schemas.openxmlformats.org/officeDocument/2006/relationships/tags" Target="../tags/tag268.xml"/><Relationship Id="rId47" Type="http://schemas.openxmlformats.org/officeDocument/2006/relationships/tags" Target="../tags/tag267.xml"/><Relationship Id="rId46" Type="http://schemas.openxmlformats.org/officeDocument/2006/relationships/tags" Target="../tags/tag266.xml"/><Relationship Id="rId45" Type="http://schemas.openxmlformats.org/officeDocument/2006/relationships/image" Target="../media/image43.svg"/><Relationship Id="rId44" Type="http://schemas.openxmlformats.org/officeDocument/2006/relationships/image" Target="../media/image42.png"/><Relationship Id="rId43" Type="http://schemas.openxmlformats.org/officeDocument/2006/relationships/tags" Target="../tags/tag265.xml"/><Relationship Id="rId42" Type="http://schemas.openxmlformats.org/officeDocument/2006/relationships/tags" Target="../tags/tag264.xml"/><Relationship Id="rId41" Type="http://schemas.openxmlformats.org/officeDocument/2006/relationships/tags" Target="../tags/tag263.xml"/><Relationship Id="rId40" Type="http://schemas.openxmlformats.org/officeDocument/2006/relationships/tags" Target="../tags/tag262.xml"/><Relationship Id="rId4" Type="http://schemas.openxmlformats.org/officeDocument/2006/relationships/image" Target="../media/image8.png"/><Relationship Id="rId39" Type="http://schemas.openxmlformats.org/officeDocument/2006/relationships/tags" Target="../tags/tag261.xml"/><Relationship Id="rId38" Type="http://schemas.openxmlformats.org/officeDocument/2006/relationships/image" Target="../media/image41.svg"/><Relationship Id="rId37" Type="http://schemas.openxmlformats.org/officeDocument/2006/relationships/image" Target="../media/image40.png"/><Relationship Id="rId36" Type="http://schemas.openxmlformats.org/officeDocument/2006/relationships/tags" Target="../tags/tag260.xml"/><Relationship Id="rId35" Type="http://schemas.openxmlformats.org/officeDocument/2006/relationships/tags" Target="../tags/tag259.xml"/><Relationship Id="rId34" Type="http://schemas.openxmlformats.org/officeDocument/2006/relationships/tags" Target="../tags/tag258.xml"/><Relationship Id="rId33" Type="http://schemas.openxmlformats.org/officeDocument/2006/relationships/tags" Target="../tags/tag257.xml"/><Relationship Id="rId32" Type="http://schemas.openxmlformats.org/officeDocument/2006/relationships/tags" Target="../tags/tag256.xml"/><Relationship Id="rId31" Type="http://schemas.openxmlformats.org/officeDocument/2006/relationships/image" Target="../media/image19.svg"/><Relationship Id="rId30" Type="http://schemas.openxmlformats.org/officeDocument/2006/relationships/image" Target="../media/image18.png"/><Relationship Id="rId3" Type="http://schemas.openxmlformats.org/officeDocument/2006/relationships/tags" Target="../tags/tag237.xml"/><Relationship Id="rId29" Type="http://schemas.openxmlformats.org/officeDocument/2006/relationships/tags" Target="../tags/tag255.xml"/><Relationship Id="rId28" Type="http://schemas.openxmlformats.org/officeDocument/2006/relationships/tags" Target="../tags/tag254.xml"/><Relationship Id="rId27" Type="http://schemas.openxmlformats.org/officeDocument/2006/relationships/tags" Target="../tags/tag253.xml"/><Relationship Id="rId26" Type="http://schemas.openxmlformats.org/officeDocument/2006/relationships/tags" Target="../tags/tag252.xml"/><Relationship Id="rId25" Type="http://schemas.openxmlformats.org/officeDocument/2006/relationships/tags" Target="../tags/tag251.xml"/><Relationship Id="rId24" Type="http://schemas.openxmlformats.org/officeDocument/2006/relationships/image" Target="../media/image11.svg"/><Relationship Id="rId23" Type="http://schemas.openxmlformats.org/officeDocument/2006/relationships/image" Target="../media/image10.png"/><Relationship Id="rId22" Type="http://schemas.openxmlformats.org/officeDocument/2006/relationships/tags" Target="../tags/tag250.xml"/><Relationship Id="rId21" Type="http://schemas.openxmlformats.org/officeDocument/2006/relationships/tags" Target="../tags/tag249.xml"/><Relationship Id="rId20" Type="http://schemas.openxmlformats.org/officeDocument/2006/relationships/tags" Target="../tags/tag248.xml"/><Relationship Id="rId2" Type="http://schemas.openxmlformats.org/officeDocument/2006/relationships/tags" Target="../tags/tag236.xml"/><Relationship Id="rId19" Type="http://schemas.openxmlformats.org/officeDocument/2006/relationships/tags" Target="../tags/tag247.xml"/><Relationship Id="rId18" Type="http://schemas.openxmlformats.org/officeDocument/2006/relationships/tags" Target="../tags/tag246.xml"/><Relationship Id="rId17" Type="http://schemas.openxmlformats.org/officeDocument/2006/relationships/tags" Target="../tags/tag245.xml"/><Relationship Id="rId16" Type="http://schemas.openxmlformats.org/officeDocument/2006/relationships/image" Target="../media/image29.svg"/><Relationship Id="rId15" Type="http://schemas.openxmlformats.org/officeDocument/2006/relationships/image" Target="../media/image28.png"/><Relationship Id="rId14" Type="http://schemas.openxmlformats.org/officeDocument/2006/relationships/tags" Target="../tags/tag244.xml"/><Relationship Id="rId13" Type="http://schemas.openxmlformats.org/officeDocument/2006/relationships/tags" Target="../tags/tag243.xml"/><Relationship Id="rId12" Type="http://schemas.openxmlformats.org/officeDocument/2006/relationships/tags" Target="../tags/tag242.xml"/><Relationship Id="rId11" Type="http://schemas.openxmlformats.org/officeDocument/2006/relationships/tags" Target="../tags/tag241.xml"/><Relationship Id="rId10" Type="http://schemas.openxmlformats.org/officeDocument/2006/relationships/image" Target="../media/image39.svg"/><Relationship Id="rId1" Type="http://schemas.openxmlformats.org/officeDocument/2006/relationships/tags" Target="../tags/tag23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7" Type="http://schemas.openxmlformats.org/officeDocument/2006/relationships/slideLayout" Target="../slideLayouts/slideLayout6.xml"/><Relationship Id="rId66" Type="http://schemas.openxmlformats.org/officeDocument/2006/relationships/tags" Target="../tags/tag328.xml"/><Relationship Id="rId65" Type="http://schemas.openxmlformats.org/officeDocument/2006/relationships/tags" Target="../tags/tag327.xml"/><Relationship Id="rId64" Type="http://schemas.openxmlformats.org/officeDocument/2006/relationships/tags" Target="../tags/tag326.xml"/><Relationship Id="rId63" Type="http://schemas.openxmlformats.org/officeDocument/2006/relationships/tags" Target="../tags/tag325.xml"/><Relationship Id="rId62" Type="http://schemas.openxmlformats.org/officeDocument/2006/relationships/tags" Target="../tags/tag324.xml"/><Relationship Id="rId61" Type="http://schemas.openxmlformats.org/officeDocument/2006/relationships/tags" Target="../tags/tag323.xml"/><Relationship Id="rId60" Type="http://schemas.openxmlformats.org/officeDocument/2006/relationships/tags" Target="../tags/tag322.xml"/><Relationship Id="rId6" Type="http://schemas.openxmlformats.org/officeDocument/2006/relationships/image" Target="../media/image47.svg"/><Relationship Id="rId59" Type="http://schemas.openxmlformats.org/officeDocument/2006/relationships/tags" Target="../tags/tag321.xml"/><Relationship Id="rId58" Type="http://schemas.openxmlformats.org/officeDocument/2006/relationships/tags" Target="../tags/tag320.xml"/><Relationship Id="rId57" Type="http://schemas.openxmlformats.org/officeDocument/2006/relationships/tags" Target="../tags/tag319.xml"/><Relationship Id="rId56" Type="http://schemas.openxmlformats.org/officeDocument/2006/relationships/tags" Target="../tags/tag318.xml"/><Relationship Id="rId55" Type="http://schemas.openxmlformats.org/officeDocument/2006/relationships/tags" Target="../tags/tag317.xml"/><Relationship Id="rId54" Type="http://schemas.openxmlformats.org/officeDocument/2006/relationships/tags" Target="../tags/tag316.xml"/><Relationship Id="rId53" Type="http://schemas.openxmlformats.org/officeDocument/2006/relationships/tags" Target="../tags/tag315.xml"/><Relationship Id="rId52" Type="http://schemas.openxmlformats.org/officeDocument/2006/relationships/image" Target="../media/image53.svg"/><Relationship Id="rId51" Type="http://schemas.openxmlformats.org/officeDocument/2006/relationships/image" Target="../media/image18.png"/><Relationship Id="rId50" Type="http://schemas.openxmlformats.org/officeDocument/2006/relationships/tags" Target="../tags/tag314.xml"/><Relationship Id="rId5" Type="http://schemas.openxmlformats.org/officeDocument/2006/relationships/image" Target="../media/image46.png"/><Relationship Id="rId49" Type="http://schemas.openxmlformats.org/officeDocument/2006/relationships/tags" Target="../tags/tag313.xml"/><Relationship Id="rId48" Type="http://schemas.openxmlformats.org/officeDocument/2006/relationships/tags" Target="../tags/tag312.xml"/><Relationship Id="rId47" Type="http://schemas.openxmlformats.org/officeDocument/2006/relationships/tags" Target="../tags/tag311.xml"/><Relationship Id="rId46" Type="http://schemas.openxmlformats.org/officeDocument/2006/relationships/tags" Target="../tags/tag310.xml"/><Relationship Id="rId45" Type="http://schemas.openxmlformats.org/officeDocument/2006/relationships/tags" Target="../tags/tag309.xml"/><Relationship Id="rId44" Type="http://schemas.openxmlformats.org/officeDocument/2006/relationships/tags" Target="../tags/tag308.xml"/><Relationship Id="rId43" Type="http://schemas.openxmlformats.org/officeDocument/2006/relationships/tags" Target="../tags/tag307.xml"/><Relationship Id="rId42" Type="http://schemas.openxmlformats.org/officeDocument/2006/relationships/tags" Target="../tags/tag306.xml"/><Relationship Id="rId41" Type="http://schemas.openxmlformats.org/officeDocument/2006/relationships/tags" Target="../tags/tag305.xml"/><Relationship Id="rId40" Type="http://schemas.openxmlformats.org/officeDocument/2006/relationships/tags" Target="../tags/tag304.xml"/><Relationship Id="rId4" Type="http://schemas.openxmlformats.org/officeDocument/2006/relationships/tags" Target="../tags/tag276.xml"/><Relationship Id="rId39" Type="http://schemas.openxmlformats.org/officeDocument/2006/relationships/tags" Target="../tags/tag303.xml"/><Relationship Id="rId38" Type="http://schemas.openxmlformats.org/officeDocument/2006/relationships/tags" Target="../tags/tag302.xml"/><Relationship Id="rId37" Type="http://schemas.openxmlformats.org/officeDocument/2006/relationships/tags" Target="../tags/tag301.xml"/><Relationship Id="rId36" Type="http://schemas.openxmlformats.org/officeDocument/2006/relationships/tags" Target="../tags/tag300.xml"/><Relationship Id="rId35" Type="http://schemas.openxmlformats.org/officeDocument/2006/relationships/tags" Target="../tags/tag299.xml"/><Relationship Id="rId34" Type="http://schemas.openxmlformats.org/officeDocument/2006/relationships/tags" Target="../tags/tag298.xml"/><Relationship Id="rId33" Type="http://schemas.openxmlformats.org/officeDocument/2006/relationships/image" Target="../media/image52.svg"/><Relationship Id="rId32" Type="http://schemas.openxmlformats.org/officeDocument/2006/relationships/image" Target="../media/image10.png"/><Relationship Id="rId31" Type="http://schemas.openxmlformats.org/officeDocument/2006/relationships/tags" Target="../tags/tag297.xml"/><Relationship Id="rId30" Type="http://schemas.openxmlformats.org/officeDocument/2006/relationships/tags" Target="../tags/tag296.xml"/><Relationship Id="rId3" Type="http://schemas.openxmlformats.org/officeDocument/2006/relationships/tags" Target="../tags/tag275.xml"/><Relationship Id="rId29" Type="http://schemas.openxmlformats.org/officeDocument/2006/relationships/tags" Target="../tags/tag295.xml"/><Relationship Id="rId28" Type="http://schemas.openxmlformats.org/officeDocument/2006/relationships/tags" Target="../tags/tag294.xml"/><Relationship Id="rId27" Type="http://schemas.openxmlformats.org/officeDocument/2006/relationships/tags" Target="../tags/tag293.xml"/><Relationship Id="rId26" Type="http://schemas.openxmlformats.org/officeDocument/2006/relationships/tags" Target="../tags/tag292.xml"/><Relationship Id="rId25" Type="http://schemas.openxmlformats.org/officeDocument/2006/relationships/image" Target="../media/image51.svg"/><Relationship Id="rId24" Type="http://schemas.openxmlformats.org/officeDocument/2006/relationships/image" Target="../media/image50.png"/><Relationship Id="rId23" Type="http://schemas.openxmlformats.org/officeDocument/2006/relationships/tags" Target="../tags/tag291.xml"/><Relationship Id="rId22" Type="http://schemas.openxmlformats.org/officeDocument/2006/relationships/tags" Target="../tags/tag290.xml"/><Relationship Id="rId21" Type="http://schemas.openxmlformats.org/officeDocument/2006/relationships/tags" Target="../tags/tag289.xml"/><Relationship Id="rId20" Type="http://schemas.openxmlformats.org/officeDocument/2006/relationships/tags" Target="../tags/tag288.xml"/><Relationship Id="rId2" Type="http://schemas.openxmlformats.org/officeDocument/2006/relationships/tags" Target="../tags/tag274.xml"/><Relationship Id="rId19" Type="http://schemas.openxmlformats.org/officeDocument/2006/relationships/tags" Target="../tags/tag287.xml"/><Relationship Id="rId18" Type="http://schemas.openxmlformats.org/officeDocument/2006/relationships/tags" Target="../tags/tag286.xml"/><Relationship Id="rId17" Type="http://schemas.openxmlformats.org/officeDocument/2006/relationships/tags" Target="../tags/tag285.xml"/><Relationship Id="rId16" Type="http://schemas.openxmlformats.org/officeDocument/2006/relationships/image" Target="../media/image49.svg"/><Relationship Id="rId15" Type="http://schemas.openxmlformats.org/officeDocument/2006/relationships/image" Target="../media/image48.png"/><Relationship Id="rId14" Type="http://schemas.openxmlformats.org/officeDocument/2006/relationships/tags" Target="../tags/tag284.xml"/><Relationship Id="rId13" Type="http://schemas.openxmlformats.org/officeDocument/2006/relationships/tags" Target="../tags/tag283.xml"/><Relationship Id="rId12" Type="http://schemas.openxmlformats.org/officeDocument/2006/relationships/tags" Target="../tags/tag282.xml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5.xml"/><Relationship Id="rId8" Type="http://schemas.openxmlformats.org/officeDocument/2006/relationships/tags" Target="../tags/tag334.xml"/><Relationship Id="rId7" Type="http://schemas.openxmlformats.org/officeDocument/2006/relationships/tags" Target="../tags/tag333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tags" Target="../tags/tag332.xml"/><Relationship Id="rId38" Type="http://schemas.openxmlformats.org/officeDocument/2006/relationships/slideLayout" Target="../slideLayouts/slideLayout6.xml"/><Relationship Id="rId37" Type="http://schemas.openxmlformats.org/officeDocument/2006/relationships/tags" Target="../tags/tag357.xml"/><Relationship Id="rId36" Type="http://schemas.openxmlformats.org/officeDocument/2006/relationships/tags" Target="../tags/tag356.xml"/><Relationship Id="rId35" Type="http://schemas.openxmlformats.org/officeDocument/2006/relationships/tags" Target="../tags/tag355.xml"/><Relationship Id="rId34" Type="http://schemas.openxmlformats.org/officeDocument/2006/relationships/tags" Target="../tags/tag354.xml"/><Relationship Id="rId33" Type="http://schemas.openxmlformats.org/officeDocument/2006/relationships/image" Target="../media/image7.svg"/><Relationship Id="rId32" Type="http://schemas.openxmlformats.org/officeDocument/2006/relationships/image" Target="../media/image6.png"/><Relationship Id="rId31" Type="http://schemas.openxmlformats.org/officeDocument/2006/relationships/tags" Target="../tags/tag353.xml"/><Relationship Id="rId30" Type="http://schemas.openxmlformats.org/officeDocument/2006/relationships/tags" Target="../tags/tag352.xml"/><Relationship Id="rId3" Type="http://schemas.openxmlformats.org/officeDocument/2006/relationships/tags" Target="../tags/tag331.xml"/><Relationship Id="rId29" Type="http://schemas.openxmlformats.org/officeDocument/2006/relationships/tags" Target="../tags/tag351.xml"/><Relationship Id="rId28" Type="http://schemas.openxmlformats.org/officeDocument/2006/relationships/tags" Target="../tags/tag350.xml"/><Relationship Id="rId27" Type="http://schemas.openxmlformats.org/officeDocument/2006/relationships/tags" Target="../tags/tag349.xml"/><Relationship Id="rId26" Type="http://schemas.openxmlformats.org/officeDocument/2006/relationships/tags" Target="../tags/tag348.xml"/><Relationship Id="rId25" Type="http://schemas.openxmlformats.org/officeDocument/2006/relationships/tags" Target="../tags/tag347.xml"/><Relationship Id="rId24" Type="http://schemas.openxmlformats.org/officeDocument/2006/relationships/image" Target="../media/image57.svg"/><Relationship Id="rId23" Type="http://schemas.openxmlformats.org/officeDocument/2006/relationships/image" Target="../media/image56.png"/><Relationship Id="rId22" Type="http://schemas.openxmlformats.org/officeDocument/2006/relationships/tags" Target="../tags/tag346.xml"/><Relationship Id="rId21" Type="http://schemas.openxmlformats.org/officeDocument/2006/relationships/tags" Target="../tags/tag345.xml"/><Relationship Id="rId20" Type="http://schemas.openxmlformats.org/officeDocument/2006/relationships/tags" Target="../tags/tag344.xml"/><Relationship Id="rId2" Type="http://schemas.openxmlformats.org/officeDocument/2006/relationships/tags" Target="../tags/tag330.xml"/><Relationship Id="rId19" Type="http://schemas.openxmlformats.org/officeDocument/2006/relationships/tags" Target="../tags/tag343.xml"/><Relationship Id="rId18" Type="http://schemas.openxmlformats.org/officeDocument/2006/relationships/tags" Target="../tags/tag342.xml"/><Relationship Id="rId17" Type="http://schemas.openxmlformats.org/officeDocument/2006/relationships/tags" Target="../tags/tag341.xml"/><Relationship Id="rId16" Type="http://schemas.openxmlformats.org/officeDocument/2006/relationships/tags" Target="../tags/tag340.xml"/><Relationship Id="rId15" Type="http://schemas.openxmlformats.org/officeDocument/2006/relationships/image" Target="../media/image55.svg"/><Relationship Id="rId14" Type="http://schemas.openxmlformats.org/officeDocument/2006/relationships/image" Target="../media/image54.png"/><Relationship Id="rId13" Type="http://schemas.openxmlformats.org/officeDocument/2006/relationships/tags" Target="../tags/tag339.xml"/><Relationship Id="rId12" Type="http://schemas.openxmlformats.org/officeDocument/2006/relationships/tags" Target="../tags/tag338.xml"/><Relationship Id="rId11" Type="http://schemas.openxmlformats.org/officeDocument/2006/relationships/tags" Target="../tags/tag337.xml"/><Relationship Id="rId10" Type="http://schemas.openxmlformats.org/officeDocument/2006/relationships/tags" Target="../tags/tag336.xml"/><Relationship Id="rId1" Type="http://schemas.openxmlformats.org/officeDocument/2006/relationships/tags" Target="../tags/tag32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64.xml"/><Relationship Id="rId8" Type="http://schemas.openxmlformats.org/officeDocument/2006/relationships/tags" Target="../tags/tag363.xml"/><Relationship Id="rId7" Type="http://schemas.openxmlformats.org/officeDocument/2006/relationships/tags" Target="../tags/tag362.xml"/><Relationship Id="rId6" Type="http://schemas.openxmlformats.org/officeDocument/2006/relationships/image" Target="../media/image21.svg"/><Relationship Id="rId52" Type="http://schemas.openxmlformats.org/officeDocument/2006/relationships/slideLayout" Target="../slideLayouts/slideLayout6.xml"/><Relationship Id="rId51" Type="http://schemas.openxmlformats.org/officeDocument/2006/relationships/tags" Target="../tags/tag390.xml"/><Relationship Id="rId50" Type="http://schemas.openxmlformats.org/officeDocument/2006/relationships/image" Target="../media/image73.svg"/><Relationship Id="rId5" Type="http://schemas.openxmlformats.org/officeDocument/2006/relationships/image" Target="../media/image20.png"/><Relationship Id="rId49" Type="http://schemas.openxmlformats.org/officeDocument/2006/relationships/image" Target="../media/image72.png"/><Relationship Id="rId48" Type="http://schemas.openxmlformats.org/officeDocument/2006/relationships/tags" Target="../tags/tag389.xml"/><Relationship Id="rId47" Type="http://schemas.openxmlformats.org/officeDocument/2006/relationships/tags" Target="../tags/tag388.xml"/><Relationship Id="rId46" Type="http://schemas.openxmlformats.org/officeDocument/2006/relationships/tags" Target="../tags/tag387.xml"/><Relationship Id="rId45" Type="http://schemas.openxmlformats.org/officeDocument/2006/relationships/image" Target="../media/image71.svg"/><Relationship Id="rId44" Type="http://schemas.openxmlformats.org/officeDocument/2006/relationships/image" Target="../media/image70.png"/><Relationship Id="rId43" Type="http://schemas.openxmlformats.org/officeDocument/2006/relationships/tags" Target="../tags/tag386.xml"/><Relationship Id="rId42" Type="http://schemas.openxmlformats.org/officeDocument/2006/relationships/tags" Target="../tags/tag385.xml"/><Relationship Id="rId41" Type="http://schemas.openxmlformats.org/officeDocument/2006/relationships/tags" Target="../tags/tag384.xml"/><Relationship Id="rId40" Type="http://schemas.openxmlformats.org/officeDocument/2006/relationships/image" Target="../media/image69.svg"/><Relationship Id="rId4" Type="http://schemas.openxmlformats.org/officeDocument/2006/relationships/tags" Target="../tags/tag361.xml"/><Relationship Id="rId39" Type="http://schemas.openxmlformats.org/officeDocument/2006/relationships/image" Target="../media/image68.png"/><Relationship Id="rId38" Type="http://schemas.openxmlformats.org/officeDocument/2006/relationships/tags" Target="../tags/tag383.xml"/><Relationship Id="rId37" Type="http://schemas.openxmlformats.org/officeDocument/2006/relationships/tags" Target="../tags/tag382.xml"/><Relationship Id="rId36" Type="http://schemas.openxmlformats.org/officeDocument/2006/relationships/tags" Target="../tags/tag381.xml"/><Relationship Id="rId35" Type="http://schemas.openxmlformats.org/officeDocument/2006/relationships/tags" Target="../tags/tag380.xml"/><Relationship Id="rId34" Type="http://schemas.openxmlformats.org/officeDocument/2006/relationships/image" Target="../media/image67.svg"/><Relationship Id="rId33" Type="http://schemas.openxmlformats.org/officeDocument/2006/relationships/image" Target="../media/image66.png"/><Relationship Id="rId32" Type="http://schemas.openxmlformats.org/officeDocument/2006/relationships/tags" Target="../tags/tag379.xml"/><Relationship Id="rId31" Type="http://schemas.openxmlformats.org/officeDocument/2006/relationships/tags" Target="../tags/tag378.xml"/><Relationship Id="rId30" Type="http://schemas.openxmlformats.org/officeDocument/2006/relationships/tags" Target="../tags/tag377.xml"/><Relationship Id="rId3" Type="http://schemas.openxmlformats.org/officeDocument/2006/relationships/tags" Target="../tags/tag360.xml"/><Relationship Id="rId29" Type="http://schemas.openxmlformats.org/officeDocument/2006/relationships/image" Target="../media/image65.svg"/><Relationship Id="rId28" Type="http://schemas.openxmlformats.org/officeDocument/2006/relationships/image" Target="../media/image64.png"/><Relationship Id="rId27" Type="http://schemas.openxmlformats.org/officeDocument/2006/relationships/tags" Target="../tags/tag376.xml"/><Relationship Id="rId26" Type="http://schemas.openxmlformats.org/officeDocument/2006/relationships/tags" Target="../tags/tag375.xml"/><Relationship Id="rId25" Type="http://schemas.openxmlformats.org/officeDocument/2006/relationships/tags" Target="../tags/tag374.xml"/><Relationship Id="rId24" Type="http://schemas.openxmlformats.org/officeDocument/2006/relationships/tags" Target="../tags/tag373.xml"/><Relationship Id="rId23" Type="http://schemas.openxmlformats.org/officeDocument/2006/relationships/tags" Target="../tags/tag372.xml"/><Relationship Id="rId22" Type="http://schemas.openxmlformats.org/officeDocument/2006/relationships/image" Target="../media/image63.svg"/><Relationship Id="rId21" Type="http://schemas.openxmlformats.org/officeDocument/2006/relationships/image" Target="../media/image62.png"/><Relationship Id="rId20" Type="http://schemas.openxmlformats.org/officeDocument/2006/relationships/tags" Target="../tags/tag371.xml"/><Relationship Id="rId2" Type="http://schemas.openxmlformats.org/officeDocument/2006/relationships/tags" Target="../tags/tag359.xml"/><Relationship Id="rId19" Type="http://schemas.openxmlformats.org/officeDocument/2006/relationships/tags" Target="../tags/tag370.xml"/><Relationship Id="rId18" Type="http://schemas.openxmlformats.org/officeDocument/2006/relationships/tags" Target="../tags/tag369.xml"/><Relationship Id="rId17" Type="http://schemas.openxmlformats.org/officeDocument/2006/relationships/tags" Target="../tags/tag368.xml"/><Relationship Id="rId16" Type="http://schemas.openxmlformats.org/officeDocument/2006/relationships/image" Target="../media/image61.svg"/><Relationship Id="rId15" Type="http://schemas.openxmlformats.org/officeDocument/2006/relationships/image" Target="../media/image60.png"/><Relationship Id="rId14" Type="http://schemas.openxmlformats.org/officeDocument/2006/relationships/tags" Target="../tags/tag367.xml"/><Relationship Id="rId13" Type="http://schemas.openxmlformats.org/officeDocument/2006/relationships/tags" Target="../tags/tag366.xml"/><Relationship Id="rId12" Type="http://schemas.openxmlformats.org/officeDocument/2006/relationships/tags" Target="../tags/tag365.xml"/><Relationship Id="rId11" Type="http://schemas.openxmlformats.org/officeDocument/2006/relationships/image" Target="../media/image59.svg"/><Relationship Id="rId10" Type="http://schemas.openxmlformats.org/officeDocument/2006/relationships/image" Target="../media/image58.png"/><Relationship Id="rId1" Type="http://schemas.openxmlformats.org/officeDocument/2006/relationships/tags" Target="../tags/tag35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93.xml"/><Relationship Id="rId2" Type="http://schemas.openxmlformats.org/officeDocument/2006/relationships/tags" Target="../tags/tag392.xml"/><Relationship Id="rId1" Type="http://schemas.openxmlformats.org/officeDocument/2006/relationships/tags" Target="../tags/tag3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/>
              <a:t>5以内加减法·分猎物的运算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古人分配中的加减思维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</a:t>
            </a:r>
            <a:r>
              <a:rPr lang="en-US" altLang="zh-CN">
                <a:cs typeface="Arial" panose="020B0604020202020204" pitchFamily="34" charset="0"/>
              </a:rPr>
              <a:t>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合猎物：加法就是</a:t>
            </a:r>
            <a:r>
              <a:rPr lang="en-US" altLang="zh-CN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合起来</a:t>
            </a:r>
            <a:r>
              <a:rPr lang="en-US" altLang="zh-CN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endParaRPr lang="en-US" altLang="zh-CN"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2"/>
            </p:custDataLst>
          </p:nvPr>
        </p:nvSpPr>
        <p:spPr>
          <a:xfrm>
            <a:off x="6229350" y="1012825"/>
            <a:ext cx="2393950" cy="252730"/>
          </a:xfrm>
          <a:custGeom>
            <a:avLst/>
            <a:gdLst>
              <a:gd name="sw" fmla="*/ 1 w 3770"/>
              <a:gd name="sh" fmla="*/ 1 h 397"/>
              <a:gd name="mins" fmla="min sw sh"/>
              <a:gd name="dsw" fmla="+- 0 sw mins"/>
              <a:gd name="dsh" fmla="+- 0 sh mins"/>
              <a:gd name="p0x0" fmla="*/ 198 w 3770"/>
              <a:gd name="p0y0" fmla="*/ 0 h 397"/>
              <a:gd name="p0x1" fmla="*/ 3571 w 3770"/>
              <a:gd name="p0y1" fmla="*/ 0 h 397"/>
              <a:gd name="p0x2" fmla="*/ 3681 w 3770"/>
              <a:gd name="p0y2" fmla="*/ 0 h 397"/>
              <a:gd name="p0x3" fmla="*/ 3770 w 3770"/>
              <a:gd name="p0y3" fmla="*/ 88 h 397"/>
              <a:gd name="p0x4" fmla="*/ 3770 w 3770"/>
              <a:gd name="p0y4" fmla="*/ 198 h 397"/>
              <a:gd name="p0x5" fmla="*/ 3770 w 3770"/>
              <a:gd name="p0y5" fmla="*/ 308 h 397"/>
              <a:gd name="p0x6" fmla="*/ 3681 w 3770"/>
              <a:gd name="p0y6" fmla="*/ 397 h 397"/>
              <a:gd name="p0x7" fmla="*/ 3571 w 3770"/>
              <a:gd name="p0y7" fmla="*/ 397 h 397"/>
              <a:gd name="p0x8" fmla="*/ 198 w 3770"/>
              <a:gd name="p0y8" fmla="*/ 397 h 397"/>
              <a:gd name="p0x9" fmla="*/ 88 w 3770"/>
              <a:gd name="p0y9" fmla="*/ 397 h 397"/>
              <a:gd name="p0x10" fmla="*/ 0 w 3770"/>
              <a:gd name="p0y10" fmla="*/ 308 h 397"/>
              <a:gd name="p0x11" fmla="*/ 0 w 3770"/>
              <a:gd name="p0y11" fmla="*/ 198 h 397"/>
              <a:gd name="p0x12" fmla="*/ 0 w 3770"/>
              <a:gd name="p0y12" fmla="*/ 88 h 397"/>
              <a:gd name="p0x13" fmla="*/ 88 w 3770"/>
              <a:gd name="p0y13" fmla="*/ 0 h 397"/>
              <a:gd name="p0x14" fmla="*/ 198 w 3770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"/>
            </p:custDataLst>
          </p:nvPr>
        </p:nvSpPr>
        <p:spPr>
          <a:xfrm>
            <a:off x="6305550" y="1051541"/>
            <a:ext cx="2375297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教材对应：上册第三单元</a:t>
            </a:r>
            <a:r>
              <a:rPr lang="en-US" altLang="zh-CN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加法的认识</a:t>
            </a:r>
            <a:r>
              <a:rPr lang="en-US" altLang="zh-CN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0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5945" y="1017905"/>
            <a:ext cx="5381625" cy="1684655"/>
          </a:xfrm>
          <a:custGeom>
            <a:avLst/>
            <a:gdLst>
              <a:gd name="sw" fmla="*/ 1 w 8475"/>
              <a:gd name="sh" fmla="*/ 1 h 2653"/>
              <a:gd name="mins" fmla="min sw sh"/>
              <a:gd name="dsw" fmla="+- 0 sw mins"/>
              <a:gd name="dsh" fmla="+- 0 sh mins"/>
              <a:gd name="p0x0" fmla="*/ 180 w 8475"/>
              <a:gd name="p0y0" fmla="*/ 0 h 2653"/>
              <a:gd name="p0x1" fmla="*/ 8295 w 8475"/>
              <a:gd name="p0y1" fmla="*/ 0 h 2653"/>
              <a:gd name="p0x2" fmla="*/ 8394 w 8475"/>
              <a:gd name="p0y2" fmla="*/ 0 h 2653"/>
              <a:gd name="p0x3" fmla="*/ 8475 w 8475"/>
              <a:gd name="p0y3" fmla="*/ 80 h 2653"/>
              <a:gd name="p0x4" fmla="*/ 8475 w 8475"/>
              <a:gd name="p0y4" fmla="*/ 180 h 2653"/>
              <a:gd name="p0x5" fmla="*/ 8475 w 8475"/>
              <a:gd name="p0y5" fmla="*/ 2473 h 2653"/>
              <a:gd name="p0x6" fmla="*/ 8475 w 8475"/>
              <a:gd name="p0y6" fmla="*/ 2572 h 2653"/>
              <a:gd name="p0x7" fmla="*/ 8394 w 8475"/>
              <a:gd name="p0y7" fmla="*/ 2653 h 2653"/>
              <a:gd name="p0x8" fmla="*/ 8295 w 8475"/>
              <a:gd name="p0y8" fmla="*/ 2653 h 2653"/>
              <a:gd name="p0x9" fmla="*/ 180 w 8475"/>
              <a:gd name="p0y9" fmla="*/ 2653 h 2653"/>
              <a:gd name="p0x10" fmla="*/ 80 w 8475"/>
              <a:gd name="p0y10" fmla="*/ 2653 h 2653"/>
              <a:gd name="p0x11" fmla="*/ 0 w 8475"/>
              <a:gd name="p0y11" fmla="*/ 2572 h 2653"/>
              <a:gd name="p0x12" fmla="*/ 0 w 8475"/>
              <a:gd name="p0y12" fmla="*/ 2473 h 2653"/>
              <a:gd name="p0x13" fmla="*/ 0 w 8475"/>
              <a:gd name="p0y13" fmla="*/ 180 h 2653"/>
              <a:gd name="p0x14" fmla="*/ 0 w 8475"/>
              <a:gd name="p0y14" fmla="*/ 80 h 2653"/>
              <a:gd name="p0x15" fmla="*/ 80 w 8475"/>
              <a:gd name="p0y15" fmla="*/ 0 h 2653"/>
              <a:gd name="p0x16" fmla="*/ 180 w 8475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2516162" y="1336681"/>
            <a:ext cx="881729" cy="6600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42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2893066" y="1503321"/>
            <a:ext cx="433168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3097635" y="1336681"/>
            <a:ext cx="881729" cy="6600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42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3474539" y="1503321"/>
            <a:ext cx="433168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3679108" y="1336681"/>
            <a:ext cx="881729" cy="6600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42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2526030" y="2044700"/>
            <a:ext cx="304800" cy="304800"/>
          </a:xfrm>
          <a:custGeom>
            <a:avLst/>
            <a:gdLst>
              <a:gd name="sw" fmla="*/ 1 w 480"/>
              <a:gd name="sh" fmla="*/ 1 h 480"/>
              <a:gd name="mins" fmla="min sw sh"/>
              <a:gd name="dsw" fmla="+- 0 sw mins"/>
              <a:gd name="dsh" fmla="+- 0 sh mins"/>
              <a:gd name="p0x0" fmla="*/ 180 w 480"/>
              <a:gd name="p0y0" fmla="*/ 0 h 480"/>
              <a:gd name="p0x1" fmla="*/ 300 w 480"/>
              <a:gd name="p0y1" fmla="*/ 0 h 480"/>
              <a:gd name="p0x2" fmla="*/ 399 w 480"/>
              <a:gd name="p0y2" fmla="*/ 0 h 480"/>
              <a:gd name="p0x3" fmla="*/ 480 w 480"/>
              <a:gd name="p0y3" fmla="*/ 80 h 480"/>
              <a:gd name="p0x4" fmla="*/ 480 w 480"/>
              <a:gd name="p0y4" fmla="*/ 180 h 480"/>
              <a:gd name="p0x5" fmla="*/ 480 w 480"/>
              <a:gd name="p0y5" fmla="*/ 300 h 480"/>
              <a:gd name="p0x6" fmla="*/ 480 w 480"/>
              <a:gd name="p0y6" fmla="*/ 399 h 480"/>
              <a:gd name="p0x7" fmla="*/ 399 w 480"/>
              <a:gd name="p0y7" fmla="*/ 480 h 480"/>
              <a:gd name="p0x8" fmla="*/ 300 w 480"/>
              <a:gd name="p0y8" fmla="*/ 480 h 480"/>
              <a:gd name="p0x9" fmla="*/ 180 w 480"/>
              <a:gd name="p0y9" fmla="*/ 480 h 480"/>
              <a:gd name="p0x10" fmla="*/ 80 w 480"/>
              <a:gd name="p0y10" fmla="*/ 480 h 480"/>
              <a:gd name="p0x11" fmla="*/ 0 w 480"/>
              <a:gd name="p0y11" fmla="*/ 399 h 480"/>
              <a:gd name="p0x12" fmla="*/ 0 w 480"/>
              <a:gd name="p0y12" fmla="*/ 300 h 480"/>
              <a:gd name="p0x13" fmla="*/ 0 w 480"/>
              <a:gd name="p0y13" fmla="*/ 180 h 480"/>
              <a:gd name="p0x14" fmla="*/ 0 w 480"/>
              <a:gd name="p0y14" fmla="*/ 80 h 480"/>
              <a:gd name="p0x15" fmla="*/ 80 w 480"/>
              <a:gd name="p0y15" fmla="*/ 0 h 480"/>
              <a:gd name="p0x16" fmla="*/ 180 w 480"/>
              <a:gd name="p0y16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2622575" y="2078155"/>
            <a:ext cx="293932" cy="238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425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425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2907659" y="2056724"/>
            <a:ext cx="340366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sz="16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3114675" y="2044700"/>
            <a:ext cx="304800" cy="304800"/>
          </a:xfrm>
          <a:custGeom>
            <a:avLst/>
            <a:gdLst>
              <a:gd name="sw" fmla="*/ 1 w 480"/>
              <a:gd name="sh" fmla="*/ 1 h 480"/>
              <a:gd name="mins" fmla="min sw sh"/>
              <a:gd name="dsw" fmla="+- 0 sw mins"/>
              <a:gd name="dsh" fmla="+- 0 sh mins"/>
              <a:gd name="p0x0" fmla="*/ 180 w 480"/>
              <a:gd name="p0y0" fmla="*/ 0 h 480"/>
              <a:gd name="p0x1" fmla="*/ 300 w 480"/>
              <a:gd name="p0y1" fmla="*/ 0 h 480"/>
              <a:gd name="p0x2" fmla="*/ 399 w 480"/>
              <a:gd name="p0y2" fmla="*/ 0 h 480"/>
              <a:gd name="p0x3" fmla="*/ 480 w 480"/>
              <a:gd name="p0y3" fmla="*/ 80 h 480"/>
              <a:gd name="p0x4" fmla="*/ 480 w 480"/>
              <a:gd name="p0y4" fmla="*/ 180 h 480"/>
              <a:gd name="p0x5" fmla="*/ 480 w 480"/>
              <a:gd name="p0y5" fmla="*/ 300 h 480"/>
              <a:gd name="p0x6" fmla="*/ 480 w 480"/>
              <a:gd name="p0y6" fmla="*/ 399 h 480"/>
              <a:gd name="p0x7" fmla="*/ 399 w 480"/>
              <a:gd name="p0y7" fmla="*/ 480 h 480"/>
              <a:gd name="p0x8" fmla="*/ 300 w 480"/>
              <a:gd name="p0y8" fmla="*/ 480 h 480"/>
              <a:gd name="p0x9" fmla="*/ 180 w 480"/>
              <a:gd name="p0y9" fmla="*/ 480 h 480"/>
              <a:gd name="p0x10" fmla="*/ 80 w 480"/>
              <a:gd name="p0y10" fmla="*/ 480 h 480"/>
              <a:gd name="p0x11" fmla="*/ 0 w 480"/>
              <a:gd name="p0y11" fmla="*/ 399 h 480"/>
              <a:gd name="p0x12" fmla="*/ 0 w 480"/>
              <a:gd name="p0y12" fmla="*/ 300 h 480"/>
              <a:gd name="p0x13" fmla="*/ 0 w 480"/>
              <a:gd name="p0y13" fmla="*/ 180 h 480"/>
              <a:gd name="p0x14" fmla="*/ 0 w 480"/>
              <a:gd name="p0y14" fmla="*/ 80 h 480"/>
              <a:gd name="p0x15" fmla="*/ 80 w 480"/>
              <a:gd name="p0y15" fmla="*/ 0 h 480"/>
              <a:gd name="p0x16" fmla="*/ 180 w 480"/>
              <a:gd name="p0y16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3210592" y="2078155"/>
            <a:ext cx="293932" cy="238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425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425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3495675" y="2056724"/>
            <a:ext cx="340366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16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3702685" y="2044700"/>
            <a:ext cx="304800" cy="304800"/>
          </a:xfrm>
          <a:custGeom>
            <a:avLst/>
            <a:gdLst>
              <a:gd name="sw" fmla="*/ 1 w 480"/>
              <a:gd name="sh" fmla="*/ 1 h 480"/>
              <a:gd name="mins" fmla="min sw sh"/>
              <a:gd name="dsw" fmla="+- 0 sw mins"/>
              <a:gd name="dsh" fmla="+- 0 sh mins"/>
              <a:gd name="p0x0" fmla="*/ 180 w 480"/>
              <a:gd name="p0y0" fmla="*/ 0 h 480"/>
              <a:gd name="p0x1" fmla="*/ 300 w 480"/>
              <a:gd name="p0y1" fmla="*/ 0 h 480"/>
              <a:gd name="p0x2" fmla="*/ 399 w 480"/>
              <a:gd name="p0y2" fmla="*/ 0 h 480"/>
              <a:gd name="p0x3" fmla="*/ 480 w 480"/>
              <a:gd name="p0y3" fmla="*/ 80 h 480"/>
              <a:gd name="p0x4" fmla="*/ 480 w 480"/>
              <a:gd name="p0y4" fmla="*/ 180 h 480"/>
              <a:gd name="p0x5" fmla="*/ 480 w 480"/>
              <a:gd name="p0y5" fmla="*/ 300 h 480"/>
              <a:gd name="p0x6" fmla="*/ 480 w 480"/>
              <a:gd name="p0y6" fmla="*/ 399 h 480"/>
              <a:gd name="p0x7" fmla="*/ 399 w 480"/>
              <a:gd name="p0y7" fmla="*/ 480 h 480"/>
              <a:gd name="p0x8" fmla="*/ 300 w 480"/>
              <a:gd name="p0y8" fmla="*/ 480 h 480"/>
              <a:gd name="p0x9" fmla="*/ 180 w 480"/>
              <a:gd name="p0y9" fmla="*/ 480 h 480"/>
              <a:gd name="p0x10" fmla="*/ 80 w 480"/>
              <a:gd name="p0y10" fmla="*/ 480 h 480"/>
              <a:gd name="p0x11" fmla="*/ 0 w 480"/>
              <a:gd name="p0y11" fmla="*/ 399 h 480"/>
              <a:gd name="p0x12" fmla="*/ 0 w 480"/>
              <a:gd name="p0y12" fmla="*/ 300 h 480"/>
              <a:gd name="p0x13" fmla="*/ 0 w 480"/>
              <a:gd name="p0y13" fmla="*/ 180 h 480"/>
              <a:gd name="p0x14" fmla="*/ 0 w 480"/>
              <a:gd name="p0y14" fmla="*/ 80 h 480"/>
              <a:gd name="p0x15" fmla="*/ 80 w 480"/>
              <a:gd name="p0y15" fmla="*/ 0 h 480"/>
              <a:gd name="p0x16" fmla="*/ 180 w 480"/>
              <a:gd name="p0y16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3798618" y="2078155"/>
            <a:ext cx="293932" cy="2381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425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1425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575945" y="2902585"/>
            <a:ext cx="5381625" cy="1684655"/>
          </a:xfrm>
          <a:custGeom>
            <a:avLst/>
            <a:gdLst>
              <a:gd name="sw" fmla="*/ 1 w 8475"/>
              <a:gd name="sh" fmla="*/ 1 h 2653"/>
              <a:gd name="mins" fmla="min sw sh"/>
              <a:gd name="dsw" fmla="+- 0 sw mins"/>
              <a:gd name="dsh" fmla="+- 0 sh mins"/>
              <a:gd name="p0x0" fmla="*/ 180 w 8475"/>
              <a:gd name="p0y0" fmla="*/ 0 h 2653"/>
              <a:gd name="p0x1" fmla="*/ 8295 w 8475"/>
              <a:gd name="p0y1" fmla="*/ 0 h 2653"/>
              <a:gd name="p0x2" fmla="*/ 8394 w 8475"/>
              <a:gd name="p0y2" fmla="*/ 0 h 2653"/>
              <a:gd name="p0x3" fmla="*/ 8475 w 8475"/>
              <a:gd name="p0y3" fmla="*/ 80 h 2653"/>
              <a:gd name="p0x4" fmla="*/ 8475 w 8475"/>
              <a:gd name="p0y4" fmla="*/ 180 h 2653"/>
              <a:gd name="p0x5" fmla="*/ 8475 w 8475"/>
              <a:gd name="p0y5" fmla="*/ 2473 h 2653"/>
              <a:gd name="p0x6" fmla="*/ 8475 w 8475"/>
              <a:gd name="p0y6" fmla="*/ 2572 h 2653"/>
              <a:gd name="p0x7" fmla="*/ 8394 w 8475"/>
              <a:gd name="p0y7" fmla="*/ 2653 h 2653"/>
              <a:gd name="p0x8" fmla="*/ 8295 w 8475"/>
              <a:gd name="p0y8" fmla="*/ 2653 h 2653"/>
              <a:gd name="p0x9" fmla="*/ 180 w 8475"/>
              <a:gd name="p0y9" fmla="*/ 2653 h 2653"/>
              <a:gd name="p0x10" fmla="*/ 80 w 8475"/>
              <a:gd name="p0y10" fmla="*/ 2653 h 2653"/>
              <a:gd name="p0x11" fmla="*/ 0 w 8475"/>
              <a:gd name="p0y11" fmla="*/ 2572 h 2653"/>
              <a:gd name="p0x12" fmla="*/ 0 w 8475"/>
              <a:gd name="p0y12" fmla="*/ 2473 h 2653"/>
              <a:gd name="p0x13" fmla="*/ 0 w 8475"/>
              <a:gd name="p0y13" fmla="*/ 180 h 2653"/>
              <a:gd name="p0x14" fmla="*/ 0 w 8475"/>
              <a:gd name="p0y14" fmla="*/ 80 h 2653"/>
              <a:gd name="p0x15" fmla="*/ 80 w 8475"/>
              <a:gd name="p0y15" fmla="*/ 0 h 2653"/>
              <a:gd name="p0x16" fmla="*/ 180 w 8475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771525" y="312102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6667" t="-897" r="-6667" b="-897"/>
          <a:stretch>
            <a:fillRect/>
          </a:stretch>
        </p:blipFill>
        <p:spPr>
          <a:xfrm>
            <a:off x="788035" y="3149600"/>
            <a:ext cx="280670" cy="2520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1162050" y="3159395"/>
            <a:ext cx="1379782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上午打到</a:t>
            </a:r>
            <a:r>
              <a:rPr lang="en-US" altLang="zh-CN"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只兔</a:t>
            </a:r>
            <a:endParaRPr lang="zh-CN" altLang="en-US"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771525" y="351155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11905" t="-2933" r="-11905" b="-2933"/>
          <a:stretch>
            <a:fillRect/>
          </a:stretch>
        </p:blipFill>
        <p:spPr>
          <a:xfrm>
            <a:off x="804545" y="3540125"/>
            <a:ext cx="247650" cy="2520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1162050" y="3549920"/>
            <a:ext cx="1379782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下午又打到</a:t>
            </a:r>
            <a:r>
              <a:rPr lang="en-US" altLang="zh-CN"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</a:t>
            </a:r>
            <a:endParaRPr lang="zh-CN" altLang="en-US"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771525" y="3902075"/>
            <a:ext cx="4991100" cy="466725"/>
          </a:xfrm>
          <a:custGeom>
            <a:avLst/>
            <a:gdLst>
              <a:gd name="sw" fmla="*/ 1 w 7860"/>
              <a:gd name="sh" fmla="*/ 1 h 735"/>
              <a:gd name="mins" fmla="min sw sh"/>
              <a:gd name="dsw" fmla="+- 0 sw mins"/>
              <a:gd name="dsh" fmla="+- 0 sh mins"/>
              <a:gd name="p0x0" fmla="*/ 180 w 7860"/>
              <a:gd name="p0y0" fmla="*/ 0 h 735"/>
              <a:gd name="p0x1" fmla="*/ 7680 w 7860"/>
              <a:gd name="p0y1" fmla="*/ 0 h 735"/>
              <a:gd name="p0x2" fmla="*/ 7779 w 7860"/>
              <a:gd name="p0y2" fmla="*/ 0 h 735"/>
              <a:gd name="p0x3" fmla="*/ 7860 w 7860"/>
              <a:gd name="p0y3" fmla="*/ 80 h 735"/>
              <a:gd name="p0x4" fmla="*/ 7860 w 7860"/>
              <a:gd name="p0y4" fmla="*/ 180 h 735"/>
              <a:gd name="p0x5" fmla="*/ 7860 w 7860"/>
              <a:gd name="p0y5" fmla="*/ 555 h 735"/>
              <a:gd name="p0x6" fmla="*/ 7860 w 7860"/>
              <a:gd name="p0y6" fmla="*/ 654 h 735"/>
              <a:gd name="p0x7" fmla="*/ 7779 w 7860"/>
              <a:gd name="p0y7" fmla="*/ 735 h 735"/>
              <a:gd name="p0x8" fmla="*/ 7680 w 7860"/>
              <a:gd name="p0y8" fmla="*/ 735 h 735"/>
              <a:gd name="p0x9" fmla="*/ 180 w 7860"/>
              <a:gd name="p0y9" fmla="*/ 735 h 735"/>
              <a:gd name="p0x10" fmla="*/ 80 w 7860"/>
              <a:gd name="p0y10" fmla="*/ 735 h 735"/>
              <a:gd name="p0x11" fmla="*/ 0 w 7860"/>
              <a:gd name="p0y11" fmla="*/ 654 h 735"/>
              <a:gd name="p0x12" fmla="*/ 0 w 7860"/>
              <a:gd name="p0y12" fmla="*/ 555 h 735"/>
              <a:gd name="p0x13" fmla="*/ 0 w 7860"/>
              <a:gd name="p0y13" fmla="*/ 180 h 735"/>
              <a:gd name="p0x14" fmla="*/ 0 w 7860"/>
              <a:gd name="p0y14" fmla="*/ 80 h 735"/>
              <a:gd name="p0x15" fmla="*/ 80 w 7860"/>
              <a:gd name="p0y15" fmla="*/ 0 h 735"/>
              <a:gd name="p0x16" fmla="*/ 180 w 7860"/>
              <a:gd name="p0y16" fmla="*/ 0 h 7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847725" y="397827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273" t="-97037" r="-2273" b="-97037"/>
          <a:stretch>
            <a:fillRect/>
          </a:stretch>
        </p:blipFill>
        <p:spPr>
          <a:xfrm>
            <a:off x="895350" y="4006850"/>
            <a:ext cx="219075" cy="25209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1238250" y="4016645"/>
            <a:ext cx="1017832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425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合起来</a:t>
            </a:r>
            <a:r>
              <a:rPr lang="en-US" altLang="zh-CN" sz="1425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425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</a:t>
            </a:r>
            <a:endParaRPr lang="zh-CN" altLang="en-US" sz="1425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5"/>
            </p:custDataLst>
          </p:nvPr>
        </p:nvSpPr>
        <p:spPr>
          <a:xfrm>
            <a:off x="575945" y="4787265"/>
            <a:ext cx="5381625" cy="1684655"/>
          </a:xfrm>
          <a:custGeom>
            <a:avLst/>
            <a:gdLst>
              <a:gd name="sw" fmla="*/ 1 w 8475"/>
              <a:gd name="sh" fmla="*/ 1 h 2653"/>
              <a:gd name="mins" fmla="min sw sh"/>
              <a:gd name="dsw" fmla="+- 0 sw mins"/>
              <a:gd name="dsh" fmla="+- 0 sh mins"/>
              <a:gd name="p0x0" fmla="*/ 180 w 8475"/>
              <a:gd name="p0y0" fmla="*/ 0 h 2653"/>
              <a:gd name="p0x1" fmla="*/ 8295 w 8475"/>
              <a:gd name="p0y1" fmla="*/ 0 h 2653"/>
              <a:gd name="p0x2" fmla="*/ 8394 w 8475"/>
              <a:gd name="p0y2" fmla="*/ 0 h 2653"/>
              <a:gd name="p0x3" fmla="*/ 8475 w 8475"/>
              <a:gd name="p0y3" fmla="*/ 80 h 2653"/>
              <a:gd name="p0x4" fmla="*/ 8475 w 8475"/>
              <a:gd name="p0y4" fmla="*/ 180 h 2653"/>
              <a:gd name="p0x5" fmla="*/ 8475 w 8475"/>
              <a:gd name="p0y5" fmla="*/ 2473 h 2653"/>
              <a:gd name="p0x6" fmla="*/ 8475 w 8475"/>
              <a:gd name="p0y6" fmla="*/ 2572 h 2653"/>
              <a:gd name="p0x7" fmla="*/ 8394 w 8475"/>
              <a:gd name="p0y7" fmla="*/ 2653 h 2653"/>
              <a:gd name="p0x8" fmla="*/ 8295 w 8475"/>
              <a:gd name="p0y8" fmla="*/ 2653 h 2653"/>
              <a:gd name="p0x9" fmla="*/ 180 w 8475"/>
              <a:gd name="p0y9" fmla="*/ 2653 h 2653"/>
              <a:gd name="p0x10" fmla="*/ 80 w 8475"/>
              <a:gd name="p0y10" fmla="*/ 2653 h 2653"/>
              <a:gd name="p0x11" fmla="*/ 0 w 8475"/>
              <a:gd name="p0y11" fmla="*/ 2572 h 2653"/>
              <a:gd name="p0x12" fmla="*/ 0 w 8475"/>
              <a:gd name="p0y12" fmla="*/ 2473 h 2653"/>
              <a:gd name="p0x13" fmla="*/ 0 w 8475"/>
              <a:gd name="p0y13" fmla="*/ 180 h 2653"/>
              <a:gd name="p0x14" fmla="*/ 0 w 8475"/>
              <a:gd name="p0y14" fmla="*/ 80 h 2653"/>
              <a:gd name="p0x15" fmla="*/ 80 w 8475"/>
              <a:gd name="p0y15" fmla="*/ 0 h 2653"/>
              <a:gd name="p0x16" fmla="*/ 180 w 8475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2743200" y="5332209"/>
            <a:ext cx="1047750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65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加法本质</a:t>
            </a:r>
            <a:endParaRPr sz="165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7"/>
            </p:custDataLst>
          </p:nvPr>
        </p:nvSpPr>
        <p:spPr>
          <a:xfrm>
            <a:off x="2814561" y="5689397"/>
            <a:ext cx="904951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42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合并集合</a:t>
            </a:r>
            <a:endParaRPr sz="1425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8"/>
            </p:custDataLst>
          </p:nvPr>
        </p:nvSpPr>
        <p:spPr>
          <a:xfrm>
            <a:off x="6233795" y="1460500"/>
            <a:ext cx="5381625" cy="5011420"/>
          </a:xfrm>
          <a:custGeom>
            <a:avLst/>
            <a:gdLst>
              <a:gd name="sw" fmla="*/ 1 w 8475"/>
              <a:gd name="sh" fmla="*/ 1 h 7891"/>
              <a:gd name="mins" fmla="min sw sh"/>
              <a:gd name="dsw" fmla="+- 0 sw mins"/>
              <a:gd name="dsh" fmla="+- 0 sh mins"/>
              <a:gd name="p0x0" fmla="*/ 180 w 8475"/>
              <a:gd name="p0y0" fmla="*/ 0 h 7891"/>
              <a:gd name="p0x1" fmla="*/ 8295 w 8475"/>
              <a:gd name="p0y1" fmla="*/ 0 h 7891"/>
              <a:gd name="p0x2" fmla="*/ 8394 w 8475"/>
              <a:gd name="p0y2" fmla="*/ 0 h 7891"/>
              <a:gd name="p0x3" fmla="*/ 8475 w 8475"/>
              <a:gd name="p0y3" fmla="*/ 80 h 7891"/>
              <a:gd name="p0x4" fmla="*/ 8475 w 8475"/>
              <a:gd name="p0y4" fmla="*/ 180 h 7891"/>
              <a:gd name="p0x5" fmla="*/ 8475 w 8475"/>
              <a:gd name="p0y5" fmla="*/ 7711 h 7891"/>
              <a:gd name="p0x6" fmla="*/ 8475 w 8475"/>
              <a:gd name="p0y6" fmla="*/ 7810 h 7891"/>
              <a:gd name="p0x7" fmla="*/ 8394 w 8475"/>
              <a:gd name="p0y7" fmla="*/ 7891 h 7891"/>
              <a:gd name="p0x8" fmla="*/ 8295 w 8475"/>
              <a:gd name="p0y8" fmla="*/ 7891 h 7891"/>
              <a:gd name="p0x9" fmla="*/ 180 w 8475"/>
              <a:gd name="p0y9" fmla="*/ 7891 h 7891"/>
              <a:gd name="p0x10" fmla="*/ 80 w 8475"/>
              <a:gd name="p0y10" fmla="*/ 7891 h 7891"/>
              <a:gd name="p0x11" fmla="*/ 0 w 8475"/>
              <a:gd name="p0y11" fmla="*/ 7810 h 7891"/>
              <a:gd name="p0x12" fmla="*/ 0 w 8475"/>
              <a:gd name="p0y12" fmla="*/ 7711 h 7891"/>
              <a:gd name="p0x13" fmla="*/ 0 w 8475"/>
              <a:gd name="p0y13" fmla="*/ 180 h 7891"/>
              <a:gd name="p0x14" fmla="*/ 0 w 8475"/>
              <a:gd name="p0y14" fmla="*/ 80 h 7891"/>
              <a:gd name="p0x15" fmla="*/ 80 w 8475"/>
              <a:gd name="p0y15" fmla="*/ 0 h 7891"/>
              <a:gd name="p0x16" fmla="*/ 180 w 8475"/>
              <a:gd name="p0y16" fmla="*/ 0 h 78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9"/>
            </p:custDataLst>
          </p:nvPr>
        </p:nvSpPr>
        <p:spPr>
          <a:xfrm>
            <a:off x="6429375" y="311785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462395" y="3146425"/>
            <a:ext cx="247650" cy="252095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3"/>
            </p:custDataLst>
          </p:nvPr>
        </p:nvSpPr>
        <p:spPr>
          <a:xfrm>
            <a:off x="6819900" y="3067983"/>
            <a:ext cx="802853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zh-CN" altLang="en-US"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加号</a:t>
            </a:r>
            <a:r>
              <a:rPr lang="en-US" altLang="zh-CN"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"+"</a:t>
            </a:r>
            <a:endParaRPr lang="en-US" altLang="zh-CN"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44"/>
            </p:custDataLst>
          </p:nvPr>
        </p:nvSpPr>
        <p:spPr>
          <a:xfrm>
            <a:off x="6819900" y="3292754"/>
            <a:ext cx="66682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合并操作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5"/>
            </p:custDataLst>
          </p:nvPr>
        </p:nvSpPr>
        <p:spPr>
          <a:xfrm>
            <a:off x="6429375" y="357886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462395" y="3607435"/>
            <a:ext cx="247650" cy="252095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49"/>
            </p:custDataLst>
          </p:nvPr>
        </p:nvSpPr>
        <p:spPr>
          <a:xfrm>
            <a:off x="6819900" y="3528975"/>
            <a:ext cx="802853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zh-CN" altLang="en-US"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等号</a:t>
            </a:r>
            <a:r>
              <a:rPr lang="en-US" altLang="zh-CN"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"="</a:t>
            </a:r>
            <a:endParaRPr lang="en-US" altLang="zh-CN"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50"/>
            </p:custDataLst>
          </p:nvPr>
        </p:nvSpPr>
        <p:spPr>
          <a:xfrm>
            <a:off x="6819900" y="3753745"/>
            <a:ext cx="80017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两边同样多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51"/>
            </p:custDataLst>
          </p:nvPr>
        </p:nvSpPr>
        <p:spPr>
          <a:xfrm>
            <a:off x="6429375" y="403987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462395" y="4068445"/>
            <a:ext cx="247650" cy="252095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55"/>
            </p:custDataLst>
          </p:nvPr>
        </p:nvSpPr>
        <p:spPr>
          <a:xfrm>
            <a:off x="6819900" y="3989975"/>
            <a:ext cx="1200226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加法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56"/>
            </p:custDataLst>
          </p:nvPr>
        </p:nvSpPr>
        <p:spPr>
          <a:xfrm>
            <a:off x="6819900" y="4214746"/>
            <a:ext cx="133357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添石子（数量增加）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57"/>
            </p:custDataLst>
          </p:nvPr>
        </p:nvSpPr>
        <p:spPr>
          <a:xfrm>
            <a:off x="6429375" y="450088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8" name="图片 47"/>
          <p:cNvPicPr>
            <a:picLocks noChangeAspect="1"/>
          </p:cNvPicPr>
          <p:nvPr>
            <p:custDataLst>
              <p:tags r:id="rId58"/>
            </p:custDataLst>
          </p:nvPr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l="-2619" t="-38222" r="-2619" b="-38222"/>
          <a:stretch>
            <a:fillRect/>
          </a:stretch>
        </p:blipFill>
        <p:spPr>
          <a:xfrm>
            <a:off x="6445885" y="4529455"/>
            <a:ext cx="280670" cy="252095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61"/>
            </p:custDataLst>
          </p:nvPr>
        </p:nvSpPr>
        <p:spPr>
          <a:xfrm>
            <a:off x="6819900" y="4450966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数量变化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62"/>
            </p:custDataLst>
          </p:nvPr>
        </p:nvSpPr>
        <p:spPr>
          <a:xfrm>
            <a:off x="6819900" y="4675737"/>
            <a:ext cx="72397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数量增加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分猎物：减法就是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拿走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endParaRPr lang="en-US" altLang="zh-CN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792710" y="1276350"/>
            <a:ext cx="1542307" cy="9286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6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只</a:t>
            </a:r>
            <a:endParaRPr sz="2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39887" y="220027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家里原有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3984727" y="1626394"/>
            <a:ext cx="7620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3000" b="1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5590727" y="1131094"/>
            <a:ext cx="1915716" cy="9286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60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-2</a:t>
            </a:r>
            <a:r>
              <a:rPr sz="24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只</a:t>
            </a:r>
            <a:endParaRPr sz="24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5996064" y="205501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吃掉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6016625" y="2321560"/>
            <a:ext cx="300990" cy="252095"/>
          </a:xfrm>
          <a:custGeom>
            <a:avLst/>
            <a:gdLst>
              <a:gd name="sw" fmla="*/ 1 w 474"/>
              <a:gd name="sh" fmla="*/ 1 h 397"/>
              <a:gd name="mins" fmla="min sw sh"/>
              <a:gd name="dsw" fmla="+- 0 sw mins"/>
              <a:gd name="dsh" fmla="+- 0 sh mins"/>
              <a:gd name="p0x0" fmla="*/ 198 w 474"/>
              <a:gd name="p0y0" fmla="*/ 0 h 397"/>
              <a:gd name="p0x1" fmla="*/ 275 w 474"/>
              <a:gd name="p0y1" fmla="*/ 0 h 397"/>
              <a:gd name="p0x2" fmla="*/ 385 w 474"/>
              <a:gd name="p0y2" fmla="*/ 0 h 397"/>
              <a:gd name="p0x3" fmla="*/ 474 w 474"/>
              <a:gd name="p0y3" fmla="*/ 88 h 397"/>
              <a:gd name="p0x4" fmla="*/ 474 w 474"/>
              <a:gd name="p0y4" fmla="*/ 198 h 397"/>
              <a:gd name="p0x5" fmla="*/ 474 w 474"/>
              <a:gd name="p0y5" fmla="*/ 308 h 397"/>
              <a:gd name="p0x6" fmla="*/ 385 w 474"/>
              <a:gd name="p0y6" fmla="*/ 397 h 397"/>
              <a:gd name="p0x7" fmla="*/ 275 w 474"/>
              <a:gd name="p0y7" fmla="*/ 397 h 397"/>
              <a:gd name="p0x8" fmla="*/ 198 w 474"/>
              <a:gd name="p0y8" fmla="*/ 397 h 397"/>
              <a:gd name="p0x9" fmla="*/ 88 w 474"/>
              <a:gd name="p0y9" fmla="*/ 397 h 397"/>
              <a:gd name="p0x10" fmla="*/ 0 w 474"/>
              <a:gd name="p0y10" fmla="*/ 308 h 397"/>
              <a:gd name="p0x11" fmla="*/ 0 w 474"/>
              <a:gd name="p0y11" fmla="*/ 198 h 397"/>
              <a:gd name="p0x12" fmla="*/ 0 w 474"/>
              <a:gd name="p0y12" fmla="*/ 88 h 397"/>
              <a:gd name="p0x13" fmla="*/ 88 w 474"/>
              <a:gd name="p0y13" fmla="*/ 0 h 397"/>
              <a:gd name="p0x14" fmla="*/ 198 w 474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BF3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6093247" y="2359819"/>
            <a:ext cx="281959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-2</a:t>
            </a:r>
            <a:endParaRPr sz="1050" b="1">
              <a:solidFill>
                <a:srgbClr val="6F4E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7969453" y="1626394"/>
            <a:ext cx="618754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3000" b="1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9618907" y="1131094"/>
            <a:ext cx="1542307" cy="9286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6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只</a:t>
            </a:r>
            <a:endParaRPr sz="2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9837534" y="205501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还剩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9799320" y="2321560"/>
            <a:ext cx="419100" cy="252095"/>
          </a:xfrm>
          <a:custGeom>
            <a:avLst/>
            <a:gdLst>
              <a:gd name="sw" fmla="*/ 1 w 660"/>
              <a:gd name="sh" fmla="*/ 1 h 397"/>
              <a:gd name="mins" fmla="min sw sh"/>
              <a:gd name="dsw" fmla="+- 0 sw mins"/>
              <a:gd name="dsh" fmla="+- 0 sh mins"/>
              <a:gd name="p0x0" fmla="*/ 198 w 660"/>
              <a:gd name="p0y0" fmla="*/ 0 h 397"/>
              <a:gd name="p0x1" fmla="*/ 461 w 660"/>
              <a:gd name="p0y1" fmla="*/ 0 h 397"/>
              <a:gd name="p0x2" fmla="*/ 571 w 660"/>
              <a:gd name="p0y2" fmla="*/ 0 h 397"/>
              <a:gd name="p0x3" fmla="*/ 660 w 660"/>
              <a:gd name="p0y3" fmla="*/ 88 h 397"/>
              <a:gd name="p0x4" fmla="*/ 660 w 660"/>
              <a:gd name="p0y4" fmla="*/ 198 h 397"/>
              <a:gd name="p0x5" fmla="*/ 660 w 660"/>
              <a:gd name="p0y5" fmla="*/ 308 h 397"/>
              <a:gd name="p0x6" fmla="*/ 571 w 660"/>
              <a:gd name="p0y6" fmla="*/ 397 h 397"/>
              <a:gd name="p0x7" fmla="*/ 461 w 660"/>
              <a:gd name="p0y7" fmla="*/ 397 h 397"/>
              <a:gd name="p0x8" fmla="*/ 198 w 660"/>
              <a:gd name="p0y8" fmla="*/ 397 h 397"/>
              <a:gd name="p0x9" fmla="*/ 88 w 660"/>
              <a:gd name="p0y9" fmla="*/ 397 h 397"/>
              <a:gd name="p0x10" fmla="*/ 0 w 660"/>
              <a:gd name="p0y10" fmla="*/ 308 h 397"/>
              <a:gd name="p0x11" fmla="*/ 0 w 660"/>
              <a:gd name="p0y11" fmla="*/ 198 h 397"/>
              <a:gd name="p0x12" fmla="*/ 0 w 660"/>
              <a:gd name="p0y12" fmla="*/ 88 h 397"/>
              <a:gd name="p0x13" fmla="*/ 88 w 660"/>
              <a:gd name="p0y13" fmla="*/ 0 h 397"/>
              <a:gd name="p0x14" fmla="*/ 198 w 660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4F3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875634" y="2359819"/>
            <a:ext cx="4001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</a:rPr>
              <a:t>结果</a:t>
            </a:r>
            <a:endParaRPr sz="1050" b="1">
              <a:solidFill>
                <a:srgbClr val="255C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945" y="2880995"/>
            <a:ext cx="3546475" cy="2647950"/>
          </a:xfrm>
          <a:custGeom>
            <a:avLst/>
            <a:gdLst>
              <a:gd name="sw" fmla="*/ 1 w 5585"/>
              <a:gd name="sh" fmla="*/ 1 h 4170"/>
              <a:gd name="mins" fmla="min sw sh"/>
              <a:gd name="dsw" fmla="+- 0 sw mins"/>
              <a:gd name="dsh" fmla="+- 0 sh mins"/>
              <a:gd name="p0x0" fmla="*/ 180 w 5585"/>
              <a:gd name="p0y0" fmla="*/ 0 h 4170"/>
              <a:gd name="p0x1" fmla="*/ 5405 w 5585"/>
              <a:gd name="p0y1" fmla="*/ 0 h 4170"/>
              <a:gd name="p0x2" fmla="*/ 5504 w 5585"/>
              <a:gd name="p0y2" fmla="*/ 0 h 4170"/>
              <a:gd name="p0x3" fmla="*/ 5585 w 5585"/>
              <a:gd name="p0y3" fmla="*/ 80 h 4170"/>
              <a:gd name="p0x4" fmla="*/ 5585 w 5585"/>
              <a:gd name="p0y4" fmla="*/ 180 h 4170"/>
              <a:gd name="p0x5" fmla="*/ 5585 w 5585"/>
              <a:gd name="p0y5" fmla="*/ 3990 h 4170"/>
              <a:gd name="p0x6" fmla="*/ 5585 w 5585"/>
              <a:gd name="p0y6" fmla="*/ 4089 h 4170"/>
              <a:gd name="p0x7" fmla="*/ 5504 w 5585"/>
              <a:gd name="p0y7" fmla="*/ 4170 h 4170"/>
              <a:gd name="p0x8" fmla="*/ 5405 w 5585"/>
              <a:gd name="p0y8" fmla="*/ 4170 h 4170"/>
              <a:gd name="p0x9" fmla="*/ 180 w 5585"/>
              <a:gd name="p0y9" fmla="*/ 4170 h 4170"/>
              <a:gd name="p0x10" fmla="*/ 80 w 5585"/>
              <a:gd name="p0y10" fmla="*/ 4170 h 4170"/>
              <a:gd name="p0x11" fmla="*/ 0 w 5585"/>
              <a:gd name="p0y11" fmla="*/ 4089 h 4170"/>
              <a:gd name="p0x12" fmla="*/ 0 w 5585"/>
              <a:gd name="p0y12" fmla="*/ 3990 h 4170"/>
              <a:gd name="p0x13" fmla="*/ 0 w 5585"/>
              <a:gd name="p0y13" fmla="*/ 180 h 4170"/>
              <a:gd name="p0x14" fmla="*/ 0 w 5585"/>
              <a:gd name="p0y14" fmla="*/ 80 h 4170"/>
              <a:gd name="p0x15" fmla="*/ 80 w 5585"/>
              <a:gd name="p0y15" fmla="*/ 0 h 4170"/>
              <a:gd name="p0x16" fmla="*/ 180 w 5585"/>
              <a:gd name="p0y16" fmla="*/ 0 h 41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771525" y="3766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273" t="-391111" r="-2273" b="-391111"/>
          <a:stretch>
            <a:fillRect/>
          </a:stretch>
        </p:blipFill>
        <p:spPr>
          <a:xfrm>
            <a:off x="871220" y="3848100"/>
            <a:ext cx="219075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1304925" y="3793808"/>
            <a:ext cx="114739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减号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"-"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771525" y="4324350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表示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去掉操作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，从总数里拿走一部分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4322445" y="2880995"/>
            <a:ext cx="3546475" cy="2647950"/>
          </a:xfrm>
          <a:custGeom>
            <a:avLst/>
            <a:gdLst>
              <a:gd name="sw" fmla="*/ 1 w 5585"/>
              <a:gd name="sh" fmla="*/ 1 h 4170"/>
              <a:gd name="mins" fmla="min sw sh"/>
              <a:gd name="dsw" fmla="+- 0 sw mins"/>
              <a:gd name="dsh" fmla="+- 0 sh mins"/>
              <a:gd name="p0x0" fmla="*/ 180 w 5585"/>
              <a:gd name="p0y0" fmla="*/ 0 h 4170"/>
              <a:gd name="p0x1" fmla="*/ 5405 w 5585"/>
              <a:gd name="p0y1" fmla="*/ 0 h 4170"/>
              <a:gd name="p0x2" fmla="*/ 5504 w 5585"/>
              <a:gd name="p0y2" fmla="*/ 0 h 4170"/>
              <a:gd name="p0x3" fmla="*/ 5585 w 5585"/>
              <a:gd name="p0y3" fmla="*/ 80 h 4170"/>
              <a:gd name="p0x4" fmla="*/ 5585 w 5585"/>
              <a:gd name="p0y4" fmla="*/ 180 h 4170"/>
              <a:gd name="p0x5" fmla="*/ 5585 w 5585"/>
              <a:gd name="p0y5" fmla="*/ 3990 h 4170"/>
              <a:gd name="p0x6" fmla="*/ 5585 w 5585"/>
              <a:gd name="p0y6" fmla="*/ 4089 h 4170"/>
              <a:gd name="p0x7" fmla="*/ 5504 w 5585"/>
              <a:gd name="p0y7" fmla="*/ 4170 h 4170"/>
              <a:gd name="p0x8" fmla="*/ 5405 w 5585"/>
              <a:gd name="p0y8" fmla="*/ 4170 h 4170"/>
              <a:gd name="p0x9" fmla="*/ 180 w 5585"/>
              <a:gd name="p0y9" fmla="*/ 4170 h 4170"/>
              <a:gd name="p0x10" fmla="*/ 80 w 5585"/>
              <a:gd name="p0y10" fmla="*/ 4170 h 4170"/>
              <a:gd name="p0x11" fmla="*/ 0 w 5585"/>
              <a:gd name="p0y11" fmla="*/ 4089 h 4170"/>
              <a:gd name="p0x12" fmla="*/ 0 w 5585"/>
              <a:gd name="p0y12" fmla="*/ 3990 h 4170"/>
              <a:gd name="p0x13" fmla="*/ 0 w 5585"/>
              <a:gd name="p0y13" fmla="*/ 180 h 4170"/>
              <a:gd name="p0x14" fmla="*/ 0 w 5585"/>
              <a:gd name="p0y14" fmla="*/ 80 h 4170"/>
              <a:gd name="p0x15" fmla="*/ 80 w 5585"/>
              <a:gd name="p0y15" fmla="*/ 0 h 4170"/>
              <a:gd name="p0x16" fmla="*/ 180 w 5585"/>
              <a:gd name="p0y16" fmla="*/ 0 h 41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4518025" y="3766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738" t="-82333" r="-2738" b="-82333"/>
          <a:stretch>
            <a:fillRect/>
          </a:stretch>
        </p:blipFill>
        <p:spPr>
          <a:xfrm>
            <a:off x="4586605" y="3848100"/>
            <a:ext cx="281305" cy="2520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5051451" y="3793808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拿石子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4518051" y="4324350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减法就是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拿石子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，数量会减少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8"/>
            </p:custDataLst>
          </p:nvPr>
        </p:nvSpPr>
        <p:spPr>
          <a:xfrm>
            <a:off x="8068945" y="2880995"/>
            <a:ext cx="3546475" cy="2647950"/>
          </a:xfrm>
          <a:custGeom>
            <a:avLst/>
            <a:gdLst>
              <a:gd name="sw" fmla="*/ 1 w 5585"/>
              <a:gd name="sh" fmla="*/ 1 h 4170"/>
              <a:gd name="mins" fmla="min sw sh"/>
              <a:gd name="dsw" fmla="+- 0 sw mins"/>
              <a:gd name="dsh" fmla="+- 0 sh mins"/>
              <a:gd name="p0x0" fmla="*/ 180 w 5585"/>
              <a:gd name="p0y0" fmla="*/ 0 h 4170"/>
              <a:gd name="p0x1" fmla="*/ 5405 w 5585"/>
              <a:gd name="p0y1" fmla="*/ 0 h 4170"/>
              <a:gd name="p0x2" fmla="*/ 5504 w 5585"/>
              <a:gd name="p0y2" fmla="*/ 0 h 4170"/>
              <a:gd name="p0x3" fmla="*/ 5585 w 5585"/>
              <a:gd name="p0y3" fmla="*/ 80 h 4170"/>
              <a:gd name="p0x4" fmla="*/ 5585 w 5585"/>
              <a:gd name="p0y4" fmla="*/ 180 h 4170"/>
              <a:gd name="p0x5" fmla="*/ 5585 w 5585"/>
              <a:gd name="p0y5" fmla="*/ 3990 h 4170"/>
              <a:gd name="p0x6" fmla="*/ 5585 w 5585"/>
              <a:gd name="p0y6" fmla="*/ 4089 h 4170"/>
              <a:gd name="p0x7" fmla="*/ 5504 w 5585"/>
              <a:gd name="p0y7" fmla="*/ 4170 h 4170"/>
              <a:gd name="p0x8" fmla="*/ 5405 w 5585"/>
              <a:gd name="p0y8" fmla="*/ 4170 h 4170"/>
              <a:gd name="p0x9" fmla="*/ 180 w 5585"/>
              <a:gd name="p0y9" fmla="*/ 4170 h 4170"/>
              <a:gd name="p0x10" fmla="*/ 80 w 5585"/>
              <a:gd name="p0y10" fmla="*/ 4170 h 4170"/>
              <a:gd name="p0x11" fmla="*/ 0 w 5585"/>
              <a:gd name="p0y11" fmla="*/ 4089 h 4170"/>
              <a:gd name="p0x12" fmla="*/ 0 w 5585"/>
              <a:gd name="p0y12" fmla="*/ 3990 h 4170"/>
              <a:gd name="p0x13" fmla="*/ 0 w 5585"/>
              <a:gd name="p0y13" fmla="*/ 180 h 4170"/>
              <a:gd name="p0x14" fmla="*/ 0 w 5585"/>
              <a:gd name="p0y14" fmla="*/ 80 h 4170"/>
              <a:gd name="p0x15" fmla="*/ 80 w 5585"/>
              <a:gd name="p0y15" fmla="*/ 0 h 4170"/>
              <a:gd name="p0x16" fmla="*/ 180 w 5585"/>
              <a:gd name="p0y16" fmla="*/ 0 h 41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9"/>
            </p:custDataLst>
          </p:nvPr>
        </p:nvSpPr>
        <p:spPr>
          <a:xfrm>
            <a:off x="8264525" y="3766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350250" y="3848100"/>
            <a:ext cx="247650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8797976" y="3793808"/>
            <a:ext cx="123326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得数是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8264576" y="4324350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只全吃完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一只不剩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5"/>
            </p:custDataLst>
          </p:nvPr>
        </p:nvSpPr>
        <p:spPr>
          <a:xfrm>
            <a:off x="575945" y="5728970"/>
            <a:ext cx="11039475" cy="742950"/>
          </a:xfrm>
          <a:custGeom>
            <a:avLst/>
            <a:gdLst>
              <a:gd name="sw" fmla="*/ 1 w 17385"/>
              <a:gd name="sh" fmla="*/ 1 h 1170"/>
              <a:gd name="mins" fmla="min sw sh"/>
              <a:gd name="dsw" fmla="+- 0 sw mins"/>
              <a:gd name="dsh" fmla="+- 0 sh mins"/>
              <a:gd name="p0x0" fmla="*/ 180 w 17385"/>
              <a:gd name="p0y0" fmla="*/ 0 h 1170"/>
              <a:gd name="p0x1" fmla="*/ 17205 w 17385"/>
              <a:gd name="p0y1" fmla="*/ 0 h 1170"/>
              <a:gd name="p0x2" fmla="*/ 17304 w 17385"/>
              <a:gd name="p0y2" fmla="*/ 0 h 1170"/>
              <a:gd name="p0x3" fmla="*/ 17385 w 17385"/>
              <a:gd name="p0y3" fmla="*/ 80 h 1170"/>
              <a:gd name="p0x4" fmla="*/ 17385 w 17385"/>
              <a:gd name="p0y4" fmla="*/ 180 h 1170"/>
              <a:gd name="p0x5" fmla="*/ 17385 w 17385"/>
              <a:gd name="p0y5" fmla="*/ 990 h 1170"/>
              <a:gd name="p0x6" fmla="*/ 17385 w 17385"/>
              <a:gd name="p0y6" fmla="*/ 1089 h 1170"/>
              <a:gd name="p0x7" fmla="*/ 17304 w 17385"/>
              <a:gd name="p0y7" fmla="*/ 1170 h 1170"/>
              <a:gd name="p0x8" fmla="*/ 17205 w 17385"/>
              <a:gd name="p0y8" fmla="*/ 1170 h 1170"/>
              <a:gd name="p0x9" fmla="*/ 180 w 17385"/>
              <a:gd name="p0y9" fmla="*/ 1170 h 1170"/>
              <a:gd name="p0x10" fmla="*/ 80 w 17385"/>
              <a:gd name="p0y10" fmla="*/ 1170 h 1170"/>
              <a:gd name="p0x11" fmla="*/ 0 w 17385"/>
              <a:gd name="p0y11" fmla="*/ 1089 h 1170"/>
              <a:gd name="p0x12" fmla="*/ 0 w 17385"/>
              <a:gd name="p0y12" fmla="*/ 990 h 1170"/>
              <a:gd name="p0x13" fmla="*/ 0 w 17385"/>
              <a:gd name="p0y13" fmla="*/ 180 h 1170"/>
              <a:gd name="p0x14" fmla="*/ 0 w 17385"/>
              <a:gd name="p0y14" fmla="*/ 80 h 1170"/>
              <a:gd name="p0x15" fmla="*/ 80 w 17385"/>
              <a:gd name="p0y15" fmla="*/ 0 h 1170"/>
              <a:gd name="p0x16" fmla="*/ 180 w 17385"/>
              <a:gd name="p0y16" fmla="*/ 0 h 11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6"/>
            </p:custDataLst>
          </p:nvPr>
        </p:nvSpPr>
        <p:spPr>
          <a:xfrm>
            <a:off x="4213225" y="5948045"/>
            <a:ext cx="304800" cy="304800"/>
          </a:xfrm>
          <a:custGeom>
            <a:avLst/>
            <a:gdLst>
              <a:gd name="sw" fmla="*/ 1 w 480"/>
              <a:gd name="sh" fmla="*/ 1 h 480"/>
              <a:gd name="mins" fmla="min sw sh"/>
              <a:gd name="dsw" fmla="+- 0 sw mins"/>
              <a:gd name="dsh" fmla="+- 0 sh mins"/>
              <a:gd name="p0x0" fmla="*/ 180 w 480"/>
              <a:gd name="p0y0" fmla="*/ 0 h 480"/>
              <a:gd name="p0x1" fmla="*/ 300 w 480"/>
              <a:gd name="p0y1" fmla="*/ 0 h 480"/>
              <a:gd name="p0x2" fmla="*/ 399 w 480"/>
              <a:gd name="p0y2" fmla="*/ 0 h 480"/>
              <a:gd name="p0x3" fmla="*/ 480 w 480"/>
              <a:gd name="p0y3" fmla="*/ 80 h 480"/>
              <a:gd name="p0x4" fmla="*/ 480 w 480"/>
              <a:gd name="p0y4" fmla="*/ 180 h 480"/>
              <a:gd name="p0x5" fmla="*/ 480 w 480"/>
              <a:gd name="p0y5" fmla="*/ 300 h 480"/>
              <a:gd name="p0x6" fmla="*/ 480 w 480"/>
              <a:gd name="p0y6" fmla="*/ 399 h 480"/>
              <a:gd name="p0x7" fmla="*/ 399 w 480"/>
              <a:gd name="p0y7" fmla="*/ 480 h 480"/>
              <a:gd name="p0x8" fmla="*/ 300 w 480"/>
              <a:gd name="p0y8" fmla="*/ 480 h 480"/>
              <a:gd name="p0x9" fmla="*/ 180 w 480"/>
              <a:gd name="p0y9" fmla="*/ 480 h 480"/>
              <a:gd name="p0x10" fmla="*/ 80 w 480"/>
              <a:gd name="p0y10" fmla="*/ 480 h 480"/>
              <a:gd name="p0x11" fmla="*/ 0 w 480"/>
              <a:gd name="p0y11" fmla="*/ 399 h 480"/>
              <a:gd name="p0x12" fmla="*/ 0 w 480"/>
              <a:gd name="p0y12" fmla="*/ 300 h 480"/>
              <a:gd name="p0x13" fmla="*/ 0 w 480"/>
              <a:gd name="p0y13" fmla="*/ 180 h 480"/>
              <a:gd name="p0x14" fmla="*/ 0 w 480"/>
              <a:gd name="p0y14" fmla="*/ 80 h 480"/>
              <a:gd name="p0x15" fmla="*/ 80 w 480"/>
              <a:gd name="p0y15" fmla="*/ 0 h 480"/>
              <a:gd name="p0x16" fmla="*/ 180 w 480"/>
              <a:gd name="p0y16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7"/>
            </p:custDataLst>
          </p:nvPr>
        </p:nvSpPr>
        <p:spPr>
          <a:xfrm>
            <a:off x="4306786" y="5974556"/>
            <a:ext cx="309410" cy="2524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15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8"/>
            </p:custDataLst>
          </p:nvPr>
        </p:nvSpPr>
        <p:spPr>
          <a:xfrm>
            <a:off x="4594841" y="5974556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颗石子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9"/>
            </p:custDataLst>
          </p:nvPr>
        </p:nvSpPr>
        <p:spPr>
          <a:xfrm>
            <a:off x="5318741" y="5924550"/>
            <a:ext cx="39745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0"/>
            </p:custDataLst>
          </p:nvPr>
        </p:nvSpPr>
        <p:spPr>
          <a:xfrm>
            <a:off x="5601335" y="5948045"/>
            <a:ext cx="304800" cy="304800"/>
          </a:xfrm>
          <a:custGeom>
            <a:avLst/>
            <a:gdLst>
              <a:gd name="sw" fmla="*/ 1 w 480"/>
              <a:gd name="sh" fmla="*/ 1 h 480"/>
              <a:gd name="mins" fmla="min sw sh"/>
              <a:gd name="dsw" fmla="+- 0 sw mins"/>
              <a:gd name="dsh" fmla="+- 0 sh mins"/>
              <a:gd name="p0x0" fmla="*/ 180 w 480"/>
              <a:gd name="p0y0" fmla="*/ 0 h 480"/>
              <a:gd name="p0x1" fmla="*/ 300 w 480"/>
              <a:gd name="p0y1" fmla="*/ 0 h 480"/>
              <a:gd name="p0x2" fmla="*/ 399 w 480"/>
              <a:gd name="p0y2" fmla="*/ 0 h 480"/>
              <a:gd name="p0x3" fmla="*/ 480 w 480"/>
              <a:gd name="p0y3" fmla="*/ 80 h 480"/>
              <a:gd name="p0x4" fmla="*/ 480 w 480"/>
              <a:gd name="p0y4" fmla="*/ 180 h 480"/>
              <a:gd name="p0x5" fmla="*/ 480 w 480"/>
              <a:gd name="p0y5" fmla="*/ 300 h 480"/>
              <a:gd name="p0x6" fmla="*/ 480 w 480"/>
              <a:gd name="p0y6" fmla="*/ 399 h 480"/>
              <a:gd name="p0x7" fmla="*/ 399 w 480"/>
              <a:gd name="p0y7" fmla="*/ 480 h 480"/>
              <a:gd name="p0x8" fmla="*/ 300 w 480"/>
              <a:gd name="p0y8" fmla="*/ 480 h 480"/>
              <a:gd name="p0x9" fmla="*/ 180 w 480"/>
              <a:gd name="p0y9" fmla="*/ 480 h 480"/>
              <a:gd name="p0x10" fmla="*/ 80 w 480"/>
              <a:gd name="p0y10" fmla="*/ 480 h 480"/>
              <a:gd name="p0x11" fmla="*/ 0 w 480"/>
              <a:gd name="p0y11" fmla="*/ 399 h 480"/>
              <a:gd name="p0x12" fmla="*/ 0 w 480"/>
              <a:gd name="p0y12" fmla="*/ 300 h 480"/>
              <a:gd name="p0x13" fmla="*/ 0 w 480"/>
              <a:gd name="p0y13" fmla="*/ 180 h 480"/>
              <a:gd name="p0x14" fmla="*/ 0 w 480"/>
              <a:gd name="p0y14" fmla="*/ 80 h 480"/>
              <a:gd name="p0x15" fmla="*/ 80 w 480"/>
              <a:gd name="p0y15" fmla="*/ 0 h 480"/>
              <a:gd name="p0x16" fmla="*/ 180 w 480"/>
              <a:gd name="p0y16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3E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41"/>
            </p:custDataLst>
          </p:nvPr>
        </p:nvSpPr>
        <p:spPr>
          <a:xfrm>
            <a:off x="5694836" y="5974556"/>
            <a:ext cx="309410" cy="2524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500" b="1">
                <a:solidFill>
                  <a:srgbClr val="6F4E17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500" b="1">
              <a:solidFill>
                <a:srgbClr val="6F4E1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42"/>
            </p:custDataLst>
          </p:nvPr>
        </p:nvSpPr>
        <p:spPr>
          <a:xfrm>
            <a:off x="5982891" y="5974556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颗拿走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3"/>
            </p:custDataLst>
          </p:nvPr>
        </p:nvSpPr>
        <p:spPr>
          <a:xfrm>
            <a:off x="6706791" y="5924550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4"/>
            </p:custDataLst>
          </p:nvPr>
        </p:nvSpPr>
        <p:spPr>
          <a:xfrm>
            <a:off x="7025640" y="5948045"/>
            <a:ext cx="304800" cy="304800"/>
          </a:xfrm>
          <a:custGeom>
            <a:avLst/>
            <a:gdLst>
              <a:gd name="sw" fmla="*/ 1 w 480"/>
              <a:gd name="sh" fmla="*/ 1 h 480"/>
              <a:gd name="mins" fmla="min sw sh"/>
              <a:gd name="dsw" fmla="+- 0 sw mins"/>
              <a:gd name="dsh" fmla="+- 0 sh mins"/>
              <a:gd name="p0x0" fmla="*/ 180 w 480"/>
              <a:gd name="p0y0" fmla="*/ 0 h 480"/>
              <a:gd name="p0x1" fmla="*/ 300 w 480"/>
              <a:gd name="p0y1" fmla="*/ 0 h 480"/>
              <a:gd name="p0x2" fmla="*/ 399 w 480"/>
              <a:gd name="p0y2" fmla="*/ 0 h 480"/>
              <a:gd name="p0x3" fmla="*/ 480 w 480"/>
              <a:gd name="p0y3" fmla="*/ 80 h 480"/>
              <a:gd name="p0x4" fmla="*/ 480 w 480"/>
              <a:gd name="p0y4" fmla="*/ 180 h 480"/>
              <a:gd name="p0x5" fmla="*/ 480 w 480"/>
              <a:gd name="p0y5" fmla="*/ 300 h 480"/>
              <a:gd name="p0x6" fmla="*/ 480 w 480"/>
              <a:gd name="p0y6" fmla="*/ 399 h 480"/>
              <a:gd name="p0x7" fmla="*/ 399 w 480"/>
              <a:gd name="p0y7" fmla="*/ 480 h 480"/>
              <a:gd name="p0x8" fmla="*/ 300 w 480"/>
              <a:gd name="p0y8" fmla="*/ 480 h 480"/>
              <a:gd name="p0x9" fmla="*/ 180 w 480"/>
              <a:gd name="p0y9" fmla="*/ 480 h 480"/>
              <a:gd name="p0x10" fmla="*/ 80 w 480"/>
              <a:gd name="p0y10" fmla="*/ 480 h 480"/>
              <a:gd name="p0x11" fmla="*/ 0 w 480"/>
              <a:gd name="p0y11" fmla="*/ 399 h 480"/>
              <a:gd name="p0x12" fmla="*/ 0 w 480"/>
              <a:gd name="p0y12" fmla="*/ 300 h 480"/>
              <a:gd name="p0x13" fmla="*/ 0 w 480"/>
              <a:gd name="p0y13" fmla="*/ 180 h 480"/>
              <a:gd name="p0x14" fmla="*/ 0 w 480"/>
              <a:gd name="p0y14" fmla="*/ 80 h 480"/>
              <a:gd name="p0x15" fmla="*/ 80 w 480"/>
              <a:gd name="p0y15" fmla="*/ 0 h 480"/>
              <a:gd name="p0x16" fmla="*/ 180 w 480"/>
              <a:gd name="p0y16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4F3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5"/>
            </p:custDataLst>
          </p:nvPr>
        </p:nvSpPr>
        <p:spPr>
          <a:xfrm>
            <a:off x="7118604" y="5974556"/>
            <a:ext cx="309410" cy="2524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500" b="1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500" b="1">
              <a:solidFill>
                <a:srgbClr val="255C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6"/>
            </p:custDataLst>
          </p:nvPr>
        </p:nvSpPr>
        <p:spPr>
          <a:xfrm>
            <a:off x="7406659" y="5974556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颗剩下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得数是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0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：全部拿走的极限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842510" cy="5362575"/>
          </a:xfrm>
          <a:custGeom>
            <a:avLst/>
            <a:gdLst>
              <a:gd name="sw" fmla="*/ 1 w 7625"/>
              <a:gd name="sh" fmla="*/ 1 h 8445"/>
              <a:gd name="mins" fmla="min sw sh"/>
              <a:gd name="dsw" fmla="+- 0 sw mins"/>
              <a:gd name="dsh" fmla="+- 0 sh mins"/>
              <a:gd name="p0x0" fmla="*/ 180 w 7625"/>
              <a:gd name="p0y0" fmla="*/ 0 h 8445"/>
              <a:gd name="p0x1" fmla="*/ 7445 w 7625"/>
              <a:gd name="p0y1" fmla="*/ 0 h 8445"/>
              <a:gd name="p0x2" fmla="*/ 7545 w 7625"/>
              <a:gd name="p0y2" fmla="*/ 0 h 8445"/>
              <a:gd name="p0x3" fmla="*/ 7625 w 7625"/>
              <a:gd name="p0y3" fmla="*/ 80 h 8445"/>
              <a:gd name="p0x4" fmla="*/ 7625 w 7625"/>
              <a:gd name="p0y4" fmla="*/ 180 h 8445"/>
              <a:gd name="p0x5" fmla="*/ 7625 w 7625"/>
              <a:gd name="p0y5" fmla="*/ 8265 h 8445"/>
              <a:gd name="p0x6" fmla="*/ 7625 w 7625"/>
              <a:gd name="p0y6" fmla="*/ 8364 h 8445"/>
              <a:gd name="p0x7" fmla="*/ 7545 w 7625"/>
              <a:gd name="p0y7" fmla="*/ 8445 h 8445"/>
              <a:gd name="p0x8" fmla="*/ 7445 w 7625"/>
              <a:gd name="p0y8" fmla="*/ 8445 h 8445"/>
              <a:gd name="p0x9" fmla="*/ 180 w 7625"/>
              <a:gd name="p0y9" fmla="*/ 8445 h 8445"/>
              <a:gd name="p0x10" fmla="*/ 80 w 7625"/>
              <a:gd name="p0y10" fmla="*/ 8445 h 8445"/>
              <a:gd name="p0x11" fmla="*/ 0 w 7625"/>
              <a:gd name="p0y11" fmla="*/ 8364 h 8445"/>
              <a:gd name="p0x12" fmla="*/ 0 w 7625"/>
              <a:gd name="p0y12" fmla="*/ 8265 h 8445"/>
              <a:gd name="p0x13" fmla="*/ 0 w 7625"/>
              <a:gd name="p0y13" fmla="*/ 180 h 8445"/>
              <a:gd name="p0x14" fmla="*/ 0 w 7625"/>
              <a:gd name="p0y14" fmla="*/ 80 h 8445"/>
              <a:gd name="p0x15" fmla="*/ 80 w 7625"/>
              <a:gd name="p0y15" fmla="*/ 0 h 8445"/>
              <a:gd name="p0x16" fmla="*/ 180 w 76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759716" y="2795588"/>
            <a:ext cx="1237507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endParaRPr sz="6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464070" y="39319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一只不剩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604515" y="4419600"/>
            <a:ext cx="2785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猎物全部分完，一只不剩就是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694680" y="1109345"/>
            <a:ext cx="5920740" cy="1654175"/>
          </a:xfrm>
          <a:custGeom>
            <a:avLst/>
            <a:gdLst>
              <a:gd name="sw" fmla="*/ 1 w 9324"/>
              <a:gd name="sh" fmla="*/ 1 h 2604"/>
              <a:gd name="mins" fmla="min sw sh"/>
              <a:gd name="dsw" fmla="+- 0 sw mins"/>
              <a:gd name="dsh" fmla="+- 0 sh mins"/>
              <a:gd name="p0x0" fmla="*/ 180 w 9324"/>
              <a:gd name="p0y0" fmla="*/ 0 h 2604"/>
              <a:gd name="p0x1" fmla="*/ 9144 w 9324"/>
              <a:gd name="p0y1" fmla="*/ 0 h 2604"/>
              <a:gd name="p0x2" fmla="*/ 9243 w 9324"/>
              <a:gd name="p0y2" fmla="*/ 0 h 2604"/>
              <a:gd name="p0x3" fmla="*/ 9324 w 9324"/>
              <a:gd name="p0y3" fmla="*/ 80 h 2604"/>
              <a:gd name="p0x4" fmla="*/ 9324 w 9324"/>
              <a:gd name="p0y4" fmla="*/ 180 h 2604"/>
              <a:gd name="p0x5" fmla="*/ 9324 w 9324"/>
              <a:gd name="p0y5" fmla="*/ 2424 h 2604"/>
              <a:gd name="p0x6" fmla="*/ 9324 w 9324"/>
              <a:gd name="p0y6" fmla="*/ 2524 h 2604"/>
              <a:gd name="p0x7" fmla="*/ 9243 w 9324"/>
              <a:gd name="p0y7" fmla="*/ 2604 h 2604"/>
              <a:gd name="p0x8" fmla="*/ 9144 w 9324"/>
              <a:gd name="p0y8" fmla="*/ 2604 h 2604"/>
              <a:gd name="p0x9" fmla="*/ 180 w 9324"/>
              <a:gd name="p0y9" fmla="*/ 2604 h 2604"/>
              <a:gd name="p0x10" fmla="*/ 80 w 9324"/>
              <a:gd name="p0y10" fmla="*/ 2604 h 2604"/>
              <a:gd name="p0x11" fmla="*/ 0 w 9324"/>
              <a:gd name="p0y11" fmla="*/ 2524 h 2604"/>
              <a:gd name="p0x12" fmla="*/ 0 w 9324"/>
              <a:gd name="p0y12" fmla="*/ 2424 h 2604"/>
              <a:gd name="p0x13" fmla="*/ 0 w 9324"/>
              <a:gd name="p0y13" fmla="*/ 180 h 2604"/>
              <a:gd name="p0x14" fmla="*/ 0 w 9324"/>
              <a:gd name="p0y14" fmla="*/ 80 h 2604"/>
              <a:gd name="p0x15" fmla="*/ 80 w 9324"/>
              <a:gd name="p0y15" fmla="*/ 0 h 2604"/>
              <a:gd name="p0x16" fmla="*/ 180 w 9324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5889625" y="17265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75350" y="1807845"/>
            <a:ext cx="247650" cy="2520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6461741" y="1454734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不是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没有数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6461741" y="1779537"/>
            <a:ext cx="495873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而是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一个也没有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空集的量化表达，是实实在在的数学概念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5694680" y="2963545"/>
            <a:ext cx="5920740" cy="1654175"/>
          </a:xfrm>
          <a:custGeom>
            <a:avLst/>
            <a:gdLst>
              <a:gd name="sw" fmla="*/ 1 w 9324"/>
              <a:gd name="sh" fmla="*/ 1 h 2604"/>
              <a:gd name="mins" fmla="min sw sh"/>
              <a:gd name="dsw" fmla="+- 0 sw mins"/>
              <a:gd name="dsh" fmla="+- 0 sh mins"/>
              <a:gd name="p0x0" fmla="*/ 180 w 9324"/>
              <a:gd name="p0y0" fmla="*/ 0 h 2604"/>
              <a:gd name="p0x1" fmla="*/ 9144 w 9324"/>
              <a:gd name="p0y1" fmla="*/ 0 h 2604"/>
              <a:gd name="p0x2" fmla="*/ 9243 w 9324"/>
              <a:gd name="p0y2" fmla="*/ 0 h 2604"/>
              <a:gd name="p0x3" fmla="*/ 9324 w 9324"/>
              <a:gd name="p0y3" fmla="*/ 80 h 2604"/>
              <a:gd name="p0x4" fmla="*/ 9324 w 9324"/>
              <a:gd name="p0y4" fmla="*/ 180 h 2604"/>
              <a:gd name="p0x5" fmla="*/ 9324 w 9324"/>
              <a:gd name="p0y5" fmla="*/ 2424 h 2604"/>
              <a:gd name="p0x6" fmla="*/ 9324 w 9324"/>
              <a:gd name="p0y6" fmla="*/ 2524 h 2604"/>
              <a:gd name="p0x7" fmla="*/ 9243 w 9324"/>
              <a:gd name="p0y7" fmla="*/ 2604 h 2604"/>
              <a:gd name="p0x8" fmla="*/ 9144 w 9324"/>
              <a:gd name="p0y8" fmla="*/ 2604 h 2604"/>
              <a:gd name="p0x9" fmla="*/ 180 w 9324"/>
              <a:gd name="p0y9" fmla="*/ 2604 h 2604"/>
              <a:gd name="p0x10" fmla="*/ 80 w 9324"/>
              <a:gd name="p0y10" fmla="*/ 2604 h 2604"/>
              <a:gd name="p0x11" fmla="*/ 0 w 9324"/>
              <a:gd name="p0y11" fmla="*/ 2524 h 2604"/>
              <a:gd name="p0x12" fmla="*/ 0 w 9324"/>
              <a:gd name="p0y12" fmla="*/ 2424 h 2604"/>
              <a:gd name="p0x13" fmla="*/ 0 w 9324"/>
              <a:gd name="p0y13" fmla="*/ 180 h 2604"/>
              <a:gd name="p0x14" fmla="*/ 0 w 9324"/>
              <a:gd name="p0y14" fmla="*/ 80 h 2604"/>
              <a:gd name="p0x15" fmla="*/ 80 w 9324"/>
              <a:gd name="p0y15" fmla="*/ 0 h 2604"/>
              <a:gd name="p0x16" fmla="*/ 180 w 9324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889625" y="3580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8069" r="-8069"/>
          <a:stretch>
            <a:fillRect/>
          </a:stretch>
        </p:blipFill>
        <p:spPr>
          <a:xfrm>
            <a:off x="6021070" y="3662045"/>
            <a:ext cx="156845" cy="2520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6461741" y="3461309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是减法的极限</a:t>
            </a:r>
            <a:endParaRPr 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6461741" y="3786111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减到不能再减，全部拿走，一只不剩，这就是减法的终点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5694680" y="4817745"/>
            <a:ext cx="5920740" cy="1654175"/>
          </a:xfrm>
          <a:custGeom>
            <a:avLst/>
            <a:gdLst>
              <a:gd name="sw" fmla="*/ 1 w 9324"/>
              <a:gd name="sh" fmla="*/ 1 h 2604"/>
              <a:gd name="mins" fmla="min sw sh"/>
              <a:gd name="dsw" fmla="+- 0 sw mins"/>
              <a:gd name="dsh" fmla="+- 0 sh mins"/>
              <a:gd name="p0x0" fmla="*/ 180 w 9324"/>
              <a:gd name="p0y0" fmla="*/ 0 h 2604"/>
              <a:gd name="p0x1" fmla="*/ 9144 w 9324"/>
              <a:gd name="p0y1" fmla="*/ 0 h 2604"/>
              <a:gd name="p0x2" fmla="*/ 9243 w 9324"/>
              <a:gd name="p0y2" fmla="*/ 0 h 2604"/>
              <a:gd name="p0x3" fmla="*/ 9324 w 9324"/>
              <a:gd name="p0y3" fmla="*/ 80 h 2604"/>
              <a:gd name="p0x4" fmla="*/ 9324 w 9324"/>
              <a:gd name="p0y4" fmla="*/ 180 h 2604"/>
              <a:gd name="p0x5" fmla="*/ 9324 w 9324"/>
              <a:gd name="p0y5" fmla="*/ 2424 h 2604"/>
              <a:gd name="p0x6" fmla="*/ 9324 w 9324"/>
              <a:gd name="p0y6" fmla="*/ 2524 h 2604"/>
              <a:gd name="p0x7" fmla="*/ 9243 w 9324"/>
              <a:gd name="p0y7" fmla="*/ 2604 h 2604"/>
              <a:gd name="p0x8" fmla="*/ 9144 w 9324"/>
              <a:gd name="p0y8" fmla="*/ 2604 h 2604"/>
              <a:gd name="p0x9" fmla="*/ 180 w 9324"/>
              <a:gd name="p0y9" fmla="*/ 2604 h 2604"/>
              <a:gd name="p0x10" fmla="*/ 80 w 9324"/>
              <a:gd name="p0y10" fmla="*/ 2604 h 2604"/>
              <a:gd name="p0x11" fmla="*/ 0 w 9324"/>
              <a:gd name="p0y11" fmla="*/ 2524 h 2604"/>
              <a:gd name="p0x12" fmla="*/ 0 w 9324"/>
              <a:gd name="p0y12" fmla="*/ 2424 h 2604"/>
              <a:gd name="p0x13" fmla="*/ 0 w 9324"/>
              <a:gd name="p0y13" fmla="*/ 180 h 2604"/>
              <a:gd name="p0x14" fmla="*/ 0 w 9324"/>
              <a:gd name="p0y14" fmla="*/ 80 h 2604"/>
              <a:gd name="p0x15" fmla="*/ 80 w 9324"/>
              <a:gd name="p0y15" fmla="*/ 0 h 2604"/>
              <a:gd name="p0x16" fmla="*/ 180 w 9324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5889625" y="54349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273" t="-97037" r="-2273" b="-97037"/>
          <a:stretch>
            <a:fillRect/>
          </a:stretch>
        </p:blipFill>
        <p:spPr>
          <a:xfrm>
            <a:off x="5989955" y="5516245"/>
            <a:ext cx="219075" cy="2520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6461741" y="5163083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的占位符地位</a:t>
            </a:r>
            <a:endParaRPr 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6461741" y="5487886"/>
            <a:ext cx="495873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在位值制中扮演关键角色，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中的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让数字有了位置意义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关于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0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的故事：从印度到世界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295400"/>
          </a:xfrm>
          <a:custGeom>
            <a:avLst/>
            <a:gdLst>
              <a:gd name="sw" fmla="*/ 1 w 17385"/>
              <a:gd name="sh" fmla="*/ 1 h 2040"/>
              <a:gd name="mins" fmla="min sw sh"/>
              <a:gd name="dsw" fmla="+- 0 sw mins"/>
              <a:gd name="dsh" fmla="+- 0 sh mins"/>
              <a:gd name="p0x0" fmla="*/ 180 w 17385"/>
              <a:gd name="p0y0" fmla="*/ 0 h 2040"/>
              <a:gd name="p0x1" fmla="*/ 17205 w 17385"/>
              <a:gd name="p0y1" fmla="*/ 0 h 2040"/>
              <a:gd name="p0x2" fmla="*/ 17304 w 17385"/>
              <a:gd name="p0y2" fmla="*/ 0 h 2040"/>
              <a:gd name="p0x3" fmla="*/ 17385 w 17385"/>
              <a:gd name="p0y3" fmla="*/ 80 h 2040"/>
              <a:gd name="p0x4" fmla="*/ 17385 w 17385"/>
              <a:gd name="p0y4" fmla="*/ 180 h 2040"/>
              <a:gd name="p0x5" fmla="*/ 17385 w 17385"/>
              <a:gd name="p0y5" fmla="*/ 1860 h 2040"/>
              <a:gd name="p0x6" fmla="*/ 17385 w 17385"/>
              <a:gd name="p0y6" fmla="*/ 1959 h 2040"/>
              <a:gd name="p0x7" fmla="*/ 17304 w 17385"/>
              <a:gd name="p0y7" fmla="*/ 2040 h 2040"/>
              <a:gd name="p0x8" fmla="*/ 17205 w 17385"/>
              <a:gd name="p0y8" fmla="*/ 2040 h 2040"/>
              <a:gd name="p0x9" fmla="*/ 180 w 17385"/>
              <a:gd name="p0y9" fmla="*/ 2040 h 2040"/>
              <a:gd name="p0x10" fmla="*/ 80 w 17385"/>
              <a:gd name="p0y10" fmla="*/ 2040 h 2040"/>
              <a:gd name="p0x11" fmla="*/ 0 w 17385"/>
              <a:gd name="p0y11" fmla="*/ 1959 h 2040"/>
              <a:gd name="p0x12" fmla="*/ 0 w 17385"/>
              <a:gd name="p0y12" fmla="*/ 1860 h 2040"/>
              <a:gd name="p0x13" fmla="*/ 0 w 17385"/>
              <a:gd name="p0y13" fmla="*/ 180 h 2040"/>
              <a:gd name="p0x14" fmla="*/ 0 w 17385"/>
              <a:gd name="p0y14" fmla="*/ 80 h 2040"/>
              <a:gd name="p0x15" fmla="*/ 80 w 17385"/>
              <a:gd name="p0y15" fmla="*/ 0 h 2040"/>
              <a:gd name="p0x16" fmla="*/ 180 w 17385"/>
              <a:gd name="p0y16" fmla="*/ 0 h 20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410102" y="1544955"/>
            <a:ext cx="5371805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的发明是人类数学史上最伟大的跨越</a:t>
            </a:r>
            <a:endParaRPr lang="zh-CN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642870"/>
            <a:ext cx="5400675" cy="1143000"/>
          </a:xfrm>
          <a:custGeom>
            <a:avLst/>
            <a:gdLst>
              <a:gd name="sw" fmla="*/ 1 w 8505"/>
              <a:gd name="sh" fmla="*/ 1 h 1800"/>
              <a:gd name="mins" fmla="min sw sh"/>
              <a:gd name="dsw" fmla="+- 0 sw mins"/>
              <a:gd name="dsh" fmla="+- 0 sh mins"/>
              <a:gd name="p0x0" fmla="*/ 180 w 8505"/>
              <a:gd name="p0y0" fmla="*/ 0 h 1800"/>
              <a:gd name="p0x1" fmla="*/ 8325 w 8505"/>
              <a:gd name="p0y1" fmla="*/ 0 h 1800"/>
              <a:gd name="p0x2" fmla="*/ 8424 w 8505"/>
              <a:gd name="p0y2" fmla="*/ 0 h 1800"/>
              <a:gd name="p0x3" fmla="*/ 8505 w 8505"/>
              <a:gd name="p0y3" fmla="*/ 80 h 1800"/>
              <a:gd name="p0x4" fmla="*/ 8505 w 8505"/>
              <a:gd name="p0y4" fmla="*/ 180 h 1800"/>
              <a:gd name="p0x5" fmla="*/ 8505 w 8505"/>
              <a:gd name="p0y5" fmla="*/ 1620 h 1800"/>
              <a:gd name="p0x6" fmla="*/ 8505 w 8505"/>
              <a:gd name="p0y6" fmla="*/ 1719 h 1800"/>
              <a:gd name="p0x7" fmla="*/ 8424 w 8505"/>
              <a:gd name="p0y7" fmla="*/ 1800 h 1800"/>
              <a:gd name="p0x8" fmla="*/ 8325 w 8505"/>
              <a:gd name="p0y8" fmla="*/ 1800 h 1800"/>
              <a:gd name="p0x9" fmla="*/ 180 w 8505"/>
              <a:gd name="p0y9" fmla="*/ 1800 h 1800"/>
              <a:gd name="p0x10" fmla="*/ 80 w 8505"/>
              <a:gd name="p0y10" fmla="*/ 1800 h 1800"/>
              <a:gd name="p0x11" fmla="*/ 0 w 8505"/>
              <a:gd name="p0y11" fmla="*/ 1719 h 1800"/>
              <a:gd name="p0x12" fmla="*/ 0 w 8505"/>
              <a:gd name="p0y12" fmla="*/ 1620 h 1800"/>
              <a:gd name="p0x13" fmla="*/ 0 w 8505"/>
              <a:gd name="p0y13" fmla="*/ 180 h 1800"/>
              <a:gd name="p0x14" fmla="*/ 0 w 8505"/>
              <a:gd name="p0y14" fmla="*/ 80 h 1800"/>
              <a:gd name="p0x15" fmla="*/ 80 w 8505"/>
              <a:gd name="p0y15" fmla="*/ 0 h 1800"/>
              <a:gd name="p0x16" fmla="*/ 180 w 850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004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3086100"/>
            <a:ext cx="247650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43025" y="2900381"/>
            <a:ext cx="44386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古印度人发明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"0"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的符号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343025" y="3224231"/>
            <a:ext cx="44386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传入阿拉伯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传遍世界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3985895"/>
            <a:ext cx="5400675" cy="1143000"/>
          </a:xfrm>
          <a:custGeom>
            <a:avLst/>
            <a:gdLst>
              <a:gd name="sw" fmla="*/ 1 w 8505"/>
              <a:gd name="sh" fmla="*/ 1 h 1800"/>
              <a:gd name="mins" fmla="min sw sh"/>
              <a:gd name="dsw" fmla="+- 0 sw mins"/>
              <a:gd name="dsh" fmla="+- 0 sh mins"/>
              <a:gd name="p0x0" fmla="*/ 180 w 8505"/>
              <a:gd name="p0y0" fmla="*/ 0 h 1800"/>
              <a:gd name="p0x1" fmla="*/ 8325 w 8505"/>
              <a:gd name="p0y1" fmla="*/ 0 h 1800"/>
              <a:gd name="p0x2" fmla="*/ 8424 w 8505"/>
              <a:gd name="p0y2" fmla="*/ 0 h 1800"/>
              <a:gd name="p0x3" fmla="*/ 8505 w 8505"/>
              <a:gd name="p0y3" fmla="*/ 80 h 1800"/>
              <a:gd name="p0x4" fmla="*/ 8505 w 8505"/>
              <a:gd name="p0y4" fmla="*/ 180 h 1800"/>
              <a:gd name="p0x5" fmla="*/ 8505 w 8505"/>
              <a:gd name="p0y5" fmla="*/ 1620 h 1800"/>
              <a:gd name="p0x6" fmla="*/ 8505 w 8505"/>
              <a:gd name="p0y6" fmla="*/ 1719 h 1800"/>
              <a:gd name="p0x7" fmla="*/ 8424 w 8505"/>
              <a:gd name="p0y7" fmla="*/ 1800 h 1800"/>
              <a:gd name="p0x8" fmla="*/ 8325 w 8505"/>
              <a:gd name="p0y8" fmla="*/ 1800 h 1800"/>
              <a:gd name="p0x9" fmla="*/ 180 w 8505"/>
              <a:gd name="p0y9" fmla="*/ 1800 h 1800"/>
              <a:gd name="p0x10" fmla="*/ 80 w 8505"/>
              <a:gd name="p0y10" fmla="*/ 1800 h 1800"/>
              <a:gd name="p0x11" fmla="*/ 0 w 8505"/>
              <a:gd name="p0y11" fmla="*/ 1719 h 1800"/>
              <a:gd name="p0x12" fmla="*/ 0 w 8505"/>
              <a:gd name="p0y12" fmla="*/ 1620 h 1800"/>
              <a:gd name="p0x13" fmla="*/ 0 w 8505"/>
              <a:gd name="p0y13" fmla="*/ 180 h 1800"/>
              <a:gd name="p0x14" fmla="*/ 0 w 8505"/>
              <a:gd name="p0y14" fmla="*/ 80 h 1800"/>
              <a:gd name="p0x15" fmla="*/ 80 w 8505"/>
              <a:gd name="p0y15" fmla="*/ 0 h 1800"/>
              <a:gd name="p0x16" fmla="*/ 180 w 850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43478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4429125"/>
            <a:ext cx="186055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43025" y="4243406"/>
            <a:ext cx="44386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中国古代用空位表示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343025" y="4567256"/>
            <a:ext cx="44386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算盘的空档即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5328920"/>
            <a:ext cx="5400675" cy="1143000"/>
          </a:xfrm>
          <a:custGeom>
            <a:avLst/>
            <a:gdLst>
              <a:gd name="sw" fmla="*/ 1 w 8505"/>
              <a:gd name="sh" fmla="*/ 1 h 1800"/>
              <a:gd name="mins" fmla="min sw sh"/>
              <a:gd name="dsw" fmla="+- 0 sw mins"/>
              <a:gd name="dsh" fmla="+- 0 sh mins"/>
              <a:gd name="p0x0" fmla="*/ 180 w 8505"/>
              <a:gd name="p0y0" fmla="*/ 0 h 1800"/>
              <a:gd name="p0x1" fmla="*/ 8325 w 8505"/>
              <a:gd name="p0y1" fmla="*/ 0 h 1800"/>
              <a:gd name="p0x2" fmla="*/ 8424 w 8505"/>
              <a:gd name="p0y2" fmla="*/ 0 h 1800"/>
              <a:gd name="p0x3" fmla="*/ 8505 w 8505"/>
              <a:gd name="p0y3" fmla="*/ 80 h 1800"/>
              <a:gd name="p0x4" fmla="*/ 8505 w 8505"/>
              <a:gd name="p0y4" fmla="*/ 180 h 1800"/>
              <a:gd name="p0x5" fmla="*/ 8505 w 8505"/>
              <a:gd name="p0y5" fmla="*/ 1620 h 1800"/>
              <a:gd name="p0x6" fmla="*/ 8505 w 8505"/>
              <a:gd name="p0y6" fmla="*/ 1719 h 1800"/>
              <a:gd name="p0x7" fmla="*/ 8424 w 8505"/>
              <a:gd name="p0y7" fmla="*/ 1800 h 1800"/>
              <a:gd name="p0x8" fmla="*/ 8325 w 8505"/>
              <a:gd name="p0y8" fmla="*/ 1800 h 1800"/>
              <a:gd name="p0x9" fmla="*/ 180 w 8505"/>
              <a:gd name="p0y9" fmla="*/ 1800 h 1800"/>
              <a:gd name="p0x10" fmla="*/ 80 w 8505"/>
              <a:gd name="p0y10" fmla="*/ 1800 h 1800"/>
              <a:gd name="p0x11" fmla="*/ 0 w 8505"/>
              <a:gd name="p0y11" fmla="*/ 1719 h 1800"/>
              <a:gd name="p0x12" fmla="*/ 0 w 8505"/>
              <a:gd name="p0y12" fmla="*/ 1620 h 1800"/>
              <a:gd name="p0x13" fmla="*/ 0 w 8505"/>
              <a:gd name="p0y13" fmla="*/ 180 h 1800"/>
              <a:gd name="p0x14" fmla="*/ 0 w 8505"/>
              <a:gd name="p0y14" fmla="*/ 80 h 1800"/>
              <a:gd name="p0x15" fmla="*/ 80 w 8505"/>
              <a:gd name="p0y15" fmla="*/ 0 h 1800"/>
              <a:gd name="p0x16" fmla="*/ 180 w 850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6908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366" t="-2933" r="-2366" b="-2933"/>
          <a:stretch>
            <a:fillRect/>
          </a:stretch>
        </p:blipFill>
        <p:spPr>
          <a:xfrm>
            <a:off x="826135" y="5772150"/>
            <a:ext cx="309245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343025" y="5586431"/>
            <a:ext cx="44386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，就没有位值制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343025" y="5910281"/>
            <a:ext cx="44386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无法区分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214745" y="2642870"/>
            <a:ext cx="5400675" cy="1143000"/>
          </a:xfrm>
          <a:custGeom>
            <a:avLst/>
            <a:gdLst>
              <a:gd name="sw" fmla="*/ 1 w 8505"/>
              <a:gd name="sh" fmla="*/ 1 h 1800"/>
              <a:gd name="mins" fmla="min sw sh"/>
              <a:gd name="dsw" fmla="+- 0 sw mins"/>
              <a:gd name="dsh" fmla="+- 0 sh mins"/>
              <a:gd name="p0x0" fmla="*/ 180 w 8505"/>
              <a:gd name="p0y0" fmla="*/ 0 h 1800"/>
              <a:gd name="p0x1" fmla="*/ 8325 w 8505"/>
              <a:gd name="p0y1" fmla="*/ 0 h 1800"/>
              <a:gd name="p0x2" fmla="*/ 8424 w 8505"/>
              <a:gd name="p0y2" fmla="*/ 0 h 1800"/>
              <a:gd name="p0x3" fmla="*/ 8505 w 8505"/>
              <a:gd name="p0y3" fmla="*/ 80 h 1800"/>
              <a:gd name="p0x4" fmla="*/ 8505 w 8505"/>
              <a:gd name="p0y4" fmla="*/ 180 h 1800"/>
              <a:gd name="p0x5" fmla="*/ 8505 w 8505"/>
              <a:gd name="p0y5" fmla="*/ 1620 h 1800"/>
              <a:gd name="p0x6" fmla="*/ 8505 w 8505"/>
              <a:gd name="p0y6" fmla="*/ 1719 h 1800"/>
              <a:gd name="p0x7" fmla="*/ 8424 w 8505"/>
              <a:gd name="p0y7" fmla="*/ 1800 h 1800"/>
              <a:gd name="p0x8" fmla="*/ 8325 w 8505"/>
              <a:gd name="p0y8" fmla="*/ 1800 h 1800"/>
              <a:gd name="p0x9" fmla="*/ 180 w 8505"/>
              <a:gd name="p0y9" fmla="*/ 1800 h 1800"/>
              <a:gd name="p0x10" fmla="*/ 80 w 8505"/>
              <a:gd name="p0y10" fmla="*/ 1800 h 1800"/>
              <a:gd name="p0x11" fmla="*/ 0 w 8505"/>
              <a:gd name="p0y11" fmla="*/ 1719 h 1800"/>
              <a:gd name="p0x12" fmla="*/ 0 w 8505"/>
              <a:gd name="p0y12" fmla="*/ 1620 h 1800"/>
              <a:gd name="p0x13" fmla="*/ 0 w 8505"/>
              <a:gd name="p0y13" fmla="*/ 180 h 1800"/>
              <a:gd name="p0x14" fmla="*/ 0 w 8505"/>
              <a:gd name="p0y14" fmla="*/ 80 h 1800"/>
              <a:gd name="p0x15" fmla="*/ 80 w 8505"/>
              <a:gd name="p0y15" fmla="*/ 0 h 1800"/>
              <a:gd name="p0x16" fmla="*/ 180 w 850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410325" y="3004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6522" t="-10152" r="-6522" b="-10152"/>
          <a:stretch>
            <a:fillRect/>
          </a:stretch>
        </p:blipFill>
        <p:spPr>
          <a:xfrm>
            <a:off x="6496050" y="3086100"/>
            <a:ext cx="247650" cy="2520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6981825" y="2900381"/>
            <a:ext cx="44386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的占位功能</a:t>
            </a:r>
            <a:endParaRPr 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6981825" y="3224231"/>
            <a:ext cx="44386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中的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表示个位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一个也没有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214745" y="3985895"/>
            <a:ext cx="5400675" cy="1143000"/>
          </a:xfrm>
          <a:custGeom>
            <a:avLst/>
            <a:gdLst>
              <a:gd name="sw" fmla="*/ 1 w 8505"/>
              <a:gd name="sh" fmla="*/ 1 h 1800"/>
              <a:gd name="mins" fmla="min sw sh"/>
              <a:gd name="dsw" fmla="+- 0 sw mins"/>
              <a:gd name="dsh" fmla="+- 0 sh mins"/>
              <a:gd name="p0x0" fmla="*/ 180 w 8505"/>
              <a:gd name="p0y0" fmla="*/ 0 h 1800"/>
              <a:gd name="p0x1" fmla="*/ 8325 w 8505"/>
              <a:gd name="p0y1" fmla="*/ 0 h 1800"/>
              <a:gd name="p0x2" fmla="*/ 8424 w 8505"/>
              <a:gd name="p0y2" fmla="*/ 0 h 1800"/>
              <a:gd name="p0x3" fmla="*/ 8505 w 8505"/>
              <a:gd name="p0y3" fmla="*/ 80 h 1800"/>
              <a:gd name="p0x4" fmla="*/ 8505 w 8505"/>
              <a:gd name="p0y4" fmla="*/ 180 h 1800"/>
              <a:gd name="p0x5" fmla="*/ 8505 w 8505"/>
              <a:gd name="p0y5" fmla="*/ 1620 h 1800"/>
              <a:gd name="p0x6" fmla="*/ 8505 w 8505"/>
              <a:gd name="p0y6" fmla="*/ 1719 h 1800"/>
              <a:gd name="p0x7" fmla="*/ 8424 w 8505"/>
              <a:gd name="p0y7" fmla="*/ 1800 h 1800"/>
              <a:gd name="p0x8" fmla="*/ 8325 w 8505"/>
              <a:gd name="p0y8" fmla="*/ 1800 h 1800"/>
              <a:gd name="p0x9" fmla="*/ 180 w 8505"/>
              <a:gd name="p0y9" fmla="*/ 1800 h 1800"/>
              <a:gd name="p0x10" fmla="*/ 80 w 8505"/>
              <a:gd name="p0y10" fmla="*/ 1800 h 1800"/>
              <a:gd name="p0x11" fmla="*/ 0 w 8505"/>
              <a:gd name="p0y11" fmla="*/ 1719 h 1800"/>
              <a:gd name="p0x12" fmla="*/ 0 w 8505"/>
              <a:gd name="p0y12" fmla="*/ 1620 h 1800"/>
              <a:gd name="p0x13" fmla="*/ 0 w 8505"/>
              <a:gd name="p0y13" fmla="*/ 180 h 1800"/>
              <a:gd name="p0x14" fmla="*/ 0 w 8505"/>
              <a:gd name="p0y14" fmla="*/ 80 h 1800"/>
              <a:gd name="p0x15" fmla="*/ 80 w 8505"/>
              <a:gd name="p0y15" fmla="*/ 0 h 1800"/>
              <a:gd name="p0x16" fmla="*/ 180 w 850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410325" y="43478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8810" t="-2933" r="-8810" b="-2933"/>
          <a:stretch>
            <a:fillRect/>
          </a:stretch>
        </p:blipFill>
        <p:spPr>
          <a:xfrm>
            <a:off x="6541135" y="4429125"/>
            <a:ext cx="156845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6981825" y="4243406"/>
            <a:ext cx="44386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的起点功能</a:t>
            </a:r>
            <a:endParaRPr 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6981825" y="4567256"/>
            <a:ext cx="44386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温度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度不是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没有温度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6214745" y="5328920"/>
            <a:ext cx="5400675" cy="1143000"/>
          </a:xfrm>
          <a:custGeom>
            <a:avLst/>
            <a:gdLst>
              <a:gd name="sw" fmla="*/ 1 w 8505"/>
              <a:gd name="sh" fmla="*/ 1 h 1800"/>
              <a:gd name="mins" fmla="min sw sh"/>
              <a:gd name="dsw" fmla="+- 0 sw mins"/>
              <a:gd name="dsh" fmla="+- 0 sh mins"/>
              <a:gd name="p0x0" fmla="*/ 180 w 8505"/>
              <a:gd name="p0y0" fmla="*/ 0 h 1800"/>
              <a:gd name="p0x1" fmla="*/ 8325 w 8505"/>
              <a:gd name="p0y1" fmla="*/ 0 h 1800"/>
              <a:gd name="p0x2" fmla="*/ 8424 w 8505"/>
              <a:gd name="p0y2" fmla="*/ 0 h 1800"/>
              <a:gd name="p0x3" fmla="*/ 8505 w 8505"/>
              <a:gd name="p0y3" fmla="*/ 80 h 1800"/>
              <a:gd name="p0x4" fmla="*/ 8505 w 8505"/>
              <a:gd name="p0y4" fmla="*/ 180 h 1800"/>
              <a:gd name="p0x5" fmla="*/ 8505 w 8505"/>
              <a:gd name="p0y5" fmla="*/ 1620 h 1800"/>
              <a:gd name="p0x6" fmla="*/ 8505 w 8505"/>
              <a:gd name="p0y6" fmla="*/ 1719 h 1800"/>
              <a:gd name="p0x7" fmla="*/ 8424 w 8505"/>
              <a:gd name="p0y7" fmla="*/ 1800 h 1800"/>
              <a:gd name="p0x8" fmla="*/ 8325 w 8505"/>
              <a:gd name="p0y8" fmla="*/ 1800 h 1800"/>
              <a:gd name="p0x9" fmla="*/ 180 w 8505"/>
              <a:gd name="p0y9" fmla="*/ 1800 h 1800"/>
              <a:gd name="p0x10" fmla="*/ 80 w 8505"/>
              <a:gd name="p0y10" fmla="*/ 1800 h 1800"/>
              <a:gd name="p0x11" fmla="*/ 0 w 8505"/>
              <a:gd name="p0y11" fmla="*/ 1719 h 1800"/>
              <a:gd name="p0x12" fmla="*/ 0 w 8505"/>
              <a:gd name="p0y12" fmla="*/ 1620 h 1800"/>
              <a:gd name="p0x13" fmla="*/ 0 w 8505"/>
              <a:gd name="p0y13" fmla="*/ 180 h 1800"/>
              <a:gd name="p0x14" fmla="*/ 0 w 8505"/>
              <a:gd name="p0y14" fmla="*/ 80 h 1800"/>
              <a:gd name="p0x15" fmla="*/ 80 w 8505"/>
              <a:gd name="p0y15" fmla="*/ 0 h 1800"/>
              <a:gd name="p0x16" fmla="*/ 180 w 850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6410325" y="56908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273" t="-16167" r="-2273" b="-16167"/>
          <a:stretch>
            <a:fillRect/>
          </a:stretch>
        </p:blipFill>
        <p:spPr>
          <a:xfrm>
            <a:off x="6510020" y="5772150"/>
            <a:ext cx="219075" cy="2520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6981825" y="5586431"/>
            <a:ext cx="44386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的边界功能</a:t>
            </a:r>
            <a:endParaRPr 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6981825" y="5910281"/>
            <a:ext cx="44386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数轴上正数与负数的分界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加减互逆：合与分的统一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</a:t>
            </a:r>
            <a:r>
              <a:rPr lang="en-US" altLang="zh-CN">
                <a:cs typeface="Arial" panose="020B0604020202020204" pitchFamily="34" charset="0"/>
              </a:rPr>
              <a:t>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加减是一家人：互逆关系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2273" t="-97407" r="-2273" b="-97407"/>
          <a:stretch>
            <a:fillRect/>
          </a:stretch>
        </p:blipFill>
        <p:spPr>
          <a:xfrm>
            <a:off x="671195" y="1185545"/>
            <a:ext cx="219075" cy="25273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104900" y="113157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互逆关系</a:t>
            </a:r>
            <a:endParaRPr sz="21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7"/>
            </p:custDataLst>
          </p:nvPr>
        </p:nvSpPr>
        <p:spPr>
          <a:xfrm>
            <a:off x="6229350" y="11049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315075" y="1185545"/>
            <a:ext cx="247650" cy="2527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11"/>
            </p:custDataLst>
          </p:nvPr>
        </p:nvSpPr>
        <p:spPr>
          <a:xfrm>
            <a:off x="6762750" y="113157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文化类比</a:t>
            </a:r>
            <a:endParaRPr sz="21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12"/>
            </p:custDataLst>
          </p:nvPr>
        </p:nvSpPr>
        <p:spPr>
          <a:xfrm>
            <a:off x="575945" y="1718945"/>
            <a:ext cx="5381625" cy="1450975"/>
          </a:xfrm>
          <a:custGeom>
            <a:avLst/>
            <a:gdLst>
              <a:gd name="sw" fmla="*/ 1 w 8475"/>
              <a:gd name="sh" fmla="*/ 1 h 2285"/>
              <a:gd name="mins" fmla="min sw sh"/>
              <a:gd name="dsw" fmla="+- 0 sw mins"/>
              <a:gd name="dsh" fmla="+- 0 sh mins"/>
              <a:gd name="p0x0" fmla="*/ 180 w 8475"/>
              <a:gd name="p0y0" fmla="*/ 0 h 2285"/>
              <a:gd name="p0x1" fmla="*/ 8295 w 8475"/>
              <a:gd name="p0y1" fmla="*/ 0 h 2285"/>
              <a:gd name="p0x2" fmla="*/ 8394 w 8475"/>
              <a:gd name="p0y2" fmla="*/ 0 h 2285"/>
              <a:gd name="p0x3" fmla="*/ 8475 w 8475"/>
              <a:gd name="p0y3" fmla="*/ 80 h 2285"/>
              <a:gd name="p0x4" fmla="*/ 8475 w 8475"/>
              <a:gd name="p0y4" fmla="*/ 180 h 2285"/>
              <a:gd name="p0x5" fmla="*/ 8475 w 8475"/>
              <a:gd name="p0y5" fmla="*/ 2105 h 2285"/>
              <a:gd name="p0x6" fmla="*/ 8475 w 8475"/>
              <a:gd name="p0y6" fmla="*/ 2204 h 2285"/>
              <a:gd name="p0x7" fmla="*/ 8394 w 8475"/>
              <a:gd name="p0y7" fmla="*/ 2285 h 2285"/>
              <a:gd name="p0x8" fmla="*/ 8295 w 8475"/>
              <a:gd name="p0y8" fmla="*/ 2285 h 2285"/>
              <a:gd name="p0x9" fmla="*/ 180 w 8475"/>
              <a:gd name="p0y9" fmla="*/ 2285 h 2285"/>
              <a:gd name="p0x10" fmla="*/ 80 w 8475"/>
              <a:gd name="p0y10" fmla="*/ 2285 h 2285"/>
              <a:gd name="p0x11" fmla="*/ 0 w 8475"/>
              <a:gd name="p0y11" fmla="*/ 2204 h 2285"/>
              <a:gd name="p0x12" fmla="*/ 0 w 8475"/>
              <a:gd name="p0y12" fmla="*/ 2105 h 2285"/>
              <a:gd name="p0x13" fmla="*/ 0 w 8475"/>
              <a:gd name="p0y13" fmla="*/ 180 h 2285"/>
              <a:gd name="p0x14" fmla="*/ 0 w 8475"/>
              <a:gd name="p0y14" fmla="*/ 80 h 2285"/>
              <a:gd name="p0x15" fmla="*/ 80 w 8475"/>
              <a:gd name="p0y15" fmla="*/ 0 h 2285"/>
              <a:gd name="p0x16" fmla="*/ 180 w 8475"/>
              <a:gd name="p0y16" fmla="*/ 0 h 22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13"/>
            </p:custDataLst>
          </p:nvPr>
        </p:nvSpPr>
        <p:spPr>
          <a:xfrm>
            <a:off x="771525" y="19145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887730" y="1995170"/>
            <a:ext cx="186055" cy="2527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7"/>
            </p:custDataLst>
          </p:nvPr>
        </p:nvSpPr>
        <p:spPr>
          <a:xfrm>
            <a:off x="1304925" y="196596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算式示例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8"/>
            </p:custDataLst>
          </p:nvPr>
        </p:nvSpPr>
        <p:spPr>
          <a:xfrm>
            <a:off x="771525" y="2486025"/>
            <a:ext cx="4991100" cy="488950"/>
          </a:xfrm>
          <a:custGeom>
            <a:avLst/>
            <a:gdLst>
              <a:gd name="sw" fmla="*/ 1 w 7860"/>
              <a:gd name="sh" fmla="*/ 1 h 770"/>
              <a:gd name="mins" fmla="min sw sh"/>
              <a:gd name="dsw" fmla="+- 0 sw mins"/>
              <a:gd name="dsh" fmla="+- 0 sh mins"/>
              <a:gd name="p0x0" fmla="*/ 180 w 7860"/>
              <a:gd name="p0y0" fmla="*/ 0 h 770"/>
              <a:gd name="p0x1" fmla="*/ 7680 w 7860"/>
              <a:gd name="p0y1" fmla="*/ 0 h 770"/>
              <a:gd name="p0x2" fmla="*/ 7779 w 7860"/>
              <a:gd name="p0y2" fmla="*/ 0 h 770"/>
              <a:gd name="p0x3" fmla="*/ 7860 w 7860"/>
              <a:gd name="p0y3" fmla="*/ 80 h 770"/>
              <a:gd name="p0x4" fmla="*/ 7860 w 7860"/>
              <a:gd name="p0y4" fmla="*/ 180 h 770"/>
              <a:gd name="p0x5" fmla="*/ 7860 w 7860"/>
              <a:gd name="p0y5" fmla="*/ 590 h 770"/>
              <a:gd name="p0x6" fmla="*/ 7860 w 7860"/>
              <a:gd name="p0y6" fmla="*/ 689 h 770"/>
              <a:gd name="p0x7" fmla="*/ 7779 w 7860"/>
              <a:gd name="p0y7" fmla="*/ 770 h 770"/>
              <a:gd name="p0x8" fmla="*/ 7680 w 7860"/>
              <a:gd name="p0y8" fmla="*/ 770 h 770"/>
              <a:gd name="p0x9" fmla="*/ 180 w 7860"/>
              <a:gd name="p0y9" fmla="*/ 770 h 770"/>
              <a:gd name="p0x10" fmla="*/ 80 w 7860"/>
              <a:gd name="p0y10" fmla="*/ 770 h 770"/>
              <a:gd name="p0x11" fmla="*/ 0 w 7860"/>
              <a:gd name="p0y11" fmla="*/ 689 h 770"/>
              <a:gd name="p0x12" fmla="*/ 0 w 7860"/>
              <a:gd name="p0y12" fmla="*/ 590 h 770"/>
              <a:gd name="p0x13" fmla="*/ 0 w 7860"/>
              <a:gd name="p0y13" fmla="*/ 180 h 770"/>
              <a:gd name="p0x14" fmla="*/ 0 w 7860"/>
              <a:gd name="p0y14" fmla="*/ 80 h 770"/>
              <a:gd name="p0x15" fmla="*/ 80 w 7860"/>
              <a:gd name="p0y15" fmla="*/ 0 h 770"/>
              <a:gd name="p0x16" fmla="*/ 180 w 7860"/>
              <a:gd name="p0y16" fmla="*/ 0 h 7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9"/>
            </p:custDataLst>
          </p:nvPr>
        </p:nvSpPr>
        <p:spPr>
          <a:xfrm>
            <a:off x="734616" y="2580323"/>
            <a:ext cx="5064842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2 + 3 = 5 → 5 − 3 = 2 → 5 − 2 = 3</a:t>
            </a:r>
            <a:endParaRPr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20"/>
            </p:custDataLst>
          </p:nvPr>
        </p:nvSpPr>
        <p:spPr>
          <a:xfrm>
            <a:off x="575945" y="3369945"/>
            <a:ext cx="5381625" cy="1450975"/>
          </a:xfrm>
          <a:custGeom>
            <a:avLst/>
            <a:gdLst>
              <a:gd name="sw" fmla="*/ 1 w 8475"/>
              <a:gd name="sh" fmla="*/ 1 h 2285"/>
              <a:gd name="mins" fmla="min sw sh"/>
              <a:gd name="dsw" fmla="+- 0 sw mins"/>
              <a:gd name="dsh" fmla="+- 0 sh mins"/>
              <a:gd name="p0x0" fmla="*/ 180 w 8475"/>
              <a:gd name="p0y0" fmla="*/ 0 h 2285"/>
              <a:gd name="p0x1" fmla="*/ 8295 w 8475"/>
              <a:gd name="p0y1" fmla="*/ 0 h 2285"/>
              <a:gd name="p0x2" fmla="*/ 8394 w 8475"/>
              <a:gd name="p0y2" fmla="*/ 0 h 2285"/>
              <a:gd name="p0x3" fmla="*/ 8475 w 8475"/>
              <a:gd name="p0y3" fmla="*/ 80 h 2285"/>
              <a:gd name="p0x4" fmla="*/ 8475 w 8475"/>
              <a:gd name="p0y4" fmla="*/ 180 h 2285"/>
              <a:gd name="p0x5" fmla="*/ 8475 w 8475"/>
              <a:gd name="p0y5" fmla="*/ 2105 h 2285"/>
              <a:gd name="p0x6" fmla="*/ 8475 w 8475"/>
              <a:gd name="p0y6" fmla="*/ 2204 h 2285"/>
              <a:gd name="p0x7" fmla="*/ 8394 w 8475"/>
              <a:gd name="p0y7" fmla="*/ 2285 h 2285"/>
              <a:gd name="p0x8" fmla="*/ 8295 w 8475"/>
              <a:gd name="p0y8" fmla="*/ 2285 h 2285"/>
              <a:gd name="p0x9" fmla="*/ 180 w 8475"/>
              <a:gd name="p0y9" fmla="*/ 2285 h 2285"/>
              <a:gd name="p0x10" fmla="*/ 80 w 8475"/>
              <a:gd name="p0y10" fmla="*/ 2285 h 2285"/>
              <a:gd name="p0x11" fmla="*/ 0 w 8475"/>
              <a:gd name="p0y11" fmla="*/ 2204 h 2285"/>
              <a:gd name="p0x12" fmla="*/ 0 w 8475"/>
              <a:gd name="p0y12" fmla="*/ 2105 h 2285"/>
              <a:gd name="p0x13" fmla="*/ 0 w 8475"/>
              <a:gd name="p0y13" fmla="*/ 180 h 2285"/>
              <a:gd name="p0x14" fmla="*/ 0 w 8475"/>
              <a:gd name="p0y14" fmla="*/ 80 h 2285"/>
              <a:gd name="p0x15" fmla="*/ 80 w 8475"/>
              <a:gd name="p0y15" fmla="*/ 0 h 2285"/>
              <a:gd name="p0x16" fmla="*/ 180 w 8475"/>
              <a:gd name="p0y16" fmla="*/ 0 h 22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21"/>
            </p:custDataLst>
          </p:nvPr>
        </p:nvSpPr>
        <p:spPr>
          <a:xfrm>
            <a:off x="771525" y="35655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3646170"/>
            <a:ext cx="247650" cy="2527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5"/>
            </p:custDataLst>
          </p:nvPr>
        </p:nvSpPr>
        <p:spPr>
          <a:xfrm>
            <a:off x="1304925" y="36169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加法定义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6"/>
            </p:custDataLst>
          </p:nvPr>
        </p:nvSpPr>
        <p:spPr>
          <a:xfrm>
            <a:off x="771525" y="4122763"/>
            <a:ext cx="4991100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部分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部分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把两个部分合并，得到完整的总量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7"/>
            </p:custDataLst>
          </p:nvPr>
        </p:nvSpPr>
        <p:spPr>
          <a:xfrm>
            <a:off x="575945" y="5020945"/>
            <a:ext cx="5381625" cy="1450975"/>
          </a:xfrm>
          <a:custGeom>
            <a:avLst/>
            <a:gdLst>
              <a:gd name="sw" fmla="*/ 1 w 8475"/>
              <a:gd name="sh" fmla="*/ 1 h 2285"/>
              <a:gd name="mins" fmla="min sw sh"/>
              <a:gd name="dsw" fmla="+- 0 sw mins"/>
              <a:gd name="dsh" fmla="+- 0 sh mins"/>
              <a:gd name="p0x0" fmla="*/ 180 w 8475"/>
              <a:gd name="p0y0" fmla="*/ 0 h 2285"/>
              <a:gd name="p0x1" fmla="*/ 8295 w 8475"/>
              <a:gd name="p0y1" fmla="*/ 0 h 2285"/>
              <a:gd name="p0x2" fmla="*/ 8394 w 8475"/>
              <a:gd name="p0y2" fmla="*/ 0 h 2285"/>
              <a:gd name="p0x3" fmla="*/ 8475 w 8475"/>
              <a:gd name="p0y3" fmla="*/ 80 h 2285"/>
              <a:gd name="p0x4" fmla="*/ 8475 w 8475"/>
              <a:gd name="p0y4" fmla="*/ 180 h 2285"/>
              <a:gd name="p0x5" fmla="*/ 8475 w 8475"/>
              <a:gd name="p0y5" fmla="*/ 2105 h 2285"/>
              <a:gd name="p0x6" fmla="*/ 8475 w 8475"/>
              <a:gd name="p0y6" fmla="*/ 2204 h 2285"/>
              <a:gd name="p0x7" fmla="*/ 8394 w 8475"/>
              <a:gd name="p0y7" fmla="*/ 2285 h 2285"/>
              <a:gd name="p0x8" fmla="*/ 8295 w 8475"/>
              <a:gd name="p0y8" fmla="*/ 2285 h 2285"/>
              <a:gd name="p0x9" fmla="*/ 180 w 8475"/>
              <a:gd name="p0y9" fmla="*/ 2285 h 2285"/>
              <a:gd name="p0x10" fmla="*/ 80 w 8475"/>
              <a:gd name="p0y10" fmla="*/ 2285 h 2285"/>
              <a:gd name="p0x11" fmla="*/ 0 w 8475"/>
              <a:gd name="p0y11" fmla="*/ 2204 h 2285"/>
              <a:gd name="p0x12" fmla="*/ 0 w 8475"/>
              <a:gd name="p0y12" fmla="*/ 2105 h 2285"/>
              <a:gd name="p0x13" fmla="*/ 0 w 8475"/>
              <a:gd name="p0y13" fmla="*/ 180 h 2285"/>
              <a:gd name="p0x14" fmla="*/ 0 w 8475"/>
              <a:gd name="p0y14" fmla="*/ 80 h 2285"/>
              <a:gd name="p0x15" fmla="*/ 80 w 8475"/>
              <a:gd name="p0y15" fmla="*/ 0 h 2285"/>
              <a:gd name="p0x16" fmla="*/ 180 w 8475"/>
              <a:gd name="p0y16" fmla="*/ 0 h 22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8"/>
            </p:custDataLst>
          </p:nvPr>
        </p:nvSpPr>
        <p:spPr>
          <a:xfrm>
            <a:off x="771525" y="52165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273" t="-392222" r="-2273" b="-392222"/>
          <a:stretch>
            <a:fillRect/>
          </a:stretch>
        </p:blipFill>
        <p:spPr>
          <a:xfrm>
            <a:off x="871220" y="5297170"/>
            <a:ext cx="219075" cy="2527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32"/>
            </p:custDataLst>
          </p:nvPr>
        </p:nvSpPr>
        <p:spPr>
          <a:xfrm>
            <a:off x="1304925" y="526801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减法定义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33"/>
            </p:custDataLst>
          </p:nvPr>
        </p:nvSpPr>
        <p:spPr>
          <a:xfrm>
            <a:off x="771525" y="5773788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−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部分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另一部分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从总量中去掉一部分，求剩余的量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4"/>
            </p:custDataLst>
          </p:nvPr>
        </p:nvSpPr>
        <p:spPr>
          <a:xfrm>
            <a:off x="6233795" y="1718945"/>
            <a:ext cx="5381625" cy="1450975"/>
          </a:xfrm>
          <a:custGeom>
            <a:avLst/>
            <a:gdLst>
              <a:gd name="sw" fmla="*/ 1 w 8475"/>
              <a:gd name="sh" fmla="*/ 1 h 2285"/>
              <a:gd name="mins" fmla="min sw sh"/>
              <a:gd name="dsw" fmla="+- 0 sw mins"/>
              <a:gd name="dsh" fmla="+- 0 sh mins"/>
              <a:gd name="p0x0" fmla="*/ 180 w 8475"/>
              <a:gd name="p0y0" fmla="*/ 0 h 2285"/>
              <a:gd name="p0x1" fmla="*/ 8295 w 8475"/>
              <a:gd name="p0y1" fmla="*/ 0 h 2285"/>
              <a:gd name="p0x2" fmla="*/ 8394 w 8475"/>
              <a:gd name="p0y2" fmla="*/ 0 h 2285"/>
              <a:gd name="p0x3" fmla="*/ 8475 w 8475"/>
              <a:gd name="p0y3" fmla="*/ 80 h 2285"/>
              <a:gd name="p0x4" fmla="*/ 8475 w 8475"/>
              <a:gd name="p0y4" fmla="*/ 180 h 2285"/>
              <a:gd name="p0x5" fmla="*/ 8475 w 8475"/>
              <a:gd name="p0y5" fmla="*/ 2105 h 2285"/>
              <a:gd name="p0x6" fmla="*/ 8475 w 8475"/>
              <a:gd name="p0y6" fmla="*/ 2204 h 2285"/>
              <a:gd name="p0x7" fmla="*/ 8394 w 8475"/>
              <a:gd name="p0y7" fmla="*/ 2285 h 2285"/>
              <a:gd name="p0x8" fmla="*/ 8295 w 8475"/>
              <a:gd name="p0y8" fmla="*/ 2285 h 2285"/>
              <a:gd name="p0x9" fmla="*/ 180 w 8475"/>
              <a:gd name="p0y9" fmla="*/ 2285 h 2285"/>
              <a:gd name="p0x10" fmla="*/ 80 w 8475"/>
              <a:gd name="p0y10" fmla="*/ 2285 h 2285"/>
              <a:gd name="p0x11" fmla="*/ 0 w 8475"/>
              <a:gd name="p0y11" fmla="*/ 2204 h 2285"/>
              <a:gd name="p0x12" fmla="*/ 0 w 8475"/>
              <a:gd name="p0y12" fmla="*/ 2105 h 2285"/>
              <a:gd name="p0x13" fmla="*/ 0 w 8475"/>
              <a:gd name="p0y13" fmla="*/ 180 h 2285"/>
              <a:gd name="p0x14" fmla="*/ 0 w 8475"/>
              <a:gd name="p0y14" fmla="*/ 80 h 2285"/>
              <a:gd name="p0x15" fmla="*/ 80 w 8475"/>
              <a:gd name="p0y15" fmla="*/ 0 h 2285"/>
              <a:gd name="p0x16" fmla="*/ 180 w 8475"/>
              <a:gd name="p0y16" fmla="*/ 0 h 22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5"/>
            </p:custDataLst>
          </p:nvPr>
        </p:nvSpPr>
        <p:spPr>
          <a:xfrm>
            <a:off x="6429375" y="19145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515100" y="1995170"/>
            <a:ext cx="247650" cy="2527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9"/>
            </p:custDataLst>
          </p:nvPr>
        </p:nvSpPr>
        <p:spPr>
          <a:xfrm>
            <a:off x="6962775" y="196596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石子计数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40"/>
            </p:custDataLst>
          </p:nvPr>
        </p:nvSpPr>
        <p:spPr>
          <a:xfrm>
            <a:off x="6429375" y="2471738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添石子（加）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↔ 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拿石子（减）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添进去的可以拿出来，拿出来也可以再添回去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41"/>
            </p:custDataLst>
          </p:nvPr>
        </p:nvSpPr>
        <p:spPr>
          <a:xfrm>
            <a:off x="6233795" y="3369945"/>
            <a:ext cx="5381625" cy="1450975"/>
          </a:xfrm>
          <a:custGeom>
            <a:avLst/>
            <a:gdLst>
              <a:gd name="sw" fmla="*/ 1 w 8475"/>
              <a:gd name="sh" fmla="*/ 1 h 2285"/>
              <a:gd name="mins" fmla="min sw sh"/>
              <a:gd name="dsw" fmla="+- 0 sw mins"/>
              <a:gd name="dsh" fmla="+- 0 sh mins"/>
              <a:gd name="p0x0" fmla="*/ 180 w 8475"/>
              <a:gd name="p0y0" fmla="*/ 0 h 2285"/>
              <a:gd name="p0x1" fmla="*/ 8295 w 8475"/>
              <a:gd name="p0y1" fmla="*/ 0 h 2285"/>
              <a:gd name="p0x2" fmla="*/ 8394 w 8475"/>
              <a:gd name="p0y2" fmla="*/ 0 h 2285"/>
              <a:gd name="p0x3" fmla="*/ 8475 w 8475"/>
              <a:gd name="p0y3" fmla="*/ 80 h 2285"/>
              <a:gd name="p0x4" fmla="*/ 8475 w 8475"/>
              <a:gd name="p0y4" fmla="*/ 180 h 2285"/>
              <a:gd name="p0x5" fmla="*/ 8475 w 8475"/>
              <a:gd name="p0y5" fmla="*/ 2105 h 2285"/>
              <a:gd name="p0x6" fmla="*/ 8475 w 8475"/>
              <a:gd name="p0y6" fmla="*/ 2204 h 2285"/>
              <a:gd name="p0x7" fmla="*/ 8394 w 8475"/>
              <a:gd name="p0y7" fmla="*/ 2285 h 2285"/>
              <a:gd name="p0x8" fmla="*/ 8295 w 8475"/>
              <a:gd name="p0y8" fmla="*/ 2285 h 2285"/>
              <a:gd name="p0x9" fmla="*/ 180 w 8475"/>
              <a:gd name="p0y9" fmla="*/ 2285 h 2285"/>
              <a:gd name="p0x10" fmla="*/ 80 w 8475"/>
              <a:gd name="p0y10" fmla="*/ 2285 h 2285"/>
              <a:gd name="p0x11" fmla="*/ 0 w 8475"/>
              <a:gd name="p0y11" fmla="*/ 2204 h 2285"/>
              <a:gd name="p0x12" fmla="*/ 0 w 8475"/>
              <a:gd name="p0y12" fmla="*/ 2105 h 2285"/>
              <a:gd name="p0x13" fmla="*/ 0 w 8475"/>
              <a:gd name="p0y13" fmla="*/ 180 h 2285"/>
              <a:gd name="p0x14" fmla="*/ 0 w 8475"/>
              <a:gd name="p0y14" fmla="*/ 80 h 2285"/>
              <a:gd name="p0x15" fmla="*/ 80 w 8475"/>
              <a:gd name="p0y15" fmla="*/ 0 h 2285"/>
              <a:gd name="p0x16" fmla="*/ 180 w 8475"/>
              <a:gd name="p0y16" fmla="*/ 0 h 22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42"/>
            </p:custDataLst>
          </p:nvPr>
        </p:nvSpPr>
        <p:spPr>
          <a:xfrm>
            <a:off x="6429375" y="35655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9091" t="-3067" r="-9091" b="-3067"/>
          <a:stretch>
            <a:fillRect/>
          </a:stretch>
        </p:blipFill>
        <p:spPr>
          <a:xfrm>
            <a:off x="6515100" y="3646170"/>
            <a:ext cx="247650" cy="2527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6"/>
            </p:custDataLst>
          </p:nvPr>
        </p:nvSpPr>
        <p:spPr>
          <a:xfrm>
            <a:off x="6962775" y="36169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猎物分配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7"/>
            </p:custDataLst>
          </p:nvPr>
        </p:nvSpPr>
        <p:spPr>
          <a:xfrm>
            <a:off x="6429375" y="4122763"/>
            <a:ext cx="4991100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合猎物（加）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↔ 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分猎物（减）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大家凑起来的可以分开，分开的也能再合起来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8"/>
            </p:custDataLst>
          </p:nvPr>
        </p:nvSpPr>
        <p:spPr>
          <a:xfrm>
            <a:off x="6233795" y="5020945"/>
            <a:ext cx="5381625" cy="1450975"/>
          </a:xfrm>
          <a:custGeom>
            <a:avLst/>
            <a:gdLst>
              <a:gd name="sw" fmla="*/ 1 w 8475"/>
              <a:gd name="sh" fmla="*/ 1 h 2285"/>
              <a:gd name="mins" fmla="min sw sh"/>
              <a:gd name="dsw" fmla="+- 0 sw mins"/>
              <a:gd name="dsh" fmla="+- 0 sh mins"/>
              <a:gd name="p0x0" fmla="*/ 180 w 8475"/>
              <a:gd name="p0y0" fmla="*/ 0 h 2285"/>
              <a:gd name="p0x1" fmla="*/ 8295 w 8475"/>
              <a:gd name="p0y1" fmla="*/ 0 h 2285"/>
              <a:gd name="p0x2" fmla="*/ 8394 w 8475"/>
              <a:gd name="p0y2" fmla="*/ 0 h 2285"/>
              <a:gd name="p0x3" fmla="*/ 8475 w 8475"/>
              <a:gd name="p0y3" fmla="*/ 80 h 2285"/>
              <a:gd name="p0x4" fmla="*/ 8475 w 8475"/>
              <a:gd name="p0y4" fmla="*/ 180 h 2285"/>
              <a:gd name="p0x5" fmla="*/ 8475 w 8475"/>
              <a:gd name="p0y5" fmla="*/ 2105 h 2285"/>
              <a:gd name="p0x6" fmla="*/ 8475 w 8475"/>
              <a:gd name="p0y6" fmla="*/ 2204 h 2285"/>
              <a:gd name="p0x7" fmla="*/ 8394 w 8475"/>
              <a:gd name="p0y7" fmla="*/ 2285 h 2285"/>
              <a:gd name="p0x8" fmla="*/ 8295 w 8475"/>
              <a:gd name="p0y8" fmla="*/ 2285 h 2285"/>
              <a:gd name="p0x9" fmla="*/ 180 w 8475"/>
              <a:gd name="p0y9" fmla="*/ 2285 h 2285"/>
              <a:gd name="p0x10" fmla="*/ 80 w 8475"/>
              <a:gd name="p0y10" fmla="*/ 2285 h 2285"/>
              <a:gd name="p0x11" fmla="*/ 0 w 8475"/>
              <a:gd name="p0y11" fmla="*/ 2204 h 2285"/>
              <a:gd name="p0x12" fmla="*/ 0 w 8475"/>
              <a:gd name="p0y12" fmla="*/ 2105 h 2285"/>
              <a:gd name="p0x13" fmla="*/ 0 w 8475"/>
              <a:gd name="p0y13" fmla="*/ 180 h 2285"/>
              <a:gd name="p0x14" fmla="*/ 0 w 8475"/>
              <a:gd name="p0y14" fmla="*/ 80 h 2285"/>
              <a:gd name="p0x15" fmla="*/ 80 w 8475"/>
              <a:gd name="p0y15" fmla="*/ 0 h 2285"/>
              <a:gd name="p0x16" fmla="*/ 180 w 8475"/>
              <a:gd name="p0y16" fmla="*/ 0 h 22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49"/>
            </p:custDataLst>
          </p:nvPr>
        </p:nvSpPr>
        <p:spPr>
          <a:xfrm>
            <a:off x="6429375" y="52165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50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515100" y="5297170"/>
            <a:ext cx="247650" cy="25273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53"/>
            </p:custDataLst>
          </p:nvPr>
        </p:nvSpPr>
        <p:spPr>
          <a:xfrm>
            <a:off x="6962775" y="526801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相反相成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54"/>
            </p:custDataLst>
          </p:nvPr>
        </p:nvSpPr>
        <p:spPr>
          <a:xfrm>
            <a:off x="6429375" y="5773788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一对相反操作，互相验证结果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加与减如同阴阳两面，对立统一，互为表里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一图四式：一个情境四种算式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959475" cy="2657475"/>
          </a:xfrm>
          <a:custGeom>
            <a:avLst/>
            <a:gdLst>
              <a:gd name="sw" fmla="*/ 1 w 9385"/>
              <a:gd name="sh" fmla="*/ 1 h 4185"/>
              <a:gd name="mins" fmla="min sw sh"/>
              <a:gd name="dsw" fmla="+- 0 sw mins"/>
              <a:gd name="dsh" fmla="+- 0 sh mins"/>
              <a:gd name="p0x0" fmla="*/ 180 w 9385"/>
              <a:gd name="p0y0" fmla="*/ 0 h 4185"/>
              <a:gd name="p0x1" fmla="*/ 9205 w 9385"/>
              <a:gd name="p0y1" fmla="*/ 0 h 4185"/>
              <a:gd name="p0x2" fmla="*/ 9304 w 9385"/>
              <a:gd name="p0y2" fmla="*/ 0 h 4185"/>
              <a:gd name="p0x3" fmla="*/ 9385 w 9385"/>
              <a:gd name="p0y3" fmla="*/ 80 h 4185"/>
              <a:gd name="p0x4" fmla="*/ 9385 w 9385"/>
              <a:gd name="p0y4" fmla="*/ 180 h 4185"/>
              <a:gd name="p0x5" fmla="*/ 9385 w 9385"/>
              <a:gd name="p0y5" fmla="*/ 4005 h 4185"/>
              <a:gd name="p0x6" fmla="*/ 9385 w 9385"/>
              <a:gd name="p0y6" fmla="*/ 4104 h 4185"/>
              <a:gd name="p0x7" fmla="*/ 9304 w 9385"/>
              <a:gd name="p0y7" fmla="*/ 4185 h 4185"/>
              <a:gd name="p0x8" fmla="*/ 9205 w 9385"/>
              <a:gd name="p0y8" fmla="*/ 4185 h 4185"/>
              <a:gd name="p0x9" fmla="*/ 180 w 9385"/>
              <a:gd name="p0y9" fmla="*/ 4185 h 4185"/>
              <a:gd name="p0x10" fmla="*/ 80 w 9385"/>
              <a:gd name="p0y10" fmla="*/ 4185 h 4185"/>
              <a:gd name="p0x11" fmla="*/ 0 w 9385"/>
              <a:gd name="p0y11" fmla="*/ 4104 h 4185"/>
              <a:gd name="p0x12" fmla="*/ 0 w 9385"/>
              <a:gd name="p0y12" fmla="*/ 4005 h 4185"/>
              <a:gd name="p0x13" fmla="*/ 0 w 9385"/>
              <a:gd name="p0y13" fmla="*/ 180 h 4185"/>
              <a:gd name="p0x14" fmla="*/ 0 w 9385"/>
              <a:gd name="p0y14" fmla="*/ 80 h 4185"/>
              <a:gd name="p0x15" fmla="*/ 80 w 9385"/>
              <a:gd name="p0y15" fmla="*/ 0 h 4185"/>
              <a:gd name="p0x16" fmla="*/ 180 w 9385"/>
              <a:gd name="p0y16" fmla="*/ 0 h 41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2041525" y="1668780"/>
            <a:ext cx="762000" cy="762000"/>
          </a:xfrm>
          <a:custGeom>
            <a:avLst/>
            <a:gdLst>
              <a:gd name="sw" fmla="*/ 1 w 1200"/>
              <a:gd name="sh" fmla="*/ 1 h 1200"/>
              <a:gd name="mins" fmla="min sw sh"/>
              <a:gd name="dsw" fmla="+- 0 sw mins"/>
              <a:gd name="dsh" fmla="+- 0 sh mins"/>
              <a:gd name="p0x0" fmla="*/ 270 w 1200"/>
              <a:gd name="p0y0" fmla="*/ 0 h 1200"/>
              <a:gd name="p0x1" fmla="*/ 930 w 1200"/>
              <a:gd name="p0y1" fmla="*/ 0 h 1200"/>
              <a:gd name="p0x2" fmla="*/ 1079 w 1200"/>
              <a:gd name="p0y2" fmla="*/ 0 h 1200"/>
              <a:gd name="p0x3" fmla="*/ 1200 w 1200"/>
              <a:gd name="p0y3" fmla="*/ 120 h 1200"/>
              <a:gd name="p0x4" fmla="*/ 1200 w 1200"/>
              <a:gd name="p0y4" fmla="*/ 270 h 1200"/>
              <a:gd name="p0x5" fmla="*/ 1200 w 1200"/>
              <a:gd name="p0y5" fmla="*/ 930 h 1200"/>
              <a:gd name="p0x6" fmla="*/ 1200 w 1200"/>
              <a:gd name="p0y6" fmla="*/ 1079 h 1200"/>
              <a:gd name="p0x7" fmla="*/ 1079 w 1200"/>
              <a:gd name="p0y7" fmla="*/ 1200 h 1200"/>
              <a:gd name="p0x8" fmla="*/ 930 w 1200"/>
              <a:gd name="p0y8" fmla="*/ 1200 h 1200"/>
              <a:gd name="p0x9" fmla="*/ 270 w 1200"/>
              <a:gd name="p0y9" fmla="*/ 1200 h 1200"/>
              <a:gd name="p0x10" fmla="*/ 120 w 1200"/>
              <a:gd name="p0y10" fmla="*/ 1200 h 1200"/>
              <a:gd name="p0x11" fmla="*/ 0 w 1200"/>
              <a:gd name="p0y11" fmla="*/ 1079 h 1200"/>
              <a:gd name="p0x12" fmla="*/ 0 w 1200"/>
              <a:gd name="p0y12" fmla="*/ 930 h 1200"/>
              <a:gd name="p0x13" fmla="*/ 0 w 1200"/>
              <a:gd name="p0y13" fmla="*/ 270 h 1200"/>
              <a:gd name="p0x14" fmla="*/ 0 w 1200"/>
              <a:gd name="p0y14" fmla="*/ 120 h 1200"/>
              <a:gd name="p0x15" fmla="*/ 120 w 1200"/>
              <a:gd name="p0y15" fmla="*/ 0 h 1200"/>
              <a:gd name="p0x16" fmla="*/ 270 w 1200"/>
              <a:gd name="p0y16" fmla="*/ 0 h 1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67" t="-8065" r="-667" b="-8065"/>
          <a:stretch>
            <a:fillRect/>
          </a:stretch>
        </p:blipFill>
        <p:spPr>
          <a:xfrm>
            <a:off x="2229485" y="1878330"/>
            <a:ext cx="386080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2299249" y="2469356"/>
            <a:ext cx="39989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</a:t>
            </a:r>
            <a:endParaRPr lang="zh-CN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2823048" y="1919288"/>
            <a:ext cx="618754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3079750" y="1668780"/>
            <a:ext cx="762000" cy="762000"/>
          </a:xfrm>
          <a:custGeom>
            <a:avLst/>
            <a:gdLst>
              <a:gd name="sw" fmla="*/ 1 w 1200"/>
              <a:gd name="sh" fmla="*/ 1 h 1200"/>
              <a:gd name="mins" fmla="min sw sh"/>
              <a:gd name="dsw" fmla="+- 0 sw mins"/>
              <a:gd name="dsh" fmla="+- 0 sh mins"/>
              <a:gd name="p0x0" fmla="*/ 270 w 1200"/>
              <a:gd name="p0y0" fmla="*/ 0 h 1200"/>
              <a:gd name="p0x1" fmla="*/ 930 w 1200"/>
              <a:gd name="p0y1" fmla="*/ 0 h 1200"/>
              <a:gd name="p0x2" fmla="*/ 1079 w 1200"/>
              <a:gd name="p0y2" fmla="*/ 0 h 1200"/>
              <a:gd name="p0x3" fmla="*/ 1200 w 1200"/>
              <a:gd name="p0y3" fmla="*/ 120 h 1200"/>
              <a:gd name="p0x4" fmla="*/ 1200 w 1200"/>
              <a:gd name="p0y4" fmla="*/ 270 h 1200"/>
              <a:gd name="p0x5" fmla="*/ 1200 w 1200"/>
              <a:gd name="p0y5" fmla="*/ 930 h 1200"/>
              <a:gd name="p0x6" fmla="*/ 1200 w 1200"/>
              <a:gd name="p0y6" fmla="*/ 1079 h 1200"/>
              <a:gd name="p0x7" fmla="*/ 1079 w 1200"/>
              <a:gd name="p0y7" fmla="*/ 1200 h 1200"/>
              <a:gd name="p0x8" fmla="*/ 930 w 1200"/>
              <a:gd name="p0y8" fmla="*/ 1200 h 1200"/>
              <a:gd name="p0x9" fmla="*/ 270 w 1200"/>
              <a:gd name="p0y9" fmla="*/ 1200 h 1200"/>
              <a:gd name="p0x10" fmla="*/ 120 w 1200"/>
              <a:gd name="p0y10" fmla="*/ 1200 h 1200"/>
              <a:gd name="p0x11" fmla="*/ 0 w 1200"/>
              <a:gd name="p0y11" fmla="*/ 1079 h 1200"/>
              <a:gd name="p0x12" fmla="*/ 0 w 1200"/>
              <a:gd name="p0y12" fmla="*/ 930 h 1200"/>
              <a:gd name="p0x13" fmla="*/ 0 w 1200"/>
              <a:gd name="p0y13" fmla="*/ 270 h 1200"/>
              <a:gd name="p0x14" fmla="*/ 0 w 1200"/>
              <a:gd name="p0y14" fmla="*/ 120 h 1200"/>
              <a:gd name="p0x15" fmla="*/ 120 w 1200"/>
              <a:gd name="p0y15" fmla="*/ 0 h 1200"/>
              <a:gd name="p0x16" fmla="*/ 270 w 1200"/>
              <a:gd name="p0y16" fmla="*/ 0 h 1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583" t="-8065" r="-583" b="-8065"/>
          <a:stretch>
            <a:fillRect/>
          </a:stretch>
        </p:blipFill>
        <p:spPr>
          <a:xfrm>
            <a:off x="3267710" y="1878330"/>
            <a:ext cx="385445" cy="3429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3337103" y="2469356"/>
            <a:ext cx="39989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</a:t>
            </a:r>
            <a:endParaRPr lang="zh-CN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3860902" y="1919288"/>
            <a:ext cx="618754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4117340" y="1573530"/>
            <a:ext cx="952500" cy="952500"/>
          </a:xfrm>
          <a:custGeom>
            <a:avLst/>
            <a:gdLst>
              <a:gd name="sw" fmla="*/ 1 w 1500"/>
              <a:gd name="sh" fmla="*/ 1 h 1500"/>
              <a:gd name="mins" fmla="min sw sh"/>
              <a:gd name="dsw" fmla="+- 0 sw mins"/>
              <a:gd name="dsh" fmla="+- 0 sh mins"/>
              <a:gd name="p0x0" fmla="*/ 270 w 1500"/>
              <a:gd name="p0y0" fmla="*/ 0 h 1500"/>
              <a:gd name="p0x1" fmla="*/ 1230 w 1500"/>
              <a:gd name="p0y1" fmla="*/ 0 h 1500"/>
              <a:gd name="p0x2" fmla="*/ 1379 w 1500"/>
              <a:gd name="p0y2" fmla="*/ 0 h 1500"/>
              <a:gd name="p0x3" fmla="*/ 1500 w 1500"/>
              <a:gd name="p0y3" fmla="*/ 120 h 1500"/>
              <a:gd name="p0x4" fmla="*/ 1500 w 1500"/>
              <a:gd name="p0y4" fmla="*/ 270 h 1500"/>
              <a:gd name="p0x5" fmla="*/ 1500 w 1500"/>
              <a:gd name="p0y5" fmla="*/ 1230 h 1500"/>
              <a:gd name="p0x6" fmla="*/ 1500 w 1500"/>
              <a:gd name="p0y6" fmla="*/ 1379 h 1500"/>
              <a:gd name="p0x7" fmla="*/ 1379 w 1500"/>
              <a:gd name="p0y7" fmla="*/ 1500 h 1500"/>
              <a:gd name="p0x8" fmla="*/ 1230 w 1500"/>
              <a:gd name="p0y8" fmla="*/ 1500 h 1500"/>
              <a:gd name="p0x9" fmla="*/ 270 w 1500"/>
              <a:gd name="p0y9" fmla="*/ 1500 h 1500"/>
              <a:gd name="p0x10" fmla="*/ 120 w 1500"/>
              <a:gd name="p0y10" fmla="*/ 1500 h 1500"/>
              <a:gd name="p0x11" fmla="*/ 0 w 1500"/>
              <a:gd name="p0y11" fmla="*/ 1379 h 1500"/>
              <a:gd name="p0x12" fmla="*/ 0 w 1500"/>
              <a:gd name="p0y12" fmla="*/ 1230 h 1500"/>
              <a:gd name="p0x13" fmla="*/ 0 w 1500"/>
              <a:gd name="p0y13" fmla="*/ 270 h 1500"/>
              <a:gd name="p0x14" fmla="*/ 0 w 1500"/>
              <a:gd name="p0y14" fmla="*/ 120 h 1500"/>
              <a:gd name="p0x15" fmla="*/ 120 w 1500"/>
              <a:gd name="p0y15" fmla="*/ 0 h 1500"/>
              <a:gd name="p0x16" fmla="*/ 270 w 1500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7143" b="-7143"/>
          <a:stretch>
            <a:fillRect/>
          </a:stretch>
        </p:blipFill>
        <p:spPr>
          <a:xfrm>
            <a:off x="4117340" y="1897380"/>
            <a:ext cx="342900" cy="3048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7143" b="-7143"/>
          <a:stretch>
            <a:fillRect/>
          </a:stretch>
        </p:blipFill>
        <p:spPr>
          <a:xfrm>
            <a:off x="4311650" y="1897380"/>
            <a:ext cx="342900" cy="3048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7143" b="-7143"/>
          <a:stretch>
            <a:fillRect/>
          </a:stretch>
        </p:blipFill>
        <p:spPr>
          <a:xfrm>
            <a:off x="4505960" y="1897380"/>
            <a:ext cx="342900" cy="3048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7143" b="-7143"/>
          <a:stretch>
            <a:fillRect/>
          </a:stretch>
        </p:blipFill>
        <p:spPr>
          <a:xfrm>
            <a:off x="4700270" y="1897380"/>
            <a:ext cx="342900" cy="3048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7143" b="-7143"/>
          <a:stretch>
            <a:fillRect/>
          </a:stretch>
        </p:blipFill>
        <p:spPr>
          <a:xfrm>
            <a:off x="4894580" y="1897380"/>
            <a:ext cx="342900" cy="3048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4394006" y="2564606"/>
            <a:ext cx="55229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</a:t>
            </a:r>
            <a:endParaRPr lang="zh-CN" altLang="en-US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1577340" y="2916555"/>
            <a:ext cx="3957320" cy="386080"/>
          </a:xfrm>
          <a:custGeom>
            <a:avLst/>
            <a:gdLst>
              <a:gd name="sw" fmla="*/ 1 w 6231"/>
              <a:gd name="sh" fmla="*/ 1 h 607"/>
              <a:gd name="mins" fmla="min sw sh"/>
              <a:gd name="dsw" fmla="+- 0 sw mins"/>
              <a:gd name="dsh" fmla="+- 0 sh mins"/>
              <a:gd name="p0x0" fmla="*/ 180 w 6231"/>
              <a:gd name="p0y0" fmla="*/ 0 h 607"/>
              <a:gd name="p0x1" fmla="*/ 6051 w 6231"/>
              <a:gd name="p0y1" fmla="*/ 0 h 607"/>
              <a:gd name="p0x2" fmla="*/ 6151 w 6231"/>
              <a:gd name="p0y2" fmla="*/ 0 h 607"/>
              <a:gd name="p0x3" fmla="*/ 6231 w 6231"/>
              <a:gd name="p0y3" fmla="*/ 80 h 607"/>
              <a:gd name="p0x4" fmla="*/ 6231 w 6231"/>
              <a:gd name="p0y4" fmla="*/ 180 h 607"/>
              <a:gd name="p0x5" fmla="*/ 6231 w 6231"/>
              <a:gd name="p0y5" fmla="*/ 427 h 607"/>
              <a:gd name="p0x6" fmla="*/ 6231 w 6231"/>
              <a:gd name="p0y6" fmla="*/ 526 h 607"/>
              <a:gd name="p0x7" fmla="*/ 6151 w 6231"/>
              <a:gd name="p0y7" fmla="*/ 607 h 607"/>
              <a:gd name="p0x8" fmla="*/ 6051 w 6231"/>
              <a:gd name="p0y8" fmla="*/ 607 h 607"/>
              <a:gd name="p0x9" fmla="*/ 180 w 6231"/>
              <a:gd name="p0y9" fmla="*/ 607 h 607"/>
              <a:gd name="p0x10" fmla="*/ 80 w 6231"/>
              <a:gd name="p0y10" fmla="*/ 607 h 607"/>
              <a:gd name="p0x11" fmla="*/ 0 w 6231"/>
              <a:gd name="p0y11" fmla="*/ 526 h 607"/>
              <a:gd name="p0x12" fmla="*/ 0 w 6231"/>
              <a:gd name="p0y12" fmla="*/ 427 h 607"/>
              <a:gd name="p0x13" fmla="*/ 0 w 6231"/>
              <a:gd name="p0y13" fmla="*/ 180 h 607"/>
              <a:gd name="p0x14" fmla="*/ 0 w 6231"/>
              <a:gd name="p0y14" fmla="*/ 80 h 607"/>
              <a:gd name="p0x15" fmla="*/ 80 w 6231"/>
              <a:gd name="p0y15" fmla="*/ 0 h 607"/>
              <a:gd name="p0x16" fmla="*/ 180 w 6231"/>
              <a:gd name="p0y16" fmla="*/ 0 h 6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1753235" y="3014345"/>
            <a:ext cx="190500" cy="1905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2044303" y="2983706"/>
            <a:ext cx="3528489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只鸡在院子里，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只鸡在窝里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575945" y="3966845"/>
            <a:ext cx="5959475" cy="2505075"/>
          </a:xfrm>
          <a:custGeom>
            <a:avLst/>
            <a:gdLst>
              <a:gd name="sw" fmla="*/ 1 w 9385"/>
              <a:gd name="sh" fmla="*/ 1 h 3945"/>
              <a:gd name="mins" fmla="min sw sh"/>
              <a:gd name="dsw" fmla="+- 0 sw mins"/>
              <a:gd name="dsh" fmla="+- 0 sh mins"/>
              <a:gd name="p0x0" fmla="*/ 180 w 9385"/>
              <a:gd name="p0y0" fmla="*/ 0 h 3945"/>
              <a:gd name="p0x1" fmla="*/ 9205 w 9385"/>
              <a:gd name="p0y1" fmla="*/ 0 h 3945"/>
              <a:gd name="p0x2" fmla="*/ 9304 w 9385"/>
              <a:gd name="p0y2" fmla="*/ 0 h 3945"/>
              <a:gd name="p0x3" fmla="*/ 9385 w 9385"/>
              <a:gd name="p0y3" fmla="*/ 80 h 3945"/>
              <a:gd name="p0x4" fmla="*/ 9385 w 9385"/>
              <a:gd name="p0y4" fmla="*/ 180 h 3945"/>
              <a:gd name="p0x5" fmla="*/ 9385 w 9385"/>
              <a:gd name="p0y5" fmla="*/ 3765 h 3945"/>
              <a:gd name="p0x6" fmla="*/ 9385 w 9385"/>
              <a:gd name="p0y6" fmla="*/ 3864 h 3945"/>
              <a:gd name="p0x7" fmla="*/ 9304 w 9385"/>
              <a:gd name="p0y7" fmla="*/ 3945 h 3945"/>
              <a:gd name="p0x8" fmla="*/ 9205 w 9385"/>
              <a:gd name="p0y8" fmla="*/ 3945 h 3945"/>
              <a:gd name="p0x9" fmla="*/ 180 w 9385"/>
              <a:gd name="p0y9" fmla="*/ 3945 h 3945"/>
              <a:gd name="p0x10" fmla="*/ 80 w 9385"/>
              <a:gd name="p0y10" fmla="*/ 3945 h 3945"/>
              <a:gd name="p0x11" fmla="*/ 0 w 9385"/>
              <a:gd name="p0y11" fmla="*/ 3864 h 3945"/>
              <a:gd name="p0x12" fmla="*/ 0 w 9385"/>
              <a:gd name="p0y12" fmla="*/ 3765 h 3945"/>
              <a:gd name="p0x13" fmla="*/ 0 w 9385"/>
              <a:gd name="p0y13" fmla="*/ 180 h 3945"/>
              <a:gd name="p0x14" fmla="*/ 0 w 9385"/>
              <a:gd name="p0y14" fmla="*/ 80 h 3945"/>
              <a:gd name="p0x15" fmla="*/ 80 w 9385"/>
              <a:gd name="p0y15" fmla="*/ 0 h 3945"/>
              <a:gd name="p0x16" fmla="*/ 180 w 9385"/>
              <a:gd name="p0y16" fmla="*/ 0 h 39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2085451" y="5017294"/>
            <a:ext cx="3246168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同一情境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四种表达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6754495" y="1109345"/>
            <a:ext cx="4860925" cy="2571750"/>
          </a:xfrm>
          <a:custGeom>
            <a:avLst/>
            <a:gdLst>
              <a:gd name="sw" fmla="*/ 1 w 7824"/>
              <a:gd name="sh" fmla="*/ 1 h 4140"/>
              <a:gd name="mins" fmla="min sw sh"/>
              <a:gd name="dsw" fmla="+- 0 sw mins"/>
              <a:gd name="dsh" fmla="+- 0 sh mins"/>
              <a:gd name="p0x0" fmla="*/ 180 w 7824"/>
              <a:gd name="p0y0" fmla="*/ 0 h 4140"/>
              <a:gd name="p0x1" fmla="*/ 7644 w 7824"/>
              <a:gd name="p0y1" fmla="*/ 0 h 4140"/>
              <a:gd name="p0x2" fmla="*/ 7743 w 7824"/>
              <a:gd name="p0y2" fmla="*/ 0 h 4140"/>
              <a:gd name="p0x3" fmla="*/ 7824 w 7824"/>
              <a:gd name="p0y3" fmla="*/ 80 h 4140"/>
              <a:gd name="p0x4" fmla="*/ 7824 w 7824"/>
              <a:gd name="p0y4" fmla="*/ 180 h 4140"/>
              <a:gd name="p0x5" fmla="*/ 7824 w 7824"/>
              <a:gd name="p0y5" fmla="*/ 3960 h 4140"/>
              <a:gd name="p0x6" fmla="*/ 7824 w 7824"/>
              <a:gd name="p0y6" fmla="*/ 4059 h 4140"/>
              <a:gd name="p0x7" fmla="*/ 7743 w 7824"/>
              <a:gd name="p0y7" fmla="*/ 4140 h 4140"/>
              <a:gd name="p0x8" fmla="*/ 7644 w 7824"/>
              <a:gd name="p0y8" fmla="*/ 4140 h 4140"/>
              <a:gd name="p0x9" fmla="*/ 180 w 7824"/>
              <a:gd name="p0y9" fmla="*/ 4140 h 4140"/>
              <a:gd name="p0x10" fmla="*/ 80 w 7824"/>
              <a:gd name="p0y10" fmla="*/ 4140 h 4140"/>
              <a:gd name="p0x11" fmla="*/ 0 w 7824"/>
              <a:gd name="p0y11" fmla="*/ 4059 h 4140"/>
              <a:gd name="p0x12" fmla="*/ 0 w 7824"/>
              <a:gd name="p0y12" fmla="*/ 3960 h 4140"/>
              <a:gd name="p0x13" fmla="*/ 0 w 7824"/>
              <a:gd name="p0y13" fmla="*/ 180 h 4140"/>
              <a:gd name="p0x14" fmla="*/ 0 w 7824"/>
              <a:gd name="p0y14" fmla="*/ 80 h 4140"/>
              <a:gd name="p0x15" fmla="*/ 80 w 7824"/>
              <a:gd name="p0y15" fmla="*/ 0 h 4140"/>
              <a:gd name="p0x16" fmla="*/ 180 w 7824"/>
              <a:gd name="p0y16" fmla="*/ 0 h 41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319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8458200" y="1302385"/>
            <a:ext cx="410210" cy="41021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42655" y="1381760"/>
            <a:ext cx="241935" cy="24701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8943340" y="1349375"/>
            <a:ext cx="1210945" cy="3168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90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加法算式</a:t>
            </a:r>
            <a:endParaRPr sz="190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5"/>
            </p:custDataLst>
          </p:nvPr>
        </p:nvSpPr>
        <p:spPr>
          <a:xfrm>
            <a:off x="8442960" y="1861820"/>
            <a:ext cx="666115" cy="541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2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32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8773795" y="1910715"/>
            <a:ext cx="544830" cy="4425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64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sz="264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7"/>
            </p:custDataLst>
          </p:nvPr>
        </p:nvSpPr>
        <p:spPr>
          <a:xfrm>
            <a:off x="9057640" y="1861820"/>
            <a:ext cx="665480" cy="541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2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32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8"/>
            </p:custDataLst>
          </p:nvPr>
        </p:nvSpPr>
        <p:spPr>
          <a:xfrm>
            <a:off x="9387840" y="1910715"/>
            <a:ext cx="544830" cy="4425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64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64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9"/>
            </p:custDataLst>
          </p:nvPr>
        </p:nvSpPr>
        <p:spPr>
          <a:xfrm>
            <a:off x="9671685" y="1861820"/>
            <a:ext cx="666115" cy="541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2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32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>
            <p:custDataLst>
              <p:tags r:id="rId40"/>
            </p:custDataLst>
          </p:nvPr>
        </p:nvSpPr>
        <p:spPr>
          <a:xfrm>
            <a:off x="8905240" y="2420620"/>
            <a:ext cx="558800" cy="184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41"/>
            </p:custDataLst>
          </p:nvPr>
        </p:nvSpPr>
        <p:spPr>
          <a:xfrm>
            <a:off x="8442960" y="2458720"/>
            <a:ext cx="666115" cy="5403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2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32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2"/>
            </p:custDataLst>
          </p:nvPr>
        </p:nvSpPr>
        <p:spPr>
          <a:xfrm>
            <a:off x="8773795" y="2507615"/>
            <a:ext cx="544830" cy="4425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64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sz="264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3"/>
            </p:custDataLst>
          </p:nvPr>
        </p:nvSpPr>
        <p:spPr>
          <a:xfrm>
            <a:off x="9057640" y="2458720"/>
            <a:ext cx="665480" cy="5403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2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32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44"/>
            </p:custDataLst>
          </p:nvPr>
        </p:nvSpPr>
        <p:spPr>
          <a:xfrm>
            <a:off x="9387840" y="2507615"/>
            <a:ext cx="544830" cy="4425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64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64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5"/>
            </p:custDataLst>
          </p:nvPr>
        </p:nvSpPr>
        <p:spPr>
          <a:xfrm>
            <a:off x="9671685" y="2458720"/>
            <a:ext cx="666115" cy="5403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2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32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6"/>
            </p:custDataLst>
          </p:nvPr>
        </p:nvSpPr>
        <p:spPr>
          <a:xfrm>
            <a:off x="8234680" y="3147695"/>
            <a:ext cx="1901190" cy="340360"/>
          </a:xfrm>
          <a:custGeom>
            <a:avLst/>
            <a:gdLst>
              <a:gd name="sw" fmla="*/ 1 w 3060"/>
              <a:gd name="sh" fmla="*/ 1 h 547"/>
              <a:gd name="mins" fmla="min sw sh"/>
              <a:gd name="dsw" fmla="+- 0 sw mins"/>
              <a:gd name="dsh" fmla="+- 0 sh mins"/>
              <a:gd name="p0x0" fmla="*/ 90 w 3060"/>
              <a:gd name="p0y0" fmla="*/ 0 h 547"/>
              <a:gd name="p0x1" fmla="*/ 2970 w 3060"/>
              <a:gd name="p0y1" fmla="*/ 0 h 547"/>
              <a:gd name="p0x2" fmla="*/ 3019 w 3060"/>
              <a:gd name="p0y2" fmla="*/ 0 h 547"/>
              <a:gd name="p0x3" fmla="*/ 3060 w 3060"/>
              <a:gd name="p0y3" fmla="*/ 40 h 547"/>
              <a:gd name="p0x4" fmla="*/ 3060 w 3060"/>
              <a:gd name="p0y4" fmla="*/ 90 h 547"/>
              <a:gd name="p0x5" fmla="*/ 3060 w 3060"/>
              <a:gd name="p0y5" fmla="*/ 457 h 547"/>
              <a:gd name="p0x6" fmla="*/ 3060 w 3060"/>
              <a:gd name="p0y6" fmla="*/ 507 h 547"/>
              <a:gd name="p0x7" fmla="*/ 3019 w 3060"/>
              <a:gd name="p0y7" fmla="*/ 547 h 547"/>
              <a:gd name="p0x8" fmla="*/ 2970 w 3060"/>
              <a:gd name="p0y8" fmla="*/ 547 h 547"/>
              <a:gd name="p0x9" fmla="*/ 90 w 3060"/>
              <a:gd name="p0y9" fmla="*/ 547 h 547"/>
              <a:gd name="p0x10" fmla="*/ 40 w 3060"/>
              <a:gd name="p0y10" fmla="*/ 547 h 547"/>
              <a:gd name="p0x11" fmla="*/ 0 w 3060"/>
              <a:gd name="p0y11" fmla="*/ 507 h 547"/>
              <a:gd name="p0x12" fmla="*/ 0 w 3060"/>
              <a:gd name="p0y12" fmla="*/ 457 h 547"/>
              <a:gd name="p0x13" fmla="*/ 0 w 3060"/>
              <a:gd name="p0y13" fmla="*/ 90 h 547"/>
              <a:gd name="p0x14" fmla="*/ 0 w 3060"/>
              <a:gd name="p0y14" fmla="*/ 40 h 547"/>
              <a:gd name="p0x15" fmla="*/ 40 w 3060"/>
              <a:gd name="p0y15" fmla="*/ 0 h 547"/>
              <a:gd name="p0x16" fmla="*/ 90 w 3060"/>
              <a:gd name="p0y16" fmla="*/ 0 h 5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7"/>
            </p:custDataLst>
          </p:nvPr>
        </p:nvSpPr>
        <p:spPr>
          <a:xfrm>
            <a:off x="8346440" y="3208655"/>
            <a:ext cx="1845310" cy="223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2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交换加数位置，和不变</a:t>
            </a:r>
            <a:endParaRPr sz="132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8"/>
            </p:custDataLst>
          </p:nvPr>
        </p:nvSpPr>
        <p:spPr>
          <a:xfrm>
            <a:off x="6754495" y="3900170"/>
            <a:ext cx="4860925" cy="2571750"/>
          </a:xfrm>
          <a:custGeom>
            <a:avLst/>
            <a:gdLst>
              <a:gd name="sw" fmla="*/ 1 w 7824"/>
              <a:gd name="sh" fmla="*/ 1 h 4140"/>
              <a:gd name="mins" fmla="min sw sh"/>
              <a:gd name="dsw" fmla="+- 0 sw mins"/>
              <a:gd name="dsh" fmla="+- 0 sh mins"/>
              <a:gd name="p0x0" fmla="*/ 180 w 7824"/>
              <a:gd name="p0y0" fmla="*/ 0 h 4140"/>
              <a:gd name="p0x1" fmla="*/ 7644 w 7824"/>
              <a:gd name="p0y1" fmla="*/ 0 h 4140"/>
              <a:gd name="p0x2" fmla="*/ 7743 w 7824"/>
              <a:gd name="p0y2" fmla="*/ 0 h 4140"/>
              <a:gd name="p0x3" fmla="*/ 7824 w 7824"/>
              <a:gd name="p0y3" fmla="*/ 80 h 4140"/>
              <a:gd name="p0x4" fmla="*/ 7824 w 7824"/>
              <a:gd name="p0y4" fmla="*/ 180 h 4140"/>
              <a:gd name="p0x5" fmla="*/ 7824 w 7824"/>
              <a:gd name="p0y5" fmla="*/ 3960 h 4140"/>
              <a:gd name="p0x6" fmla="*/ 7824 w 7824"/>
              <a:gd name="p0y6" fmla="*/ 4059 h 4140"/>
              <a:gd name="p0x7" fmla="*/ 7743 w 7824"/>
              <a:gd name="p0y7" fmla="*/ 4140 h 4140"/>
              <a:gd name="p0x8" fmla="*/ 7644 w 7824"/>
              <a:gd name="p0y8" fmla="*/ 4140 h 4140"/>
              <a:gd name="p0x9" fmla="*/ 180 w 7824"/>
              <a:gd name="p0y9" fmla="*/ 4140 h 4140"/>
              <a:gd name="p0x10" fmla="*/ 80 w 7824"/>
              <a:gd name="p0y10" fmla="*/ 4140 h 4140"/>
              <a:gd name="p0x11" fmla="*/ 0 w 7824"/>
              <a:gd name="p0y11" fmla="*/ 4059 h 4140"/>
              <a:gd name="p0x12" fmla="*/ 0 w 7824"/>
              <a:gd name="p0y12" fmla="*/ 3960 h 4140"/>
              <a:gd name="p0x13" fmla="*/ 0 w 7824"/>
              <a:gd name="p0y13" fmla="*/ 180 h 4140"/>
              <a:gd name="p0x14" fmla="*/ 0 w 7824"/>
              <a:gd name="p0y14" fmla="*/ 80 h 4140"/>
              <a:gd name="p0x15" fmla="*/ 80 w 7824"/>
              <a:gd name="p0y15" fmla="*/ 0 h 4140"/>
              <a:gd name="p0x16" fmla="*/ 180 w 7824"/>
              <a:gd name="p0y16" fmla="*/ 0 h 41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319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49"/>
            </p:custDataLst>
          </p:nvPr>
        </p:nvSpPr>
        <p:spPr>
          <a:xfrm>
            <a:off x="8458200" y="4093210"/>
            <a:ext cx="410210" cy="41021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>
            <p:custDataLst>
              <p:tags r:id="rId50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2273" t="-391111" r="-2273" b="-391111"/>
          <a:stretch>
            <a:fillRect/>
          </a:stretch>
        </p:blipFill>
        <p:spPr>
          <a:xfrm>
            <a:off x="8555990" y="4172585"/>
            <a:ext cx="214630" cy="247015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53"/>
            </p:custDataLst>
          </p:nvPr>
        </p:nvSpPr>
        <p:spPr>
          <a:xfrm>
            <a:off x="8943340" y="4140200"/>
            <a:ext cx="1210945" cy="3168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90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减法算式</a:t>
            </a:r>
            <a:endParaRPr sz="190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54"/>
            </p:custDataLst>
          </p:nvPr>
        </p:nvSpPr>
        <p:spPr>
          <a:xfrm>
            <a:off x="8413115" y="4652645"/>
            <a:ext cx="666115" cy="541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2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32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55"/>
            </p:custDataLst>
          </p:nvPr>
        </p:nvSpPr>
        <p:spPr>
          <a:xfrm>
            <a:off x="8743950" y="4706620"/>
            <a:ext cx="600710" cy="4330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57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−</a:t>
            </a:r>
            <a:endParaRPr sz="257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56"/>
            </p:custDataLst>
          </p:nvPr>
        </p:nvSpPr>
        <p:spPr>
          <a:xfrm>
            <a:off x="9093200" y="4652645"/>
            <a:ext cx="666115" cy="541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2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32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57"/>
            </p:custDataLst>
          </p:nvPr>
        </p:nvSpPr>
        <p:spPr>
          <a:xfrm>
            <a:off x="9423400" y="4706620"/>
            <a:ext cx="529590" cy="4330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57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57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58"/>
            </p:custDataLst>
          </p:nvPr>
        </p:nvSpPr>
        <p:spPr>
          <a:xfrm>
            <a:off x="9701530" y="4652645"/>
            <a:ext cx="666115" cy="541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2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32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矩形 51"/>
          <p:cNvSpPr/>
          <p:nvPr>
            <p:custDataLst>
              <p:tags r:id="rId59"/>
            </p:custDataLst>
          </p:nvPr>
        </p:nvSpPr>
        <p:spPr>
          <a:xfrm>
            <a:off x="8905240" y="5211445"/>
            <a:ext cx="558800" cy="184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>
            <p:custDataLst>
              <p:tags r:id="rId60"/>
            </p:custDataLst>
          </p:nvPr>
        </p:nvSpPr>
        <p:spPr>
          <a:xfrm>
            <a:off x="8413115" y="5249545"/>
            <a:ext cx="666115" cy="5403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2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32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文本框 53"/>
          <p:cNvSpPr txBox="1"/>
          <p:nvPr>
            <p:custDataLst>
              <p:tags r:id="rId61"/>
            </p:custDataLst>
          </p:nvPr>
        </p:nvSpPr>
        <p:spPr>
          <a:xfrm>
            <a:off x="8743950" y="5302885"/>
            <a:ext cx="600710" cy="4330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57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−</a:t>
            </a:r>
            <a:endParaRPr sz="257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62"/>
            </p:custDataLst>
          </p:nvPr>
        </p:nvSpPr>
        <p:spPr>
          <a:xfrm>
            <a:off x="9093200" y="5249545"/>
            <a:ext cx="666115" cy="5403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2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32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63"/>
            </p:custDataLst>
          </p:nvPr>
        </p:nvSpPr>
        <p:spPr>
          <a:xfrm>
            <a:off x="9423400" y="5302885"/>
            <a:ext cx="529590" cy="4330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57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57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文本框 56"/>
          <p:cNvSpPr txBox="1"/>
          <p:nvPr>
            <p:custDataLst>
              <p:tags r:id="rId64"/>
            </p:custDataLst>
          </p:nvPr>
        </p:nvSpPr>
        <p:spPr>
          <a:xfrm>
            <a:off x="9701530" y="5249545"/>
            <a:ext cx="666115" cy="5403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2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32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任意多边形 57"/>
          <p:cNvSpPr/>
          <p:nvPr>
            <p:custDataLst>
              <p:tags r:id="rId65"/>
            </p:custDataLst>
          </p:nvPr>
        </p:nvSpPr>
        <p:spPr>
          <a:xfrm>
            <a:off x="7983220" y="5938520"/>
            <a:ext cx="2404110" cy="340360"/>
          </a:xfrm>
          <a:custGeom>
            <a:avLst/>
            <a:gdLst>
              <a:gd name="sw" fmla="*/ 1 w 3870"/>
              <a:gd name="sh" fmla="*/ 1 h 547"/>
              <a:gd name="mins" fmla="min sw sh"/>
              <a:gd name="dsw" fmla="+- 0 sw mins"/>
              <a:gd name="dsh" fmla="+- 0 sh mins"/>
              <a:gd name="p0x0" fmla="*/ 90 w 3870"/>
              <a:gd name="p0y0" fmla="*/ 0 h 547"/>
              <a:gd name="p0x1" fmla="*/ 3780 w 3870"/>
              <a:gd name="p0y1" fmla="*/ 0 h 547"/>
              <a:gd name="p0x2" fmla="*/ 3829 w 3870"/>
              <a:gd name="p0y2" fmla="*/ 0 h 547"/>
              <a:gd name="p0x3" fmla="*/ 3870 w 3870"/>
              <a:gd name="p0y3" fmla="*/ 40 h 547"/>
              <a:gd name="p0x4" fmla="*/ 3870 w 3870"/>
              <a:gd name="p0y4" fmla="*/ 90 h 547"/>
              <a:gd name="p0x5" fmla="*/ 3870 w 3870"/>
              <a:gd name="p0y5" fmla="*/ 457 h 547"/>
              <a:gd name="p0x6" fmla="*/ 3870 w 3870"/>
              <a:gd name="p0y6" fmla="*/ 507 h 547"/>
              <a:gd name="p0x7" fmla="*/ 3829 w 3870"/>
              <a:gd name="p0y7" fmla="*/ 547 h 547"/>
              <a:gd name="p0x8" fmla="*/ 3780 w 3870"/>
              <a:gd name="p0y8" fmla="*/ 547 h 547"/>
              <a:gd name="p0x9" fmla="*/ 90 w 3870"/>
              <a:gd name="p0y9" fmla="*/ 547 h 547"/>
              <a:gd name="p0x10" fmla="*/ 40 w 3870"/>
              <a:gd name="p0y10" fmla="*/ 547 h 547"/>
              <a:gd name="p0x11" fmla="*/ 0 w 3870"/>
              <a:gd name="p0y11" fmla="*/ 507 h 547"/>
              <a:gd name="p0x12" fmla="*/ 0 w 3870"/>
              <a:gd name="p0y12" fmla="*/ 457 h 547"/>
              <a:gd name="p0x13" fmla="*/ 0 w 3870"/>
              <a:gd name="p0y13" fmla="*/ 90 h 547"/>
              <a:gd name="p0x14" fmla="*/ 0 w 3870"/>
              <a:gd name="p0y14" fmla="*/ 40 h 547"/>
              <a:gd name="p0x15" fmla="*/ 40 w 3870"/>
              <a:gd name="p0y15" fmla="*/ 0 h 547"/>
              <a:gd name="p0x16" fmla="*/ 90 w 3870"/>
              <a:gd name="p0y16" fmla="*/ 0 h 5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66"/>
            </p:custDataLst>
          </p:nvPr>
        </p:nvSpPr>
        <p:spPr>
          <a:xfrm>
            <a:off x="8094980" y="5999480"/>
            <a:ext cx="2348230" cy="223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2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总数减去一部分，得另一部分</a:t>
            </a:r>
            <a:endParaRPr sz="132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</a:t>
            </a:r>
            <a:r>
              <a:rPr 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以内加减法练习：古人的一天</a:t>
            </a:r>
            <a:endParaRPr lang="zh-CN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609850" cy="5362575"/>
          </a:xfrm>
          <a:custGeom>
            <a:avLst/>
            <a:gdLst>
              <a:gd name="sw" fmla="*/ 1 w 4110"/>
              <a:gd name="sh" fmla="*/ 1 h 8445"/>
              <a:gd name="mins" fmla="min sw sh"/>
              <a:gd name="dsw" fmla="+- 0 sw mins"/>
              <a:gd name="dsh" fmla="+- 0 sh mins"/>
              <a:gd name="p0x0" fmla="*/ 180 w 4110"/>
              <a:gd name="p0y0" fmla="*/ 0 h 8445"/>
              <a:gd name="p0x1" fmla="*/ 3930 w 4110"/>
              <a:gd name="p0y1" fmla="*/ 0 h 8445"/>
              <a:gd name="p0x2" fmla="*/ 4029 w 4110"/>
              <a:gd name="p0y2" fmla="*/ 0 h 8445"/>
              <a:gd name="p0x3" fmla="*/ 4110 w 4110"/>
              <a:gd name="p0y3" fmla="*/ 80 h 8445"/>
              <a:gd name="p0x4" fmla="*/ 4110 w 4110"/>
              <a:gd name="p0y4" fmla="*/ 180 h 8445"/>
              <a:gd name="p0x5" fmla="*/ 4110 w 4110"/>
              <a:gd name="p0y5" fmla="*/ 8265 h 8445"/>
              <a:gd name="p0x6" fmla="*/ 4110 w 4110"/>
              <a:gd name="p0y6" fmla="*/ 8364 h 8445"/>
              <a:gd name="p0x7" fmla="*/ 4029 w 4110"/>
              <a:gd name="p0y7" fmla="*/ 8445 h 8445"/>
              <a:gd name="p0x8" fmla="*/ 3930 w 4110"/>
              <a:gd name="p0y8" fmla="*/ 8445 h 8445"/>
              <a:gd name="p0x9" fmla="*/ 180 w 4110"/>
              <a:gd name="p0y9" fmla="*/ 8445 h 8445"/>
              <a:gd name="p0x10" fmla="*/ 80 w 4110"/>
              <a:gd name="p0y10" fmla="*/ 8445 h 8445"/>
              <a:gd name="p0x11" fmla="*/ 0 w 4110"/>
              <a:gd name="p0y11" fmla="*/ 8364 h 8445"/>
              <a:gd name="p0x12" fmla="*/ 0 w 4110"/>
              <a:gd name="p0y12" fmla="*/ 8265 h 8445"/>
              <a:gd name="p0x13" fmla="*/ 0 w 4110"/>
              <a:gd name="p0y13" fmla="*/ 180 h 8445"/>
              <a:gd name="p0x14" fmla="*/ 0 w 4110"/>
              <a:gd name="p0y14" fmla="*/ 80 h 8445"/>
              <a:gd name="p0x15" fmla="*/ 80 w 4110"/>
              <a:gd name="p0y15" fmla="*/ 0 h 8445"/>
              <a:gd name="p0x16" fmla="*/ 180 w 411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1671320" y="25641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667" t="-1026" r="-6667" b="-1026"/>
          <a:stretch>
            <a:fillRect/>
          </a:stretch>
        </p:blipFill>
        <p:spPr>
          <a:xfrm>
            <a:off x="1740535" y="2644775"/>
            <a:ext cx="28067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652511" y="3044219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早晨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039120" y="3473796"/>
            <a:ext cx="2065068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 + 1 = 3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595361" y="3997671"/>
            <a:ext cx="57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陶碗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816474" y="4453918"/>
            <a:ext cx="2129438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个陶碗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+ 1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个陶碗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3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个陶碗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3385820" y="1109345"/>
            <a:ext cx="2609850" cy="5362575"/>
          </a:xfrm>
          <a:custGeom>
            <a:avLst/>
            <a:gdLst>
              <a:gd name="sw" fmla="*/ 1 w 4110"/>
              <a:gd name="sh" fmla="*/ 1 h 8445"/>
              <a:gd name="mins" fmla="min sw sh"/>
              <a:gd name="dsw" fmla="+- 0 sw mins"/>
              <a:gd name="dsh" fmla="+- 0 sh mins"/>
              <a:gd name="p0x0" fmla="*/ 180 w 4110"/>
              <a:gd name="p0y0" fmla="*/ 0 h 8445"/>
              <a:gd name="p0x1" fmla="*/ 3930 w 4110"/>
              <a:gd name="p0y1" fmla="*/ 0 h 8445"/>
              <a:gd name="p0x2" fmla="*/ 4029 w 4110"/>
              <a:gd name="p0y2" fmla="*/ 0 h 8445"/>
              <a:gd name="p0x3" fmla="*/ 4110 w 4110"/>
              <a:gd name="p0y3" fmla="*/ 80 h 8445"/>
              <a:gd name="p0x4" fmla="*/ 4110 w 4110"/>
              <a:gd name="p0y4" fmla="*/ 180 h 8445"/>
              <a:gd name="p0x5" fmla="*/ 4110 w 4110"/>
              <a:gd name="p0y5" fmla="*/ 8265 h 8445"/>
              <a:gd name="p0x6" fmla="*/ 4110 w 4110"/>
              <a:gd name="p0y6" fmla="*/ 8364 h 8445"/>
              <a:gd name="p0x7" fmla="*/ 4029 w 4110"/>
              <a:gd name="p0y7" fmla="*/ 8445 h 8445"/>
              <a:gd name="p0x8" fmla="*/ 3930 w 4110"/>
              <a:gd name="p0y8" fmla="*/ 8445 h 8445"/>
              <a:gd name="p0x9" fmla="*/ 180 w 4110"/>
              <a:gd name="p0y9" fmla="*/ 8445 h 8445"/>
              <a:gd name="p0x10" fmla="*/ 80 w 4110"/>
              <a:gd name="p0y10" fmla="*/ 8445 h 8445"/>
              <a:gd name="p0x11" fmla="*/ 0 w 4110"/>
              <a:gd name="p0y11" fmla="*/ 8364 h 8445"/>
              <a:gd name="p0x12" fmla="*/ 0 w 4110"/>
              <a:gd name="p0y12" fmla="*/ 8265 h 8445"/>
              <a:gd name="p0x13" fmla="*/ 0 w 4110"/>
              <a:gd name="p0y13" fmla="*/ 180 h 8445"/>
              <a:gd name="p0x14" fmla="*/ 0 w 4110"/>
              <a:gd name="p0y14" fmla="*/ 80 h 8445"/>
              <a:gd name="p0x15" fmla="*/ 80 w 4110"/>
              <a:gd name="p0y15" fmla="*/ 0 h 8445"/>
              <a:gd name="p0x16" fmla="*/ 180 w 411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4481195" y="27012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619" t="-28039" r="-2619" b="-28039"/>
          <a:stretch>
            <a:fillRect/>
          </a:stretch>
        </p:blipFill>
        <p:spPr>
          <a:xfrm>
            <a:off x="4550410" y="2781935"/>
            <a:ext cx="280670" cy="2527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4462386" y="3181369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中午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3874513" y="3610947"/>
            <a:ext cx="2014014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5 - 2 = 3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4500486" y="4134822"/>
            <a:ext cx="381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鱼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3723532" y="4591069"/>
            <a:ext cx="193498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条鱼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- 2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条鱼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3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条鱼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6195695" y="1109345"/>
            <a:ext cx="2609850" cy="5362575"/>
          </a:xfrm>
          <a:custGeom>
            <a:avLst/>
            <a:gdLst>
              <a:gd name="sw" fmla="*/ 1 w 4110"/>
              <a:gd name="sh" fmla="*/ 1 h 8445"/>
              <a:gd name="mins" fmla="min sw sh"/>
              <a:gd name="dsw" fmla="+- 0 sw mins"/>
              <a:gd name="dsh" fmla="+- 0 sh mins"/>
              <a:gd name="p0x0" fmla="*/ 180 w 4110"/>
              <a:gd name="p0y0" fmla="*/ 0 h 8445"/>
              <a:gd name="p0x1" fmla="*/ 3930 w 4110"/>
              <a:gd name="p0y1" fmla="*/ 0 h 8445"/>
              <a:gd name="p0x2" fmla="*/ 4029 w 4110"/>
              <a:gd name="p0y2" fmla="*/ 0 h 8445"/>
              <a:gd name="p0x3" fmla="*/ 4110 w 4110"/>
              <a:gd name="p0y3" fmla="*/ 80 h 8445"/>
              <a:gd name="p0x4" fmla="*/ 4110 w 4110"/>
              <a:gd name="p0y4" fmla="*/ 180 h 8445"/>
              <a:gd name="p0x5" fmla="*/ 4110 w 4110"/>
              <a:gd name="p0y5" fmla="*/ 8265 h 8445"/>
              <a:gd name="p0x6" fmla="*/ 4110 w 4110"/>
              <a:gd name="p0y6" fmla="*/ 8364 h 8445"/>
              <a:gd name="p0x7" fmla="*/ 4029 w 4110"/>
              <a:gd name="p0y7" fmla="*/ 8445 h 8445"/>
              <a:gd name="p0x8" fmla="*/ 3930 w 4110"/>
              <a:gd name="p0y8" fmla="*/ 8445 h 8445"/>
              <a:gd name="p0x9" fmla="*/ 180 w 4110"/>
              <a:gd name="p0y9" fmla="*/ 8445 h 8445"/>
              <a:gd name="p0x10" fmla="*/ 80 w 4110"/>
              <a:gd name="p0y10" fmla="*/ 8445 h 8445"/>
              <a:gd name="p0x11" fmla="*/ 0 w 4110"/>
              <a:gd name="p0y11" fmla="*/ 8364 h 8445"/>
              <a:gd name="p0x12" fmla="*/ 0 w 4110"/>
              <a:gd name="p0y12" fmla="*/ 8265 h 8445"/>
              <a:gd name="p0x13" fmla="*/ 0 w 4110"/>
              <a:gd name="p0y13" fmla="*/ 180 h 8445"/>
              <a:gd name="p0x14" fmla="*/ 0 w 4110"/>
              <a:gd name="p0y14" fmla="*/ 80 h 8445"/>
              <a:gd name="p0x15" fmla="*/ 80 w 4110"/>
              <a:gd name="p0y15" fmla="*/ 0 h 8445"/>
              <a:gd name="p0x16" fmla="*/ 180 w 411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7291070" y="27012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273" t="-1026" r="-2273" b="-1026"/>
          <a:stretch>
            <a:fillRect/>
          </a:stretch>
        </p:blipFill>
        <p:spPr>
          <a:xfrm>
            <a:off x="7390765" y="2781935"/>
            <a:ext cx="219075" cy="2527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7272262" y="3181369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傍晚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6658870" y="3610947"/>
            <a:ext cx="2065068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 + 4 = 5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7215112" y="4134822"/>
            <a:ext cx="57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火堆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6521948" y="4591069"/>
            <a:ext cx="195798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堆火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+ 4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堆火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5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堆火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9005570" y="1109345"/>
            <a:ext cx="2609850" cy="5362575"/>
          </a:xfrm>
          <a:custGeom>
            <a:avLst/>
            <a:gdLst>
              <a:gd name="sw" fmla="*/ 1 w 4110"/>
              <a:gd name="sh" fmla="*/ 1 h 8445"/>
              <a:gd name="mins" fmla="min sw sh"/>
              <a:gd name="dsw" fmla="+- 0 sw mins"/>
              <a:gd name="dsh" fmla="+- 0 sh mins"/>
              <a:gd name="p0x0" fmla="*/ 180 w 4110"/>
              <a:gd name="p0y0" fmla="*/ 0 h 8445"/>
              <a:gd name="p0x1" fmla="*/ 3930 w 4110"/>
              <a:gd name="p0y1" fmla="*/ 0 h 8445"/>
              <a:gd name="p0x2" fmla="*/ 4029 w 4110"/>
              <a:gd name="p0y2" fmla="*/ 0 h 8445"/>
              <a:gd name="p0x3" fmla="*/ 4110 w 4110"/>
              <a:gd name="p0y3" fmla="*/ 80 h 8445"/>
              <a:gd name="p0x4" fmla="*/ 4110 w 4110"/>
              <a:gd name="p0y4" fmla="*/ 180 h 8445"/>
              <a:gd name="p0x5" fmla="*/ 4110 w 4110"/>
              <a:gd name="p0y5" fmla="*/ 8265 h 8445"/>
              <a:gd name="p0x6" fmla="*/ 4110 w 4110"/>
              <a:gd name="p0y6" fmla="*/ 8364 h 8445"/>
              <a:gd name="p0x7" fmla="*/ 4029 w 4110"/>
              <a:gd name="p0y7" fmla="*/ 8445 h 8445"/>
              <a:gd name="p0x8" fmla="*/ 3930 w 4110"/>
              <a:gd name="p0y8" fmla="*/ 8445 h 8445"/>
              <a:gd name="p0x9" fmla="*/ 180 w 4110"/>
              <a:gd name="p0y9" fmla="*/ 8445 h 8445"/>
              <a:gd name="p0x10" fmla="*/ 80 w 4110"/>
              <a:gd name="p0y10" fmla="*/ 8445 h 8445"/>
              <a:gd name="p0x11" fmla="*/ 0 w 4110"/>
              <a:gd name="p0y11" fmla="*/ 8364 h 8445"/>
              <a:gd name="p0x12" fmla="*/ 0 w 4110"/>
              <a:gd name="p0y12" fmla="*/ 8265 h 8445"/>
              <a:gd name="p0x13" fmla="*/ 0 w 4110"/>
              <a:gd name="p0y13" fmla="*/ 180 h 8445"/>
              <a:gd name="p0x14" fmla="*/ 0 w 4110"/>
              <a:gd name="p0y14" fmla="*/ 80 h 8445"/>
              <a:gd name="p0x15" fmla="*/ 80 w 4110"/>
              <a:gd name="p0y15" fmla="*/ 0 h 8445"/>
              <a:gd name="p0x16" fmla="*/ 180 w 411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10100945" y="25641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11905" t="-3067" r="-11905" b="-3067"/>
          <a:stretch>
            <a:fillRect/>
          </a:stretch>
        </p:blipFill>
        <p:spPr>
          <a:xfrm>
            <a:off x="10186670" y="2644775"/>
            <a:ext cx="247650" cy="25273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10082137" y="3044219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夜晚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5"/>
            </p:custDataLst>
          </p:nvPr>
        </p:nvSpPr>
        <p:spPr>
          <a:xfrm>
            <a:off x="9494263" y="3473796"/>
            <a:ext cx="2014013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4 - 4 = 0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10024987" y="3997671"/>
            <a:ext cx="57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火把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7"/>
            </p:custDataLst>
          </p:nvPr>
        </p:nvSpPr>
        <p:spPr>
          <a:xfrm>
            <a:off x="9257557" y="4453918"/>
            <a:ext cx="210643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个火把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- 4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个火把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0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个火把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加减法智慧总结：从操作到符号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80 w 5469"/>
              <a:gd name="p0y0" fmla="*/ 0 h 8445"/>
              <a:gd name="p0x1" fmla="*/ 5289 w 5469"/>
              <a:gd name="p0y1" fmla="*/ 0 h 8445"/>
              <a:gd name="p0x2" fmla="*/ 5389 w 5469"/>
              <a:gd name="p0y2" fmla="*/ 0 h 8445"/>
              <a:gd name="p0x3" fmla="*/ 5469 w 5469"/>
              <a:gd name="p0y3" fmla="*/ 80 h 8445"/>
              <a:gd name="p0x4" fmla="*/ 5469 w 5469"/>
              <a:gd name="p0y4" fmla="*/ 180 h 8445"/>
              <a:gd name="p0x5" fmla="*/ 5469 w 5469"/>
              <a:gd name="p0y5" fmla="*/ 8265 h 8445"/>
              <a:gd name="p0x6" fmla="*/ 5469 w 5469"/>
              <a:gd name="p0y6" fmla="*/ 8364 h 8445"/>
              <a:gd name="p0x7" fmla="*/ 5389 w 5469"/>
              <a:gd name="p0y7" fmla="*/ 8445 h 8445"/>
              <a:gd name="p0x8" fmla="*/ 5289 w 5469"/>
              <a:gd name="p0y8" fmla="*/ 8445 h 8445"/>
              <a:gd name="p0x9" fmla="*/ 180 w 5469"/>
              <a:gd name="p0y9" fmla="*/ 8445 h 8445"/>
              <a:gd name="p0x10" fmla="*/ 80 w 5469"/>
              <a:gd name="p0y10" fmla="*/ 8445 h 8445"/>
              <a:gd name="p0x11" fmla="*/ 0 w 5469"/>
              <a:gd name="p0y11" fmla="*/ 8364 h 8445"/>
              <a:gd name="p0x12" fmla="*/ 0 w 5469"/>
              <a:gd name="p0y12" fmla="*/ 8265 h 8445"/>
              <a:gd name="p0x13" fmla="*/ 0 w 5469"/>
              <a:gd name="p0y13" fmla="*/ 180 h 8445"/>
              <a:gd name="p0x14" fmla="*/ 0 w 5469"/>
              <a:gd name="p0y14" fmla="*/ 80 h 8445"/>
              <a:gd name="p0x15" fmla="*/ 80 w 5469"/>
              <a:gd name="p0y15" fmla="*/ 0 h 8445"/>
              <a:gd name="p0x16" fmla="*/ 18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2838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738" t="-82667" r="-2738" b="-82667"/>
          <a:stretch>
            <a:fillRect/>
          </a:stretch>
        </p:blipFill>
        <p:spPr>
          <a:xfrm>
            <a:off x="840105" y="2919095"/>
            <a:ext cx="28130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2698433"/>
            <a:ext cx="254928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操作层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]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添石子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拿石子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35337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7143" r="-7143"/>
          <a:stretch>
            <a:fillRect/>
          </a:stretch>
        </p:blipFill>
        <p:spPr>
          <a:xfrm>
            <a:off x="828675" y="3590925"/>
            <a:ext cx="15240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1152525" y="3519488"/>
            <a:ext cx="270168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实物操作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：通过亲手添拿石子，建立数量变化的直观感知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3"/>
            </p:custDataLst>
          </p:nvPr>
        </p:nvSpPr>
        <p:spPr>
          <a:xfrm>
            <a:off x="771525" y="42576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828675" y="4314825"/>
            <a:ext cx="152400" cy="1524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1152525" y="4243388"/>
            <a:ext cx="270168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生活场景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：从日常分物、集合游戏中自然习得加减直觉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8"/>
            </p:custDataLst>
          </p:nvPr>
        </p:nvSpPr>
        <p:spPr>
          <a:xfrm>
            <a:off x="4316095" y="1118870"/>
            <a:ext cx="3559175" cy="5343525"/>
          </a:xfrm>
          <a:custGeom>
            <a:avLst/>
            <a:gdLst>
              <a:gd name="sw" fmla="*/ 1 w 5605"/>
              <a:gd name="sh" fmla="*/ 1 h 8415"/>
              <a:gd name="mins" fmla="min sw sh"/>
              <a:gd name="dsw" fmla="+- 0 sw mins"/>
              <a:gd name="dsh" fmla="+- 0 sh mins"/>
              <a:gd name="p0x0" fmla="*/ 180 w 5605"/>
              <a:gd name="p0y0" fmla="*/ 0 h 8415"/>
              <a:gd name="p0x1" fmla="*/ 5425 w 5605"/>
              <a:gd name="p0y1" fmla="*/ 0 h 8415"/>
              <a:gd name="p0x2" fmla="*/ 5525 w 5605"/>
              <a:gd name="p0y2" fmla="*/ 0 h 8415"/>
              <a:gd name="p0x3" fmla="*/ 5605 w 5605"/>
              <a:gd name="p0y3" fmla="*/ 80 h 8415"/>
              <a:gd name="p0x4" fmla="*/ 5605 w 5605"/>
              <a:gd name="p0y4" fmla="*/ 180 h 8415"/>
              <a:gd name="p0x5" fmla="*/ 5605 w 5605"/>
              <a:gd name="p0y5" fmla="*/ 8235 h 8415"/>
              <a:gd name="p0x6" fmla="*/ 5605 w 5605"/>
              <a:gd name="p0y6" fmla="*/ 8334 h 8415"/>
              <a:gd name="p0x7" fmla="*/ 5525 w 5605"/>
              <a:gd name="p0y7" fmla="*/ 8415 h 8415"/>
              <a:gd name="p0x8" fmla="*/ 5425 w 5605"/>
              <a:gd name="p0y8" fmla="*/ 8415 h 8415"/>
              <a:gd name="p0x9" fmla="*/ 180 w 5605"/>
              <a:gd name="p0y9" fmla="*/ 8415 h 8415"/>
              <a:gd name="p0x10" fmla="*/ 80 w 5605"/>
              <a:gd name="p0y10" fmla="*/ 8415 h 8415"/>
              <a:gd name="p0x11" fmla="*/ 0 w 5605"/>
              <a:gd name="p0y11" fmla="*/ 8334 h 8415"/>
              <a:gd name="p0x12" fmla="*/ 0 w 5605"/>
              <a:gd name="p0y12" fmla="*/ 8235 h 8415"/>
              <a:gd name="p0x13" fmla="*/ 0 w 5605"/>
              <a:gd name="p0y13" fmla="*/ 180 h 8415"/>
              <a:gd name="p0x14" fmla="*/ 0 w 5605"/>
              <a:gd name="p0y14" fmla="*/ 80 h 8415"/>
              <a:gd name="p0x15" fmla="*/ 80 w 5605"/>
              <a:gd name="p0y15" fmla="*/ 0 h 8415"/>
              <a:gd name="p0x16" fmla="*/ 180 w 5605"/>
              <a:gd name="p0y16" fmla="*/ 0 h 84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28575" cmpd="sng">
            <a:solidFill>
              <a:srgbClr val="49A078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9"/>
            </p:custDataLst>
          </p:nvPr>
        </p:nvSpPr>
        <p:spPr>
          <a:xfrm>
            <a:off x="4520565" y="2838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1228" t="-3067" r="-1228" b="-3067"/>
          <a:stretch>
            <a:fillRect/>
          </a:stretch>
        </p:blipFill>
        <p:spPr>
          <a:xfrm>
            <a:off x="4637405" y="2919095"/>
            <a:ext cx="185420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3"/>
            </p:custDataLst>
          </p:nvPr>
        </p:nvSpPr>
        <p:spPr>
          <a:xfrm>
            <a:off x="5054355" y="2865120"/>
            <a:ext cx="209095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符号层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] + 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-</a:t>
            </a:r>
            <a:endParaRPr lang="en-US" altLang="zh-CN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4"/>
            </p:custDataLst>
          </p:nvPr>
        </p:nvSpPr>
        <p:spPr>
          <a:xfrm>
            <a:off x="6954520" y="2928620"/>
            <a:ext cx="457200" cy="238125"/>
          </a:xfrm>
          <a:custGeom>
            <a:avLst/>
            <a:gdLst>
              <a:gd name="sw" fmla="*/ 1 w 720"/>
              <a:gd name="sh" fmla="*/ 1 h 375"/>
              <a:gd name="mins" fmla="min sw sh"/>
              <a:gd name="dsw" fmla="+- 0 sw mins"/>
              <a:gd name="dsh" fmla="+- 0 sh mins"/>
              <a:gd name="p0x0" fmla="*/ 90 w 720"/>
              <a:gd name="p0y0" fmla="*/ 0 h 375"/>
              <a:gd name="p0x1" fmla="*/ 630 w 720"/>
              <a:gd name="p0y1" fmla="*/ 0 h 375"/>
              <a:gd name="p0x2" fmla="*/ 679 w 720"/>
              <a:gd name="p0y2" fmla="*/ 0 h 375"/>
              <a:gd name="p0x3" fmla="*/ 720 w 720"/>
              <a:gd name="p0y3" fmla="*/ 40 h 375"/>
              <a:gd name="p0x4" fmla="*/ 720 w 720"/>
              <a:gd name="p0y4" fmla="*/ 90 h 375"/>
              <a:gd name="p0x5" fmla="*/ 720 w 720"/>
              <a:gd name="p0y5" fmla="*/ 285 h 375"/>
              <a:gd name="p0x6" fmla="*/ 720 w 720"/>
              <a:gd name="p0y6" fmla="*/ 334 h 375"/>
              <a:gd name="p0x7" fmla="*/ 679 w 720"/>
              <a:gd name="p0y7" fmla="*/ 375 h 375"/>
              <a:gd name="p0x8" fmla="*/ 630 w 720"/>
              <a:gd name="p0y8" fmla="*/ 375 h 375"/>
              <a:gd name="p0x9" fmla="*/ 90 w 720"/>
              <a:gd name="p0y9" fmla="*/ 375 h 375"/>
              <a:gd name="p0x10" fmla="*/ 40 w 720"/>
              <a:gd name="p0y10" fmla="*/ 375 h 375"/>
              <a:gd name="p0x11" fmla="*/ 0 w 720"/>
              <a:gd name="p0y11" fmla="*/ 334 h 375"/>
              <a:gd name="p0x12" fmla="*/ 0 w 720"/>
              <a:gd name="p0y12" fmla="*/ 285 h 375"/>
              <a:gd name="p0x13" fmla="*/ 0 w 720"/>
              <a:gd name="p0y13" fmla="*/ 90 h 375"/>
              <a:gd name="p0x14" fmla="*/ 0 w 720"/>
              <a:gd name="p0y14" fmla="*/ 40 h 375"/>
              <a:gd name="p0x15" fmla="*/ 40 w 720"/>
              <a:gd name="p0y15" fmla="*/ 0 h 375"/>
              <a:gd name="p0x16" fmla="*/ 90 w 720"/>
              <a:gd name="p0y16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7031012" y="2947988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核心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6"/>
            </p:custDataLst>
          </p:nvPr>
        </p:nvSpPr>
        <p:spPr>
          <a:xfrm>
            <a:off x="4520565" y="34099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4596765" y="3467100"/>
            <a:ext cx="114300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30"/>
            </p:custDataLst>
          </p:nvPr>
        </p:nvSpPr>
        <p:spPr>
          <a:xfrm>
            <a:off x="4901955" y="3395663"/>
            <a:ext cx="28396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运算符号</a:t>
            </a:r>
            <a:r>
              <a:rPr 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"+"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表示添、合并，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"-"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表示拿、去掉，符号化记录操作</a:t>
            </a:r>
            <a:endParaRPr lang="zh-CN" altLang="en-US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31"/>
            </p:custDataLst>
          </p:nvPr>
        </p:nvSpPr>
        <p:spPr>
          <a:xfrm>
            <a:off x="4520565" y="41338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3333" t="-7143" r="-3333" b="-7143"/>
          <a:stretch>
            <a:fillRect/>
          </a:stretch>
        </p:blipFill>
        <p:spPr>
          <a:xfrm>
            <a:off x="4577715" y="4191000"/>
            <a:ext cx="15240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5"/>
            </p:custDataLst>
          </p:nvPr>
        </p:nvSpPr>
        <p:spPr>
          <a:xfrm>
            <a:off x="4901955" y="4119563"/>
            <a:ext cx="276909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抽象表达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：从具体动作跃升至形式化数学语言的关键一跃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6"/>
            </p:custDataLst>
          </p:nvPr>
        </p:nvSpPr>
        <p:spPr>
          <a:xfrm>
            <a:off x="8141970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80 w 5469"/>
              <a:gd name="p0y0" fmla="*/ 0 h 8445"/>
              <a:gd name="p0x1" fmla="*/ 5289 w 5469"/>
              <a:gd name="p0y1" fmla="*/ 0 h 8445"/>
              <a:gd name="p0x2" fmla="*/ 5389 w 5469"/>
              <a:gd name="p0y2" fmla="*/ 0 h 8445"/>
              <a:gd name="p0x3" fmla="*/ 5469 w 5469"/>
              <a:gd name="p0y3" fmla="*/ 80 h 8445"/>
              <a:gd name="p0x4" fmla="*/ 5469 w 5469"/>
              <a:gd name="p0y4" fmla="*/ 180 h 8445"/>
              <a:gd name="p0x5" fmla="*/ 5469 w 5469"/>
              <a:gd name="p0y5" fmla="*/ 8265 h 8445"/>
              <a:gd name="p0x6" fmla="*/ 5469 w 5469"/>
              <a:gd name="p0y6" fmla="*/ 8364 h 8445"/>
              <a:gd name="p0x7" fmla="*/ 5389 w 5469"/>
              <a:gd name="p0y7" fmla="*/ 8445 h 8445"/>
              <a:gd name="p0x8" fmla="*/ 5289 w 5469"/>
              <a:gd name="p0y8" fmla="*/ 8445 h 8445"/>
              <a:gd name="p0x9" fmla="*/ 180 w 5469"/>
              <a:gd name="p0y9" fmla="*/ 8445 h 8445"/>
              <a:gd name="p0x10" fmla="*/ 80 w 5469"/>
              <a:gd name="p0y10" fmla="*/ 8445 h 8445"/>
              <a:gd name="p0x11" fmla="*/ 0 w 5469"/>
              <a:gd name="p0y11" fmla="*/ 8364 h 8445"/>
              <a:gd name="p0x12" fmla="*/ 0 w 5469"/>
              <a:gd name="p0y12" fmla="*/ 8265 h 8445"/>
              <a:gd name="p0x13" fmla="*/ 0 w 5469"/>
              <a:gd name="p0y13" fmla="*/ 180 h 8445"/>
              <a:gd name="p0x14" fmla="*/ 0 w 5469"/>
              <a:gd name="p0y14" fmla="*/ 80 h 8445"/>
              <a:gd name="p0x15" fmla="*/ 80 w 5469"/>
              <a:gd name="p0y15" fmla="*/ 0 h 8445"/>
              <a:gd name="p0x16" fmla="*/ 18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7"/>
            </p:custDataLst>
          </p:nvPr>
        </p:nvSpPr>
        <p:spPr>
          <a:xfrm>
            <a:off x="8337550" y="2838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423275" y="2919095"/>
            <a:ext cx="247650" cy="2527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41"/>
            </p:custDataLst>
          </p:nvPr>
        </p:nvSpPr>
        <p:spPr>
          <a:xfrm>
            <a:off x="8871194" y="2865120"/>
            <a:ext cx="242061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关系层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]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互逆关系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42"/>
            </p:custDataLst>
          </p:nvPr>
        </p:nvSpPr>
        <p:spPr>
          <a:xfrm>
            <a:off x="8337550" y="34099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t="-7143" b="-7143"/>
          <a:stretch>
            <a:fillRect/>
          </a:stretch>
        </p:blipFill>
        <p:spPr>
          <a:xfrm>
            <a:off x="8394700" y="3467100"/>
            <a:ext cx="152400" cy="1524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6"/>
            </p:custDataLst>
          </p:nvPr>
        </p:nvSpPr>
        <p:spPr>
          <a:xfrm>
            <a:off x="8718794" y="3395663"/>
            <a:ext cx="270168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数学结构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：互逆关系揭示加减法的内在对称性与系统性关联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7"/>
            </p:custDataLst>
          </p:nvPr>
        </p:nvSpPr>
        <p:spPr>
          <a:xfrm>
            <a:off x="8337550" y="41338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>
            <a:fillRect/>
          </a:stretch>
        </p:blipFill>
        <p:spPr>
          <a:xfrm>
            <a:off x="8394700" y="4191000"/>
            <a:ext cx="152400" cy="1524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51"/>
            </p:custDataLst>
          </p:nvPr>
        </p:nvSpPr>
        <p:spPr>
          <a:xfrm>
            <a:off x="8718794" y="4119563"/>
            <a:ext cx="270168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加减配对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：加法是合并，减法是去掉，互逆是相反操作的统一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33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34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3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30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31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9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93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94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1221</Words>
  <Application>WPS 演示</Application>
  <PresentationFormat>宽屏</PresentationFormat>
  <Paragraphs>317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Arial</vt:lpstr>
      <vt:lpstr>宋体</vt:lpstr>
      <vt:lpstr>Wingdings</vt:lpstr>
      <vt:lpstr>楷体</vt:lpstr>
      <vt:lpstr>微软雅黑</vt:lpstr>
      <vt:lpstr>Office 主题​​</vt:lpstr>
      <vt:lpstr>5以内加减法·分猎物的运算</vt:lpstr>
      <vt:lpstr>古人分配中的加减思维</vt:lpstr>
      <vt:lpstr>PowerPoint 演示文稿</vt:lpstr>
      <vt:lpstr>PowerPoint 演示文稿</vt:lpstr>
      <vt:lpstr>PowerPoint 演示文稿</vt:lpstr>
      <vt:lpstr>PowerPoint 演示文稿</vt:lpstr>
      <vt:lpstr>加减互逆：合与分的统一</vt:lpstr>
      <vt:lpstr>PowerPoint 演示文稿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古人计数与数的认识</dc:title>
  <dc:creator>O365</dc:creator>
  <cp:lastModifiedBy>李启峰</cp:lastModifiedBy>
  <cp:revision>14</cp:revision>
  <dcterms:created xsi:type="dcterms:W3CDTF">2026-07-25T06:17:00Z</dcterms:created>
  <dcterms:modified xsi:type="dcterms:W3CDTF">2026-07-25T06:28:34Z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B6D542AA0001499BA42B0424F2E41BBE_13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