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67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439" r:id="rId3"/>
    <p:sldId id="441" r:id="rId4"/>
    <p:sldId id="442" r:id="rId5"/>
    <p:sldId id="443" r:id="rId6"/>
    <p:sldId id="444" r:id="rId7"/>
    <p:sldId id="445" r:id="rId8"/>
    <p:sldId id="446" r:id="rId9"/>
    <p:sldId id="447" r:id="rId10"/>
    <p:sldId id="448" r:id="rId11"/>
    <p:sldId id="449" r:id="rId12"/>
    <p:sldId id="450" r:id="rId13"/>
    <p:sldId id="451" r:id="rId14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380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crgbClr r="6663" g="35153" b="18782">
                <a:alpha val="100000"/>
              </a:scrgbClr>
            </a:solidFill>
            <a:ln>
              <a:solidFill>
                <a:scrgbClr r="6663" g="35153" b="18782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22697" g="50289" b="39676">
                      <a:alpha val="100000"/>
                    </a:scrgbClr>
                  </a:gs>
                  <a:gs pos="100000">
                    <a:scrgbClr r="22697" g="50289" b="3967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crgbClr r="91310" g="54572" b="30499">
                      <a:alpha val="100000"/>
                    </a:scrgbClr>
                  </a:gs>
                  <a:gs pos="100000">
                    <a:scrgbClr r="91310" g="54572" b="30499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122" g="3689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三角形</c:v>
                </c:pt>
                <c:pt idx="1">
                  <c:v>正方形</c:v>
                </c:pt>
                <c:pt idx="2">
                  <c:v>平行四边形</c:v>
                </c:pt>
                <c:pt idx="3">
                  <c:v>圆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00"/>
        <c:overlap val="-30"/>
        <c:axId val="940554383"/>
        <c:axId val="146851286"/>
      </c:barChart>
      <c:catAx>
        <c:axId val="940554383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rgbClr r="77582" g="89627" b="82279">
                <a:alpha val="100000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146851286"/>
        <c:crosses val="autoZero"/>
        <c:auto val="1"/>
        <c:lblAlgn val="ctr"/>
        <c:lblOffset val="100"/>
        <c:noMultiLvlLbl val="0"/>
      </c:catAx>
      <c:valAx>
        <c:axId val="146851286"/>
        <c:scaling>
          <c:orientation val="minMax"/>
          <c:max val="6"/>
          <c:min val="0"/>
        </c:scaling>
        <c:delete val="0"/>
        <c:axPos val="l"/>
        <c:majorGridlines>
          <c:spPr>
            <a:ln w="12700" cap="flat" cmpd="sng" algn="ctr">
              <a:solidFill>
                <a:scrgbClr r="77582" g="89627" b="82279">
                  <a:alpha val="100000"/>
                </a:scrgb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940554383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bb6bc56-cd75-448b-aafb-f68a6e463cc3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A类图形</c:v>
                </c:pt>
              </c:strCache>
            </c:strRef>
          </c:tx>
          <c:spPr>
            <a:solidFill>
              <a:scrgbClr r="6663" g="35153" b="18782">
                <a:alpha val="100000"/>
              </a:scrgbClr>
            </a:solidFill>
            <a:ln>
              <a:solidFill>
                <a:scrgbClr r="6663" g="35153" b="18782">
                  <a:alpha val="100000"/>
                </a:scrgbClr>
              </a:solidFill>
            </a:ln>
            <a:effectLst/>
          </c:spPr>
          <c:invertIfNegative val="0"/>
          <c:dLbls>
            <c:dLbl>
              <c:idx val="0"/>
              <c:layout/>
              <c:numFmt formatCode="&quot;100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numFmt formatCode="&quot;0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numFmt formatCode="&quot;100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numFmt formatCode="&quot;0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numFmt formatCode="&quot;100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numFmt formatCode="&quot;0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numFmt formatCode="&quot;100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/>
              <c:numFmt formatCode="&quot;0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100000" g="100000" b="100000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位置1</c:v>
                </c:pt>
                <c:pt idx="1">
                  <c:v>位置2</c:v>
                </c:pt>
                <c:pt idx="2">
                  <c:v>位置3</c:v>
                </c:pt>
                <c:pt idx="3">
                  <c:v>位置4</c:v>
                </c:pt>
                <c:pt idx="4">
                  <c:v>位置5</c:v>
                </c:pt>
                <c:pt idx="5">
                  <c:v>位置6</c:v>
                </c:pt>
                <c:pt idx="6">
                  <c:v>位置7</c:v>
                </c:pt>
                <c:pt idx="7">
                  <c:v>位置8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B类图形</c:v>
                </c:pt>
              </c:strCache>
            </c:strRef>
          </c:tx>
          <c:spPr>
            <a:solidFill>
              <a:scrgbClr r="14126" g="46208" b="18782">
                <a:alpha val="100000"/>
              </a:scrgbClr>
            </a:solidFill>
            <a:ln>
              <a:solidFill>
                <a:scrgbClr r="14126" g="46208" b="18782">
                  <a:alpha val="100000"/>
                </a:scrgbClr>
              </a:solidFill>
            </a:ln>
            <a:effectLst/>
          </c:spPr>
          <c:invertIfNegative val="0"/>
          <c:dLbls>
            <c:dLbl>
              <c:idx val="0"/>
              <c:layout/>
              <c:numFmt formatCode="&quot;0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numFmt formatCode="&quot;100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numFmt formatCode="&quot;0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numFmt formatCode="&quot;100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numFmt formatCode="&quot;0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numFmt formatCode="&quot;100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numFmt formatCode="&quot;0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/>
              <c:numFmt formatCode="&quot;100%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100000" g="100000" b="100000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位置1</c:v>
                </c:pt>
                <c:pt idx="1">
                  <c:v>位置2</c:v>
                </c:pt>
                <c:pt idx="2">
                  <c:v>位置3</c:v>
                </c:pt>
                <c:pt idx="3">
                  <c:v>位置4</c:v>
                </c:pt>
                <c:pt idx="4">
                  <c:v>位置5</c:v>
                </c:pt>
                <c:pt idx="5">
                  <c:v>位置6</c:v>
                </c:pt>
                <c:pt idx="6">
                  <c:v>位置7</c:v>
                </c:pt>
                <c:pt idx="7">
                  <c:v>位置8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67"/>
        <c:overlap val="100"/>
        <c:axId val="406540402"/>
        <c:axId val="381562633"/>
      </c:barChart>
      <c:catAx>
        <c:axId val="40654040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rgbClr r="77582" g="89627" b="82279">
                <a:alpha val="100000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381562633"/>
        <c:crosses val="autoZero"/>
        <c:auto val="1"/>
        <c:lblAlgn val="ctr"/>
        <c:lblOffset val="100"/>
        <c:noMultiLvlLbl val="0"/>
      </c:catAx>
      <c:valAx>
        <c:axId val="381562633"/>
        <c:scaling>
          <c:orientation val="minMax"/>
          <c:max val="1"/>
          <c:min val="0"/>
        </c:scaling>
        <c:delete val="0"/>
        <c:axPos val="l"/>
        <c:majorGridlines>
          <c:spPr>
            <a:ln w="12700" cap="flat" cmpd="sng" algn="ctr">
              <a:solidFill>
                <a:scrgbClr r="77582" g="89627" b="82279">
                  <a:alpha val="100000"/>
                </a:scrgb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406540402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rgbClr r="2122" g="3689" b="913">
                  <a:alpha val="72157"/>
                </a:scrgb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15ae9c5-3242-43d3-ba34-a442d2429e49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2" Type="http://schemas.openxmlformats.org/officeDocument/2006/relationships/slideLayout" Target="../slideLayouts/slideLayout6.xml"/><Relationship Id="rId41" Type="http://schemas.openxmlformats.org/officeDocument/2006/relationships/tags" Target="../tags/tag119.xml"/><Relationship Id="rId40" Type="http://schemas.openxmlformats.org/officeDocument/2006/relationships/tags" Target="../tags/tag118.xml"/><Relationship Id="rId4" Type="http://schemas.openxmlformats.org/officeDocument/2006/relationships/tags" Target="../tags/tag94.xml"/><Relationship Id="rId39" Type="http://schemas.openxmlformats.org/officeDocument/2006/relationships/image" Target="../media/image15.svg"/><Relationship Id="rId38" Type="http://schemas.openxmlformats.org/officeDocument/2006/relationships/image" Target="../media/image14.png"/><Relationship Id="rId37" Type="http://schemas.openxmlformats.org/officeDocument/2006/relationships/tags" Target="../tags/tag117.xml"/><Relationship Id="rId36" Type="http://schemas.openxmlformats.org/officeDocument/2006/relationships/tags" Target="../tags/tag116.xml"/><Relationship Id="rId35" Type="http://schemas.openxmlformats.org/officeDocument/2006/relationships/tags" Target="../tags/tag115.xml"/><Relationship Id="rId34" Type="http://schemas.openxmlformats.org/officeDocument/2006/relationships/tags" Target="../tags/tag114.xml"/><Relationship Id="rId33" Type="http://schemas.openxmlformats.org/officeDocument/2006/relationships/tags" Target="../tags/tag113.xml"/><Relationship Id="rId32" Type="http://schemas.openxmlformats.org/officeDocument/2006/relationships/image" Target="../media/image13.svg"/><Relationship Id="rId31" Type="http://schemas.openxmlformats.org/officeDocument/2006/relationships/image" Target="../media/image12.png"/><Relationship Id="rId30" Type="http://schemas.openxmlformats.org/officeDocument/2006/relationships/tags" Target="../tags/tag112.xml"/><Relationship Id="rId3" Type="http://schemas.openxmlformats.org/officeDocument/2006/relationships/tags" Target="../tags/tag93.xml"/><Relationship Id="rId29" Type="http://schemas.openxmlformats.org/officeDocument/2006/relationships/tags" Target="../tags/tag111.xml"/><Relationship Id="rId28" Type="http://schemas.openxmlformats.org/officeDocument/2006/relationships/tags" Target="../tags/tag110.xml"/><Relationship Id="rId27" Type="http://schemas.openxmlformats.org/officeDocument/2006/relationships/tags" Target="../tags/tag109.xml"/><Relationship Id="rId26" Type="http://schemas.openxmlformats.org/officeDocument/2006/relationships/image" Target="../media/image11.svg"/><Relationship Id="rId25" Type="http://schemas.openxmlformats.org/officeDocument/2006/relationships/image" Target="../media/image10.png"/><Relationship Id="rId24" Type="http://schemas.openxmlformats.org/officeDocument/2006/relationships/tags" Target="../tags/tag108.xml"/><Relationship Id="rId23" Type="http://schemas.openxmlformats.org/officeDocument/2006/relationships/tags" Target="../tags/tag107.xml"/><Relationship Id="rId22" Type="http://schemas.openxmlformats.org/officeDocument/2006/relationships/tags" Target="../tags/tag106.xml"/><Relationship Id="rId21" Type="http://schemas.openxmlformats.org/officeDocument/2006/relationships/tags" Target="../tags/tag105.xml"/><Relationship Id="rId20" Type="http://schemas.openxmlformats.org/officeDocument/2006/relationships/image" Target="../media/image9.svg"/><Relationship Id="rId2" Type="http://schemas.openxmlformats.org/officeDocument/2006/relationships/tags" Target="../tags/tag92.xml"/><Relationship Id="rId19" Type="http://schemas.openxmlformats.org/officeDocument/2006/relationships/image" Target="../media/image8.png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image" Target="../media/image7.svg"/><Relationship Id="rId13" Type="http://schemas.openxmlformats.org/officeDocument/2006/relationships/image" Target="../media/image6.png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28.xml"/><Relationship Id="rId8" Type="http://schemas.openxmlformats.org/officeDocument/2006/relationships/tags" Target="../tags/tag127.xml"/><Relationship Id="rId7" Type="http://schemas.openxmlformats.org/officeDocument/2006/relationships/tags" Target="../tags/tag126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4" Type="http://schemas.openxmlformats.org/officeDocument/2006/relationships/slideLayout" Target="../slideLayouts/slideLayout6.xml"/><Relationship Id="rId43" Type="http://schemas.openxmlformats.org/officeDocument/2006/relationships/tags" Target="../tags/tag156.xml"/><Relationship Id="rId42" Type="http://schemas.openxmlformats.org/officeDocument/2006/relationships/tags" Target="../tags/tag155.xml"/><Relationship Id="rId41" Type="http://schemas.openxmlformats.org/officeDocument/2006/relationships/tags" Target="../tags/tag154.xml"/><Relationship Id="rId40" Type="http://schemas.openxmlformats.org/officeDocument/2006/relationships/image" Target="../media/image21.svg"/><Relationship Id="rId4" Type="http://schemas.openxmlformats.org/officeDocument/2006/relationships/tags" Target="../tags/tag123.xml"/><Relationship Id="rId39" Type="http://schemas.openxmlformats.org/officeDocument/2006/relationships/image" Target="../media/image20.png"/><Relationship Id="rId38" Type="http://schemas.openxmlformats.org/officeDocument/2006/relationships/tags" Target="../tags/tag153.xml"/><Relationship Id="rId37" Type="http://schemas.openxmlformats.org/officeDocument/2006/relationships/tags" Target="../tags/tag152.xml"/><Relationship Id="rId36" Type="http://schemas.openxmlformats.org/officeDocument/2006/relationships/tags" Target="../tags/tag151.xml"/><Relationship Id="rId35" Type="http://schemas.openxmlformats.org/officeDocument/2006/relationships/tags" Target="../tags/tag150.xml"/><Relationship Id="rId34" Type="http://schemas.openxmlformats.org/officeDocument/2006/relationships/tags" Target="../tags/tag149.xml"/><Relationship Id="rId33" Type="http://schemas.openxmlformats.org/officeDocument/2006/relationships/image" Target="../media/image19.svg"/><Relationship Id="rId32" Type="http://schemas.openxmlformats.org/officeDocument/2006/relationships/image" Target="../media/image18.png"/><Relationship Id="rId31" Type="http://schemas.openxmlformats.org/officeDocument/2006/relationships/tags" Target="../tags/tag148.xml"/><Relationship Id="rId30" Type="http://schemas.openxmlformats.org/officeDocument/2006/relationships/tags" Target="../tags/tag147.xml"/><Relationship Id="rId3" Type="http://schemas.openxmlformats.org/officeDocument/2006/relationships/tags" Target="../tags/tag122.xml"/><Relationship Id="rId29" Type="http://schemas.openxmlformats.org/officeDocument/2006/relationships/tags" Target="../tags/tag146.xml"/><Relationship Id="rId28" Type="http://schemas.openxmlformats.org/officeDocument/2006/relationships/tags" Target="../tags/tag145.xml"/><Relationship Id="rId27" Type="http://schemas.openxmlformats.org/officeDocument/2006/relationships/tags" Target="../tags/tag144.xml"/><Relationship Id="rId26" Type="http://schemas.openxmlformats.org/officeDocument/2006/relationships/image" Target="../media/image17.svg"/><Relationship Id="rId25" Type="http://schemas.openxmlformats.org/officeDocument/2006/relationships/image" Target="../media/image16.png"/><Relationship Id="rId24" Type="http://schemas.openxmlformats.org/officeDocument/2006/relationships/tags" Target="../tags/tag143.xml"/><Relationship Id="rId23" Type="http://schemas.openxmlformats.org/officeDocument/2006/relationships/tags" Target="../tags/tag142.xml"/><Relationship Id="rId22" Type="http://schemas.openxmlformats.org/officeDocument/2006/relationships/tags" Target="../tags/tag141.xml"/><Relationship Id="rId21" Type="http://schemas.openxmlformats.org/officeDocument/2006/relationships/tags" Target="../tags/tag140.xml"/><Relationship Id="rId20" Type="http://schemas.openxmlformats.org/officeDocument/2006/relationships/tags" Target="../tags/tag139.xml"/><Relationship Id="rId2" Type="http://schemas.openxmlformats.org/officeDocument/2006/relationships/tags" Target="../tags/tag121.xml"/><Relationship Id="rId19" Type="http://schemas.openxmlformats.org/officeDocument/2006/relationships/tags" Target="../tags/tag138.xml"/><Relationship Id="rId18" Type="http://schemas.openxmlformats.org/officeDocument/2006/relationships/tags" Target="../tags/tag137.xml"/><Relationship Id="rId17" Type="http://schemas.openxmlformats.org/officeDocument/2006/relationships/tags" Target="../tags/tag136.xml"/><Relationship Id="rId16" Type="http://schemas.openxmlformats.org/officeDocument/2006/relationships/tags" Target="../tags/tag135.xml"/><Relationship Id="rId15" Type="http://schemas.openxmlformats.org/officeDocument/2006/relationships/tags" Target="../tags/tag134.xml"/><Relationship Id="rId14" Type="http://schemas.openxmlformats.org/officeDocument/2006/relationships/tags" Target="../tags/tag133.xml"/><Relationship Id="rId13" Type="http://schemas.openxmlformats.org/officeDocument/2006/relationships/tags" Target="../tags/tag132.xml"/><Relationship Id="rId12" Type="http://schemas.openxmlformats.org/officeDocument/2006/relationships/tags" Target="../tags/tag131.xml"/><Relationship Id="rId11" Type="http://schemas.openxmlformats.org/officeDocument/2006/relationships/tags" Target="../tags/tag130.xml"/><Relationship Id="rId10" Type="http://schemas.openxmlformats.org/officeDocument/2006/relationships/tags" Target="../tags/tag129.xml"/><Relationship Id="rId1" Type="http://schemas.openxmlformats.org/officeDocument/2006/relationships/tags" Target="../tags/tag12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63.xml"/><Relationship Id="rId8" Type="http://schemas.openxmlformats.org/officeDocument/2006/relationships/image" Target="../media/image23.svg"/><Relationship Id="rId7" Type="http://schemas.openxmlformats.org/officeDocument/2006/relationships/image" Target="../media/image22.png"/><Relationship Id="rId62" Type="http://schemas.openxmlformats.org/officeDocument/2006/relationships/slideLayout" Target="../slideLayouts/slideLayout6.xml"/><Relationship Id="rId61" Type="http://schemas.openxmlformats.org/officeDocument/2006/relationships/tags" Target="../tags/tag199.xml"/><Relationship Id="rId60" Type="http://schemas.openxmlformats.org/officeDocument/2006/relationships/image" Target="../media/image35.svg"/><Relationship Id="rId6" Type="http://schemas.openxmlformats.org/officeDocument/2006/relationships/tags" Target="../tags/tag162.xml"/><Relationship Id="rId59" Type="http://schemas.openxmlformats.org/officeDocument/2006/relationships/image" Target="../media/image34.png"/><Relationship Id="rId58" Type="http://schemas.openxmlformats.org/officeDocument/2006/relationships/tags" Target="../tags/tag198.xml"/><Relationship Id="rId57" Type="http://schemas.openxmlformats.org/officeDocument/2006/relationships/tags" Target="../tags/tag197.xml"/><Relationship Id="rId56" Type="http://schemas.openxmlformats.org/officeDocument/2006/relationships/tags" Target="../tags/tag196.xml"/><Relationship Id="rId55" Type="http://schemas.openxmlformats.org/officeDocument/2006/relationships/tags" Target="../tags/tag195.xml"/><Relationship Id="rId54" Type="http://schemas.openxmlformats.org/officeDocument/2006/relationships/image" Target="../media/image33.svg"/><Relationship Id="rId53" Type="http://schemas.openxmlformats.org/officeDocument/2006/relationships/image" Target="../media/image32.png"/><Relationship Id="rId52" Type="http://schemas.openxmlformats.org/officeDocument/2006/relationships/tags" Target="../tags/tag194.xml"/><Relationship Id="rId51" Type="http://schemas.openxmlformats.org/officeDocument/2006/relationships/tags" Target="../tags/tag193.xml"/><Relationship Id="rId50" Type="http://schemas.openxmlformats.org/officeDocument/2006/relationships/tags" Target="../tags/tag192.xml"/><Relationship Id="rId5" Type="http://schemas.openxmlformats.org/officeDocument/2006/relationships/tags" Target="../tags/tag161.xml"/><Relationship Id="rId49" Type="http://schemas.openxmlformats.org/officeDocument/2006/relationships/image" Target="../media/image31.svg"/><Relationship Id="rId48" Type="http://schemas.openxmlformats.org/officeDocument/2006/relationships/image" Target="../media/image30.png"/><Relationship Id="rId47" Type="http://schemas.openxmlformats.org/officeDocument/2006/relationships/tags" Target="../tags/tag191.xml"/><Relationship Id="rId46" Type="http://schemas.openxmlformats.org/officeDocument/2006/relationships/tags" Target="../tags/tag190.xml"/><Relationship Id="rId45" Type="http://schemas.openxmlformats.org/officeDocument/2006/relationships/tags" Target="../tags/tag189.xml"/><Relationship Id="rId44" Type="http://schemas.openxmlformats.org/officeDocument/2006/relationships/image" Target="../media/image29.svg"/><Relationship Id="rId43" Type="http://schemas.openxmlformats.org/officeDocument/2006/relationships/image" Target="../media/image28.png"/><Relationship Id="rId42" Type="http://schemas.openxmlformats.org/officeDocument/2006/relationships/tags" Target="../tags/tag188.xml"/><Relationship Id="rId41" Type="http://schemas.openxmlformats.org/officeDocument/2006/relationships/tags" Target="../tags/tag187.xml"/><Relationship Id="rId40" Type="http://schemas.openxmlformats.org/officeDocument/2006/relationships/tags" Target="../tags/tag186.xml"/><Relationship Id="rId4" Type="http://schemas.openxmlformats.org/officeDocument/2006/relationships/tags" Target="../tags/tag160.xml"/><Relationship Id="rId39" Type="http://schemas.openxmlformats.org/officeDocument/2006/relationships/tags" Target="../tags/tag185.xml"/><Relationship Id="rId38" Type="http://schemas.openxmlformats.org/officeDocument/2006/relationships/tags" Target="../tags/tag184.xml"/><Relationship Id="rId37" Type="http://schemas.openxmlformats.org/officeDocument/2006/relationships/tags" Target="../tags/tag183.xml"/><Relationship Id="rId36" Type="http://schemas.openxmlformats.org/officeDocument/2006/relationships/tags" Target="../tags/tag182.xml"/><Relationship Id="rId35" Type="http://schemas.openxmlformats.org/officeDocument/2006/relationships/image" Target="../media/image27.svg"/><Relationship Id="rId34" Type="http://schemas.openxmlformats.org/officeDocument/2006/relationships/image" Target="../media/image26.png"/><Relationship Id="rId33" Type="http://schemas.openxmlformats.org/officeDocument/2006/relationships/tags" Target="../tags/tag181.xml"/><Relationship Id="rId32" Type="http://schemas.openxmlformats.org/officeDocument/2006/relationships/tags" Target="../tags/tag180.xml"/><Relationship Id="rId31" Type="http://schemas.openxmlformats.org/officeDocument/2006/relationships/tags" Target="../tags/tag179.xml"/><Relationship Id="rId30" Type="http://schemas.openxmlformats.org/officeDocument/2006/relationships/tags" Target="../tags/tag178.xml"/><Relationship Id="rId3" Type="http://schemas.openxmlformats.org/officeDocument/2006/relationships/tags" Target="../tags/tag159.xml"/><Relationship Id="rId29" Type="http://schemas.openxmlformats.org/officeDocument/2006/relationships/image" Target="../media/image25.svg"/><Relationship Id="rId28" Type="http://schemas.openxmlformats.org/officeDocument/2006/relationships/image" Target="../media/image24.png"/><Relationship Id="rId27" Type="http://schemas.openxmlformats.org/officeDocument/2006/relationships/tags" Target="../tags/tag177.xml"/><Relationship Id="rId26" Type="http://schemas.openxmlformats.org/officeDocument/2006/relationships/tags" Target="../tags/tag176.xml"/><Relationship Id="rId25" Type="http://schemas.openxmlformats.org/officeDocument/2006/relationships/tags" Target="../tags/tag175.xml"/><Relationship Id="rId24" Type="http://schemas.openxmlformats.org/officeDocument/2006/relationships/tags" Target="../tags/tag174.xml"/><Relationship Id="rId23" Type="http://schemas.openxmlformats.org/officeDocument/2006/relationships/image" Target="../media/image13.svg"/><Relationship Id="rId22" Type="http://schemas.openxmlformats.org/officeDocument/2006/relationships/image" Target="../media/image12.png"/><Relationship Id="rId21" Type="http://schemas.openxmlformats.org/officeDocument/2006/relationships/tags" Target="../tags/tag173.xml"/><Relationship Id="rId20" Type="http://schemas.openxmlformats.org/officeDocument/2006/relationships/tags" Target="../tags/tag172.xml"/><Relationship Id="rId2" Type="http://schemas.openxmlformats.org/officeDocument/2006/relationships/tags" Target="../tags/tag158.xml"/><Relationship Id="rId19" Type="http://schemas.openxmlformats.org/officeDocument/2006/relationships/tags" Target="../tags/tag171.xml"/><Relationship Id="rId18" Type="http://schemas.openxmlformats.org/officeDocument/2006/relationships/tags" Target="../tags/tag170.xml"/><Relationship Id="rId17" Type="http://schemas.openxmlformats.org/officeDocument/2006/relationships/tags" Target="../tags/tag169.xml"/><Relationship Id="rId16" Type="http://schemas.openxmlformats.org/officeDocument/2006/relationships/tags" Target="../tags/tag168.xml"/><Relationship Id="rId15" Type="http://schemas.openxmlformats.org/officeDocument/2006/relationships/tags" Target="../tags/tag167.xml"/><Relationship Id="rId14" Type="http://schemas.openxmlformats.org/officeDocument/2006/relationships/image" Target="../media/image11.svg"/><Relationship Id="rId13" Type="http://schemas.openxmlformats.org/officeDocument/2006/relationships/image" Target="../media/image10.png"/><Relationship Id="rId12" Type="http://schemas.openxmlformats.org/officeDocument/2006/relationships/tags" Target="../tags/tag166.xml"/><Relationship Id="rId11" Type="http://schemas.openxmlformats.org/officeDocument/2006/relationships/tags" Target="../tags/tag165.xml"/><Relationship Id="rId10" Type="http://schemas.openxmlformats.org/officeDocument/2006/relationships/tags" Target="../tags/tag164.xml"/><Relationship Id="rId1" Type="http://schemas.openxmlformats.org/officeDocument/2006/relationships/tags" Target="../tags/tag15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07.xml"/><Relationship Id="rId8" Type="http://schemas.openxmlformats.org/officeDocument/2006/relationships/tags" Target="../tags/tag206.xml"/><Relationship Id="rId7" Type="http://schemas.openxmlformats.org/officeDocument/2006/relationships/tags" Target="../tags/tag205.xml"/><Relationship Id="rId6" Type="http://schemas.openxmlformats.org/officeDocument/2006/relationships/tags" Target="../tags/tag204.xml"/><Relationship Id="rId5" Type="http://schemas.openxmlformats.org/officeDocument/2006/relationships/tags" Target="../tags/tag203.xml"/><Relationship Id="rId4" Type="http://schemas.openxmlformats.org/officeDocument/2006/relationships/tags" Target="../tags/tag202.xml"/><Relationship Id="rId34" Type="http://schemas.openxmlformats.org/officeDocument/2006/relationships/slideLayout" Target="../slideLayouts/slideLayout6.xml"/><Relationship Id="rId33" Type="http://schemas.openxmlformats.org/officeDocument/2006/relationships/tags" Target="../tags/tag225.xml"/><Relationship Id="rId32" Type="http://schemas.openxmlformats.org/officeDocument/2006/relationships/tags" Target="../tags/tag224.xml"/><Relationship Id="rId31" Type="http://schemas.openxmlformats.org/officeDocument/2006/relationships/image" Target="../media/image29.svg"/><Relationship Id="rId30" Type="http://schemas.openxmlformats.org/officeDocument/2006/relationships/image" Target="../media/image28.png"/><Relationship Id="rId3" Type="http://schemas.openxmlformats.org/officeDocument/2006/relationships/tags" Target="../tags/tag201.xml"/><Relationship Id="rId29" Type="http://schemas.openxmlformats.org/officeDocument/2006/relationships/tags" Target="../tags/tag223.xml"/><Relationship Id="rId28" Type="http://schemas.openxmlformats.org/officeDocument/2006/relationships/tags" Target="../tags/tag222.xml"/><Relationship Id="rId27" Type="http://schemas.openxmlformats.org/officeDocument/2006/relationships/tags" Target="../tags/tag221.xml"/><Relationship Id="rId26" Type="http://schemas.openxmlformats.org/officeDocument/2006/relationships/tags" Target="../tags/tag220.xml"/><Relationship Id="rId25" Type="http://schemas.openxmlformats.org/officeDocument/2006/relationships/image" Target="../media/image11.svg"/><Relationship Id="rId24" Type="http://schemas.openxmlformats.org/officeDocument/2006/relationships/image" Target="../media/image10.png"/><Relationship Id="rId23" Type="http://schemas.openxmlformats.org/officeDocument/2006/relationships/tags" Target="../tags/tag219.xml"/><Relationship Id="rId22" Type="http://schemas.openxmlformats.org/officeDocument/2006/relationships/tags" Target="../tags/tag218.xml"/><Relationship Id="rId21" Type="http://schemas.openxmlformats.org/officeDocument/2006/relationships/tags" Target="../tags/tag217.xml"/><Relationship Id="rId20" Type="http://schemas.openxmlformats.org/officeDocument/2006/relationships/tags" Target="../tags/tag216.xml"/><Relationship Id="rId2" Type="http://schemas.openxmlformats.org/officeDocument/2006/relationships/tags" Target="../tags/tag200.xml"/><Relationship Id="rId19" Type="http://schemas.openxmlformats.org/officeDocument/2006/relationships/image" Target="../media/image31.svg"/><Relationship Id="rId18" Type="http://schemas.openxmlformats.org/officeDocument/2006/relationships/image" Target="../media/image30.png"/><Relationship Id="rId17" Type="http://schemas.openxmlformats.org/officeDocument/2006/relationships/tags" Target="../tags/tag215.xml"/><Relationship Id="rId16" Type="http://schemas.openxmlformats.org/officeDocument/2006/relationships/tags" Target="../tags/tag214.xml"/><Relationship Id="rId15" Type="http://schemas.openxmlformats.org/officeDocument/2006/relationships/tags" Target="../tags/tag213.xml"/><Relationship Id="rId14" Type="http://schemas.openxmlformats.org/officeDocument/2006/relationships/tags" Target="../tags/tag212.xml"/><Relationship Id="rId13" Type="http://schemas.openxmlformats.org/officeDocument/2006/relationships/tags" Target="../tags/tag211.xml"/><Relationship Id="rId12" Type="http://schemas.openxmlformats.org/officeDocument/2006/relationships/tags" Target="../tags/tag210.xml"/><Relationship Id="rId11" Type="http://schemas.openxmlformats.org/officeDocument/2006/relationships/tags" Target="../tags/tag209.xml"/><Relationship Id="rId10" Type="http://schemas.openxmlformats.org/officeDocument/2006/relationships/tags" Target="../tags/tag208.xml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28.xml"/><Relationship Id="rId2" Type="http://schemas.openxmlformats.org/officeDocument/2006/relationships/tags" Target="../tags/tag227.xml"/><Relationship Id="rId1" Type="http://schemas.openxmlformats.org/officeDocument/2006/relationships/tags" Target="../tags/tag22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35.xml"/><Relationship Id="rId8" Type="http://schemas.openxmlformats.org/officeDocument/2006/relationships/tags" Target="../tags/tag234.xml"/><Relationship Id="rId7" Type="http://schemas.openxmlformats.org/officeDocument/2006/relationships/tags" Target="../tags/tag233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2" Type="http://schemas.openxmlformats.org/officeDocument/2006/relationships/slideLayout" Target="../slideLayouts/slideLayout6.xml"/><Relationship Id="rId41" Type="http://schemas.openxmlformats.org/officeDocument/2006/relationships/tags" Target="../tags/tag261.xml"/><Relationship Id="rId40" Type="http://schemas.openxmlformats.org/officeDocument/2006/relationships/tags" Target="../tags/tag260.xml"/><Relationship Id="rId4" Type="http://schemas.openxmlformats.org/officeDocument/2006/relationships/tags" Target="../tags/tag232.xml"/><Relationship Id="rId39" Type="http://schemas.openxmlformats.org/officeDocument/2006/relationships/tags" Target="../tags/tag259.xml"/><Relationship Id="rId38" Type="http://schemas.openxmlformats.org/officeDocument/2006/relationships/tags" Target="../tags/tag258.xml"/><Relationship Id="rId37" Type="http://schemas.openxmlformats.org/officeDocument/2006/relationships/tags" Target="../tags/tag257.xml"/><Relationship Id="rId36" Type="http://schemas.openxmlformats.org/officeDocument/2006/relationships/tags" Target="../tags/tag256.xml"/><Relationship Id="rId35" Type="http://schemas.openxmlformats.org/officeDocument/2006/relationships/image" Target="../media/image41.svg"/><Relationship Id="rId34" Type="http://schemas.openxmlformats.org/officeDocument/2006/relationships/image" Target="../media/image40.png"/><Relationship Id="rId33" Type="http://schemas.openxmlformats.org/officeDocument/2006/relationships/tags" Target="../tags/tag255.xml"/><Relationship Id="rId32" Type="http://schemas.openxmlformats.org/officeDocument/2006/relationships/tags" Target="../tags/tag254.xml"/><Relationship Id="rId31" Type="http://schemas.openxmlformats.org/officeDocument/2006/relationships/tags" Target="../tags/tag253.xml"/><Relationship Id="rId30" Type="http://schemas.openxmlformats.org/officeDocument/2006/relationships/tags" Target="../tags/tag252.xml"/><Relationship Id="rId3" Type="http://schemas.openxmlformats.org/officeDocument/2006/relationships/tags" Target="../tags/tag231.xml"/><Relationship Id="rId29" Type="http://schemas.openxmlformats.org/officeDocument/2006/relationships/tags" Target="../tags/tag251.xml"/><Relationship Id="rId28" Type="http://schemas.openxmlformats.org/officeDocument/2006/relationships/tags" Target="../tags/tag250.xml"/><Relationship Id="rId27" Type="http://schemas.openxmlformats.org/officeDocument/2006/relationships/tags" Target="../tags/tag249.xml"/><Relationship Id="rId26" Type="http://schemas.openxmlformats.org/officeDocument/2006/relationships/tags" Target="../tags/tag248.xml"/><Relationship Id="rId25" Type="http://schemas.openxmlformats.org/officeDocument/2006/relationships/tags" Target="../tags/tag247.xml"/><Relationship Id="rId24" Type="http://schemas.openxmlformats.org/officeDocument/2006/relationships/tags" Target="../tags/tag246.xml"/><Relationship Id="rId23" Type="http://schemas.openxmlformats.org/officeDocument/2006/relationships/tags" Target="../tags/tag245.xml"/><Relationship Id="rId22" Type="http://schemas.openxmlformats.org/officeDocument/2006/relationships/tags" Target="../tags/tag244.xml"/><Relationship Id="rId21" Type="http://schemas.openxmlformats.org/officeDocument/2006/relationships/tags" Target="../tags/tag243.xml"/><Relationship Id="rId20" Type="http://schemas.openxmlformats.org/officeDocument/2006/relationships/image" Target="../media/image39.svg"/><Relationship Id="rId2" Type="http://schemas.openxmlformats.org/officeDocument/2006/relationships/tags" Target="../tags/tag230.xml"/><Relationship Id="rId19" Type="http://schemas.openxmlformats.org/officeDocument/2006/relationships/image" Target="../media/image38.png"/><Relationship Id="rId18" Type="http://schemas.openxmlformats.org/officeDocument/2006/relationships/tags" Target="../tags/tag242.xml"/><Relationship Id="rId17" Type="http://schemas.openxmlformats.org/officeDocument/2006/relationships/tags" Target="../tags/tag241.xml"/><Relationship Id="rId16" Type="http://schemas.openxmlformats.org/officeDocument/2006/relationships/tags" Target="../tags/tag240.xml"/><Relationship Id="rId15" Type="http://schemas.openxmlformats.org/officeDocument/2006/relationships/tags" Target="../tags/tag239.xml"/><Relationship Id="rId14" Type="http://schemas.openxmlformats.org/officeDocument/2006/relationships/tags" Target="../tags/tag238.xml"/><Relationship Id="rId13" Type="http://schemas.openxmlformats.org/officeDocument/2006/relationships/image" Target="../media/image11.svg"/><Relationship Id="rId12" Type="http://schemas.openxmlformats.org/officeDocument/2006/relationships/image" Target="../media/image10.png"/><Relationship Id="rId11" Type="http://schemas.openxmlformats.org/officeDocument/2006/relationships/tags" Target="../tags/tag237.xml"/><Relationship Id="rId10" Type="http://schemas.openxmlformats.org/officeDocument/2006/relationships/tags" Target="../tags/tag236.xml"/><Relationship Id="rId1" Type="http://schemas.openxmlformats.org/officeDocument/2006/relationships/tags" Target="../tags/tag229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67.xml"/><Relationship Id="rId8" Type="http://schemas.openxmlformats.org/officeDocument/2006/relationships/tags" Target="../tags/tag266.xml"/><Relationship Id="rId7" Type="http://schemas.openxmlformats.org/officeDocument/2006/relationships/image" Target="../media/image11.svg"/><Relationship Id="rId68" Type="http://schemas.openxmlformats.org/officeDocument/2006/relationships/slideLayout" Target="../slideLayouts/slideLayout6.xml"/><Relationship Id="rId67" Type="http://schemas.openxmlformats.org/officeDocument/2006/relationships/tags" Target="../tags/tag311.xml"/><Relationship Id="rId66" Type="http://schemas.openxmlformats.org/officeDocument/2006/relationships/tags" Target="../tags/tag310.xml"/><Relationship Id="rId65" Type="http://schemas.openxmlformats.org/officeDocument/2006/relationships/image" Target="../media/image53.svg"/><Relationship Id="rId64" Type="http://schemas.openxmlformats.org/officeDocument/2006/relationships/image" Target="../media/image52.png"/><Relationship Id="rId63" Type="http://schemas.openxmlformats.org/officeDocument/2006/relationships/tags" Target="../tags/tag309.xml"/><Relationship Id="rId62" Type="http://schemas.openxmlformats.org/officeDocument/2006/relationships/tags" Target="../tags/tag308.xml"/><Relationship Id="rId61" Type="http://schemas.openxmlformats.org/officeDocument/2006/relationships/tags" Target="../tags/tag307.xml"/><Relationship Id="rId60" Type="http://schemas.openxmlformats.org/officeDocument/2006/relationships/tags" Target="../tags/tag306.xml"/><Relationship Id="rId6" Type="http://schemas.openxmlformats.org/officeDocument/2006/relationships/image" Target="../media/image10.png"/><Relationship Id="rId59" Type="http://schemas.openxmlformats.org/officeDocument/2006/relationships/tags" Target="../tags/tag305.xml"/><Relationship Id="rId58" Type="http://schemas.openxmlformats.org/officeDocument/2006/relationships/image" Target="../media/image51.svg"/><Relationship Id="rId57" Type="http://schemas.openxmlformats.org/officeDocument/2006/relationships/image" Target="../media/image50.png"/><Relationship Id="rId56" Type="http://schemas.openxmlformats.org/officeDocument/2006/relationships/tags" Target="../tags/tag304.xml"/><Relationship Id="rId55" Type="http://schemas.openxmlformats.org/officeDocument/2006/relationships/tags" Target="../tags/tag303.xml"/><Relationship Id="rId54" Type="http://schemas.openxmlformats.org/officeDocument/2006/relationships/tags" Target="../tags/tag302.xml"/><Relationship Id="rId53" Type="http://schemas.openxmlformats.org/officeDocument/2006/relationships/tags" Target="../tags/tag301.xml"/><Relationship Id="rId52" Type="http://schemas.openxmlformats.org/officeDocument/2006/relationships/tags" Target="../tags/tag300.xml"/><Relationship Id="rId51" Type="http://schemas.openxmlformats.org/officeDocument/2006/relationships/image" Target="../media/image49.svg"/><Relationship Id="rId50" Type="http://schemas.openxmlformats.org/officeDocument/2006/relationships/image" Target="../media/image48.png"/><Relationship Id="rId5" Type="http://schemas.openxmlformats.org/officeDocument/2006/relationships/tags" Target="../tags/tag265.xml"/><Relationship Id="rId49" Type="http://schemas.openxmlformats.org/officeDocument/2006/relationships/tags" Target="../tags/tag299.xml"/><Relationship Id="rId48" Type="http://schemas.openxmlformats.org/officeDocument/2006/relationships/tags" Target="../tags/tag298.xml"/><Relationship Id="rId47" Type="http://schemas.openxmlformats.org/officeDocument/2006/relationships/tags" Target="../tags/tag297.xml"/><Relationship Id="rId46" Type="http://schemas.openxmlformats.org/officeDocument/2006/relationships/tags" Target="../tags/tag296.xml"/><Relationship Id="rId45" Type="http://schemas.openxmlformats.org/officeDocument/2006/relationships/image" Target="../media/image47.svg"/><Relationship Id="rId44" Type="http://schemas.openxmlformats.org/officeDocument/2006/relationships/image" Target="../media/image46.png"/><Relationship Id="rId43" Type="http://schemas.openxmlformats.org/officeDocument/2006/relationships/tags" Target="../tags/tag295.xml"/><Relationship Id="rId42" Type="http://schemas.openxmlformats.org/officeDocument/2006/relationships/tags" Target="../tags/tag294.xml"/><Relationship Id="rId41" Type="http://schemas.openxmlformats.org/officeDocument/2006/relationships/tags" Target="../tags/tag293.xml"/><Relationship Id="rId40" Type="http://schemas.openxmlformats.org/officeDocument/2006/relationships/tags" Target="../tags/tag292.xml"/><Relationship Id="rId4" Type="http://schemas.openxmlformats.org/officeDocument/2006/relationships/tags" Target="../tags/tag264.xml"/><Relationship Id="rId39" Type="http://schemas.openxmlformats.org/officeDocument/2006/relationships/tags" Target="../tags/tag291.xml"/><Relationship Id="rId38" Type="http://schemas.openxmlformats.org/officeDocument/2006/relationships/tags" Target="../tags/tag290.xml"/><Relationship Id="rId37" Type="http://schemas.openxmlformats.org/officeDocument/2006/relationships/tags" Target="../tags/tag289.xml"/><Relationship Id="rId36" Type="http://schemas.openxmlformats.org/officeDocument/2006/relationships/tags" Target="../tags/tag288.xml"/><Relationship Id="rId35" Type="http://schemas.openxmlformats.org/officeDocument/2006/relationships/tags" Target="../tags/tag287.xml"/><Relationship Id="rId34" Type="http://schemas.openxmlformats.org/officeDocument/2006/relationships/tags" Target="../tags/tag286.xml"/><Relationship Id="rId33" Type="http://schemas.openxmlformats.org/officeDocument/2006/relationships/image" Target="../media/image45.svg"/><Relationship Id="rId32" Type="http://schemas.openxmlformats.org/officeDocument/2006/relationships/image" Target="../media/image44.png"/><Relationship Id="rId31" Type="http://schemas.openxmlformats.org/officeDocument/2006/relationships/tags" Target="../tags/tag285.xml"/><Relationship Id="rId30" Type="http://schemas.openxmlformats.org/officeDocument/2006/relationships/tags" Target="../tags/tag284.xml"/><Relationship Id="rId3" Type="http://schemas.openxmlformats.org/officeDocument/2006/relationships/tags" Target="../tags/tag263.xml"/><Relationship Id="rId29" Type="http://schemas.openxmlformats.org/officeDocument/2006/relationships/tags" Target="../tags/tag283.xml"/><Relationship Id="rId28" Type="http://schemas.openxmlformats.org/officeDocument/2006/relationships/tags" Target="../tags/tag282.xml"/><Relationship Id="rId27" Type="http://schemas.openxmlformats.org/officeDocument/2006/relationships/tags" Target="../tags/tag281.xml"/><Relationship Id="rId26" Type="http://schemas.openxmlformats.org/officeDocument/2006/relationships/tags" Target="../tags/tag280.xml"/><Relationship Id="rId25" Type="http://schemas.openxmlformats.org/officeDocument/2006/relationships/tags" Target="../tags/tag279.xml"/><Relationship Id="rId24" Type="http://schemas.openxmlformats.org/officeDocument/2006/relationships/tags" Target="../tags/tag278.xml"/><Relationship Id="rId23" Type="http://schemas.openxmlformats.org/officeDocument/2006/relationships/tags" Target="../tags/tag277.xml"/><Relationship Id="rId22" Type="http://schemas.openxmlformats.org/officeDocument/2006/relationships/tags" Target="../tags/tag276.xml"/><Relationship Id="rId21" Type="http://schemas.openxmlformats.org/officeDocument/2006/relationships/image" Target="../media/image31.svg"/><Relationship Id="rId20" Type="http://schemas.openxmlformats.org/officeDocument/2006/relationships/image" Target="../media/image30.png"/><Relationship Id="rId2" Type="http://schemas.openxmlformats.org/officeDocument/2006/relationships/tags" Target="../tags/tag262.xml"/><Relationship Id="rId19" Type="http://schemas.openxmlformats.org/officeDocument/2006/relationships/tags" Target="../tags/tag275.xml"/><Relationship Id="rId18" Type="http://schemas.openxmlformats.org/officeDocument/2006/relationships/tags" Target="../tags/tag274.xml"/><Relationship Id="rId17" Type="http://schemas.openxmlformats.org/officeDocument/2006/relationships/tags" Target="../tags/tag273.xml"/><Relationship Id="rId16" Type="http://schemas.openxmlformats.org/officeDocument/2006/relationships/tags" Target="../tags/tag272.xml"/><Relationship Id="rId15" Type="http://schemas.openxmlformats.org/officeDocument/2006/relationships/tags" Target="../tags/tag271.xml"/><Relationship Id="rId14" Type="http://schemas.openxmlformats.org/officeDocument/2006/relationships/image" Target="../media/image43.svg"/><Relationship Id="rId13" Type="http://schemas.openxmlformats.org/officeDocument/2006/relationships/image" Target="../media/image42.png"/><Relationship Id="rId12" Type="http://schemas.openxmlformats.org/officeDocument/2006/relationships/tags" Target="../tags/tag270.xml"/><Relationship Id="rId11" Type="http://schemas.openxmlformats.org/officeDocument/2006/relationships/tags" Target="../tags/tag269.xml"/><Relationship Id="rId10" Type="http://schemas.openxmlformats.org/officeDocument/2006/relationships/tags" Target="../tags/tag268.xml"/><Relationship Id="rId1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18.xml"/><Relationship Id="rId8" Type="http://schemas.openxmlformats.org/officeDocument/2006/relationships/image" Target="../media/image55.svg"/><Relationship Id="rId7" Type="http://schemas.openxmlformats.org/officeDocument/2006/relationships/image" Target="../media/image54.png"/><Relationship Id="rId6" Type="http://schemas.openxmlformats.org/officeDocument/2006/relationships/tags" Target="../tags/tag317.xml"/><Relationship Id="rId5" Type="http://schemas.openxmlformats.org/officeDocument/2006/relationships/tags" Target="../tags/tag316.xml"/><Relationship Id="rId43" Type="http://schemas.openxmlformats.org/officeDocument/2006/relationships/slideLayout" Target="../slideLayouts/slideLayout6.xml"/><Relationship Id="rId42" Type="http://schemas.openxmlformats.org/officeDocument/2006/relationships/tags" Target="../tags/tag341.xml"/><Relationship Id="rId41" Type="http://schemas.openxmlformats.org/officeDocument/2006/relationships/image" Target="../media/image63.svg"/><Relationship Id="rId40" Type="http://schemas.openxmlformats.org/officeDocument/2006/relationships/image" Target="../media/image62.png"/><Relationship Id="rId4" Type="http://schemas.openxmlformats.org/officeDocument/2006/relationships/tags" Target="../tags/tag315.xml"/><Relationship Id="rId39" Type="http://schemas.openxmlformats.org/officeDocument/2006/relationships/tags" Target="../tags/tag340.xml"/><Relationship Id="rId38" Type="http://schemas.openxmlformats.org/officeDocument/2006/relationships/tags" Target="../tags/tag339.xml"/><Relationship Id="rId37" Type="http://schemas.openxmlformats.org/officeDocument/2006/relationships/tags" Target="../tags/tag338.xml"/><Relationship Id="rId36" Type="http://schemas.openxmlformats.org/officeDocument/2006/relationships/tags" Target="../tags/tag337.xml"/><Relationship Id="rId35" Type="http://schemas.openxmlformats.org/officeDocument/2006/relationships/image" Target="../media/image61.svg"/><Relationship Id="rId34" Type="http://schemas.openxmlformats.org/officeDocument/2006/relationships/image" Target="../media/image60.png"/><Relationship Id="rId33" Type="http://schemas.openxmlformats.org/officeDocument/2006/relationships/tags" Target="../tags/tag336.xml"/><Relationship Id="rId32" Type="http://schemas.openxmlformats.org/officeDocument/2006/relationships/tags" Target="../tags/tag335.xml"/><Relationship Id="rId31" Type="http://schemas.openxmlformats.org/officeDocument/2006/relationships/tags" Target="../tags/tag334.xml"/><Relationship Id="rId30" Type="http://schemas.openxmlformats.org/officeDocument/2006/relationships/tags" Target="../tags/tag333.xml"/><Relationship Id="rId3" Type="http://schemas.openxmlformats.org/officeDocument/2006/relationships/tags" Target="../tags/tag314.xml"/><Relationship Id="rId29" Type="http://schemas.openxmlformats.org/officeDocument/2006/relationships/image" Target="../media/image11.svg"/><Relationship Id="rId28" Type="http://schemas.openxmlformats.org/officeDocument/2006/relationships/image" Target="../media/image10.png"/><Relationship Id="rId27" Type="http://schemas.openxmlformats.org/officeDocument/2006/relationships/tags" Target="../tags/tag332.xml"/><Relationship Id="rId26" Type="http://schemas.openxmlformats.org/officeDocument/2006/relationships/tags" Target="../tags/tag331.xml"/><Relationship Id="rId25" Type="http://schemas.openxmlformats.org/officeDocument/2006/relationships/tags" Target="../tags/tag330.xml"/><Relationship Id="rId24" Type="http://schemas.openxmlformats.org/officeDocument/2006/relationships/tags" Target="../tags/tag329.xml"/><Relationship Id="rId23" Type="http://schemas.openxmlformats.org/officeDocument/2006/relationships/tags" Target="../tags/tag328.xml"/><Relationship Id="rId22" Type="http://schemas.openxmlformats.org/officeDocument/2006/relationships/image" Target="../media/image59.svg"/><Relationship Id="rId21" Type="http://schemas.openxmlformats.org/officeDocument/2006/relationships/image" Target="../media/image58.png"/><Relationship Id="rId20" Type="http://schemas.openxmlformats.org/officeDocument/2006/relationships/tags" Target="../tags/tag327.xml"/><Relationship Id="rId2" Type="http://schemas.openxmlformats.org/officeDocument/2006/relationships/tags" Target="../tags/tag313.xml"/><Relationship Id="rId19" Type="http://schemas.openxmlformats.org/officeDocument/2006/relationships/tags" Target="../tags/tag326.xml"/><Relationship Id="rId18" Type="http://schemas.openxmlformats.org/officeDocument/2006/relationships/tags" Target="../tags/tag325.xml"/><Relationship Id="rId17" Type="http://schemas.openxmlformats.org/officeDocument/2006/relationships/tags" Target="../tags/tag324.xml"/><Relationship Id="rId16" Type="http://schemas.openxmlformats.org/officeDocument/2006/relationships/tags" Target="../tags/tag323.xml"/><Relationship Id="rId15" Type="http://schemas.openxmlformats.org/officeDocument/2006/relationships/image" Target="../media/image57.svg"/><Relationship Id="rId14" Type="http://schemas.openxmlformats.org/officeDocument/2006/relationships/image" Target="../media/image56.png"/><Relationship Id="rId13" Type="http://schemas.openxmlformats.org/officeDocument/2006/relationships/tags" Target="../tags/tag322.xml"/><Relationship Id="rId12" Type="http://schemas.openxmlformats.org/officeDocument/2006/relationships/tags" Target="../tags/tag321.xml"/><Relationship Id="rId11" Type="http://schemas.openxmlformats.org/officeDocument/2006/relationships/tags" Target="../tags/tag320.xml"/><Relationship Id="rId10" Type="http://schemas.openxmlformats.org/officeDocument/2006/relationships/tags" Target="../tags/tag319.xml"/><Relationship Id="rId1" Type="http://schemas.openxmlformats.org/officeDocument/2006/relationships/tags" Target="../tags/tag31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48.xml"/><Relationship Id="rId8" Type="http://schemas.openxmlformats.org/officeDocument/2006/relationships/tags" Target="../tags/tag347.xml"/><Relationship Id="rId7" Type="http://schemas.openxmlformats.org/officeDocument/2006/relationships/tags" Target="../tags/tag346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2" Type="http://schemas.openxmlformats.org/officeDocument/2006/relationships/slideLayout" Target="../slideLayouts/slideLayout6.xml"/><Relationship Id="rId41" Type="http://schemas.openxmlformats.org/officeDocument/2006/relationships/tags" Target="../tags/tag376.xml"/><Relationship Id="rId40" Type="http://schemas.openxmlformats.org/officeDocument/2006/relationships/tags" Target="../tags/tag375.xml"/><Relationship Id="rId4" Type="http://schemas.openxmlformats.org/officeDocument/2006/relationships/tags" Target="../tags/tag345.xml"/><Relationship Id="rId39" Type="http://schemas.openxmlformats.org/officeDocument/2006/relationships/tags" Target="../tags/tag374.xml"/><Relationship Id="rId38" Type="http://schemas.openxmlformats.org/officeDocument/2006/relationships/tags" Target="../tags/tag373.xml"/><Relationship Id="rId37" Type="http://schemas.openxmlformats.org/officeDocument/2006/relationships/tags" Target="../tags/tag372.xml"/><Relationship Id="rId36" Type="http://schemas.openxmlformats.org/officeDocument/2006/relationships/tags" Target="../tags/tag371.xml"/><Relationship Id="rId35" Type="http://schemas.openxmlformats.org/officeDocument/2006/relationships/tags" Target="../tags/tag370.xml"/><Relationship Id="rId34" Type="http://schemas.openxmlformats.org/officeDocument/2006/relationships/tags" Target="../tags/tag369.xml"/><Relationship Id="rId33" Type="http://schemas.openxmlformats.org/officeDocument/2006/relationships/tags" Target="../tags/tag368.xml"/><Relationship Id="rId32" Type="http://schemas.openxmlformats.org/officeDocument/2006/relationships/tags" Target="../tags/tag367.xml"/><Relationship Id="rId31" Type="http://schemas.openxmlformats.org/officeDocument/2006/relationships/tags" Target="../tags/tag366.xml"/><Relationship Id="rId30" Type="http://schemas.openxmlformats.org/officeDocument/2006/relationships/tags" Target="../tags/tag365.xml"/><Relationship Id="rId3" Type="http://schemas.openxmlformats.org/officeDocument/2006/relationships/tags" Target="../tags/tag344.xml"/><Relationship Id="rId29" Type="http://schemas.openxmlformats.org/officeDocument/2006/relationships/tags" Target="../tags/tag364.xml"/><Relationship Id="rId28" Type="http://schemas.openxmlformats.org/officeDocument/2006/relationships/image" Target="../media/image67.svg"/><Relationship Id="rId27" Type="http://schemas.openxmlformats.org/officeDocument/2006/relationships/image" Target="../media/image66.png"/><Relationship Id="rId26" Type="http://schemas.openxmlformats.org/officeDocument/2006/relationships/tags" Target="../tags/tag363.xml"/><Relationship Id="rId25" Type="http://schemas.openxmlformats.org/officeDocument/2006/relationships/tags" Target="../tags/tag362.xml"/><Relationship Id="rId24" Type="http://schemas.openxmlformats.org/officeDocument/2006/relationships/tags" Target="../tags/tag361.xml"/><Relationship Id="rId23" Type="http://schemas.openxmlformats.org/officeDocument/2006/relationships/tags" Target="../tags/tag360.xml"/><Relationship Id="rId22" Type="http://schemas.openxmlformats.org/officeDocument/2006/relationships/tags" Target="../tags/tag359.xml"/><Relationship Id="rId21" Type="http://schemas.openxmlformats.org/officeDocument/2006/relationships/tags" Target="../tags/tag358.xml"/><Relationship Id="rId20" Type="http://schemas.openxmlformats.org/officeDocument/2006/relationships/tags" Target="../tags/tag357.xml"/><Relationship Id="rId2" Type="http://schemas.openxmlformats.org/officeDocument/2006/relationships/tags" Target="../tags/tag343.xml"/><Relationship Id="rId19" Type="http://schemas.openxmlformats.org/officeDocument/2006/relationships/tags" Target="../tags/tag356.xml"/><Relationship Id="rId18" Type="http://schemas.openxmlformats.org/officeDocument/2006/relationships/tags" Target="../tags/tag355.xml"/><Relationship Id="rId17" Type="http://schemas.openxmlformats.org/officeDocument/2006/relationships/tags" Target="../tags/tag354.xml"/><Relationship Id="rId16" Type="http://schemas.openxmlformats.org/officeDocument/2006/relationships/image" Target="../media/image65.svg"/><Relationship Id="rId15" Type="http://schemas.openxmlformats.org/officeDocument/2006/relationships/image" Target="../media/image64.png"/><Relationship Id="rId14" Type="http://schemas.openxmlformats.org/officeDocument/2006/relationships/tags" Target="../tags/tag353.xml"/><Relationship Id="rId13" Type="http://schemas.openxmlformats.org/officeDocument/2006/relationships/tags" Target="../tags/tag352.xml"/><Relationship Id="rId12" Type="http://schemas.openxmlformats.org/officeDocument/2006/relationships/tags" Target="../tags/tag351.xml"/><Relationship Id="rId11" Type="http://schemas.openxmlformats.org/officeDocument/2006/relationships/tags" Target="../tags/tag350.xml"/><Relationship Id="rId10" Type="http://schemas.openxmlformats.org/officeDocument/2006/relationships/tags" Target="../tags/tag349.xml"/><Relationship Id="rId1" Type="http://schemas.openxmlformats.org/officeDocument/2006/relationships/tags" Target="../tags/tag34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79.xml"/><Relationship Id="rId2" Type="http://schemas.openxmlformats.org/officeDocument/2006/relationships/tags" Target="../tags/tag378.xml"/><Relationship Id="rId1" Type="http://schemas.openxmlformats.org/officeDocument/2006/relationships/tags" Target="../tags/tag3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700"/>
              <a:t>七巧板与非遗·图形组合之美</a:t>
            </a:r>
            <a:endParaRPr lang="zh-CN" altLang="en-US" sz="57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七巧板：宋朝桌子里的图形密码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七巧板溯源：黄伯思的智慧桌子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295400"/>
          </a:xfrm>
          <a:custGeom>
            <a:avLst/>
            <a:gdLst>
              <a:gd name="sw" fmla="*/ 1 w 17385"/>
              <a:gd name="sh" fmla="*/ 1 h 2040"/>
              <a:gd name="mins" fmla="min sw sh"/>
              <a:gd name="dsw" fmla="+- 0 sw mins"/>
              <a:gd name="dsh" fmla="+- 0 sh mins"/>
              <a:gd name="p0x0" fmla="*/ 180 w 17385"/>
              <a:gd name="p0y0" fmla="*/ 0 h 2040"/>
              <a:gd name="p0x1" fmla="*/ 17205 w 17385"/>
              <a:gd name="p0y1" fmla="*/ 0 h 2040"/>
              <a:gd name="p0x2" fmla="*/ 17304 w 17385"/>
              <a:gd name="p0y2" fmla="*/ 0 h 2040"/>
              <a:gd name="p0x3" fmla="*/ 17385 w 17385"/>
              <a:gd name="p0y3" fmla="*/ 80 h 2040"/>
              <a:gd name="p0x4" fmla="*/ 17385 w 17385"/>
              <a:gd name="p0y4" fmla="*/ 180 h 2040"/>
              <a:gd name="p0x5" fmla="*/ 17385 w 17385"/>
              <a:gd name="p0y5" fmla="*/ 1860 h 2040"/>
              <a:gd name="p0x6" fmla="*/ 17385 w 17385"/>
              <a:gd name="p0y6" fmla="*/ 1959 h 2040"/>
              <a:gd name="p0x7" fmla="*/ 17304 w 17385"/>
              <a:gd name="p0y7" fmla="*/ 2040 h 2040"/>
              <a:gd name="p0x8" fmla="*/ 17205 w 17385"/>
              <a:gd name="p0y8" fmla="*/ 2040 h 2040"/>
              <a:gd name="p0x9" fmla="*/ 180 w 17385"/>
              <a:gd name="p0y9" fmla="*/ 2040 h 2040"/>
              <a:gd name="p0x10" fmla="*/ 80 w 17385"/>
              <a:gd name="p0y10" fmla="*/ 2040 h 2040"/>
              <a:gd name="p0x11" fmla="*/ 0 w 17385"/>
              <a:gd name="p0y11" fmla="*/ 1959 h 2040"/>
              <a:gd name="p0x12" fmla="*/ 0 w 17385"/>
              <a:gd name="p0y12" fmla="*/ 1860 h 2040"/>
              <a:gd name="p0x13" fmla="*/ 0 w 17385"/>
              <a:gd name="p0y13" fmla="*/ 180 h 2040"/>
              <a:gd name="p0x14" fmla="*/ 0 w 17385"/>
              <a:gd name="p0y14" fmla="*/ 80 h 2040"/>
              <a:gd name="p0x15" fmla="*/ 80 w 17385"/>
              <a:gd name="p0y15" fmla="*/ 0 h 2040"/>
              <a:gd name="p0x16" fmla="*/ 180 w 17385"/>
              <a:gd name="p0y16" fmla="*/ 0 h 20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857500" y="1495425"/>
            <a:ext cx="6477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宋朝一张桌子，演变成千年智力玩具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642870"/>
            <a:ext cx="4859655" cy="807085"/>
          </a:xfrm>
          <a:custGeom>
            <a:avLst/>
            <a:gdLst>
              <a:gd name="sw" fmla="*/ 1 w 7653"/>
              <a:gd name="sh" fmla="*/ 1 h 1271"/>
              <a:gd name="mins" fmla="min sw sh"/>
              <a:gd name="dsw" fmla="+- 0 sw mins"/>
              <a:gd name="dsh" fmla="+- 0 sh mins"/>
              <a:gd name="p0x0" fmla="*/ 180 w 7653"/>
              <a:gd name="p0y0" fmla="*/ 0 h 1271"/>
              <a:gd name="p0x1" fmla="*/ 7473 w 7653"/>
              <a:gd name="p0y1" fmla="*/ 0 h 1271"/>
              <a:gd name="p0x2" fmla="*/ 7572 w 7653"/>
              <a:gd name="p0y2" fmla="*/ 0 h 1271"/>
              <a:gd name="p0x3" fmla="*/ 7653 w 7653"/>
              <a:gd name="p0y3" fmla="*/ 80 h 1271"/>
              <a:gd name="p0x4" fmla="*/ 7653 w 7653"/>
              <a:gd name="p0y4" fmla="*/ 180 h 1271"/>
              <a:gd name="p0x5" fmla="*/ 7653 w 7653"/>
              <a:gd name="p0y5" fmla="*/ 1091 h 1271"/>
              <a:gd name="p0x6" fmla="*/ 7653 w 7653"/>
              <a:gd name="p0y6" fmla="*/ 1190 h 1271"/>
              <a:gd name="p0x7" fmla="*/ 7572 w 7653"/>
              <a:gd name="p0y7" fmla="*/ 1271 h 1271"/>
              <a:gd name="p0x8" fmla="*/ 7473 w 7653"/>
              <a:gd name="p0y8" fmla="*/ 1271 h 1271"/>
              <a:gd name="p0x9" fmla="*/ 180 w 7653"/>
              <a:gd name="p0y9" fmla="*/ 1271 h 1271"/>
              <a:gd name="p0x10" fmla="*/ 80 w 7653"/>
              <a:gd name="p0y10" fmla="*/ 1271 h 1271"/>
              <a:gd name="p0x11" fmla="*/ 0 w 7653"/>
              <a:gd name="p0y11" fmla="*/ 1190 h 1271"/>
              <a:gd name="p0x12" fmla="*/ 0 w 7653"/>
              <a:gd name="p0y12" fmla="*/ 1091 h 1271"/>
              <a:gd name="p0x13" fmla="*/ 0 w 7653"/>
              <a:gd name="p0y13" fmla="*/ 180 h 1271"/>
              <a:gd name="p0x14" fmla="*/ 0 w 7653"/>
              <a:gd name="p0y14" fmla="*/ 80 h 1271"/>
              <a:gd name="p0x15" fmla="*/ 80 w 7653"/>
              <a:gd name="p0y15" fmla="*/ 0 h 1271"/>
              <a:gd name="p0x16" fmla="*/ 180 w 7653"/>
              <a:gd name="p0y16" fmla="*/ 0 h 12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28371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7976" t="-1026" r="-7976" b="-1026"/>
          <a:stretch>
            <a:fillRect/>
          </a:stretch>
        </p:blipFill>
        <p:spPr>
          <a:xfrm>
            <a:off x="826135" y="2917825"/>
            <a:ext cx="309245" cy="2527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04925" y="2880122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宋朝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黄伯思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发明了一种桌子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575945" y="3649980"/>
            <a:ext cx="4859655" cy="807720"/>
          </a:xfrm>
          <a:custGeom>
            <a:avLst/>
            <a:gdLst>
              <a:gd name="sw" fmla="*/ 1 w 7653"/>
              <a:gd name="sh" fmla="*/ 1 h 1271"/>
              <a:gd name="mins" fmla="min sw sh"/>
              <a:gd name="dsw" fmla="+- 0 sw mins"/>
              <a:gd name="dsh" fmla="+- 0 sh mins"/>
              <a:gd name="p0x0" fmla="*/ 180 w 7653"/>
              <a:gd name="p0y0" fmla="*/ 0 h 1271"/>
              <a:gd name="p0x1" fmla="*/ 7473 w 7653"/>
              <a:gd name="p0y1" fmla="*/ 0 h 1271"/>
              <a:gd name="p0x2" fmla="*/ 7572 w 7653"/>
              <a:gd name="p0y2" fmla="*/ 0 h 1271"/>
              <a:gd name="p0x3" fmla="*/ 7653 w 7653"/>
              <a:gd name="p0y3" fmla="*/ 80 h 1271"/>
              <a:gd name="p0x4" fmla="*/ 7653 w 7653"/>
              <a:gd name="p0y4" fmla="*/ 180 h 1271"/>
              <a:gd name="p0x5" fmla="*/ 7653 w 7653"/>
              <a:gd name="p0y5" fmla="*/ 1091 h 1271"/>
              <a:gd name="p0x6" fmla="*/ 7653 w 7653"/>
              <a:gd name="p0y6" fmla="*/ 1190 h 1271"/>
              <a:gd name="p0x7" fmla="*/ 7572 w 7653"/>
              <a:gd name="p0y7" fmla="*/ 1271 h 1271"/>
              <a:gd name="p0x8" fmla="*/ 7473 w 7653"/>
              <a:gd name="p0y8" fmla="*/ 1271 h 1271"/>
              <a:gd name="p0x9" fmla="*/ 180 w 7653"/>
              <a:gd name="p0y9" fmla="*/ 1271 h 1271"/>
              <a:gd name="p0x10" fmla="*/ 80 w 7653"/>
              <a:gd name="p0y10" fmla="*/ 1271 h 1271"/>
              <a:gd name="p0x11" fmla="*/ 0 w 7653"/>
              <a:gd name="p0y11" fmla="*/ 1190 h 1271"/>
              <a:gd name="p0x12" fmla="*/ 0 w 7653"/>
              <a:gd name="p0y12" fmla="*/ 1091 h 1271"/>
              <a:gd name="p0x13" fmla="*/ 0 w 7653"/>
              <a:gd name="p0y13" fmla="*/ 180 h 1271"/>
              <a:gd name="p0x14" fmla="*/ 0 w 7653"/>
              <a:gd name="p0y14" fmla="*/ 80 h 1271"/>
              <a:gd name="p0x15" fmla="*/ 80 w 7653"/>
              <a:gd name="p0y15" fmla="*/ 0 h 1271"/>
              <a:gd name="p0x16" fmla="*/ 180 w 7653"/>
              <a:gd name="p0y16" fmla="*/ 0 h 12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771525" y="38442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366" t="-10303" r="-2366" b="-10303"/>
          <a:stretch>
            <a:fillRect/>
          </a:stretch>
        </p:blipFill>
        <p:spPr>
          <a:xfrm>
            <a:off x="826135" y="3924935"/>
            <a:ext cx="309245" cy="2527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304925" y="3887391"/>
            <a:ext cx="21477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吃饭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拼成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三角形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575945" y="4657725"/>
            <a:ext cx="4859655" cy="807085"/>
          </a:xfrm>
          <a:custGeom>
            <a:avLst/>
            <a:gdLst>
              <a:gd name="sw" fmla="*/ 1 w 7653"/>
              <a:gd name="sh" fmla="*/ 1 h 1271"/>
              <a:gd name="mins" fmla="min sw sh"/>
              <a:gd name="dsw" fmla="+- 0 sw mins"/>
              <a:gd name="dsh" fmla="+- 0 sh mins"/>
              <a:gd name="p0x0" fmla="*/ 180 w 7653"/>
              <a:gd name="p0y0" fmla="*/ 0 h 1271"/>
              <a:gd name="p0x1" fmla="*/ 7473 w 7653"/>
              <a:gd name="p0y1" fmla="*/ 0 h 1271"/>
              <a:gd name="p0x2" fmla="*/ 7572 w 7653"/>
              <a:gd name="p0y2" fmla="*/ 0 h 1271"/>
              <a:gd name="p0x3" fmla="*/ 7653 w 7653"/>
              <a:gd name="p0y3" fmla="*/ 80 h 1271"/>
              <a:gd name="p0x4" fmla="*/ 7653 w 7653"/>
              <a:gd name="p0y4" fmla="*/ 180 h 1271"/>
              <a:gd name="p0x5" fmla="*/ 7653 w 7653"/>
              <a:gd name="p0y5" fmla="*/ 1091 h 1271"/>
              <a:gd name="p0x6" fmla="*/ 7653 w 7653"/>
              <a:gd name="p0y6" fmla="*/ 1190 h 1271"/>
              <a:gd name="p0x7" fmla="*/ 7572 w 7653"/>
              <a:gd name="p0y7" fmla="*/ 1271 h 1271"/>
              <a:gd name="p0x8" fmla="*/ 7473 w 7653"/>
              <a:gd name="p0y8" fmla="*/ 1271 h 1271"/>
              <a:gd name="p0x9" fmla="*/ 180 w 7653"/>
              <a:gd name="p0y9" fmla="*/ 1271 h 1271"/>
              <a:gd name="p0x10" fmla="*/ 80 w 7653"/>
              <a:gd name="p0y10" fmla="*/ 1271 h 1271"/>
              <a:gd name="p0x11" fmla="*/ 0 w 7653"/>
              <a:gd name="p0y11" fmla="*/ 1190 h 1271"/>
              <a:gd name="p0x12" fmla="*/ 0 w 7653"/>
              <a:gd name="p0y12" fmla="*/ 1091 h 1271"/>
              <a:gd name="p0x13" fmla="*/ 0 w 7653"/>
              <a:gd name="p0y13" fmla="*/ 180 h 1271"/>
              <a:gd name="p0x14" fmla="*/ 0 w 7653"/>
              <a:gd name="p0y14" fmla="*/ 80 h 1271"/>
              <a:gd name="p0x15" fmla="*/ 80 w 7653"/>
              <a:gd name="p0y15" fmla="*/ 0 h 1271"/>
              <a:gd name="p0x16" fmla="*/ 180 w 7653"/>
              <a:gd name="p0y16" fmla="*/ 0 h 12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771525" y="48514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4111" t="-2933" r="-4111" b="-2933"/>
          <a:stretch>
            <a:fillRect/>
          </a:stretch>
        </p:blipFill>
        <p:spPr>
          <a:xfrm>
            <a:off x="826135" y="4932680"/>
            <a:ext cx="309245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304925" y="4894659"/>
            <a:ext cx="21477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吃饭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拼成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四方形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2"/>
            </p:custDataLst>
          </p:nvPr>
        </p:nvSpPr>
        <p:spPr>
          <a:xfrm>
            <a:off x="575945" y="5664835"/>
            <a:ext cx="4859655" cy="807085"/>
          </a:xfrm>
          <a:custGeom>
            <a:avLst/>
            <a:gdLst>
              <a:gd name="sw" fmla="*/ 1 w 7653"/>
              <a:gd name="sh" fmla="*/ 1 h 1271"/>
              <a:gd name="mins" fmla="min sw sh"/>
              <a:gd name="dsw" fmla="+- 0 sw mins"/>
              <a:gd name="dsh" fmla="+- 0 sh mins"/>
              <a:gd name="p0x0" fmla="*/ 180 w 7653"/>
              <a:gd name="p0y0" fmla="*/ 0 h 1271"/>
              <a:gd name="p0x1" fmla="*/ 7473 w 7653"/>
              <a:gd name="p0y1" fmla="*/ 0 h 1271"/>
              <a:gd name="p0x2" fmla="*/ 7572 w 7653"/>
              <a:gd name="p0y2" fmla="*/ 0 h 1271"/>
              <a:gd name="p0x3" fmla="*/ 7653 w 7653"/>
              <a:gd name="p0y3" fmla="*/ 80 h 1271"/>
              <a:gd name="p0x4" fmla="*/ 7653 w 7653"/>
              <a:gd name="p0y4" fmla="*/ 180 h 1271"/>
              <a:gd name="p0x5" fmla="*/ 7653 w 7653"/>
              <a:gd name="p0y5" fmla="*/ 1091 h 1271"/>
              <a:gd name="p0x6" fmla="*/ 7653 w 7653"/>
              <a:gd name="p0y6" fmla="*/ 1190 h 1271"/>
              <a:gd name="p0x7" fmla="*/ 7572 w 7653"/>
              <a:gd name="p0y7" fmla="*/ 1271 h 1271"/>
              <a:gd name="p0x8" fmla="*/ 7473 w 7653"/>
              <a:gd name="p0y8" fmla="*/ 1271 h 1271"/>
              <a:gd name="p0x9" fmla="*/ 180 w 7653"/>
              <a:gd name="p0y9" fmla="*/ 1271 h 1271"/>
              <a:gd name="p0x10" fmla="*/ 80 w 7653"/>
              <a:gd name="p0y10" fmla="*/ 1271 h 1271"/>
              <a:gd name="p0x11" fmla="*/ 0 w 7653"/>
              <a:gd name="p0y11" fmla="*/ 1190 h 1271"/>
              <a:gd name="p0x12" fmla="*/ 0 w 7653"/>
              <a:gd name="p0y12" fmla="*/ 1091 h 1271"/>
              <a:gd name="p0x13" fmla="*/ 0 w 7653"/>
              <a:gd name="p0y13" fmla="*/ 180 h 1271"/>
              <a:gd name="p0x14" fmla="*/ 0 w 7653"/>
              <a:gd name="p0y14" fmla="*/ 80 h 1271"/>
              <a:gd name="p0x15" fmla="*/ 80 w 7653"/>
              <a:gd name="p0y15" fmla="*/ 0 h 1271"/>
              <a:gd name="p0x16" fmla="*/ 180 w 7653"/>
              <a:gd name="p0y16" fmla="*/ 0 h 12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771525" y="58585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9091" t="-5139" r="-9091" b="-5139"/>
          <a:stretch>
            <a:fillRect/>
          </a:stretch>
        </p:blipFill>
        <p:spPr>
          <a:xfrm>
            <a:off x="857250" y="5939790"/>
            <a:ext cx="247650" cy="25209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7"/>
            </p:custDataLst>
          </p:nvPr>
        </p:nvSpPr>
        <p:spPr>
          <a:xfrm>
            <a:off x="1304925" y="5901928"/>
            <a:ext cx="332653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后来演变成玩具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人们叫它</a:t>
            </a:r>
            <a:r>
              <a:rPr lang="en-US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七巧板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8"/>
            </p:custDataLst>
          </p:nvPr>
        </p:nvSpPr>
        <p:spPr>
          <a:xfrm>
            <a:off x="5673725" y="2642870"/>
            <a:ext cx="5941695" cy="1814830"/>
          </a:xfrm>
          <a:custGeom>
            <a:avLst/>
            <a:gdLst>
              <a:gd name="sw" fmla="*/ 1 w 9356"/>
              <a:gd name="sh" fmla="*/ 1 h 2857"/>
              <a:gd name="mins" fmla="min sw sh"/>
              <a:gd name="dsw" fmla="+- 0 sw mins"/>
              <a:gd name="dsh" fmla="+- 0 sh mins"/>
              <a:gd name="p0x0" fmla="*/ 180 w 9356"/>
              <a:gd name="p0y0" fmla="*/ 0 h 2857"/>
              <a:gd name="p0x1" fmla="*/ 9176 w 9356"/>
              <a:gd name="p0y1" fmla="*/ 0 h 2857"/>
              <a:gd name="p0x2" fmla="*/ 9276 w 9356"/>
              <a:gd name="p0y2" fmla="*/ 0 h 2857"/>
              <a:gd name="p0x3" fmla="*/ 9356 w 9356"/>
              <a:gd name="p0y3" fmla="*/ 80 h 2857"/>
              <a:gd name="p0x4" fmla="*/ 9356 w 9356"/>
              <a:gd name="p0y4" fmla="*/ 180 h 2857"/>
              <a:gd name="p0x5" fmla="*/ 9356 w 9356"/>
              <a:gd name="p0y5" fmla="*/ 2677 h 2857"/>
              <a:gd name="p0x6" fmla="*/ 9356 w 9356"/>
              <a:gd name="p0y6" fmla="*/ 2776 h 2857"/>
              <a:gd name="p0x7" fmla="*/ 9276 w 9356"/>
              <a:gd name="p0y7" fmla="*/ 2857 h 2857"/>
              <a:gd name="p0x8" fmla="*/ 9176 w 9356"/>
              <a:gd name="p0y8" fmla="*/ 2857 h 2857"/>
              <a:gd name="p0x9" fmla="*/ 180 w 9356"/>
              <a:gd name="p0y9" fmla="*/ 2857 h 2857"/>
              <a:gd name="p0x10" fmla="*/ 80 w 9356"/>
              <a:gd name="p0y10" fmla="*/ 2857 h 2857"/>
              <a:gd name="p0x11" fmla="*/ 0 w 9356"/>
              <a:gd name="p0y11" fmla="*/ 2776 h 2857"/>
              <a:gd name="p0x12" fmla="*/ 0 w 9356"/>
              <a:gd name="p0y12" fmla="*/ 2677 h 2857"/>
              <a:gd name="p0x13" fmla="*/ 0 w 9356"/>
              <a:gd name="p0y13" fmla="*/ 180 h 2857"/>
              <a:gd name="p0x14" fmla="*/ 0 w 9356"/>
              <a:gd name="p0y14" fmla="*/ 80 h 2857"/>
              <a:gd name="p0x15" fmla="*/ 80 w 9356"/>
              <a:gd name="p0y15" fmla="*/ 0 h 2857"/>
              <a:gd name="p0x16" fmla="*/ 180 w 9356"/>
              <a:gd name="p0y16" fmla="*/ 0 h 28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9"/>
            </p:custDataLst>
          </p:nvPr>
        </p:nvSpPr>
        <p:spPr>
          <a:xfrm>
            <a:off x="5869305" y="33407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5955030" y="3421380"/>
            <a:ext cx="247650" cy="2527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3"/>
            </p:custDataLst>
          </p:nvPr>
        </p:nvSpPr>
        <p:spPr>
          <a:xfrm>
            <a:off x="6402734" y="3220879"/>
            <a:ext cx="2857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提问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4"/>
            </p:custDataLst>
          </p:nvPr>
        </p:nvSpPr>
        <p:spPr>
          <a:xfrm>
            <a:off x="6402734" y="3545681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为什么一张桌子能拼成不同形状？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5"/>
            </p:custDataLst>
          </p:nvPr>
        </p:nvSpPr>
        <p:spPr>
          <a:xfrm>
            <a:off x="5673725" y="4657725"/>
            <a:ext cx="5941695" cy="1814195"/>
          </a:xfrm>
          <a:custGeom>
            <a:avLst/>
            <a:gdLst>
              <a:gd name="sw" fmla="*/ 1 w 9356"/>
              <a:gd name="sh" fmla="*/ 1 h 2857"/>
              <a:gd name="mins" fmla="min sw sh"/>
              <a:gd name="dsw" fmla="+- 0 sw mins"/>
              <a:gd name="dsh" fmla="+- 0 sh mins"/>
              <a:gd name="p0x0" fmla="*/ 180 w 9356"/>
              <a:gd name="p0y0" fmla="*/ 0 h 2857"/>
              <a:gd name="p0x1" fmla="*/ 9176 w 9356"/>
              <a:gd name="p0y1" fmla="*/ 0 h 2857"/>
              <a:gd name="p0x2" fmla="*/ 9276 w 9356"/>
              <a:gd name="p0y2" fmla="*/ 0 h 2857"/>
              <a:gd name="p0x3" fmla="*/ 9356 w 9356"/>
              <a:gd name="p0y3" fmla="*/ 80 h 2857"/>
              <a:gd name="p0x4" fmla="*/ 9356 w 9356"/>
              <a:gd name="p0y4" fmla="*/ 180 h 2857"/>
              <a:gd name="p0x5" fmla="*/ 9356 w 9356"/>
              <a:gd name="p0y5" fmla="*/ 2677 h 2857"/>
              <a:gd name="p0x6" fmla="*/ 9356 w 9356"/>
              <a:gd name="p0y6" fmla="*/ 2776 h 2857"/>
              <a:gd name="p0x7" fmla="*/ 9276 w 9356"/>
              <a:gd name="p0y7" fmla="*/ 2857 h 2857"/>
              <a:gd name="p0x8" fmla="*/ 9176 w 9356"/>
              <a:gd name="p0y8" fmla="*/ 2857 h 2857"/>
              <a:gd name="p0x9" fmla="*/ 180 w 9356"/>
              <a:gd name="p0y9" fmla="*/ 2857 h 2857"/>
              <a:gd name="p0x10" fmla="*/ 80 w 9356"/>
              <a:gd name="p0y10" fmla="*/ 2857 h 2857"/>
              <a:gd name="p0x11" fmla="*/ 0 w 9356"/>
              <a:gd name="p0y11" fmla="*/ 2776 h 2857"/>
              <a:gd name="p0x12" fmla="*/ 0 w 9356"/>
              <a:gd name="p0y12" fmla="*/ 2677 h 2857"/>
              <a:gd name="p0x13" fmla="*/ 0 w 9356"/>
              <a:gd name="p0y13" fmla="*/ 180 h 2857"/>
              <a:gd name="p0x14" fmla="*/ 0 w 9356"/>
              <a:gd name="p0y14" fmla="*/ 80 h 2857"/>
              <a:gd name="p0x15" fmla="*/ 80 w 9356"/>
              <a:gd name="p0y15" fmla="*/ 0 h 2857"/>
              <a:gd name="p0x16" fmla="*/ 180 w 9356"/>
              <a:gd name="p0y16" fmla="*/ 0 h 28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6"/>
            </p:custDataLst>
          </p:nvPr>
        </p:nvSpPr>
        <p:spPr>
          <a:xfrm>
            <a:off x="5869305" y="53549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1404" t="-897" r="-1404" b="-897"/>
          <a:stretch>
            <a:fillRect/>
          </a:stretch>
        </p:blipFill>
        <p:spPr>
          <a:xfrm>
            <a:off x="5985510" y="5436235"/>
            <a:ext cx="186055" cy="252095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40"/>
            </p:custDataLst>
          </p:nvPr>
        </p:nvSpPr>
        <p:spPr>
          <a:xfrm>
            <a:off x="6402734" y="5235416"/>
            <a:ext cx="1714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激发兴趣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41"/>
            </p:custDataLst>
          </p:nvPr>
        </p:nvSpPr>
        <p:spPr>
          <a:xfrm>
            <a:off x="6402734" y="5560219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图形可以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组合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与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分解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七巧板解构：七块图形的数学密码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487615" y="2257425"/>
            <a:ext cx="1237507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  <a:endParaRPr sz="60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115522" y="2453164"/>
            <a:ext cx="350906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七巧板组成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115522" y="2840831"/>
            <a:ext cx="3890067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个三角形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+ 1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个正方形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+ 1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个平行四边形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1785785" y="5048250"/>
            <a:ext cx="113570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块大三角形</a:t>
            </a:r>
            <a:endParaRPr lang="zh-CN"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6"/>
            </p:custDataLst>
          </p:nvPr>
        </p:nvSpPr>
        <p:spPr>
          <a:xfrm>
            <a:off x="2826239" y="5048250"/>
            <a:ext cx="3429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endParaRPr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7"/>
            </p:custDataLst>
          </p:nvPr>
        </p:nvSpPr>
        <p:spPr>
          <a:xfrm>
            <a:off x="3073965" y="5048250"/>
            <a:ext cx="113570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块中三角形</a:t>
            </a:r>
            <a:endParaRPr lang="zh-CN"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8"/>
            </p:custDataLst>
          </p:nvPr>
        </p:nvSpPr>
        <p:spPr>
          <a:xfrm>
            <a:off x="4114429" y="5048250"/>
            <a:ext cx="3429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endParaRPr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9"/>
            </p:custDataLst>
          </p:nvPr>
        </p:nvSpPr>
        <p:spPr>
          <a:xfrm>
            <a:off x="4362145" y="5048250"/>
            <a:ext cx="113570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块小三角形</a:t>
            </a:r>
            <a:endParaRPr lang="zh-CN"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10"/>
            </p:custDataLst>
          </p:nvPr>
        </p:nvSpPr>
        <p:spPr>
          <a:xfrm>
            <a:off x="8518525" y="6096000"/>
            <a:ext cx="1333500" cy="381000"/>
          </a:xfrm>
          <a:custGeom>
            <a:avLst/>
            <a:gdLst>
              <a:gd name="sw" fmla="*/ 1 w 2100"/>
              <a:gd name="sh" fmla="*/ 1 h 600"/>
              <a:gd name="mins" fmla="min sw sh"/>
              <a:gd name="dsw" fmla="+- 0 sw mins"/>
              <a:gd name="dsh" fmla="+- 0 sh mins"/>
              <a:gd name="p0x0" fmla="*/ 300 w 2100"/>
              <a:gd name="p0y0" fmla="*/ 0 h 600"/>
              <a:gd name="p0x1" fmla="*/ 1800 w 2100"/>
              <a:gd name="p0y1" fmla="*/ 0 h 600"/>
              <a:gd name="p0x2" fmla="*/ 1965 w 2100"/>
              <a:gd name="p0y2" fmla="*/ 0 h 600"/>
              <a:gd name="p0x3" fmla="*/ 2100 w 2100"/>
              <a:gd name="p0y3" fmla="*/ 134 h 600"/>
              <a:gd name="p0x4" fmla="*/ 2100 w 2100"/>
              <a:gd name="p0y4" fmla="*/ 300 h 600"/>
              <a:gd name="p0x5" fmla="*/ 2100 w 2100"/>
              <a:gd name="p0y5" fmla="*/ 465 h 600"/>
              <a:gd name="p0x6" fmla="*/ 1965 w 2100"/>
              <a:gd name="p0y6" fmla="*/ 600 h 600"/>
              <a:gd name="p0x7" fmla="*/ 1800 w 2100"/>
              <a:gd name="p0y7" fmla="*/ 600 h 600"/>
              <a:gd name="p0x8" fmla="*/ 300 w 2100"/>
              <a:gd name="p0y8" fmla="*/ 600 h 600"/>
              <a:gd name="p0x9" fmla="*/ 134 w 2100"/>
              <a:gd name="p0y9" fmla="*/ 600 h 600"/>
              <a:gd name="p0x10" fmla="*/ 0 w 2100"/>
              <a:gd name="p0y10" fmla="*/ 465 h 600"/>
              <a:gd name="p0x11" fmla="*/ 0 w 2100"/>
              <a:gd name="p0y11" fmla="*/ 300 h 600"/>
              <a:gd name="p0x12" fmla="*/ 0 w 2100"/>
              <a:gd name="p0y12" fmla="*/ 134 h 600"/>
              <a:gd name="p0x13" fmla="*/ 134 w 2100"/>
              <a:gd name="p0y13" fmla="*/ 0 h 600"/>
              <a:gd name="p0x14" fmla="*/ 300 w 2100"/>
              <a:gd name="p0y14" fmla="*/ 0 h 6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11"/>
            </p:custDataLst>
          </p:nvPr>
        </p:nvSpPr>
        <p:spPr>
          <a:xfrm>
            <a:off x="8671017" y="6172200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动手做（二）</a:t>
            </a:r>
            <a:endParaRPr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12"/>
            </p:custDataLst>
          </p:nvPr>
        </p:nvSpPr>
        <p:spPr>
          <a:xfrm>
            <a:off x="575945" y="3452495"/>
            <a:ext cx="1852930" cy="1400175"/>
          </a:xfrm>
          <a:custGeom>
            <a:avLst/>
            <a:gdLst>
              <a:gd name="sw" fmla="*/ 1 w 2918"/>
              <a:gd name="sh" fmla="*/ 1 h 2205"/>
              <a:gd name="mins" fmla="min sw sh"/>
              <a:gd name="dsw" fmla="+- 0 sw mins"/>
              <a:gd name="dsh" fmla="+- 0 sh mins"/>
              <a:gd name="p0x0" fmla="*/ 180 w 2918"/>
              <a:gd name="p0y0" fmla="*/ 0 h 2205"/>
              <a:gd name="p0x1" fmla="*/ 2738 w 2918"/>
              <a:gd name="p0y1" fmla="*/ 0 h 2205"/>
              <a:gd name="p0x2" fmla="*/ 2837 w 2918"/>
              <a:gd name="p0y2" fmla="*/ 0 h 2205"/>
              <a:gd name="p0x3" fmla="*/ 2918 w 2918"/>
              <a:gd name="p0y3" fmla="*/ 80 h 2205"/>
              <a:gd name="p0x4" fmla="*/ 2918 w 2918"/>
              <a:gd name="p0y4" fmla="*/ 180 h 2205"/>
              <a:gd name="p0x5" fmla="*/ 2918 w 2918"/>
              <a:gd name="p0y5" fmla="*/ 2025 h 2205"/>
              <a:gd name="p0x6" fmla="*/ 2918 w 2918"/>
              <a:gd name="p0y6" fmla="*/ 2124 h 2205"/>
              <a:gd name="p0x7" fmla="*/ 2837 w 2918"/>
              <a:gd name="p0y7" fmla="*/ 2205 h 2205"/>
              <a:gd name="p0x8" fmla="*/ 2738 w 2918"/>
              <a:gd name="p0y8" fmla="*/ 2205 h 2205"/>
              <a:gd name="p0x9" fmla="*/ 180 w 2918"/>
              <a:gd name="p0y9" fmla="*/ 2205 h 2205"/>
              <a:gd name="p0x10" fmla="*/ 80 w 2918"/>
              <a:gd name="p0y10" fmla="*/ 2205 h 2205"/>
              <a:gd name="p0x11" fmla="*/ 0 w 2918"/>
              <a:gd name="p0y11" fmla="*/ 2124 h 2205"/>
              <a:gd name="p0x12" fmla="*/ 0 w 2918"/>
              <a:gd name="p0y12" fmla="*/ 2025 h 2205"/>
              <a:gd name="p0x13" fmla="*/ 0 w 2918"/>
              <a:gd name="p0y13" fmla="*/ 180 h 2205"/>
              <a:gd name="p0x14" fmla="*/ 0 w 2918"/>
              <a:gd name="p0y14" fmla="*/ 80 h 2205"/>
              <a:gd name="p0x15" fmla="*/ 80 w 2918"/>
              <a:gd name="p0y15" fmla="*/ 0 h 2205"/>
              <a:gd name="p0x16" fmla="*/ 180 w 2918"/>
              <a:gd name="p0y16" fmla="*/ 0 h 22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13"/>
            </p:custDataLst>
          </p:nvPr>
        </p:nvSpPr>
        <p:spPr>
          <a:xfrm>
            <a:off x="1419596" y="3648075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>
            <a:off x="1245613" y="4114800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三角形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5"/>
            </p:custDataLst>
          </p:nvPr>
        </p:nvSpPr>
        <p:spPr>
          <a:xfrm>
            <a:off x="937393" y="4457700"/>
            <a:ext cx="128327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+ 1</a:t>
            </a:r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+ 2</a:t>
            </a:r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</a:t>
            </a:r>
            <a:endParaRPr lang="zh-CN" altLang="en-US"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6"/>
            </p:custDataLst>
          </p:nvPr>
        </p:nvSpPr>
        <p:spPr>
          <a:xfrm>
            <a:off x="2628900" y="3452495"/>
            <a:ext cx="1853565" cy="1400175"/>
          </a:xfrm>
          <a:custGeom>
            <a:avLst/>
            <a:gdLst>
              <a:gd name="sw" fmla="*/ 1 w 2918"/>
              <a:gd name="sh" fmla="*/ 1 h 2205"/>
              <a:gd name="mins" fmla="min sw sh"/>
              <a:gd name="dsw" fmla="+- 0 sw mins"/>
              <a:gd name="dsh" fmla="+- 0 sh mins"/>
              <a:gd name="p0x0" fmla="*/ 180 w 2918"/>
              <a:gd name="p0y0" fmla="*/ 0 h 2205"/>
              <a:gd name="p0x1" fmla="*/ 2738 w 2918"/>
              <a:gd name="p0y1" fmla="*/ 0 h 2205"/>
              <a:gd name="p0x2" fmla="*/ 2837 w 2918"/>
              <a:gd name="p0y2" fmla="*/ 0 h 2205"/>
              <a:gd name="p0x3" fmla="*/ 2918 w 2918"/>
              <a:gd name="p0y3" fmla="*/ 80 h 2205"/>
              <a:gd name="p0x4" fmla="*/ 2918 w 2918"/>
              <a:gd name="p0y4" fmla="*/ 180 h 2205"/>
              <a:gd name="p0x5" fmla="*/ 2918 w 2918"/>
              <a:gd name="p0y5" fmla="*/ 2025 h 2205"/>
              <a:gd name="p0x6" fmla="*/ 2918 w 2918"/>
              <a:gd name="p0y6" fmla="*/ 2124 h 2205"/>
              <a:gd name="p0x7" fmla="*/ 2837 w 2918"/>
              <a:gd name="p0y7" fmla="*/ 2205 h 2205"/>
              <a:gd name="p0x8" fmla="*/ 2738 w 2918"/>
              <a:gd name="p0y8" fmla="*/ 2205 h 2205"/>
              <a:gd name="p0x9" fmla="*/ 180 w 2918"/>
              <a:gd name="p0y9" fmla="*/ 2205 h 2205"/>
              <a:gd name="p0x10" fmla="*/ 80 w 2918"/>
              <a:gd name="p0y10" fmla="*/ 2205 h 2205"/>
              <a:gd name="p0x11" fmla="*/ 0 w 2918"/>
              <a:gd name="p0y11" fmla="*/ 2124 h 2205"/>
              <a:gd name="p0x12" fmla="*/ 0 w 2918"/>
              <a:gd name="p0y12" fmla="*/ 2025 h 2205"/>
              <a:gd name="p0x13" fmla="*/ 0 w 2918"/>
              <a:gd name="p0y13" fmla="*/ 180 h 2205"/>
              <a:gd name="p0x14" fmla="*/ 0 w 2918"/>
              <a:gd name="p0y14" fmla="*/ 80 h 2205"/>
              <a:gd name="p0x15" fmla="*/ 80 w 2918"/>
              <a:gd name="p0y15" fmla="*/ 0 h 2205"/>
              <a:gd name="p0x16" fmla="*/ 180 w 2918"/>
              <a:gd name="p0y16" fmla="*/ 0 h 22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>
            <a:off x="3472834" y="3805238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8"/>
            </p:custDataLst>
          </p:nvPr>
        </p:nvSpPr>
        <p:spPr>
          <a:xfrm>
            <a:off x="3298851" y="4271963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正方形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9"/>
            </p:custDataLst>
          </p:nvPr>
        </p:nvSpPr>
        <p:spPr>
          <a:xfrm>
            <a:off x="4682490" y="3452495"/>
            <a:ext cx="1852930" cy="1400175"/>
          </a:xfrm>
          <a:custGeom>
            <a:avLst/>
            <a:gdLst>
              <a:gd name="sw" fmla="*/ 1 w 2918"/>
              <a:gd name="sh" fmla="*/ 1 h 2205"/>
              <a:gd name="mins" fmla="min sw sh"/>
              <a:gd name="dsw" fmla="+- 0 sw mins"/>
              <a:gd name="dsh" fmla="+- 0 sh mins"/>
              <a:gd name="p0x0" fmla="*/ 180 w 2918"/>
              <a:gd name="p0y0" fmla="*/ 0 h 2205"/>
              <a:gd name="p0x1" fmla="*/ 2738 w 2918"/>
              <a:gd name="p0y1" fmla="*/ 0 h 2205"/>
              <a:gd name="p0x2" fmla="*/ 2837 w 2918"/>
              <a:gd name="p0y2" fmla="*/ 0 h 2205"/>
              <a:gd name="p0x3" fmla="*/ 2918 w 2918"/>
              <a:gd name="p0y3" fmla="*/ 80 h 2205"/>
              <a:gd name="p0x4" fmla="*/ 2918 w 2918"/>
              <a:gd name="p0y4" fmla="*/ 180 h 2205"/>
              <a:gd name="p0x5" fmla="*/ 2918 w 2918"/>
              <a:gd name="p0y5" fmla="*/ 2025 h 2205"/>
              <a:gd name="p0x6" fmla="*/ 2918 w 2918"/>
              <a:gd name="p0y6" fmla="*/ 2124 h 2205"/>
              <a:gd name="p0x7" fmla="*/ 2837 w 2918"/>
              <a:gd name="p0y7" fmla="*/ 2205 h 2205"/>
              <a:gd name="p0x8" fmla="*/ 2738 w 2918"/>
              <a:gd name="p0y8" fmla="*/ 2205 h 2205"/>
              <a:gd name="p0x9" fmla="*/ 180 w 2918"/>
              <a:gd name="p0y9" fmla="*/ 2205 h 2205"/>
              <a:gd name="p0x10" fmla="*/ 80 w 2918"/>
              <a:gd name="p0y10" fmla="*/ 2205 h 2205"/>
              <a:gd name="p0x11" fmla="*/ 0 w 2918"/>
              <a:gd name="p0y11" fmla="*/ 2124 h 2205"/>
              <a:gd name="p0x12" fmla="*/ 0 w 2918"/>
              <a:gd name="p0y12" fmla="*/ 2025 h 2205"/>
              <a:gd name="p0x13" fmla="*/ 0 w 2918"/>
              <a:gd name="p0y13" fmla="*/ 180 h 2205"/>
              <a:gd name="p0x14" fmla="*/ 0 w 2918"/>
              <a:gd name="p0y14" fmla="*/ 80 h 2205"/>
              <a:gd name="p0x15" fmla="*/ 80 w 2918"/>
              <a:gd name="p0y15" fmla="*/ 0 h 2205"/>
              <a:gd name="p0x16" fmla="*/ 180 w 2918"/>
              <a:gd name="p0y16" fmla="*/ 0 h 22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20"/>
            </p:custDataLst>
          </p:nvPr>
        </p:nvSpPr>
        <p:spPr>
          <a:xfrm>
            <a:off x="5526062" y="3805238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1"/>
            </p:custDataLst>
          </p:nvPr>
        </p:nvSpPr>
        <p:spPr>
          <a:xfrm>
            <a:off x="5180628" y="4271963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平行四边形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2"/>
            </p:custDataLst>
          </p:nvPr>
        </p:nvSpPr>
        <p:spPr>
          <a:xfrm>
            <a:off x="6754495" y="1109345"/>
            <a:ext cx="4860925" cy="1186180"/>
          </a:xfrm>
          <a:custGeom>
            <a:avLst/>
            <a:gdLst>
              <a:gd name="sw" fmla="*/ 1 w 7654"/>
              <a:gd name="sh" fmla="*/ 1 h 1867"/>
              <a:gd name="mins" fmla="min sw sh"/>
              <a:gd name="dsw" fmla="+- 0 sw mins"/>
              <a:gd name="dsh" fmla="+- 0 sh mins"/>
              <a:gd name="p0x0" fmla="*/ 180 w 7654"/>
              <a:gd name="p0y0" fmla="*/ 0 h 1867"/>
              <a:gd name="p0x1" fmla="*/ 7474 w 7654"/>
              <a:gd name="p0y1" fmla="*/ 0 h 1867"/>
              <a:gd name="p0x2" fmla="*/ 7573 w 7654"/>
              <a:gd name="p0y2" fmla="*/ 0 h 1867"/>
              <a:gd name="p0x3" fmla="*/ 7654 w 7654"/>
              <a:gd name="p0y3" fmla="*/ 80 h 1867"/>
              <a:gd name="p0x4" fmla="*/ 7654 w 7654"/>
              <a:gd name="p0y4" fmla="*/ 180 h 1867"/>
              <a:gd name="p0x5" fmla="*/ 7654 w 7654"/>
              <a:gd name="p0y5" fmla="*/ 1687 h 1867"/>
              <a:gd name="p0x6" fmla="*/ 7654 w 7654"/>
              <a:gd name="p0y6" fmla="*/ 1786 h 1867"/>
              <a:gd name="p0x7" fmla="*/ 7573 w 7654"/>
              <a:gd name="p0y7" fmla="*/ 1867 h 1867"/>
              <a:gd name="p0x8" fmla="*/ 7474 w 7654"/>
              <a:gd name="p0y8" fmla="*/ 1867 h 1867"/>
              <a:gd name="p0x9" fmla="*/ 180 w 7654"/>
              <a:gd name="p0y9" fmla="*/ 1867 h 1867"/>
              <a:gd name="p0x10" fmla="*/ 80 w 7654"/>
              <a:gd name="p0y10" fmla="*/ 1867 h 1867"/>
              <a:gd name="p0x11" fmla="*/ 0 w 7654"/>
              <a:gd name="p0y11" fmla="*/ 1786 h 1867"/>
              <a:gd name="p0x12" fmla="*/ 0 w 7654"/>
              <a:gd name="p0y12" fmla="*/ 1687 h 1867"/>
              <a:gd name="p0x13" fmla="*/ 0 w 7654"/>
              <a:gd name="p0y13" fmla="*/ 180 h 1867"/>
              <a:gd name="p0x14" fmla="*/ 0 w 7654"/>
              <a:gd name="p0y14" fmla="*/ 80 h 1867"/>
              <a:gd name="p0x15" fmla="*/ 80 w 7654"/>
              <a:gd name="p0y15" fmla="*/ 0 h 1867"/>
              <a:gd name="p0x16" fmla="*/ 180 w 7654"/>
              <a:gd name="p0y16" fmla="*/ 0 h 186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3"/>
            </p:custDataLst>
          </p:nvPr>
        </p:nvSpPr>
        <p:spPr>
          <a:xfrm>
            <a:off x="6950075" y="14928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2273" t="-10303" r="-2273" b="-10303"/>
          <a:stretch>
            <a:fillRect/>
          </a:stretch>
        </p:blipFill>
        <p:spPr>
          <a:xfrm>
            <a:off x="7049770" y="1573530"/>
            <a:ext cx="219075" cy="2527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7521845" y="1388288"/>
            <a:ext cx="389863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边长关系发现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8"/>
            </p:custDataLst>
          </p:nvPr>
        </p:nvSpPr>
        <p:spPr>
          <a:xfrm>
            <a:off x="7521845" y="1712138"/>
            <a:ext cx="389863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小三角形斜边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中三角形直角边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9"/>
            </p:custDataLst>
          </p:nvPr>
        </p:nvSpPr>
        <p:spPr>
          <a:xfrm>
            <a:off x="6754495" y="2495550"/>
            <a:ext cx="4860925" cy="1185545"/>
          </a:xfrm>
          <a:custGeom>
            <a:avLst/>
            <a:gdLst>
              <a:gd name="sw" fmla="*/ 1 w 7654"/>
              <a:gd name="sh" fmla="*/ 1 h 1867"/>
              <a:gd name="mins" fmla="min sw sh"/>
              <a:gd name="dsw" fmla="+- 0 sw mins"/>
              <a:gd name="dsh" fmla="+- 0 sh mins"/>
              <a:gd name="p0x0" fmla="*/ 180 w 7654"/>
              <a:gd name="p0y0" fmla="*/ 0 h 1867"/>
              <a:gd name="p0x1" fmla="*/ 7474 w 7654"/>
              <a:gd name="p0y1" fmla="*/ 0 h 1867"/>
              <a:gd name="p0x2" fmla="*/ 7573 w 7654"/>
              <a:gd name="p0y2" fmla="*/ 0 h 1867"/>
              <a:gd name="p0x3" fmla="*/ 7654 w 7654"/>
              <a:gd name="p0y3" fmla="*/ 80 h 1867"/>
              <a:gd name="p0x4" fmla="*/ 7654 w 7654"/>
              <a:gd name="p0y4" fmla="*/ 180 h 1867"/>
              <a:gd name="p0x5" fmla="*/ 7654 w 7654"/>
              <a:gd name="p0y5" fmla="*/ 1687 h 1867"/>
              <a:gd name="p0x6" fmla="*/ 7654 w 7654"/>
              <a:gd name="p0y6" fmla="*/ 1786 h 1867"/>
              <a:gd name="p0x7" fmla="*/ 7573 w 7654"/>
              <a:gd name="p0y7" fmla="*/ 1867 h 1867"/>
              <a:gd name="p0x8" fmla="*/ 7474 w 7654"/>
              <a:gd name="p0y8" fmla="*/ 1867 h 1867"/>
              <a:gd name="p0x9" fmla="*/ 180 w 7654"/>
              <a:gd name="p0y9" fmla="*/ 1867 h 1867"/>
              <a:gd name="p0x10" fmla="*/ 80 w 7654"/>
              <a:gd name="p0y10" fmla="*/ 1867 h 1867"/>
              <a:gd name="p0x11" fmla="*/ 0 w 7654"/>
              <a:gd name="p0y11" fmla="*/ 1786 h 1867"/>
              <a:gd name="p0x12" fmla="*/ 0 w 7654"/>
              <a:gd name="p0y12" fmla="*/ 1687 h 1867"/>
              <a:gd name="p0x13" fmla="*/ 0 w 7654"/>
              <a:gd name="p0y13" fmla="*/ 180 h 1867"/>
              <a:gd name="p0x14" fmla="*/ 0 w 7654"/>
              <a:gd name="p0y14" fmla="*/ 80 h 1867"/>
              <a:gd name="p0x15" fmla="*/ 80 w 7654"/>
              <a:gd name="p0y15" fmla="*/ 0 h 1867"/>
              <a:gd name="p0x16" fmla="*/ 180 w 7654"/>
              <a:gd name="p0y16" fmla="*/ 0 h 186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0"/>
            </p:custDataLst>
          </p:nvPr>
        </p:nvSpPr>
        <p:spPr>
          <a:xfrm>
            <a:off x="6950075" y="28784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7035800" y="2959735"/>
            <a:ext cx="247650" cy="252095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4"/>
            </p:custDataLst>
          </p:nvPr>
        </p:nvSpPr>
        <p:spPr>
          <a:xfrm>
            <a:off x="7521845" y="2774175"/>
            <a:ext cx="389863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重叠比较法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5"/>
            </p:custDataLst>
          </p:nvPr>
        </p:nvSpPr>
        <p:spPr>
          <a:xfrm>
            <a:off x="7521845" y="3098025"/>
            <a:ext cx="389863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通过重叠比较发现图形间的数量关系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6"/>
            </p:custDataLst>
          </p:nvPr>
        </p:nvSpPr>
        <p:spPr>
          <a:xfrm>
            <a:off x="6754495" y="3900170"/>
            <a:ext cx="4860925" cy="1504950"/>
          </a:xfrm>
          <a:custGeom>
            <a:avLst/>
            <a:gdLst>
              <a:gd name="sw" fmla="*/ 1 w 7654"/>
              <a:gd name="sh" fmla="*/ 1 h 2370"/>
              <a:gd name="mins" fmla="min sw sh"/>
              <a:gd name="dsw" fmla="+- 0 sw mins"/>
              <a:gd name="dsh" fmla="+- 0 sh mins"/>
              <a:gd name="p0x0" fmla="*/ 180 w 7654"/>
              <a:gd name="p0y0" fmla="*/ 0 h 2370"/>
              <a:gd name="p0x1" fmla="*/ 7474 w 7654"/>
              <a:gd name="p0y1" fmla="*/ 0 h 2370"/>
              <a:gd name="p0x2" fmla="*/ 7573 w 7654"/>
              <a:gd name="p0y2" fmla="*/ 0 h 2370"/>
              <a:gd name="p0x3" fmla="*/ 7654 w 7654"/>
              <a:gd name="p0y3" fmla="*/ 80 h 2370"/>
              <a:gd name="p0x4" fmla="*/ 7654 w 7654"/>
              <a:gd name="p0y4" fmla="*/ 180 h 2370"/>
              <a:gd name="p0x5" fmla="*/ 7654 w 7654"/>
              <a:gd name="p0y5" fmla="*/ 2190 h 2370"/>
              <a:gd name="p0x6" fmla="*/ 7654 w 7654"/>
              <a:gd name="p0y6" fmla="*/ 2289 h 2370"/>
              <a:gd name="p0x7" fmla="*/ 7573 w 7654"/>
              <a:gd name="p0y7" fmla="*/ 2370 h 2370"/>
              <a:gd name="p0x8" fmla="*/ 7474 w 7654"/>
              <a:gd name="p0y8" fmla="*/ 2370 h 2370"/>
              <a:gd name="p0x9" fmla="*/ 180 w 7654"/>
              <a:gd name="p0y9" fmla="*/ 2370 h 2370"/>
              <a:gd name="p0x10" fmla="*/ 80 w 7654"/>
              <a:gd name="p0y10" fmla="*/ 2370 h 2370"/>
              <a:gd name="p0x11" fmla="*/ 0 w 7654"/>
              <a:gd name="p0y11" fmla="*/ 2289 h 2370"/>
              <a:gd name="p0x12" fmla="*/ 0 w 7654"/>
              <a:gd name="p0y12" fmla="*/ 2190 h 2370"/>
              <a:gd name="p0x13" fmla="*/ 0 w 7654"/>
              <a:gd name="p0y13" fmla="*/ 180 h 2370"/>
              <a:gd name="p0x14" fmla="*/ 0 w 7654"/>
              <a:gd name="p0y14" fmla="*/ 80 h 2370"/>
              <a:gd name="p0x15" fmla="*/ 80 w 7654"/>
              <a:gd name="p0y15" fmla="*/ 0 h 2370"/>
              <a:gd name="p0x16" fmla="*/ 180 w 7654"/>
              <a:gd name="p0y16" fmla="*/ 0 h 23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7"/>
            </p:custDataLst>
          </p:nvPr>
        </p:nvSpPr>
        <p:spPr>
          <a:xfrm>
            <a:off x="6950075" y="40957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2000" t="-5278" r="-2000" b="-5278"/>
          <a:stretch>
            <a:fillRect/>
          </a:stretch>
        </p:blipFill>
        <p:spPr>
          <a:xfrm>
            <a:off x="7035800" y="4176395"/>
            <a:ext cx="247650" cy="25273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1"/>
            </p:custDataLst>
          </p:nvPr>
        </p:nvSpPr>
        <p:spPr>
          <a:xfrm>
            <a:off x="7483745" y="414718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教材对应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2"/>
            </p:custDataLst>
          </p:nvPr>
        </p:nvSpPr>
        <p:spPr>
          <a:xfrm>
            <a:off x="6950345" y="4629150"/>
            <a:ext cx="447013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一年级下册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3"/>
            </p:custDataLst>
          </p:nvPr>
        </p:nvSpPr>
        <p:spPr>
          <a:xfrm>
            <a:off x="6950345" y="4957763"/>
            <a:ext cx="447013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第四单元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七巧板拼图：守株待兔中的图形组合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473450" cy="5362575"/>
          </a:xfrm>
          <a:custGeom>
            <a:avLst/>
            <a:gdLst>
              <a:gd name="sw" fmla="*/ 1 w 5469"/>
              <a:gd name="sh" fmla="*/ 1 h 8445"/>
              <a:gd name="mins" fmla="min sw sh"/>
              <a:gd name="dsw" fmla="+- 0 sw mins"/>
              <a:gd name="dsh" fmla="+- 0 sh mins"/>
              <a:gd name="p0x0" fmla="*/ 180 w 5469"/>
              <a:gd name="p0y0" fmla="*/ 0 h 8445"/>
              <a:gd name="p0x1" fmla="*/ 5289 w 5469"/>
              <a:gd name="p0y1" fmla="*/ 0 h 8445"/>
              <a:gd name="p0x2" fmla="*/ 5389 w 5469"/>
              <a:gd name="p0y2" fmla="*/ 0 h 8445"/>
              <a:gd name="p0x3" fmla="*/ 5469 w 5469"/>
              <a:gd name="p0y3" fmla="*/ 80 h 8445"/>
              <a:gd name="p0x4" fmla="*/ 5469 w 5469"/>
              <a:gd name="p0y4" fmla="*/ 180 h 8445"/>
              <a:gd name="p0x5" fmla="*/ 5469 w 5469"/>
              <a:gd name="p0y5" fmla="*/ 8265 h 8445"/>
              <a:gd name="p0x6" fmla="*/ 5469 w 5469"/>
              <a:gd name="p0y6" fmla="*/ 8364 h 8445"/>
              <a:gd name="p0x7" fmla="*/ 5389 w 5469"/>
              <a:gd name="p0y7" fmla="*/ 8445 h 8445"/>
              <a:gd name="p0x8" fmla="*/ 5289 w 5469"/>
              <a:gd name="p0y8" fmla="*/ 8445 h 8445"/>
              <a:gd name="p0x9" fmla="*/ 180 w 5469"/>
              <a:gd name="p0y9" fmla="*/ 8445 h 8445"/>
              <a:gd name="p0x10" fmla="*/ 80 w 5469"/>
              <a:gd name="p0y10" fmla="*/ 8445 h 8445"/>
              <a:gd name="p0x11" fmla="*/ 0 w 5469"/>
              <a:gd name="p0y11" fmla="*/ 8364 h 8445"/>
              <a:gd name="p0x12" fmla="*/ 0 w 5469"/>
              <a:gd name="p0y12" fmla="*/ 8265 h 8445"/>
              <a:gd name="p0x13" fmla="*/ 0 w 5469"/>
              <a:gd name="p0y13" fmla="*/ 180 h 8445"/>
              <a:gd name="p0x14" fmla="*/ 0 w 5469"/>
              <a:gd name="p0y14" fmla="*/ 80 h 8445"/>
              <a:gd name="p0x15" fmla="*/ 80 w 5469"/>
              <a:gd name="p0y15" fmla="*/ 0 h 8445"/>
              <a:gd name="p0x16" fmla="*/ 180 w 5469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90 w 1200"/>
              <a:gd name="p0y0" fmla="*/ 0 h 435"/>
              <a:gd name="p0x1" fmla="*/ 1110 w 1200"/>
              <a:gd name="p0y1" fmla="*/ 0 h 435"/>
              <a:gd name="p0x2" fmla="*/ 1159 w 1200"/>
              <a:gd name="p0y2" fmla="*/ 0 h 435"/>
              <a:gd name="p0x3" fmla="*/ 1200 w 1200"/>
              <a:gd name="p0y3" fmla="*/ 40 h 435"/>
              <a:gd name="p0x4" fmla="*/ 1200 w 1200"/>
              <a:gd name="p0y4" fmla="*/ 90 h 435"/>
              <a:gd name="p0x5" fmla="*/ 1200 w 1200"/>
              <a:gd name="p0y5" fmla="*/ 345 h 435"/>
              <a:gd name="p0x6" fmla="*/ 1200 w 1200"/>
              <a:gd name="p0y6" fmla="*/ 394 h 435"/>
              <a:gd name="p0x7" fmla="*/ 1159 w 1200"/>
              <a:gd name="p0y7" fmla="*/ 435 h 435"/>
              <a:gd name="p0x8" fmla="*/ 1110 w 1200"/>
              <a:gd name="p0y8" fmla="*/ 435 h 435"/>
              <a:gd name="p0x9" fmla="*/ 90 w 1200"/>
              <a:gd name="p0y9" fmla="*/ 435 h 435"/>
              <a:gd name="p0x10" fmla="*/ 40 w 1200"/>
              <a:gd name="p0y10" fmla="*/ 435 h 435"/>
              <a:gd name="p0x11" fmla="*/ 0 w 1200"/>
              <a:gd name="p0y11" fmla="*/ 394 h 435"/>
              <a:gd name="p0x12" fmla="*/ 0 w 1200"/>
              <a:gd name="p0y12" fmla="*/ 345 h 435"/>
              <a:gd name="p0x13" fmla="*/ 0 w 1200"/>
              <a:gd name="p0y13" fmla="*/ 90 h 435"/>
              <a:gd name="p0x14" fmla="*/ 0 w 1200"/>
              <a:gd name="p0y14" fmla="*/ 40 h 435"/>
              <a:gd name="p0x15" fmla="*/ 40 w 1200"/>
              <a:gd name="p0y15" fmla="*/ 0 h 435"/>
              <a:gd name="p0x16" fmla="*/ 90 w 12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847725" y="1343025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教材活动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29457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3027045"/>
            <a:ext cx="247650" cy="2520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04925" y="2704443"/>
            <a:ext cx="254928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拼出故事角色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304925" y="3028293"/>
            <a:ext cx="253960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用七块图形拼出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守株待兔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中的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兔子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农夫</a:t>
            </a:r>
            <a:endParaRPr sz="135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771525" y="47815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9091" t="-5139" r="-9091" b="-5139"/>
          <a:stretch>
            <a:fillRect/>
          </a:stretch>
        </p:blipFill>
        <p:spPr>
          <a:xfrm>
            <a:off x="857250" y="4862830"/>
            <a:ext cx="247650" cy="25209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304925" y="4677308"/>
            <a:ext cx="240067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自由创意拼搭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304925" y="5001158"/>
            <a:ext cx="257212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自由拼出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动物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物品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等各种图案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4306570" y="1109345"/>
            <a:ext cx="3578225" cy="5362575"/>
          </a:xfrm>
          <a:custGeom>
            <a:avLst/>
            <a:gdLst>
              <a:gd name="sw" fmla="*/ 1 w 5635"/>
              <a:gd name="sh" fmla="*/ 1 h 8445"/>
              <a:gd name="mins" fmla="min sw sh"/>
              <a:gd name="dsw" fmla="+- 0 sw mins"/>
              <a:gd name="dsh" fmla="+- 0 sh mins"/>
              <a:gd name="p0x0" fmla="*/ 180 w 5635"/>
              <a:gd name="p0y0" fmla="*/ 0 h 8445"/>
              <a:gd name="p0x1" fmla="*/ 5455 w 5635"/>
              <a:gd name="p0y1" fmla="*/ 0 h 8445"/>
              <a:gd name="p0x2" fmla="*/ 5555 w 5635"/>
              <a:gd name="p0y2" fmla="*/ 0 h 8445"/>
              <a:gd name="p0x3" fmla="*/ 5635 w 5635"/>
              <a:gd name="p0y3" fmla="*/ 80 h 8445"/>
              <a:gd name="p0x4" fmla="*/ 5635 w 5635"/>
              <a:gd name="p0y4" fmla="*/ 180 h 8445"/>
              <a:gd name="p0x5" fmla="*/ 5635 w 5635"/>
              <a:gd name="p0y5" fmla="*/ 8265 h 8445"/>
              <a:gd name="p0x6" fmla="*/ 5635 w 5635"/>
              <a:gd name="p0y6" fmla="*/ 8364 h 8445"/>
              <a:gd name="p0x7" fmla="*/ 5555 w 5635"/>
              <a:gd name="p0y7" fmla="*/ 8445 h 8445"/>
              <a:gd name="p0x8" fmla="*/ 5455 w 5635"/>
              <a:gd name="p0y8" fmla="*/ 8445 h 8445"/>
              <a:gd name="p0x9" fmla="*/ 180 w 5635"/>
              <a:gd name="p0y9" fmla="*/ 8445 h 8445"/>
              <a:gd name="p0x10" fmla="*/ 80 w 5635"/>
              <a:gd name="p0y10" fmla="*/ 8445 h 8445"/>
              <a:gd name="p0x11" fmla="*/ 0 w 5635"/>
              <a:gd name="p0y11" fmla="*/ 8364 h 8445"/>
              <a:gd name="p0x12" fmla="*/ 0 w 5635"/>
              <a:gd name="p0y12" fmla="*/ 8265 h 8445"/>
              <a:gd name="p0x13" fmla="*/ 0 w 5635"/>
              <a:gd name="p0y13" fmla="*/ 180 h 8445"/>
              <a:gd name="p0x14" fmla="*/ 0 w 5635"/>
              <a:gd name="p0y14" fmla="*/ 80 h 8445"/>
              <a:gd name="p0x15" fmla="*/ 80 w 5635"/>
              <a:gd name="p0y15" fmla="*/ 0 h 8445"/>
              <a:gd name="p0x16" fmla="*/ 180 w 563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4501515" y="1304925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90 w 1200"/>
              <a:gd name="p0y0" fmla="*/ 0 h 435"/>
              <a:gd name="p0x1" fmla="*/ 1110 w 1200"/>
              <a:gd name="p0y1" fmla="*/ 0 h 435"/>
              <a:gd name="p0x2" fmla="*/ 1159 w 1200"/>
              <a:gd name="p0y2" fmla="*/ 0 h 435"/>
              <a:gd name="p0x3" fmla="*/ 1200 w 1200"/>
              <a:gd name="p0y3" fmla="*/ 40 h 435"/>
              <a:gd name="p0x4" fmla="*/ 1200 w 1200"/>
              <a:gd name="p0y4" fmla="*/ 90 h 435"/>
              <a:gd name="p0x5" fmla="*/ 1200 w 1200"/>
              <a:gd name="p0y5" fmla="*/ 345 h 435"/>
              <a:gd name="p0x6" fmla="*/ 1200 w 1200"/>
              <a:gd name="p0y6" fmla="*/ 394 h 435"/>
              <a:gd name="p0x7" fmla="*/ 1159 w 1200"/>
              <a:gd name="p0y7" fmla="*/ 435 h 435"/>
              <a:gd name="p0x8" fmla="*/ 1110 w 1200"/>
              <a:gd name="p0y8" fmla="*/ 435 h 435"/>
              <a:gd name="p0x9" fmla="*/ 90 w 1200"/>
              <a:gd name="p0y9" fmla="*/ 435 h 435"/>
              <a:gd name="p0x10" fmla="*/ 40 w 1200"/>
              <a:gd name="p0y10" fmla="*/ 435 h 435"/>
              <a:gd name="p0x11" fmla="*/ 0 w 1200"/>
              <a:gd name="p0y11" fmla="*/ 394 h 435"/>
              <a:gd name="p0x12" fmla="*/ 0 w 1200"/>
              <a:gd name="p0y12" fmla="*/ 345 h 435"/>
              <a:gd name="p0x13" fmla="*/ 0 w 1200"/>
              <a:gd name="p0y13" fmla="*/ 90 h 435"/>
              <a:gd name="p0x14" fmla="*/ 0 w 1200"/>
              <a:gd name="p0y14" fmla="*/ 40 h 435"/>
              <a:gd name="p0x15" fmla="*/ 40 w 1200"/>
              <a:gd name="p0y15" fmla="*/ 0 h 435"/>
              <a:gd name="p0x16" fmla="*/ 90 w 12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4578105" y="1343025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教学延伸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4501515" y="24530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4587240" y="2533650"/>
            <a:ext cx="247650" cy="25273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5035305" y="2348370"/>
            <a:ext cx="188616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拼正方形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5035305" y="2672220"/>
            <a:ext cx="205762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最少需要用</a:t>
            </a: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几块</a:t>
            </a:r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七巧板？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4501515" y="37953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915" r="-2915"/>
          <a:stretch>
            <a:fillRect/>
          </a:stretch>
        </p:blipFill>
        <p:spPr>
          <a:xfrm>
            <a:off x="4587240" y="3876040"/>
            <a:ext cx="247650" cy="25273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5035305" y="3690881"/>
            <a:ext cx="137181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拼三角形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5035305" y="4014731"/>
            <a:ext cx="154327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一共有</a:t>
            </a: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几种拼法</a:t>
            </a:r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？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4501515" y="51377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619" t="-7536" r="-2619" b="-7536"/>
          <a:stretch>
            <a:fillRect/>
          </a:stretch>
        </p:blipFill>
        <p:spPr>
          <a:xfrm>
            <a:off x="4570730" y="5219065"/>
            <a:ext cx="280670" cy="252095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5035305" y="5033382"/>
            <a:ext cx="257196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非遗文化节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5035305" y="5357232"/>
            <a:ext cx="274342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用七巧板拼</a:t>
            </a: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吉祥物</a:t>
            </a:r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，印在邀请函上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8141970" y="1109345"/>
            <a:ext cx="3473450" cy="4375785"/>
          </a:xfrm>
          <a:custGeom>
            <a:avLst/>
            <a:gdLst>
              <a:gd name="sw" fmla="*/ 1 w 5469"/>
              <a:gd name="sh" fmla="*/ 1 h 6891"/>
              <a:gd name="mins" fmla="min sw sh"/>
              <a:gd name="dsw" fmla="+- 0 sw mins"/>
              <a:gd name="dsh" fmla="+- 0 sh mins"/>
              <a:gd name="p0x0" fmla="*/ 180 w 5469"/>
              <a:gd name="p0y0" fmla="*/ 0 h 6891"/>
              <a:gd name="p0x1" fmla="*/ 5289 w 5469"/>
              <a:gd name="p0y1" fmla="*/ 0 h 6891"/>
              <a:gd name="p0x2" fmla="*/ 5389 w 5469"/>
              <a:gd name="p0y2" fmla="*/ 0 h 6891"/>
              <a:gd name="p0x3" fmla="*/ 5469 w 5469"/>
              <a:gd name="p0y3" fmla="*/ 80 h 6891"/>
              <a:gd name="p0x4" fmla="*/ 5469 w 5469"/>
              <a:gd name="p0y4" fmla="*/ 180 h 6891"/>
              <a:gd name="p0x5" fmla="*/ 5469 w 5469"/>
              <a:gd name="p0y5" fmla="*/ 6711 h 6891"/>
              <a:gd name="p0x6" fmla="*/ 5469 w 5469"/>
              <a:gd name="p0y6" fmla="*/ 6810 h 6891"/>
              <a:gd name="p0x7" fmla="*/ 5389 w 5469"/>
              <a:gd name="p0y7" fmla="*/ 6891 h 6891"/>
              <a:gd name="p0x8" fmla="*/ 5289 w 5469"/>
              <a:gd name="p0y8" fmla="*/ 6891 h 6891"/>
              <a:gd name="p0x9" fmla="*/ 180 w 5469"/>
              <a:gd name="p0y9" fmla="*/ 6891 h 6891"/>
              <a:gd name="p0x10" fmla="*/ 80 w 5469"/>
              <a:gd name="p0y10" fmla="*/ 6891 h 6891"/>
              <a:gd name="p0x11" fmla="*/ 0 w 5469"/>
              <a:gd name="p0y11" fmla="*/ 6810 h 6891"/>
              <a:gd name="p0x12" fmla="*/ 0 w 5469"/>
              <a:gd name="p0y12" fmla="*/ 6711 h 6891"/>
              <a:gd name="p0x13" fmla="*/ 0 w 5469"/>
              <a:gd name="p0y13" fmla="*/ 180 h 6891"/>
              <a:gd name="p0x14" fmla="*/ 0 w 5469"/>
              <a:gd name="p0y14" fmla="*/ 80 h 6891"/>
              <a:gd name="p0x15" fmla="*/ 80 w 5469"/>
              <a:gd name="p0y15" fmla="*/ 0 h 6891"/>
              <a:gd name="p0x16" fmla="*/ 180 w 5469"/>
              <a:gd name="p0y16" fmla="*/ 0 h 68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39"/>
            </p:custDataLst>
          </p:nvPr>
        </p:nvSpPr>
        <p:spPr>
          <a:xfrm>
            <a:off x="8337550" y="1304925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90 w 1200"/>
              <a:gd name="p0y0" fmla="*/ 0 h 435"/>
              <a:gd name="p0x1" fmla="*/ 1110 w 1200"/>
              <a:gd name="p0y1" fmla="*/ 0 h 435"/>
              <a:gd name="p0x2" fmla="*/ 1159 w 1200"/>
              <a:gd name="p0y2" fmla="*/ 0 h 435"/>
              <a:gd name="p0x3" fmla="*/ 1200 w 1200"/>
              <a:gd name="p0y3" fmla="*/ 40 h 435"/>
              <a:gd name="p0x4" fmla="*/ 1200 w 1200"/>
              <a:gd name="p0y4" fmla="*/ 90 h 435"/>
              <a:gd name="p0x5" fmla="*/ 1200 w 1200"/>
              <a:gd name="p0y5" fmla="*/ 345 h 435"/>
              <a:gd name="p0x6" fmla="*/ 1200 w 1200"/>
              <a:gd name="p0y6" fmla="*/ 394 h 435"/>
              <a:gd name="p0x7" fmla="*/ 1159 w 1200"/>
              <a:gd name="p0y7" fmla="*/ 435 h 435"/>
              <a:gd name="p0x8" fmla="*/ 1110 w 1200"/>
              <a:gd name="p0y8" fmla="*/ 435 h 435"/>
              <a:gd name="p0x9" fmla="*/ 90 w 1200"/>
              <a:gd name="p0y9" fmla="*/ 435 h 435"/>
              <a:gd name="p0x10" fmla="*/ 40 w 1200"/>
              <a:gd name="p0y10" fmla="*/ 435 h 435"/>
              <a:gd name="p0x11" fmla="*/ 0 w 1200"/>
              <a:gd name="p0y11" fmla="*/ 394 h 435"/>
              <a:gd name="p0x12" fmla="*/ 0 w 1200"/>
              <a:gd name="p0y12" fmla="*/ 345 h 435"/>
              <a:gd name="p0x13" fmla="*/ 0 w 1200"/>
              <a:gd name="p0y13" fmla="*/ 90 h 435"/>
              <a:gd name="p0x14" fmla="*/ 0 w 1200"/>
              <a:gd name="p0y14" fmla="*/ 40 h 435"/>
              <a:gd name="p0x15" fmla="*/ 40 w 1200"/>
              <a:gd name="p0y15" fmla="*/ 0 h 435"/>
              <a:gd name="p0x16" fmla="*/ 90 w 12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40"/>
            </p:custDataLst>
          </p:nvPr>
        </p:nvSpPr>
        <p:spPr>
          <a:xfrm>
            <a:off x="8413994" y="1343025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核心能力</a:t>
            </a:r>
            <a:endParaRPr sz="12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41"/>
            </p:custDataLst>
          </p:nvPr>
        </p:nvSpPr>
        <p:spPr>
          <a:xfrm>
            <a:off x="8603615" y="30499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689340" y="3130550"/>
            <a:ext cx="247650" cy="25273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8427692" y="3531422"/>
            <a:ext cx="771601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图形组合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04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与分解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6"/>
            </p:custDataLst>
          </p:nvPr>
        </p:nvSpPr>
        <p:spPr>
          <a:xfrm>
            <a:off x="9669145" y="30499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6522" t="-1026" r="-6522" b="-1026"/>
          <a:stretch>
            <a:fillRect/>
          </a:stretch>
        </p:blipFill>
        <p:spPr>
          <a:xfrm>
            <a:off x="9754870" y="3130550"/>
            <a:ext cx="247650" cy="25273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50"/>
            </p:custDataLst>
          </p:nvPr>
        </p:nvSpPr>
        <p:spPr>
          <a:xfrm>
            <a:off x="9664827" y="3531422"/>
            <a:ext cx="428701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空间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04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想象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51"/>
            </p:custDataLst>
          </p:nvPr>
        </p:nvSpPr>
        <p:spPr>
          <a:xfrm>
            <a:off x="10734675" y="30499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52"/>
            </p:custDataLst>
          </p:nvPr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l="-4691" t="-1026" r="-4691" b="-1026"/>
          <a:stretch>
            <a:fillRect/>
          </a:stretch>
        </p:blipFill>
        <p:spPr>
          <a:xfrm>
            <a:off x="10803890" y="3130550"/>
            <a:ext cx="281305" cy="25273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55"/>
            </p:custDataLst>
          </p:nvPr>
        </p:nvSpPr>
        <p:spPr>
          <a:xfrm>
            <a:off x="10730512" y="3531422"/>
            <a:ext cx="428701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创造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04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力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56"/>
            </p:custDataLst>
          </p:nvPr>
        </p:nvSpPr>
        <p:spPr>
          <a:xfrm>
            <a:off x="8141970" y="5685155"/>
            <a:ext cx="3473450" cy="786765"/>
          </a:xfrm>
          <a:custGeom>
            <a:avLst/>
            <a:gdLst>
              <a:gd name="sw" fmla="*/ 1 w 5469"/>
              <a:gd name="sh" fmla="*/ 1 h 1238"/>
              <a:gd name="mins" fmla="min sw sh"/>
              <a:gd name="dsw" fmla="+- 0 sw mins"/>
              <a:gd name="dsh" fmla="+- 0 sh mins"/>
              <a:gd name="p0x0" fmla="*/ 180 w 5469"/>
              <a:gd name="p0y0" fmla="*/ 0 h 1238"/>
              <a:gd name="p0x1" fmla="*/ 5289 w 5469"/>
              <a:gd name="p0y1" fmla="*/ 0 h 1238"/>
              <a:gd name="p0x2" fmla="*/ 5389 w 5469"/>
              <a:gd name="p0y2" fmla="*/ 0 h 1238"/>
              <a:gd name="p0x3" fmla="*/ 5469 w 5469"/>
              <a:gd name="p0y3" fmla="*/ 80 h 1238"/>
              <a:gd name="p0x4" fmla="*/ 5469 w 5469"/>
              <a:gd name="p0y4" fmla="*/ 180 h 1238"/>
              <a:gd name="p0x5" fmla="*/ 5469 w 5469"/>
              <a:gd name="p0y5" fmla="*/ 1058 h 1238"/>
              <a:gd name="p0x6" fmla="*/ 5469 w 5469"/>
              <a:gd name="p0y6" fmla="*/ 1158 h 1238"/>
              <a:gd name="p0x7" fmla="*/ 5389 w 5469"/>
              <a:gd name="p0y7" fmla="*/ 1238 h 1238"/>
              <a:gd name="p0x8" fmla="*/ 5289 w 5469"/>
              <a:gd name="p0y8" fmla="*/ 1238 h 1238"/>
              <a:gd name="p0x9" fmla="*/ 180 w 5469"/>
              <a:gd name="p0y9" fmla="*/ 1238 h 1238"/>
              <a:gd name="p0x10" fmla="*/ 80 w 5469"/>
              <a:gd name="p0y10" fmla="*/ 1238 h 1238"/>
              <a:gd name="p0x11" fmla="*/ 0 w 5469"/>
              <a:gd name="p0y11" fmla="*/ 1158 h 1238"/>
              <a:gd name="p0x12" fmla="*/ 0 w 5469"/>
              <a:gd name="p0y12" fmla="*/ 1058 h 1238"/>
              <a:gd name="p0x13" fmla="*/ 0 w 5469"/>
              <a:gd name="p0y13" fmla="*/ 180 h 1238"/>
              <a:gd name="p0x14" fmla="*/ 0 w 5469"/>
              <a:gd name="p0y14" fmla="*/ 80 h 1238"/>
              <a:gd name="p0x15" fmla="*/ 80 w 5469"/>
              <a:gd name="p0y15" fmla="*/ 0 h 1238"/>
              <a:gd name="p0x16" fmla="*/ 180 w 5469"/>
              <a:gd name="p0y16" fmla="*/ 0 h 12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57"/>
            </p:custDataLst>
          </p:nvPr>
        </p:nvSpPr>
        <p:spPr>
          <a:xfrm>
            <a:off x="8299450" y="59074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58"/>
            </p:custDataLst>
          </p:nvPr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rcRect l="-6818" t="-12593" r="-6818" b="-12593"/>
          <a:stretch>
            <a:fillRect/>
          </a:stretch>
        </p:blipFill>
        <p:spPr>
          <a:xfrm>
            <a:off x="8351520" y="5969000"/>
            <a:ext cx="238125" cy="21463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61"/>
            </p:custDataLst>
          </p:nvPr>
        </p:nvSpPr>
        <p:spPr>
          <a:xfrm>
            <a:off x="8756894" y="5789352"/>
            <a:ext cx="2701681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非遗应用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：用七巧板拼吉祥物，印在邀请函上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认识平面图形：从七巧板到基本图形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3"/>
            </p:custDataLst>
          </p:nvPr>
        </p:nvSpPr>
        <p:spPr>
          <a:xfrm>
            <a:off x="5689600" y="1104900"/>
            <a:ext cx="1800225" cy="276225"/>
          </a:xfrm>
          <a:custGeom>
            <a:avLst/>
            <a:gdLst>
              <a:gd name="sw" fmla="*/ 1 w 2835"/>
              <a:gd name="sh" fmla="*/ 1 h 435"/>
              <a:gd name="mins" fmla="min sw sh"/>
              <a:gd name="dsw" fmla="+- 0 sw mins"/>
              <a:gd name="dsh" fmla="+- 0 sh mins"/>
              <a:gd name="p0x0" fmla="*/ 90 w 2835"/>
              <a:gd name="p0y0" fmla="*/ 0 h 435"/>
              <a:gd name="p0x1" fmla="*/ 2745 w 2835"/>
              <a:gd name="p0y1" fmla="*/ 0 h 435"/>
              <a:gd name="p0x2" fmla="*/ 2794 w 2835"/>
              <a:gd name="p0y2" fmla="*/ 0 h 435"/>
              <a:gd name="p0x3" fmla="*/ 2835 w 2835"/>
              <a:gd name="p0y3" fmla="*/ 40 h 435"/>
              <a:gd name="p0x4" fmla="*/ 2835 w 2835"/>
              <a:gd name="p0y4" fmla="*/ 90 h 435"/>
              <a:gd name="p0x5" fmla="*/ 2835 w 2835"/>
              <a:gd name="p0y5" fmla="*/ 345 h 435"/>
              <a:gd name="p0x6" fmla="*/ 2835 w 2835"/>
              <a:gd name="p0y6" fmla="*/ 394 h 435"/>
              <a:gd name="p0x7" fmla="*/ 2794 w 2835"/>
              <a:gd name="p0y7" fmla="*/ 435 h 435"/>
              <a:gd name="p0x8" fmla="*/ 2745 w 2835"/>
              <a:gd name="p0y8" fmla="*/ 435 h 435"/>
              <a:gd name="p0x9" fmla="*/ 90 w 2835"/>
              <a:gd name="p0y9" fmla="*/ 435 h 435"/>
              <a:gd name="p0x10" fmla="*/ 40 w 2835"/>
              <a:gd name="p0y10" fmla="*/ 435 h 435"/>
              <a:gd name="p0x11" fmla="*/ 0 w 2835"/>
              <a:gd name="p0y11" fmla="*/ 394 h 435"/>
              <a:gd name="p0x12" fmla="*/ 0 w 2835"/>
              <a:gd name="p0y12" fmla="*/ 345 h 435"/>
              <a:gd name="p0x13" fmla="*/ 0 w 2835"/>
              <a:gd name="p0y13" fmla="*/ 90 h 435"/>
              <a:gd name="p0x14" fmla="*/ 0 w 2835"/>
              <a:gd name="p0y14" fmla="*/ 40 h 435"/>
              <a:gd name="p0x15" fmla="*/ 40 w 2835"/>
              <a:gd name="p0y15" fmla="*/ 0 h 435"/>
              <a:gd name="p0x16" fmla="*/ 90 w 2835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5766416" y="1143000"/>
            <a:ext cx="180022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下册第四单元</a:t>
            </a:r>
            <a:r>
              <a:rPr lang="en-US" altLang="zh-CN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认识图形</a:t>
            </a:r>
            <a:r>
              <a:rPr lang="en-US" altLang="zh-CN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575945" y="1109345"/>
            <a:ext cx="4842510" cy="5362575"/>
          </a:xfrm>
          <a:custGeom>
            <a:avLst/>
            <a:gdLst>
              <a:gd name="sw" fmla="*/ 1 w 7625"/>
              <a:gd name="sh" fmla="*/ 1 h 8445"/>
              <a:gd name="mins" fmla="min sw sh"/>
              <a:gd name="dsw" fmla="+- 0 sw mins"/>
              <a:gd name="dsh" fmla="+- 0 sh mins"/>
              <a:gd name="p0x0" fmla="*/ 180 w 7625"/>
              <a:gd name="p0y0" fmla="*/ 0 h 8445"/>
              <a:gd name="p0x1" fmla="*/ 7445 w 7625"/>
              <a:gd name="p0y1" fmla="*/ 0 h 8445"/>
              <a:gd name="p0x2" fmla="*/ 7545 w 7625"/>
              <a:gd name="p0y2" fmla="*/ 0 h 8445"/>
              <a:gd name="p0x3" fmla="*/ 7625 w 7625"/>
              <a:gd name="p0y3" fmla="*/ 80 h 8445"/>
              <a:gd name="p0x4" fmla="*/ 7625 w 7625"/>
              <a:gd name="p0y4" fmla="*/ 180 h 8445"/>
              <a:gd name="p0x5" fmla="*/ 7625 w 7625"/>
              <a:gd name="p0y5" fmla="*/ 8265 h 8445"/>
              <a:gd name="p0x6" fmla="*/ 7625 w 7625"/>
              <a:gd name="p0y6" fmla="*/ 8364 h 8445"/>
              <a:gd name="p0x7" fmla="*/ 7545 w 7625"/>
              <a:gd name="p0y7" fmla="*/ 8445 h 8445"/>
              <a:gd name="p0x8" fmla="*/ 7445 w 7625"/>
              <a:gd name="p0y8" fmla="*/ 8445 h 8445"/>
              <a:gd name="p0x9" fmla="*/ 180 w 7625"/>
              <a:gd name="p0y9" fmla="*/ 8445 h 8445"/>
              <a:gd name="p0x10" fmla="*/ 80 w 7625"/>
              <a:gd name="p0y10" fmla="*/ 8445 h 8445"/>
              <a:gd name="p0x11" fmla="*/ 0 w 7625"/>
              <a:gd name="p0y11" fmla="*/ 8364 h 8445"/>
              <a:gd name="p0x12" fmla="*/ 0 w 7625"/>
              <a:gd name="p0y12" fmla="*/ 8265 h 8445"/>
              <a:gd name="p0x13" fmla="*/ 0 w 7625"/>
              <a:gd name="p0y13" fmla="*/ 180 h 8445"/>
              <a:gd name="p0x14" fmla="*/ 0 w 7625"/>
              <a:gd name="p0y14" fmla="*/ 80 h 8445"/>
              <a:gd name="p0x15" fmla="*/ 80 w 7625"/>
              <a:gd name="p0y15" fmla="*/ 0 h 8445"/>
              <a:gd name="p0x16" fmla="*/ 180 w 76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1130570" y="1288732"/>
            <a:ext cx="3733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七巧板中的四种基本平面图形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850265" y="6119495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30 w 180"/>
              <a:gd name="p0y0" fmla="*/ 0 h 180"/>
              <a:gd name="p0x1" fmla="*/ 150 w 180"/>
              <a:gd name="p0y1" fmla="*/ 0 h 180"/>
              <a:gd name="p0x2" fmla="*/ 166 w 180"/>
              <a:gd name="p0y2" fmla="*/ 0 h 180"/>
              <a:gd name="p0x3" fmla="*/ 180 w 180"/>
              <a:gd name="p0y3" fmla="*/ 13 h 180"/>
              <a:gd name="p0x4" fmla="*/ 180 w 180"/>
              <a:gd name="p0y4" fmla="*/ 30 h 180"/>
              <a:gd name="p0x5" fmla="*/ 180 w 180"/>
              <a:gd name="p0y5" fmla="*/ 150 h 180"/>
              <a:gd name="p0x6" fmla="*/ 180 w 180"/>
              <a:gd name="p0y6" fmla="*/ 166 h 180"/>
              <a:gd name="p0x7" fmla="*/ 166 w 180"/>
              <a:gd name="p0y7" fmla="*/ 180 h 180"/>
              <a:gd name="p0x8" fmla="*/ 150 w 180"/>
              <a:gd name="p0y8" fmla="*/ 180 h 180"/>
              <a:gd name="p0x9" fmla="*/ 30 w 180"/>
              <a:gd name="p0y9" fmla="*/ 180 h 180"/>
              <a:gd name="p0x10" fmla="*/ 13 w 180"/>
              <a:gd name="p0y10" fmla="*/ 180 h 180"/>
              <a:gd name="p0x11" fmla="*/ 0 w 180"/>
              <a:gd name="p0y11" fmla="*/ 166 h 180"/>
              <a:gd name="p0x12" fmla="*/ 0 w 180"/>
              <a:gd name="p0y12" fmla="*/ 150 h 180"/>
              <a:gd name="p0x13" fmla="*/ 0 w 180"/>
              <a:gd name="p0y13" fmla="*/ 30 h 180"/>
              <a:gd name="p0x14" fmla="*/ 0 w 180"/>
              <a:gd name="p0y14" fmla="*/ 13 h 180"/>
              <a:gd name="p0x15" fmla="*/ 13 w 180"/>
              <a:gd name="p0y15" fmla="*/ 0 h 180"/>
              <a:gd name="p0x16" fmla="*/ 30 w 180"/>
              <a:gd name="p0y16" fmla="*/ 0 h 1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1003106" y="6076950"/>
            <a:ext cx="9066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三角形</a:t>
            </a:r>
            <a:r>
              <a:rPr lang="en-US" altLang="zh-CN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5</a:t>
            </a:r>
            <a:r>
              <a:rPr lang="zh-CN" altLang="en-US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</a:t>
            </a:r>
            <a:endParaRPr lang="zh-CN" altLang="en-US"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1909445" y="6119495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30 w 180"/>
              <a:gd name="p0y0" fmla="*/ 0 h 180"/>
              <a:gd name="p0x1" fmla="*/ 150 w 180"/>
              <a:gd name="p0y1" fmla="*/ 0 h 180"/>
              <a:gd name="p0x2" fmla="*/ 166 w 180"/>
              <a:gd name="p0y2" fmla="*/ 0 h 180"/>
              <a:gd name="p0x3" fmla="*/ 180 w 180"/>
              <a:gd name="p0y3" fmla="*/ 13 h 180"/>
              <a:gd name="p0x4" fmla="*/ 180 w 180"/>
              <a:gd name="p0y4" fmla="*/ 30 h 180"/>
              <a:gd name="p0x5" fmla="*/ 180 w 180"/>
              <a:gd name="p0y5" fmla="*/ 150 h 180"/>
              <a:gd name="p0x6" fmla="*/ 180 w 180"/>
              <a:gd name="p0y6" fmla="*/ 166 h 180"/>
              <a:gd name="p0x7" fmla="*/ 166 w 180"/>
              <a:gd name="p0y7" fmla="*/ 180 h 180"/>
              <a:gd name="p0x8" fmla="*/ 150 w 180"/>
              <a:gd name="p0y8" fmla="*/ 180 h 180"/>
              <a:gd name="p0x9" fmla="*/ 30 w 180"/>
              <a:gd name="p0y9" fmla="*/ 180 h 180"/>
              <a:gd name="p0x10" fmla="*/ 13 w 180"/>
              <a:gd name="p0y10" fmla="*/ 180 h 180"/>
              <a:gd name="p0x11" fmla="*/ 0 w 180"/>
              <a:gd name="p0y11" fmla="*/ 166 h 180"/>
              <a:gd name="p0x12" fmla="*/ 0 w 180"/>
              <a:gd name="p0y12" fmla="*/ 150 h 180"/>
              <a:gd name="p0x13" fmla="*/ 0 w 180"/>
              <a:gd name="p0y13" fmla="*/ 30 h 180"/>
              <a:gd name="p0x14" fmla="*/ 0 w 180"/>
              <a:gd name="p0y14" fmla="*/ 13 h 180"/>
              <a:gd name="p0x15" fmla="*/ 13 w 180"/>
              <a:gd name="p0y15" fmla="*/ 0 h 180"/>
              <a:gd name="p0x16" fmla="*/ 30 w 180"/>
              <a:gd name="p0y16" fmla="*/ 0 h 1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D978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2062163" y="6076950"/>
            <a:ext cx="9066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正方形</a:t>
            </a:r>
            <a:r>
              <a:rPr lang="en-US" altLang="zh-CN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</a:t>
            </a:r>
            <a:r>
              <a:rPr lang="zh-CN" altLang="en-US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</a:t>
            </a:r>
            <a:endParaRPr lang="zh-CN" altLang="en-US"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1"/>
            </p:custDataLst>
          </p:nvPr>
        </p:nvSpPr>
        <p:spPr>
          <a:xfrm>
            <a:off x="2968625" y="6119495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30 w 180"/>
              <a:gd name="p0y0" fmla="*/ 0 h 180"/>
              <a:gd name="p0x1" fmla="*/ 150 w 180"/>
              <a:gd name="p0y1" fmla="*/ 0 h 180"/>
              <a:gd name="p0x2" fmla="*/ 166 w 180"/>
              <a:gd name="p0y2" fmla="*/ 0 h 180"/>
              <a:gd name="p0x3" fmla="*/ 180 w 180"/>
              <a:gd name="p0y3" fmla="*/ 13 h 180"/>
              <a:gd name="p0x4" fmla="*/ 180 w 180"/>
              <a:gd name="p0y4" fmla="*/ 30 h 180"/>
              <a:gd name="p0x5" fmla="*/ 180 w 180"/>
              <a:gd name="p0y5" fmla="*/ 150 h 180"/>
              <a:gd name="p0x6" fmla="*/ 180 w 180"/>
              <a:gd name="p0y6" fmla="*/ 166 h 180"/>
              <a:gd name="p0x7" fmla="*/ 166 w 180"/>
              <a:gd name="p0y7" fmla="*/ 180 h 180"/>
              <a:gd name="p0x8" fmla="*/ 150 w 180"/>
              <a:gd name="p0y8" fmla="*/ 180 h 180"/>
              <a:gd name="p0x9" fmla="*/ 30 w 180"/>
              <a:gd name="p0y9" fmla="*/ 180 h 180"/>
              <a:gd name="p0x10" fmla="*/ 13 w 180"/>
              <a:gd name="p0y10" fmla="*/ 180 h 180"/>
              <a:gd name="p0x11" fmla="*/ 0 w 180"/>
              <a:gd name="p0y11" fmla="*/ 166 h 180"/>
              <a:gd name="p0x12" fmla="*/ 0 w 180"/>
              <a:gd name="p0y12" fmla="*/ 150 h 180"/>
              <a:gd name="p0x13" fmla="*/ 0 w 180"/>
              <a:gd name="p0y13" fmla="*/ 30 h 180"/>
              <a:gd name="p0x14" fmla="*/ 0 w 180"/>
              <a:gd name="p0y14" fmla="*/ 13 h 180"/>
              <a:gd name="p0x15" fmla="*/ 13 w 180"/>
              <a:gd name="p0y15" fmla="*/ 0 h 180"/>
              <a:gd name="p0x16" fmla="*/ 30 w 180"/>
              <a:gd name="p0y16" fmla="*/ 0 h 1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3BCA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3121228" y="6076950"/>
            <a:ext cx="1211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平行四边形</a:t>
            </a:r>
            <a:r>
              <a:rPr lang="en-US" altLang="zh-CN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</a:t>
            </a:r>
            <a:r>
              <a:rPr lang="zh-CN" altLang="en-US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</a:t>
            </a:r>
            <a:endParaRPr lang="zh-CN" altLang="en-US"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4342130" y="612902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30 w 150"/>
              <a:gd name="p0y0" fmla="*/ 0 h 150"/>
              <a:gd name="p0x1" fmla="*/ 120 w 150"/>
              <a:gd name="p0y1" fmla="*/ 0 h 150"/>
              <a:gd name="p0x2" fmla="*/ 136 w 150"/>
              <a:gd name="p0y2" fmla="*/ 0 h 150"/>
              <a:gd name="p0x3" fmla="*/ 150 w 150"/>
              <a:gd name="p0y3" fmla="*/ 13 h 150"/>
              <a:gd name="p0x4" fmla="*/ 150 w 150"/>
              <a:gd name="p0y4" fmla="*/ 30 h 150"/>
              <a:gd name="p0x5" fmla="*/ 150 w 150"/>
              <a:gd name="p0y5" fmla="*/ 120 h 150"/>
              <a:gd name="p0x6" fmla="*/ 150 w 150"/>
              <a:gd name="p0y6" fmla="*/ 136 h 150"/>
              <a:gd name="p0x7" fmla="*/ 136 w 150"/>
              <a:gd name="p0y7" fmla="*/ 150 h 150"/>
              <a:gd name="p0x8" fmla="*/ 120 w 150"/>
              <a:gd name="p0y8" fmla="*/ 150 h 150"/>
              <a:gd name="p0x9" fmla="*/ 30 w 150"/>
              <a:gd name="p0y9" fmla="*/ 150 h 150"/>
              <a:gd name="p0x10" fmla="*/ 13 w 150"/>
              <a:gd name="p0y10" fmla="*/ 150 h 150"/>
              <a:gd name="p0x11" fmla="*/ 0 w 150"/>
              <a:gd name="p0y11" fmla="*/ 136 h 150"/>
              <a:gd name="p0x12" fmla="*/ 0 w 150"/>
              <a:gd name="p0y12" fmla="*/ 120 h 150"/>
              <a:gd name="p0x13" fmla="*/ 0 w 150"/>
              <a:gd name="p0y13" fmla="*/ 30 h 150"/>
              <a:gd name="p0x14" fmla="*/ 0 w 150"/>
              <a:gd name="p0y14" fmla="*/ 13 h 150"/>
              <a:gd name="p0x15" fmla="*/ 13 w 150"/>
              <a:gd name="p0y15" fmla="*/ 0 h 150"/>
              <a:gd name="p0x16" fmla="*/ 30 w 150"/>
              <a:gd name="p0y16" fmla="*/ 0 h 1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noFill/>
          <a:ln w="19050" cmpd="sng">
            <a:solidFill>
              <a:srgbClr val="D7EADB"/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4485084" y="6076950"/>
            <a:ext cx="81155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圆</a:t>
            </a:r>
            <a:r>
              <a:rPr lang="en-US" altLang="zh-CN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需引入</a:t>
            </a:r>
            <a:endParaRPr lang="zh-CN" altLang="en-US"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图表 5"/>
          <p:cNvGraphicFramePr/>
          <p:nvPr/>
        </p:nvGraphicFramePr>
        <p:xfrm>
          <a:off x="771525" y="1752600"/>
          <a:ext cx="4448175" cy="4210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5694680" y="1576070"/>
            <a:ext cx="5920740" cy="4895850"/>
          </a:xfrm>
          <a:custGeom>
            <a:avLst/>
            <a:gdLst>
              <a:gd name="sw" fmla="*/ 1 w 9324"/>
              <a:gd name="sh" fmla="*/ 1 h 7710"/>
              <a:gd name="mins" fmla="min sw sh"/>
              <a:gd name="dsw" fmla="+- 0 sw mins"/>
              <a:gd name="dsh" fmla="+- 0 sh mins"/>
              <a:gd name="p0x0" fmla="*/ 180 w 9324"/>
              <a:gd name="p0y0" fmla="*/ 0 h 7710"/>
              <a:gd name="p0x1" fmla="*/ 9144 w 9324"/>
              <a:gd name="p0y1" fmla="*/ 0 h 7710"/>
              <a:gd name="p0x2" fmla="*/ 9243 w 9324"/>
              <a:gd name="p0y2" fmla="*/ 0 h 7710"/>
              <a:gd name="p0x3" fmla="*/ 9324 w 9324"/>
              <a:gd name="p0y3" fmla="*/ 80 h 7710"/>
              <a:gd name="p0x4" fmla="*/ 9324 w 9324"/>
              <a:gd name="p0y4" fmla="*/ 180 h 7710"/>
              <a:gd name="p0x5" fmla="*/ 9324 w 9324"/>
              <a:gd name="p0y5" fmla="*/ 7530 h 7710"/>
              <a:gd name="p0x6" fmla="*/ 9324 w 9324"/>
              <a:gd name="p0y6" fmla="*/ 7629 h 7710"/>
              <a:gd name="p0x7" fmla="*/ 9243 w 9324"/>
              <a:gd name="p0y7" fmla="*/ 7710 h 7710"/>
              <a:gd name="p0x8" fmla="*/ 9144 w 9324"/>
              <a:gd name="p0y8" fmla="*/ 7710 h 7710"/>
              <a:gd name="p0x9" fmla="*/ 180 w 9324"/>
              <a:gd name="p0y9" fmla="*/ 7710 h 7710"/>
              <a:gd name="p0x10" fmla="*/ 80 w 9324"/>
              <a:gd name="p0y10" fmla="*/ 7710 h 7710"/>
              <a:gd name="p0x11" fmla="*/ 0 w 9324"/>
              <a:gd name="p0y11" fmla="*/ 7629 h 7710"/>
              <a:gd name="p0x12" fmla="*/ 0 w 9324"/>
              <a:gd name="p0y12" fmla="*/ 7530 h 7710"/>
              <a:gd name="p0x13" fmla="*/ 0 w 9324"/>
              <a:gd name="p0y13" fmla="*/ 180 h 7710"/>
              <a:gd name="p0x14" fmla="*/ 0 w 9324"/>
              <a:gd name="p0y14" fmla="*/ 80 h 7710"/>
              <a:gd name="p0x15" fmla="*/ 80 w 9324"/>
              <a:gd name="p0y15" fmla="*/ 0 h 7710"/>
              <a:gd name="p0x16" fmla="*/ 180 w 9324"/>
              <a:gd name="p0y16" fmla="*/ 0 h 77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5889625" y="29667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6522" t="-897" r="-6522" b="-897"/>
          <a:stretch>
            <a:fillRect/>
          </a:stretch>
        </p:blipFill>
        <p:spPr>
          <a:xfrm>
            <a:off x="5975350" y="3048000"/>
            <a:ext cx="247650" cy="25209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6423641" y="2951798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平面与立体的关系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6423641" y="3276600"/>
            <a:ext cx="514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平面图形是立体图形的面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，从三维物体中抽象出二维形状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2"/>
            </p:custDataLst>
          </p:nvPr>
        </p:nvSpPr>
        <p:spPr>
          <a:xfrm>
            <a:off x="5889625" y="37096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9091" t="-5139" r="-9091" b="-5139"/>
          <a:stretch>
            <a:fillRect/>
          </a:stretch>
        </p:blipFill>
        <p:spPr>
          <a:xfrm>
            <a:off x="5975350" y="3790950"/>
            <a:ext cx="247650" cy="25209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6423641" y="3694747"/>
            <a:ext cx="48863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四种基本图形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6423641" y="4019550"/>
            <a:ext cx="52673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长方形、正方形、三角形、圆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—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构成复杂图形的基础元素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8"/>
            </p:custDataLst>
          </p:nvPr>
        </p:nvSpPr>
        <p:spPr>
          <a:xfrm>
            <a:off x="5889625" y="44526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5975350" y="4533900"/>
            <a:ext cx="247650" cy="2520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2"/>
            </p:custDataLst>
          </p:nvPr>
        </p:nvSpPr>
        <p:spPr>
          <a:xfrm>
            <a:off x="6423641" y="4437697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组合与分解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3"/>
            </p:custDataLst>
          </p:nvPr>
        </p:nvSpPr>
        <p:spPr>
          <a:xfrm>
            <a:off x="6423641" y="4762500"/>
            <a:ext cx="514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基本图形可以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组合成复杂图案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，也可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分解还原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为简单形状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非遗纹样：剪纸与蓝印花布中的数学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剪纸中的数学：对称与基本图形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455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1426845"/>
            <a:ext cx="247650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37281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对称概念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1903362"/>
            <a:ext cx="49911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对折剪出连续纹样，对称概念自然生成。剪纸艺术以最直观的方式呈现轴对称之美。</a:t>
            </a:r>
            <a:endParaRPr sz="1500">
              <a:solidFill>
                <a:srgbClr val="FFFFFF">
                  <a:alpha val="9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29635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31997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9091" t="-5139" r="-9091" b="-5139"/>
          <a:stretch>
            <a:fillRect/>
          </a:stretch>
        </p:blipFill>
        <p:spPr>
          <a:xfrm>
            <a:off x="857250" y="3281045"/>
            <a:ext cx="247650" cy="2520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304925" y="3226994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图形识别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771525" y="3757536"/>
            <a:ext cx="49911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观察剪纸中的三角形、正方形、圆形，在纹样中寻找基本几何图形的身影。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575945" y="48177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771525" y="50539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738" t="-60278" r="-2738" b="-60278"/>
          <a:stretch>
            <a:fillRect/>
          </a:stretch>
        </p:blipFill>
        <p:spPr>
          <a:xfrm>
            <a:off x="840105" y="5135245"/>
            <a:ext cx="281305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304925" y="5081169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对称轴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771525" y="5611711"/>
            <a:ext cx="49911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折痕即对称轴，每一次对折都是对称关系的建立，展开后形成完美镜像。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6233795" y="11093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6429375" y="13455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6561610" y="1418539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6962775" y="1372819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对折与创作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6429375" y="1903362"/>
            <a:ext cx="49911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对折纸张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画半个图案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剪开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展开，体验从平面到立体的创造过程。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8"/>
            </p:custDataLst>
          </p:nvPr>
        </p:nvSpPr>
        <p:spPr>
          <a:xfrm>
            <a:off x="6233795" y="29635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6429375" y="33521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6561610" y="3425114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6962775" y="3379394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观察发现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2"/>
            </p:custDataLst>
          </p:nvPr>
        </p:nvSpPr>
        <p:spPr>
          <a:xfrm>
            <a:off x="6429375" y="394271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t="-7143" b="-7143"/>
          <a:stretch>
            <a:fillRect/>
          </a:stretch>
        </p:blipFill>
        <p:spPr>
          <a:xfrm>
            <a:off x="6477000" y="3999865"/>
            <a:ext cx="171450" cy="1524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6"/>
            </p:custDataLst>
          </p:nvPr>
        </p:nvSpPr>
        <p:spPr>
          <a:xfrm>
            <a:off x="6772275" y="3909936"/>
            <a:ext cx="29813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观察展开后的图案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发现对称性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7"/>
            </p:custDataLst>
          </p:nvPr>
        </p:nvSpPr>
        <p:spPr>
          <a:xfrm>
            <a:off x="6233795" y="48177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8"/>
            </p:custDataLst>
          </p:nvPr>
        </p:nvSpPr>
        <p:spPr>
          <a:xfrm>
            <a:off x="6429375" y="52063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9"/>
            </p:custDataLst>
          </p:nvPr>
        </p:nvSpPr>
        <p:spPr>
          <a:xfrm>
            <a:off x="6561610" y="5279288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0"/>
            </p:custDataLst>
          </p:nvPr>
        </p:nvSpPr>
        <p:spPr>
          <a:xfrm>
            <a:off x="6962775" y="523356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图形归纳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1"/>
            </p:custDataLst>
          </p:nvPr>
        </p:nvSpPr>
        <p:spPr>
          <a:xfrm>
            <a:off x="6429375" y="5764111"/>
            <a:ext cx="49911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识别剪纸中的基本图形，将艺术感知转化为数学语言。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蓝印花布中的数学：图形辨识与排列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5945" y="1109345"/>
            <a:ext cx="4303395" cy="1654175"/>
          </a:xfrm>
          <a:custGeom>
            <a:avLst/>
            <a:gdLst>
              <a:gd name="sw" fmla="*/ 1 w 6776"/>
              <a:gd name="sh" fmla="*/ 1 h 2604"/>
              <a:gd name="mins" fmla="min sw sh"/>
              <a:gd name="dsw" fmla="+- 0 sw mins"/>
              <a:gd name="dsh" fmla="+- 0 sh mins"/>
              <a:gd name="p0x0" fmla="*/ 180 w 6776"/>
              <a:gd name="p0y0" fmla="*/ 0 h 2604"/>
              <a:gd name="p0x1" fmla="*/ 6596 w 6776"/>
              <a:gd name="p0y1" fmla="*/ 0 h 2604"/>
              <a:gd name="p0x2" fmla="*/ 6696 w 6776"/>
              <a:gd name="p0y2" fmla="*/ 0 h 2604"/>
              <a:gd name="p0x3" fmla="*/ 6776 w 6776"/>
              <a:gd name="p0y3" fmla="*/ 80 h 2604"/>
              <a:gd name="p0x4" fmla="*/ 6776 w 6776"/>
              <a:gd name="p0y4" fmla="*/ 180 h 2604"/>
              <a:gd name="p0x5" fmla="*/ 6776 w 6776"/>
              <a:gd name="p0y5" fmla="*/ 2424 h 2604"/>
              <a:gd name="p0x6" fmla="*/ 6776 w 6776"/>
              <a:gd name="p0y6" fmla="*/ 2524 h 2604"/>
              <a:gd name="p0x7" fmla="*/ 6696 w 6776"/>
              <a:gd name="p0y7" fmla="*/ 2604 h 2604"/>
              <a:gd name="p0x8" fmla="*/ 6596 w 6776"/>
              <a:gd name="p0y8" fmla="*/ 2604 h 2604"/>
              <a:gd name="p0x9" fmla="*/ 180 w 6776"/>
              <a:gd name="p0y9" fmla="*/ 2604 h 2604"/>
              <a:gd name="p0x10" fmla="*/ 80 w 6776"/>
              <a:gd name="p0y10" fmla="*/ 2604 h 2604"/>
              <a:gd name="p0x11" fmla="*/ 0 w 6776"/>
              <a:gd name="p0y11" fmla="*/ 2524 h 2604"/>
              <a:gd name="p0x12" fmla="*/ 0 w 6776"/>
              <a:gd name="p0y12" fmla="*/ 2424 h 2604"/>
              <a:gd name="p0x13" fmla="*/ 0 w 6776"/>
              <a:gd name="p0y13" fmla="*/ 180 h 2604"/>
              <a:gd name="p0x14" fmla="*/ 0 w 6776"/>
              <a:gd name="p0y14" fmla="*/ 80 h 2604"/>
              <a:gd name="p0x15" fmla="*/ 80 w 6776"/>
              <a:gd name="p0y15" fmla="*/ 0 h 2604"/>
              <a:gd name="p0x16" fmla="*/ 180 w 6776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771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9091" t="-5278" r="-9091" b="-5278"/>
          <a:stretch>
            <a:fillRect/>
          </a:stretch>
        </p:blipFill>
        <p:spPr>
          <a:xfrm>
            <a:off x="857250" y="1385570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1304925" y="1331595"/>
            <a:ext cx="2400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识别基本图形组成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771525" y="1862138"/>
            <a:ext cx="3912841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观察蓝印花布的花纹，辨识其中包含的基本几何图形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正方形、长方形、圆形等构成图案的基本元素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0"/>
            </p:custDataLst>
          </p:nvPr>
        </p:nvSpPr>
        <p:spPr>
          <a:xfrm>
            <a:off x="575945" y="2963545"/>
            <a:ext cx="4303395" cy="1654175"/>
          </a:xfrm>
          <a:custGeom>
            <a:avLst/>
            <a:gdLst>
              <a:gd name="sw" fmla="*/ 1 w 6776"/>
              <a:gd name="sh" fmla="*/ 1 h 2604"/>
              <a:gd name="mins" fmla="min sw sh"/>
              <a:gd name="dsw" fmla="+- 0 sw mins"/>
              <a:gd name="dsh" fmla="+- 0 sh mins"/>
              <a:gd name="p0x0" fmla="*/ 180 w 6776"/>
              <a:gd name="p0y0" fmla="*/ 0 h 2604"/>
              <a:gd name="p0x1" fmla="*/ 6596 w 6776"/>
              <a:gd name="p0y1" fmla="*/ 0 h 2604"/>
              <a:gd name="p0x2" fmla="*/ 6696 w 6776"/>
              <a:gd name="p0y2" fmla="*/ 0 h 2604"/>
              <a:gd name="p0x3" fmla="*/ 6776 w 6776"/>
              <a:gd name="p0y3" fmla="*/ 80 h 2604"/>
              <a:gd name="p0x4" fmla="*/ 6776 w 6776"/>
              <a:gd name="p0y4" fmla="*/ 180 h 2604"/>
              <a:gd name="p0x5" fmla="*/ 6776 w 6776"/>
              <a:gd name="p0y5" fmla="*/ 2424 h 2604"/>
              <a:gd name="p0x6" fmla="*/ 6776 w 6776"/>
              <a:gd name="p0y6" fmla="*/ 2524 h 2604"/>
              <a:gd name="p0x7" fmla="*/ 6696 w 6776"/>
              <a:gd name="p0y7" fmla="*/ 2604 h 2604"/>
              <a:gd name="p0x8" fmla="*/ 6596 w 6776"/>
              <a:gd name="p0y8" fmla="*/ 2604 h 2604"/>
              <a:gd name="p0x9" fmla="*/ 180 w 6776"/>
              <a:gd name="p0y9" fmla="*/ 2604 h 2604"/>
              <a:gd name="p0x10" fmla="*/ 80 w 6776"/>
              <a:gd name="p0y10" fmla="*/ 2604 h 2604"/>
              <a:gd name="p0x11" fmla="*/ 0 w 6776"/>
              <a:gd name="p0y11" fmla="*/ 2524 h 2604"/>
              <a:gd name="p0x12" fmla="*/ 0 w 6776"/>
              <a:gd name="p0y12" fmla="*/ 2424 h 2604"/>
              <a:gd name="p0x13" fmla="*/ 0 w 6776"/>
              <a:gd name="p0y13" fmla="*/ 180 h 2604"/>
              <a:gd name="p0x14" fmla="*/ 0 w 6776"/>
              <a:gd name="p0y14" fmla="*/ 80 h 2604"/>
              <a:gd name="p0x15" fmla="*/ 80 w 6776"/>
              <a:gd name="p0y15" fmla="*/ 0 h 2604"/>
              <a:gd name="p0x16" fmla="*/ 180 w 6776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1"/>
            </p:custDataLst>
          </p:nvPr>
        </p:nvSpPr>
        <p:spPr>
          <a:xfrm>
            <a:off x="771525" y="31584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3239770"/>
            <a:ext cx="247650" cy="2520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1304925" y="3185770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发现排列规律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771525" y="3716312"/>
            <a:ext cx="3912841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分析花纹的重复模式，理解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模式与规律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的数学概念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周期性、对称性、递推关系在图案中的体现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7"/>
            </p:custDataLst>
          </p:nvPr>
        </p:nvSpPr>
        <p:spPr>
          <a:xfrm>
            <a:off x="575945" y="4817745"/>
            <a:ext cx="4303395" cy="1654175"/>
          </a:xfrm>
          <a:custGeom>
            <a:avLst/>
            <a:gdLst>
              <a:gd name="sw" fmla="*/ 1 w 6776"/>
              <a:gd name="sh" fmla="*/ 1 h 2604"/>
              <a:gd name="mins" fmla="min sw sh"/>
              <a:gd name="dsw" fmla="+- 0 sw mins"/>
              <a:gd name="dsh" fmla="+- 0 sh mins"/>
              <a:gd name="p0x0" fmla="*/ 180 w 6776"/>
              <a:gd name="p0y0" fmla="*/ 0 h 2604"/>
              <a:gd name="p0x1" fmla="*/ 6596 w 6776"/>
              <a:gd name="p0y1" fmla="*/ 0 h 2604"/>
              <a:gd name="p0x2" fmla="*/ 6696 w 6776"/>
              <a:gd name="p0y2" fmla="*/ 0 h 2604"/>
              <a:gd name="p0x3" fmla="*/ 6776 w 6776"/>
              <a:gd name="p0y3" fmla="*/ 80 h 2604"/>
              <a:gd name="p0x4" fmla="*/ 6776 w 6776"/>
              <a:gd name="p0y4" fmla="*/ 180 h 2604"/>
              <a:gd name="p0x5" fmla="*/ 6776 w 6776"/>
              <a:gd name="p0y5" fmla="*/ 2424 h 2604"/>
              <a:gd name="p0x6" fmla="*/ 6776 w 6776"/>
              <a:gd name="p0y6" fmla="*/ 2524 h 2604"/>
              <a:gd name="p0x7" fmla="*/ 6696 w 6776"/>
              <a:gd name="p0y7" fmla="*/ 2604 h 2604"/>
              <a:gd name="p0x8" fmla="*/ 6596 w 6776"/>
              <a:gd name="p0y8" fmla="*/ 2604 h 2604"/>
              <a:gd name="p0x9" fmla="*/ 180 w 6776"/>
              <a:gd name="p0y9" fmla="*/ 2604 h 2604"/>
              <a:gd name="p0x10" fmla="*/ 80 w 6776"/>
              <a:gd name="p0y10" fmla="*/ 2604 h 2604"/>
              <a:gd name="p0x11" fmla="*/ 0 w 6776"/>
              <a:gd name="p0y11" fmla="*/ 2524 h 2604"/>
              <a:gd name="p0x12" fmla="*/ 0 w 6776"/>
              <a:gd name="p0y12" fmla="*/ 2424 h 2604"/>
              <a:gd name="p0x13" fmla="*/ 0 w 6776"/>
              <a:gd name="p0y13" fmla="*/ 180 h 2604"/>
              <a:gd name="p0x14" fmla="*/ 0 w 6776"/>
              <a:gd name="p0y14" fmla="*/ 80 h 2604"/>
              <a:gd name="p0x15" fmla="*/ 80 w 6776"/>
              <a:gd name="p0y15" fmla="*/ 0 h 2604"/>
              <a:gd name="p0x16" fmla="*/ 180 w 6776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8"/>
            </p:custDataLst>
          </p:nvPr>
        </p:nvSpPr>
        <p:spPr>
          <a:xfrm>
            <a:off x="771525" y="50126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6522" t="-897" r="-6522" b="-897"/>
          <a:stretch>
            <a:fillRect/>
          </a:stretch>
        </p:blipFill>
        <p:spPr>
          <a:xfrm>
            <a:off x="857250" y="5093970"/>
            <a:ext cx="247650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2"/>
            </p:custDataLst>
          </p:nvPr>
        </p:nvSpPr>
        <p:spPr>
          <a:xfrm>
            <a:off x="1304925" y="5039944"/>
            <a:ext cx="283346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的联系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3"/>
            </p:custDataLst>
          </p:nvPr>
        </p:nvSpPr>
        <p:spPr>
          <a:xfrm>
            <a:off x="771525" y="570801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4"/>
            </p:custDataLst>
          </p:nvPr>
        </p:nvSpPr>
        <p:spPr>
          <a:xfrm>
            <a:off x="904875" y="5570487"/>
            <a:ext cx="2409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正方体的一个面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正方形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5"/>
            </p:custDataLst>
          </p:nvPr>
        </p:nvSpPr>
        <p:spPr>
          <a:xfrm>
            <a:off x="771525" y="596455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6"/>
            </p:custDataLst>
          </p:nvPr>
        </p:nvSpPr>
        <p:spPr>
          <a:xfrm>
            <a:off x="904875" y="5826623"/>
            <a:ext cx="2409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长方体的一个面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长方形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7"/>
            </p:custDataLst>
          </p:nvPr>
        </p:nvSpPr>
        <p:spPr>
          <a:xfrm>
            <a:off x="771525" y="622046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8"/>
            </p:custDataLst>
          </p:nvPr>
        </p:nvSpPr>
        <p:spPr>
          <a:xfrm>
            <a:off x="904875" y="6082751"/>
            <a:ext cx="2028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圆柱体的一个面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圆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9"/>
            </p:custDataLst>
          </p:nvPr>
        </p:nvSpPr>
        <p:spPr>
          <a:xfrm>
            <a:off x="5155565" y="1109345"/>
            <a:ext cx="6459855" cy="3276600"/>
          </a:xfrm>
          <a:custGeom>
            <a:avLst/>
            <a:gdLst>
              <a:gd name="sw" fmla="*/ 1 w 10173"/>
              <a:gd name="sh" fmla="*/ 1 h 5160"/>
              <a:gd name="mins" fmla="min sw sh"/>
              <a:gd name="dsw" fmla="+- 0 sw mins"/>
              <a:gd name="dsh" fmla="+- 0 sh mins"/>
              <a:gd name="p0x0" fmla="*/ 180 w 10173"/>
              <a:gd name="p0y0" fmla="*/ 0 h 5160"/>
              <a:gd name="p0x1" fmla="*/ 9993 w 10173"/>
              <a:gd name="p0y1" fmla="*/ 0 h 5160"/>
              <a:gd name="p0x2" fmla="*/ 10092 w 10173"/>
              <a:gd name="p0y2" fmla="*/ 0 h 5160"/>
              <a:gd name="p0x3" fmla="*/ 10173 w 10173"/>
              <a:gd name="p0y3" fmla="*/ 80 h 5160"/>
              <a:gd name="p0x4" fmla="*/ 10173 w 10173"/>
              <a:gd name="p0y4" fmla="*/ 180 h 5160"/>
              <a:gd name="p0x5" fmla="*/ 10173 w 10173"/>
              <a:gd name="p0y5" fmla="*/ 4980 h 5160"/>
              <a:gd name="p0x6" fmla="*/ 10173 w 10173"/>
              <a:gd name="p0y6" fmla="*/ 5079 h 5160"/>
              <a:gd name="p0x7" fmla="*/ 10092 w 10173"/>
              <a:gd name="p0y7" fmla="*/ 5160 h 5160"/>
              <a:gd name="p0x8" fmla="*/ 9993 w 10173"/>
              <a:gd name="p0y8" fmla="*/ 5160 h 5160"/>
              <a:gd name="p0x9" fmla="*/ 180 w 10173"/>
              <a:gd name="p0y9" fmla="*/ 5160 h 5160"/>
              <a:gd name="p0x10" fmla="*/ 80 w 10173"/>
              <a:gd name="p0y10" fmla="*/ 5160 h 5160"/>
              <a:gd name="p0x11" fmla="*/ 0 w 10173"/>
              <a:gd name="p0y11" fmla="*/ 5079 h 5160"/>
              <a:gd name="p0x12" fmla="*/ 0 w 10173"/>
              <a:gd name="p0y12" fmla="*/ 4980 h 5160"/>
              <a:gd name="p0x13" fmla="*/ 0 w 10173"/>
              <a:gd name="p0y13" fmla="*/ 180 h 5160"/>
              <a:gd name="p0x14" fmla="*/ 0 w 10173"/>
              <a:gd name="p0y14" fmla="*/ 80 h 5160"/>
              <a:gd name="p0x15" fmla="*/ 80 w 10173"/>
              <a:gd name="p0y15" fmla="*/ 0 h 5160"/>
              <a:gd name="p0x16" fmla="*/ 180 w 10173"/>
              <a:gd name="p0y16" fmla="*/ 0 h 51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30"/>
            </p:custDataLst>
          </p:nvPr>
        </p:nvSpPr>
        <p:spPr>
          <a:xfrm>
            <a:off x="5350510" y="1304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5417185" y="1366520"/>
            <a:ext cx="209550" cy="21463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4"/>
            </p:custDataLst>
          </p:nvPr>
        </p:nvSpPr>
        <p:spPr>
          <a:xfrm>
            <a:off x="5808316" y="1293495"/>
            <a:ext cx="339990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拓印实验：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ABAB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模式排列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5"/>
            </p:custDataLst>
          </p:nvPr>
        </p:nvSpPr>
        <p:spPr>
          <a:xfrm>
            <a:off x="5937885" y="3914775"/>
            <a:ext cx="1162050" cy="276225"/>
          </a:xfrm>
          <a:custGeom>
            <a:avLst/>
            <a:gdLst>
              <a:gd name="sw" fmla="*/ 1 w 1829"/>
              <a:gd name="sh" fmla="*/ 1 h 435"/>
              <a:gd name="mins" fmla="min sw sh"/>
              <a:gd name="dsw" fmla="+- 0 sw mins"/>
              <a:gd name="dsh" fmla="+- 0 sh mins"/>
              <a:gd name="p0x0" fmla="*/ 90 w 1829"/>
              <a:gd name="p0y0" fmla="*/ 0 h 435"/>
              <a:gd name="p0x1" fmla="*/ 1739 w 1829"/>
              <a:gd name="p0y1" fmla="*/ 0 h 435"/>
              <a:gd name="p0x2" fmla="*/ 1789 w 1829"/>
              <a:gd name="p0y2" fmla="*/ 0 h 435"/>
              <a:gd name="p0x3" fmla="*/ 1829 w 1829"/>
              <a:gd name="p0y3" fmla="*/ 40 h 435"/>
              <a:gd name="p0x4" fmla="*/ 1829 w 1829"/>
              <a:gd name="p0y4" fmla="*/ 90 h 435"/>
              <a:gd name="p0x5" fmla="*/ 1829 w 1829"/>
              <a:gd name="p0y5" fmla="*/ 345 h 435"/>
              <a:gd name="p0x6" fmla="*/ 1829 w 1829"/>
              <a:gd name="p0y6" fmla="*/ 394 h 435"/>
              <a:gd name="p0x7" fmla="*/ 1789 w 1829"/>
              <a:gd name="p0y7" fmla="*/ 435 h 435"/>
              <a:gd name="p0x8" fmla="*/ 1739 w 1829"/>
              <a:gd name="p0y8" fmla="*/ 435 h 435"/>
              <a:gd name="p0x9" fmla="*/ 90 w 1829"/>
              <a:gd name="p0y9" fmla="*/ 435 h 435"/>
              <a:gd name="p0x10" fmla="*/ 40 w 1829"/>
              <a:gd name="p0y10" fmla="*/ 435 h 435"/>
              <a:gd name="p0x11" fmla="*/ 0 w 1829"/>
              <a:gd name="p0y11" fmla="*/ 394 h 435"/>
              <a:gd name="p0x12" fmla="*/ 0 w 1829"/>
              <a:gd name="p0y12" fmla="*/ 345 h 435"/>
              <a:gd name="p0x13" fmla="*/ 0 w 1829"/>
              <a:gd name="p0y13" fmla="*/ 90 h 435"/>
              <a:gd name="p0x14" fmla="*/ 0 w 1829"/>
              <a:gd name="p0y14" fmla="*/ 40 h 435"/>
              <a:gd name="p0x15" fmla="*/ 40 w 1829"/>
              <a:gd name="p0y15" fmla="*/ 0 h 435"/>
              <a:gd name="p0x16" fmla="*/ 90 w 1829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6"/>
            </p:custDataLst>
          </p:nvPr>
        </p:nvSpPr>
        <p:spPr>
          <a:xfrm>
            <a:off x="6014447" y="3952875"/>
            <a:ext cx="116189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步骤</a:t>
            </a:r>
            <a:r>
              <a:rPr lang="en-US" altLang="zh-CN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：蘸印泥</a:t>
            </a:r>
            <a:endParaRPr lang="zh-CN" altLang="en-US"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7"/>
            </p:custDataLst>
          </p:nvPr>
        </p:nvSpPr>
        <p:spPr>
          <a:xfrm>
            <a:off x="7214235" y="3914775"/>
            <a:ext cx="1619250" cy="276225"/>
          </a:xfrm>
          <a:custGeom>
            <a:avLst/>
            <a:gdLst>
              <a:gd name="sw" fmla="*/ 1 w 2549"/>
              <a:gd name="sh" fmla="*/ 1 h 435"/>
              <a:gd name="mins" fmla="min sw sh"/>
              <a:gd name="dsw" fmla="+- 0 sw mins"/>
              <a:gd name="dsh" fmla="+- 0 sh mins"/>
              <a:gd name="p0x0" fmla="*/ 90 w 2549"/>
              <a:gd name="p0y0" fmla="*/ 0 h 435"/>
              <a:gd name="p0x1" fmla="*/ 2459 w 2549"/>
              <a:gd name="p0y1" fmla="*/ 0 h 435"/>
              <a:gd name="p0x2" fmla="*/ 2509 w 2549"/>
              <a:gd name="p0y2" fmla="*/ 0 h 435"/>
              <a:gd name="p0x3" fmla="*/ 2549 w 2549"/>
              <a:gd name="p0y3" fmla="*/ 40 h 435"/>
              <a:gd name="p0x4" fmla="*/ 2549 w 2549"/>
              <a:gd name="p0y4" fmla="*/ 90 h 435"/>
              <a:gd name="p0x5" fmla="*/ 2549 w 2549"/>
              <a:gd name="p0y5" fmla="*/ 345 h 435"/>
              <a:gd name="p0x6" fmla="*/ 2549 w 2549"/>
              <a:gd name="p0y6" fmla="*/ 394 h 435"/>
              <a:gd name="p0x7" fmla="*/ 2509 w 2549"/>
              <a:gd name="p0y7" fmla="*/ 435 h 435"/>
              <a:gd name="p0x8" fmla="*/ 2459 w 2549"/>
              <a:gd name="p0y8" fmla="*/ 435 h 435"/>
              <a:gd name="p0x9" fmla="*/ 90 w 2549"/>
              <a:gd name="p0y9" fmla="*/ 435 h 435"/>
              <a:gd name="p0x10" fmla="*/ 40 w 2549"/>
              <a:gd name="p0y10" fmla="*/ 435 h 435"/>
              <a:gd name="p0x11" fmla="*/ 0 w 2549"/>
              <a:gd name="p0y11" fmla="*/ 394 h 435"/>
              <a:gd name="p0x12" fmla="*/ 0 w 2549"/>
              <a:gd name="p0y12" fmla="*/ 345 h 435"/>
              <a:gd name="p0x13" fmla="*/ 0 w 2549"/>
              <a:gd name="p0y13" fmla="*/ 90 h 435"/>
              <a:gd name="p0x14" fmla="*/ 0 w 2549"/>
              <a:gd name="p0y14" fmla="*/ 40 h 435"/>
              <a:gd name="p0x15" fmla="*/ 40 w 2549"/>
              <a:gd name="p0y15" fmla="*/ 0 h 435"/>
              <a:gd name="p0x16" fmla="*/ 90 w 2549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8"/>
            </p:custDataLst>
          </p:nvPr>
        </p:nvSpPr>
        <p:spPr>
          <a:xfrm>
            <a:off x="7290645" y="3952875"/>
            <a:ext cx="161909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步骤</a:t>
            </a:r>
            <a:r>
              <a:rPr lang="en-US" altLang="zh-CN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：立体图形拓印</a:t>
            </a:r>
            <a:endParaRPr lang="zh-CN" altLang="en-US"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9"/>
            </p:custDataLst>
          </p:nvPr>
        </p:nvSpPr>
        <p:spPr>
          <a:xfrm>
            <a:off x="8947785" y="3914775"/>
            <a:ext cx="1885315" cy="276225"/>
          </a:xfrm>
          <a:custGeom>
            <a:avLst/>
            <a:gdLst>
              <a:gd name="sw" fmla="*/ 1 w 2969"/>
              <a:gd name="sh" fmla="*/ 1 h 435"/>
              <a:gd name="mins" fmla="min sw sh"/>
              <a:gd name="dsw" fmla="+- 0 sw mins"/>
              <a:gd name="dsh" fmla="+- 0 sh mins"/>
              <a:gd name="p0x0" fmla="*/ 90 w 2969"/>
              <a:gd name="p0y0" fmla="*/ 0 h 435"/>
              <a:gd name="p0x1" fmla="*/ 2879 w 2969"/>
              <a:gd name="p0y1" fmla="*/ 0 h 435"/>
              <a:gd name="p0x2" fmla="*/ 2929 w 2969"/>
              <a:gd name="p0y2" fmla="*/ 0 h 435"/>
              <a:gd name="p0x3" fmla="*/ 2969 w 2969"/>
              <a:gd name="p0y3" fmla="*/ 40 h 435"/>
              <a:gd name="p0x4" fmla="*/ 2969 w 2969"/>
              <a:gd name="p0y4" fmla="*/ 90 h 435"/>
              <a:gd name="p0x5" fmla="*/ 2969 w 2969"/>
              <a:gd name="p0y5" fmla="*/ 345 h 435"/>
              <a:gd name="p0x6" fmla="*/ 2969 w 2969"/>
              <a:gd name="p0y6" fmla="*/ 394 h 435"/>
              <a:gd name="p0x7" fmla="*/ 2929 w 2969"/>
              <a:gd name="p0y7" fmla="*/ 435 h 435"/>
              <a:gd name="p0x8" fmla="*/ 2879 w 2969"/>
              <a:gd name="p0y8" fmla="*/ 435 h 435"/>
              <a:gd name="p0x9" fmla="*/ 90 w 2969"/>
              <a:gd name="p0y9" fmla="*/ 435 h 435"/>
              <a:gd name="p0x10" fmla="*/ 40 w 2969"/>
              <a:gd name="p0y10" fmla="*/ 435 h 435"/>
              <a:gd name="p0x11" fmla="*/ 0 w 2969"/>
              <a:gd name="p0y11" fmla="*/ 394 h 435"/>
              <a:gd name="p0x12" fmla="*/ 0 w 2969"/>
              <a:gd name="p0y12" fmla="*/ 345 h 435"/>
              <a:gd name="p0x13" fmla="*/ 0 w 2969"/>
              <a:gd name="p0y13" fmla="*/ 90 h 435"/>
              <a:gd name="p0x14" fmla="*/ 0 w 2969"/>
              <a:gd name="p0y14" fmla="*/ 40 h 435"/>
              <a:gd name="p0x15" fmla="*/ 40 w 2969"/>
              <a:gd name="p0y15" fmla="*/ 0 h 435"/>
              <a:gd name="p0x16" fmla="*/ 90 w 2969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40"/>
            </p:custDataLst>
          </p:nvPr>
        </p:nvSpPr>
        <p:spPr>
          <a:xfrm>
            <a:off x="9024042" y="3952875"/>
            <a:ext cx="1885502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步骤</a:t>
            </a:r>
            <a:r>
              <a:rPr lang="en-US" altLang="zh-CN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：按</a:t>
            </a:r>
            <a:r>
              <a:rPr lang="en-US" altLang="zh-CN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ABAB</a:t>
            </a:r>
            <a:r>
              <a:rPr lang="zh-CN" alt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规律排列</a:t>
            </a:r>
            <a:endParaRPr lang="zh-CN" altLang="en-US"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28" name="图表 27"/>
          <p:cNvGraphicFramePr/>
          <p:nvPr/>
        </p:nvGraphicFramePr>
        <p:xfrm>
          <a:off x="5350510" y="1762125"/>
          <a:ext cx="6067425" cy="2038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6" name="任意多边形 35"/>
          <p:cNvSpPr/>
          <p:nvPr>
            <p:custDataLst>
              <p:tags r:id="rId41"/>
            </p:custDataLst>
          </p:nvPr>
        </p:nvSpPr>
        <p:spPr>
          <a:xfrm>
            <a:off x="5155565" y="4585970"/>
            <a:ext cx="6459855" cy="1885950"/>
          </a:xfrm>
          <a:custGeom>
            <a:avLst/>
            <a:gdLst>
              <a:gd name="sw" fmla="*/ 1 w 10173"/>
              <a:gd name="sh" fmla="*/ 1 h 2970"/>
              <a:gd name="mins" fmla="min sw sh"/>
              <a:gd name="dsw" fmla="+- 0 sw mins"/>
              <a:gd name="dsh" fmla="+- 0 sh mins"/>
              <a:gd name="p0x0" fmla="*/ 180 w 10173"/>
              <a:gd name="p0y0" fmla="*/ 0 h 2970"/>
              <a:gd name="p0x1" fmla="*/ 9993 w 10173"/>
              <a:gd name="p0y1" fmla="*/ 0 h 2970"/>
              <a:gd name="p0x2" fmla="*/ 10092 w 10173"/>
              <a:gd name="p0y2" fmla="*/ 0 h 2970"/>
              <a:gd name="p0x3" fmla="*/ 10173 w 10173"/>
              <a:gd name="p0y3" fmla="*/ 80 h 2970"/>
              <a:gd name="p0x4" fmla="*/ 10173 w 10173"/>
              <a:gd name="p0y4" fmla="*/ 180 h 2970"/>
              <a:gd name="p0x5" fmla="*/ 10173 w 10173"/>
              <a:gd name="p0y5" fmla="*/ 2790 h 2970"/>
              <a:gd name="p0x6" fmla="*/ 10173 w 10173"/>
              <a:gd name="p0y6" fmla="*/ 2889 h 2970"/>
              <a:gd name="p0x7" fmla="*/ 10092 w 10173"/>
              <a:gd name="p0y7" fmla="*/ 2970 h 2970"/>
              <a:gd name="p0x8" fmla="*/ 9993 w 10173"/>
              <a:gd name="p0y8" fmla="*/ 2970 h 2970"/>
              <a:gd name="p0x9" fmla="*/ 180 w 10173"/>
              <a:gd name="p0y9" fmla="*/ 2970 h 2970"/>
              <a:gd name="p0x10" fmla="*/ 80 w 10173"/>
              <a:gd name="p0y10" fmla="*/ 2970 h 2970"/>
              <a:gd name="p0x11" fmla="*/ 0 w 10173"/>
              <a:gd name="p0y11" fmla="*/ 2889 h 2970"/>
              <a:gd name="p0x12" fmla="*/ 0 w 10173"/>
              <a:gd name="p0y12" fmla="*/ 2790 h 2970"/>
              <a:gd name="p0x13" fmla="*/ 0 w 10173"/>
              <a:gd name="p0y13" fmla="*/ 180 h 2970"/>
              <a:gd name="p0x14" fmla="*/ 0 w 10173"/>
              <a:gd name="p0y14" fmla="*/ 80 h 2970"/>
              <a:gd name="p0x15" fmla="*/ 80 w 10173"/>
              <a:gd name="p0y15" fmla="*/ 0 h 2970"/>
              <a:gd name="p0x16" fmla="*/ 180 w 10173"/>
              <a:gd name="p0y16" fmla="*/ 0 h 29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42"/>
            </p:custDataLst>
          </p:nvPr>
        </p:nvSpPr>
        <p:spPr>
          <a:xfrm>
            <a:off x="5350510" y="47815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5417185" y="4843145"/>
            <a:ext cx="209550" cy="21463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6"/>
            </p:custDataLst>
          </p:nvPr>
        </p:nvSpPr>
        <p:spPr>
          <a:xfrm>
            <a:off x="5808316" y="4770120"/>
            <a:ext cx="29337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立体与平面的对应关系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47"/>
            </p:custDataLst>
          </p:nvPr>
        </p:nvSpPr>
        <p:spPr>
          <a:xfrm>
            <a:off x="5350510" y="5276850"/>
            <a:ext cx="1946910" cy="1000125"/>
          </a:xfrm>
          <a:custGeom>
            <a:avLst/>
            <a:gdLst>
              <a:gd name="sw" fmla="*/ 1 w 3065"/>
              <a:gd name="sh" fmla="*/ 1 h 1575"/>
              <a:gd name="mins" fmla="min sw sh"/>
              <a:gd name="dsw" fmla="+- 0 sw mins"/>
              <a:gd name="dsh" fmla="+- 0 sh mins"/>
              <a:gd name="p0x0" fmla="*/ 180 w 3065"/>
              <a:gd name="p0y0" fmla="*/ 0 h 1575"/>
              <a:gd name="p0x1" fmla="*/ 2885 w 3065"/>
              <a:gd name="p0y1" fmla="*/ 0 h 1575"/>
              <a:gd name="p0x2" fmla="*/ 2985 w 3065"/>
              <a:gd name="p0y2" fmla="*/ 0 h 1575"/>
              <a:gd name="p0x3" fmla="*/ 3065 w 3065"/>
              <a:gd name="p0y3" fmla="*/ 80 h 1575"/>
              <a:gd name="p0x4" fmla="*/ 3065 w 3065"/>
              <a:gd name="p0y4" fmla="*/ 180 h 1575"/>
              <a:gd name="p0x5" fmla="*/ 3065 w 3065"/>
              <a:gd name="p0y5" fmla="*/ 1395 h 1575"/>
              <a:gd name="p0x6" fmla="*/ 3065 w 3065"/>
              <a:gd name="p0y6" fmla="*/ 1494 h 1575"/>
              <a:gd name="p0x7" fmla="*/ 2985 w 3065"/>
              <a:gd name="p0y7" fmla="*/ 1575 h 1575"/>
              <a:gd name="p0x8" fmla="*/ 2885 w 3065"/>
              <a:gd name="p0y8" fmla="*/ 1575 h 1575"/>
              <a:gd name="p0x9" fmla="*/ 180 w 3065"/>
              <a:gd name="p0y9" fmla="*/ 1575 h 1575"/>
              <a:gd name="p0x10" fmla="*/ 80 w 3065"/>
              <a:gd name="p0y10" fmla="*/ 1575 h 1575"/>
              <a:gd name="p0x11" fmla="*/ 0 w 3065"/>
              <a:gd name="p0y11" fmla="*/ 1494 h 1575"/>
              <a:gd name="p0x12" fmla="*/ 0 w 3065"/>
              <a:gd name="p0y12" fmla="*/ 1395 h 1575"/>
              <a:gd name="p0x13" fmla="*/ 0 w 3065"/>
              <a:gd name="p0y13" fmla="*/ 180 h 1575"/>
              <a:gd name="p0x14" fmla="*/ 0 w 3065"/>
              <a:gd name="p0y14" fmla="*/ 80 h 1575"/>
              <a:gd name="p0x15" fmla="*/ 80 w 3065"/>
              <a:gd name="p0y15" fmla="*/ 0 h 1575"/>
              <a:gd name="p0x16" fmla="*/ 180 w 3065"/>
              <a:gd name="p0y16" fmla="*/ 0 h 15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48"/>
            </p:custDataLst>
          </p:nvPr>
        </p:nvSpPr>
        <p:spPr>
          <a:xfrm>
            <a:off x="6190615" y="53911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6250" r="-6250"/>
          <a:stretch>
            <a:fillRect/>
          </a:stretch>
        </p:blipFill>
        <p:spPr>
          <a:xfrm>
            <a:off x="6238240" y="5448300"/>
            <a:ext cx="171450" cy="152400"/>
          </a:xfrm>
          <a:prstGeom prst="rect">
            <a:avLst/>
          </a:prstGeom>
        </p:spPr>
      </p:pic>
      <p:sp>
        <p:nvSpPr>
          <p:cNvPr id="43" name="文本框 42"/>
          <p:cNvSpPr txBox="1"/>
          <p:nvPr>
            <p:custDataLst>
              <p:tags r:id="rId52"/>
            </p:custDataLst>
          </p:nvPr>
        </p:nvSpPr>
        <p:spPr>
          <a:xfrm>
            <a:off x="6067349" y="5695950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正方体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53"/>
            </p:custDataLst>
          </p:nvPr>
        </p:nvSpPr>
        <p:spPr>
          <a:xfrm>
            <a:off x="5994949" y="5962650"/>
            <a:ext cx="81155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sz="1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正方形</a:t>
            </a:r>
            <a:endParaRPr lang="zh-CN" sz="1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54"/>
            </p:custDataLst>
          </p:nvPr>
        </p:nvSpPr>
        <p:spPr>
          <a:xfrm>
            <a:off x="7411720" y="5276850"/>
            <a:ext cx="1946910" cy="1000125"/>
          </a:xfrm>
          <a:custGeom>
            <a:avLst/>
            <a:gdLst>
              <a:gd name="sw" fmla="*/ 1 w 3065"/>
              <a:gd name="sh" fmla="*/ 1 h 1575"/>
              <a:gd name="mins" fmla="min sw sh"/>
              <a:gd name="dsw" fmla="+- 0 sw mins"/>
              <a:gd name="dsh" fmla="+- 0 sh mins"/>
              <a:gd name="p0x0" fmla="*/ 180 w 3065"/>
              <a:gd name="p0y0" fmla="*/ 0 h 1575"/>
              <a:gd name="p0x1" fmla="*/ 2885 w 3065"/>
              <a:gd name="p0y1" fmla="*/ 0 h 1575"/>
              <a:gd name="p0x2" fmla="*/ 2985 w 3065"/>
              <a:gd name="p0y2" fmla="*/ 0 h 1575"/>
              <a:gd name="p0x3" fmla="*/ 3065 w 3065"/>
              <a:gd name="p0y3" fmla="*/ 80 h 1575"/>
              <a:gd name="p0x4" fmla="*/ 3065 w 3065"/>
              <a:gd name="p0y4" fmla="*/ 180 h 1575"/>
              <a:gd name="p0x5" fmla="*/ 3065 w 3065"/>
              <a:gd name="p0y5" fmla="*/ 1395 h 1575"/>
              <a:gd name="p0x6" fmla="*/ 3065 w 3065"/>
              <a:gd name="p0y6" fmla="*/ 1494 h 1575"/>
              <a:gd name="p0x7" fmla="*/ 2985 w 3065"/>
              <a:gd name="p0y7" fmla="*/ 1575 h 1575"/>
              <a:gd name="p0x8" fmla="*/ 2885 w 3065"/>
              <a:gd name="p0y8" fmla="*/ 1575 h 1575"/>
              <a:gd name="p0x9" fmla="*/ 180 w 3065"/>
              <a:gd name="p0y9" fmla="*/ 1575 h 1575"/>
              <a:gd name="p0x10" fmla="*/ 80 w 3065"/>
              <a:gd name="p0y10" fmla="*/ 1575 h 1575"/>
              <a:gd name="p0x11" fmla="*/ 0 w 3065"/>
              <a:gd name="p0y11" fmla="*/ 1494 h 1575"/>
              <a:gd name="p0x12" fmla="*/ 0 w 3065"/>
              <a:gd name="p0y12" fmla="*/ 1395 h 1575"/>
              <a:gd name="p0x13" fmla="*/ 0 w 3065"/>
              <a:gd name="p0y13" fmla="*/ 180 h 1575"/>
              <a:gd name="p0x14" fmla="*/ 0 w 3065"/>
              <a:gd name="p0y14" fmla="*/ 80 h 1575"/>
              <a:gd name="p0x15" fmla="*/ 80 w 3065"/>
              <a:gd name="p0y15" fmla="*/ 0 h 1575"/>
              <a:gd name="p0x16" fmla="*/ 180 w 3065"/>
              <a:gd name="p0y16" fmla="*/ 0 h 15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>
            <p:custDataLst>
              <p:tags r:id="rId55"/>
            </p:custDataLst>
          </p:nvPr>
        </p:nvSpPr>
        <p:spPr>
          <a:xfrm>
            <a:off x="8251825" y="53911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56"/>
            </p:custDataLst>
          </p:nvPr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t="-7143" b="-7143"/>
          <a:stretch>
            <a:fillRect/>
          </a:stretch>
        </p:blipFill>
        <p:spPr>
          <a:xfrm>
            <a:off x="8318500" y="5448300"/>
            <a:ext cx="133350" cy="152400"/>
          </a:xfrm>
          <a:prstGeom prst="rect">
            <a:avLst/>
          </a:prstGeom>
        </p:spPr>
      </p:pic>
      <p:sp>
        <p:nvSpPr>
          <p:cNvPr id="48" name="文本框 47"/>
          <p:cNvSpPr txBox="1"/>
          <p:nvPr>
            <p:custDataLst>
              <p:tags r:id="rId59"/>
            </p:custDataLst>
          </p:nvPr>
        </p:nvSpPr>
        <p:spPr>
          <a:xfrm>
            <a:off x="8128540" y="5695950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长方体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60"/>
            </p:custDataLst>
          </p:nvPr>
        </p:nvSpPr>
        <p:spPr>
          <a:xfrm>
            <a:off x="8056140" y="5962650"/>
            <a:ext cx="81155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sz="1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长方形</a:t>
            </a:r>
            <a:endParaRPr lang="zh-CN" sz="1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任意多边形 49"/>
          <p:cNvSpPr/>
          <p:nvPr>
            <p:custDataLst>
              <p:tags r:id="rId61"/>
            </p:custDataLst>
          </p:nvPr>
        </p:nvSpPr>
        <p:spPr>
          <a:xfrm>
            <a:off x="9472930" y="5276850"/>
            <a:ext cx="1946910" cy="1000125"/>
          </a:xfrm>
          <a:custGeom>
            <a:avLst/>
            <a:gdLst>
              <a:gd name="sw" fmla="*/ 1 w 3065"/>
              <a:gd name="sh" fmla="*/ 1 h 1575"/>
              <a:gd name="mins" fmla="min sw sh"/>
              <a:gd name="dsw" fmla="+- 0 sw mins"/>
              <a:gd name="dsh" fmla="+- 0 sh mins"/>
              <a:gd name="p0x0" fmla="*/ 180 w 3065"/>
              <a:gd name="p0y0" fmla="*/ 0 h 1575"/>
              <a:gd name="p0x1" fmla="*/ 2885 w 3065"/>
              <a:gd name="p0y1" fmla="*/ 0 h 1575"/>
              <a:gd name="p0x2" fmla="*/ 2985 w 3065"/>
              <a:gd name="p0y2" fmla="*/ 0 h 1575"/>
              <a:gd name="p0x3" fmla="*/ 3065 w 3065"/>
              <a:gd name="p0y3" fmla="*/ 80 h 1575"/>
              <a:gd name="p0x4" fmla="*/ 3065 w 3065"/>
              <a:gd name="p0y4" fmla="*/ 180 h 1575"/>
              <a:gd name="p0x5" fmla="*/ 3065 w 3065"/>
              <a:gd name="p0y5" fmla="*/ 1395 h 1575"/>
              <a:gd name="p0x6" fmla="*/ 3065 w 3065"/>
              <a:gd name="p0y6" fmla="*/ 1494 h 1575"/>
              <a:gd name="p0x7" fmla="*/ 2985 w 3065"/>
              <a:gd name="p0y7" fmla="*/ 1575 h 1575"/>
              <a:gd name="p0x8" fmla="*/ 2885 w 3065"/>
              <a:gd name="p0y8" fmla="*/ 1575 h 1575"/>
              <a:gd name="p0x9" fmla="*/ 180 w 3065"/>
              <a:gd name="p0y9" fmla="*/ 1575 h 1575"/>
              <a:gd name="p0x10" fmla="*/ 80 w 3065"/>
              <a:gd name="p0y10" fmla="*/ 1575 h 1575"/>
              <a:gd name="p0x11" fmla="*/ 0 w 3065"/>
              <a:gd name="p0y11" fmla="*/ 1494 h 1575"/>
              <a:gd name="p0x12" fmla="*/ 0 w 3065"/>
              <a:gd name="p0y12" fmla="*/ 1395 h 1575"/>
              <a:gd name="p0x13" fmla="*/ 0 w 3065"/>
              <a:gd name="p0y13" fmla="*/ 180 h 1575"/>
              <a:gd name="p0x14" fmla="*/ 0 w 3065"/>
              <a:gd name="p0y14" fmla="*/ 80 h 1575"/>
              <a:gd name="p0x15" fmla="*/ 80 w 3065"/>
              <a:gd name="p0y15" fmla="*/ 0 h 1575"/>
              <a:gd name="p0x16" fmla="*/ 180 w 3065"/>
              <a:gd name="p0y16" fmla="*/ 0 h 15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>
            <p:custDataLst>
              <p:tags r:id="rId62"/>
            </p:custDataLst>
          </p:nvPr>
        </p:nvSpPr>
        <p:spPr>
          <a:xfrm>
            <a:off x="10313035" y="53911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2" name="图片 51"/>
          <p:cNvPicPr>
            <a:picLocks noChangeAspect="1"/>
          </p:cNvPicPr>
          <p:nvPr>
            <p:custDataLst>
              <p:tags r:id="rId63"/>
            </p:custDataLst>
          </p:nvPr>
        </p:nvPicPr>
        <p:blipFill>
          <a:blip r:embed="rId64"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rcRect/>
          <a:stretch>
            <a:fillRect/>
          </a:stretch>
        </p:blipFill>
        <p:spPr>
          <a:xfrm>
            <a:off x="10379710" y="5448300"/>
            <a:ext cx="133350" cy="152400"/>
          </a:xfrm>
          <a:prstGeom prst="rect">
            <a:avLst/>
          </a:prstGeom>
        </p:spPr>
      </p:pic>
      <p:sp>
        <p:nvSpPr>
          <p:cNvPr id="53" name="文本框 52"/>
          <p:cNvSpPr txBox="1"/>
          <p:nvPr>
            <p:custDataLst>
              <p:tags r:id="rId66"/>
            </p:custDataLst>
          </p:nvPr>
        </p:nvSpPr>
        <p:spPr>
          <a:xfrm>
            <a:off x="10189740" y="5695950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圆柱体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文本框 53"/>
          <p:cNvSpPr txBox="1"/>
          <p:nvPr>
            <p:custDataLst>
              <p:tags r:id="rId67"/>
            </p:custDataLst>
          </p:nvPr>
        </p:nvSpPr>
        <p:spPr>
          <a:xfrm>
            <a:off x="10193541" y="5962650"/>
            <a:ext cx="65915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sz="1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圆形</a:t>
            </a:r>
            <a:endParaRPr lang="zh-CN" sz="1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折纸剪拼：动手做中的图形变换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3987774" y="3083719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7899349" y="3083719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575945" y="1109345"/>
            <a:ext cx="3216275" cy="4352925"/>
          </a:xfrm>
          <a:custGeom>
            <a:avLst/>
            <a:gdLst>
              <a:gd name="sw" fmla="*/ 1 w 5064"/>
              <a:gd name="sh" fmla="*/ 1 h 6855"/>
              <a:gd name="mins" fmla="min sw sh"/>
              <a:gd name="dsw" fmla="+- 0 sw mins"/>
              <a:gd name="dsh" fmla="+- 0 sh mins"/>
              <a:gd name="p0x0" fmla="*/ 180 w 5064"/>
              <a:gd name="p0y0" fmla="*/ 0 h 6855"/>
              <a:gd name="p0x1" fmla="*/ 4884 w 5064"/>
              <a:gd name="p0y1" fmla="*/ 0 h 6855"/>
              <a:gd name="p0x2" fmla="*/ 4984 w 5064"/>
              <a:gd name="p0y2" fmla="*/ 0 h 6855"/>
              <a:gd name="p0x3" fmla="*/ 5064 w 5064"/>
              <a:gd name="p0y3" fmla="*/ 80 h 6855"/>
              <a:gd name="p0x4" fmla="*/ 5064 w 5064"/>
              <a:gd name="p0y4" fmla="*/ 180 h 6855"/>
              <a:gd name="p0x5" fmla="*/ 5064 w 5064"/>
              <a:gd name="p0y5" fmla="*/ 6675 h 6855"/>
              <a:gd name="p0x6" fmla="*/ 5064 w 5064"/>
              <a:gd name="p0y6" fmla="*/ 6774 h 6855"/>
              <a:gd name="p0x7" fmla="*/ 4984 w 5064"/>
              <a:gd name="p0y7" fmla="*/ 6855 h 6855"/>
              <a:gd name="p0x8" fmla="*/ 4884 w 5064"/>
              <a:gd name="p0y8" fmla="*/ 6855 h 6855"/>
              <a:gd name="p0x9" fmla="*/ 180 w 5064"/>
              <a:gd name="p0y9" fmla="*/ 6855 h 6855"/>
              <a:gd name="p0x10" fmla="*/ 80 w 5064"/>
              <a:gd name="p0y10" fmla="*/ 6855 h 6855"/>
              <a:gd name="p0x11" fmla="*/ 0 w 5064"/>
              <a:gd name="p0y11" fmla="*/ 6774 h 6855"/>
              <a:gd name="p0x12" fmla="*/ 0 w 5064"/>
              <a:gd name="p0y12" fmla="*/ 6675 h 6855"/>
              <a:gd name="p0x13" fmla="*/ 0 w 5064"/>
              <a:gd name="p0y13" fmla="*/ 180 h 6855"/>
              <a:gd name="p0x14" fmla="*/ 0 w 5064"/>
              <a:gd name="p0y14" fmla="*/ 80 h 6855"/>
              <a:gd name="p0x15" fmla="*/ 80 w 5064"/>
              <a:gd name="p0y15" fmla="*/ 0 h 6855"/>
              <a:gd name="p0x16" fmla="*/ 180 w 5064"/>
              <a:gd name="p0y16" fmla="*/ 0 h 6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1936115" y="263906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993265" y="2734310"/>
            <a:ext cx="381000" cy="3048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1784299" y="3270904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折纸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812749" y="3643331"/>
            <a:ext cx="27432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发现正方形对折变长方形或三角形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1"/>
            </p:custDataLst>
          </p:nvPr>
        </p:nvSpPr>
        <p:spPr>
          <a:xfrm>
            <a:off x="4487545" y="1109345"/>
            <a:ext cx="3216275" cy="4352925"/>
          </a:xfrm>
          <a:custGeom>
            <a:avLst/>
            <a:gdLst>
              <a:gd name="sw" fmla="*/ 1 w 5064"/>
              <a:gd name="sh" fmla="*/ 1 h 6855"/>
              <a:gd name="mins" fmla="min sw sh"/>
              <a:gd name="dsw" fmla="+- 0 sw mins"/>
              <a:gd name="dsh" fmla="+- 0 sh mins"/>
              <a:gd name="p0x0" fmla="*/ 180 w 5064"/>
              <a:gd name="p0y0" fmla="*/ 0 h 6855"/>
              <a:gd name="p0x1" fmla="*/ 4884 w 5064"/>
              <a:gd name="p0y1" fmla="*/ 0 h 6855"/>
              <a:gd name="p0x2" fmla="*/ 4984 w 5064"/>
              <a:gd name="p0y2" fmla="*/ 0 h 6855"/>
              <a:gd name="p0x3" fmla="*/ 5064 w 5064"/>
              <a:gd name="p0y3" fmla="*/ 80 h 6855"/>
              <a:gd name="p0x4" fmla="*/ 5064 w 5064"/>
              <a:gd name="p0y4" fmla="*/ 180 h 6855"/>
              <a:gd name="p0x5" fmla="*/ 5064 w 5064"/>
              <a:gd name="p0y5" fmla="*/ 6675 h 6855"/>
              <a:gd name="p0x6" fmla="*/ 5064 w 5064"/>
              <a:gd name="p0y6" fmla="*/ 6774 h 6855"/>
              <a:gd name="p0x7" fmla="*/ 4984 w 5064"/>
              <a:gd name="p0y7" fmla="*/ 6855 h 6855"/>
              <a:gd name="p0x8" fmla="*/ 4884 w 5064"/>
              <a:gd name="p0y8" fmla="*/ 6855 h 6855"/>
              <a:gd name="p0x9" fmla="*/ 180 w 5064"/>
              <a:gd name="p0y9" fmla="*/ 6855 h 6855"/>
              <a:gd name="p0x10" fmla="*/ 80 w 5064"/>
              <a:gd name="p0y10" fmla="*/ 6855 h 6855"/>
              <a:gd name="p0x11" fmla="*/ 0 w 5064"/>
              <a:gd name="p0y11" fmla="*/ 6774 h 6855"/>
              <a:gd name="p0x12" fmla="*/ 0 w 5064"/>
              <a:gd name="p0y12" fmla="*/ 6675 h 6855"/>
              <a:gd name="p0x13" fmla="*/ 0 w 5064"/>
              <a:gd name="p0y13" fmla="*/ 180 h 6855"/>
              <a:gd name="p0x14" fmla="*/ 0 w 5064"/>
              <a:gd name="p0y14" fmla="*/ 80 h 6855"/>
              <a:gd name="p0x15" fmla="*/ 80 w 5064"/>
              <a:gd name="p0y15" fmla="*/ 0 h 6855"/>
              <a:gd name="p0x16" fmla="*/ 180 w 5064"/>
              <a:gd name="p0y16" fmla="*/ 0 h 6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2"/>
            </p:custDataLst>
          </p:nvPr>
        </p:nvSpPr>
        <p:spPr>
          <a:xfrm>
            <a:off x="5847715" y="263906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613" r="-1613"/>
          <a:stretch>
            <a:fillRect/>
          </a:stretch>
        </p:blipFill>
        <p:spPr>
          <a:xfrm>
            <a:off x="5942965" y="2734310"/>
            <a:ext cx="304800" cy="3048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5695874" y="3270904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剪拼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4981499" y="3643331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两个三角形拼成一个长方形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8399145" y="1109345"/>
            <a:ext cx="3216275" cy="4352925"/>
          </a:xfrm>
          <a:custGeom>
            <a:avLst/>
            <a:gdLst>
              <a:gd name="sw" fmla="*/ 1 w 5064"/>
              <a:gd name="sh" fmla="*/ 1 h 6855"/>
              <a:gd name="mins" fmla="min sw sh"/>
              <a:gd name="dsw" fmla="+- 0 sw mins"/>
              <a:gd name="dsh" fmla="+- 0 sh mins"/>
              <a:gd name="p0x0" fmla="*/ 180 w 5064"/>
              <a:gd name="p0y0" fmla="*/ 0 h 6855"/>
              <a:gd name="p0x1" fmla="*/ 4884 w 5064"/>
              <a:gd name="p0y1" fmla="*/ 0 h 6855"/>
              <a:gd name="p0x2" fmla="*/ 4984 w 5064"/>
              <a:gd name="p0y2" fmla="*/ 0 h 6855"/>
              <a:gd name="p0x3" fmla="*/ 5064 w 5064"/>
              <a:gd name="p0y3" fmla="*/ 80 h 6855"/>
              <a:gd name="p0x4" fmla="*/ 5064 w 5064"/>
              <a:gd name="p0y4" fmla="*/ 180 h 6855"/>
              <a:gd name="p0x5" fmla="*/ 5064 w 5064"/>
              <a:gd name="p0y5" fmla="*/ 6675 h 6855"/>
              <a:gd name="p0x6" fmla="*/ 5064 w 5064"/>
              <a:gd name="p0y6" fmla="*/ 6774 h 6855"/>
              <a:gd name="p0x7" fmla="*/ 4984 w 5064"/>
              <a:gd name="p0y7" fmla="*/ 6855 h 6855"/>
              <a:gd name="p0x8" fmla="*/ 4884 w 5064"/>
              <a:gd name="p0y8" fmla="*/ 6855 h 6855"/>
              <a:gd name="p0x9" fmla="*/ 180 w 5064"/>
              <a:gd name="p0y9" fmla="*/ 6855 h 6855"/>
              <a:gd name="p0x10" fmla="*/ 80 w 5064"/>
              <a:gd name="p0y10" fmla="*/ 6855 h 6855"/>
              <a:gd name="p0x11" fmla="*/ 0 w 5064"/>
              <a:gd name="p0y11" fmla="*/ 6774 h 6855"/>
              <a:gd name="p0x12" fmla="*/ 0 w 5064"/>
              <a:gd name="p0y12" fmla="*/ 6675 h 6855"/>
              <a:gd name="p0x13" fmla="*/ 0 w 5064"/>
              <a:gd name="p0y13" fmla="*/ 180 h 6855"/>
              <a:gd name="p0x14" fmla="*/ 0 w 5064"/>
              <a:gd name="p0y14" fmla="*/ 80 h 6855"/>
              <a:gd name="p0x15" fmla="*/ 80 w 5064"/>
              <a:gd name="p0y15" fmla="*/ 0 h 6855"/>
              <a:gd name="p0x16" fmla="*/ 180 w 5064"/>
              <a:gd name="p0y16" fmla="*/ 0 h 6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9759315" y="263906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t="-7143" b="-7143"/>
          <a:stretch>
            <a:fillRect/>
          </a:stretch>
        </p:blipFill>
        <p:spPr>
          <a:xfrm>
            <a:off x="9835515" y="2734310"/>
            <a:ext cx="342900" cy="3048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9340748" y="3270904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图案欣赏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9235973" y="3643331"/>
            <a:ext cx="15431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感受图形组合的美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575945" y="5662295"/>
            <a:ext cx="11039475" cy="809625"/>
          </a:xfrm>
          <a:custGeom>
            <a:avLst/>
            <a:gdLst>
              <a:gd name="sw" fmla="*/ 1 w 17385"/>
              <a:gd name="sh" fmla="*/ 1 h 1275"/>
              <a:gd name="mins" fmla="min sw sh"/>
              <a:gd name="dsw" fmla="+- 0 sw mins"/>
              <a:gd name="dsh" fmla="+- 0 sh mins"/>
              <a:gd name="p0x0" fmla="*/ 180 w 17385"/>
              <a:gd name="p0y0" fmla="*/ 0 h 1275"/>
              <a:gd name="p0x1" fmla="*/ 17205 w 17385"/>
              <a:gd name="p0y1" fmla="*/ 0 h 1275"/>
              <a:gd name="p0x2" fmla="*/ 17304 w 17385"/>
              <a:gd name="p0y2" fmla="*/ 0 h 1275"/>
              <a:gd name="p0x3" fmla="*/ 17385 w 17385"/>
              <a:gd name="p0y3" fmla="*/ 80 h 1275"/>
              <a:gd name="p0x4" fmla="*/ 17385 w 17385"/>
              <a:gd name="p0y4" fmla="*/ 180 h 1275"/>
              <a:gd name="p0x5" fmla="*/ 17385 w 17385"/>
              <a:gd name="p0y5" fmla="*/ 1095 h 1275"/>
              <a:gd name="p0x6" fmla="*/ 17385 w 17385"/>
              <a:gd name="p0y6" fmla="*/ 1194 h 1275"/>
              <a:gd name="p0x7" fmla="*/ 17304 w 17385"/>
              <a:gd name="p0y7" fmla="*/ 1275 h 1275"/>
              <a:gd name="p0x8" fmla="*/ 17205 w 17385"/>
              <a:gd name="p0y8" fmla="*/ 1275 h 1275"/>
              <a:gd name="p0x9" fmla="*/ 180 w 17385"/>
              <a:gd name="p0y9" fmla="*/ 1275 h 1275"/>
              <a:gd name="p0x10" fmla="*/ 80 w 17385"/>
              <a:gd name="p0y10" fmla="*/ 1275 h 1275"/>
              <a:gd name="p0x11" fmla="*/ 0 w 17385"/>
              <a:gd name="p0y11" fmla="*/ 1194 h 1275"/>
              <a:gd name="p0x12" fmla="*/ 0 w 17385"/>
              <a:gd name="p0y12" fmla="*/ 1095 h 1275"/>
              <a:gd name="p0x13" fmla="*/ 0 w 17385"/>
              <a:gd name="p0y13" fmla="*/ 180 h 1275"/>
              <a:gd name="p0x14" fmla="*/ 0 w 17385"/>
              <a:gd name="p0y14" fmla="*/ 80 h 1275"/>
              <a:gd name="p0x15" fmla="*/ 80 w 17385"/>
              <a:gd name="p0y15" fmla="*/ 0 h 1275"/>
              <a:gd name="p0x16" fmla="*/ 180 w 17385"/>
              <a:gd name="p0y16" fmla="*/ 0 h 12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967740" y="58578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9091" t="-5278" r="-9091" b="-5278"/>
          <a:stretch>
            <a:fillRect/>
          </a:stretch>
        </p:blipFill>
        <p:spPr>
          <a:xfrm>
            <a:off x="1053465" y="5938520"/>
            <a:ext cx="247650" cy="25273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1501750" y="5900738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图形可以通过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折、剪、拼</a:t>
            </a: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进行变换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矩形 24"/>
          <p:cNvSpPr/>
          <p:nvPr>
            <p:custDataLst>
              <p:tags r:id="rId31"/>
            </p:custDataLst>
          </p:nvPr>
        </p:nvSpPr>
        <p:spPr>
          <a:xfrm>
            <a:off x="4707890" y="5915025"/>
            <a:ext cx="9525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5066665" y="58578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366" t="-3067" r="-2366" b="-3067"/>
          <a:stretch>
            <a:fillRect/>
          </a:stretch>
        </p:blipFill>
        <p:spPr>
          <a:xfrm>
            <a:off x="5121910" y="5938520"/>
            <a:ext cx="309245" cy="25273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5600624" y="5900738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变换前后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面积不变</a:t>
            </a: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（直觉感知）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矩形 28"/>
          <p:cNvSpPr/>
          <p:nvPr>
            <p:custDataLst>
              <p:tags r:id="rId37"/>
            </p:custDataLst>
          </p:nvPr>
        </p:nvSpPr>
        <p:spPr>
          <a:xfrm>
            <a:off x="8616315" y="5915025"/>
            <a:ext cx="9525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8975090" y="58578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738" t="-10303" r="-2738" b="-10303"/>
          <a:stretch>
            <a:fillRect/>
          </a:stretch>
        </p:blipFill>
        <p:spPr>
          <a:xfrm>
            <a:off x="9044305" y="5938520"/>
            <a:ext cx="281305" cy="2527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9508998" y="5900738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为后续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图形运动</a:t>
            </a: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奠基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图形智慧总结：从器物到图形到创造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180 w 4970"/>
              <a:gd name="p0y0" fmla="*/ 0 h 8445"/>
              <a:gd name="p0x1" fmla="*/ 4790 w 4970"/>
              <a:gd name="p0y1" fmla="*/ 0 h 8445"/>
              <a:gd name="p0x2" fmla="*/ 4890 w 4970"/>
              <a:gd name="p0y2" fmla="*/ 0 h 8445"/>
              <a:gd name="p0x3" fmla="*/ 4970 w 4970"/>
              <a:gd name="p0y3" fmla="*/ 80 h 8445"/>
              <a:gd name="p0x4" fmla="*/ 4970 w 4970"/>
              <a:gd name="p0y4" fmla="*/ 180 h 8445"/>
              <a:gd name="p0x5" fmla="*/ 4970 w 4970"/>
              <a:gd name="p0y5" fmla="*/ 8265 h 8445"/>
              <a:gd name="p0x6" fmla="*/ 4970 w 4970"/>
              <a:gd name="p0y6" fmla="*/ 8364 h 8445"/>
              <a:gd name="p0x7" fmla="*/ 4890 w 4970"/>
              <a:gd name="p0y7" fmla="*/ 8445 h 8445"/>
              <a:gd name="p0x8" fmla="*/ 4790 w 4970"/>
              <a:gd name="p0y8" fmla="*/ 8445 h 8445"/>
              <a:gd name="p0x9" fmla="*/ 180 w 4970"/>
              <a:gd name="p0y9" fmla="*/ 8445 h 8445"/>
              <a:gd name="p0x10" fmla="*/ 80 w 4970"/>
              <a:gd name="p0y10" fmla="*/ 8445 h 8445"/>
              <a:gd name="p0x11" fmla="*/ 0 w 4970"/>
              <a:gd name="p0y11" fmla="*/ 8364 h 8445"/>
              <a:gd name="p0x12" fmla="*/ 0 w 4970"/>
              <a:gd name="p0y12" fmla="*/ 8265 h 8445"/>
              <a:gd name="p0x13" fmla="*/ 0 w 4970"/>
              <a:gd name="p0y13" fmla="*/ 180 h 8445"/>
              <a:gd name="p0x14" fmla="*/ 0 w 4970"/>
              <a:gd name="p0y14" fmla="*/ 80 h 8445"/>
              <a:gd name="p0x15" fmla="*/ 80 w 4970"/>
              <a:gd name="p0y15" fmla="*/ 0 h 8445"/>
              <a:gd name="p0x16" fmla="*/ 180 w 497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1906270" y="286194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7143" b="-7143"/>
          <a:stretch>
            <a:fillRect/>
          </a:stretch>
        </p:blipFill>
        <p:spPr>
          <a:xfrm>
            <a:off x="1982470" y="2957195"/>
            <a:ext cx="342900" cy="3048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621107" y="3493770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识别层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71525" y="410972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923925" y="3981450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认识基本平面图形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452882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923925" y="4400550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建立图形视觉库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3989705" y="1109345"/>
            <a:ext cx="4211955" cy="5362575"/>
          </a:xfrm>
          <a:custGeom>
            <a:avLst/>
            <a:gdLst>
              <a:gd name="sw" fmla="*/ 1 w 6633"/>
              <a:gd name="sh" fmla="*/ 1 h 8445"/>
              <a:gd name="mins" fmla="min sw sh"/>
              <a:gd name="dsw" fmla="+- 0 sw mins"/>
              <a:gd name="dsh" fmla="+- 0 sh mins"/>
              <a:gd name="p0x0" fmla="*/ 180 w 6633"/>
              <a:gd name="p0y0" fmla="*/ 0 h 8445"/>
              <a:gd name="p0x1" fmla="*/ 6453 w 6633"/>
              <a:gd name="p0y1" fmla="*/ 0 h 8445"/>
              <a:gd name="p0x2" fmla="*/ 6552 w 6633"/>
              <a:gd name="p0y2" fmla="*/ 0 h 8445"/>
              <a:gd name="p0x3" fmla="*/ 6633 w 6633"/>
              <a:gd name="p0y3" fmla="*/ 80 h 8445"/>
              <a:gd name="p0x4" fmla="*/ 6633 w 6633"/>
              <a:gd name="p0y4" fmla="*/ 180 h 8445"/>
              <a:gd name="p0x5" fmla="*/ 6633 w 6633"/>
              <a:gd name="p0y5" fmla="*/ 8265 h 8445"/>
              <a:gd name="p0x6" fmla="*/ 6633 w 6633"/>
              <a:gd name="p0y6" fmla="*/ 8364 h 8445"/>
              <a:gd name="p0x7" fmla="*/ 6552 w 6633"/>
              <a:gd name="p0y7" fmla="*/ 8445 h 8445"/>
              <a:gd name="p0x8" fmla="*/ 6453 w 6633"/>
              <a:gd name="p0y8" fmla="*/ 8445 h 8445"/>
              <a:gd name="p0x9" fmla="*/ 180 w 6633"/>
              <a:gd name="p0y9" fmla="*/ 8445 h 8445"/>
              <a:gd name="p0x10" fmla="*/ 80 w 6633"/>
              <a:gd name="p0y10" fmla="*/ 8445 h 8445"/>
              <a:gd name="p0x11" fmla="*/ 0 w 6633"/>
              <a:gd name="p0y11" fmla="*/ 8364 h 8445"/>
              <a:gd name="p0x12" fmla="*/ 0 w 6633"/>
              <a:gd name="p0y12" fmla="*/ 8265 h 8445"/>
              <a:gd name="p0x13" fmla="*/ 0 w 6633"/>
              <a:gd name="p0y13" fmla="*/ 180 h 8445"/>
              <a:gd name="p0x14" fmla="*/ 0 w 6633"/>
              <a:gd name="p0y14" fmla="*/ 80 h 8445"/>
              <a:gd name="p0x15" fmla="*/ 80 w 6633"/>
              <a:gd name="p0y15" fmla="*/ 0 h 8445"/>
              <a:gd name="p0x16" fmla="*/ 180 w 6633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5848350" y="286194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1613" b="-1613"/>
          <a:stretch>
            <a:fillRect/>
          </a:stretch>
        </p:blipFill>
        <p:spPr>
          <a:xfrm>
            <a:off x="5943600" y="2957195"/>
            <a:ext cx="304800" cy="3048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5295824" y="3493770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操作层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6304915" y="3538220"/>
            <a:ext cx="457200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90 w 720"/>
              <a:gd name="p0y0" fmla="*/ 0 h 435"/>
              <a:gd name="p0x1" fmla="*/ 630 w 720"/>
              <a:gd name="p0y1" fmla="*/ 0 h 435"/>
              <a:gd name="p0x2" fmla="*/ 679 w 720"/>
              <a:gd name="p0y2" fmla="*/ 0 h 435"/>
              <a:gd name="p0x3" fmla="*/ 720 w 720"/>
              <a:gd name="p0y3" fmla="*/ 40 h 435"/>
              <a:gd name="p0x4" fmla="*/ 720 w 720"/>
              <a:gd name="p0y4" fmla="*/ 90 h 435"/>
              <a:gd name="p0x5" fmla="*/ 720 w 720"/>
              <a:gd name="p0y5" fmla="*/ 345 h 435"/>
              <a:gd name="p0x6" fmla="*/ 720 w 720"/>
              <a:gd name="p0y6" fmla="*/ 394 h 435"/>
              <a:gd name="p0x7" fmla="*/ 679 w 720"/>
              <a:gd name="p0y7" fmla="*/ 435 h 435"/>
              <a:gd name="p0x8" fmla="*/ 630 w 720"/>
              <a:gd name="p0y8" fmla="*/ 435 h 435"/>
              <a:gd name="p0x9" fmla="*/ 90 w 720"/>
              <a:gd name="p0y9" fmla="*/ 435 h 435"/>
              <a:gd name="p0x10" fmla="*/ 40 w 720"/>
              <a:gd name="p0y10" fmla="*/ 435 h 435"/>
              <a:gd name="p0x11" fmla="*/ 0 w 720"/>
              <a:gd name="p0y11" fmla="*/ 394 h 435"/>
              <a:gd name="p0x12" fmla="*/ 0 w 720"/>
              <a:gd name="p0y12" fmla="*/ 345 h 435"/>
              <a:gd name="p0x13" fmla="*/ 0 w 720"/>
              <a:gd name="p0y13" fmla="*/ 90 h 435"/>
              <a:gd name="p0x14" fmla="*/ 0 w 720"/>
              <a:gd name="p0y14" fmla="*/ 40 h 435"/>
              <a:gd name="p0x15" fmla="*/ 40 w 720"/>
              <a:gd name="p0y15" fmla="*/ 0 h 435"/>
              <a:gd name="p0x16" fmla="*/ 9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6381674" y="3576638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核心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4184650" y="410972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4337666" y="3981450"/>
            <a:ext cx="22193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折、剪、拼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图形变换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2"/>
            </p:custDataLst>
          </p:nvPr>
        </p:nvSpPr>
        <p:spPr>
          <a:xfrm>
            <a:off x="4184650" y="452882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4337666" y="4400550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动手操作建立空间感知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4"/>
            </p:custDataLst>
          </p:nvPr>
        </p:nvSpPr>
        <p:spPr>
          <a:xfrm>
            <a:off x="8458835" y="1109345"/>
            <a:ext cx="3156585" cy="2676525"/>
          </a:xfrm>
          <a:custGeom>
            <a:avLst/>
            <a:gdLst>
              <a:gd name="sw" fmla="*/ 1 w 4970"/>
              <a:gd name="sh" fmla="*/ 1 h 4215"/>
              <a:gd name="mins" fmla="min sw sh"/>
              <a:gd name="dsw" fmla="+- 0 sw mins"/>
              <a:gd name="dsh" fmla="+- 0 sh mins"/>
              <a:gd name="p0x0" fmla="*/ 180 w 4970"/>
              <a:gd name="p0y0" fmla="*/ 0 h 4215"/>
              <a:gd name="p0x1" fmla="*/ 4790 w 4970"/>
              <a:gd name="p0y1" fmla="*/ 0 h 4215"/>
              <a:gd name="p0x2" fmla="*/ 4890 w 4970"/>
              <a:gd name="p0y2" fmla="*/ 0 h 4215"/>
              <a:gd name="p0x3" fmla="*/ 4970 w 4970"/>
              <a:gd name="p0y3" fmla="*/ 80 h 4215"/>
              <a:gd name="p0x4" fmla="*/ 4970 w 4970"/>
              <a:gd name="p0y4" fmla="*/ 180 h 4215"/>
              <a:gd name="p0x5" fmla="*/ 4970 w 4970"/>
              <a:gd name="p0y5" fmla="*/ 4035 h 4215"/>
              <a:gd name="p0x6" fmla="*/ 4970 w 4970"/>
              <a:gd name="p0y6" fmla="*/ 4134 h 4215"/>
              <a:gd name="p0x7" fmla="*/ 4890 w 4970"/>
              <a:gd name="p0y7" fmla="*/ 4215 h 4215"/>
              <a:gd name="p0x8" fmla="*/ 4790 w 4970"/>
              <a:gd name="p0y8" fmla="*/ 4215 h 4215"/>
              <a:gd name="p0x9" fmla="*/ 180 w 4970"/>
              <a:gd name="p0y9" fmla="*/ 4215 h 4215"/>
              <a:gd name="p0x10" fmla="*/ 80 w 4970"/>
              <a:gd name="p0y10" fmla="*/ 4215 h 4215"/>
              <a:gd name="p0x11" fmla="*/ 0 w 4970"/>
              <a:gd name="p0y11" fmla="*/ 4134 h 4215"/>
              <a:gd name="p0x12" fmla="*/ 0 w 4970"/>
              <a:gd name="p0y12" fmla="*/ 4035 h 4215"/>
              <a:gd name="p0x13" fmla="*/ 0 w 4970"/>
              <a:gd name="p0y13" fmla="*/ 180 h 4215"/>
              <a:gd name="p0x14" fmla="*/ 0 w 4970"/>
              <a:gd name="p0y14" fmla="*/ 80 h 4215"/>
              <a:gd name="p0x15" fmla="*/ 80 w 4970"/>
              <a:gd name="p0y15" fmla="*/ 0 h 4215"/>
              <a:gd name="p0x16" fmla="*/ 180 w 4970"/>
              <a:gd name="p0y16" fmla="*/ 0 h 42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5"/>
            </p:custDataLst>
          </p:nvPr>
        </p:nvSpPr>
        <p:spPr>
          <a:xfrm>
            <a:off x="9789160" y="151892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9884410" y="1614170"/>
            <a:ext cx="304800" cy="3048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9"/>
            </p:custDataLst>
          </p:nvPr>
        </p:nvSpPr>
        <p:spPr>
          <a:xfrm>
            <a:off x="9504017" y="2150745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创造层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0"/>
            </p:custDataLst>
          </p:nvPr>
        </p:nvSpPr>
        <p:spPr>
          <a:xfrm>
            <a:off x="8654415" y="276669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8806834" y="2638425"/>
            <a:ext cx="22193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七巧板拼图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空间想象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2"/>
            </p:custDataLst>
          </p:nvPr>
        </p:nvSpPr>
        <p:spPr>
          <a:xfrm>
            <a:off x="8654415" y="318579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3"/>
            </p:custDataLst>
          </p:nvPr>
        </p:nvSpPr>
        <p:spPr>
          <a:xfrm>
            <a:off x="8806834" y="3057525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创意组合与自由表达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4"/>
            </p:custDataLst>
          </p:nvPr>
        </p:nvSpPr>
        <p:spPr>
          <a:xfrm>
            <a:off x="8458835" y="3947795"/>
            <a:ext cx="3156585" cy="2524125"/>
          </a:xfrm>
          <a:custGeom>
            <a:avLst/>
            <a:gdLst>
              <a:gd name="sw" fmla="*/ 1 w 4970"/>
              <a:gd name="sh" fmla="*/ 1 h 3975"/>
              <a:gd name="mins" fmla="min sw sh"/>
              <a:gd name="dsw" fmla="+- 0 sw mins"/>
              <a:gd name="dsh" fmla="+- 0 sh mins"/>
              <a:gd name="p0x0" fmla="*/ 180 w 4970"/>
              <a:gd name="p0y0" fmla="*/ 0 h 3975"/>
              <a:gd name="p0x1" fmla="*/ 4790 w 4970"/>
              <a:gd name="p0y1" fmla="*/ 0 h 3975"/>
              <a:gd name="p0x2" fmla="*/ 4890 w 4970"/>
              <a:gd name="p0y2" fmla="*/ 0 h 3975"/>
              <a:gd name="p0x3" fmla="*/ 4970 w 4970"/>
              <a:gd name="p0y3" fmla="*/ 80 h 3975"/>
              <a:gd name="p0x4" fmla="*/ 4970 w 4970"/>
              <a:gd name="p0y4" fmla="*/ 180 h 3975"/>
              <a:gd name="p0x5" fmla="*/ 4970 w 4970"/>
              <a:gd name="p0y5" fmla="*/ 3795 h 3975"/>
              <a:gd name="p0x6" fmla="*/ 4970 w 4970"/>
              <a:gd name="p0y6" fmla="*/ 3894 h 3975"/>
              <a:gd name="p0x7" fmla="*/ 4890 w 4970"/>
              <a:gd name="p0y7" fmla="*/ 3975 h 3975"/>
              <a:gd name="p0x8" fmla="*/ 4790 w 4970"/>
              <a:gd name="p0y8" fmla="*/ 3975 h 3975"/>
              <a:gd name="p0x9" fmla="*/ 180 w 4970"/>
              <a:gd name="p0y9" fmla="*/ 3975 h 3975"/>
              <a:gd name="p0x10" fmla="*/ 80 w 4970"/>
              <a:gd name="p0y10" fmla="*/ 3975 h 3975"/>
              <a:gd name="p0x11" fmla="*/ 0 w 4970"/>
              <a:gd name="p0y11" fmla="*/ 3894 h 3975"/>
              <a:gd name="p0x12" fmla="*/ 0 w 4970"/>
              <a:gd name="p0y12" fmla="*/ 3795 h 3975"/>
              <a:gd name="p0x13" fmla="*/ 0 w 4970"/>
              <a:gd name="p0y13" fmla="*/ 180 h 3975"/>
              <a:gd name="p0x14" fmla="*/ 0 w 4970"/>
              <a:gd name="p0y14" fmla="*/ 80 h 3975"/>
              <a:gd name="p0x15" fmla="*/ 80 w 4970"/>
              <a:gd name="p0y15" fmla="*/ 0 h 3975"/>
              <a:gd name="p0x16" fmla="*/ 180 w 4970"/>
              <a:gd name="p0y16" fmla="*/ 0 h 39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5"/>
            </p:custDataLst>
          </p:nvPr>
        </p:nvSpPr>
        <p:spPr>
          <a:xfrm>
            <a:off x="9265892" y="4522470"/>
            <a:ext cx="17145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贯穿始终的核心思想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6"/>
            </p:custDataLst>
          </p:nvPr>
        </p:nvSpPr>
        <p:spPr>
          <a:xfrm>
            <a:off x="9274810" y="4902835"/>
            <a:ext cx="1524635" cy="276225"/>
          </a:xfrm>
          <a:custGeom>
            <a:avLst/>
            <a:gdLst>
              <a:gd name="sw" fmla="*/ 1 w 2400"/>
              <a:gd name="sh" fmla="*/ 1 h 435"/>
              <a:gd name="mins" fmla="min sw sh"/>
              <a:gd name="dsw" fmla="+- 0 sw mins"/>
              <a:gd name="dsh" fmla="+- 0 sh mins"/>
              <a:gd name="p0x0" fmla="*/ 90 w 2400"/>
              <a:gd name="p0y0" fmla="*/ 0 h 435"/>
              <a:gd name="p0x1" fmla="*/ 2310 w 2400"/>
              <a:gd name="p0y1" fmla="*/ 0 h 435"/>
              <a:gd name="p0x2" fmla="*/ 2359 w 2400"/>
              <a:gd name="p0y2" fmla="*/ 0 h 435"/>
              <a:gd name="p0x3" fmla="*/ 2400 w 2400"/>
              <a:gd name="p0y3" fmla="*/ 40 h 435"/>
              <a:gd name="p0x4" fmla="*/ 2400 w 2400"/>
              <a:gd name="p0y4" fmla="*/ 90 h 435"/>
              <a:gd name="p0x5" fmla="*/ 2400 w 2400"/>
              <a:gd name="p0y5" fmla="*/ 345 h 435"/>
              <a:gd name="p0x6" fmla="*/ 2400 w 2400"/>
              <a:gd name="p0y6" fmla="*/ 394 h 435"/>
              <a:gd name="p0x7" fmla="*/ 2359 w 2400"/>
              <a:gd name="p0y7" fmla="*/ 435 h 435"/>
              <a:gd name="p0x8" fmla="*/ 2310 w 2400"/>
              <a:gd name="p0y8" fmla="*/ 435 h 435"/>
              <a:gd name="p0x9" fmla="*/ 90 w 2400"/>
              <a:gd name="p0y9" fmla="*/ 435 h 435"/>
              <a:gd name="p0x10" fmla="*/ 40 w 2400"/>
              <a:gd name="p0y10" fmla="*/ 435 h 435"/>
              <a:gd name="p0x11" fmla="*/ 0 w 2400"/>
              <a:gd name="p0y11" fmla="*/ 394 h 435"/>
              <a:gd name="p0x12" fmla="*/ 0 w 2400"/>
              <a:gd name="p0y12" fmla="*/ 345 h 435"/>
              <a:gd name="p0x13" fmla="*/ 0 w 2400"/>
              <a:gd name="p0y13" fmla="*/ 90 h 435"/>
              <a:gd name="p0x14" fmla="*/ 0 w 2400"/>
              <a:gd name="p0y14" fmla="*/ 40 h 435"/>
              <a:gd name="p0x15" fmla="*/ 40 w 2400"/>
              <a:gd name="p0y15" fmla="*/ 0 h 435"/>
              <a:gd name="p0x16" fmla="*/ 90 w 24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7"/>
            </p:custDataLst>
          </p:nvPr>
        </p:nvSpPr>
        <p:spPr>
          <a:xfrm>
            <a:off x="9351617" y="4941094"/>
            <a:ext cx="1524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图形可以组合与分解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8"/>
            </p:custDataLst>
          </p:nvPr>
        </p:nvSpPr>
        <p:spPr>
          <a:xfrm>
            <a:off x="9198610" y="5255260"/>
            <a:ext cx="1677035" cy="276225"/>
          </a:xfrm>
          <a:custGeom>
            <a:avLst/>
            <a:gdLst>
              <a:gd name="sw" fmla="*/ 1 w 2640"/>
              <a:gd name="sh" fmla="*/ 1 h 435"/>
              <a:gd name="mins" fmla="min sw sh"/>
              <a:gd name="dsw" fmla="+- 0 sw mins"/>
              <a:gd name="dsh" fmla="+- 0 sh mins"/>
              <a:gd name="p0x0" fmla="*/ 90 w 2640"/>
              <a:gd name="p0y0" fmla="*/ 0 h 435"/>
              <a:gd name="p0x1" fmla="*/ 2550 w 2640"/>
              <a:gd name="p0y1" fmla="*/ 0 h 435"/>
              <a:gd name="p0x2" fmla="*/ 2599 w 2640"/>
              <a:gd name="p0y2" fmla="*/ 0 h 435"/>
              <a:gd name="p0x3" fmla="*/ 2640 w 2640"/>
              <a:gd name="p0y3" fmla="*/ 40 h 435"/>
              <a:gd name="p0x4" fmla="*/ 2640 w 2640"/>
              <a:gd name="p0y4" fmla="*/ 90 h 435"/>
              <a:gd name="p0x5" fmla="*/ 2640 w 2640"/>
              <a:gd name="p0y5" fmla="*/ 345 h 435"/>
              <a:gd name="p0x6" fmla="*/ 2640 w 2640"/>
              <a:gd name="p0y6" fmla="*/ 394 h 435"/>
              <a:gd name="p0x7" fmla="*/ 2599 w 2640"/>
              <a:gd name="p0y7" fmla="*/ 435 h 435"/>
              <a:gd name="p0x8" fmla="*/ 2550 w 2640"/>
              <a:gd name="p0y8" fmla="*/ 435 h 435"/>
              <a:gd name="p0x9" fmla="*/ 90 w 2640"/>
              <a:gd name="p0y9" fmla="*/ 435 h 435"/>
              <a:gd name="p0x10" fmla="*/ 40 w 2640"/>
              <a:gd name="p0y10" fmla="*/ 435 h 435"/>
              <a:gd name="p0x11" fmla="*/ 0 w 2640"/>
              <a:gd name="p0y11" fmla="*/ 394 h 435"/>
              <a:gd name="p0x12" fmla="*/ 0 w 2640"/>
              <a:gd name="p0y12" fmla="*/ 345 h 435"/>
              <a:gd name="p0x13" fmla="*/ 0 w 2640"/>
              <a:gd name="p0y13" fmla="*/ 90 h 435"/>
              <a:gd name="p0x14" fmla="*/ 0 w 2640"/>
              <a:gd name="p0y14" fmla="*/ 40 h 435"/>
              <a:gd name="p0x15" fmla="*/ 40 w 2640"/>
              <a:gd name="p0y15" fmla="*/ 0 h 435"/>
              <a:gd name="p0x16" fmla="*/ 90 w 264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9"/>
            </p:custDataLst>
          </p:nvPr>
        </p:nvSpPr>
        <p:spPr>
          <a:xfrm>
            <a:off x="9275417" y="5293519"/>
            <a:ext cx="16764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对称是图形的重要性质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0"/>
            </p:custDataLst>
          </p:nvPr>
        </p:nvSpPr>
        <p:spPr>
          <a:xfrm>
            <a:off x="8920480" y="5607685"/>
            <a:ext cx="2233295" cy="276225"/>
          </a:xfrm>
          <a:custGeom>
            <a:avLst/>
            <a:gdLst>
              <a:gd name="sw" fmla="*/ 1 w 3516"/>
              <a:gd name="sh" fmla="*/ 1 h 435"/>
              <a:gd name="mins" fmla="min sw sh"/>
              <a:gd name="dsw" fmla="+- 0 sw mins"/>
              <a:gd name="dsh" fmla="+- 0 sh mins"/>
              <a:gd name="p0x0" fmla="*/ 90 w 3516"/>
              <a:gd name="p0y0" fmla="*/ 0 h 435"/>
              <a:gd name="p0x1" fmla="*/ 3426 w 3516"/>
              <a:gd name="p0y1" fmla="*/ 0 h 435"/>
              <a:gd name="p0x2" fmla="*/ 3475 w 3516"/>
              <a:gd name="p0y2" fmla="*/ 0 h 435"/>
              <a:gd name="p0x3" fmla="*/ 3516 w 3516"/>
              <a:gd name="p0y3" fmla="*/ 40 h 435"/>
              <a:gd name="p0x4" fmla="*/ 3516 w 3516"/>
              <a:gd name="p0y4" fmla="*/ 90 h 435"/>
              <a:gd name="p0x5" fmla="*/ 3516 w 3516"/>
              <a:gd name="p0y5" fmla="*/ 345 h 435"/>
              <a:gd name="p0x6" fmla="*/ 3516 w 3516"/>
              <a:gd name="p0y6" fmla="*/ 394 h 435"/>
              <a:gd name="p0x7" fmla="*/ 3475 w 3516"/>
              <a:gd name="p0y7" fmla="*/ 435 h 435"/>
              <a:gd name="p0x8" fmla="*/ 3426 w 3516"/>
              <a:gd name="p0y8" fmla="*/ 435 h 435"/>
              <a:gd name="p0x9" fmla="*/ 90 w 3516"/>
              <a:gd name="p0y9" fmla="*/ 435 h 435"/>
              <a:gd name="p0x10" fmla="*/ 40 w 3516"/>
              <a:gd name="p0y10" fmla="*/ 435 h 435"/>
              <a:gd name="p0x11" fmla="*/ 0 w 3516"/>
              <a:gd name="p0y11" fmla="*/ 394 h 435"/>
              <a:gd name="p0x12" fmla="*/ 0 w 3516"/>
              <a:gd name="p0y12" fmla="*/ 345 h 435"/>
              <a:gd name="p0x13" fmla="*/ 0 w 3516"/>
              <a:gd name="p0y13" fmla="*/ 90 h 435"/>
              <a:gd name="p0x14" fmla="*/ 0 w 3516"/>
              <a:gd name="p0y14" fmla="*/ 40 h 435"/>
              <a:gd name="p0x15" fmla="*/ 40 w 3516"/>
              <a:gd name="p0y15" fmla="*/ 0 h 435"/>
              <a:gd name="p0x16" fmla="*/ 90 w 3516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41"/>
            </p:custDataLst>
          </p:nvPr>
        </p:nvSpPr>
        <p:spPr>
          <a:xfrm>
            <a:off x="8997258" y="5645944"/>
            <a:ext cx="223271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从体到面</a:t>
            </a:r>
            <a:r>
              <a:rPr lang="en-US" altLang="zh-CN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三维到二维的抽象</a:t>
            </a:r>
            <a:endParaRPr lang="zh-CN" altLang="en-US"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27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28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2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7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79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80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1330</Words>
  <Application>WPS 演示</Application>
  <PresentationFormat>宽屏</PresentationFormat>
  <Paragraphs>273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Arial</vt:lpstr>
      <vt:lpstr>宋体</vt:lpstr>
      <vt:lpstr>Wingdings</vt:lpstr>
      <vt:lpstr>楷体</vt:lpstr>
      <vt:lpstr>微软雅黑</vt:lpstr>
      <vt:lpstr>Office 主题​​</vt:lpstr>
      <vt:lpstr>七巧板与非遗·图形组合之美</vt:lpstr>
      <vt:lpstr>七巧板：宋朝桌子里的图形密码</vt:lpstr>
      <vt:lpstr>PowerPoint 演示文稿</vt:lpstr>
      <vt:lpstr>PowerPoint 演示文稿</vt:lpstr>
      <vt:lpstr>PowerPoint 演示文稿</vt:lpstr>
      <vt:lpstr>PowerPoint 演示文稿</vt:lpstr>
      <vt:lpstr>非遗纹样：剪纸与蓝印花布中的数学</vt:lpstr>
      <vt:lpstr>PowerPoint 演示文稿</vt:lpstr>
      <vt:lpstr>PowerPoint 演示文稿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古人计数与数的认识</dc:title>
  <dc:creator>O365</dc:creator>
  <cp:lastModifiedBy>李启峰</cp:lastModifiedBy>
  <cp:revision>14</cp:revision>
  <dcterms:created xsi:type="dcterms:W3CDTF">2026-07-25T06:17:00Z</dcterms:created>
  <dcterms:modified xsi:type="dcterms:W3CDTF">2026-07-25T06:28:55Z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B6D542AA0001499BA42B0424F2E41BBE_13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