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1.svg" ContentType="image/svg+xml"/>
  <Override PartName="/ppt/media/image63.svg" ContentType="image/svg+xml"/>
  <Override PartName="/ppt/media/image65.svg" ContentType="image/svg+xml"/>
  <Override PartName="/ppt/media/image67.svg" ContentType="image/svg+xml"/>
  <Override PartName="/ppt/media/image69.svg" ContentType="image/svg+xml"/>
  <Override PartName="/ppt/media/image7.svg" ContentType="image/svg+xml"/>
  <Override PartName="/ppt/media/image71.svg" ContentType="image/svg+xml"/>
  <Override PartName="/ppt/media/image73.svg" ContentType="image/svg+xml"/>
  <Override PartName="/ppt/media/image75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353" r:id="rId3"/>
    <p:sldId id="355" r:id="rId4"/>
    <p:sldId id="356" r:id="rId5"/>
    <p:sldId id="357" r:id="rId6"/>
    <p:sldId id="358" r:id="rId7"/>
    <p:sldId id="359" r:id="rId8"/>
    <p:sldId id="360" r:id="rId9"/>
    <p:sldId id="361" r:id="rId10"/>
    <p:sldId id="362" r:id="rId11"/>
    <p:sldId id="363" r:id="rId12"/>
    <p:sldId id="364" r:id="rId13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5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304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7.xml"/><Relationship Id="rId8" Type="http://schemas.openxmlformats.org/officeDocument/2006/relationships/tags" Target="../tags/tag96.xml"/><Relationship Id="rId7" Type="http://schemas.openxmlformats.org/officeDocument/2006/relationships/image" Target="../media/image5.svg"/><Relationship Id="rId6" Type="http://schemas.openxmlformats.org/officeDocument/2006/relationships/image" Target="../media/image4.png"/><Relationship Id="rId5" Type="http://schemas.openxmlformats.org/officeDocument/2006/relationships/tags" Target="../tags/tag95.xml"/><Relationship Id="rId46" Type="http://schemas.openxmlformats.org/officeDocument/2006/relationships/slideLayout" Target="../slideLayouts/slideLayout6.xml"/><Relationship Id="rId45" Type="http://schemas.openxmlformats.org/officeDocument/2006/relationships/tags" Target="../tags/tag123.xml"/><Relationship Id="rId44" Type="http://schemas.openxmlformats.org/officeDocument/2006/relationships/tags" Target="../tags/tag122.xml"/><Relationship Id="rId43" Type="http://schemas.openxmlformats.org/officeDocument/2006/relationships/tags" Target="../tags/tag121.xml"/><Relationship Id="rId42" Type="http://schemas.openxmlformats.org/officeDocument/2006/relationships/tags" Target="../tags/tag120.xml"/><Relationship Id="rId41" Type="http://schemas.openxmlformats.org/officeDocument/2006/relationships/image" Target="../media/image15.svg"/><Relationship Id="rId40" Type="http://schemas.openxmlformats.org/officeDocument/2006/relationships/image" Target="../media/image14.png"/><Relationship Id="rId4" Type="http://schemas.openxmlformats.org/officeDocument/2006/relationships/tags" Target="../tags/tag94.xml"/><Relationship Id="rId39" Type="http://schemas.openxmlformats.org/officeDocument/2006/relationships/tags" Target="../tags/tag119.xml"/><Relationship Id="rId38" Type="http://schemas.openxmlformats.org/officeDocument/2006/relationships/tags" Target="../tags/tag118.xml"/><Relationship Id="rId37" Type="http://schemas.openxmlformats.org/officeDocument/2006/relationships/tags" Target="../tags/tag117.xml"/><Relationship Id="rId36" Type="http://schemas.openxmlformats.org/officeDocument/2006/relationships/tags" Target="../tags/tag116.xml"/><Relationship Id="rId35" Type="http://schemas.openxmlformats.org/officeDocument/2006/relationships/tags" Target="../tags/tag115.xml"/><Relationship Id="rId34" Type="http://schemas.openxmlformats.org/officeDocument/2006/relationships/tags" Target="../tags/tag114.xml"/><Relationship Id="rId33" Type="http://schemas.openxmlformats.org/officeDocument/2006/relationships/tags" Target="../tags/tag113.xml"/><Relationship Id="rId32" Type="http://schemas.openxmlformats.org/officeDocument/2006/relationships/tags" Target="../tags/tag112.xml"/><Relationship Id="rId31" Type="http://schemas.openxmlformats.org/officeDocument/2006/relationships/tags" Target="../tags/tag111.xml"/><Relationship Id="rId30" Type="http://schemas.openxmlformats.org/officeDocument/2006/relationships/tags" Target="../tags/tag110.xml"/><Relationship Id="rId3" Type="http://schemas.openxmlformats.org/officeDocument/2006/relationships/tags" Target="../tags/tag93.xml"/><Relationship Id="rId29" Type="http://schemas.openxmlformats.org/officeDocument/2006/relationships/image" Target="../media/image13.svg"/><Relationship Id="rId28" Type="http://schemas.openxmlformats.org/officeDocument/2006/relationships/image" Target="../media/image12.png"/><Relationship Id="rId27" Type="http://schemas.openxmlformats.org/officeDocument/2006/relationships/tags" Target="../tags/tag109.xml"/><Relationship Id="rId26" Type="http://schemas.openxmlformats.org/officeDocument/2006/relationships/tags" Target="../tags/tag108.xml"/><Relationship Id="rId25" Type="http://schemas.openxmlformats.org/officeDocument/2006/relationships/image" Target="../media/image11.svg"/><Relationship Id="rId24" Type="http://schemas.openxmlformats.org/officeDocument/2006/relationships/image" Target="../media/image10.png"/><Relationship Id="rId23" Type="http://schemas.openxmlformats.org/officeDocument/2006/relationships/tags" Target="../tags/tag107.xml"/><Relationship Id="rId22" Type="http://schemas.openxmlformats.org/officeDocument/2006/relationships/tags" Target="../tags/tag106.xml"/><Relationship Id="rId21" Type="http://schemas.openxmlformats.org/officeDocument/2006/relationships/image" Target="../media/image9.svg"/><Relationship Id="rId20" Type="http://schemas.openxmlformats.org/officeDocument/2006/relationships/image" Target="../media/image8.png"/><Relationship Id="rId2" Type="http://schemas.openxmlformats.org/officeDocument/2006/relationships/tags" Target="../tags/tag92.xml"/><Relationship Id="rId19" Type="http://schemas.openxmlformats.org/officeDocument/2006/relationships/tags" Target="../tags/tag105.xml"/><Relationship Id="rId18" Type="http://schemas.openxmlformats.org/officeDocument/2006/relationships/tags" Target="../tags/tag104.xml"/><Relationship Id="rId17" Type="http://schemas.openxmlformats.org/officeDocument/2006/relationships/image" Target="../media/image7.svg"/><Relationship Id="rId16" Type="http://schemas.openxmlformats.org/officeDocument/2006/relationships/image" Target="../media/image6.png"/><Relationship Id="rId15" Type="http://schemas.openxmlformats.org/officeDocument/2006/relationships/tags" Target="../tags/tag103.xml"/><Relationship Id="rId14" Type="http://schemas.openxmlformats.org/officeDocument/2006/relationships/tags" Target="../tags/tag102.xml"/><Relationship Id="rId13" Type="http://schemas.openxmlformats.org/officeDocument/2006/relationships/tags" Target="../tags/tag101.xml"/><Relationship Id="rId12" Type="http://schemas.openxmlformats.org/officeDocument/2006/relationships/tags" Target="../tags/tag100.xml"/><Relationship Id="rId11" Type="http://schemas.openxmlformats.org/officeDocument/2006/relationships/tags" Target="../tags/tag99.xml"/><Relationship Id="rId10" Type="http://schemas.openxmlformats.org/officeDocument/2006/relationships/tags" Target="../tags/tag98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30.xml"/><Relationship Id="rId8" Type="http://schemas.openxmlformats.org/officeDocument/2006/relationships/image" Target="../media/image17.svg"/><Relationship Id="rId7" Type="http://schemas.openxmlformats.org/officeDocument/2006/relationships/image" Target="../media/image16.png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3" Type="http://schemas.openxmlformats.org/officeDocument/2006/relationships/slideLayout" Target="../slideLayouts/slideLayout6.xml"/><Relationship Id="rId42" Type="http://schemas.openxmlformats.org/officeDocument/2006/relationships/tags" Target="../tags/tag153.xml"/><Relationship Id="rId41" Type="http://schemas.openxmlformats.org/officeDocument/2006/relationships/image" Target="../media/image27.svg"/><Relationship Id="rId40" Type="http://schemas.openxmlformats.org/officeDocument/2006/relationships/image" Target="../media/image26.png"/><Relationship Id="rId4" Type="http://schemas.openxmlformats.org/officeDocument/2006/relationships/tags" Target="../tags/tag127.xml"/><Relationship Id="rId39" Type="http://schemas.openxmlformats.org/officeDocument/2006/relationships/tags" Target="../tags/tag152.xml"/><Relationship Id="rId38" Type="http://schemas.openxmlformats.org/officeDocument/2006/relationships/tags" Target="../tags/tag151.xml"/><Relationship Id="rId37" Type="http://schemas.openxmlformats.org/officeDocument/2006/relationships/tags" Target="../tags/tag150.xml"/><Relationship Id="rId36" Type="http://schemas.openxmlformats.org/officeDocument/2006/relationships/image" Target="../media/image25.svg"/><Relationship Id="rId35" Type="http://schemas.openxmlformats.org/officeDocument/2006/relationships/image" Target="../media/image24.png"/><Relationship Id="rId34" Type="http://schemas.openxmlformats.org/officeDocument/2006/relationships/tags" Target="../tags/tag149.xml"/><Relationship Id="rId33" Type="http://schemas.openxmlformats.org/officeDocument/2006/relationships/tags" Target="../tags/tag148.xml"/><Relationship Id="rId32" Type="http://schemas.openxmlformats.org/officeDocument/2006/relationships/tags" Target="../tags/tag147.xml"/><Relationship Id="rId31" Type="http://schemas.openxmlformats.org/officeDocument/2006/relationships/image" Target="../media/image23.svg"/><Relationship Id="rId30" Type="http://schemas.openxmlformats.org/officeDocument/2006/relationships/image" Target="../media/image22.png"/><Relationship Id="rId3" Type="http://schemas.openxmlformats.org/officeDocument/2006/relationships/tags" Target="../tags/tag126.xml"/><Relationship Id="rId29" Type="http://schemas.openxmlformats.org/officeDocument/2006/relationships/tags" Target="../tags/tag146.xml"/><Relationship Id="rId28" Type="http://schemas.openxmlformats.org/officeDocument/2006/relationships/tags" Target="../tags/tag145.xml"/><Relationship Id="rId27" Type="http://schemas.openxmlformats.org/officeDocument/2006/relationships/tags" Target="../tags/tag144.xml"/><Relationship Id="rId26" Type="http://schemas.openxmlformats.org/officeDocument/2006/relationships/tags" Target="../tags/tag143.xml"/><Relationship Id="rId25" Type="http://schemas.openxmlformats.org/officeDocument/2006/relationships/tags" Target="../tags/tag142.xml"/><Relationship Id="rId24" Type="http://schemas.openxmlformats.org/officeDocument/2006/relationships/tags" Target="../tags/tag141.xml"/><Relationship Id="rId23" Type="http://schemas.openxmlformats.org/officeDocument/2006/relationships/tags" Target="../tags/tag140.xml"/><Relationship Id="rId22" Type="http://schemas.openxmlformats.org/officeDocument/2006/relationships/tags" Target="../tags/tag139.xml"/><Relationship Id="rId21" Type="http://schemas.openxmlformats.org/officeDocument/2006/relationships/tags" Target="../tags/tag138.xml"/><Relationship Id="rId20" Type="http://schemas.openxmlformats.org/officeDocument/2006/relationships/tags" Target="../tags/tag137.xml"/><Relationship Id="rId2" Type="http://schemas.openxmlformats.org/officeDocument/2006/relationships/tags" Target="../tags/tag125.xml"/><Relationship Id="rId19" Type="http://schemas.openxmlformats.org/officeDocument/2006/relationships/tags" Target="../tags/tag136.xml"/><Relationship Id="rId18" Type="http://schemas.openxmlformats.org/officeDocument/2006/relationships/image" Target="../media/image21.svg"/><Relationship Id="rId17" Type="http://schemas.openxmlformats.org/officeDocument/2006/relationships/image" Target="../media/image20.png"/><Relationship Id="rId16" Type="http://schemas.openxmlformats.org/officeDocument/2006/relationships/tags" Target="../tags/tag135.xml"/><Relationship Id="rId15" Type="http://schemas.openxmlformats.org/officeDocument/2006/relationships/tags" Target="../tags/tag134.xml"/><Relationship Id="rId14" Type="http://schemas.openxmlformats.org/officeDocument/2006/relationships/tags" Target="../tags/tag133.xml"/><Relationship Id="rId13" Type="http://schemas.openxmlformats.org/officeDocument/2006/relationships/image" Target="../media/image19.svg"/><Relationship Id="rId12" Type="http://schemas.openxmlformats.org/officeDocument/2006/relationships/image" Target="../media/image18.png"/><Relationship Id="rId11" Type="http://schemas.openxmlformats.org/officeDocument/2006/relationships/tags" Target="../tags/tag132.xml"/><Relationship Id="rId10" Type="http://schemas.openxmlformats.org/officeDocument/2006/relationships/tags" Target="../tags/tag131.xml"/><Relationship Id="rId1" Type="http://schemas.openxmlformats.org/officeDocument/2006/relationships/tags" Target="../tags/tag124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62.xml"/><Relationship Id="rId8" Type="http://schemas.openxmlformats.org/officeDocument/2006/relationships/tags" Target="../tags/tag161.xml"/><Relationship Id="rId7" Type="http://schemas.openxmlformats.org/officeDocument/2006/relationships/tags" Target="../tags/tag160.xml"/><Relationship Id="rId6" Type="http://schemas.openxmlformats.org/officeDocument/2006/relationships/tags" Target="../tags/tag159.xml"/><Relationship Id="rId5" Type="http://schemas.openxmlformats.org/officeDocument/2006/relationships/tags" Target="../tags/tag158.xml"/><Relationship Id="rId4" Type="http://schemas.openxmlformats.org/officeDocument/2006/relationships/tags" Target="../tags/tag157.xml"/><Relationship Id="rId3" Type="http://schemas.openxmlformats.org/officeDocument/2006/relationships/tags" Target="../tags/tag156.xml"/><Relationship Id="rId26" Type="http://schemas.openxmlformats.org/officeDocument/2006/relationships/slideLayout" Target="../slideLayouts/slideLayout6.xml"/><Relationship Id="rId25" Type="http://schemas.openxmlformats.org/officeDocument/2006/relationships/tags" Target="../tags/tag178.xml"/><Relationship Id="rId24" Type="http://schemas.openxmlformats.org/officeDocument/2006/relationships/tags" Target="../tags/tag177.xml"/><Relationship Id="rId23" Type="http://schemas.openxmlformats.org/officeDocument/2006/relationships/tags" Target="../tags/tag176.xml"/><Relationship Id="rId22" Type="http://schemas.openxmlformats.org/officeDocument/2006/relationships/tags" Target="../tags/tag175.xml"/><Relationship Id="rId21" Type="http://schemas.openxmlformats.org/officeDocument/2006/relationships/tags" Target="../tags/tag174.xml"/><Relationship Id="rId20" Type="http://schemas.openxmlformats.org/officeDocument/2006/relationships/tags" Target="../tags/tag173.xml"/><Relationship Id="rId2" Type="http://schemas.openxmlformats.org/officeDocument/2006/relationships/tags" Target="../tags/tag155.xml"/><Relationship Id="rId19" Type="http://schemas.openxmlformats.org/officeDocument/2006/relationships/tags" Target="../tags/tag172.xml"/><Relationship Id="rId18" Type="http://schemas.openxmlformats.org/officeDocument/2006/relationships/tags" Target="../tags/tag171.xml"/><Relationship Id="rId17" Type="http://schemas.openxmlformats.org/officeDocument/2006/relationships/tags" Target="../tags/tag170.xml"/><Relationship Id="rId16" Type="http://schemas.openxmlformats.org/officeDocument/2006/relationships/tags" Target="../tags/tag169.xml"/><Relationship Id="rId15" Type="http://schemas.openxmlformats.org/officeDocument/2006/relationships/tags" Target="../tags/tag168.xml"/><Relationship Id="rId14" Type="http://schemas.openxmlformats.org/officeDocument/2006/relationships/tags" Target="../tags/tag167.xml"/><Relationship Id="rId13" Type="http://schemas.openxmlformats.org/officeDocument/2006/relationships/tags" Target="../tags/tag166.xml"/><Relationship Id="rId12" Type="http://schemas.openxmlformats.org/officeDocument/2006/relationships/tags" Target="../tags/tag165.xml"/><Relationship Id="rId11" Type="http://schemas.openxmlformats.org/officeDocument/2006/relationships/tags" Target="../tags/tag164.xml"/><Relationship Id="rId10" Type="http://schemas.openxmlformats.org/officeDocument/2006/relationships/tags" Target="../tags/tag163.xml"/><Relationship Id="rId1" Type="http://schemas.openxmlformats.org/officeDocument/2006/relationships/tags" Target="../tags/tag154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81.xml"/><Relationship Id="rId2" Type="http://schemas.openxmlformats.org/officeDocument/2006/relationships/tags" Target="../tags/tag180.xml"/><Relationship Id="rId1" Type="http://schemas.openxmlformats.org/officeDocument/2006/relationships/tags" Target="../tags/tag179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88.xml"/><Relationship Id="rId8" Type="http://schemas.openxmlformats.org/officeDocument/2006/relationships/tags" Target="../tags/tag187.xml"/><Relationship Id="rId7" Type="http://schemas.openxmlformats.org/officeDocument/2006/relationships/tags" Target="../tags/tag186.xml"/><Relationship Id="rId6" Type="http://schemas.openxmlformats.org/officeDocument/2006/relationships/image" Target="../media/image29.svg"/><Relationship Id="rId56" Type="http://schemas.openxmlformats.org/officeDocument/2006/relationships/slideLayout" Target="../slideLayouts/slideLayout6.xml"/><Relationship Id="rId55" Type="http://schemas.openxmlformats.org/officeDocument/2006/relationships/tags" Target="../tags/tag216.xml"/><Relationship Id="rId54" Type="http://schemas.openxmlformats.org/officeDocument/2006/relationships/image" Target="../media/image47.svg"/><Relationship Id="rId53" Type="http://schemas.openxmlformats.org/officeDocument/2006/relationships/image" Target="../media/image46.png"/><Relationship Id="rId52" Type="http://schemas.openxmlformats.org/officeDocument/2006/relationships/tags" Target="../tags/tag215.xml"/><Relationship Id="rId51" Type="http://schemas.openxmlformats.org/officeDocument/2006/relationships/tags" Target="../tags/tag214.xml"/><Relationship Id="rId50" Type="http://schemas.openxmlformats.org/officeDocument/2006/relationships/tags" Target="../tags/tag213.xml"/><Relationship Id="rId5" Type="http://schemas.openxmlformats.org/officeDocument/2006/relationships/image" Target="../media/image28.png"/><Relationship Id="rId49" Type="http://schemas.openxmlformats.org/officeDocument/2006/relationships/tags" Target="../tags/tag212.xml"/><Relationship Id="rId48" Type="http://schemas.openxmlformats.org/officeDocument/2006/relationships/image" Target="../media/image45.svg"/><Relationship Id="rId47" Type="http://schemas.openxmlformats.org/officeDocument/2006/relationships/image" Target="../media/image44.png"/><Relationship Id="rId46" Type="http://schemas.openxmlformats.org/officeDocument/2006/relationships/tags" Target="../tags/tag211.xml"/><Relationship Id="rId45" Type="http://schemas.openxmlformats.org/officeDocument/2006/relationships/tags" Target="../tags/tag210.xml"/><Relationship Id="rId44" Type="http://schemas.openxmlformats.org/officeDocument/2006/relationships/tags" Target="../tags/tag209.xml"/><Relationship Id="rId43" Type="http://schemas.openxmlformats.org/officeDocument/2006/relationships/image" Target="../media/image43.svg"/><Relationship Id="rId42" Type="http://schemas.openxmlformats.org/officeDocument/2006/relationships/image" Target="../media/image42.png"/><Relationship Id="rId41" Type="http://schemas.openxmlformats.org/officeDocument/2006/relationships/tags" Target="../tags/tag208.xml"/><Relationship Id="rId40" Type="http://schemas.openxmlformats.org/officeDocument/2006/relationships/tags" Target="../tags/tag207.xml"/><Relationship Id="rId4" Type="http://schemas.openxmlformats.org/officeDocument/2006/relationships/tags" Target="../tags/tag185.xml"/><Relationship Id="rId39" Type="http://schemas.openxmlformats.org/officeDocument/2006/relationships/tags" Target="../tags/tag206.xml"/><Relationship Id="rId38" Type="http://schemas.openxmlformats.org/officeDocument/2006/relationships/image" Target="../media/image41.svg"/><Relationship Id="rId37" Type="http://schemas.openxmlformats.org/officeDocument/2006/relationships/image" Target="../media/image40.png"/><Relationship Id="rId36" Type="http://schemas.openxmlformats.org/officeDocument/2006/relationships/tags" Target="../tags/tag205.xml"/><Relationship Id="rId35" Type="http://schemas.openxmlformats.org/officeDocument/2006/relationships/tags" Target="../tags/tag204.xml"/><Relationship Id="rId34" Type="http://schemas.openxmlformats.org/officeDocument/2006/relationships/tags" Target="../tags/tag203.xml"/><Relationship Id="rId33" Type="http://schemas.openxmlformats.org/officeDocument/2006/relationships/image" Target="../media/image39.svg"/><Relationship Id="rId32" Type="http://schemas.openxmlformats.org/officeDocument/2006/relationships/image" Target="../media/image38.png"/><Relationship Id="rId31" Type="http://schemas.openxmlformats.org/officeDocument/2006/relationships/tags" Target="../tags/tag202.xml"/><Relationship Id="rId30" Type="http://schemas.openxmlformats.org/officeDocument/2006/relationships/tags" Target="../tags/tag201.xml"/><Relationship Id="rId3" Type="http://schemas.openxmlformats.org/officeDocument/2006/relationships/tags" Target="../tags/tag184.xml"/><Relationship Id="rId29" Type="http://schemas.openxmlformats.org/officeDocument/2006/relationships/tags" Target="../tags/tag200.xml"/><Relationship Id="rId28" Type="http://schemas.openxmlformats.org/officeDocument/2006/relationships/tags" Target="../tags/tag199.xml"/><Relationship Id="rId27" Type="http://schemas.openxmlformats.org/officeDocument/2006/relationships/image" Target="../media/image37.svg"/><Relationship Id="rId26" Type="http://schemas.openxmlformats.org/officeDocument/2006/relationships/image" Target="../media/image36.png"/><Relationship Id="rId25" Type="http://schemas.openxmlformats.org/officeDocument/2006/relationships/tags" Target="../tags/tag198.xml"/><Relationship Id="rId24" Type="http://schemas.openxmlformats.org/officeDocument/2006/relationships/tags" Target="../tags/tag197.xml"/><Relationship Id="rId23" Type="http://schemas.openxmlformats.org/officeDocument/2006/relationships/tags" Target="../tags/tag196.xml"/><Relationship Id="rId22" Type="http://schemas.openxmlformats.org/officeDocument/2006/relationships/tags" Target="../tags/tag195.xml"/><Relationship Id="rId21" Type="http://schemas.openxmlformats.org/officeDocument/2006/relationships/image" Target="../media/image35.svg"/><Relationship Id="rId20" Type="http://schemas.openxmlformats.org/officeDocument/2006/relationships/image" Target="../media/image34.png"/><Relationship Id="rId2" Type="http://schemas.openxmlformats.org/officeDocument/2006/relationships/tags" Target="../tags/tag183.xml"/><Relationship Id="rId19" Type="http://schemas.openxmlformats.org/officeDocument/2006/relationships/tags" Target="../tags/tag194.xml"/><Relationship Id="rId18" Type="http://schemas.openxmlformats.org/officeDocument/2006/relationships/tags" Target="../tags/tag193.xml"/><Relationship Id="rId17" Type="http://schemas.openxmlformats.org/officeDocument/2006/relationships/tags" Target="../tags/tag192.xml"/><Relationship Id="rId16" Type="http://schemas.openxmlformats.org/officeDocument/2006/relationships/image" Target="../media/image33.svg"/><Relationship Id="rId15" Type="http://schemas.openxmlformats.org/officeDocument/2006/relationships/image" Target="../media/image32.png"/><Relationship Id="rId14" Type="http://schemas.openxmlformats.org/officeDocument/2006/relationships/tags" Target="../tags/tag191.xml"/><Relationship Id="rId13" Type="http://schemas.openxmlformats.org/officeDocument/2006/relationships/tags" Target="../tags/tag190.xml"/><Relationship Id="rId12" Type="http://schemas.openxmlformats.org/officeDocument/2006/relationships/tags" Target="../tags/tag189.xml"/><Relationship Id="rId11" Type="http://schemas.openxmlformats.org/officeDocument/2006/relationships/image" Target="../media/image31.svg"/><Relationship Id="rId10" Type="http://schemas.openxmlformats.org/officeDocument/2006/relationships/image" Target="../media/image30.png"/><Relationship Id="rId1" Type="http://schemas.openxmlformats.org/officeDocument/2006/relationships/tags" Target="../tags/tag182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23.xml"/><Relationship Id="rId8" Type="http://schemas.openxmlformats.org/officeDocument/2006/relationships/tags" Target="../tags/tag222.xml"/><Relationship Id="rId7" Type="http://schemas.openxmlformats.org/officeDocument/2006/relationships/tags" Target="../tags/tag221.xml"/><Relationship Id="rId6" Type="http://schemas.openxmlformats.org/officeDocument/2006/relationships/image" Target="../media/image29.svg"/><Relationship Id="rId53" Type="http://schemas.openxmlformats.org/officeDocument/2006/relationships/slideLayout" Target="../slideLayouts/slideLayout6.xml"/><Relationship Id="rId52" Type="http://schemas.openxmlformats.org/officeDocument/2006/relationships/tags" Target="../tags/tag248.xml"/><Relationship Id="rId51" Type="http://schemas.openxmlformats.org/officeDocument/2006/relationships/image" Target="../media/image65.svg"/><Relationship Id="rId50" Type="http://schemas.openxmlformats.org/officeDocument/2006/relationships/image" Target="../media/image64.png"/><Relationship Id="rId5" Type="http://schemas.openxmlformats.org/officeDocument/2006/relationships/image" Target="../media/image28.png"/><Relationship Id="rId49" Type="http://schemas.openxmlformats.org/officeDocument/2006/relationships/tags" Target="../tags/tag247.xml"/><Relationship Id="rId48" Type="http://schemas.openxmlformats.org/officeDocument/2006/relationships/tags" Target="../tags/tag246.xml"/><Relationship Id="rId47" Type="http://schemas.openxmlformats.org/officeDocument/2006/relationships/tags" Target="../tags/tag245.xml"/><Relationship Id="rId46" Type="http://schemas.openxmlformats.org/officeDocument/2006/relationships/image" Target="../media/image63.svg"/><Relationship Id="rId45" Type="http://schemas.openxmlformats.org/officeDocument/2006/relationships/image" Target="../media/image62.png"/><Relationship Id="rId44" Type="http://schemas.openxmlformats.org/officeDocument/2006/relationships/tags" Target="../tags/tag244.xml"/><Relationship Id="rId43" Type="http://schemas.openxmlformats.org/officeDocument/2006/relationships/image" Target="../media/image61.svg"/><Relationship Id="rId42" Type="http://schemas.openxmlformats.org/officeDocument/2006/relationships/image" Target="../media/image60.png"/><Relationship Id="rId41" Type="http://schemas.openxmlformats.org/officeDocument/2006/relationships/tags" Target="../tags/tag243.xml"/><Relationship Id="rId40" Type="http://schemas.openxmlformats.org/officeDocument/2006/relationships/tags" Target="../tags/tag242.xml"/><Relationship Id="rId4" Type="http://schemas.openxmlformats.org/officeDocument/2006/relationships/tags" Target="../tags/tag220.xml"/><Relationship Id="rId39" Type="http://schemas.openxmlformats.org/officeDocument/2006/relationships/image" Target="../media/image59.svg"/><Relationship Id="rId38" Type="http://schemas.openxmlformats.org/officeDocument/2006/relationships/image" Target="../media/image58.png"/><Relationship Id="rId37" Type="http://schemas.openxmlformats.org/officeDocument/2006/relationships/tags" Target="../tags/tag241.xml"/><Relationship Id="rId36" Type="http://schemas.openxmlformats.org/officeDocument/2006/relationships/tags" Target="../tags/tag240.xml"/><Relationship Id="rId35" Type="http://schemas.openxmlformats.org/officeDocument/2006/relationships/tags" Target="../tags/tag239.xml"/><Relationship Id="rId34" Type="http://schemas.openxmlformats.org/officeDocument/2006/relationships/image" Target="../media/image57.svg"/><Relationship Id="rId33" Type="http://schemas.openxmlformats.org/officeDocument/2006/relationships/image" Target="../media/image56.png"/><Relationship Id="rId32" Type="http://schemas.openxmlformats.org/officeDocument/2006/relationships/tags" Target="../tags/tag238.xml"/><Relationship Id="rId31" Type="http://schemas.openxmlformats.org/officeDocument/2006/relationships/tags" Target="../tags/tag237.xml"/><Relationship Id="rId30" Type="http://schemas.openxmlformats.org/officeDocument/2006/relationships/tags" Target="../tags/tag236.xml"/><Relationship Id="rId3" Type="http://schemas.openxmlformats.org/officeDocument/2006/relationships/tags" Target="../tags/tag219.xml"/><Relationship Id="rId29" Type="http://schemas.openxmlformats.org/officeDocument/2006/relationships/image" Target="../media/image55.svg"/><Relationship Id="rId28" Type="http://schemas.openxmlformats.org/officeDocument/2006/relationships/image" Target="../media/image54.png"/><Relationship Id="rId27" Type="http://schemas.openxmlformats.org/officeDocument/2006/relationships/tags" Target="../tags/tag235.xml"/><Relationship Id="rId26" Type="http://schemas.openxmlformats.org/officeDocument/2006/relationships/tags" Target="../tags/tag234.xml"/><Relationship Id="rId25" Type="http://schemas.openxmlformats.org/officeDocument/2006/relationships/tags" Target="../tags/tag233.xml"/><Relationship Id="rId24" Type="http://schemas.openxmlformats.org/officeDocument/2006/relationships/tags" Target="../tags/tag232.xml"/><Relationship Id="rId23" Type="http://schemas.openxmlformats.org/officeDocument/2006/relationships/tags" Target="../tags/tag231.xml"/><Relationship Id="rId22" Type="http://schemas.openxmlformats.org/officeDocument/2006/relationships/tags" Target="../tags/tag230.xml"/><Relationship Id="rId21" Type="http://schemas.openxmlformats.org/officeDocument/2006/relationships/image" Target="../media/image53.svg"/><Relationship Id="rId20" Type="http://schemas.openxmlformats.org/officeDocument/2006/relationships/image" Target="../media/image52.png"/><Relationship Id="rId2" Type="http://schemas.openxmlformats.org/officeDocument/2006/relationships/tags" Target="../tags/tag218.xml"/><Relationship Id="rId19" Type="http://schemas.openxmlformats.org/officeDocument/2006/relationships/tags" Target="../tags/tag229.xml"/><Relationship Id="rId18" Type="http://schemas.openxmlformats.org/officeDocument/2006/relationships/tags" Target="../tags/tag228.xml"/><Relationship Id="rId17" Type="http://schemas.openxmlformats.org/officeDocument/2006/relationships/tags" Target="../tags/tag227.xml"/><Relationship Id="rId16" Type="http://schemas.openxmlformats.org/officeDocument/2006/relationships/image" Target="../media/image51.svg"/><Relationship Id="rId15" Type="http://schemas.openxmlformats.org/officeDocument/2006/relationships/image" Target="../media/image50.png"/><Relationship Id="rId14" Type="http://schemas.openxmlformats.org/officeDocument/2006/relationships/tags" Target="../tags/tag226.xml"/><Relationship Id="rId13" Type="http://schemas.openxmlformats.org/officeDocument/2006/relationships/tags" Target="../tags/tag225.xml"/><Relationship Id="rId12" Type="http://schemas.openxmlformats.org/officeDocument/2006/relationships/tags" Target="../tags/tag224.xml"/><Relationship Id="rId11" Type="http://schemas.openxmlformats.org/officeDocument/2006/relationships/image" Target="../media/image49.svg"/><Relationship Id="rId10" Type="http://schemas.openxmlformats.org/officeDocument/2006/relationships/image" Target="../media/image48.png"/><Relationship Id="rId1" Type="http://schemas.openxmlformats.org/officeDocument/2006/relationships/tags" Target="../tags/tag21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55.xml"/><Relationship Id="rId8" Type="http://schemas.openxmlformats.org/officeDocument/2006/relationships/image" Target="../media/image67.svg"/><Relationship Id="rId7" Type="http://schemas.openxmlformats.org/officeDocument/2006/relationships/image" Target="../media/image66.png"/><Relationship Id="rId6" Type="http://schemas.openxmlformats.org/officeDocument/2006/relationships/tags" Target="../tags/tag254.xml"/><Relationship Id="rId5" Type="http://schemas.openxmlformats.org/officeDocument/2006/relationships/tags" Target="../tags/tag253.xml"/><Relationship Id="rId4" Type="http://schemas.openxmlformats.org/officeDocument/2006/relationships/tags" Target="../tags/tag252.xml"/><Relationship Id="rId30" Type="http://schemas.openxmlformats.org/officeDocument/2006/relationships/slideLayout" Target="../slideLayouts/slideLayout6.xml"/><Relationship Id="rId3" Type="http://schemas.openxmlformats.org/officeDocument/2006/relationships/tags" Target="../tags/tag251.xml"/><Relationship Id="rId29" Type="http://schemas.openxmlformats.org/officeDocument/2006/relationships/tags" Target="../tags/tag273.xml"/><Relationship Id="rId28" Type="http://schemas.openxmlformats.org/officeDocument/2006/relationships/tags" Target="../tags/tag272.xml"/><Relationship Id="rId27" Type="http://schemas.openxmlformats.org/officeDocument/2006/relationships/tags" Target="../tags/tag271.xml"/><Relationship Id="rId26" Type="http://schemas.openxmlformats.org/officeDocument/2006/relationships/tags" Target="../tags/tag270.xml"/><Relationship Id="rId25" Type="http://schemas.openxmlformats.org/officeDocument/2006/relationships/tags" Target="../tags/tag269.xml"/><Relationship Id="rId24" Type="http://schemas.openxmlformats.org/officeDocument/2006/relationships/tags" Target="../tags/tag268.xml"/><Relationship Id="rId23" Type="http://schemas.openxmlformats.org/officeDocument/2006/relationships/tags" Target="../tags/tag267.xml"/><Relationship Id="rId22" Type="http://schemas.openxmlformats.org/officeDocument/2006/relationships/tags" Target="../tags/tag266.xml"/><Relationship Id="rId21" Type="http://schemas.openxmlformats.org/officeDocument/2006/relationships/tags" Target="../tags/tag265.xml"/><Relationship Id="rId20" Type="http://schemas.openxmlformats.org/officeDocument/2006/relationships/image" Target="../media/image69.svg"/><Relationship Id="rId2" Type="http://schemas.openxmlformats.org/officeDocument/2006/relationships/tags" Target="../tags/tag250.xml"/><Relationship Id="rId19" Type="http://schemas.openxmlformats.org/officeDocument/2006/relationships/image" Target="../media/image68.png"/><Relationship Id="rId18" Type="http://schemas.openxmlformats.org/officeDocument/2006/relationships/tags" Target="../tags/tag264.xml"/><Relationship Id="rId17" Type="http://schemas.openxmlformats.org/officeDocument/2006/relationships/tags" Target="../tags/tag263.xml"/><Relationship Id="rId16" Type="http://schemas.openxmlformats.org/officeDocument/2006/relationships/tags" Target="../tags/tag262.xml"/><Relationship Id="rId15" Type="http://schemas.openxmlformats.org/officeDocument/2006/relationships/tags" Target="../tags/tag261.xml"/><Relationship Id="rId14" Type="http://schemas.openxmlformats.org/officeDocument/2006/relationships/tags" Target="../tags/tag260.xml"/><Relationship Id="rId13" Type="http://schemas.openxmlformats.org/officeDocument/2006/relationships/tags" Target="../tags/tag259.xml"/><Relationship Id="rId12" Type="http://schemas.openxmlformats.org/officeDocument/2006/relationships/tags" Target="../tags/tag258.xml"/><Relationship Id="rId11" Type="http://schemas.openxmlformats.org/officeDocument/2006/relationships/tags" Target="../tags/tag257.xml"/><Relationship Id="rId10" Type="http://schemas.openxmlformats.org/officeDocument/2006/relationships/tags" Target="../tags/tag256.xml"/><Relationship Id="rId1" Type="http://schemas.openxmlformats.org/officeDocument/2006/relationships/tags" Target="../tags/tag249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82.xml"/><Relationship Id="rId8" Type="http://schemas.openxmlformats.org/officeDocument/2006/relationships/tags" Target="../tags/tag281.xml"/><Relationship Id="rId7" Type="http://schemas.openxmlformats.org/officeDocument/2006/relationships/tags" Target="../tags/tag280.xml"/><Relationship Id="rId6" Type="http://schemas.openxmlformats.org/officeDocument/2006/relationships/tags" Target="../tags/tag279.xml"/><Relationship Id="rId5" Type="http://schemas.openxmlformats.org/officeDocument/2006/relationships/tags" Target="../tags/tag278.xml"/><Relationship Id="rId4" Type="http://schemas.openxmlformats.org/officeDocument/2006/relationships/tags" Target="../tags/tag277.xml"/><Relationship Id="rId34" Type="http://schemas.openxmlformats.org/officeDocument/2006/relationships/slideLayout" Target="../slideLayouts/slideLayout6.xml"/><Relationship Id="rId33" Type="http://schemas.openxmlformats.org/officeDocument/2006/relationships/tags" Target="../tags/tag300.xml"/><Relationship Id="rId32" Type="http://schemas.openxmlformats.org/officeDocument/2006/relationships/image" Target="../media/image75.svg"/><Relationship Id="rId31" Type="http://schemas.openxmlformats.org/officeDocument/2006/relationships/image" Target="../media/image74.png"/><Relationship Id="rId30" Type="http://schemas.openxmlformats.org/officeDocument/2006/relationships/tags" Target="../tags/tag299.xml"/><Relationship Id="rId3" Type="http://schemas.openxmlformats.org/officeDocument/2006/relationships/tags" Target="../tags/tag276.xml"/><Relationship Id="rId29" Type="http://schemas.openxmlformats.org/officeDocument/2006/relationships/tags" Target="../tags/tag298.xml"/><Relationship Id="rId28" Type="http://schemas.openxmlformats.org/officeDocument/2006/relationships/tags" Target="../tags/tag297.xml"/><Relationship Id="rId27" Type="http://schemas.openxmlformats.org/officeDocument/2006/relationships/image" Target="../media/image73.svg"/><Relationship Id="rId26" Type="http://schemas.openxmlformats.org/officeDocument/2006/relationships/image" Target="../media/image72.png"/><Relationship Id="rId25" Type="http://schemas.openxmlformats.org/officeDocument/2006/relationships/tags" Target="../tags/tag296.xml"/><Relationship Id="rId24" Type="http://schemas.openxmlformats.org/officeDocument/2006/relationships/tags" Target="../tags/tag295.xml"/><Relationship Id="rId23" Type="http://schemas.openxmlformats.org/officeDocument/2006/relationships/tags" Target="../tags/tag294.xml"/><Relationship Id="rId22" Type="http://schemas.openxmlformats.org/officeDocument/2006/relationships/image" Target="../media/image71.svg"/><Relationship Id="rId21" Type="http://schemas.openxmlformats.org/officeDocument/2006/relationships/image" Target="../media/image70.png"/><Relationship Id="rId20" Type="http://schemas.openxmlformats.org/officeDocument/2006/relationships/tags" Target="../tags/tag293.xml"/><Relationship Id="rId2" Type="http://schemas.openxmlformats.org/officeDocument/2006/relationships/tags" Target="../tags/tag275.xml"/><Relationship Id="rId19" Type="http://schemas.openxmlformats.org/officeDocument/2006/relationships/tags" Target="../tags/tag292.xml"/><Relationship Id="rId18" Type="http://schemas.openxmlformats.org/officeDocument/2006/relationships/tags" Target="../tags/tag291.xml"/><Relationship Id="rId17" Type="http://schemas.openxmlformats.org/officeDocument/2006/relationships/tags" Target="../tags/tag290.xml"/><Relationship Id="rId16" Type="http://schemas.openxmlformats.org/officeDocument/2006/relationships/tags" Target="../tags/tag289.xml"/><Relationship Id="rId15" Type="http://schemas.openxmlformats.org/officeDocument/2006/relationships/tags" Target="../tags/tag288.xml"/><Relationship Id="rId14" Type="http://schemas.openxmlformats.org/officeDocument/2006/relationships/tags" Target="../tags/tag287.xml"/><Relationship Id="rId13" Type="http://schemas.openxmlformats.org/officeDocument/2006/relationships/tags" Target="../tags/tag286.xml"/><Relationship Id="rId12" Type="http://schemas.openxmlformats.org/officeDocument/2006/relationships/tags" Target="../tags/tag285.xml"/><Relationship Id="rId11" Type="http://schemas.openxmlformats.org/officeDocument/2006/relationships/tags" Target="../tags/tag284.xml"/><Relationship Id="rId10" Type="http://schemas.openxmlformats.org/officeDocument/2006/relationships/tags" Target="../tags/tag283.xml"/><Relationship Id="rId1" Type="http://schemas.openxmlformats.org/officeDocument/2006/relationships/tags" Target="../tags/tag274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03.xml"/><Relationship Id="rId2" Type="http://schemas.openxmlformats.org/officeDocument/2006/relationships/tags" Target="../tags/tag302.xml"/><Relationship Id="rId1" Type="http://schemas.openxmlformats.org/officeDocument/2006/relationships/tags" Target="../tags/tag30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700"/>
              <a:t>前后左右·古人方位中的顺序</a:t>
            </a:r>
            <a:endParaRPr lang="zh-CN" altLang="en-US" sz="57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古人对方位与顺序的认知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日出东方：古人如何辨别方向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156585" cy="5362575"/>
          </a:xfrm>
          <a:custGeom>
            <a:avLst/>
            <a:gdLst>
              <a:gd name="sw" fmla="*/ 1 w 4970"/>
              <a:gd name="sh" fmla="*/ 1 h 8445"/>
              <a:gd name="mins" fmla="min sw sh"/>
              <a:gd name="dsw" fmla="+- 0 sw mins"/>
              <a:gd name="dsh" fmla="+- 0 sh mins"/>
              <a:gd name="p0x0" fmla="*/ 180 w 4970"/>
              <a:gd name="p0y0" fmla="*/ 0 h 8445"/>
              <a:gd name="p0x1" fmla="*/ 4790 w 4970"/>
              <a:gd name="p0y1" fmla="*/ 0 h 8445"/>
              <a:gd name="p0x2" fmla="*/ 4890 w 4970"/>
              <a:gd name="p0y2" fmla="*/ 0 h 8445"/>
              <a:gd name="p0x3" fmla="*/ 4970 w 4970"/>
              <a:gd name="p0y3" fmla="*/ 80 h 8445"/>
              <a:gd name="p0x4" fmla="*/ 4970 w 4970"/>
              <a:gd name="p0y4" fmla="*/ 180 h 8445"/>
              <a:gd name="p0x5" fmla="*/ 4970 w 4970"/>
              <a:gd name="p0y5" fmla="*/ 8265 h 8445"/>
              <a:gd name="p0x6" fmla="*/ 4970 w 4970"/>
              <a:gd name="p0y6" fmla="*/ 8364 h 8445"/>
              <a:gd name="p0x7" fmla="*/ 4890 w 4970"/>
              <a:gd name="p0y7" fmla="*/ 8445 h 8445"/>
              <a:gd name="p0x8" fmla="*/ 4790 w 4970"/>
              <a:gd name="p0y8" fmla="*/ 8445 h 8445"/>
              <a:gd name="p0x9" fmla="*/ 180 w 4970"/>
              <a:gd name="p0y9" fmla="*/ 8445 h 8445"/>
              <a:gd name="p0x10" fmla="*/ 80 w 4970"/>
              <a:gd name="p0y10" fmla="*/ 8445 h 8445"/>
              <a:gd name="p0x11" fmla="*/ 0 w 4970"/>
              <a:gd name="p0y11" fmla="*/ 8364 h 8445"/>
              <a:gd name="p0x12" fmla="*/ 0 w 4970"/>
              <a:gd name="p0y12" fmla="*/ 8265 h 8445"/>
              <a:gd name="p0x13" fmla="*/ 0 w 4970"/>
              <a:gd name="p0y13" fmla="*/ 180 h 8445"/>
              <a:gd name="p0x14" fmla="*/ 0 w 4970"/>
              <a:gd name="p0y14" fmla="*/ 80 h 8445"/>
              <a:gd name="p0x15" fmla="*/ 80 w 4970"/>
              <a:gd name="p0y15" fmla="*/ 0 h 8445"/>
              <a:gd name="p0x16" fmla="*/ 180 w 4970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964007" y="2626071"/>
            <a:ext cx="7620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东</a:t>
            </a:r>
            <a:endParaRPr sz="3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1906270" y="327850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6250" r="-6250"/>
          <a:stretch>
            <a:fillRect/>
          </a:stretch>
        </p:blipFill>
        <p:spPr>
          <a:xfrm>
            <a:off x="1982470" y="3373755"/>
            <a:ext cx="342900" cy="30480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392507" y="3911946"/>
            <a:ext cx="152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太阳升起的方向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597295" y="4368193"/>
            <a:ext cx="1114501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古人观察日出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确定东方方位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3984625" y="1104900"/>
            <a:ext cx="4222115" cy="5372100"/>
          </a:xfrm>
          <a:custGeom>
            <a:avLst/>
            <a:gdLst>
              <a:gd name="sw" fmla="*/ 1 w 6648"/>
              <a:gd name="sh" fmla="*/ 1 h 8460"/>
              <a:gd name="mins" fmla="min sw sh"/>
              <a:gd name="dsw" fmla="+- 0 sw mins"/>
              <a:gd name="dsh" fmla="+- 0 sh mins"/>
              <a:gd name="p0x0" fmla="*/ 180 w 6648"/>
              <a:gd name="p0y0" fmla="*/ 0 h 8460"/>
              <a:gd name="p0x1" fmla="*/ 6468 w 6648"/>
              <a:gd name="p0y1" fmla="*/ 0 h 8460"/>
              <a:gd name="p0x2" fmla="*/ 6567 w 6648"/>
              <a:gd name="p0y2" fmla="*/ 0 h 8460"/>
              <a:gd name="p0x3" fmla="*/ 6648 w 6648"/>
              <a:gd name="p0y3" fmla="*/ 80 h 8460"/>
              <a:gd name="p0x4" fmla="*/ 6648 w 6648"/>
              <a:gd name="p0y4" fmla="*/ 180 h 8460"/>
              <a:gd name="p0x5" fmla="*/ 6648 w 6648"/>
              <a:gd name="p0y5" fmla="*/ 8280 h 8460"/>
              <a:gd name="p0x6" fmla="*/ 6648 w 6648"/>
              <a:gd name="p0y6" fmla="*/ 8379 h 8460"/>
              <a:gd name="p0x7" fmla="*/ 6567 w 6648"/>
              <a:gd name="p0y7" fmla="*/ 8460 h 8460"/>
              <a:gd name="p0x8" fmla="*/ 6468 w 6648"/>
              <a:gd name="p0y8" fmla="*/ 8460 h 8460"/>
              <a:gd name="p0x9" fmla="*/ 180 w 6648"/>
              <a:gd name="p0y9" fmla="*/ 8460 h 8460"/>
              <a:gd name="p0x10" fmla="*/ 80 w 6648"/>
              <a:gd name="p0y10" fmla="*/ 8460 h 8460"/>
              <a:gd name="p0x11" fmla="*/ 0 w 6648"/>
              <a:gd name="p0y11" fmla="*/ 8379 h 8460"/>
              <a:gd name="p0x12" fmla="*/ 0 w 6648"/>
              <a:gd name="p0y12" fmla="*/ 8280 h 8460"/>
              <a:gd name="p0x13" fmla="*/ 0 w 6648"/>
              <a:gd name="p0y13" fmla="*/ 180 h 8460"/>
              <a:gd name="p0x14" fmla="*/ 0 w 6648"/>
              <a:gd name="p0y14" fmla="*/ 80 h 8460"/>
              <a:gd name="p0x15" fmla="*/ 80 w 6648"/>
              <a:gd name="p0y15" fmla="*/ 0 h 8460"/>
              <a:gd name="p0x16" fmla="*/ 180 w 6648"/>
              <a:gd name="p0y16" fmla="*/ 0 h 84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5067224" y="1271588"/>
            <a:ext cx="19050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方位辨别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6666865" y="1395095"/>
            <a:ext cx="457200" cy="276225"/>
          </a:xfrm>
          <a:custGeom>
            <a:avLst/>
            <a:gdLst>
              <a:gd name="sw" fmla="*/ 1 w 720"/>
              <a:gd name="sh" fmla="*/ 1 h 435"/>
              <a:gd name="mins" fmla="min sw sh"/>
              <a:gd name="dsw" fmla="+- 0 sw mins"/>
              <a:gd name="dsh" fmla="+- 0 sh mins"/>
              <a:gd name="p0x0" fmla="*/ 90 w 720"/>
              <a:gd name="p0y0" fmla="*/ 0 h 435"/>
              <a:gd name="p0x1" fmla="*/ 630 w 720"/>
              <a:gd name="p0y1" fmla="*/ 0 h 435"/>
              <a:gd name="p0x2" fmla="*/ 679 w 720"/>
              <a:gd name="p0y2" fmla="*/ 0 h 435"/>
              <a:gd name="p0x3" fmla="*/ 720 w 720"/>
              <a:gd name="p0y3" fmla="*/ 40 h 435"/>
              <a:gd name="p0x4" fmla="*/ 720 w 720"/>
              <a:gd name="p0y4" fmla="*/ 90 h 435"/>
              <a:gd name="p0x5" fmla="*/ 720 w 720"/>
              <a:gd name="p0y5" fmla="*/ 345 h 435"/>
              <a:gd name="p0x6" fmla="*/ 720 w 720"/>
              <a:gd name="p0y6" fmla="*/ 394 h 435"/>
              <a:gd name="p0x7" fmla="*/ 679 w 720"/>
              <a:gd name="p0y7" fmla="*/ 435 h 435"/>
              <a:gd name="p0x8" fmla="*/ 630 w 720"/>
              <a:gd name="p0y8" fmla="*/ 435 h 435"/>
              <a:gd name="p0x9" fmla="*/ 90 w 720"/>
              <a:gd name="p0y9" fmla="*/ 435 h 435"/>
              <a:gd name="p0x10" fmla="*/ 40 w 720"/>
              <a:gd name="p0y10" fmla="*/ 435 h 435"/>
              <a:gd name="p0x11" fmla="*/ 0 w 720"/>
              <a:gd name="p0y11" fmla="*/ 394 h 435"/>
              <a:gd name="p0x12" fmla="*/ 0 w 720"/>
              <a:gd name="p0y12" fmla="*/ 345 h 435"/>
              <a:gd name="p0x13" fmla="*/ 0 w 720"/>
              <a:gd name="p0y13" fmla="*/ 90 h 435"/>
              <a:gd name="p0x14" fmla="*/ 0 w 720"/>
              <a:gd name="p0y14" fmla="*/ 40 h 435"/>
              <a:gd name="p0x15" fmla="*/ 40 w 720"/>
              <a:gd name="p0y15" fmla="*/ 0 h 435"/>
              <a:gd name="p0x16" fmla="*/ 90 w 72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6743624" y="1433513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核心</a:t>
            </a:r>
            <a:endParaRPr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5029200" y="1924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4259" t="-3067" r="-4259" b="-3067"/>
          <a:stretch>
            <a:fillRect/>
          </a:stretch>
        </p:blipFill>
        <p:spPr>
          <a:xfrm>
            <a:off x="5145405" y="2004695"/>
            <a:ext cx="186055" cy="252730"/>
          </a:xfrm>
          <a:prstGeom prst="rect">
            <a:avLst/>
          </a:prstGeom>
        </p:spPr>
      </p:pic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5600700" y="1924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2000" t="-23704" r="-2000" b="-23704"/>
          <a:stretch>
            <a:fillRect/>
          </a:stretch>
        </p:blipFill>
        <p:spPr>
          <a:xfrm>
            <a:off x="5686425" y="2004695"/>
            <a:ext cx="247650" cy="252730"/>
          </a:xfrm>
          <a:prstGeom prst="rect">
            <a:avLst/>
          </a:prstGeom>
        </p:spPr>
      </p:pic>
      <p:sp>
        <p:nvSpPr>
          <p:cNvPr id="18" name="任意多边形 17"/>
          <p:cNvSpPr/>
          <p:nvPr>
            <p:custDataLst>
              <p:tags r:id="rId22"/>
            </p:custDataLst>
          </p:nvPr>
        </p:nvSpPr>
        <p:spPr>
          <a:xfrm>
            <a:off x="6172200" y="1924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4259" t="-3067" r="-4259" b="-3067"/>
          <a:stretch>
            <a:fillRect/>
          </a:stretch>
        </p:blipFill>
        <p:spPr>
          <a:xfrm>
            <a:off x="6288405" y="2004695"/>
            <a:ext cx="186055" cy="252730"/>
          </a:xfrm>
          <a:prstGeom prst="rect">
            <a:avLst/>
          </a:prstGeom>
        </p:spPr>
      </p:pic>
      <p:sp>
        <p:nvSpPr>
          <p:cNvPr id="20" name="任意多边形 19"/>
          <p:cNvSpPr/>
          <p:nvPr>
            <p:custDataLst>
              <p:tags r:id="rId26"/>
            </p:custDataLst>
          </p:nvPr>
        </p:nvSpPr>
        <p:spPr>
          <a:xfrm>
            <a:off x="6743700" y="19240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2000" t="-23704" r="-2000" b="-23704"/>
          <a:stretch>
            <a:fillRect/>
          </a:stretch>
        </p:blipFill>
        <p:spPr>
          <a:xfrm>
            <a:off x="6829425" y="2004695"/>
            <a:ext cx="247650" cy="25273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30"/>
            </p:custDataLst>
          </p:nvPr>
        </p:nvSpPr>
        <p:spPr>
          <a:xfrm>
            <a:off x="5543550" y="2481263"/>
            <a:ext cx="381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东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31"/>
            </p:custDataLst>
          </p:nvPr>
        </p:nvSpPr>
        <p:spPr>
          <a:xfrm>
            <a:off x="5848350" y="2481263"/>
            <a:ext cx="381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南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32"/>
            </p:custDataLst>
          </p:nvPr>
        </p:nvSpPr>
        <p:spPr>
          <a:xfrm>
            <a:off x="6153150" y="2481263"/>
            <a:ext cx="381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西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3"/>
            </p:custDataLst>
          </p:nvPr>
        </p:nvSpPr>
        <p:spPr>
          <a:xfrm>
            <a:off x="6457950" y="2481263"/>
            <a:ext cx="381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北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4"/>
            </p:custDataLst>
          </p:nvPr>
        </p:nvSpPr>
        <p:spPr>
          <a:xfrm>
            <a:off x="5381625" y="2938463"/>
            <a:ext cx="14287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面朝南、背朝北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南北由此确定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矩形 26"/>
          <p:cNvSpPr/>
          <p:nvPr>
            <p:custDataLst>
              <p:tags r:id="rId35"/>
            </p:custDataLst>
          </p:nvPr>
        </p:nvSpPr>
        <p:spPr>
          <a:xfrm>
            <a:off x="4175125" y="6248400"/>
            <a:ext cx="3841115" cy="38100"/>
          </a:xfrm>
          <a:prstGeom prst="rect">
            <a:avLst/>
          </a:pr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36"/>
            </p:custDataLst>
          </p:nvPr>
        </p:nvSpPr>
        <p:spPr>
          <a:xfrm>
            <a:off x="8458835" y="1109345"/>
            <a:ext cx="3156585" cy="5362575"/>
          </a:xfrm>
          <a:custGeom>
            <a:avLst/>
            <a:gdLst>
              <a:gd name="sw" fmla="*/ 1 w 4970"/>
              <a:gd name="sh" fmla="*/ 1 h 8445"/>
              <a:gd name="mins" fmla="min sw sh"/>
              <a:gd name="dsw" fmla="+- 0 sw mins"/>
              <a:gd name="dsh" fmla="+- 0 sh mins"/>
              <a:gd name="p0x0" fmla="*/ 180 w 4970"/>
              <a:gd name="p0y0" fmla="*/ 0 h 8445"/>
              <a:gd name="p0x1" fmla="*/ 4790 w 4970"/>
              <a:gd name="p0y1" fmla="*/ 0 h 8445"/>
              <a:gd name="p0x2" fmla="*/ 4890 w 4970"/>
              <a:gd name="p0y2" fmla="*/ 0 h 8445"/>
              <a:gd name="p0x3" fmla="*/ 4970 w 4970"/>
              <a:gd name="p0y3" fmla="*/ 80 h 8445"/>
              <a:gd name="p0x4" fmla="*/ 4970 w 4970"/>
              <a:gd name="p0y4" fmla="*/ 180 h 8445"/>
              <a:gd name="p0x5" fmla="*/ 4970 w 4970"/>
              <a:gd name="p0y5" fmla="*/ 8265 h 8445"/>
              <a:gd name="p0x6" fmla="*/ 4970 w 4970"/>
              <a:gd name="p0y6" fmla="*/ 8364 h 8445"/>
              <a:gd name="p0x7" fmla="*/ 4890 w 4970"/>
              <a:gd name="p0y7" fmla="*/ 8445 h 8445"/>
              <a:gd name="p0x8" fmla="*/ 4790 w 4970"/>
              <a:gd name="p0y8" fmla="*/ 8445 h 8445"/>
              <a:gd name="p0x9" fmla="*/ 180 w 4970"/>
              <a:gd name="p0y9" fmla="*/ 8445 h 8445"/>
              <a:gd name="p0x10" fmla="*/ 80 w 4970"/>
              <a:gd name="p0y10" fmla="*/ 8445 h 8445"/>
              <a:gd name="p0x11" fmla="*/ 0 w 4970"/>
              <a:gd name="p0y11" fmla="*/ 8364 h 8445"/>
              <a:gd name="p0x12" fmla="*/ 0 w 4970"/>
              <a:gd name="p0y12" fmla="*/ 8265 h 8445"/>
              <a:gd name="p0x13" fmla="*/ 0 w 4970"/>
              <a:gd name="p0y13" fmla="*/ 180 h 8445"/>
              <a:gd name="p0x14" fmla="*/ 0 w 4970"/>
              <a:gd name="p0y14" fmla="*/ 80 h 8445"/>
              <a:gd name="p0x15" fmla="*/ 80 w 4970"/>
              <a:gd name="p0y15" fmla="*/ 0 h 8445"/>
              <a:gd name="p0x16" fmla="*/ 180 w 4970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9846917" y="1281113"/>
            <a:ext cx="7620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西</a:t>
            </a:r>
            <a:endParaRPr sz="3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9789160" y="19335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9259" r="-9259"/>
          <a:stretch>
            <a:fillRect/>
          </a:stretch>
        </p:blipFill>
        <p:spPr>
          <a:xfrm>
            <a:off x="9884410" y="2028825"/>
            <a:ext cx="304800" cy="30480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2"/>
            </p:custDataLst>
          </p:nvPr>
        </p:nvSpPr>
        <p:spPr>
          <a:xfrm>
            <a:off x="9275417" y="2566988"/>
            <a:ext cx="152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太阳落下的方向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8930640" y="5566410"/>
            <a:ext cx="2212340" cy="709930"/>
            <a:chOff x="14064" y="8766"/>
            <a:chExt cx="3484" cy="1118"/>
          </a:xfrm>
        </p:grpSpPr>
        <p:sp>
          <p:nvSpPr>
            <p:cNvPr id="33" name="任意多边形 32"/>
            <p:cNvSpPr/>
            <p:nvPr>
              <p:custDataLst>
                <p:tags r:id="rId43"/>
              </p:custDataLst>
            </p:nvPr>
          </p:nvSpPr>
          <p:spPr>
            <a:xfrm>
              <a:off x="14064" y="8766"/>
              <a:ext cx="3485" cy="1118"/>
            </a:xfrm>
            <a:custGeom>
              <a:avLst/>
              <a:gdLst>
                <a:gd name="sw" fmla="*/ 1 w 3484"/>
                <a:gd name="sh" fmla="*/ 1 h 1118"/>
                <a:gd name="mins" fmla="min sw sh"/>
                <a:gd name="dsw" fmla="+- 0 sw mins"/>
                <a:gd name="dsh" fmla="+- 0 sh mins"/>
                <a:gd name="p0x0" fmla="*/ 0 w 3484"/>
                <a:gd name="p0y0" fmla="*/ 0 h 1118"/>
                <a:gd name="p0x1" fmla="*/ 3484 w 3484"/>
                <a:gd name="p0y1" fmla="*/ 0 h 1118"/>
                <a:gd name="p0x2" fmla="*/ 3484 w 3484"/>
                <a:gd name="p0y2" fmla="*/ 1118 h 1118"/>
                <a:gd name="p0x3" fmla="*/ 0 w 3484"/>
                <a:gd name="p0y3" fmla="*/ 1118 h 1118"/>
                <a:gd name="p0x4" fmla="*/ 0 w 3484"/>
                <a:gd name="p0y4" fmla="*/ 0 h 111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44"/>
              </p:custDataLst>
            </p:nvPr>
          </p:nvSpPr>
          <p:spPr>
            <a:xfrm>
              <a:off x="14064" y="8766"/>
              <a:ext cx="3485" cy="15"/>
            </a:xfrm>
            <a:custGeom>
              <a:avLst/>
              <a:gdLst>
                <a:gd name="sw" fmla="*/ 1 w 3484"/>
                <a:gd name="sh" fmla="*/ 1 h 15"/>
                <a:gd name="mins" fmla="min sw sh"/>
                <a:gd name="dsw" fmla="+- 0 sw mins"/>
                <a:gd name="dsh" fmla="+- 0 sh mins"/>
                <a:gd name="p0x0" fmla="*/ 0 w 3484"/>
                <a:gd name="p0y0" fmla="*/ 0 h 15"/>
                <a:gd name="p0x1" fmla="*/ 3484 w 3484"/>
                <a:gd name="p0y1" fmla="*/ 0 h 15"/>
                <a:gd name="p0x2" fmla="*/ 3484 w 3484"/>
                <a:gd name="p0y2" fmla="*/ 15 h 15"/>
                <a:gd name="p0x3" fmla="*/ 0 w 3484"/>
                <a:gd name="p0y3" fmla="*/ 15 h 15"/>
                <a:gd name="p0x4" fmla="*/ 0 w 3484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4F3E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6" name="文本框 35"/>
          <p:cNvSpPr txBox="1"/>
          <p:nvPr>
            <p:custDataLst>
              <p:tags r:id="rId45"/>
            </p:custDataLst>
          </p:nvPr>
        </p:nvSpPr>
        <p:spPr>
          <a:xfrm>
            <a:off x="9199521" y="5713152"/>
            <a:ext cx="1675809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东南西北</a:t>
            </a:r>
            <a:r>
              <a:rPr lang="en-US" altLang="zh-CN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绝对方向</a:t>
            </a:r>
            <a:endParaRPr lang="zh-CN" altLang="en-US"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（不因人而变）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古代朝堂：文东武西的排列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473450" cy="5362575"/>
          </a:xfrm>
          <a:custGeom>
            <a:avLst/>
            <a:gdLst>
              <a:gd name="sw" fmla="*/ 1 w 5469"/>
              <a:gd name="sh" fmla="*/ 1 h 8445"/>
              <a:gd name="mins" fmla="min sw sh"/>
              <a:gd name="dsw" fmla="+- 0 sw mins"/>
              <a:gd name="dsh" fmla="+- 0 sh mins"/>
              <a:gd name="p0x0" fmla="*/ 180 w 5469"/>
              <a:gd name="p0y0" fmla="*/ 0 h 8445"/>
              <a:gd name="p0x1" fmla="*/ 5289 w 5469"/>
              <a:gd name="p0y1" fmla="*/ 0 h 8445"/>
              <a:gd name="p0x2" fmla="*/ 5389 w 5469"/>
              <a:gd name="p0y2" fmla="*/ 0 h 8445"/>
              <a:gd name="p0x3" fmla="*/ 5469 w 5469"/>
              <a:gd name="p0y3" fmla="*/ 80 h 8445"/>
              <a:gd name="p0x4" fmla="*/ 5469 w 5469"/>
              <a:gd name="p0y4" fmla="*/ 180 h 8445"/>
              <a:gd name="p0x5" fmla="*/ 5469 w 5469"/>
              <a:gd name="p0y5" fmla="*/ 8265 h 8445"/>
              <a:gd name="p0x6" fmla="*/ 5469 w 5469"/>
              <a:gd name="p0y6" fmla="*/ 8364 h 8445"/>
              <a:gd name="p0x7" fmla="*/ 5389 w 5469"/>
              <a:gd name="p0y7" fmla="*/ 8445 h 8445"/>
              <a:gd name="p0x8" fmla="*/ 5289 w 5469"/>
              <a:gd name="p0y8" fmla="*/ 8445 h 8445"/>
              <a:gd name="p0x9" fmla="*/ 180 w 5469"/>
              <a:gd name="p0y9" fmla="*/ 8445 h 8445"/>
              <a:gd name="p0x10" fmla="*/ 80 w 5469"/>
              <a:gd name="p0y10" fmla="*/ 8445 h 8445"/>
              <a:gd name="p0x11" fmla="*/ 0 w 5469"/>
              <a:gd name="p0y11" fmla="*/ 8364 h 8445"/>
              <a:gd name="p0x12" fmla="*/ 0 w 5469"/>
              <a:gd name="p0y12" fmla="*/ 8265 h 8445"/>
              <a:gd name="p0x13" fmla="*/ 0 w 5469"/>
              <a:gd name="p0y13" fmla="*/ 180 h 8445"/>
              <a:gd name="p0x14" fmla="*/ 0 w 5469"/>
              <a:gd name="p0y14" fmla="*/ 80 h 8445"/>
              <a:gd name="p0x15" fmla="*/ 80 w 5469"/>
              <a:gd name="p0y15" fmla="*/ 0 h 8445"/>
              <a:gd name="p0x16" fmla="*/ 180 w 5469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04925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90 w 1200"/>
              <a:gd name="p0y0" fmla="*/ 0 h 435"/>
              <a:gd name="p0x1" fmla="*/ 1110 w 1200"/>
              <a:gd name="p0y1" fmla="*/ 0 h 435"/>
              <a:gd name="p0x2" fmla="*/ 1159 w 1200"/>
              <a:gd name="p0y2" fmla="*/ 0 h 435"/>
              <a:gd name="p0x3" fmla="*/ 1200 w 1200"/>
              <a:gd name="p0y3" fmla="*/ 40 h 435"/>
              <a:gd name="p0x4" fmla="*/ 1200 w 1200"/>
              <a:gd name="p0y4" fmla="*/ 90 h 435"/>
              <a:gd name="p0x5" fmla="*/ 1200 w 1200"/>
              <a:gd name="p0y5" fmla="*/ 345 h 435"/>
              <a:gd name="p0x6" fmla="*/ 1200 w 1200"/>
              <a:gd name="p0y6" fmla="*/ 394 h 435"/>
              <a:gd name="p0x7" fmla="*/ 1159 w 1200"/>
              <a:gd name="p0y7" fmla="*/ 435 h 435"/>
              <a:gd name="p0x8" fmla="*/ 1110 w 1200"/>
              <a:gd name="p0y8" fmla="*/ 435 h 435"/>
              <a:gd name="p0x9" fmla="*/ 90 w 1200"/>
              <a:gd name="p0y9" fmla="*/ 435 h 435"/>
              <a:gd name="p0x10" fmla="*/ 40 w 1200"/>
              <a:gd name="p0y10" fmla="*/ 435 h 435"/>
              <a:gd name="p0x11" fmla="*/ 0 w 1200"/>
              <a:gd name="p0y11" fmla="*/ 394 h 435"/>
              <a:gd name="p0x12" fmla="*/ 0 w 1200"/>
              <a:gd name="p0y12" fmla="*/ 345 h 435"/>
              <a:gd name="p0x13" fmla="*/ 0 w 1200"/>
              <a:gd name="p0y13" fmla="*/ 90 h 435"/>
              <a:gd name="p0x14" fmla="*/ 0 w 1200"/>
              <a:gd name="p0y14" fmla="*/ 40 h 435"/>
              <a:gd name="p0x15" fmla="*/ 40 w 1200"/>
              <a:gd name="p0y15" fmla="*/ 0 h 435"/>
              <a:gd name="p0x16" fmla="*/ 90 w 120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847725" y="1343025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文官东列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17335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6818" t="-12593" r="-6818" b="-12593"/>
          <a:stretch>
            <a:fillRect/>
          </a:stretch>
        </p:blipFill>
        <p:spPr>
          <a:xfrm>
            <a:off x="823595" y="1795145"/>
            <a:ext cx="238125" cy="21463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228725" y="1738313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古代朝堂文官列于东侧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21907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838200" y="2252345"/>
            <a:ext cx="209550" cy="2146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228725" y="2195513"/>
            <a:ext cx="24098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皇帝面南背北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左东右西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5"/>
            </p:custDataLst>
          </p:nvPr>
        </p:nvSpPr>
        <p:spPr>
          <a:xfrm>
            <a:off x="771525" y="26479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6818" t="-12593" r="-6818" b="-12593"/>
          <a:stretch>
            <a:fillRect/>
          </a:stretch>
        </p:blipFill>
        <p:spPr>
          <a:xfrm>
            <a:off x="823595" y="2709545"/>
            <a:ext cx="238125" cy="2146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1228725" y="2652713"/>
            <a:ext cx="176673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位置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身份与秩序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20"/>
            </p:custDataLst>
          </p:nvPr>
        </p:nvSpPr>
        <p:spPr>
          <a:xfrm>
            <a:off x="4306570" y="1109345"/>
            <a:ext cx="3578225" cy="5362575"/>
          </a:xfrm>
          <a:custGeom>
            <a:avLst/>
            <a:gdLst>
              <a:gd name="sw" fmla="*/ 1 w 5635"/>
              <a:gd name="sh" fmla="*/ 1 h 8445"/>
              <a:gd name="mins" fmla="min sw sh"/>
              <a:gd name="dsw" fmla="+- 0 sw mins"/>
              <a:gd name="dsh" fmla="+- 0 sh mins"/>
              <a:gd name="p0x0" fmla="*/ 180 w 5635"/>
              <a:gd name="p0y0" fmla="*/ 0 h 8445"/>
              <a:gd name="p0x1" fmla="*/ 5455 w 5635"/>
              <a:gd name="p0y1" fmla="*/ 0 h 8445"/>
              <a:gd name="p0x2" fmla="*/ 5555 w 5635"/>
              <a:gd name="p0y2" fmla="*/ 0 h 8445"/>
              <a:gd name="p0x3" fmla="*/ 5635 w 5635"/>
              <a:gd name="p0y3" fmla="*/ 80 h 8445"/>
              <a:gd name="p0x4" fmla="*/ 5635 w 5635"/>
              <a:gd name="p0y4" fmla="*/ 180 h 8445"/>
              <a:gd name="p0x5" fmla="*/ 5635 w 5635"/>
              <a:gd name="p0y5" fmla="*/ 8265 h 8445"/>
              <a:gd name="p0x6" fmla="*/ 5635 w 5635"/>
              <a:gd name="p0y6" fmla="*/ 8364 h 8445"/>
              <a:gd name="p0x7" fmla="*/ 5555 w 5635"/>
              <a:gd name="p0y7" fmla="*/ 8445 h 8445"/>
              <a:gd name="p0x8" fmla="*/ 5455 w 5635"/>
              <a:gd name="p0y8" fmla="*/ 8445 h 8445"/>
              <a:gd name="p0x9" fmla="*/ 180 w 5635"/>
              <a:gd name="p0y9" fmla="*/ 8445 h 8445"/>
              <a:gd name="p0x10" fmla="*/ 80 w 5635"/>
              <a:gd name="p0y10" fmla="*/ 8445 h 8445"/>
              <a:gd name="p0x11" fmla="*/ 0 w 5635"/>
              <a:gd name="p0y11" fmla="*/ 8364 h 8445"/>
              <a:gd name="p0x12" fmla="*/ 0 w 5635"/>
              <a:gd name="p0y12" fmla="*/ 8265 h 8445"/>
              <a:gd name="p0x13" fmla="*/ 0 w 5635"/>
              <a:gd name="p0y13" fmla="*/ 180 h 8445"/>
              <a:gd name="p0x14" fmla="*/ 0 w 5635"/>
              <a:gd name="p0y14" fmla="*/ 80 h 8445"/>
              <a:gd name="p0x15" fmla="*/ 80 w 5635"/>
              <a:gd name="p0y15" fmla="*/ 0 h 8445"/>
              <a:gd name="p0x16" fmla="*/ 180 w 563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5486333" y="2747010"/>
            <a:ext cx="1828876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第几</a:t>
            </a:r>
            <a:endParaRPr sz="4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5562600" y="368427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序数意义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5143500" y="4095750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位置包含顺序和规则</a:t>
            </a:r>
            <a:endParaRPr sz="150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4700588" y="4476750"/>
            <a:ext cx="27908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排列有序</a:t>
            </a:r>
            <a:r>
              <a:rPr lang="en-US" altLang="zh-CN"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社会规则中的数学</a:t>
            </a:r>
            <a:endParaRPr lang="zh-CN" altLang="en-US" sz="150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8141970" y="1109345"/>
            <a:ext cx="3473450" cy="5362575"/>
          </a:xfrm>
          <a:custGeom>
            <a:avLst/>
            <a:gdLst>
              <a:gd name="sw" fmla="*/ 1 w 5469"/>
              <a:gd name="sh" fmla="*/ 1 h 8445"/>
              <a:gd name="mins" fmla="min sw sh"/>
              <a:gd name="dsw" fmla="+- 0 sw mins"/>
              <a:gd name="dsh" fmla="+- 0 sh mins"/>
              <a:gd name="p0x0" fmla="*/ 180 w 5469"/>
              <a:gd name="p0y0" fmla="*/ 0 h 8445"/>
              <a:gd name="p0x1" fmla="*/ 5289 w 5469"/>
              <a:gd name="p0y1" fmla="*/ 0 h 8445"/>
              <a:gd name="p0x2" fmla="*/ 5389 w 5469"/>
              <a:gd name="p0y2" fmla="*/ 0 h 8445"/>
              <a:gd name="p0x3" fmla="*/ 5469 w 5469"/>
              <a:gd name="p0y3" fmla="*/ 80 h 8445"/>
              <a:gd name="p0x4" fmla="*/ 5469 w 5469"/>
              <a:gd name="p0y4" fmla="*/ 180 h 8445"/>
              <a:gd name="p0x5" fmla="*/ 5469 w 5469"/>
              <a:gd name="p0y5" fmla="*/ 8265 h 8445"/>
              <a:gd name="p0x6" fmla="*/ 5469 w 5469"/>
              <a:gd name="p0y6" fmla="*/ 8364 h 8445"/>
              <a:gd name="p0x7" fmla="*/ 5389 w 5469"/>
              <a:gd name="p0y7" fmla="*/ 8445 h 8445"/>
              <a:gd name="p0x8" fmla="*/ 5289 w 5469"/>
              <a:gd name="p0y8" fmla="*/ 8445 h 8445"/>
              <a:gd name="p0x9" fmla="*/ 180 w 5469"/>
              <a:gd name="p0y9" fmla="*/ 8445 h 8445"/>
              <a:gd name="p0x10" fmla="*/ 80 w 5469"/>
              <a:gd name="p0y10" fmla="*/ 8445 h 8445"/>
              <a:gd name="p0x11" fmla="*/ 0 w 5469"/>
              <a:gd name="p0y11" fmla="*/ 8364 h 8445"/>
              <a:gd name="p0x12" fmla="*/ 0 w 5469"/>
              <a:gd name="p0y12" fmla="*/ 8265 h 8445"/>
              <a:gd name="p0x13" fmla="*/ 0 w 5469"/>
              <a:gd name="p0y13" fmla="*/ 180 h 8445"/>
              <a:gd name="p0x14" fmla="*/ 0 w 5469"/>
              <a:gd name="p0y14" fmla="*/ 80 h 8445"/>
              <a:gd name="p0x15" fmla="*/ 80 w 5469"/>
              <a:gd name="p0y15" fmla="*/ 0 h 8445"/>
              <a:gd name="p0x16" fmla="*/ 180 w 5469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8337550" y="1304925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90 w 1200"/>
              <a:gd name="p0y0" fmla="*/ 0 h 435"/>
              <a:gd name="p0x1" fmla="*/ 1110 w 1200"/>
              <a:gd name="p0y1" fmla="*/ 0 h 435"/>
              <a:gd name="p0x2" fmla="*/ 1159 w 1200"/>
              <a:gd name="p0y2" fmla="*/ 0 h 435"/>
              <a:gd name="p0x3" fmla="*/ 1200 w 1200"/>
              <a:gd name="p0y3" fmla="*/ 40 h 435"/>
              <a:gd name="p0x4" fmla="*/ 1200 w 1200"/>
              <a:gd name="p0y4" fmla="*/ 90 h 435"/>
              <a:gd name="p0x5" fmla="*/ 1200 w 1200"/>
              <a:gd name="p0y5" fmla="*/ 345 h 435"/>
              <a:gd name="p0x6" fmla="*/ 1200 w 1200"/>
              <a:gd name="p0y6" fmla="*/ 394 h 435"/>
              <a:gd name="p0x7" fmla="*/ 1159 w 1200"/>
              <a:gd name="p0y7" fmla="*/ 435 h 435"/>
              <a:gd name="p0x8" fmla="*/ 1110 w 1200"/>
              <a:gd name="p0y8" fmla="*/ 435 h 435"/>
              <a:gd name="p0x9" fmla="*/ 90 w 1200"/>
              <a:gd name="p0y9" fmla="*/ 435 h 435"/>
              <a:gd name="p0x10" fmla="*/ 40 w 1200"/>
              <a:gd name="p0y10" fmla="*/ 435 h 435"/>
              <a:gd name="p0x11" fmla="*/ 0 w 1200"/>
              <a:gd name="p0y11" fmla="*/ 394 h 435"/>
              <a:gd name="p0x12" fmla="*/ 0 w 1200"/>
              <a:gd name="p0y12" fmla="*/ 345 h 435"/>
              <a:gd name="p0x13" fmla="*/ 0 w 1200"/>
              <a:gd name="p0y13" fmla="*/ 90 h 435"/>
              <a:gd name="p0x14" fmla="*/ 0 w 1200"/>
              <a:gd name="p0y14" fmla="*/ 40 h 435"/>
              <a:gd name="p0x15" fmla="*/ 40 w 1200"/>
              <a:gd name="p0y15" fmla="*/ 0 h 435"/>
              <a:gd name="p0x16" fmla="*/ 90 w 120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9E8E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8413994" y="1343025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</a:rPr>
              <a:t>武官西列</a:t>
            </a:r>
            <a:endParaRPr sz="1200">
              <a:solidFill>
                <a:srgbClr val="8B4E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8"/>
            </p:custDataLst>
          </p:nvPr>
        </p:nvSpPr>
        <p:spPr>
          <a:xfrm>
            <a:off x="8337550" y="17335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7895" t="-3651" r="-7895" b="-3651"/>
          <a:stretch>
            <a:fillRect/>
          </a:stretch>
        </p:blipFill>
        <p:spPr>
          <a:xfrm>
            <a:off x="8404225" y="1795145"/>
            <a:ext cx="209550" cy="21463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8794994" y="1738313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古代朝堂武官列于西侧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8337550" y="21907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2083" t="-3651" r="-2083" b="-3651"/>
          <a:stretch>
            <a:fillRect/>
          </a:stretch>
        </p:blipFill>
        <p:spPr>
          <a:xfrm>
            <a:off x="8389620" y="2252345"/>
            <a:ext cx="238125" cy="21463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8794994" y="2195513"/>
            <a:ext cx="176673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位置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身份与秩序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8337550" y="26479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5000" t="-12593" r="-5000" b="-12593"/>
          <a:stretch>
            <a:fillRect/>
          </a:stretch>
        </p:blipFill>
        <p:spPr>
          <a:xfrm>
            <a:off x="8404225" y="2709545"/>
            <a:ext cx="209550" cy="21463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2"/>
            </p:custDataLst>
          </p:nvPr>
        </p:nvSpPr>
        <p:spPr>
          <a:xfrm>
            <a:off x="8794994" y="2652713"/>
            <a:ext cx="27908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排列有序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社会规则中的数学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古代队列：从前到后的顺序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1226185" y="3191510"/>
            <a:ext cx="533400" cy="533400"/>
          </a:xfrm>
          <a:custGeom>
            <a:avLst/>
            <a:gdLst>
              <a:gd name="sw" fmla="*/ 1 w 840"/>
              <a:gd name="sh" fmla="*/ 1 h 840"/>
              <a:gd name="mins" fmla="min sw sh"/>
              <a:gd name="dsw" fmla="+- 0 sw mins"/>
              <a:gd name="dsh" fmla="+- 0 sh mins"/>
              <a:gd name="p0x0" fmla="*/ 420 w 840"/>
              <a:gd name="p0y0" fmla="*/ 0 h 840"/>
              <a:gd name="p0x1" fmla="*/ 651 w 840"/>
              <a:gd name="p0y1" fmla="*/ 0 h 840"/>
              <a:gd name="p0x2" fmla="*/ 840 w 840"/>
              <a:gd name="p0y2" fmla="*/ 188 h 840"/>
              <a:gd name="p0x3" fmla="*/ 840 w 840"/>
              <a:gd name="p0y3" fmla="*/ 420 h 840"/>
              <a:gd name="p0x4" fmla="*/ 840 w 840"/>
              <a:gd name="p0y4" fmla="*/ 651 h 840"/>
              <a:gd name="p0x5" fmla="*/ 651 w 840"/>
              <a:gd name="p0y5" fmla="*/ 840 h 840"/>
              <a:gd name="p0x6" fmla="*/ 420 w 840"/>
              <a:gd name="p0y6" fmla="*/ 840 h 840"/>
              <a:gd name="p0x7" fmla="*/ 188 w 840"/>
              <a:gd name="p0y7" fmla="*/ 840 h 840"/>
              <a:gd name="p0x8" fmla="*/ 0 w 840"/>
              <a:gd name="p0y8" fmla="*/ 651 h 840"/>
              <a:gd name="p0x9" fmla="*/ 0 w 840"/>
              <a:gd name="p0y9" fmla="*/ 420 h 840"/>
              <a:gd name="p0x10" fmla="*/ 0 w 840"/>
              <a:gd name="p0y10" fmla="*/ 188 h 840"/>
              <a:gd name="p0x11" fmla="*/ 188 w 840"/>
              <a:gd name="p0y11" fmla="*/ 0 h 840"/>
              <a:gd name="p0x12" fmla="*/ 420 w 840"/>
              <a:gd name="p0y12" fmla="*/ 0 h 8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245994" y="3256140"/>
            <a:ext cx="495005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017241" y="3825259"/>
            <a:ext cx="952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先锋在前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807691" y="4100531"/>
            <a:ext cx="13716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前行方向为参照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2491759" y="3588544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3527425" y="3191510"/>
            <a:ext cx="533400" cy="533400"/>
          </a:xfrm>
          <a:custGeom>
            <a:avLst/>
            <a:gdLst>
              <a:gd name="sw" fmla="*/ 1 w 840"/>
              <a:gd name="sh" fmla="*/ 1 h 840"/>
              <a:gd name="mins" fmla="min sw sh"/>
              <a:gd name="dsw" fmla="+- 0 sw mins"/>
              <a:gd name="dsh" fmla="+- 0 sh mins"/>
              <a:gd name="p0x0" fmla="*/ 420 w 840"/>
              <a:gd name="p0y0" fmla="*/ 0 h 840"/>
              <a:gd name="p0x1" fmla="*/ 651 w 840"/>
              <a:gd name="p0y1" fmla="*/ 0 h 840"/>
              <a:gd name="p0x2" fmla="*/ 840 w 840"/>
              <a:gd name="p0y2" fmla="*/ 188 h 840"/>
              <a:gd name="p0x3" fmla="*/ 840 w 840"/>
              <a:gd name="p0y3" fmla="*/ 420 h 840"/>
              <a:gd name="p0x4" fmla="*/ 840 w 840"/>
              <a:gd name="p0y4" fmla="*/ 651 h 840"/>
              <a:gd name="p0x5" fmla="*/ 651 w 840"/>
              <a:gd name="p0y5" fmla="*/ 840 h 840"/>
              <a:gd name="p0x6" fmla="*/ 420 w 840"/>
              <a:gd name="p0y6" fmla="*/ 840 h 840"/>
              <a:gd name="p0x7" fmla="*/ 188 w 840"/>
              <a:gd name="p0y7" fmla="*/ 840 h 840"/>
              <a:gd name="p0x8" fmla="*/ 0 w 840"/>
              <a:gd name="p0y8" fmla="*/ 651 h 840"/>
              <a:gd name="p0x9" fmla="*/ 0 w 840"/>
              <a:gd name="p0y9" fmla="*/ 420 h 840"/>
              <a:gd name="p0x10" fmla="*/ 0 w 840"/>
              <a:gd name="p0y10" fmla="*/ 188 h 840"/>
              <a:gd name="p0x11" fmla="*/ 188 w 840"/>
              <a:gd name="p0y11" fmla="*/ 0 h 840"/>
              <a:gd name="p0x12" fmla="*/ 420 w 840"/>
              <a:gd name="p0y12" fmla="*/ 0 h 8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3547253" y="3256140"/>
            <a:ext cx="495005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3318501" y="3825259"/>
            <a:ext cx="952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中军居中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3023226" y="4100531"/>
            <a:ext cx="15431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核心力量居中调度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4793009" y="3588544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5829300" y="3191510"/>
            <a:ext cx="533400" cy="533400"/>
          </a:xfrm>
          <a:custGeom>
            <a:avLst/>
            <a:gdLst>
              <a:gd name="sw" fmla="*/ 1 w 840"/>
              <a:gd name="sh" fmla="*/ 1 h 840"/>
              <a:gd name="mins" fmla="min sw sh"/>
              <a:gd name="dsw" fmla="+- 0 sw mins"/>
              <a:gd name="dsh" fmla="+- 0 sh mins"/>
              <a:gd name="p0x0" fmla="*/ 420 w 840"/>
              <a:gd name="p0y0" fmla="*/ 0 h 840"/>
              <a:gd name="p0x1" fmla="*/ 651 w 840"/>
              <a:gd name="p0y1" fmla="*/ 0 h 840"/>
              <a:gd name="p0x2" fmla="*/ 840 w 840"/>
              <a:gd name="p0y2" fmla="*/ 188 h 840"/>
              <a:gd name="p0x3" fmla="*/ 840 w 840"/>
              <a:gd name="p0y3" fmla="*/ 420 h 840"/>
              <a:gd name="p0x4" fmla="*/ 840 w 840"/>
              <a:gd name="p0y4" fmla="*/ 651 h 840"/>
              <a:gd name="p0x5" fmla="*/ 651 w 840"/>
              <a:gd name="p0y5" fmla="*/ 840 h 840"/>
              <a:gd name="p0x6" fmla="*/ 420 w 840"/>
              <a:gd name="p0y6" fmla="*/ 840 h 840"/>
              <a:gd name="p0x7" fmla="*/ 188 w 840"/>
              <a:gd name="p0y7" fmla="*/ 840 h 840"/>
              <a:gd name="p0x8" fmla="*/ 0 w 840"/>
              <a:gd name="p0y8" fmla="*/ 651 h 840"/>
              <a:gd name="p0x9" fmla="*/ 0 w 840"/>
              <a:gd name="p0y9" fmla="*/ 420 h 840"/>
              <a:gd name="p0x10" fmla="*/ 0 w 840"/>
              <a:gd name="p0y10" fmla="*/ 188 h 840"/>
              <a:gd name="p0x11" fmla="*/ 188 w 840"/>
              <a:gd name="p0y11" fmla="*/ 0 h 840"/>
              <a:gd name="p0x12" fmla="*/ 420 w 840"/>
              <a:gd name="p0y12" fmla="*/ 0 h 8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5848502" y="3256140"/>
            <a:ext cx="495005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5619750" y="3825259"/>
            <a:ext cx="952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殿后压尾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5324475" y="4100531"/>
            <a:ext cx="15431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后卫保障后方安全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7094268" y="3588544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7"/>
            </p:custDataLst>
          </p:nvPr>
        </p:nvSpPr>
        <p:spPr>
          <a:xfrm>
            <a:off x="8130540" y="3191510"/>
            <a:ext cx="533400" cy="533400"/>
          </a:xfrm>
          <a:custGeom>
            <a:avLst/>
            <a:gdLst>
              <a:gd name="sw" fmla="*/ 1 w 840"/>
              <a:gd name="sh" fmla="*/ 1 h 840"/>
              <a:gd name="mins" fmla="min sw sh"/>
              <a:gd name="dsw" fmla="+- 0 sw mins"/>
              <a:gd name="dsh" fmla="+- 0 sh mins"/>
              <a:gd name="p0x0" fmla="*/ 420 w 840"/>
              <a:gd name="p0y0" fmla="*/ 0 h 840"/>
              <a:gd name="p0x1" fmla="*/ 651 w 840"/>
              <a:gd name="p0y1" fmla="*/ 0 h 840"/>
              <a:gd name="p0x2" fmla="*/ 840 w 840"/>
              <a:gd name="p0y2" fmla="*/ 188 h 840"/>
              <a:gd name="p0x3" fmla="*/ 840 w 840"/>
              <a:gd name="p0y3" fmla="*/ 420 h 840"/>
              <a:gd name="p0x4" fmla="*/ 840 w 840"/>
              <a:gd name="p0y4" fmla="*/ 651 h 840"/>
              <a:gd name="p0x5" fmla="*/ 651 w 840"/>
              <a:gd name="p0y5" fmla="*/ 840 h 840"/>
              <a:gd name="p0x6" fmla="*/ 420 w 840"/>
              <a:gd name="p0y6" fmla="*/ 840 h 840"/>
              <a:gd name="p0x7" fmla="*/ 188 w 840"/>
              <a:gd name="p0y7" fmla="*/ 840 h 840"/>
              <a:gd name="p0x8" fmla="*/ 0 w 840"/>
              <a:gd name="p0y8" fmla="*/ 651 h 840"/>
              <a:gd name="p0x9" fmla="*/ 0 w 840"/>
              <a:gd name="p0y9" fmla="*/ 420 h 840"/>
              <a:gd name="p0x10" fmla="*/ 0 w 840"/>
              <a:gd name="p0y10" fmla="*/ 188 h 840"/>
              <a:gd name="p0x11" fmla="*/ 188 w 840"/>
              <a:gd name="p0y11" fmla="*/ 0 h 840"/>
              <a:gd name="p0x12" fmla="*/ 420 w 840"/>
              <a:gd name="p0y12" fmla="*/ 0 h 8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D978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8149761" y="3256140"/>
            <a:ext cx="495005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sz="2400" b="1">
                <a:solidFill>
                  <a:srgbClr val="3B1810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sz="2400" b="1">
              <a:solidFill>
                <a:srgbClr val="3B181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7921009" y="3825259"/>
            <a:ext cx="952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前后相对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7711459" y="4100531"/>
            <a:ext cx="13716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先锋前面还有路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9395517" y="3588544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DD9787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DD9787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10431780" y="3191510"/>
            <a:ext cx="533400" cy="533400"/>
          </a:xfrm>
          <a:custGeom>
            <a:avLst/>
            <a:gdLst>
              <a:gd name="sw" fmla="*/ 1 w 840"/>
              <a:gd name="sh" fmla="*/ 1 h 840"/>
              <a:gd name="mins" fmla="min sw sh"/>
              <a:gd name="dsw" fmla="+- 0 sw mins"/>
              <a:gd name="dsh" fmla="+- 0 sh mins"/>
              <a:gd name="p0x0" fmla="*/ 420 w 840"/>
              <a:gd name="p0y0" fmla="*/ 0 h 840"/>
              <a:gd name="p0x1" fmla="*/ 651 w 840"/>
              <a:gd name="p0y1" fmla="*/ 0 h 840"/>
              <a:gd name="p0x2" fmla="*/ 840 w 840"/>
              <a:gd name="p0y2" fmla="*/ 188 h 840"/>
              <a:gd name="p0x3" fmla="*/ 840 w 840"/>
              <a:gd name="p0y3" fmla="*/ 420 h 840"/>
              <a:gd name="p0x4" fmla="*/ 840 w 840"/>
              <a:gd name="p0y4" fmla="*/ 651 h 840"/>
              <a:gd name="p0x5" fmla="*/ 651 w 840"/>
              <a:gd name="p0y5" fmla="*/ 840 h 840"/>
              <a:gd name="p0x6" fmla="*/ 420 w 840"/>
              <a:gd name="p0y6" fmla="*/ 840 h 840"/>
              <a:gd name="p0x7" fmla="*/ 188 w 840"/>
              <a:gd name="p0y7" fmla="*/ 840 h 840"/>
              <a:gd name="p0x8" fmla="*/ 0 w 840"/>
              <a:gd name="p0y8" fmla="*/ 651 h 840"/>
              <a:gd name="p0x9" fmla="*/ 0 w 840"/>
              <a:gd name="p0y9" fmla="*/ 420 h 840"/>
              <a:gd name="p0x10" fmla="*/ 0 w 840"/>
              <a:gd name="p0y10" fmla="*/ 188 h 840"/>
              <a:gd name="p0x11" fmla="*/ 188 w 840"/>
              <a:gd name="p0y11" fmla="*/ 0 h 840"/>
              <a:gd name="p0x12" fmla="*/ 420 w 840"/>
              <a:gd name="p0y12" fmla="*/ 0 h 84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83BCA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10451011" y="3256140"/>
            <a:ext cx="495005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sz="2400" b="1">
                <a:solidFill>
                  <a:srgbClr val="0F2A22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sz="2400" b="1">
              <a:solidFill>
                <a:srgbClr val="0F2A2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10222258" y="3825259"/>
            <a:ext cx="952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序数表达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10077155" y="4100531"/>
            <a:ext cx="124271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个、第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相对性：方位因参照而变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左右之辩：面对面左右相反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381625" cy="3457575"/>
          </a:xfrm>
          <a:custGeom>
            <a:avLst/>
            <a:gdLst>
              <a:gd name="sw" fmla="*/ 1 w 8475"/>
              <a:gd name="sh" fmla="*/ 1 h 5445"/>
              <a:gd name="mins" fmla="min sw sh"/>
              <a:gd name="dsw" fmla="+- 0 sw mins"/>
              <a:gd name="dsh" fmla="+- 0 sh mins"/>
              <a:gd name="p0x0" fmla="*/ 180 w 8475"/>
              <a:gd name="p0y0" fmla="*/ 0 h 5445"/>
              <a:gd name="p0x1" fmla="*/ 8295 w 8475"/>
              <a:gd name="p0y1" fmla="*/ 0 h 5445"/>
              <a:gd name="p0x2" fmla="*/ 8394 w 8475"/>
              <a:gd name="p0y2" fmla="*/ 0 h 5445"/>
              <a:gd name="p0x3" fmla="*/ 8475 w 8475"/>
              <a:gd name="p0y3" fmla="*/ 80 h 5445"/>
              <a:gd name="p0x4" fmla="*/ 8475 w 8475"/>
              <a:gd name="p0y4" fmla="*/ 180 h 5445"/>
              <a:gd name="p0x5" fmla="*/ 8475 w 8475"/>
              <a:gd name="p0y5" fmla="*/ 5265 h 5445"/>
              <a:gd name="p0x6" fmla="*/ 8475 w 8475"/>
              <a:gd name="p0y6" fmla="*/ 5364 h 5445"/>
              <a:gd name="p0x7" fmla="*/ 8394 w 8475"/>
              <a:gd name="p0y7" fmla="*/ 5445 h 5445"/>
              <a:gd name="p0x8" fmla="*/ 8295 w 8475"/>
              <a:gd name="p0y8" fmla="*/ 5445 h 5445"/>
              <a:gd name="p0x9" fmla="*/ 180 w 8475"/>
              <a:gd name="p0y9" fmla="*/ 5445 h 5445"/>
              <a:gd name="p0x10" fmla="*/ 80 w 8475"/>
              <a:gd name="p0y10" fmla="*/ 5445 h 5445"/>
              <a:gd name="p0x11" fmla="*/ 0 w 8475"/>
              <a:gd name="p0y11" fmla="*/ 5364 h 5445"/>
              <a:gd name="p0x12" fmla="*/ 0 w 8475"/>
              <a:gd name="p0y12" fmla="*/ 5265 h 5445"/>
              <a:gd name="p0x13" fmla="*/ 0 w 8475"/>
              <a:gd name="p0y13" fmla="*/ 180 h 5445"/>
              <a:gd name="p0x14" fmla="*/ 0 w 8475"/>
              <a:gd name="p0y14" fmla="*/ 80 h 5445"/>
              <a:gd name="p0x15" fmla="*/ 80 w 8475"/>
              <a:gd name="p0y15" fmla="*/ 0 h 5445"/>
              <a:gd name="p0x16" fmla="*/ 180 w 8475"/>
              <a:gd name="p0y16" fmla="*/ 0 h 5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7500" t="-5278" r="-7500" b="-5278"/>
          <a:stretch>
            <a:fillRect/>
          </a:stretch>
        </p:blipFill>
        <p:spPr>
          <a:xfrm>
            <a:off x="871220" y="1385570"/>
            <a:ext cx="21907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33159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我的视角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771525" y="22332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3333" r="-3333"/>
          <a:stretch>
            <a:fillRect/>
          </a:stretch>
        </p:blipFill>
        <p:spPr>
          <a:xfrm>
            <a:off x="828675" y="2290445"/>
            <a:ext cx="152400" cy="1524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1152525" y="2200275"/>
            <a:ext cx="228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我举右手</a:t>
            </a: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，这是我的右侧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3"/>
            </p:custDataLst>
          </p:nvPr>
        </p:nvSpPr>
        <p:spPr>
          <a:xfrm>
            <a:off x="771525" y="29908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-16667" b="-16667"/>
          <a:stretch>
            <a:fillRect/>
          </a:stretch>
        </p:blipFill>
        <p:spPr>
          <a:xfrm>
            <a:off x="828675" y="3048000"/>
            <a:ext cx="152400" cy="15240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1152525" y="2957513"/>
            <a:ext cx="24098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面朝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同一方向</a:t>
            </a:r>
            <a:r>
              <a:rPr 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左右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一致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8"/>
            </p:custDataLst>
          </p:nvPr>
        </p:nvSpPr>
        <p:spPr>
          <a:xfrm>
            <a:off x="771525" y="37477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828675" y="3804920"/>
            <a:ext cx="152400" cy="1524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22"/>
            </p:custDataLst>
          </p:nvPr>
        </p:nvSpPr>
        <p:spPr>
          <a:xfrm>
            <a:off x="1152525" y="3714750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参照物</a:t>
            </a: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决定方位判断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23"/>
            </p:custDataLst>
          </p:nvPr>
        </p:nvSpPr>
        <p:spPr>
          <a:xfrm>
            <a:off x="575945" y="4766945"/>
            <a:ext cx="5381625" cy="1704975"/>
          </a:xfrm>
          <a:custGeom>
            <a:avLst/>
            <a:gdLst>
              <a:gd name="sw" fmla="*/ 1 w 8475"/>
              <a:gd name="sh" fmla="*/ 1 h 2685"/>
              <a:gd name="mins" fmla="min sw sh"/>
              <a:gd name="dsw" fmla="+- 0 sw mins"/>
              <a:gd name="dsh" fmla="+- 0 sh mins"/>
              <a:gd name="p0x0" fmla="*/ 180 w 8475"/>
              <a:gd name="p0y0" fmla="*/ 0 h 2685"/>
              <a:gd name="p0x1" fmla="*/ 8295 w 8475"/>
              <a:gd name="p0y1" fmla="*/ 0 h 2685"/>
              <a:gd name="p0x2" fmla="*/ 8394 w 8475"/>
              <a:gd name="p0y2" fmla="*/ 0 h 2685"/>
              <a:gd name="p0x3" fmla="*/ 8475 w 8475"/>
              <a:gd name="p0y3" fmla="*/ 80 h 2685"/>
              <a:gd name="p0x4" fmla="*/ 8475 w 8475"/>
              <a:gd name="p0y4" fmla="*/ 180 h 2685"/>
              <a:gd name="p0x5" fmla="*/ 8475 w 8475"/>
              <a:gd name="p0y5" fmla="*/ 2505 h 2685"/>
              <a:gd name="p0x6" fmla="*/ 8475 w 8475"/>
              <a:gd name="p0y6" fmla="*/ 2604 h 2685"/>
              <a:gd name="p0x7" fmla="*/ 8394 w 8475"/>
              <a:gd name="p0y7" fmla="*/ 2685 h 2685"/>
              <a:gd name="p0x8" fmla="*/ 8295 w 8475"/>
              <a:gd name="p0y8" fmla="*/ 2685 h 2685"/>
              <a:gd name="p0x9" fmla="*/ 180 w 8475"/>
              <a:gd name="p0y9" fmla="*/ 2685 h 2685"/>
              <a:gd name="p0x10" fmla="*/ 80 w 8475"/>
              <a:gd name="p0y10" fmla="*/ 2685 h 2685"/>
              <a:gd name="p0x11" fmla="*/ 0 w 8475"/>
              <a:gd name="p0y11" fmla="*/ 2604 h 2685"/>
              <a:gd name="p0x12" fmla="*/ 0 w 8475"/>
              <a:gd name="p0y12" fmla="*/ 2505 h 2685"/>
              <a:gd name="p0x13" fmla="*/ 0 w 8475"/>
              <a:gd name="p0y13" fmla="*/ 180 h 2685"/>
              <a:gd name="p0x14" fmla="*/ 0 w 8475"/>
              <a:gd name="p0y14" fmla="*/ 80 h 2685"/>
              <a:gd name="p0x15" fmla="*/ 80 w 8475"/>
              <a:gd name="p0y15" fmla="*/ 0 h 2685"/>
              <a:gd name="p0x16" fmla="*/ 180 w 8475"/>
              <a:gd name="p0y16" fmla="*/ 0 h 26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24"/>
            </p:custDataLst>
          </p:nvPr>
        </p:nvSpPr>
        <p:spPr>
          <a:xfrm>
            <a:off x="3019425" y="512889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3114675" y="5224145"/>
            <a:ext cx="304800" cy="30480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8"/>
            </p:custDataLst>
          </p:nvPr>
        </p:nvSpPr>
        <p:spPr>
          <a:xfrm>
            <a:off x="2600325" y="5760720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面对面站立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9"/>
            </p:custDataLst>
          </p:nvPr>
        </p:nvSpPr>
        <p:spPr>
          <a:xfrm>
            <a:off x="6233795" y="1109345"/>
            <a:ext cx="5381625" cy="3457575"/>
          </a:xfrm>
          <a:custGeom>
            <a:avLst/>
            <a:gdLst>
              <a:gd name="sw" fmla="*/ 1 w 8475"/>
              <a:gd name="sh" fmla="*/ 1 h 5445"/>
              <a:gd name="mins" fmla="min sw sh"/>
              <a:gd name="dsw" fmla="+- 0 sw mins"/>
              <a:gd name="dsh" fmla="+- 0 sh mins"/>
              <a:gd name="p0x0" fmla="*/ 180 w 8475"/>
              <a:gd name="p0y0" fmla="*/ 0 h 5445"/>
              <a:gd name="p0x1" fmla="*/ 8295 w 8475"/>
              <a:gd name="p0y1" fmla="*/ 0 h 5445"/>
              <a:gd name="p0x2" fmla="*/ 8394 w 8475"/>
              <a:gd name="p0y2" fmla="*/ 0 h 5445"/>
              <a:gd name="p0x3" fmla="*/ 8475 w 8475"/>
              <a:gd name="p0y3" fmla="*/ 80 h 5445"/>
              <a:gd name="p0x4" fmla="*/ 8475 w 8475"/>
              <a:gd name="p0y4" fmla="*/ 180 h 5445"/>
              <a:gd name="p0x5" fmla="*/ 8475 w 8475"/>
              <a:gd name="p0y5" fmla="*/ 5265 h 5445"/>
              <a:gd name="p0x6" fmla="*/ 8475 w 8475"/>
              <a:gd name="p0y6" fmla="*/ 5364 h 5445"/>
              <a:gd name="p0x7" fmla="*/ 8394 w 8475"/>
              <a:gd name="p0y7" fmla="*/ 5445 h 5445"/>
              <a:gd name="p0x8" fmla="*/ 8295 w 8475"/>
              <a:gd name="p0y8" fmla="*/ 5445 h 5445"/>
              <a:gd name="p0x9" fmla="*/ 180 w 8475"/>
              <a:gd name="p0y9" fmla="*/ 5445 h 5445"/>
              <a:gd name="p0x10" fmla="*/ 80 w 8475"/>
              <a:gd name="p0y10" fmla="*/ 5445 h 5445"/>
              <a:gd name="p0x11" fmla="*/ 0 w 8475"/>
              <a:gd name="p0y11" fmla="*/ 5364 h 5445"/>
              <a:gd name="p0x12" fmla="*/ 0 w 8475"/>
              <a:gd name="p0y12" fmla="*/ 5265 h 5445"/>
              <a:gd name="p0x13" fmla="*/ 0 w 8475"/>
              <a:gd name="p0y13" fmla="*/ 180 h 5445"/>
              <a:gd name="p0x14" fmla="*/ 0 w 8475"/>
              <a:gd name="p0y14" fmla="*/ 80 h 5445"/>
              <a:gd name="p0x15" fmla="*/ 80 w 8475"/>
              <a:gd name="p0y15" fmla="*/ 0 h 5445"/>
              <a:gd name="p0x16" fmla="*/ 180 w 8475"/>
              <a:gd name="p0y16" fmla="*/ 0 h 5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30"/>
            </p:custDataLst>
          </p:nvPr>
        </p:nvSpPr>
        <p:spPr>
          <a:xfrm>
            <a:off x="642937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2738" t="-5278" r="-2738" b="-5278"/>
          <a:stretch>
            <a:fillRect/>
          </a:stretch>
        </p:blipFill>
        <p:spPr>
          <a:xfrm>
            <a:off x="6497955" y="1385570"/>
            <a:ext cx="281305" cy="252730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4"/>
            </p:custDataLst>
          </p:nvPr>
        </p:nvSpPr>
        <p:spPr>
          <a:xfrm>
            <a:off x="6962775" y="1331595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对面人的视角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35"/>
            </p:custDataLst>
          </p:nvPr>
        </p:nvSpPr>
        <p:spPr>
          <a:xfrm>
            <a:off x="6429375" y="22332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t="-16667" b="-16667"/>
          <a:stretch>
            <a:fillRect/>
          </a:stretch>
        </p:blipFill>
        <p:spPr>
          <a:xfrm>
            <a:off x="6486525" y="2290445"/>
            <a:ext cx="152400" cy="15240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9"/>
            </p:custDataLst>
          </p:nvPr>
        </p:nvSpPr>
        <p:spPr>
          <a:xfrm>
            <a:off x="6810375" y="2200275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对面人看到的是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左手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40"/>
            </p:custDataLst>
          </p:nvPr>
        </p:nvSpPr>
        <p:spPr>
          <a:xfrm>
            <a:off x="6429375" y="29908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/>
          <a:stretch>
            <a:fillRect/>
          </a:stretch>
        </p:blipFill>
        <p:spPr>
          <a:xfrm>
            <a:off x="6486525" y="3048000"/>
            <a:ext cx="152400" cy="1524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44"/>
            </p:custDataLst>
          </p:nvPr>
        </p:nvSpPr>
        <p:spPr>
          <a:xfrm>
            <a:off x="6810375" y="2957513"/>
            <a:ext cx="24098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面朝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相反方向</a:t>
            </a:r>
            <a:r>
              <a:rPr 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左右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互换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45"/>
            </p:custDataLst>
          </p:nvPr>
        </p:nvSpPr>
        <p:spPr>
          <a:xfrm>
            <a:off x="6429375" y="374777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46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l="-2632" t="-16667" r="-2632" b="-16667"/>
          <a:stretch>
            <a:fillRect/>
          </a:stretch>
        </p:blipFill>
        <p:spPr>
          <a:xfrm>
            <a:off x="6467475" y="3804920"/>
            <a:ext cx="190500" cy="15240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49"/>
            </p:custDataLst>
          </p:nvPr>
        </p:nvSpPr>
        <p:spPr>
          <a:xfrm>
            <a:off x="6810375" y="3714750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参照物</a:t>
            </a: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决定方位判断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50"/>
            </p:custDataLst>
          </p:nvPr>
        </p:nvSpPr>
        <p:spPr>
          <a:xfrm>
            <a:off x="6233795" y="4766945"/>
            <a:ext cx="5381625" cy="1704975"/>
          </a:xfrm>
          <a:custGeom>
            <a:avLst/>
            <a:gdLst>
              <a:gd name="sw" fmla="*/ 1 w 8475"/>
              <a:gd name="sh" fmla="*/ 1 h 2685"/>
              <a:gd name="mins" fmla="min sw sh"/>
              <a:gd name="dsw" fmla="+- 0 sw mins"/>
              <a:gd name="dsh" fmla="+- 0 sh mins"/>
              <a:gd name="p0x0" fmla="*/ 180 w 8475"/>
              <a:gd name="p0y0" fmla="*/ 0 h 2685"/>
              <a:gd name="p0x1" fmla="*/ 8295 w 8475"/>
              <a:gd name="p0y1" fmla="*/ 0 h 2685"/>
              <a:gd name="p0x2" fmla="*/ 8394 w 8475"/>
              <a:gd name="p0y2" fmla="*/ 0 h 2685"/>
              <a:gd name="p0x3" fmla="*/ 8475 w 8475"/>
              <a:gd name="p0y3" fmla="*/ 80 h 2685"/>
              <a:gd name="p0x4" fmla="*/ 8475 w 8475"/>
              <a:gd name="p0y4" fmla="*/ 180 h 2685"/>
              <a:gd name="p0x5" fmla="*/ 8475 w 8475"/>
              <a:gd name="p0y5" fmla="*/ 2505 h 2685"/>
              <a:gd name="p0x6" fmla="*/ 8475 w 8475"/>
              <a:gd name="p0y6" fmla="*/ 2604 h 2685"/>
              <a:gd name="p0x7" fmla="*/ 8394 w 8475"/>
              <a:gd name="p0y7" fmla="*/ 2685 h 2685"/>
              <a:gd name="p0x8" fmla="*/ 8295 w 8475"/>
              <a:gd name="p0y8" fmla="*/ 2685 h 2685"/>
              <a:gd name="p0x9" fmla="*/ 180 w 8475"/>
              <a:gd name="p0y9" fmla="*/ 2685 h 2685"/>
              <a:gd name="p0x10" fmla="*/ 80 w 8475"/>
              <a:gd name="p0y10" fmla="*/ 2685 h 2685"/>
              <a:gd name="p0x11" fmla="*/ 0 w 8475"/>
              <a:gd name="p0y11" fmla="*/ 2604 h 2685"/>
              <a:gd name="p0x12" fmla="*/ 0 w 8475"/>
              <a:gd name="p0y12" fmla="*/ 2505 h 2685"/>
              <a:gd name="p0x13" fmla="*/ 0 w 8475"/>
              <a:gd name="p0y13" fmla="*/ 180 h 2685"/>
              <a:gd name="p0x14" fmla="*/ 0 w 8475"/>
              <a:gd name="p0y14" fmla="*/ 80 h 2685"/>
              <a:gd name="p0x15" fmla="*/ 80 w 8475"/>
              <a:gd name="p0y15" fmla="*/ 0 h 2685"/>
              <a:gd name="p0x16" fmla="*/ 180 w 8475"/>
              <a:gd name="p0y16" fmla="*/ 0 h 26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51"/>
            </p:custDataLst>
          </p:nvPr>
        </p:nvSpPr>
        <p:spPr>
          <a:xfrm>
            <a:off x="8677275" y="512889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52"/>
            </p:custDataLst>
          </p:nvPr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 t="-50000" b="-50000"/>
          <a:stretch>
            <a:fillRect/>
          </a:stretch>
        </p:blipFill>
        <p:spPr>
          <a:xfrm>
            <a:off x="8753475" y="5224145"/>
            <a:ext cx="342900" cy="304800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55"/>
            </p:custDataLst>
          </p:nvPr>
        </p:nvSpPr>
        <p:spPr>
          <a:xfrm>
            <a:off x="8391525" y="576072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左右相反</a:t>
            </a:r>
            <a:endParaRPr sz="21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前后之变：转身前后互换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19725" cy="5362575"/>
          </a:xfrm>
          <a:custGeom>
            <a:avLst/>
            <a:gdLst>
              <a:gd name="sw" fmla="*/ 1 w 8535"/>
              <a:gd name="sh" fmla="*/ 1 h 8445"/>
              <a:gd name="mins" fmla="min sw sh"/>
              <a:gd name="dsw" fmla="+- 0 sw mins"/>
              <a:gd name="dsh" fmla="+- 0 sh mins"/>
              <a:gd name="p0x0" fmla="*/ 180 w 8535"/>
              <a:gd name="p0y0" fmla="*/ 0 h 8445"/>
              <a:gd name="p0x1" fmla="*/ 8355 w 8535"/>
              <a:gd name="p0y1" fmla="*/ 0 h 8445"/>
              <a:gd name="p0x2" fmla="*/ 8454 w 8535"/>
              <a:gd name="p0y2" fmla="*/ 0 h 8445"/>
              <a:gd name="p0x3" fmla="*/ 8535 w 8535"/>
              <a:gd name="p0y3" fmla="*/ 80 h 8445"/>
              <a:gd name="p0x4" fmla="*/ 8535 w 8535"/>
              <a:gd name="p0y4" fmla="*/ 180 h 8445"/>
              <a:gd name="p0x5" fmla="*/ 8535 w 8535"/>
              <a:gd name="p0y5" fmla="*/ 8265 h 8445"/>
              <a:gd name="p0x6" fmla="*/ 8535 w 8535"/>
              <a:gd name="p0y6" fmla="*/ 8364 h 8445"/>
              <a:gd name="p0x7" fmla="*/ 8454 w 8535"/>
              <a:gd name="p0y7" fmla="*/ 8445 h 8445"/>
              <a:gd name="p0x8" fmla="*/ 8355 w 8535"/>
              <a:gd name="p0y8" fmla="*/ 8445 h 8445"/>
              <a:gd name="p0x9" fmla="*/ 180 w 8535"/>
              <a:gd name="p0y9" fmla="*/ 8445 h 8445"/>
              <a:gd name="p0x10" fmla="*/ 80 w 8535"/>
              <a:gd name="p0y10" fmla="*/ 8445 h 8445"/>
              <a:gd name="p0x11" fmla="*/ 0 w 8535"/>
              <a:gd name="p0y11" fmla="*/ 8364 h 8445"/>
              <a:gd name="p0x12" fmla="*/ 0 w 8535"/>
              <a:gd name="p0y12" fmla="*/ 8265 h 8445"/>
              <a:gd name="p0x13" fmla="*/ 0 w 8535"/>
              <a:gd name="p0y13" fmla="*/ 180 h 8445"/>
              <a:gd name="p0x14" fmla="*/ 0 w 8535"/>
              <a:gd name="p0y14" fmla="*/ 80 h 8445"/>
              <a:gd name="p0x15" fmla="*/ 80 w 8535"/>
              <a:gd name="p0y15" fmla="*/ 0 h 8445"/>
              <a:gd name="p0x16" fmla="*/ 180 w 853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 w="9525" cmpd="sng">
            <a:solidFill>
              <a:srgbClr val="49A078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7500" t="-5278" r="-7500" b="-5278"/>
          <a:stretch>
            <a:fillRect/>
          </a:stretch>
        </p:blipFill>
        <p:spPr>
          <a:xfrm>
            <a:off x="871220" y="1385570"/>
            <a:ext cx="21907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331595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面朝讲台时</a:t>
            </a:r>
            <a:endParaRPr sz="21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771525" y="27095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3333" t="-22333" r="-3333" b="-22333"/>
          <a:stretch>
            <a:fillRect/>
          </a:stretch>
        </p:blipFill>
        <p:spPr>
          <a:xfrm>
            <a:off x="828675" y="2771775"/>
            <a:ext cx="152400" cy="13779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1152525" y="2676525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讲台在前</a:t>
            </a:r>
            <a:endParaRPr sz="15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3"/>
            </p:custDataLst>
          </p:nvPr>
        </p:nvSpPr>
        <p:spPr>
          <a:xfrm>
            <a:off x="771525" y="39433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5046" r="-5046"/>
          <a:stretch>
            <a:fillRect/>
          </a:stretch>
        </p:blipFill>
        <p:spPr>
          <a:xfrm>
            <a:off x="828675" y="4004945"/>
            <a:ext cx="152400" cy="13843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1152525" y="3910013"/>
            <a:ext cx="171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说出前后各是什么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8"/>
            </p:custDataLst>
          </p:nvPr>
        </p:nvSpPr>
        <p:spPr>
          <a:xfrm>
            <a:off x="771525" y="517652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7143" t="-1667" r="-7143" b="-1667"/>
          <a:stretch>
            <a:fillRect/>
          </a:stretch>
        </p:blipFill>
        <p:spPr>
          <a:xfrm>
            <a:off x="828675" y="5238750"/>
            <a:ext cx="152400" cy="137795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22"/>
            </p:custDataLst>
          </p:nvPr>
        </p:nvSpPr>
        <p:spPr>
          <a:xfrm>
            <a:off x="1152525" y="5143500"/>
            <a:ext cx="152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参照物决定前后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3"/>
            </p:custDataLst>
          </p:nvPr>
        </p:nvSpPr>
        <p:spPr>
          <a:xfrm>
            <a:off x="6195695" y="1109345"/>
            <a:ext cx="5419725" cy="5362575"/>
          </a:xfrm>
          <a:custGeom>
            <a:avLst/>
            <a:gdLst>
              <a:gd name="sw" fmla="*/ 1 w 8535"/>
              <a:gd name="sh" fmla="*/ 1 h 8445"/>
              <a:gd name="mins" fmla="min sw sh"/>
              <a:gd name="dsw" fmla="+- 0 sw mins"/>
              <a:gd name="dsh" fmla="+- 0 sh mins"/>
              <a:gd name="p0x0" fmla="*/ 180 w 8535"/>
              <a:gd name="p0y0" fmla="*/ 0 h 8445"/>
              <a:gd name="p0x1" fmla="*/ 8355 w 8535"/>
              <a:gd name="p0y1" fmla="*/ 0 h 8445"/>
              <a:gd name="p0x2" fmla="*/ 8454 w 8535"/>
              <a:gd name="p0y2" fmla="*/ 0 h 8445"/>
              <a:gd name="p0x3" fmla="*/ 8535 w 8535"/>
              <a:gd name="p0y3" fmla="*/ 80 h 8445"/>
              <a:gd name="p0x4" fmla="*/ 8535 w 8535"/>
              <a:gd name="p0y4" fmla="*/ 180 h 8445"/>
              <a:gd name="p0x5" fmla="*/ 8535 w 8535"/>
              <a:gd name="p0y5" fmla="*/ 8265 h 8445"/>
              <a:gd name="p0x6" fmla="*/ 8535 w 8535"/>
              <a:gd name="p0y6" fmla="*/ 8364 h 8445"/>
              <a:gd name="p0x7" fmla="*/ 8454 w 8535"/>
              <a:gd name="p0y7" fmla="*/ 8445 h 8445"/>
              <a:gd name="p0x8" fmla="*/ 8355 w 8535"/>
              <a:gd name="p0y8" fmla="*/ 8445 h 8445"/>
              <a:gd name="p0x9" fmla="*/ 180 w 8535"/>
              <a:gd name="p0y9" fmla="*/ 8445 h 8445"/>
              <a:gd name="p0x10" fmla="*/ 80 w 8535"/>
              <a:gd name="p0y10" fmla="*/ 8445 h 8445"/>
              <a:gd name="p0x11" fmla="*/ 0 w 8535"/>
              <a:gd name="p0y11" fmla="*/ 8364 h 8445"/>
              <a:gd name="p0x12" fmla="*/ 0 w 8535"/>
              <a:gd name="p0y12" fmla="*/ 8265 h 8445"/>
              <a:gd name="p0x13" fmla="*/ 0 w 8535"/>
              <a:gd name="p0y13" fmla="*/ 180 h 8445"/>
              <a:gd name="p0x14" fmla="*/ 0 w 8535"/>
              <a:gd name="p0y14" fmla="*/ 80 h 8445"/>
              <a:gd name="p0x15" fmla="*/ 80 w 8535"/>
              <a:gd name="p0y15" fmla="*/ 0 h 8445"/>
              <a:gd name="p0x16" fmla="*/ 180 w 853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4"/>
            </p:custDataLst>
          </p:nvPr>
        </p:nvSpPr>
        <p:spPr>
          <a:xfrm>
            <a:off x="639127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6924675" y="1331595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转身背对时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6"/>
            </p:custDataLst>
          </p:nvPr>
        </p:nvSpPr>
        <p:spPr>
          <a:xfrm>
            <a:off x="6391275" y="27095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3333" t="-5641" r="-3333" b="-5641"/>
          <a:stretch>
            <a:fillRect/>
          </a:stretch>
        </p:blipFill>
        <p:spPr>
          <a:xfrm>
            <a:off x="6448425" y="2771775"/>
            <a:ext cx="152400" cy="137795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0"/>
            </p:custDataLst>
          </p:nvPr>
        </p:nvSpPr>
        <p:spPr>
          <a:xfrm>
            <a:off x="6772275" y="2676525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讲台在后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1"/>
            </p:custDataLst>
          </p:nvPr>
        </p:nvSpPr>
        <p:spPr>
          <a:xfrm>
            <a:off x="6391275" y="39433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3846" t="-5897" r="-3846" b="-5897"/>
          <a:stretch>
            <a:fillRect/>
          </a:stretch>
        </p:blipFill>
        <p:spPr>
          <a:xfrm>
            <a:off x="6457950" y="4004945"/>
            <a:ext cx="133350" cy="13843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5"/>
            </p:custDataLst>
          </p:nvPr>
        </p:nvSpPr>
        <p:spPr>
          <a:xfrm>
            <a:off x="6772275" y="3910013"/>
            <a:ext cx="188066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转身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180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度发现互换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6"/>
            </p:custDataLst>
          </p:nvPr>
        </p:nvSpPr>
        <p:spPr>
          <a:xfrm>
            <a:off x="6391275" y="517652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3333" t="-70556" r="-3333" b="-70556"/>
          <a:stretch>
            <a:fillRect/>
          </a:stretch>
        </p:blipFill>
        <p:spPr>
          <a:xfrm>
            <a:off x="6448425" y="5238750"/>
            <a:ext cx="152400" cy="137795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40"/>
            </p:custDataLst>
          </p:nvPr>
        </p:nvSpPr>
        <p:spPr>
          <a:xfrm>
            <a:off x="6772275" y="5143500"/>
            <a:ext cx="133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前后是相对的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2000" t="-3067" r="-2000" b="-3067"/>
          <a:stretch>
            <a:fillRect/>
          </a:stretch>
        </p:blipFill>
        <p:spPr>
          <a:xfrm rot="10800000">
            <a:off x="6477000" y="1772285"/>
            <a:ext cx="247650" cy="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44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 t="-16667" b="-16667"/>
          <a:stretch>
            <a:fillRect/>
          </a:stretch>
        </p:blipFill>
        <p:spPr>
          <a:xfrm>
            <a:off x="5572125" y="3538855"/>
            <a:ext cx="228600" cy="228600"/>
          </a:xfrm>
          <a:prstGeom prst="rect">
            <a:avLst/>
          </a:prstGeom>
        </p:spPr>
      </p:pic>
      <p:sp>
        <p:nvSpPr>
          <p:cNvPr id="18" name="任意多边形 17"/>
          <p:cNvSpPr/>
          <p:nvPr>
            <p:custDataLst>
              <p:tags r:id="rId47"/>
            </p:custDataLst>
          </p:nvPr>
        </p:nvSpPr>
        <p:spPr>
          <a:xfrm>
            <a:off x="5867400" y="3424555"/>
            <a:ext cx="457200" cy="457200"/>
          </a:xfrm>
          <a:custGeom>
            <a:avLst/>
            <a:gdLst>
              <a:gd name="sw" fmla="*/ 1 w 720"/>
              <a:gd name="sh" fmla="*/ 1 h 720"/>
              <a:gd name="mins" fmla="min sw sh"/>
              <a:gd name="dsw" fmla="+- 0 sw mins"/>
              <a:gd name="dsh" fmla="+- 0 sh mins"/>
              <a:gd name="p0x0" fmla="*/ 360 w 720"/>
              <a:gd name="p0y0" fmla="*/ 0 h 720"/>
              <a:gd name="p0x1" fmla="*/ 558 w 720"/>
              <a:gd name="p0y1" fmla="*/ 0 h 720"/>
              <a:gd name="p0x2" fmla="*/ 720 w 720"/>
              <a:gd name="p0y2" fmla="*/ 161 h 720"/>
              <a:gd name="p0x3" fmla="*/ 720 w 720"/>
              <a:gd name="p0y3" fmla="*/ 360 h 720"/>
              <a:gd name="p0x4" fmla="*/ 720 w 720"/>
              <a:gd name="p0y4" fmla="*/ 558 h 720"/>
              <a:gd name="p0x5" fmla="*/ 558 w 720"/>
              <a:gd name="p0y5" fmla="*/ 720 h 720"/>
              <a:gd name="p0x6" fmla="*/ 360 w 720"/>
              <a:gd name="p0y6" fmla="*/ 720 h 720"/>
              <a:gd name="p0x7" fmla="*/ 161 w 720"/>
              <a:gd name="p0y7" fmla="*/ 720 h 720"/>
              <a:gd name="p0x8" fmla="*/ 0 w 720"/>
              <a:gd name="p0y8" fmla="*/ 558 h 720"/>
              <a:gd name="p0x9" fmla="*/ 0 w 720"/>
              <a:gd name="p0y9" fmla="*/ 360 h 720"/>
              <a:gd name="p0x10" fmla="*/ 0 w 720"/>
              <a:gd name="p0y10" fmla="*/ 161 h 720"/>
              <a:gd name="p0x11" fmla="*/ 161 w 720"/>
              <a:gd name="p0y11" fmla="*/ 0 h 720"/>
              <a:gd name="p0x12" fmla="*/ 360 w 720"/>
              <a:gd name="p0y12" fmla="*/ 0 h 7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  <a:effectLst>
            <a:outerShdw blurRad="285750" dist="76200" dir="5399999" algn="ctr" rotWithShape="0">
              <a:srgbClr val="344A3E">
                <a:alpha val="902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48"/>
            </p:custDataLst>
          </p:nvPr>
        </p:nvSpPr>
        <p:spPr>
          <a:xfrm>
            <a:off x="5970905" y="3526790"/>
            <a:ext cx="440690" cy="2520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VS</a:t>
            </a:r>
            <a:endParaRPr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t="-16667" b="-16667"/>
          <a:stretch>
            <a:fillRect/>
          </a:stretch>
        </p:blipFill>
        <p:spPr>
          <a:xfrm>
            <a:off x="6391275" y="3538855"/>
            <a:ext cx="228600" cy="22860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52"/>
            </p:custDataLst>
          </p:nvPr>
        </p:nvSpPr>
        <p:spPr>
          <a:xfrm>
            <a:off x="5791200" y="3957955"/>
            <a:ext cx="7620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前后互换</a:t>
            </a:r>
            <a:endParaRPr sz="12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上下之分：参照不同结论不同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556385"/>
          </a:xfrm>
          <a:custGeom>
            <a:avLst/>
            <a:gdLst>
              <a:gd name="sw" fmla="*/ 1 w 17385"/>
              <a:gd name="sh" fmla="*/ 1 h 2450"/>
              <a:gd name="mins" fmla="min sw sh"/>
              <a:gd name="dsw" fmla="+- 0 sw mins"/>
              <a:gd name="dsh" fmla="+- 0 sh mins"/>
              <a:gd name="p0x0" fmla="*/ 180 w 17385"/>
              <a:gd name="p0y0" fmla="*/ 0 h 2450"/>
              <a:gd name="p0x1" fmla="*/ 17205 w 17385"/>
              <a:gd name="p0y1" fmla="*/ 0 h 2450"/>
              <a:gd name="p0x2" fmla="*/ 17304 w 17385"/>
              <a:gd name="p0y2" fmla="*/ 0 h 2450"/>
              <a:gd name="p0x3" fmla="*/ 17385 w 17385"/>
              <a:gd name="p0y3" fmla="*/ 80 h 2450"/>
              <a:gd name="p0x4" fmla="*/ 17385 w 17385"/>
              <a:gd name="p0y4" fmla="*/ 180 h 2450"/>
              <a:gd name="p0x5" fmla="*/ 17385 w 17385"/>
              <a:gd name="p0y5" fmla="*/ 2270 h 2450"/>
              <a:gd name="p0x6" fmla="*/ 17385 w 17385"/>
              <a:gd name="p0y6" fmla="*/ 2370 h 2450"/>
              <a:gd name="p0x7" fmla="*/ 17304 w 17385"/>
              <a:gd name="p0y7" fmla="*/ 2450 h 2450"/>
              <a:gd name="p0x8" fmla="*/ 17205 w 17385"/>
              <a:gd name="p0y8" fmla="*/ 2450 h 2450"/>
              <a:gd name="p0x9" fmla="*/ 180 w 17385"/>
              <a:gd name="p0y9" fmla="*/ 2450 h 2450"/>
              <a:gd name="p0x10" fmla="*/ 80 w 17385"/>
              <a:gd name="p0y10" fmla="*/ 2450 h 2450"/>
              <a:gd name="p0x11" fmla="*/ 0 w 17385"/>
              <a:gd name="p0y11" fmla="*/ 2370 h 2450"/>
              <a:gd name="p0x12" fmla="*/ 0 w 17385"/>
              <a:gd name="p0y12" fmla="*/ 2270 h 2450"/>
              <a:gd name="p0x13" fmla="*/ 0 w 17385"/>
              <a:gd name="p0y13" fmla="*/ 180 h 2450"/>
              <a:gd name="p0x14" fmla="*/ 0 w 17385"/>
              <a:gd name="p0y14" fmla="*/ 80 h 2450"/>
              <a:gd name="p0x15" fmla="*/ 80 w 17385"/>
              <a:gd name="p0y15" fmla="*/ 0 h 2450"/>
              <a:gd name="p0x16" fmla="*/ 180 w 17385"/>
              <a:gd name="p0y16" fmla="*/ 0 h 2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857500" y="1625870"/>
            <a:ext cx="64770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同一物体，参照不同，上下结论不同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903855"/>
            <a:ext cx="4859655" cy="3568065"/>
          </a:xfrm>
          <a:custGeom>
            <a:avLst/>
            <a:gdLst>
              <a:gd name="sw" fmla="*/ 1 w 7653"/>
              <a:gd name="sh" fmla="*/ 1 h 5619"/>
              <a:gd name="mins" fmla="min sw sh"/>
              <a:gd name="dsw" fmla="+- 0 sw mins"/>
              <a:gd name="dsh" fmla="+- 0 sh mins"/>
              <a:gd name="p0x0" fmla="*/ 180 w 7653"/>
              <a:gd name="p0y0" fmla="*/ 0 h 5619"/>
              <a:gd name="p0x1" fmla="*/ 7473 w 7653"/>
              <a:gd name="p0y1" fmla="*/ 0 h 5619"/>
              <a:gd name="p0x2" fmla="*/ 7572 w 7653"/>
              <a:gd name="p0y2" fmla="*/ 0 h 5619"/>
              <a:gd name="p0x3" fmla="*/ 7653 w 7653"/>
              <a:gd name="p0y3" fmla="*/ 80 h 5619"/>
              <a:gd name="p0x4" fmla="*/ 7653 w 7653"/>
              <a:gd name="p0y4" fmla="*/ 180 h 5619"/>
              <a:gd name="p0x5" fmla="*/ 7653 w 7653"/>
              <a:gd name="p0y5" fmla="*/ 5439 h 5619"/>
              <a:gd name="p0x6" fmla="*/ 7653 w 7653"/>
              <a:gd name="p0y6" fmla="*/ 5538 h 5619"/>
              <a:gd name="p0x7" fmla="*/ 7572 w 7653"/>
              <a:gd name="p0y7" fmla="*/ 5619 h 5619"/>
              <a:gd name="p0x8" fmla="*/ 7473 w 7653"/>
              <a:gd name="p0y8" fmla="*/ 5619 h 5619"/>
              <a:gd name="p0x9" fmla="*/ 180 w 7653"/>
              <a:gd name="p0y9" fmla="*/ 5619 h 5619"/>
              <a:gd name="p0x10" fmla="*/ 80 w 7653"/>
              <a:gd name="p0y10" fmla="*/ 5619 h 5619"/>
              <a:gd name="p0x11" fmla="*/ 0 w 7653"/>
              <a:gd name="p0y11" fmla="*/ 5538 h 5619"/>
              <a:gd name="p0x12" fmla="*/ 0 w 7653"/>
              <a:gd name="p0y12" fmla="*/ 5439 h 5619"/>
              <a:gd name="p0x13" fmla="*/ 0 w 7653"/>
              <a:gd name="p0y13" fmla="*/ 180 h 5619"/>
              <a:gd name="p0x14" fmla="*/ 0 w 7653"/>
              <a:gd name="p0y14" fmla="*/ 80 h 5619"/>
              <a:gd name="p0x15" fmla="*/ 80 w 7653"/>
              <a:gd name="p0y15" fmla="*/ 0 h 5619"/>
              <a:gd name="p0x16" fmla="*/ 180 w 7653"/>
              <a:gd name="p0y16" fmla="*/ 0 h 561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38684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273" t="-10152" r="-2273" b="-10152"/>
          <a:stretch>
            <a:fillRect/>
          </a:stretch>
        </p:blipFill>
        <p:spPr>
          <a:xfrm>
            <a:off x="871220" y="3949700"/>
            <a:ext cx="219075" cy="25209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04925" y="3895677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桌子为参照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456374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904875" y="4426220"/>
            <a:ext cx="29813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书在桌子的上面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—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以桌面为基准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71525" y="494474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904875" y="4807220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桌子为参照物，确定空间位置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771525" y="532574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904875" y="5188220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位置关系明确：上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6"/>
            </p:custDataLst>
          </p:nvPr>
        </p:nvSpPr>
        <p:spPr>
          <a:xfrm>
            <a:off x="5673725" y="2903855"/>
            <a:ext cx="5941695" cy="3568065"/>
          </a:xfrm>
          <a:custGeom>
            <a:avLst/>
            <a:gdLst>
              <a:gd name="sw" fmla="*/ 1 w 9356"/>
              <a:gd name="sh" fmla="*/ 1 h 5619"/>
              <a:gd name="mins" fmla="min sw sh"/>
              <a:gd name="dsw" fmla="+- 0 sw mins"/>
              <a:gd name="dsh" fmla="+- 0 sh mins"/>
              <a:gd name="p0x0" fmla="*/ 180 w 9356"/>
              <a:gd name="p0y0" fmla="*/ 0 h 5619"/>
              <a:gd name="p0x1" fmla="*/ 9176 w 9356"/>
              <a:gd name="p0y1" fmla="*/ 0 h 5619"/>
              <a:gd name="p0x2" fmla="*/ 9276 w 9356"/>
              <a:gd name="p0y2" fmla="*/ 0 h 5619"/>
              <a:gd name="p0x3" fmla="*/ 9356 w 9356"/>
              <a:gd name="p0y3" fmla="*/ 80 h 5619"/>
              <a:gd name="p0x4" fmla="*/ 9356 w 9356"/>
              <a:gd name="p0y4" fmla="*/ 180 h 5619"/>
              <a:gd name="p0x5" fmla="*/ 9356 w 9356"/>
              <a:gd name="p0y5" fmla="*/ 5439 h 5619"/>
              <a:gd name="p0x6" fmla="*/ 9356 w 9356"/>
              <a:gd name="p0y6" fmla="*/ 5538 h 5619"/>
              <a:gd name="p0x7" fmla="*/ 9276 w 9356"/>
              <a:gd name="p0y7" fmla="*/ 5619 h 5619"/>
              <a:gd name="p0x8" fmla="*/ 9176 w 9356"/>
              <a:gd name="p0y8" fmla="*/ 5619 h 5619"/>
              <a:gd name="p0x9" fmla="*/ 180 w 9356"/>
              <a:gd name="p0y9" fmla="*/ 5619 h 5619"/>
              <a:gd name="p0x10" fmla="*/ 80 w 9356"/>
              <a:gd name="p0y10" fmla="*/ 5619 h 5619"/>
              <a:gd name="p0x11" fmla="*/ 0 w 9356"/>
              <a:gd name="p0y11" fmla="*/ 5538 h 5619"/>
              <a:gd name="p0x12" fmla="*/ 0 w 9356"/>
              <a:gd name="p0y12" fmla="*/ 5439 h 5619"/>
              <a:gd name="p0x13" fmla="*/ 0 w 9356"/>
              <a:gd name="p0y13" fmla="*/ 180 h 5619"/>
              <a:gd name="p0x14" fmla="*/ 0 w 9356"/>
              <a:gd name="p0y14" fmla="*/ 80 h 5619"/>
              <a:gd name="p0x15" fmla="*/ 80 w 9356"/>
              <a:gd name="p0y15" fmla="*/ 0 h 5619"/>
              <a:gd name="p0x16" fmla="*/ 180 w 9356"/>
              <a:gd name="p0y16" fmla="*/ 0 h 561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7"/>
            </p:custDataLst>
          </p:nvPr>
        </p:nvSpPr>
        <p:spPr>
          <a:xfrm>
            <a:off x="5869305" y="33464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1404" t="-897" r="-1404" b="-897"/>
          <a:stretch>
            <a:fillRect/>
          </a:stretch>
        </p:blipFill>
        <p:spPr>
          <a:xfrm>
            <a:off x="5985510" y="3427730"/>
            <a:ext cx="186055" cy="2520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6402734" y="3373736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灯为参照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2"/>
            </p:custDataLst>
          </p:nvPr>
        </p:nvSpPr>
        <p:spPr>
          <a:xfrm>
            <a:off x="5869305" y="40417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6002684" y="3904278"/>
            <a:ext cx="26003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书在灯的下面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—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以灯为基准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4"/>
            </p:custDataLst>
          </p:nvPr>
        </p:nvSpPr>
        <p:spPr>
          <a:xfrm>
            <a:off x="5869305" y="44227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5"/>
            </p:custDataLst>
          </p:nvPr>
        </p:nvSpPr>
        <p:spPr>
          <a:xfrm>
            <a:off x="6002684" y="4285278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灯为参照物，同一物体位置变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6"/>
            </p:custDataLst>
          </p:nvPr>
        </p:nvSpPr>
        <p:spPr>
          <a:xfrm>
            <a:off x="5869305" y="48037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7"/>
            </p:custDataLst>
          </p:nvPr>
        </p:nvSpPr>
        <p:spPr>
          <a:xfrm>
            <a:off x="6002684" y="4666278"/>
            <a:ext cx="171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结论相反：下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8"/>
            </p:custDataLst>
          </p:nvPr>
        </p:nvSpPr>
        <p:spPr>
          <a:xfrm>
            <a:off x="5869305" y="5251450"/>
            <a:ext cx="5551170" cy="777240"/>
          </a:xfrm>
          <a:custGeom>
            <a:avLst/>
            <a:gdLst>
              <a:gd name="sw" fmla="*/ 1 w 8741"/>
              <a:gd name="sh" fmla="*/ 1 h 1223"/>
              <a:gd name="mins" fmla="min sw sh"/>
              <a:gd name="dsw" fmla="+- 0 sw mins"/>
              <a:gd name="dsh" fmla="+- 0 sh mins"/>
              <a:gd name="p0x0" fmla="*/ 180 w 8741"/>
              <a:gd name="p0y0" fmla="*/ 0 h 1223"/>
              <a:gd name="p0x1" fmla="*/ 8561 w 8741"/>
              <a:gd name="p0y1" fmla="*/ 0 h 1223"/>
              <a:gd name="p0x2" fmla="*/ 8661 w 8741"/>
              <a:gd name="p0y2" fmla="*/ 0 h 1223"/>
              <a:gd name="p0x3" fmla="*/ 8741 w 8741"/>
              <a:gd name="p0y3" fmla="*/ 80 h 1223"/>
              <a:gd name="p0x4" fmla="*/ 8741 w 8741"/>
              <a:gd name="p0y4" fmla="*/ 180 h 1223"/>
              <a:gd name="p0x5" fmla="*/ 8741 w 8741"/>
              <a:gd name="p0y5" fmla="*/ 1043 h 1223"/>
              <a:gd name="p0x6" fmla="*/ 8741 w 8741"/>
              <a:gd name="p0y6" fmla="*/ 1143 h 1223"/>
              <a:gd name="p0x7" fmla="*/ 8661 w 8741"/>
              <a:gd name="p0y7" fmla="*/ 1223 h 1223"/>
              <a:gd name="p0x8" fmla="*/ 8561 w 8741"/>
              <a:gd name="p0y8" fmla="*/ 1223 h 1223"/>
              <a:gd name="p0x9" fmla="*/ 180 w 8741"/>
              <a:gd name="p0y9" fmla="*/ 1223 h 1223"/>
              <a:gd name="p0x10" fmla="*/ 80 w 8741"/>
              <a:gd name="p0y10" fmla="*/ 1223 h 1223"/>
              <a:gd name="p0x11" fmla="*/ 0 w 8741"/>
              <a:gd name="p0y11" fmla="*/ 1143 h 1223"/>
              <a:gd name="p0x12" fmla="*/ 0 w 8741"/>
              <a:gd name="p0y12" fmla="*/ 1043 h 1223"/>
              <a:gd name="p0x13" fmla="*/ 0 w 8741"/>
              <a:gd name="p0y13" fmla="*/ 180 h 1223"/>
              <a:gd name="p0x14" fmla="*/ 0 w 8741"/>
              <a:gd name="p0y14" fmla="*/ 80 h 1223"/>
              <a:gd name="p0x15" fmla="*/ 80 w 8741"/>
              <a:gd name="p0y15" fmla="*/ 0 h 1223"/>
              <a:gd name="p0x16" fmla="*/ 180 w 8741"/>
              <a:gd name="p0y16" fmla="*/ 0 h 12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9"/>
            </p:custDataLst>
          </p:nvPr>
        </p:nvSpPr>
        <p:spPr>
          <a:xfrm>
            <a:off x="5983634" y="5351126"/>
            <a:ext cx="532254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3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延伸：</a:t>
            </a:r>
            <a:r>
              <a:rPr 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古代楼阁二层在一层上面、在三层下面；上下关系具有传递性：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上，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A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方位智慧总结：参照物是关键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4124325"/>
          </a:xfrm>
          <a:custGeom>
            <a:avLst/>
            <a:gdLst>
              <a:gd name="sw" fmla="*/ 1 w 5585"/>
              <a:gd name="sh" fmla="*/ 1 h 6495"/>
              <a:gd name="mins" fmla="min sw sh"/>
              <a:gd name="dsw" fmla="+- 0 sw mins"/>
              <a:gd name="dsh" fmla="+- 0 sh mins"/>
              <a:gd name="p0x0" fmla="*/ 180 w 5585"/>
              <a:gd name="p0y0" fmla="*/ 0 h 6495"/>
              <a:gd name="p0x1" fmla="*/ 5405 w 5585"/>
              <a:gd name="p0y1" fmla="*/ 0 h 6495"/>
              <a:gd name="p0x2" fmla="*/ 5504 w 5585"/>
              <a:gd name="p0y2" fmla="*/ 0 h 6495"/>
              <a:gd name="p0x3" fmla="*/ 5585 w 5585"/>
              <a:gd name="p0y3" fmla="*/ 80 h 6495"/>
              <a:gd name="p0x4" fmla="*/ 5585 w 5585"/>
              <a:gd name="p0y4" fmla="*/ 180 h 6495"/>
              <a:gd name="p0x5" fmla="*/ 5585 w 5585"/>
              <a:gd name="p0y5" fmla="*/ 6315 h 6495"/>
              <a:gd name="p0x6" fmla="*/ 5585 w 5585"/>
              <a:gd name="p0y6" fmla="*/ 6414 h 6495"/>
              <a:gd name="p0x7" fmla="*/ 5504 w 5585"/>
              <a:gd name="p0y7" fmla="*/ 6495 h 6495"/>
              <a:gd name="p0x8" fmla="*/ 5405 w 5585"/>
              <a:gd name="p0y8" fmla="*/ 6495 h 6495"/>
              <a:gd name="p0x9" fmla="*/ 180 w 5585"/>
              <a:gd name="p0y9" fmla="*/ 6495 h 6495"/>
              <a:gd name="p0x10" fmla="*/ 80 w 5585"/>
              <a:gd name="p0y10" fmla="*/ 6495 h 6495"/>
              <a:gd name="p0x11" fmla="*/ 0 w 5585"/>
              <a:gd name="p0y11" fmla="*/ 6414 h 6495"/>
              <a:gd name="p0x12" fmla="*/ 0 w 5585"/>
              <a:gd name="p0y12" fmla="*/ 6315 h 6495"/>
              <a:gd name="p0x13" fmla="*/ 0 w 5585"/>
              <a:gd name="p0y13" fmla="*/ 180 h 6495"/>
              <a:gd name="p0x14" fmla="*/ 0 w 5585"/>
              <a:gd name="p0y14" fmla="*/ 80 h 6495"/>
              <a:gd name="p0x15" fmla="*/ 80 w 5585"/>
              <a:gd name="p0y15" fmla="*/ 0 h 6495"/>
              <a:gd name="p0x16" fmla="*/ 180 w 5585"/>
              <a:gd name="p0y16" fmla="*/ 0 h 6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27336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903761" y="2806065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304925" y="2785110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直觉层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771525" y="3290888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以自身为中心判断前后左右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7"/>
            </p:custDataLst>
          </p:nvPr>
        </p:nvSpPr>
        <p:spPr>
          <a:xfrm>
            <a:off x="4322445" y="1109345"/>
            <a:ext cx="3546475" cy="4124325"/>
          </a:xfrm>
          <a:custGeom>
            <a:avLst/>
            <a:gdLst>
              <a:gd name="sw" fmla="*/ 1 w 5585"/>
              <a:gd name="sh" fmla="*/ 1 h 6495"/>
              <a:gd name="mins" fmla="min sw sh"/>
              <a:gd name="dsw" fmla="+- 0 sw mins"/>
              <a:gd name="dsh" fmla="+- 0 sh mins"/>
              <a:gd name="p0x0" fmla="*/ 180 w 5585"/>
              <a:gd name="p0y0" fmla="*/ 0 h 6495"/>
              <a:gd name="p0x1" fmla="*/ 5405 w 5585"/>
              <a:gd name="p0y1" fmla="*/ 0 h 6495"/>
              <a:gd name="p0x2" fmla="*/ 5504 w 5585"/>
              <a:gd name="p0y2" fmla="*/ 0 h 6495"/>
              <a:gd name="p0x3" fmla="*/ 5585 w 5585"/>
              <a:gd name="p0y3" fmla="*/ 80 h 6495"/>
              <a:gd name="p0x4" fmla="*/ 5585 w 5585"/>
              <a:gd name="p0y4" fmla="*/ 180 h 6495"/>
              <a:gd name="p0x5" fmla="*/ 5585 w 5585"/>
              <a:gd name="p0y5" fmla="*/ 6315 h 6495"/>
              <a:gd name="p0x6" fmla="*/ 5585 w 5585"/>
              <a:gd name="p0y6" fmla="*/ 6414 h 6495"/>
              <a:gd name="p0x7" fmla="*/ 5504 w 5585"/>
              <a:gd name="p0y7" fmla="*/ 6495 h 6495"/>
              <a:gd name="p0x8" fmla="*/ 5405 w 5585"/>
              <a:gd name="p0y8" fmla="*/ 6495 h 6495"/>
              <a:gd name="p0x9" fmla="*/ 180 w 5585"/>
              <a:gd name="p0y9" fmla="*/ 6495 h 6495"/>
              <a:gd name="p0x10" fmla="*/ 80 w 5585"/>
              <a:gd name="p0y10" fmla="*/ 6495 h 6495"/>
              <a:gd name="p0x11" fmla="*/ 0 w 5585"/>
              <a:gd name="p0y11" fmla="*/ 6414 h 6495"/>
              <a:gd name="p0x12" fmla="*/ 0 w 5585"/>
              <a:gd name="p0y12" fmla="*/ 6315 h 6495"/>
              <a:gd name="p0x13" fmla="*/ 0 w 5585"/>
              <a:gd name="p0y13" fmla="*/ 180 h 6495"/>
              <a:gd name="p0x14" fmla="*/ 0 w 5585"/>
              <a:gd name="p0y14" fmla="*/ 80 h 6495"/>
              <a:gd name="p0x15" fmla="*/ 80 w 5585"/>
              <a:gd name="p0y15" fmla="*/ 0 h 6495"/>
              <a:gd name="p0x16" fmla="*/ 180 w 5585"/>
              <a:gd name="p0y16" fmla="*/ 0 h 6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4518025" y="27336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4650286" y="2806065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5051451" y="2785110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相对层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4518051" y="3290888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理解方位随参照物改变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8068945" y="1109345"/>
            <a:ext cx="3546475" cy="4124325"/>
          </a:xfrm>
          <a:custGeom>
            <a:avLst/>
            <a:gdLst>
              <a:gd name="sw" fmla="*/ 1 w 5585"/>
              <a:gd name="sh" fmla="*/ 1 h 6495"/>
              <a:gd name="mins" fmla="min sw sh"/>
              <a:gd name="dsw" fmla="+- 0 sw mins"/>
              <a:gd name="dsh" fmla="+- 0 sh mins"/>
              <a:gd name="p0x0" fmla="*/ 180 w 5585"/>
              <a:gd name="p0y0" fmla="*/ 0 h 6495"/>
              <a:gd name="p0x1" fmla="*/ 5405 w 5585"/>
              <a:gd name="p0y1" fmla="*/ 0 h 6495"/>
              <a:gd name="p0x2" fmla="*/ 5504 w 5585"/>
              <a:gd name="p0y2" fmla="*/ 0 h 6495"/>
              <a:gd name="p0x3" fmla="*/ 5585 w 5585"/>
              <a:gd name="p0y3" fmla="*/ 80 h 6495"/>
              <a:gd name="p0x4" fmla="*/ 5585 w 5585"/>
              <a:gd name="p0y4" fmla="*/ 180 h 6495"/>
              <a:gd name="p0x5" fmla="*/ 5585 w 5585"/>
              <a:gd name="p0y5" fmla="*/ 6315 h 6495"/>
              <a:gd name="p0x6" fmla="*/ 5585 w 5585"/>
              <a:gd name="p0y6" fmla="*/ 6414 h 6495"/>
              <a:gd name="p0x7" fmla="*/ 5504 w 5585"/>
              <a:gd name="p0y7" fmla="*/ 6495 h 6495"/>
              <a:gd name="p0x8" fmla="*/ 5405 w 5585"/>
              <a:gd name="p0y8" fmla="*/ 6495 h 6495"/>
              <a:gd name="p0x9" fmla="*/ 180 w 5585"/>
              <a:gd name="p0y9" fmla="*/ 6495 h 6495"/>
              <a:gd name="p0x10" fmla="*/ 80 w 5585"/>
              <a:gd name="p0y10" fmla="*/ 6495 h 6495"/>
              <a:gd name="p0x11" fmla="*/ 0 w 5585"/>
              <a:gd name="p0y11" fmla="*/ 6414 h 6495"/>
              <a:gd name="p0x12" fmla="*/ 0 w 5585"/>
              <a:gd name="p0y12" fmla="*/ 6315 h 6495"/>
              <a:gd name="p0x13" fmla="*/ 0 w 5585"/>
              <a:gd name="p0y13" fmla="*/ 180 h 6495"/>
              <a:gd name="p0x14" fmla="*/ 0 w 5585"/>
              <a:gd name="p0y14" fmla="*/ 80 h 6495"/>
              <a:gd name="p0x15" fmla="*/ 80 w 5585"/>
              <a:gd name="p0y15" fmla="*/ 0 h 6495"/>
              <a:gd name="p0x16" fmla="*/ 180 w 5585"/>
              <a:gd name="p0y16" fmla="*/ 0 h 6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8264525" y="27336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8396811" y="2806065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8797976" y="2785110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应用层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8264576" y="3290888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能用方位词描述位置关系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7"/>
            </p:custDataLst>
          </p:nvPr>
        </p:nvSpPr>
        <p:spPr>
          <a:xfrm>
            <a:off x="575945" y="5433695"/>
            <a:ext cx="11039475" cy="1038225"/>
          </a:xfrm>
          <a:custGeom>
            <a:avLst/>
            <a:gdLst>
              <a:gd name="sw" fmla="*/ 1 w 17385"/>
              <a:gd name="sh" fmla="*/ 1 h 1635"/>
              <a:gd name="mins" fmla="min sw sh"/>
              <a:gd name="dsw" fmla="+- 0 sw mins"/>
              <a:gd name="dsh" fmla="+- 0 sh mins"/>
              <a:gd name="p0x0" fmla="*/ 180 w 17385"/>
              <a:gd name="p0y0" fmla="*/ 0 h 1635"/>
              <a:gd name="p0x1" fmla="*/ 17205 w 17385"/>
              <a:gd name="p0y1" fmla="*/ 0 h 1635"/>
              <a:gd name="p0x2" fmla="*/ 17304 w 17385"/>
              <a:gd name="p0y2" fmla="*/ 0 h 1635"/>
              <a:gd name="p0x3" fmla="*/ 17385 w 17385"/>
              <a:gd name="p0y3" fmla="*/ 80 h 1635"/>
              <a:gd name="p0x4" fmla="*/ 17385 w 17385"/>
              <a:gd name="p0y4" fmla="*/ 180 h 1635"/>
              <a:gd name="p0x5" fmla="*/ 17385 w 17385"/>
              <a:gd name="p0y5" fmla="*/ 1455 h 1635"/>
              <a:gd name="p0x6" fmla="*/ 17385 w 17385"/>
              <a:gd name="p0y6" fmla="*/ 1554 h 1635"/>
              <a:gd name="p0x7" fmla="*/ 17304 w 17385"/>
              <a:gd name="p0y7" fmla="*/ 1635 h 1635"/>
              <a:gd name="p0x8" fmla="*/ 17205 w 17385"/>
              <a:gd name="p0y8" fmla="*/ 1635 h 1635"/>
              <a:gd name="p0x9" fmla="*/ 180 w 17385"/>
              <a:gd name="p0y9" fmla="*/ 1635 h 1635"/>
              <a:gd name="p0x10" fmla="*/ 80 w 17385"/>
              <a:gd name="p0y10" fmla="*/ 1635 h 1635"/>
              <a:gd name="p0x11" fmla="*/ 0 w 17385"/>
              <a:gd name="p0y11" fmla="*/ 1554 h 1635"/>
              <a:gd name="p0x12" fmla="*/ 0 w 17385"/>
              <a:gd name="p0y12" fmla="*/ 1455 h 1635"/>
              <a:gd name="p0x13" fmla="*/ 0 w 17385"/>
              <a:gd name="p0y13" fmla="*/ 180 h 1635"/>
              <a:gd name="p0x14" fmla="*/ 0 w 17385"/>
              <a:gd name="p0y14" fmla="*/ 80 h 1635"/>
              <a:gd name="p0x15" fmla="*/ 80 w 17385"/>
              <a:gd name="p0y15" fmla="*/ 0 h 1635"/>
              <a:gd name="p0x16" fmla="*/ 180 w 17385"/>
              <a:gd name="p0y16" fmla="*/ 0 h 16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771525" y="5629275"/>
            <a:ext cx="1064895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spc="8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贯穿始终的核心思想</a:t>
            </a:r>
            <a:endParaRPr sz="1350" spc="8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771525" y="59721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6250" r="-6250"/>
          <a:stretch>
            <a:fillRect/>
          </a:stretch>
        </p:blipFill>
        <p:spPr>
          <a:xfrm>
            <a:off x="819150" y="6029325"/>
            <a:ext cx="171450" cy="15240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1152525" y="5957888"/>
            <a:ext cx="228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方位判断必须明确参照物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4"/>
            </p:custDataLst>
          </p:nvPr>
        </p:nvSpPr>
        <p:spPr>
          <a:xfrm>
            <a:off x="4384675" y="59721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4441825" y="6029325"/>
            <a:ext cx="152400" cy="15240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8"/>
            </p:custDataLst>
          </p:nvPr>
        </p:nvSpPr>
        <p:spPr>
          <a:xfrm>
            <a:off x="4765701" y="5957888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相对方位因参照而变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9"/>
            </p:custDataLst>
          </p:nvPr>
        </p:nvSpPr>
        <p:spPr>
          <a:xfrm>
            <a:off x="7997825" y="59721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7143" t="-3333" r="-7143" b="-3333"/>
          <a:stretch>
            <a:fillRect/>
          </a:stretch>
        </p:blipFill>
        <p:spPr>
          <a:xfrm>
            <a:off x="8054975" y="6029325"/>
            <a:ext cx="152400" cy="15240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3"/>
            </p:custDataLst>
          </p:nvPr>
        </p:nvSpPr>
        <p:spPr>
          <a:xfrm>
            <a:off x="8378876" y="5957888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位置与顺序是空间思维的基础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80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81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8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x"/>
  <p:tag name="KSO_WM_UNIT_INDEX" val="10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x"/>
  <p:tag name="KSO_WM_UNIT_INDEX" val="10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302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303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304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748</Words>
  <Application>WPS 演示</Application>
  <PresentationFormat>宽屏</PresentationFormat>
  <Paragraphs>205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Arial</vt:lpstr>
      <vt:lpstr>宋体</vt:lpstr>
      <vt:lpstr>Wingdings</vt:lpstr>
      <vt:lpstr>楷体</vt:lpstr>
      <vt:lpstr>微软雅黑</vt:lpstr>
      <vt:lpstr>Office 主题​​</vt:lpstr>
      <vt:lpstr>前后左右·古人方位中的顺序</vt:lpstr>
      <vt:lpstr>古人对方位与顺序的认知</vt:lpstr>
      <vt:lpstr>PowerPoint 演示文稿</vt:lpstr>
      <vt:lpstr>PowerPoint 演示文稿</vt:lpstr>
      <vt:lpstr>PowerPoint 演示文稿</vt:lpstr>
      <vt:lpstr>相对性：方位因参照而变</vt:lpstr>
      <vt:lpstr>PowerPoint 演示文稿</vt:lpstr>
      <vt:lpstr>PowerPoint 演示文稿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古人计数与数的认识</dc:title>
  <dc:creator>O365</dc:creator>
  <cp:lastModifiedBy>李启峰</cp:lastModifiedBy>
  <cp:revision>14</cp:revision>
  <dcterms:created xsi:type="dcterms:W3CDTF">2026-07-25T06:17:00Z</dcterms:created>
  <dcterms:modified xsi:type="dcterms:W3CDTF">2026-07-25T06:28:39Z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B6D542AA0001499BA42B0424F2E41BBE_13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