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media/image101.svg" ContentType="image/svg+xml"/>
  <Override PartName="/ppt/media/image103.svg" ContentType="image/svg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9.svg" ContentType="image/svg+xml"/>
  <Override PartName="/ppt/media/image90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94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刻痕数量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0&quot;道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第一组刻痕</c:v>
                </c:pt>
                <c:pt idx="1">
                  <c:v>第二组刻痕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20816788"/>
        <c:axId val="888940043"/>
      </c:barChart>
      <c:catAx>
        <c:axId val="208167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88940043"/>
        <c:crosses val="autoZero"/>
        <c:auto val="1"/>
        <c:lblAlgn val="ctr"/>
        <c:lblOffset val="100"/>
        <c:noMultiLvlLbl val="0"/>
      </c:catAx>
      <c:valAx>
        <c:axId val="888940043"/>
        <c:scaling>
          <c:orientation val="minMax"/>
          <c:max val="35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081678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d50b7e2-fda0-4b3b-abc7-056eecc1e81b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spc="0" baseline="0">
              <a:solidFill>
                <a:scrgbClr r="2122" g="3689" b="913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计数单位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1-9</c:v>
                </c:pt>
                <c:pt idx="1">
                  <c:v>9</c:v>
                </c:pt>
                <c:pt idx="2">
                  <c:v>10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466692651"/>
        <c:axId val="994594599"/>
      </c:barChart>
      <c:catAx>
        <c:axId val="4666926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994594599"/>
        <c:crosses val="autoZero"/>
        <c:auto val="1"/>
        <c:lblAlgn val="ctr"/>
        <c:lblOffset val="100"/>
        <c:noMultiLvlLbl val="0"/>
      </c:catAx>
      <c:valAx>
        <c:axId val="994594599"/>
        <c:scaling>
          <c:orientation val="minMax"/>
          <c:max val="12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466692651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f945099-038b-4b9b-9625-faffbf3b9724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8" Type="http://schemas.openxmlformats.org/officeDocument/2006/relationships/slideLayout" Target="../slideLayouts/slideLayout6.xml"/><Relationship Id="rId47" Type="http://schemas.openxmlformats.org/officeDocument/2006/relationships/tags" Target="../tags/tag121.xml"/><Relationship Id="rId46" Type="http://schemas.openxmlformats.org/officeDocument/2006/relationships/image" Target="../media/image19.svg"/><Relationship Id="rId45" Type="http://schemas.openxmlformats.org/officeDocument/2006/relationships/image" Target="../media/image18.png"/><Relationship Id="rId44" Type="http://schemas.openxmlformats.org/officeDocument/2006/relationships/tags" Target="../tags/tag120.xml"/><Relationship Id="rId43" Type="http://schemas.openxmlformats.org/officeDocument/2006/relationships/tags" Target="../tags/tag119.xml"/><Relationship Id="rId42" Type="http://schemas.openxmlformats.org/officeDocument/2006/relationships/tags" Target="../tags/tag118.xml"/><Relationship Id="rId41" Type="http://schemas.openxmlformats.org/officeDocument/2006/relationships/image" Target="../media/image17.svg"/><Relationship Id="rId40" Type="http://schemas.openxmlformats.org/officeDocument/2006/relationships/image" Target="../media/image16.png"/><Relationship Id="rId4" Type="http://schemas.openxmlformats.org/officeDocument/2006/relationships/tags" Target="../tags/tag94.xml"/><Relationship Id="rId39" Type="http://schemas.openxmlformats.org/officeDocument/2006/relationships/tags" Target="../tags/tag117.xml"/><Relationship Id="rId38" Type="http://schemas.openxmlformats.org/officeDocument/2006/relationships/tags" Target="../tags/tag116.xml"/><Relationship Id="rId37" Type="http://schemas.openxmlformats.org/officeDocument/2006/relationships/tags" Target="../tags/tag115.xml"/><Relationship Id="rId36" Type="http://schemas.openxmlformats.org/officeDocument/2006/relationships/image" Target="../media/image15.svg"/><Relationship Id="rId35" Type="http://schemas.openxmlformats.org/officeDocument/2006/relationships/image" Target="../media/image14.png"/><Relationship Id="rId34" Type="http://schemas.openxmlformats.org/officeDocument/2006/relationships/tags" Target="../tags/tag114.xml"/><Relationship Id="rId33" Type="http://schemas.openxmlformats.org/officeDocument/2006/relationships/tags" Target="../tags/tag113.xml"/><Relationship Id="rId32" Type="http://schemas.openxmlformats.org/officeDocument/2006/relationships/tags" Target="../tags/tag112.xml"/><Relationship Id="rId31" Type="http://schemas.openxmlformats.org/officeDocument/2006/relationships/tags" Target="../tags/tag111.xml"/><Relationship Id="rId30" Type="http://schemas.openxmlformats.org/officeDocument/2006/relationships/tags" Target="../tags/tag110.xml"/><Relationship Id="rId3" Type="http://schemas.openxmlformats.org/officeDocument/2006/relationships/tags" Target="../tags/tag93.xml"/><Relationship Id="rId29" Type="http://schemas.openxmlformats.org/officeDocument/2006/relationships/image" Target="../media/image13.svg"/><Relationship Id="rId28" Type="http://schemas.openxmlformats.org/officeDocument/2006/relationships/image" Target="../media/image12.png"/><Relationship Id="rId27" Type="http://schemas.openxmlformats.org/officeDocument/2006/relationships/tags" Target="../tags/tag109.xml"/><Relationship Id="rId26" Type="http://schemas.openxmlformats.org/officeDocument/2006/relationships/tags" Target="../tags/tag108.xml"/><Relationship Id="rId25" Type="http://schemas.openxmlformats.org/officeDocument/2006/relationships/tags" Target="../tags/tag107.xml"/><Relationship Id="rId24" Type="http://schemas.openxmlformats.org/officeDocument/2006/relationships/tags" Target="../tags/tag106.xml"/><Relationship Id="rId23" Type="http://schemas.openxmlformats.org/officeDocument/2006/relationships/image" Target="../media/image11.svg"/><Relationship Id="rId22" Type="http://schemas.openxmlformats.org/officeDocument/2006/relationships/image" Target="../media/image10.png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tags" Target="../tags/tag92.xml"/><Relationship Id="rId19" Type="http://schemas.openxmlformats.org/officeDocument/2006/relationships/tags" Target="../tags/tag103.xml"/><Relationship Id="rId18" Type="http://schemas.openxmlformats.org/officeDocument/2006/relationships/image" Target="../media/image9.svg"/><Relationship Id="rId17" Type="http://schemas.openxmlformats.org/officeDocument/2006/relationships/image" Target="../media/image8.png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124.xml"/><Relationship Id="rId39" Type="http://schemas.openxmlformats.org/officeDocument/2006/relationships/tags" Target="../tags/tag149.xml"/><Relationship Id="rId38" Type="http://schemas.openxmlformats.org/officeDocument/2006/relationships/tags" Target="../tags/tag148.xml"/><Relationship Id="rId37" Type="http://schemas.openxmlformats.org/officeDocument/2006/relationships/tags" Target="../tags/tag147.xml"/><Relationship Id="rId36" Type="http://schemas.openxmlformats.org/officeDocument/2006/relationships/image" Target="../media/image28.svg"/><Relationship Id="rId35" Type="http://schemas.openxmlformats.org/officeDocument/2006/relationships/image" Target="../media/image27.png"/><Relationship Id="rId34" Type="http://schemas.openxmlformats.org/officeDocument/2006/relationships/tags" Target="../tags/tag146.xml"/><Relationship Id="rId33" Type="http://schemas.openxmlformats.org/officeDocument/2006/relationships/tags" Target="../tags/tag145.xml"/><Relationship Id="rId32" Type="http://schemas.openxmlformats.org/officeDocument/2006/relationships/tags" Target="../tags/tag144.xml"/><Relationship Id="rId31" Type="http://schemas.openxmlformats.org/officeDocument/2006/relationships/image" Target="../media/image26.svg"/><Relationship Id="rId30" Type="http://schemas.openxmlformats.org/officeDocument/2006/relationships/image" Target="../media/image25.png"/><Relationship Id="rId3" Type="http://schemas.openxmlformats.org/officeDocument/2006/relationships/tags" Target="../tags/tag123.xml"/><Relationship Id="rId29" Type="http://schemas.openxmlformats.org/officeDocument/2006/relationships/tags" Target="../tags/tag143.xml"/><Relationship Id="rId28" Type="http://schemas.openxmlformats.org/officeDocument/2006/relationships/tags" Target="../tags/tag142.xml"/><Relationship Id="rId27" Type="http://schemas.openxmlformats.org/officeDocument/2006/relationships/tags" Target="../tags/tag141.xml"/><Relationship Id="rId26" Type="http://schemas.openxmlformats.org/officeDocument/2006/relationships/tags" Target="../tags/tag140.xml"/><Relationship Id="rId25" Type="http://schemas.openxmlformats.org/officeDocument/2006/relationships/tags" Target="../tags/tag139.xml"/><Relationship Id="rId24" Type="http://schemas.openxmlformats.org/officeDocument/2006/relationships/image" Target="../media/image24.svg"/><Relationship Id="rId23" Type="http://schemas.openxmlformats.org/officeDocument/2006/relationships/image" Target="../media/image23.png"/><Relationship Id="rId22" Type="http://schemas.openxmlformats.org/officeDocument/2006/relationships/tags" Target="../tags/tag138.xml"/><Relationship Id="rId21" Type="http://schemas.openxmlformats.org/officeDocument/2006/relationships/tags" Target="../tags/tag137.xml"/><Relationship Id="rId20" Type="http://schemas.openxmlformats.org/officeDocument/2006/relationships/tags" Target="../tags/tag136.xml"/><Relationship Id="rId2" Type="http://schemas.openxmlformats.org/officeDocument/2006/relationships/tags" Target="../tags/tag122.xml"/><Relationship Id="rId19" Type="http://schemas.openxmlformats.org/officeDocument/2006/relationships/image" Target="../media/image22.svg"/><Relationship Id="rId18" Type="http://schemas.openxmlformats.org/officeDocument/2006/relationships/image" Target="../media/image21.png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image" Target="../media/image17.svg"/><Relationship Id="rId13" Type="http://schemas.openxmlformats.org/officeDocument/2006/relationships/image" Target="../media/image20.png"/><Relationship Id="rId12" Type="http://schemas.openxmlformats.org/officeDocument/2006/relationships/tags" Target="../tags/tag13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178.xml"/><Relationship Id="rId40" Type="http://schemas.openxmlformats.org/officeDocument/2006/relationships/tags" Target="../tags/tag177.xml"/><Relationship Id="rId4" Type="http://schemas.openxmlformats.org/officeDocument/2006/relationships/tags" Target="../tags/tag153.xml"/><Relationship Id="rId39" Type="http://schemas.openxmlformats.org/officeDocument/2006/relationships/image" Target="../media/image40.svg"/><Relationship Id="rId38" Type="http://schemas.openxmlformats.org/officeDocument/2006/relationships/image" Target="../media/image39.png"/><Relationship Id="rId37" Type="http://schemas.openxmlformats.org/officeDocument/2006/relationships/tags" Target="../tags/tag176.xml"/><Relationship Id="rId36" Type="http://schemas.openxmlformats.org/officeDocument/2006/relationships/tags" Target="../tags/tag175.xml"/><Relationship Id="rId35" Type="http://schemas.openxmlformats.org/officeDocument/2006/relationships/tags" Target="../tags/tag174.xml"/><Relationship Id="rId34" Type="http://schemas.openxmlformats.org/officeDocument/2006/relationships/tags" Target="../tags/tag173.xml"/><Relationship Id="rId33" Type="http://schemas.openxmlformats.org/officeDocument/2006/relationships/image" Target="../media/image38.svg"/><Relationship Id="rId32" Type="http://schemas.openxmlformats.org/officeDocument/2006/relationships/image" Target="../media/image37.png"/><Relationship Id="rId31" Type="http://schemas.openxmlformats.org/officeDocument/2006/relationships/tags" Target="../tags/tag172.xml"/><Relationship Id="rId30" Type="http://schemas.openxmlformats.org/officeDocument/2006/relationships/tags" Target="../tags/tag171.xml"/><Relationship Id="rId3" Type="http://schemas.openxmlformats.org/officeDocument/2006/relationships/tags" Target="../tags/tag152.xml"/><Relationship Id="rId29" Type="http://schemas.openxmlformats.org/officeDocument/2006/relationships/tags" Target="../tags/tag170.xml"/><Relationship Id="rId28" Type="http://schemas.openxmlformats.org/officeDocument/2006/relationships/tags" Target="../tags/tag169.xml"/><Relationship Id="rId27" Type="http://schemas.openxmlformats.org/officeDocument/2006/relationships/image" Target="../media/image36.svg"/><Relationship Id="rId26" Type="http://schemas.openxmlformats.org/officeDocument/2006/relationships/image" Target="../media/image35.png"/><Relationship Id="rId25" Type="http://schemas.openxmlformats.org/officeDocument/2006/relationships/tags" Target="../tags/tag168.xml"/><Relationship Id="rId24" Type="http://schemas.openxmlformats.org/officeDocument/2006/relationships/tags" Target="../tags/tag167.xml"/><Relationship Id="rId23" Type="http://schemas.openxmlformats.org/officeDocument/2006/relationships/tags" Target="../tags/tag166.xml"/><Relationship Id="rId22" Type="http://schemas.openxmlformats.org/officeDocument/2006/relationships/tags" Target="../tags/tag165.xml"/><Relationship Id="rId21" Type="http://schemas.openxmlformats.org/officeDocument/2006/relationships/tags" Target="../tags/tag164.xml"/><Relationship Id="rId20" Type="http://schemas.openxmlformats.org/officeDocument/2006/relationships/image" Target="../media/image34.svg"/><Relationship Id="rId2" Type="http://schemas.openxmlformats.org/officeDocument/2006/relationships/tags" Target="../tags/tag151.xml"/><Relationship Id="rId19" Type="http://schemas.openxmlformats.org/officeDocument/2006/relationships/image" Target="../media/image33.png"/><Relationship Id="rId18" Type="http://schemas.openxmlformats.org/officeDocument/2006/relationships/tags" Target="../tags/tag163.xml"/><Relationship Id="rId17" Type="http://schemas.openxmlformats.org/officeDocument/2006/relationships/tags" Target="../tags/tag162.xml"/><Relationship Id="rId16" Type="http://schemas.openxmlformats.org/officeDocument/2006/relationships/tags" Target="../tags/tag161.xml"/><Relationship Id="rId15" Type="http://schemas.openxmlformats.org/officeDocument/2006/relationships/tags" Target="../tags/tag160.xml"/><Relationship Id="rId14" Type="http://schemas.openxmlformats.org/officeDocument/2006/relationships/tags" Target="../tags/tag159.xml"/><Relationship Id="rId13" Type="http://schemas.openxmlformats.org/officeDocument/2006/relationships/image" Target="../media/image32.svg"/><Relationship Id="rId12" Type="http://schemas.openxmlformats.org/officeDocument/2006/relationships/image" Target="../media/image31.png"/><Relationship Id="rId11" Type="http://schemas.openxmlformats.org/officeDocument/2006/relationships/tags" Target="../tags/tag158.xml"/><Relationship Id="rId10" Type="http://schemas.openxmlformats.org/officeDocument/2006/relationships/tags" Target="../tags/tag157.xml"/><Relationship Id="rId1" Type="http://schemas.openxmlformats.org/officeDocument/2006/relationships/tags" Target="../tags/tag15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image" Target="../media/image42.svg"/><Relationship Id="rId75" Type="http://schemas.openxmlformats.org/officeDocument/2006/relationships/slideLayout" Target="../slideLayouts/slideLayout6.xml"/><Relationship Id="rId74" Type="http://schemas.openxmlformats.org/officeDocument/2006/relationships/tags" Target="../tags/tag234.xml"/><Relationship Id="rId73" Type="http://schemas.openxmlformats.org/officeDocument/2006/relationships/tags" Target="../tags/tag233.xml"/><Relationship Id="rId72" Type="http://schemas.openxmlformats.org/officeDocument/2006/relationships/image" Target="../media/image58.svg"/><Relationship Id="rId71" Type="http://schemas.openxmlformats.org/officeDocument/2006/relationships/image" Target="../media/image57.png"/><Relationship Id="rId70" Type="http://schemas.openxmlformats.org/officeDocument/2006/relationships/tags" Target="../tags/tag232.xml"/><Relationship Id="rId7" Type="http://schemas.openxmlformats.org/officeDocument/2006/relationships/image" Target="../media/image41.png"/><Relationship Id="rId69" Type="http://schemas.openxmlformats.org/officeDocument/2006/relationships/tags" Target="../tags/tag231.xml"/><Relationship Id="rId68" Type="http://schemas.openxmlformats.org/officeDocument/2006/relationships/tags" Target="../tags/tag230.xml"/><Relationship Id="rId67" Type="http://schemas.openxmlformats.org/officeDocument/2006/relationships/tags" Target="../tags/tag229.xml"/><Relationship Id="rId66" Type="http://schemas.openxmlformats.org/officeDocument/2006/relationships/tags" Target="../tags/tag228.xml"/><Relationship Id="rId65" Type="http://schemas.openxmlformats.org/officeDocument/2006/relationships/image" Target="../media/image56.svg"/><Relationship Id="rId64" Type="http://schemas.openxmlformats.org/officeDocument/2006/relationships/image" Target="../media/image55.png"/><Relationship Id="rId63" Type="http://schemas.openxmlformats.org/officeDocument/2006/relationships/tags" Target="../tags/tag227.xml"/><Relationship Id="rId62" Type="http://schemas.openxmlformats.org/officeDocument/2006/relationships/tags" Target="../tags/tag226.xml"/><Relationship Id="rId61" Type="http://schemas.openxmlformats.org/officeDocument/2006/relationships/tags" Target="../tags/tag225.xml"/><Relationship Id="rId60" Type="http://schemas.openxmlformats.org/officeDocument/2006/relationships/tags" Target="../tags/tag224.xml"/><Relationship Id="rId6" Type="http://schemas.openxmlformats.org/officeDocument/2006/relationships/tags" Target="../tags/tag184.xml"/><Relationship Id="rId59" Type="http://schemas.openxmlformats.org/officeDocument/2006/relationships/tags" Target="../tags/tag223.xml"/><Relationship Id="rId58" Type="http://schemas.openxmlformats.org/officeDocument/2006/relationships/image" Target="../media/image54.svg"/><Relationship Id="rId57" Type="http://schemas.openxmlformats.org/officeDocument/2006/relationships/image" Target="../media/image53.png"/><Relationship Id="rId56" Type="http://schemas.openxmlformats.org/officeDocument/2006/relationships/tags" Target="../tags/tag222.xml"/><Relationship Id="rId55" Type="http://schemas.openxmlformats.org/officeDocument/2006/relationships/tags" Target="../tags/tag221.xml"/><Relationship Id="rId54" Type="http://schemas.openxmlformats.org/officeDocument/2006/relationships/tags" Target="../tags/tag220.xml"/><Relationship Id="rId53" Type="http://schemas.openxmlformats.org/officeDocument/2006/relationships/tags" Target="../tags/tag219.xml"/><Relationship Id="rId52" Type="http://schemas.openxmlformats.org/officeDocument/2006/relationships/tags" Target="../tags/tag218.xml"/><Relationship Id="rId51" Type="http://schemas.openxmlformats.org/officeDocument/2006/relationships/image" Target="../media/image52.svg"/><Relationship Id="rId50" Type="http://schemas.openxmlformats.org/officeDocument/2006/relationships/image" Target="../media/image51.png"/><Relationship Id="rId5" Type="http://schemas.openxmlformats.org/officeDocument/2006/relationships/tags" Target="../tags/tag183.xml"/><Relationship Id="rId49" Type="http://schemas.openxmlformats.org/officeDocument/2006/relationships/tags" Target="../tags/tag217.xml"/><Relationship Id="rId48" Type="http://schemas.openxmlformats.org/officeDocument/2006/relationships/tags" Target="../tags/tag216.xml"/><Relationship Id="rId47" Type="http://schemas.openxmlformats.org/officeDocument/2006/relationships/tags" Target="../tags/tag215.xml"/><Relationship Id="rId46" Type="http://schemas.openxmlformats.org/officeDocument/2006/relationships/tags" Target="../tags/tag214.xml"/><Relationship Id="rId45" Type="http://schemas.openxmlformats.org/officeDocument/2006/relationships/tags" Target="../tags/tag213.xml"/><Relationship Id="rId44" Type="http://schemas.openxmlformats.org/officeDocument/2006/relationships/tags" Target="../tags/tag212.xml"/><Relationship Id="rId43" Type="http://schemas.openxmlformats.org/officeDocument/2006/relationships/tags" Target="../tags/tag211.xml"/><Relationship Id="rId42" Type="http://schemas.openxmlformats.org/officeDocument/2006/relationships/tags" Target="../tags/tag210.xml"/><Relationship Id="rId41" Type="http://schemas.openxmlformats.org/officeDocument/2006/relationships/tags" Target="../tags/tag209.xml"/><Relationship Id="rId40" Type="http://schemas.openxmlformats.org/officeDocument/2006/relationships/tags" Target="../tags/tag208.xml"/><Relationship Id="rId4" Type="http://schemas.openxmlformats.org/officeDocument/2006/relationships/tags" Target="../tags/tag182.xml"/><Relationship Id="rId39" Type="http://schemas.openxmlformats.org/officeDocument/2006/relationships/tags" Target="../tags/tag207.xml"/><Relationship Id="rId38" Type="http://schemas.openxmlformats.org/officeDocument/2006/relationships/image" Target="../media/image50.svg"/><Relationship Id="rId37" Type="http://schemas.openxmlformats.org/officeDocument/2006/relationships/image" Target="../media/image49.png"/><Relationship Id="rId36" Type="http://schemas.openxmlformats.org/officeDocument/2006/relationships/tags" Target="../tags/tag206.xml"/><Relationship Id="rId35" Type="http://schemas.openxmlformats.org/officeDocument/2006/relationships/tags" Target="../tags/tag205.xml"/><Relationship Id="rId34" Type="http://schemas.openxmlformats.org/officeDocument/2006/relationships/tags" Target="../tags/tag204.xml"/><Relationship Id="rId33" Type="http://schemas.openxmlformats.org/officeDocument/2006/relationships/tags" Target="../tags/tag203.xml"/><Relationship Id="rId32" Type="http://schemas.openxmlformats.org/officeDocument/2006/relationships/image" Target="../media/image48.svg"/><Relationship Id="rId31" Type="http://schemas.openxmlformats.org/officeDocument/2006/relationships/image" Target="../media/image47.png"/><Relationship Id="rId30" Type="http://schemas.openxmlformats.org/officeDocument/2006/relationships/tags" Target="../tags/tag202.xml"/><Relationship Id="rId3" Type="http://schemas.openxmlformats.org/officeDocument/2006/relationships/tags" Target="../tags/tag181.xml"/><Relationship Id="rId29" Type="http://schemas.openxmlformats.org/officeDocument/2006/relationships/tags" Target="../tags/tag201.xml"/><Relationship Id="rId28" Type="http://schemas.openxmlformats.org/officeDocument/2006/relationships/tags" Target="../tags/tag200.xml"/><Relationship Id="rId27" Type="http://schemas.openxmlformats.org/officeDocument/2006/relationships/tags" Target="../tags/tag199.xml"/><Relationship Id="rId26" Type="http://schemas.openxmlformats.org/officeDocument/2006/relationships/tags" Target="../tags/tag198.xml"/><Relationship Id="rId25" Type="http://schemas.openxmlformats.org/officeDocument/2006/relationships/tags" Target="../tags/tag197.xml"/><Relationship Id="rId24" Type="http://schemas.openxmlformats.org/officeDocument/2006/relationships/image" Target="../media/image46.svg"/><Relationship Id="rId23" Type="http://schemas.openxmlformats.org/officeDocument/2006/relationships/image" Target="../media/image45.png"/><Relationship Id="rId22" Type="http://schemas.openxmlformats.org/officeDocument/2006/relationships/tags" Target="../tags/tag196.xml"/><Relationship Id="rId21" Type="http://schemas.openxmlformats.org/officeDocument/2006/relationships/tags" Target="../tags/tag195.xml"/><Relationship Id="rId20" Type="http://schemas.openxmlformats.org/officeDocument/2006/relationships/tags" Target="../tags/tag194.xml"/><Relationship Id="rId2" Type="http://schemas.openxmlformats.org/officeDocument/2006/relationships/tags" Target="../tags/tag180.xml"/><Relationship Id="rId19" Type="http://schemas.openxmlformats.org/officeDocument/2006/relationships/tags" Target="../tags/tag193.xml"/><Relationship Id="rId18" Type="http://schemas.openxmlformats.org/officeDocument/2006/relationships/tags" Target="../tags/tag192.xml"/><Relationship Id="rId17" Type="http://schemas.openxmlformats.org/officeDocument/2006/relationships/tags" Target="../tags/tag191.xml"/><Relationship Id="rId16" Type="http://schemas.openxmlformats.org/officeDocument/2006/relationships/image" Target="../media/image44.svg"/><Relationship Id="rId15" Type="http://schemas.openxmlformats.org/officeDocument/2006/relationships/image" Target="../media/image43.png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tags" Target="../tags/tag17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265.xml"/><Relationship Id="rId42" Type="http://schemas.openxmlformats.org/officeDocument/2006/relationships/tags" Target="../tags/tag264.xml"/><Relationship Id="rId41" Type="http://schemas.openxmlformats.org/officeDocument/2006/relationships/image" Target="../media/image69.svg"/><Relationship Id="rId40" Type="http://schemas.openxmlformats.org/officeDocument/2006/relationships/image" Target="../media/image68.png"/><Relationship Id="rId4" Type="http://schemas.openxmlformats.org/officeDocument/2006/relationships/tags" Target="../tags/tag238.xml"/><Relationship Id="rId39" Type="http://schemas.openxmlformats.org/officeDocument/2006/relationships/tags" Target="../tags/tag263.xml"/><Relationship Id="rId38" Type="http://schemas.openxmlformats.org/officeDocument/2006/relationships/tags" Target="../tags/tag262.xml"/><Relationship Id="rId37" Type="http://schemas.openxmlformats.org/officeDocument/2006/relationships/tags" Target="../tags/tag261.xml"/><Relationship Id="rId36" Type="http://schemas.openxmlformats.org/officeDocument/2006/relationships/tags" Target="../tags/tag260.xml"/><Relationship Id="rId35" Type="http://schemas.openxmlformats.org/officeDocument/2006/relationships/tags" Target="../tags/tag259.xml"/><Relationship Id="rId34" Type="http://schemas.openxmlformats.org/officeDocument/2006/relationships/image" Target="../media/image67.svg"/><Relationship Id="rId33" Type="http://schemas.openxmlformats.org/officeDocument/2006/relationships/image" Target="../media/image66.png"/><Relationship Id="rId32" Type="http://schemas.openxmlformats.org/officeDocument/2006/relationships/tags" Target="../tags/tag258.xml"/><Relationship Id="rId31" Type="http://schemas.openxmlformats.org/officeDocument/2006/relationships/tags" Target="../tags/tag257.xml"/><Relationship Id="rId30" Type="http://schemas.openxmlformats.org/officeDocument/2006/relationships/tags" Target="../tags/tag256.xml"/><Relationship Id="rId3" Type="http://schemas.openxmlformats.org/officeDocument/2006/relationships/tags" Target="../tags/tag237.xml"/><Relationship Id="rId29" Type="http://schemas.openxmlformats.org/officeDocument/2006/relationships/tags" Target="../tags/tag255.xml"/><Relationship Id="rId28" Type="http://schemas.openxmlformats.org/officeDocument/2006/relationships/tags" Target="../tags/tag254.xml"/><Relationship Id="rId27" Type="http://schemas.openxmlformats.org/officeDocument/2006/relationships/image" Target="../media/image34.svg"/><Relationship Id="rId26" Type="http://schemas.openxmlformats.org/officeDocument/2006/relationships/image" Target="../media/image65.png"/><Relationship Id="rId25" Type="http://schemas.openxmlformats.org/officeDocument/2006/relationships/tags" Target="../tags/tag253.xml"/><Relationship Id="rId24" Type="http://schemas.openxmlformats.org/officeDocument/2006/relationships/tags" Target="../tags/tag252.xml"/><Relationship Id="rId23" Type="http://schemas.openxmlformats.org/officeDocument/2006/relationships/tags" Target="../tags/tag251.xml"/><Relationship Id="rId22" Type="http://schemas.openxmlformats.org/officeDocument/2006/relationships/tags" Target="../tags/tag250.xml"/><Relationship Id="rId21" Type="http://schemas.openxmlformats.org/officeDocument/2006/relationships/tags" Target="../tags/tag249.xml"/><Relationship Id="rId20" Type="http://schemas.openxmlformats.org/officeDocument/2006/relationships/image" Target="../media/image64.svg"/><Relationship Id="rId2" Type="http://schemas.openxmlformats.org/officeDocument/2006/relationships/tags" Target="../tags/tag236.xml"/><Relationship Id="rId19" Type="http://schemas.openxmlformats.org/officeDocument/2006/relationships/image" Target="../media/image63.png"/><Relationship Id="rId18" Type="http://schemas.openxmlformats.org/officeDocument/2006/relationships/tags" Target="../tags/tag248.xml"/><Relationship Id="rId17" Type="http://schemas.openxmlformats.org/officeDocument/2006/relationships/tags" Target="../tags/tag247.xml"/><Relationship Id="rId16" Type="http://schemas.openxmlformats.org/officeDocument/2006/relationships/tags" Target="../tags/tag246.xml"/><Relationship Id="rId15" Type="http://schemas.openxmlformats.org/officeDocument/2006/relationships/tags" Target="../tags/tag245.xml"/><Relationship Id="rId14" Type="http://schemas.openxmlformats.org/officeDocument/2006/relationships/tags" Target="../tags/tag244.xml"/><Relationship Id="rId13" Type="http://schemas.openxmlformats.org/officeDocument/2006/relationships/image" Target="../media/image62.svg"/><Relationship Id="rId12" Type="http://schemas.openxmlformats.org/officeDocument/2006/relationships/image" Target="../media/image61.png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tags" Target="../tags/tag26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tags" Target="../tags/tag275.xml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296.xml"/><Relationship Id="rId33" Type="http://schemas.openxmlformats.org/officeDocument/2006/relationships/tags" Target="../tags/tag295.xml"/><Relationship Id="rId32" Type="http://schemas.openxmlformats.org/officeDocument/2006/relationships/image" Target="../media/image75.svg"/><Relationship Id="rId31" Type="http://schemas.openxmlformats.org/officeDocument/2006/relationships/image" Target="../media/image74.png"/><Relationship Id="rId30" Type="http://schemas.openxmlformats.org/officeDocument/2006/relationships/tags" Target="../tags/tag294.xml"/><Relationship Id="rId3" Type="http://schemas.openxmlformats.org/officeDocument/2006/relationships/tags" Target="../tags/tag271.xml"/><Relationship Id="rId29" Type="http://schemas.openxmlformats.org/officeDocument/2006/relationships/tags" Target="../tags/tag293.xml"/><Relationship Id="rId28" Type="http://schemas.openxmlformats.org/officeDocument/2006/relationships/tags" Target="../tags/tag292.xml"/><Relationship Id="rId27" Type="http://schemas.openxmlformats.org/officeDocument/2006/relationships/tags" Target="../tags/tag291.xml"/><Relationship Id="rId26" Type="http://schemas.openxmlformats.org/officeDocument/2006/relationships/tags" Target="../tags/tag290.xml"/><Relationship Id="rId25" Type="http://schemas.openxmlformats.org/officeDocument/2006/relationships/image" Target="../media/image73.svg"/><Relationship Id="rId24" Type="http://schemas.openxmlformats.org/officeDocument/2006/relationships/image" Target="../media/image72.png"/><Relationship Id="rId23" Type="http://schemas.openxmlformats.org/officeDocument/2006/relationships/tags" Target="../tags/tag289.xml"/><Relationship Id="rId22" Type="http://schemas.openxmlformats.org/officeDocument/2006/relationships/tags" Target="../tags/tag288.xml"/><Relationship Id="rId21" Type="http://schemas.openxmlformats.org/officeDocument/2006/relationships/tags" Target="../tags/tag287.xml"/><Relationship Id="rId20" Type="http://schemas.openxmlformats.org/officeDocument/2006/relationships/tags" Target="../tags/tag286.xml"/><Relationship Id="rId2" Type="http://schemas.openxmlformats.org/officeDocument/2006/relationships/tags" Target="../tags/tag270.xml"/><Relationship Id="rId19" Type="http://schemas.openxmlformats.org/officeDocument/2006/relationships/tags" Target="../tags/tag285.xml"/><Relationship Id="rId18" Type="http://schemas.openxmlformats.org/officeDocument/2006/relationships/image" Target="../media/image71.svg"/><Relationship Id="rId17" Type="http://schemas.openxmlformats.org/officeDocument/2006/relationships/image" Target="../media/image70.png"/><Relationship Id="rId16" Type="http://schemas.openxmlformats.org/officeDocument/2006/relationships/tags" Target="../tags/tag284.xml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tags" Target="../tags/tag26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png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324.xml"/><Relationship Id="rId41" Type="http://schemas.openxmlformats.org/officeDocument/2006/relationships/image" Target="../media/image11.svg"/><Relationship Id="rId40" Type="http://schemas.openxmlformats.org/officeDocument/2006/relationships/image" Target="../media/image88.png"/><Relationship Id="rId4" Type="http://schemas.openxmlformats.org/officeDocument/2006/relationships/tags" Target="../tags/tag300.xml"/><Relationship Id="rId39" Type="http://schemas.openxmlformats.org/officeDocument/2006/relationships/tags" Target="../tags/tag323.xml"/><Relationship Id="rId38" Type="http://schemas.openxmlformats.org/officeDocument/2006/relationships/tags" Target="../tags/tag322.xml"/><Relationship Id="rId37" Type="http://schemas.openxmlformats.org/officeDocument/2006/relationships/tags" Target="../tags/tag321.xml"/><Relationship Id="rId36" Type="http://schemas.openxmlformats.org/officeDocument/2006/relationships/image" Target="../media/image87.svg"/><Relationship Id="rId35" Type="http://schemas.openxmlformats.org/officeDocument/2006/relationships/image" Target="../media/image86.png"/><Relationship Id="rId34" Type="http://schemas.openxmlformats.org/officeDocument/2006/relationships/tags" Target="../tags/tag320.xml"/><Relationship Id="rId33" Type="http://schemas.openxmlformats.org/officeDocument/2006/relationships/tags" Target="../tags/tag319.xml"/><Relationship Id="rId32" Type="http://schemas.openxmlformats.org/officeDocument/2006/relationships/tags" Target="../tags/tag318.xml"/><Relationship Id="rId31" Type="http://schemas.openxmlformats.org/officeDocument/2006/relationships/image" Target="../media/image85.svg"/><Relationship Id="rId30" Type="http://schemas.openxmlformats.org/officeDocument/2006/relationships/image" Target="../media/image84.png"/><Relationship Id="rId3" Type="http://schemas.openxmlformats.org/officeDocument/2006/relationships/tags" Target="../tags/tag299.xml"/><Relationship Id="rId29" Type="http://schemas.openxmlformats.org/officeDocument/2006/relationships/tags" Target="../tags/tag317.xml"/><Relationship Id="rId28" Type="http://schemas.openxmlformats.org/officeDocument/2006/relationships/tags" Target="../tags/tag316.xml"/><Relationship Id="rId27" Type="http://schemas.openxmlformats.org/officeDocument/2006/relationships/tags" Target="../tags/tag315.xml"/><Relationship Id="rId26" Type="http://schemas.openxmlformats.org/officeDocument/2006/relationships/image" Target="../media/image83.svg"/><Relationship Id="rId25" Type="http://schemas.openxmlformats.org/officeDocument/2006/relationships/image" Target="../media/image82.png"/><Relationship Id="rId24" Type="http://schemas.openxmlformats.org/officeDocument/2006/relationships/tags" Target="../tags/tag314.xml"/><Relationship Id="rId23" Type="http://schemas.openxmlformats.org/officeDocument/2006/relationships/tags" Target="../tags/tag313.xml"/><Relationship Id="rId22" Type="http://schemas.openxmlformats.org/officeDocument/2006/relationships/tags" Target="../tags/tag312.xml"/><Relationship Id="rId21" Type="http://schemas.openxmlformats.org/officeDocument/2006/relationships/tags" Target="../tags/tag311.xml"/><Relationship Id="rId20" Type="http://schemas.openxmlformats.org/officeDocument/2006/relationships/image" Target="../media/image81.svg"/><Relationship Id="rId2" Type="http://schemas.openxmlformats.org/officeDocument/2006/relationships/tags" Target="../tags/tag298.xml"/><Relationship Id="rId19" Type="http://schemas.openxmlformats.org/officeDocument/2006/relationships/image" Target="../media/image80.png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image" Target="../media/image79.svg"/><Relationship Id="rId14" Type="http://schemas.openxmlformats.org/officeDocument/2006/relationships/image" Target="../media/image78.png"/><Relationship Id="rId13" Type="http://schemas.openxmlformats.org/officeDocument/2006/relationships/tags" Target="../tags/tag307.xml"/><Relationship Id="rId12" Type="http://schemas.openxmlformats.org/officeDocument/2006/relationships/tags" Target="../tags/tag306.xml"/><Relationship Id="rId11" Type="http://schemas.openxmlformats.org/officeDocument/2006/relationships/tags" Target="../tags/tag305.xml"/><Relationship Id="rId10" Type="http://schemas.openxmlformats.org/officeDocument/2006/relationships/image" Target="../media/image77.svg"/><Relationship Id="rId1" Type="http://schemas.openxmlformats.org/officeDocument/2006/relationships/tags" Target="../tags/tag29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32.xml"/><Relationship Id="rId8" Type="http://schemas.openxmlformats.org/officeDocument/2006/relationships/tags" Target="../tags/tag331.xml"/><Relationship Id="rId7" Type="http://schemas.openxmlformats.org/officeDocument/2006/relationships/tags" Target="../tags/tag330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357.xml"/><Relationship Id="rId43" Type="http://schemas.openxmlformats.org/officeDocument/2006/relationships/tags" Target="../tags/tag356.xml"/><Relationship Id="rId42" Type="http://schemas.openxmlformats.org/officeDocument/2006/relationships/image" Target="../media/image97.svg"/><Relationship Id="rId41" Type="http://schemas.openxmlformats.org/officeDocument/2006/relationships/image" Target="../media/image96.png"/><Relationship Id="rId40" Type="http://schemas.openxmlformats.org/officeDocument/2006/relationships/tags" Target="../tags/tag355.xml"/><Relationship Id="rId4" Type="http://schemas.openxmlformats.org/officeDocument/2006/relationships/tags" Target="../tags/tag327.xml"/><Relationship Id="rId39" Type="http://schemas.openxmlformats.org/officeDocument/2006/relationships/tags" Target="../tags/tag354.xml"/><Relationship Id="rId38" Type="http://schemas.openxmlformats.org/officeDocument/2006/relationships/tags" Target="../tags/tag353.xml"/><Relationship Id="rId37" Type="http://schemas.openxmlformats.org/officeDocument/2006/relationships/tags" Target="../tags/tag352.xml"/><Relationship Id="rId36" Type="http://schemas.openxmlformats.org/officeDocument/2006/relationships/image" Target="../media/image95.svg"/><Relationship Id="rId35" Type="http://schemas.openxmlformats.org/officeDocument/2006/relationships/image" Target="../media/image94.png"/><Relationship Id="rId34" Type="http://schemas.openxmlformats.org/officeDocument/2006/relationships/tags" Target="../tags/tag351.xml"/><Relationship Id="rId33" Type="http://schemas.openxmlformats.org/officeDocument/2006/relationships/tags" Target="../tags/tag350.xml"/><Relationship Id="rId32" Type="http://schemas.openxmlformats.org/officeDocument/2006/relationships/tags" Target="../tags/tag349.xml"/><Relationship Id="rId31" Type="http://schemas.openxmlformats.org/officeDocument/2006/relationships/tags" Target="../tags/tag348.xml"/><Relationship Id="rId30" Type="http://schemas.openxmlformats.org/officeDocument/2006/relationships/tags" Target="../tags/tag347.xml"/><Relationship Id="rId3" Type="http://schemas.openxmlformats.org/officeDocument/2006/relationships/tags" Target="../tags/tag326.xml"/><Relationship Id="rId29" Type="http://schemas.openxmlformats.org/officeDocument/2006/relationships/tags" Target="../tags/tag346.xml"/><Relationship Id="rId28" Type="http://schemas.openxmlformats.org/officeDocument/2006/relationships/image" Target="../media/image93.svg"/><Relationship Id="rId27" Type="http://schemas.openxmlformats.org/officeDocument/2006/relationships/image" Target="../media/image92.png"/><Relationship Id="rId26" Type="http://schemas.openxmlformats.org/officeDocument/2006/relationships/tags" Target="../tags/tag345.xml"/><Relationship Id="rId25" Type="http://schemas.openxmlformats.org/officeDocument/2006/relationships/tags" Target="../tags/tag344.xml"/><Relationship Id="rId24" Type="http://schemas.openxmlformats.org/officeDocument/2006/relationships/tags" Target="../tags/tag343.xml"/><Relationship Id="rId23" Type="http://schemas.openxmlformats.org/officeDocument/2006/relationships/tags" Target="../tags/tag342.xml"/><Relationship Id="rId22" Type="http://schemas.openxmlformats.org/officeDocument/2006/relationships/image" Target="../media/image15.svg"/><Relationship Id="rId21" Type="http://schemas.openxmlformats.org/officeDocument/2006/relationships/image" Target="../media/image91.png"/><Relationship Id="rId20" Type="http://schemas.openxmlformats.org/officeDocument/2006/relationships/tags" Target="../tags/tag341.xml"/><Relationship Id="rId2" Type="http://schemas.openxmlformats.org/officeDocument/2006/relationships/tags" Target="../tags/tag325.xml"/><Relationship Id="rId19" Type="http://schemas.openxmlformats.org/officeDocument/2006/relationships/tags" Target="../tags/tag340.xml"/><Relationship Id="rId18" Type="http://schemas.openxmlformats.org/officeDocument/2006/relationships/tags" Target="../tags/tag339.xml"/><Relationship Id="rId17" Type="http://schemas.openxmlformats.org/officeDocument/2006/relationships/tags" Target="../tags/tag338.xml"/><Relationship Id="rId16" Type="http://schemas.openxmlformats.org/officeDocument/2006/relationships/image" Target="../media/image90.svg"/><Relationship Id="rId15" Type="http://schemas.openxmlformats.org/officeDocument/2006/relationships/image" Target="../media/image89.png"/><Relationship Id="rId14" Type="http://schemas.openxmlformats.org/officeDocument/2006/relationships/tags" Target="../tags/tag337.xml"/><Relationship Id="rId13" Type="http://schemas.openxmlformats.org/officeDocument/2006/relationships/tags" Target="../tags/tag336.xml"/><Relationship Id="rId12" Type="http://schemas.openxmlformats.org/officeDocument/2006/relationships/tags" Target="../tags/tag335.xml"/><Relationship Id="rId11" Type="http://schemas.openxmlformats.org/officeDocument/2006/relationships/tags" Target="../tags/tag334.xml"/><Relationship Id="rId10" Type="http://schemas.openxmlformats.org/officeDocument/2006/relationships/tags" Target="../tags/tag333.xml"/><Relationship Id="rId1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64.xml"/><Relationship Id="rId8" Type="http://schemas.openxmlformats.org/officeDocument/2006/relationships/image" Target="../media/image99.svg"/><Relationship Id="rId7" Type="http://schemas.openxmlformats.org/officeDocument/2006/relationships/image" Target="../media/image98.png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390.xml"/><Relationship Id="rId44" Type="http://schemas.openxmlformats.org/officeDocument/2006/relationships/tags" Target="../tags/tag389.xml"/><Relationship Id="rId43" Type="http://schemas.openxmlformats.org/officeDocument/2006/relationships/image" Target="../media/image52.svg"/><Relationship Id="rId42" Type="http://schemas.openxmlformats.org/officeDocument/2006/relationships/image" Target="../media/image106.png"/><Relationship Id="rId41" Type="http://schemas.openxmlformats.org/officeDocument/2006/relationships/tags" Target="../tags/tag388.xml"/><Relationship Id="rId40" Type="http://schemas.openxmlformats.org/officeDocument/2006/relationships/tags" Target="../tags/tag387.xml"/><Relationship Id="rId4" Type="http://schemas.openxmlformats.org/officeDocument/2006/relationships/tags" Target="../tags/tag361.xml"/><Relationship Id="rId39" Type="http://schemas.openxmlformats.org/officeDocument/2006/relationships/tags" Target="../tags/tag386.xml"/><Relationship Id="rId38" Type="http://schemas.openxmlformats.org/officeDocument/2006/relationships/tags" Target="../tags/tag385.xml"/><Relationship Id="rId37" Type="http://schemas.openxmlformats.org/officeDocument/2006/relationships/tags" Target="../tags/tag384.xml"/><Relationship Id="rId36" Type="http://schemas.openxmlformats.org/officeDocument/2006/relationships/image" Target="../media/image71.svg"/><Relationship Id="rId35" Type="http://schemas.openxmlformats.org/officeDocument/2006/relationships/image" Target="../media/image105.png"/><Relationship Id="rId34" Type="http://schemas.openxmlformats.org/officeDocument/2006/relationships/tags" Target="../tags/tag383.xml"/><Relationship Id="rId33" Type="http://schemas.openxmlformats.org/officeDocument/2006/relationships/tags" Target="../tags/tag382.xml"/><Relationship Id="rId32" Type="http://schemas.openxmlformats.org/officeDocument/2006/relationships/tags" Target="../tags/tag381.xml"/><Relationship Id="rId31" Type="http://schemas.openxmlformats.org/officeDocument/2006/relationships/tags" Target="../tags/tag380.xml"/><Relationship Id="rId30" Type="http://schemas.openxmlformats.org/officeDocument/2006/relationships/tags" Target="../tags/tag379.xml"/><Relationship Id="rId3" Type="http://schemas.openxmlformats.org/officeDocument/2006/relationships/tags" Target="../tags/tag360.xml"/><Relationship Id="rId29" Type="http://schemas.openxmlformats.org/officeDocument/2006/relationships/image" Target="../media/image5.svg"/><Relationship Id="rId28" Type="http://schemas.openxmlformats.org/officeDocument/2006/relationships/image" Target="../media/image104.png"/><Relationship Id="rId27" Type="http://schemas.openxmlformats.org/officeDocument/2006/relationships/tags" Target="../tags/tag378.xml"/><Relationship Id="rId26" Type="http://schemas.openxmlformats.org/officeDocument/2006/relationships/tags" Target="../tags/tag377.xml"/><Relationship Id="rId25" Type="http://schemas.openxmlformats.org/officeDocument/2006/relationships/tags" Target="../tags/tag376.xml"/><Relationship Id="rId24" Type="http://schemas.openxmlformats.org/officeDocument/2006/relationships/tags" Target="../tags/tag375.xml"/><Relationship Id="rId23" Type="http://schemas.openxmlformats.org/officeDocument/2006/relationships/tags" Target="../tags/tag374.xml"/><Relationship Id="rId22" Type="http://schemas.openxmlformats.org/officeDocument/2006/relationships/image" Target="../media/image103.svg"/><Relationship Id="rId21" Type="http://schemas.openxmlformats.org/officeDocument/2006/relationships/image" Target="../media/image102.png"/><Relationship Id="rId20" Type="http://schemas.openxmlformats.org/officeDocument/2006/relationships/tags" Target="../tags/tag373.xml"/><Relationship Id="rId2" Type="http://schemas.openxmlformats.org/officeDocument/2006/relationships/tags" Target="../tags/tag359.xml"/><Relationship Id="rId19" Type="http://schemas.openxmlformats.org/officeDocument/2006/relationships/tags" Target="../tags/tag372.xml"/><Relationship Id="rId18" Type="http://schemas.openxmlformats.org/officeDocument/2006/relationships/tags" Target="../tags/tag371.xml"/><Relationship Id="rId17" Type="http://schemas.openxmlformats.org/officeDocument/2006/relationships/tags" Target="../tags/tag370.xml"/><Relationship Id="rId16" Type="http://schemas.openxmlformats.org/officeDocument/2006/relationships/tags" Target="../tags/tag369.xml"/><Relationship Id="rId15" Type="http://schemas.openxmlformats.org/officeDocument/2006/relationships/image" Target="../media/image101.svg"/><Relationship Id="rId14" Type="http://schemas.openxmlformats.org/officeDocument/2006/relationships/image" Target="../media/image100.png"/><Relationship Id="rId13" Type="http://schemas.openxmlformats.org/officeDocument/2006/relationships/tags" Target="../tags/tag368.xml"/><Relationship Id="rId12" Type="http://schemas.openxmlformats.org/officeDocument/2006/relationships/tags" Target="../tags/tag367.xml"/><Relationship Id="rId11" Type="http://schemas.openxmlformats.org/officeDocument/2006/relationships/tags" Target="../tags/tag366.xml"/><Relationship Id="rId10" Type="http://schemas.openxmlformats.org/officeDocument/2006/relationships/tags" Target="../tags/tag365.xml"/><Relationship Id="rId1" Type="http://schemas.openxmlformats.org/officeDocument/2006/relationships/tags" Target="../tags/tag35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93.xml"/><Relationship Id="rId2" Type="http://schemas.openxmlformats.org/officeDocument/2006/relationships/tags" Target="../tags/tag392.xml"/><Relationship Id="rId1" Type="http://schemas.openxmlformats.org/officeDocument/2006/relationships/tags" Target="../tags/tag3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古人计数与数的认识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远古计数：绳结与刻痕中的数概念萌芽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结绳记事：一一对应思想的源头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771525"/>
          </a:xfrm>
          <a:custGeom>
            <a:avLst/>
            <a:gdLst>
              <a:gd name="sw" fmla="*/ 1 w 17385"/>
              <a:gd name="sh" fmla="*/ 1 h 1215"/>
              <a:gd name="mins" fmla="min sw sh"/>
              <a:gd name="dsw" fmla="+- 0 sw mins"/>
              <a:gd name="dsh" fmla="+- 0 sh mins"/>
              <a:gd name="p0x0" fmla="*/ 180 w 17385"/>
              <a:gd name="p0y0" fmla="*/ 0 h 1215"/>
              <a:gd name="p0x1" fmla="*/ 17205 w 17385"/>
              <a:gd name="p0y1" fmla="*/ 0 h 1215"/>
              <a:gd name="p0x2" fmla="*/ 17304 w 17385"/>
              <a:gd name="p0y2" fmla="*/ 0 h 1215"/>
              <a:gd name="p0x3" fmla="*/ 17385 w 17385"/>
              <a:gd name="p0y3" fmla="*/ 80 h 1215"/>
              <a:gd name="p0x4" fmla="*/ 17385 w 17385"/>
              <a:gd name="p0y4" fmla="*/ 180 h 1215"/>
              <a:gd name="p0x5" fmla="*/ 17385 w 17385"/>
              <a:gd name="p0y5" fmla="*/ 1035 h 1215"/>
              <a:gd name="p0x6" fmla="*/ 17385 w 17385"/>
              <a:gd name="p0y6" fmla="*/ 1134 h 1215"/>
              <a:gd name="p0x7" fmla="*/ 17304 w 17385"/>
              <a:gd name="p0y7" fmla="*/ 1215 h 1215"/>
              <a:gd name="p0x8" fmla="*/ 17205 w 17385"/>
              <a:gd name="p0y8" fmla="*/ 1215 h 1215"/>
              <a:gd name="p0x9" fmla="*/ 180 w 17385"/>
              <a:gd name="p0y9" fmla="*/ 1215 h 1215"/>
              <a:gd name="p0x10" fmla="*/ 80 w 17385"/>
              <a:gd name="p0y10" fmla="*/ 1215 h 1215"/>
              <a:gd name="p0x11" fmla="*/ 0 w 17385"/>
              <a:gd name="p0y11" fmla="*/ 1134 h 1215"/>
              <a:gd name="p0x12" fmla="*/ 0 w 17385"/>
              <a:gd name="p0y12" fmla="*/ 1035 h 1215"/>
              <a:gd name="p0x13" fmla="*/ 0 w 17385"/>
              <a:gd name="p0y13" fmla="*/ 180 h 1215"/>
              <a:gd name="p0x14" fmla="*/ 0 w 17385"/>
              <a:gd name="p0y14" fmla="*/ 80 h 1215"/>
              <a:gd name="p0x15" fmla="*/ 80 w 17385"/>
              <a:gd name="p0y15" fmla="*/ 0 h 1215"/>
              <a:gd name="p0x16" fmla="*/ 180 w 17385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145479" y="1283018"/>
            <a:ext cx="5900956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每个绳结对应一只羊，一一对应由此萌芽</a:t>
            </a:r>
            <a:endParaRPr sz="2400" b="1" spc="4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080895"/>
            <a:ext cx="3546475" cy="4391025"/>
          </a:xfrm>
          <a:custGeom>
            <a:avLst/>
            <a:gdLst>
              <a:gd name="sw" fmla="*/ 1 w 5585"/>
              <a:gd name="sh" fmla="*/ 1 h 6915"/>
              <a:gd name="mins" fmla="min sw sh"/>
              <a:gd name="dsw" fmla="+- 0 sw mins"/>
              <a:gd name="dsh" fmla="+- 0 sh mins"/>
              <a:gd name="p0x0" fmla="*/ 180 w 5585"/>
              <a:gd name="p0y0" fmla="*/ 0 h 6915"/>
              <a:gd name="p0x1" fmla="*/ 5405 w 5585"/>
              <a:gd name="p0y1" fmla="*/ 0 h 6915"/>
              <a:gd name="p0x2" fmla="*/ 5504 w 5585"/>
              <a:gd name="p0y2" fmla="*/ 0 h 6915"/>
              <a:gd name="p0x3" fmla="*/ 5585 w 5585"/>
              <a:gd name="p0y3" fmla="*/ 80 h 6915"/>
              <a:gd name="p0x4" fmla="*/ 5585 w 5585"/>
              <a:gd name="p0y4" fmla="*/ 180 h 6915"/>
              <a:gd name="p0x5" fmla="*/ 5585 w 5585"/>
              <a:gd name="p0y5" fmla="*/ 6735 h 6915"/>
              <a:gd name="p0x6" fmla="*/ 5585 w 5585"/>
              <a:gd name="p0y6" fmla="*/ 6834 h 6915"/>
              <a:gd name="p0x7" fmla="*/ 5504 w 5585"/>
              <a:gd name="p0y7" fmla="*/ 6915 h 6915"/>
              <a:gd name="p0x8" fmla="*/ 5405 w 5585"/>
              <a:gd name="p0y8" fmla="*/ 6915 h 6915"/>
              <a:gd name="p0x9" fmla="*/ 180 w 5585"/>
              <a:gd name="p0y9" fmla="*/ 6915 h 6915"/>
              <a:gd name="p0x10" fmla="*/ 80 w 5585"/>
              <a:gd name="p0y10" fmla="*/ 6915 h 6915"/>
              <a:gd name="p0x11" fmla="*/ 0 w 5585"/>
              <a:gd name="p0y11" fmla="*/ 6834 h 6915"/>
              <a:gd name="p0x12" fmla="*/ 0 w 5585"/>
              <a:gd name="p0y12" fmla="*/ 6735 h 6915"/>
              <a:gd name="p0x13" fmla="*/ 0 w 5585"/>
              <a:gd name="p0y13" fmla="*/ 180 h 6915"/>
              <a:gd name="p0x14" fmla="*/ 0 w 5585"/>
              <a:gd name="p0y14" fmla="*/ 80 h 6915"/>
              <a:gd name="p0x15" fmla="*/ 80 w 5585"/>
              <a:gd name="p0y15" fmla="*/ 0 h 6915"/>
              <a:gd name="p0x16" fmla="*/ 180 w 558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276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2357120"/>
            <a:ext cx="28130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30314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结绳计数法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0100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3333" t="-7143" r="-3333" b="-7143"/>
          <a:stretch>
            <a:fillRect/>
          </a:stretch>
        </p:blipFill>
        <p:spPr>
          <a:xfrm>
            <a:off x="828675" y="4067175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52525" y="3976688"/>
            <a:ext cx="226657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在绳上打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个结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44291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83333" b="-83333"/>
          <a:stretch>
            <a:fillRect/>
          </a:stretch>
        </p:blipFill>
        <p:spPr>
          <a:xfrm>
            <a:off x="838200" y="4486275"/>
            <a:ext cx="13335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52525" y="4395788"/>
            <a:ext cx="265256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每个结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一只羊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48482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30000" b="-30000"/>
          <a:stretch>
            <a:fillRect/>
          </a:stretch>
        </p:blipFill>
        <p:spPr>
          <a:xfrm>
            <a:off x="819150" y="4905375"/>
            <a:ext cx="17145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52525" y="4814888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数量增多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绳结太多容易乱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4322445" y="2080895"/>
            <a:ext cx="3546475" cy="4391025"/>
          </a:xfrm>
          <a:custGeom>
            <a:avLst/>
            <a:gdLst>
              <a:gd name="sw" fmla="*/ 1 w 5585"/>
              <a:gd name="sh" fmla="*/ 1 h 6915"/>
              <a:gd name="mins" fmla="min sw sh"/>
              <a:gd name="dsw" fmla="+- 0 sw mins"/>
              <a:gd name="dsh" fmla="+- 0 sh mins"/>
              <a:gd name="p0x0" fmla="*/ 180 w 5585"/>
              <a:gd name="p0y0" fmla="*/ 0 h 6915"/>
              <a:gd name="p0x1" fmla="*/ 5405 w 5585"/>
              <a:gd name="p0y1" fmla="*/ 0 h 6915"/>
              <a:gd name="p0x2" fmla="*/ 5504 w 5585"/>
              <a:gd name="p0y2" fmla="*/ 0 h 6915"/>
              <a:gd name="p0x3" fmla="*/ 5585 w 5585"/>
              <a:gd name="p0y3" fmla="*/ 80 h 6915"/>
              <a:gd name="p0x4" fmla="*/ 5585 w 5585"/>
              <a:gd name="p0y4" fmla="*/ 180 h 6915"/>
              <a:gd name="p0x5" fmla="*/ 5585 w 5585"/>
              <a:gd name="p0y5" fmla="*/ 6735 h 6915"/>
              <a:gd name="p0x6" fmla="*/ 5585 w 5585"/>
              <a:gd name="p0y6" fmla="*/ 6834 h 6915"/>
              <a:gd name="p0x7" fmla="*/ 5504 w 5585"/>
              <a:gd name="p0y7" fmla="*/ 6915 h 6915"/>
              <a:gd name="p0x8" fmla="*/ 5405 w 5585"/>
              <a:gd name="p0y8" fmla="*/ 6915 h 6915"/>
              <a:gd name="p0x9" fmla="*/ 180 w 5585"/>
              <a:gd name="p0y9" fmla="*/ 6915 h 6915"/>
              <a:gd name="p0x10" fmla="*/ 80 w 5585"/>
              <a:gd name="p0y10" fmla="*/ 6915 h 6915"/>
              <a:gd name="p0x11" fmla="*/ 0 w 5585"/>
              <a:gd name="p0y11" fmla="*/ 6834 h 6915"/>
              <a:gd name="p0x12" fmla="*/ 0 w 5585"/>
              <a:gd name="p0y12" fmla="*/ 6735 h 6915"/>
              <a:gd name="p0x13" fmla="*/ 0 w 5585"/>
              <a:gd name="p0y13" fmla="*/ 180 h 6915"/>
              <a:gd name="p0x14" fmla="*/ 0 w 5585"/>
              <a:gd name="p0y14" fmla="*/ 80 h 6915"/>
              <a:gd name="p0x15" fmla="*/ 80 w 5585"/>
              <a:gd name="p0y15" fmla="*/ 0 h 6915"/>
              <a:gd name="p0x16" fmla="*/ 180 w 558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5848350" y="35763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43600" y="3671570"/>
            <a:ext cx="3048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5429250" y="42081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认知冲突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5155406" y="4573905"/>
            <a:ext cx="188126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400" b="1" spc="144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 spc="144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怎么办？</a:t>
            </a:r>
            <a:r>
              <a:rPr lang="en-US" altLang="zh-CN" sz="2400" b="1" spc="144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400" b="1" spc="144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2"/>
            </p:custDataLst>
          </p:nvPr>
        </p:nvSpPr>
        <p:spPr>
          <a:xfrm>
            <a:off x="8068945" y="2080895"/>
            <a:ext cx="3546475" cy="4391025"/>
          </a:xfrm>
          <a:custGeom>
            <a:avLst/>
            <a:gdLst>
              <a:gd name="sw" fmla="*/ 1 w 5585"/>
              <a:gd name="sh" fmla="*/ 1 h 6915"/>
              <a:gd name="mins" fmla="min sw sh"/>
              <a:gd name="dsw" fmla="+- 0 sw mins"/>
              <a:gd name="dsh" fmla="+- 0 sh mins"/>
              <a:gd name="p0x0" fmla="*/ 180 w 5585"/>
              <a:gd name="p0y0" fmla="*/ 0 h 6915"/>
              <a:gd name="p0x1" fmla="*/ 5405 w 5585"/>
              <a:gd name="p0y1" fmla="*/ 0 h 6915"/>
              <a:gd name="p0x2" fmla="*/ 5504 w 5585"/>
              <a:gd name="p0y2" fmla="*/ 0 h 6915"/>
              <a:gd name="p0x3" fmla="*/ 5585 w 5585"/>
              <a:gd name="p0y3" fmla="*/ 80 h 6915"/>
              <a:gd name="p0x4" fmla="*/ 5585 w 5585"/>
              <a:gd name="p0y4" fmla="*/ 180 h 6915"/>
              <a:gd name="p0x5" fmla="*/ 5585 w 5585"/>
              <a:gd name="p0y5" fmla="*/ 6735 h 6915"/>
              <a:gd name="p0x6" fmla="*/ 5585 w 5585"/>
              <a:gd name="p0y6" fmla="*/ 6834 h 6915"/>
              <a:gd name="p0x7" fmla="*/ 5504 w 5585"/>
              <a:gd name="p0y7" fmla="*/ 6915 h 6915"/>
              <a:gd name="p0x8" fmla="*/ 5405 w 5585"/>
              <a:gd name="p0y8" fmla="*/ 6915 h 6915"/>
              <a:gd name="p0x9" fmla="*/ 180 w 5585"/>
              <a:gd name="p0y9" fmla="*/ 6915 h 6915"/>
              <a:gd name="p0x10" fmla="*/ 80 w 5585"/>
              <a:gd name="p0y10" fmla="*/ 6915 h 6915"/>
              <a:gd name="p0x11" fmla="*/ 0 w 5585"/>
              <a:gd name="p0y11" fmla="*/ 6834 h 6915"/>
              <a:gd name="p0x12" fmla="*/ 0 w 5585"/>
              <a:gd name="p0y12" fmla="*/ 6735 h 6915"/>
              <a:gd name="p0x13" fmla="*/ 0 w 5585"/>
              <a:gd name="p0y13" fmla="*/ 180 h 6915"/>
              <a:gd name="p0x14" fmla="*/ 0 w 5585"/>
              <a:gd name="p0y14" fmla="*/ 80 h 6915"/>
              <a:gd name="p0x15" fmla="*/ 80 w 5585"/>
              <a:gd name="p0y15" fmla="*/ 0 h 6915"/>
              <a:gd name="p0x16" fmla="*/ 180 w 558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8264525" y="2276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2357120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8797976" y="23031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8"/>
            </p:custDataLst>
          </p:nvPr>
        </p:nvSpPr>
        <p:spPr>
          <a:xfrm>
            <a:off x="8264525" y="4067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8321675" y="4124325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2"/>
            </p:custDataLst>
          </p:nvPr>
        </p:nvSpPr>
        <p:spPr>
          <a:xfrm>
            <a:off x="8645576" y="3881438"/>
            <a:ext cx="2774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学生用绳子打结，模拟记录班级人数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3"/>
            </p:custDataLst>
          </p:nvPr>
        </p:nvSpPr>
        <p:spPr>
          <a:xfrm>
            <a:off x="8264525" y="4791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8340725" y="4848225"/>
            <a:ext cx="1143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7"/>
            </p:custDataLst>
          </p:nvPr>
        </p:nvSpPr>
        <p:spPr>
          <a:xfrm>
            <a:off x="8645576" y="4605338"/>
            <a:ext cx="2774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思考：班上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个同学，打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个结方便吗？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刻痕计数：狼骨上的分组密码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80 w 8475"/>
              <a:gd name="p0y0" fmla="*/ 0 h 8445"/>
              <a:gd name="p0x1" fmla="*/ 8295 w 8475"/>
              <a:gd name="p0y1" fmla="*/ 0 h 8445"/>
              <a:gd name="p0x2" fmla="*/ 8394 w 8475"/>
              <a:gd name="p0y2" fmla="*/ 0 h 8445"/>
              <a:gd name="p0x3" fmla="*/ 8475 w 8475"/>
              <a:gd name="p0y3" fmla="*/ 80 h 8445"/>
              <a:gd name="p0x4" fmla="*/ 8475 w 8475"/>
              <a:gd name="p0y4" fmla="*/ 180 h 8445"/>
              <a:gd name="p0x5" fmla="*/ 8475 w 8475"/>
              <a:gd name="p0y5" fmla="*/ 8265 h 8445"/>
              <a:gd name="p0x6" fmla="*/ 8475 w 8475"/>
              <a:gd name="p0y6" fmla="*/ 8364 h 8445"/>
              <a:gd name="p0x7" fmla="*/ 8394 w 8475"/>
              <a:gd name="p0y7" fmla="*/ 8445 h 8445"/>
              <a:gd name="p0x8" fmla="*/ 8295 w 8475"/>
              <a:gd name="p0y8" fmla="*/ 8445 h 8445"/>
              <a:gd name="p0x9" fmla="*/ 180 w 8475"/>
              <a:gd name="p0y9" fmla="*/ 8445 h 8445"/>
              <a:gd name="p0x10" fmla="*/ 80 w 8475"/>
              <a:gd name="p0y10" fmla="*/ 8445 h 8445"/>
              <a:gd name="p0x11" fmla="*/ 0 w 8475"/>
              <a:gd name="p0y11" fmla="*/ 8364 h 8445"/>
              <a:gd name="p0x12" fmla="*/ 0 w 8475"/>
              <a:gd name="p0y12" fmla="*/ 8265 h 8445"/>
              <a:gd name="p0x13" fmla="*/ 0 w 8475"/>
              <a:gd name="p0y13" fmla="*/ 180 h 8445"/>
              <a:gd name="p0x14" fmla="*/ 0 w 8475"/>
              <a:gd name="p0y14" fmla="*/ 80 h 8445"/>
              <a:gd name="p0x15" fmla="*/ 80 w 8475"/>
              <a:gd name="p0y15" fmla="*/ 0 h 8445"/>
              <a:gd name="p0x16" fmla="*/ 18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333625" y="1304925"/>
            <a:ext cx="1866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狼骨刻痕分组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2633345" y="610552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786358" y="6048375"/>
            <a:ext cx="5569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</a:t>
            </a:r>
            <a:endParaRPr 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3362325" y="610552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514725" y="6048375"/>
            <a:ext cx="5569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</a:t>
            </a:r>
            <a:endParaRPr 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71650"/>
          <a:ext cx="4991100" cy="416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233795" y="1109345"/>
            <a:ext cx="5381625" cy="2157730"/>
          </a:xfrm>
          <a:custGeom>
            <a:avLst/>
            <a:gdLst>
              <a:gd name="sw" fmla="*/ 1 w 8475"/>
              <a:gd name="sh" fmla="*/ 1 h 3397"/>
              <a:gd name="mins" fmla="min sw sh"/>
              <a:gd name="dsw" fmla="+- 0 sw mins"/>
              <a:gd name="dsh" fmla="+- 0 sh mins"/>
              <a:gd name="p0x0" fmla="*/ 180 w 8475"/>
              <a:gd name="p0y0" fmla="*/ 0 h 3397"/>
              <a:gd name="p0x1" fmla="*/ 8295 w 8475"/>
              <a:gd name="p0y1" fmla="*/ 0 h 3397"/>
              <a:gd name="p0x2" fmla="*/ 8394 w 8475"/>
              <a:gd name="p0y2" fmla="*/ 0 h 3397"/>
              <a:gd name="p0x3" fmla="*/ 8475 w 8475"/>
              <a:gd name="p0y3" fmla="*/ 80 h 3397"/>
              <a:gd name="p0x4" fmla="*/ 8475 w 8475"/>
              <a:gd name="p0y4" fmla="*/ 180 h 3397"/>
              <a:gd name="p0x5" fmla="*/ 8475 w 8475"/>
              <a:gd name="p0y5" fmla="*/ 3217 h 3397"/>
              <a:gd name="p0x6" fmla="*/ 8475 w 8475"/>
              <a:gd name="p0y6" fmla="*/ 3316 h 3397"/>
              <a:gd name="p0x7" fmla="*/ 8394 w 8475"/>
              <a:gd name="p0y7" fmla="*/ 3397 h 3397"/>
              <a:gd name="p0x8" fmla="*/ 8295 w 8475"/>
              <a:gd name="p0y8" fmla="*/ 3397 h 3397"/>
              <a:gd name="p0x9" fmla="*/ 180 w 8475"/>
              <a:gd name="p0y9" fmla="*/ 3397 h 3397"/>
              <a:gd name="p0x10" fmla="*/ 80 w 8475"/>
              <a:gd name="p0y10" fmla="*/ 3397 h 3397"/>
              <a:gd name="p0x11" fmla="*/ 0 w 8475"/>
              <a:gd name="p0y11" fmla="*/ 3316 h 3397"/>
              <a:gd name="p0x12" fmla="*/ 0 w 8475"/>
              <a:gd name="p0y12" fmla="*/ 3217 h 3397"/>
              <a:gd name="p0x13" fmla="*/ 0 w 8475"/>
              <a:gd name="p0y13" fmla="*/ 180 h 3397"/>
              <a:gd name="p0x14" fmla="*/ 0 w 8475"/>
              <a:gd name="p0y14" fmla="*/ 80 h 3397"/>
              <a:gd name="p0x15" fmla="*/ 80 w 8475"/>
              <a:gd name="p0y15" fmla="*/ 0 h 3397"/>
              <a:gd name="p0x16" fmla="*/ 180 w 8475"/>
              <a:gd name="p0y16" fmla="*/ 0 h 3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429375" y="1504950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刻痕计数法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429375" y="19189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486525" y="1976120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810375" y="1926431"/>
            <a:ext cx="3238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古人在石板或骨头上刻深痕记录数量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429375" y="2261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6667" b="-16667"/>
          <a:stretch>
            <a:fillRect/>
          </a:stretch>
        </p:blipFill>
        <p:spPr>
          <a:xfrm>
            <a:off x="6496050" y="2319020"/>
            <a:ext cx="13335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6810375" y="2269331"/>
            <a:ext cx="314250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狼骨上发现两组刻痕：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6429375" y="26047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6486525" y="2661920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810375" y="2612231"/>
            <a:ext cx="408853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刻痕出现分组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暗示古人已尝试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按群计数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6233795" y="3467100"/>
            <a:ext cx="5381625" cy="2157095"/>
          </a:xfrm>
          <a:custGeom>
            <a:avLst/>
            <a:gdLst>
              <a:gd name="sw" fmla="*/ 1 w 8475"/>
              <a:gd name="sh" fmla="*/ 1 h 3397"/>
              <a:gd name="mins" fmla="min sw sh"/>
              <a:gd name="dsw" fmla="+- 0 sw mins"/>
              <a:gd name="dsh" fmla="+- 0 sh mins"/>
              <a:gd name="p0x0" fmla="*/ 180 w 8475"/>
              <a:gd name="p0y0" fmla="*/ 0 h 3397"/>
              <a:gd name="p0x1" fmla="*/ 8295 w 8475"/>
              <a:gd name="p0y1" fmla="*/ 0 h 3397"/>
              <a:gd name="p0x2" fmla="*/ 8394 w 8475"/>
              <a:gd name="p0y2" fmla="*/ 0 h 3397"/>
              <a:gd name="p0x3" fmla="*/ 8475 w 8475"/>
              <a:gd name="p0y3" fmla="*/ 80 h 3397"/>
              <a:gd name="p0x4" fmla="*/ 8475 w 8475"/>
              <a:gd name="p0y4" fmla="*/ 180 h 3397"/>
              <a:gd name="p0x5" fmla="*/ 8475 w 8475"/>
              <a:gd name="p0y5" fmla="*/ 3217 h 3397"/>
              <a:gd name="p0x6" fmla="*/ 8475 w 8475"/>
              <a:gd name="p0y6" fmla="*/ 3316 h 3397"/>
              <a:gd name="p0x7" fmla="*/ 8394 w 8475"/>
              <a:gd name="p0y7" fmla="*/ 3397 h 3397"/>
              <a:gd name="p0x8" fmla="*/ 8295 w 8475"/>
              <a:gd name="p0y8" fmla="*/ 3397 h 3397"/>
              <a:gd name="p0x9" fmla="*/ 180 w 8475"/>
              <a:gd name="p0y9" fmla="*/ 3397 h 3397"/>
              <a:gd name="p0x10" fmla="*/ 80 w 8475"/>
              <a:gd name="p0y10" fmla="*/ 3397 h 3397"/>
              <a:gd name="p0x11" fmla="*/ 0 w 8475"/>
              <a:gd name="p0y11" fmla="*/ 3316 h 3397"/>
              <a:gd name="p0x12" fmla="*/ 0 w 8475"/>
              <a:gd name="p0y12" fmla="*/ 3217 h 3397"/>
              <a:gd name="p0x13" fmla="*/ 0 w 8475"/>
              <a:gd name="p0y13" fmla="*/ 180 h 3397"/>
              <a:gd name="p0x14" fmla="*/ 0 w 8475"/>
              <a:gd name="p0y14" fmla="*/ 80 h 3397"/>
              <a:gd name="p0x15" fmla="*/ 80 w 8475"/>
              <a:gd name="p0y15" fmla="*/ 0 h 3397"/>
              <a:gd name="p0x16" fmla="*/ 180 w 8475"/>
              <a:gd name="p0y16" fmla="*/ 0 h 3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6429375" y="3914775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与教材链接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6429375" y="43287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3333" b="-3333"/>
          <a:stretch>
            <a:fillRect/>
          </a:stretch>
        </p:blipFill>
        <p:spPr>
          <a:xfrm>
            <a:off x="6486525" y="438594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6810375" y="4336256"/>
            <a:ext cx="4000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一年级下册《生活中的数》直接引用狼骨图文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3"/>
            </p:custDataLst>
          </p:nvPr>
        </p:nvSpPr>
        <p:spPr>
          <a:xfrm>
            <a:off x="6429375" y="4791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7143" b="-7143"/>
          <a:stretch>
            <a:fillRect/>
          </a:stretch>
        </p:blipFill>
        <p:spPr>
          <a:xfrm>
            <a:off x="6477000" y="4848225"/>
            <a:ext cx="1714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6810375" y="4672013"/>
            <a:ext cx="4610100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引导学生观察：刻痕为什么要分组？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十进制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埋下伏笔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6233795" y="5824220"/>
            <a:ext cx="5381625" cy="647700"/>
          </a:xfrm>
          <a:custGeom>
            <a:avLst/>
            <a:gdLst>
              <a:gd name="sw" fmla="*/ 1 w 8475"/>
              <a:gd name="sh" fmla="*/ 1 h 1020"/>
              <a:gd name="mins" fmla="min sw sh"/>
              <a:gd name="dsw" fmla="+- 0 sw mins"/>
              <a:gd name="dsh" fmla="+- 0 sh mins"/>
              <a:gd name="p0x0" fmla="*/ 180 w 8475"/>
              <a:gd name="p0y0" fmla="*/ 0 h 1020"/>
              <a:gd name="p0x1" fmla="*/ 8295 w 8475"/>
              <a:gd name="p0y1" fmla="*/ 0 h 1020"/>
              <a:gd name="p0x2" fmla="*/ 8394 w 8475"/>
              <a:gd name="p0y2" fmla="*/ 0 h 1020"/>
              <a:gd name="p0x3" fmla="*/ 8475 w 8475"/>
              <a:gd name="p0y3" fmla="*/ 80 h 1020"/>
              <a:gd name="p0x4" fmla="*/ 8475 w 8475"/>
              <a:gd name="p0y4" fmla="*/ 180 h 1020"/>
              <a:gd name="p0x5" fmla="*/ 8475 w 8475"/>
              <a:gd name="p0y5" fmla="*/ 840 h 1020"/>
              <a:gd name="p0x6" fmla="*/ 8475 w 8475"/>
              <a:gd name="p0y6" fmla="*/ 939 h 1020"/>
              <a:gd name="p0x7" fmla="*/ 8394 w 8475"/>
              <a:gd name="p0y7" fmla="*/ 1020 h 1020"/>
              <a:gd name="p0x8" fmla="*/ 8295 w 8475"/>
              <a:gd name="p0y8" fmla="*/ 1020 h 1020"/>
              <a:gd name="p0x9" fmla="*/ 180 w 8475"/>
              <a:gd name="p0y9" fmla="*/ 1020 h 1020"/>
              <a:gd name="p0x10" fmla="*/ 80 w 8475"/>
              <a:gd name="p0y10" fmla="*/ 1020 h 1020"/>
              <a:gd name="p0x11" fmla="*/ 0 w 8475"/>
              <a:gd name="p0y11" fmla="*/ 939 h 1020"/>
              <a:gd name="p0x12" fmla="*/ 0 w 8475"/>
              <a:gd name="p0y12" fmla="*/ 840 h 1020"/>
              <a:gd name="p0x13" fmla="*/ 0 w 8475"/>
              <a:gd name="p0y13" fmla="*/ 180 h 1020"/>
              <a:gd name="p0x14" fmla="*/ 0 w 8475"/>
              <a:gd name="p0y14" fmla="*/ 80 h 1020"/>
              <a:gd name="p0x15" fmla="*/ 80 w 8475"/>
              <a:gd name="p0y15" fmla="*/ 0 h 1020"/>
              <a:gd name="p0x16" fmla="*/ 180 w 8475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6441357" y="5965508"/>
            <a:ext cx="49670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距今约</a:t>
            </a:r>
            <a:r>
              <a:rPr lang="en-US" altLang="zh-CN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万年的狼骨，刻有分组计数痕迹</a:t>
            </a:r>
            <a:endParaRPr lang="zh-CN" altLang="en-US"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石子计数：牧羊人的一一配对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141855"/>
          </a:xfrm>
          <a:custGeom>
            <a:avLst/>
            <a:gdLst>
              <a:gd name="sw" fmla="*/ 1 w 5585"/>
              <a:gd name="sh" fmla="*/ 1 h 3373"/>
              <a:gd name="mins" fmla="min sw sh"/>
              <a:gd name="dsw" fmla="+- 0 sw mins"/>
              <a:gd name="dsh" fmla="+- 0 sh mins"/>
              <a:gd name="p0x0" fmla="*/ 180 w 5585"/>
              <a:gd name="p0y0" fmla="*/ 0 h 3373"/>
              <a:gd name="p0x1" fmla="*/ 5405 w 5585"/>
              <a:gd name="p0y1" fmla="*/ 0 h 3373"/>
              <a:gd name="p0x2" fmla="*/ 5504 w 5585"/>
              <a:gd name="p0y2" fmla="*/ 0 h 3373"/>
              <a:gd name="p0x3" fmla="*/ 5585 w 5585"/>
              <a:gd name="p0y3" fmla="*/ 80 h 3373"/>
              <a:gd name="p0x4" fmla="*/ 5585 w 5585"/>
              <a:gd name="p0y4" fmla="*/ 180 h 3373"/>
              <a:gd name="p0x5" fmla="*/ 5585 w 5585"/>
              <a:gd name="p0y5" fmla="*/ 3193 h 3373"/>
              <a:gd name="p0x6" fmla="*/ 5585 w 5585"/>
              <a:gd name="p0y6" fmla="*/ 3292 h 3373"/>
              <a:gd name="p0x7" fmla="*/ 5504 w 5585"/>
              <a:gd name="p0y7" fmla="*/ 3373 h 3373"/>
              <a:gd name="p0x8" fmla="*/ 5405 w 5585"/>
              <a:gd name="p0y8" fmla="*/ 3373 h 3373"/>
              <a:gd name="p0x9" fmla="*/ 180 w 5585"/>
              <a:gd name="p0y9" fmla="*/ 3373 h 3373"/>
              <a:gd name="p0x10" fmla="*/ 80 w 5585"/>
              <a:gd name="p0y10" fmla="*/ 3373 h 3373"/>
              <a:gd name="p0x11" fmla="*/ 0 w 5585"/>
              <a:gd name="p0y11" fmla="*/ 3292 h 3373"/>
              <a:gd name="p0x12" fmla="*/ 0 w 5585"/>
              <a:gd name="p0y12" fmla="*/ 3193 h 3373"/>
              <a:gd name="p0x13" fmla="*/ 0 w 5585"/>
              <a:gd name="p0y13" fmla="*/ 180 h 3373"/>
              <a:gd name="p0x14" fmla="*/ 0 w 5585"/>
              <a:gd name="p0y14" fmla="*/ 80 h 3373"/>
              <a:gd name="p0x15" fmla="*/ 80 w 5585"/>
              <a:gd name="p0y15" fmla="*/ 0 h 3373"/>
              <a:gd name="p0x16" fmla="*/ 180 w 5585"/>
              <a:gd name="p0y16" fmla="*/ 0 h 33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771525" y="18230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放石子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2621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每赶出一只羊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放一颗石子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2141855"/>
          </a:xfrm>
          <a:custGeom>
            <a:avLst/>
            <a:gdLst>
              <a:gd name="sw" fmla="*/ 1 w 5585"/>
              <a:gd name="sh" fmla="*/ 1 h 3373"/>
              <a:gd name="mins" fmla="min sw sh"/>
              <a:gd name="dsw" fmla="+- 0 sw mins"/>
              <a:gd name="dsh" fmla="+- 0 sh mins"/>
              <a:gd name="p0x0" fmla="*/ 180 w 5585"/>
              <a:gd name="p0y0" fmla="*/ 0 h 3373"/>
              <a:gd name="p0x1" fmla="*/ 5405 w 5585"/>
              <a:gd name="p0y1" fmla="*/ 0 h 3373"/>
              <a:gd name="p0x2" fmla="*/ 5504 w 5585"/>
              <a:gd name="p0y2" fmla="*/ 0 h 3373"/>
              <a:gd name="p0x3" fmla="*/ 5585 w 5585"/>
              <a:gd name="p0y3" fmla="*/ 80 h 3373"/>
              <a:gd name="p0x4" fmla="*/ 5585 w 5585"/>
              <a:gd name="p0y4" fmla="*/ 180 h 3373"/>
              <a:gd name="p0x5" fmla="*/ 5585 w 5585"/>
              <a:gd name="p0y5" fmla="*/ 3193 h 3373"/>
              <a:gd name="p0x6" fmla="*/ 5585 w 5585"/>
              <a:gd name="p0y6" fmla="*/ 3292 h 3373"/>
              <a:gd name="p0x7" fmla="*/ 5504 w 5585"/>
              <a:gd name="p0y7" fmla="*/ 3373 h 3373"/>
              <a:gd name="p0x8" fmla="*/ 5405 w 5585"/>
              <a:gd name="p0y8" fmla="*/ 3373 h 3373"/>
              <a:gd name="p0x9" fmla="*/ 180 w 5585"/>
              <a:gd name="p0y9" fmla="*/ 3373 h 3373"/>
              <a:gd name="p0x10" fmla="*/ 80 w 5585"/>
              <a:gd name="p0y10" fmla="*/ 3373 h 3373"/>
              <a:gd name="p0x11" fmla="*/ 0 w 5585"/>
              <a:gd name="p0y11" fmla="*/ 3292 h 3373"/>
              <a:gd name="p0x12" fmla="*/ 0 w 5585"/>
              <a:gd name="p0y12" fmla="*/ 3193 h 3373"/>
              <a:gd name="p0x13" fmla="*/ 0 w 5585"/>
              <a:gd name="p0y13" fmla="*/ 180 h 3373"/>
              <a:gd name="p0x14" fmla="*/ 0 w 5585"/>
              <a:gd name="p0y14" fmla="*/ 80 h 3373"/>
              <a:gd name="p0x15" fmla="*/ 80 w 5585"/>
              <a:gd name="p0y15" fmla="*/ 0 h 3373"/>
              <a:gd name="p0x16" fmla="*/ 180 w 5585"/>
              <a:gd name="p0y16" fmla="*/ 0 h 33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4603750" y="1385570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4518051" y="18230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捡石子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22621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羊回圈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捡回一颗石子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2141855"/>
          </a:xfrm>
          <a:custGeom>
            <a:avLst/>
            <a:gdLst>
              <a:gd name="sw" fmla="*/ 1 w 5585"/>
              <a:gd name="sh" fmla="*/ 1 h 3373"/>
              <a:gd name="mins" fmla="min sw sh"/>
              <a:gd name="dsw" fmla="+- 0 sw mins"/>
              <a:gd name="dsh" fmla="+- 0 sh mins"/>
              <a:gd name="p0x0" fmla="*/ 180 w 5585"/>
              <a:gd name="p0y0" fmla="*/ 0 h 3373"/>
              <a:gd name="p0x1" fmla="*/ 5405 w 5585"/>
              <a:gd name="p0y1" fmla="*/ 0 h 3373"/>
              <a:gd name="p0x2" fmla="*/ 5504 w 5585"/>
              <a:gd name="p0y2" fmla="*/ 0 h 3373"/>
              <a:gd name="p0x3" fmla="*/ 5585 w 5585"/>
              <a:gd name="p0y3" fmla="*/ 80 h 3373"/>
              <a:gd name="p0x4" fmla="*/ 5585 w 5585"/>
              <a:gd name="p0y4" fmla="*/ 180 h 3373"/>
              <a:gd name="p0x5" fmla="*/ 5585 w 5585"/>
              <a:gd name="p0y5" fmla="*/ 3193 h 3373"/>
              <a:gd name="p0x6" fmla="*/ 5585 w 5585"/>
              <a:gd name="p0y6" fmla="*/ 3292 h 3373"/>
              <a:gd name="p0x7" fmla="*/ 5504 w 5585"/>
              <a:gd name="p0y7" fmla="*/ 3373 h 3373"/>
              <a:gd name="p0x8" fmla="*/ 5405 w 5585"/>
              <a:gd name="p0y8" fmla="*/ 3373 h 3373"/>
              <a:gd name="p0x9" fmla="*/ 180 w 5585"/>
              <a:gd name="p0y9" fmla="*/ 3373 h 3373"/>
              <a:gd name="p0x10" fmla="*/ 80 w 5585"/>
              <a:gd name="p0y10" fmla="*/ 3373 h 3373"/>
              <a:gd name="p0x11" fmla="*/ 0 w 5585"/>
              <a:gd name="p0y11" fmla="*/ 3292 h 3373"/>
              <a:gd name="p0x12" fmla="*/ 0 w 5585"/>
              <a:gd name="p0y12" fmla="*/ 3193 h 3373"/>
              <a:gd name="p0x13" fmla="*/ 0 w 5585"/>
              <a:gd name="p0y13" fmla="*/ 180 h 3373"/>
              <a:gd name="p0x14" fmla="*/ 0 w 5585"/>
              <a:gd name="p0y14" fmla="*/ 80 h 3373"/>
              <a:gd name="p0x15" fmla="*/ 80 w 5585"/>
              <a:gd name="p0y15" fmla="*/ 0 h 3373"/>
              <a:gd name="p0x16" fmla="*/ 180 w 5585"/>
              <a:gd name="p0y16" fmla="*/ 0 h 33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364220" y="1385570"/>
            <a:ext cx="21907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264576" y="1823085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查配对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26218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石子与羊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一一配对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多出的石子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丢失的羊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3451225"/>
            <a:ext cx="11039475" cy="3020695"/>
          </a:xfrm>
          <a:custGeom>
            <a:avLst/>
            <a:gdLst>
              <a:gd name="sw" fmla="*/ 1 w 17385"/>
              <a:gd name="sh" fmla="*/ 1 h 4756"/>
              <a:gd name="mins" fmla="min sw sh"/>
              <a:gd name="dsw" fmla="+- 0 sw mins"/>
              <a:gd name="dsh" fmla="+- 0 sh mins"/>
              <a:gd name="p0x0" fmla="*/ 180 w 17385"/>
              <a:gd name="p0y0" fmla="*/ 0 h 4756"/>
              <a:gd name="p0x1" fmla="*/ 17205 w 17385"/>
              <a:gd name="p0y1" fmla="*/ 0 h 4756"/>
              <a:gd name="p0x2" fmla="*/ 17304 w 17385"/>
              <a:gd name="p0y2" fmla="*/ 0 h 4756"/>
              <a:gd name="p0x3" fmla="*/ 17385 w 17385"/>
              <a:gd name="p0y3" fmla="*/ 80 h 4756"/>
              <a:gd name="p0x4" fmla="*/ 17385 w 17385"/>
              <a:gd name="p0y4" fmla="*/ 180 h 4756"/>
              <a:gd name="p0x5" fmla="*/ 17385 w 17385"/>
              <a:gd name="p0y5" fmla="*/ 4576 h 4756"/>
              <a:gd name="p0x6" fmla="*/ 17385 w 17385"/>
              <a:gd name="p0y6" fmla="*/ 4675 h 4756"/>
              <a:gd name="p0x7" fmla="*/ 17304 w 17385"/>
              <a:gd name="p0y7" fmla="*/ 4756 h 4756"/>
              <a:gd name="p0x8" fmla="*/ 17205 w 17385"/>
              <a:gd name="p0y8" fmla="*/ 4756 h 4756"/>
              <a:gd name="p0x9" fmla="*/ 180 w 17385"/>
              <a:gd name="p0y9" fmla="*/ 4756 h 4756"/>
              <a:gd name="p0x10" fmla="*/ 80 w 17385"/>
              <a:gd name="p0y10" fmla="*/ 4756 h 4756"/>
              <a:gd name="p0x11" fmla="*/ 0 w 17385"/>
              <a:gd name="p0y11" fmla="*/ 4675 h 4756"/>
              <a:gd name="p0x12" fmla="*/ 0 w 17385"/>
              <a:gd name="p0y12" fmla="*/ 4576 h 4756"/>
              <a:gd name="p0x13" fmla="*/ 0 w 17385"/>
              <a:gd name="p0y13" fmla="*/ 180 h 4756"/>
              <a:gd name="p0x14" fmla="*/ 0 w 17385"/>
              <a:gd name="p0y14" fmla="*/ 80 h 4756"/>
              <a:gd name="p0x15" fmla="*/ 80 w 17385"/>
              <a:gd name="p0y15" fmla="*/ 0 h 4756"/>
              <a:gd name="p0x16" fmla="*/ 180 w 17385"/>
              <a:gd name="p0y16" fmla="*/ 0 h 47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4021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38200" y="4083685"/>
            <a:ext cx="209550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228725" y="4007644"/>
            <a:ext cx="32027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一一对应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是比较和计数的基础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228725" y="4282916"/>
            <a:ext cx="30122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建立数量对应关系的核心认知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771525" y="4686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83" t="-9123" r="-2083" b="-9123"/>
          <a:stretch>
            <a:fillRect/>
          </a:stretch>
        </p:blipFill>
        <p:spPr>
          <a:xfrm>
            <a:off x="823595" y="4748530"/>
            <a:ext cx="238125" cy="2139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1228725" y="4672460"/>
            <a:ext cx="22502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比多少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提供文化情境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1228725" y="4947732"/>
            <a:ext cx="20597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用牧羊故事引入数量比较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771525" y="53511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9524" t="-12407" r="-9524" b="-12407"/>
          <a:stretch>
            <a:fillRect/>
          </a:stretch>
        </p:blipFill>
        <p:spPr>
          <a:xfrm>
            <a:off x="823595" y="5413375"/>
            <a:ext cx="238125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1228725" y="5337277"/>
            <a:ext cx="33932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满十进一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铺垫：石子太多怎么办？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1228725" y="5612549"/>
            <a:ext cx="32027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自然引出进位制的必要性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：古人如何表示这些数</a:t>
            </a:r>
            <a:endParaRPr lang="zh-CN" altLang="en-US"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93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03761" y="136629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1266825" y="137477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1276350" y="1393825"/>
            <a:ext cx="238125" cy="2139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1781108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一根绳结、一颗石子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243141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2707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903761" y="277978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1266825" y="278828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1276350" y="2807335"/>
            <a:ext cx="23812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3194599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两根绳结、两颗石子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384492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41205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903761" y="419328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1266825" y="420179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5000" t="-3492" r="-5000" b="-3492"/>
          <a:stretch>
            <a:fillRect/>
          </a:stretch>
        </p:blipFill>
        <p:spPr>
          <a:xfrm>
            <a:off x="1290320" y="4220845"/>
            <a:ext cx="209550" cy="2139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71525" y="4608100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一只手的手指数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75945" y="525843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771525" y="5534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826513" y="5606777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1266825" y="561530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1290320" y="5634355"/>
            <a:ext cx="209550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771525" y="6021591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两只手的手指数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3989705" y="1017905"/>
            <a:ext cx="4211955" cy="5454015"/>
          </a:xfrm>
          <a:custGeom>
            <a:avLst/>
            <a:gdLst>
              <a:gd name="sw" fmla="*/ 1 w 6633"/>
              <a:gd name="sh" fmla="*/ 1 h 8589"/>
              <a:gd name="mins" fmla="min sw sh"/>
              <a:gd name="dsw" fmla="+- 0 sw mins"/>
              <a:gd name="dsh" fmla="+- 0 sh mins"/>
              <a:gd name="p0x0" fmla="*/ 180 w 6633"/>
              <a:gd name="p0y0" fmla="*/ 0 h 8589"/>
              <a:gd name="p0x1" fmla="*/ 6453 w 6633"/>
              <a:gd name="p0y1" fmla="*/ 0 h 8589"/>
              <a:gd name="p0x2" fmla="*/ 6552 w 6633"/>
              <a:gd name="p0y2" fmla="*/ 0 h 8589"/>
              <a:gd name="p0x3" fmla="*/ 6633 w 6633"/>
              <a:gd name="p0y3" fmla="*/ 80 h 8589"/>
              <a:gd name="p0x4" fmla="*/ 6633 w 6633"/>
              <a:gd name="p0y4" fmla="*/ 180 h 8589"/>
              <a:gd name="p0x5" fmla="*/ 6633 w 6633"/>
              <a:gd name="p0y5" fmla="*/ 8409 h 8589"/>
              <a:gd name="p0x6" fmla="*/ 6633 w 6633"/>
              <a:gd name="p0y6" fmla="*/ 8508 h 8589"/>
              <a:gd name="p0x7" fmla="*/ 6552 w 6633"/>
              <a:gd name="p0y7" fmla="*/ 8589 h 8589"/>
              <a:gd name="p0x8" fmla="*/ 6453 w 6633"/>
              <a:gd name="p0y8" fmla="*/ 8589 h 8589"/>
              <a:gd name="p0x9" fmla="*/ 180 w 6633"/>
              <a:gd name="p0y9" fmla="*/ 8589 h 8589"/>
              <a:gd name="p0x10" fmla="*/ 80 w 6633"/>
              <a:gd name="p0y10" fmla="*/ 8589 h 8589"/>
              <a:gd name="p0x11" fmla="*/ 0 w 6633"/>
              <a:gd name="p0y11" fmla="*/ 8508 h 8589"/>
              <a:gd name="p0x12" fmla="*/ 0 w 6633"/>
              <a:gd name="p0y12" fmla="*/ 8409 h 8589"/>
              <a:gd name="p0x13" fmla="*/ 0 w 6633"/>
              <a:gd name="p0y13" fmla="*/ 180 h 8589"/>
              <a:gd name="p0x14" fmla="*/ 0 w 6633"/>
              <a:gd name="p0y14" fmla="*/ 80 h 8589"/>
              <a:gd name="p0x15" fmla="*/ 80 w 6633"/>
              <a:gd name="p0y15" fmla="*/ 0 h 8589"/>
              <a:gd name="p0x16" fmla="*/ 180 w 6633"/>
              <a:gd name="p0y16" fmla="*/ 0 h 8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4184650" y="12128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4568" t="-1026" r="-4568" b="-1026"/>
          <a:stretch>
            <a:fillRect/>
          </a:stretch>
        </p:blipFill>
        <p:spPr>
          <a:xfrm>
            <a:off x="4201795" y="1241425"/>
            <a:ext cx="280670" cy="252730"/>
          </a:xfrm>
          <a:prstGeom prst="rect">
            <a:avLst/>
          </a:prstGeom>
        </p:spPr>
      </p:pic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4537075" y="1263015"/>
            <a:ext cx="610235" cy="214630"/>
          </a:xfrm>
          <a:custGeom>
            <a:avLst/>
            <a:gdLst>
              <a:gd name="sw" fmla="*/ 1 w 960"/>
              <a:gd name="sh" fmla="*/ 1 h 337"/>
              <a:gd name="mins" fmla="min sw sh"/>
              <a:gd name="dsw" fmla="+- 0 sw mins"/>
              <a:gd name="dsh" fmla="+- 0 sh mins"/>
              <a:gd name="p0x0" fmla="*/ 90 w 960"/>
              <a:gd name="p0y0" fmla="*/ 0 h 337"/>
              <a:gd name="p0x1" fmla="*/ 870 w 960"/>
              <a:gd name="p0y1" fmla="*/ 0 h 337"/>
              <a:gd name="p0x2" fmla="*/ 919 w 960"/>
              <a:gd name="p0y2" fmla="*/ 0 h 337"/>
              <a:gd name="p0x3" fmla="*/ 960 w 960"/>
              <a:gd name="p0y3" fmla="*/ 40 h 337"/>
              <a:gd name="p0x4" fmla="*/ 960 w 960"/>
              <a:gd name="p0y4" fmla="*/ 90 h 337"/>
              <a:gd name="p0x5" fmla="*/ 960 w 960"/>
              <a:gd name="p0y5" fmla="*/ 247 h 337"/>
              <a:gd name="p0x6" fmla="*/ 960 w 960"/>
              <a:gd name="p0y6" fmla="*/ 297 h 337"/>
              <a:gd name="p0x7" fmla="*/ 919 w 960"/>
              <a:gd name="p0y7" fmla="*/ 337 h 337"/>
              <a:gd name="p0x8" fmla="*/ 870 w 960"/>
              <a:gd name="p0y8" fmla="*/ 337 h 337"/>
              <a:gd name="p0x9" fmla="*/ 90 w 960"/>
              <a:gd name="p0y9" fmla="*/ 337 h 337"/>
              <a:gd name="p0x10" fmla="*/ 40 w 960"/>
              <a:gd name="p0y10" fmla="*/ 337 h 337"/>
              <a:gd name="p0x11" fmla="*/ 0 w 960"/>
              <a:gd name="p0y11" fmla="*/ 297 h 337"/>
              <a:gd name="p0x12" fmla="*/ 0 w 960"/>
              <a:gd name="p0y12" fmla="*/ 247 h 337"/>
              <a:gd name="p0x13" fmla="*/ 0 w 960"/>
              <a:gd name="p0y13" fmla="*/ 90 h 337"/>
              <a:gd name="p0x14" fmla="*/ 0 w 960"/>
              <a:gd name="p0y14" fmla="*/ 40 h 337"/>
              <a:gd name="p0x15" fmla="*/ 40 w 960"/>
              <a:gd name="p0y15" fmla="*/ 0 h 337"/>
              <a:gd name="p0x16" fmla="*/ 90 w 960"/>
              <a:gd name="p0y16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4575791" y="1282522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核心概念</a:t>
            </a:r>
            <a:endParaRPr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4185266" y="3272323"/>
            <a:ext cx="3821459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基数意义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4185266" y="3497094"/>
            <a:ext cx="3821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数表示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多少个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4185266" y="3733324"/>
            <a:ext cx="3821459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序数意义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4185266" y="3958095"/>
            <a:ext cx="3821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第几个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5"/>
            </p:custDataLst>
          </p:nvPr>
        </p:nvSpPr>
        <p:spPr>
          <a:xfrm>
            <a:off x="4185266" y="4194315"/>
            <a:ext cx="3821459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6"/>
            </p:custDataLst>
          </p:nvPr>
        </p:nvSpPr>
        <p:spPr>
          <a:xfrm>
            <a:off x="4185266" y="4419086"/>
            <a:ext cx="3821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计数的前提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7"/>
            </p:custDataLst>
          </p:nvPr>
        </p:nvSpPr>
        <p:spPr>
          <a:xfrm>
            <a:off x="8458835" y="101790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8"/>
            </p:custDataLst>
          </p:nvPr>
        </p:nvSpPr>
        <p:spPr>
          <a:xfrm>
            <a:off x="8654415" y="13462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687435" y="1374775"/>
            <a:ext cx="247650" cy="2520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2"/>
            </p:custDataLst>
          </p:nvPr>
        </p:nvSpPr>
        <p:spPr>
          <a:xfrm>
            <a:off x="9044959" y="1362961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绳结</a:t>
            </a:r>
            <a:endParaRPr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3"/>
            </p:custDataLst>
          </p:nvPr>
        </p:nvSpPr>
        <p:spPr>
          <a:xfrm>
            <a:off x="8654434" y="1728721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远古结绳记数的实物载体，一结一数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4"/>
            </p:custDataLst>
          </p:nvPr>
        </p:nvSpPr>
        <p:spPr>
          <a:xfrm>
            <a:off x="8458835" y="243141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55"/>
            </p:custDataLst>
          </p:nvPr>
        </p:nvSpPr>
        <p:spPr>
          <a:xfrm>
            <a:off x="8654415" y="27597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687435" y="2788285"/>
            <a:ext cx="247650" cy="252095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9"/>
            </p:custDataLst>
          </p:nvPr>
        </p:nvSpPr>
        <p:spPr>
          <a:xfrm>
            <a:off x="9044959" y="2776452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石子</a:t>
            </a:r>
            <a:endParaRPr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60"/>
            </p:custDataLst>
          </p:nvPr>
        </p:nvSpPr>
        <p:spPr>
          <a:xfrm>
            <a:off x="8654434" y="3142212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就地取材的计数工具，石多即数多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61"/>
            </p:custDataLst>
          </p:nvPr>
        </p:nvSpPr>
        <p:spPr>
          <a:xfrm>
            <a:off x="8458835" y="384492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62"/>
            </p:custDataLst>
          </p:nvPr>
        </p:nvSpPr>
        <p:spPr>
          <a:xfrm>
            <a:off x="8654415" y="417322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31579" t="-128333" r="-31579" b="-128333"/>
          <a:stretch>
            <a:fillRect/>
          </a:stretch>
        </p:blipFill>
        <p:spPr>
          <a:xfrm>
            <a:off x="8663940" y="3954145"/>
            <a:ext cx="295275" cy="747395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66"/>
            </p:custDataLst>
          </p:nvPr>
        </p:nvSpPr>
        <p:spPr>
          <a:xfrm>
            <a:off x="9044959" y="4189952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手指</a:t>
            </a:r>
            <a:endParaRPr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67"/>
            </p:custDataLst>
          </p:nvPr>
        </p:nvSpPr>
        <p:spPr>
          <a:xfrm>
            <a:off x="8654434" y="4555712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随身携带的天然计算器，五进十进之源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68"/>
            </p:custDataLst>
          </p:nvPr>
        </p:nvSpPr>
        <p:spPr>
          <a:xfrm>
            <a:off x="8458835" y="5258435"/>
            <a:ext cx="3156585" cy="1213485"/>
          </a:xfrm>
          <a:custGeom>
            <a:avLst/>
            <a:gdLst>
              <a:gd name="sw" fmla="*/ 1 w 4970"/>
              <a:gd name="sh" fmla="*/ 1 h 1910"/>
              <a:gd name="mins" fmla="min sw sh"/>
              <a:gd name="dsw" fmla="+- 0 sw mins"/>
              <a:gd name="dsh" fmla="+- 0 sh mins"/>
              <a:gd name="p0x0" fmla="*/ 180 w 4970"/>
              <a:gd name="p0y0" fmla="*/ 0 h 1910"/>
              <a:gd name="p0x1" fmla="*/ 4790 w 4970"/>
              <a:gd name="p0y1" fmla="*/ 0 h 1910"/>
              <a:gd name="p0x2" fmla="*/ 4890 w 4970"/>
              <a:gd name="p0y2" fmla="*/ 0 h 1910"/>
              <a:gd name="p0x3" fmla="*/ 4970 w 4970"/>
              <a:gd name="p0y3" fmla="*/ 80 h 1910"/>
              <a:gd name="p0x4" fmla="*/ 4970 w 4970"/>
              <a:gd name="p0y4" fmla="*/ 180 h 1910"/>
              <a:gd name="p0x5" fmla="*/ 4970 w 4970"/>
              <a:gd name="p0y5" fmla="*/ 1730 h 1910"/>
              <a:gd name="p0x6" fmla="*/ 4970 w 4970"/>
              <a:gd name="p0y6" fmla="*/ 1830 h 1910"/>
              <a:gd name="p0x7" fmla="*/ 4890 w 4970"/>
              <a:gd name="p0y7" fmla="*/ 1910 h 1910"/>
              <a:gd name="p0x8" fmla="*/ 4790 w 4970"/>
              <a:gd name="p0y8" fmla="*/ 1910 h 1910"/>
              <a:gd name="p0x9" fmla="*/ 180 w 4970"/>
              <a:gd name="p0y9" fmla="*/ 1910 h 1910"/>
              <a:gd name="p0x10" fmla="*/ 80 w 4970"/>
              <a:gd name="p0y10" fmla="*/ 1910 h 1910"/>
              <a:gd name="p0x11" fmla="*/ 0 w 4970"/>
              <a:gd name="p0y11" fmla="*/ 1830 h 1910"/>
              <a:gd name="p0x12" fmla="*/ 0 w 4970"/>
              <a:gd name="p0y12" fmla="*/ 1730 h 1910"/>
              <a:gd name="p0x13" fmla="*/ 0 w 4970"/>
              <a:gd name="p0y13" fmla="*/ 180 h 1910"/>
              <a:gd name="p0x14" fmla="*/ 0 w 4970"/>
              <a:gd name="p0y14" fmla="*/ 80 h 1910"/>
              <a:gd name="p0x15" fmla="*/ 80 w 4970"/>
              <a:gd name="p0y15" fmla="*/ 0 h 1910"/>
              <a:gd name="p0x16" fmla="*/ 180 w 4970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>
            <p:custDataLst>
              <p:tags r:id="rId69"/>
            </p:custDataLst>
          </p:nvPr>
        </p:nvSpPr>
        <p:spPr>
          <a:xfrm>
            <a:off x="8654415" y="558673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>
            <p:custDataLst>
              <p:tags r:id="rId70"/>
            </p:custDataLst>
          </p:nvPr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rcRect l="-6667" t="-897" r="-6667" b="-897"/>
          <a:stretch>
            <a:fillRect/>
          </a:stretch>
        </p:blipFill>
        <p:spPr>
          <a:xfrm>
            <a:off x="8670925" y="5615305"/>
            <a:ext cx="280670" cy="252095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73"/>
            </p:custDataLst>
          </p:nvPr>
        </p:nvSpPr>
        <p:spPr>
          <a:xfrm>
            <a:off x="9044959" y="5603443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双手</a:t>
            </a:r>
            <a:endParaRPr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>
            <p:custDataLst>
              <p:tags r:id="rId74"/>
            </p:custDataLst>
          </p:nvPr>
        </p:nvSpPr>
        <p:spPr>
          <a:xfrm>
            <a:off x="8654434" y="5969203"/>
            <a:ext cx="276604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十进制的生理基础，满十进一的起源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比多少：古人分配猎物的比较思维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97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366" t="-10152" r="-2366" b="-10152"/>
          <a:stretch>
            <a:fillRect/>
          </a:stretch>
        </p:blipFill>
        <p:spPr>
          <a:xfrm>
            <a:off x="826135" y="1579245"/>
            <a:ext cx="30924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525219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两家人各打了几只兔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055762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用石子一一配对比较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352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38222" r="-2000" b="-38222"/>
          <a:stretch>
            <a:fillRect/>
          </a:stretch>
        </p:blipFill>
        <p:spPr>
          <a:xfrm>
            <a:off x="857250" y="3433445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379394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配对后多出的石子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909936"/>
            <a:ext cx="916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这家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2063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287645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5233569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配对后少石子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5764111"/>
            <a:ext cx="916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这家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623379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6429375" y="1497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6529070" y="1579245"/>
            <a:ext cx="219075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6962775" y="1525219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同样多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6429375" y="2055762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一一配对后没有剩余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23379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429375" y="3352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6529070" y="3433445"/>
            <a:ext cx="219075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962775" y="3379394"/>
            <a:ext cx="107669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429375" y="3909936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配对后出现剩余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623379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429375" y="52063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6497955" y="5287645"/>
            <a:ext cx="281305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962775" y="523356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比较方法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429375" y="5764111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一一对应法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逐一计数到按群计数：十进制的诞生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大石头与小石头：位值制萌芽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26928" y="1350140"/>
            <a:ext cx="9900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774232" y="209973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块大石头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2802255" y="2366010"/>
            <a:ext cx="629285" cy="252730"/>
          </a:xfrm>
          <a:custGeom>
            <a:avLst/>
            <a:gdLst>
              <a:gd name="sw" fmla="*/ 1 w 990"/>
              <a:gd name="sh" fmla="*/ 1 h 397"/>
              <a:gd name="mins" fmla="min sw sh"/>
              <a:gd name="dsw" fmla="+- 0 sw mins"/>
              <a:gd name="dsh" fmla="+- 0 sh mins"/>
              <a:gd name="p0x0" fmla="*/ 198 w 990"/>
              <a:gd name="p0y0" fmla="*/ 0 h 397"/>
              <a:gd name="p0x1" fmla="*/ 791 w 990"/>
              <a:gd name="p0y1" fmla="*/ 0 h 397"/>
              <a:gd name="p0x2" fmla="*/ 901 w 990"/>
              <a:gd name="p0y2" fmla="*/ 0 h 397"/>
              <a:gd name="p0x3" fmla="*/ 990 w 990"/>
              <a:gd name="p0y3" fmla="*/ 88 h 397"/>
              <a:gd name="p0x4" fmla="*/ 990 w 990"/>
              <a:gd name="p0y4" fmla="*/ 198 h 397"/>
              <a:gd name="p0x5" fmla="*/ 990 w 990"/>
              <a:gd name="p0y5" fmla="*/ 308 h 397"/>
              <a:gd name="p0x6" fmla="*/ 901 w 990"/>
              <a:gd name="p0y6" fmla="*/ 397 h 397"/>
              <a:gd name="p0x7" fmla="*/ 791 w 990"/>
              <a:gd name="p0y7" fmla="*/ 397 h 397"/>
              <a:gd name="p0x8" fmla="*/ 198 w 990"/>
              <a:gd name="p0y8" fmla="*/ 397 h 397"/>
              <a:gd name="p0x9" fmla="*/ 88 w 990"/>
              <a:gd name="p0y9" fmla="*/ 397 h 397"/>
              <a:gd name="p0x10" fmla="*/ 0 w 990"/>
              <a:gd name="p0y10" fmla="*/ 308 h 397"/>
              <a:gd name="p0x11" fmla="*/ 0 w 990"/>
              <a:gd name="p0y11" fmla="*/ 198 h 397"/>
              <a:gd name="p0x12" fmla="*/ 0 w 990"/>
              <a:gd name="p0y12" fmla="*/ 88 h 397"/>
              <a:gd name="p0x13" fmla="*/ 88 w 990"/>
              <a:gd name="p0y13" fmla="*/ 0 h 397"/>
              <a:gd name="p0x14" fmla="*/ 198 w 99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878931" y="2404539"/>
            <a:ext cx="60981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1</a:t>
            </a:r>
            <a:r>
              <a:rPr lang="zh-CN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</a:t>
            </a:r>
            <a:endParaRPr lang="zh-CN"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625027" y="1350140"/>
            <a:ext cx="9900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472331" y="209973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块小石头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500370" y="2366010"/>
            <a:ext cx="629285" cy="252730"/>
          </a:xfrm>
          <a:custGeom>
            <a:avLst/>
            <a:gdLst>
              <a:gd name="sw" fmla="*/ 1 w 990"/>
              <a:gd name="sh" fmla="*/ 1 h 397"/>
              <a:gd name="mins" fmla="min sw sh"/>
              <a:gd name="dsw" fmla="+- 0 sw mins"/>
              <a:gd name="dsh" fmla="+- 0 sh mins"/>
              <a:gd name="p0x0" fmla="*/ 198 w 990"/>
              <a:gd name="p0y0" fmla="*/ 0 h 397"/>
              <a:gd name="p0x1" fmla="*/ 791 w 990"/>
              <a:gd name="p0y1" fmla="*/ 0 h 397"/>
              <a:gd name="p0x2" fmla="*/ 901 w 990"/>
              <a:gd name="p0y2" fmla="*/ 0 h 397"/>
              <a:gd name="p0x3" fmla="*/ 990 w 990"/>
              <a:gd name="p0y3" fmla="*/ 88 h 397"/>
              <a:gd name="p0x4" fmla="*/ 990 w 990"/>
              <a:gd name="p0y4" fmla="*/ 198 h 397"/>
              <a:gd name="p0x5" fmla="*/ 990 w 990"/>
              <a:gd name="p0y5" fmla="*/ 308 h 397"/>
              <a:gd name="p0x6" fmla="*/ 901 w 990"/>
              <a:gd name="p0y6" fmla="*/ 397 h 397"/>
              <a:gd name="p0x7" fmla="*/ 791 w 990"/>
              <a:gd name="p0y7" fmla="*/ 397 h 397"/>
              <a:gd name="p0x8" fmla="*/ 198 w 990"/>
              <a:gd name="p0y8" fmla="*/ 397 h 397"/>
              <a:gd name="p0x9" fmla="*/ 88 w 990"/>
              <a:gd name="p0y9" fmla="*/ 397 h 397"/>
              <a:gd name="p0x10" fmla="*/ 0 w 990"/>
              <a:gd name="p0y10" fmla="*/ 308 h 397"/>
              <a:gd name="p0x11" fmla="*/ 0 w 990"/>
              <a:gd name="p0y11" fmla="*/ 198 h 397"/>
              <a:gd name="p0x12" fmla="*/ 0 w 990"/>
              <a:gd name="p0y12" fmla="*/ 88 h 397"/>
              <a:gd name="p0x13" fmla="*/ 88 w 990"/>
              <a:gd name="p0y13" fmla="*/ 0 h 397"/>
              <a:gd name="p0x14" fmla="*/ 198 w 99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577031" y="2404539"/>
            <a:ext cx="60981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1</a:t>
            </a:r>
            <a:r>
              <a:rPr lang="zh-CN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</a:t>
            </a:r>
            <a:endParaRPr lang="zh-CN"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413623" y="1350140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170440" y="2099739"/>
            <a:ext cx="141863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387715" y="2366010"/>
            <a:ext cx="812165" cy="252730"/>
          </a:xfrm>
          <a:custGeom>
            <a:avLst/>
            <a:gdLst>
              <a:gd name="sw" fmla="*/ 1 w 1279"/>
              <a:gd name="sh" fmla="*/ 1 h 397"/>
              <a:gd name="mins" fmla="min sw sh"/>
              <a:gd name="dsw" fmla="+- 0 sw mins"/>
              <a:gd name="dsh" fmla="+- 0 sh mins"/>
              <a:gd name="p0x0" fmla="*/ 198 w 1279"/>
              <a:gd name="p0y0" fmla="*/ 0 h 397"/>
              <a:gd name="p0x1" fmla="*/ 1080 w 1279"/>
              <a:gd name="p0y1" fmla="*/ 0 h 397"/>
              <a:gd name="p0x2" fmla="*/ 1190 w 1279"/>
              <a:gd name="p0y2" fmla="*/ 0 h 397"/>
              <a:gd name="p0x3" fmla="*/ 1279 w 1279"/>
              <a:gd name="p0y3" fmla="*/ 88 h 397"/>
              <a:gd name="p0x4" fmla="*/ 1279 w 1279"/>
              <a:gd name="p0y4" fmla="*/ 198 h 397"/>
              <a:gd name="p0x5" fmla="*/ 1279 w 1279"/>
              <a:gd name="p0y5" fmla="*/ 308 h 397"/>
              <a:gd name="p0x6" fmla="*/ 1190 w 1279"/>
              <a:gd name="p0y6" fmla="*/ 397 h 397"/>
              <a:gd name="p0x7" fmla="*/ 1080 w 1279"/>
              <a:gd name="p0y7" fmla="*/ 397 h 397"/>
              <a:gd name="p0x8" fmla="*/ 198 w 1279"/>
              <a:gd name="p0y8" fmla="*/ 397 h 397"/>
              <a:gd name="p0x9" fmla="*/ 88 w 1279"/>
              <a:gd name="p0y9" fmla="*/ 397 h 397"/>
              <a:gd name="p0x10" fmla="*/ 0 w 1279"/>
              <a:gd name="p0y10" fmla="*/ 308 h 397"/>
              <a:gd name="p0x11" fmla="*/ 0 w 1279"/>
              <a:gd name="p0y11" fmla="*/ 198 h 397"/>
              <a:gd name="p0x12" fmla="*/ 0 w 1279"/>
              <a:gd name="p0y12" fmla="*/ 88 h 397"/>
              <a:gd name="p0x13" fmla="*/ 88 w 1279"/>
              <a:gd name="p0y13" fmla="*/ 0 h 397"/>
              <a:gd name="p0x14" fmla="*/ 198 w 1279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464000" y="2404539"/>
            <a:ext cx="7933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</a:t>
            </a:r>
            <a:r>
              <a:rPr lang="zh-CN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组合表示</a:t>
            </a:r>
            <a:endParaRPr lang="zh-CN"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66445" y="3328670"/>
            <a:ext cx="10658475" cy="850900"/>
          </a:xfrm>
          <a:custGeom>
            <a:avLst/>
            <a:gdLst>
              <a:gd name="sw" fmla="*/ 1 w 16785"/>
              <a:gd name="sh" fmla="*/ 1 h 1339"/>
              <a:gd name="mins" fmla="min sw sh"/>
              <a:gd name="dsw" fmla="+- 0 sw mins"/>
              <a:gd name="dsh" fmla="+- 0 sh mins"/>
              <a:gd name="p0x0" fmla="*/ 180 w 16785"/>
              <a:gd name="p0y0" fmla="*/ 0 h 1339"/>
              <a:gd name="p0x1" fmla="*/ 16605 w 16785"/>
              <a:gd name="p0y1" fmla="*/ 0 h 1339"/>
              <a:gd name="p0x2" fmla="*/ 16704 w 16785"/>
              <a:gd name="p0y2" fmla="*/ 0 h 1339"/>
              <a:gd name="p0x3" fmla="*/ 16785 w 16785"/>
              <a:gd name="p0y3" fmla="*/ 80 h 1339"/>
              <a:gd name="p0x4" fmla="*/ 16785 w 16785"/>
              <a:gd name="p0y4" fmla="*/ 180 h 1339"/>
              <a:gd name="p0x5" fmla="*/ 16785 w 16785"/>
              <a:gd name="p0y5" fmla="*/ 1159 h 1339"/>
              <a:gd name="p0x6" fmla="*/ 16785 w 16785"/>
              <a:gd name="p0y6" fmla="*/ 1259 h 1339"/>
              <a:gd name="p0x7" fmla="*/ 16704 w 16785"/>
              <a:gd name="p0y7" fmla="*/ 1339 h 1339"/>
              <a:gd name="p0x8" fmla="*/ 16605 w 16785"/>
              <a:gd name="p0y8" fmla="*/ 1339 h 1339"/>
              <a:gd name="p0x9" fmla="*/ 180 w 16785"/>
              <a:gd name="p0y9" fmla="*/ 1339 h 1339"/>
              <a:gd name="p0x10" fmla="*/ 80 w 16785"/>
              <a:gd name="p0y10" fmla="*/ 1339 h 1339"/>
              <a:gd name="p0x11" fmla="*/ 0 w 16785"/>
              <a:gd name="p0y11" fmla="*/ 1259 h 1339"/>
              <a:gd name="p0x12" fmla="*/ 0 w 16785"/>
              <a:gd name="p0y12" fmla="*/ 1159 h 1339"/>
              <a:gd name="p0x13" fmla="*/ 0 w 16785"/>
              <a:gd name="p0y13" fmla="*/ 180 h 1339"/>
              <a:gd name="p0x14" fmla="*/ 0 w 16785"/>
              <a:gd name="p0y14" fmla="*/ 80 h 1339"/>
              <a:gd name="p0x15" fmla="*/ 80 w 16785"/>
              <a:gd name="p0y15" fmla="*/ 0 h 1339"/>
              <a:gd name="p0x16" fmla="*/ 180 w 16785"/>
              <a:gd name="p0y16" fmla="*/ 0 h 1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962025" y="3544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1047750" y="3625215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533525" y="3424847"/>
            <a:ext cx="9696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位值制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533525" y="3749649"/>
            <a:ext cx="9696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同样是石头，大小不同代表不同数位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766445" y="4379595"/>
            <a:ext cx="10658475" cy="850900"/>
          </a:xfrm>
          <a:custGeom>
            <a:avLst/>
            <a:gdLst>
              <a:gd name="sw" fmla="*/ 1 w 16785"/>
              <a:gd name="sh" fmla="*/ 1 h 1339"/>
              <a:gd name="mins" fmla="min sw sh"/>
              <a:gd name="dsw" fmla="+- 0 sw mins"/>
              <a:gd name="dsh" fmla="+- 0 sh mins"/>
              <a:gd name="p0x0" fmla="*/ 180 w 16785"/>
              <a:gd name="p0y0" fmla="*/ 0 h 1339"/>
              <a:gd name="p0x1" fmla="*/ 16605 w 16785"/>
              <a:gd name="p0y1" fmla="*/ 0 h 1339"/>
              <a:gd name="p0x2" fmla="*/ 16704 w 16785"/>
              <a:gd name="p0y2" fmla="*/ 0 h 1339"/>
              <a:gd name="p0x3" fmla="*/ 16785 w 16785"/>
              <a:gd name="p0y3" fmla="*/ 80 h 1339"/>
              <a:gd name="p0x4" fmla="*/ 16785 w 16785"/>
              <a:gd name="p0y4" fmla="*/ 180 h 1339"/>
              <a:gd name="p0x5" fmla="*/ 16785 w 16785"/>
              <a:gd name="p0y5" fmla="*/ 1159 h 1339"/>
              <a:gd name="p0x6" fmla="*/ 16785 w 16785"/>
              <a:gd name="p0y6" fmla="*/ 1259 h 1339"/>
              <a:gd name="p0x7" fmla="*/ 16704 w 16785"/>
              <a:gd name="p0y7" fmla="*/ 1339 h 1339"/>
              <a:gd name="p0x8" fmla="*/ 16605 w 16785"/>
              <a:gd name="p0y8" fmla="*/ 1339 h 1339"/>
              <a:gd name="p0x9" fmla="*/ 180 w 16785"/>
              <a:gd name="p0y9" fmla="*/ 1339 h 1339"/>
              <a:gd name="p0x10" fmla="*/ 80 w 16785"/>
              <a:gd name="p0y10" fmla="*/ 1339 h 1339"/>
              <a:gd name="p0x11" fmla="*/ 0 w 16785"/>
              <a:gd name="p0y11" fmla="*/ 1259 h 1339"/>
              <a:gd name="p0x12" fmla="*/ 0 w 16785"/>
              <a:gd name="p0y12" fmla="*/ 1159 h 1339"/>
              <a:gd name="p0x13" fmla="*/ 0 w 16785"/>
              <a:gd name="p0y13" fmla="*/ 180 h 1339"/>
              <a:gd name="p0x14" fmla="*/ 0 w 16785"/>
              <a:gd name="p0y14" fmla="*/ 80 h 1339"/>
              <a:gd name="p0x15" fmla="*/ 80 w 16785"/>
              <a:gd name="p0y15" fmla="*/ 0 h 1339"/>
              <a:gd name="p0x16" fmla="*/ 180 w 16785"/>
              <a:gd name="p0y16" fmla="*/ 0 h 1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962025" y="4595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1047750" y="4676140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533525" y="4475721"/>
            <a:ext cx="9696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计数器迁移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1533525" y="4800524"/>
            <a:ext cx="9696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直接迁移到计数器：十位珠子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大石头，个位珠子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766445" y="5430520"/>
            <a:ext cx="10658475" cy="850900"/>
          </a:xfrm>
          <a:custGeom>
            <a:avLst/>
            <a:gdLst>
              <a:gd name="sw" fmla="*/ 1 w 16785"/>
              <a:gd name="sh" fmla="*/ 1 h 1339"/>
              <a:gd name="mins" fmla="min sw sh"/>
              <a:gd name="dsw" fmla="+- 0 sw mins"/>
              <a:gd name="dsh" fmla="+- 0 sh mins"/>
              <a:gd name="p0x0" fmla="*/ 180 w 16785"/>
              <a:gd name="p0y0" fmla="*/ 0 h 1339"/>
              <a:gd name="p0x1" fmla="*/ 16605 w 16785"/>
              <a:gd name="p0y1" fmla="*/ 0 h 1339"/>
              <a:gd name="p0x2" fmla="*/ 16704 w 16785"/>
              <a:gd name="p0y2" fmla="*/ 0 h 1339"/>
              <a:gd name="p0x3" fmla="*/ 16785 w 16785"/>
              <a:gd name="p0y3" fmla="*/ 80 h 1339"/>
              <a:gd name="p0x4" fmla="*/ 16785 w 16785"/>
              <a:gd name="p0y4" fmla="*/ 180 h 1339"/>
              <a:gd name="p0x5" fmla="*/ 16785 w 16785"/>
              <a:gd name="p0y5" fmla="*/ 1159 h 1339"/>
              <a:gd name="p0x6" fmla="*/ 16785 w 16785"/>
              <a:gd name="p0y6" fmla="*/ 1259 h 1339"/>
              <a:gd name="p0x7" fmla="*/ 16704 w 16785"/>
              <a:gd name="p0y7" fmla="*/ 1339 h 1339"/>
              <a:gd name="p0x8" fmla="*/ 16605 w 16785"/>
              <a:gd name="p0y8" fmla="*/ 1339 h 1339"/>
              <a:gd name="p0x9" fmla="*/ 180 w 16785"/>
              <a:gd name="p0y9" fmla="*/ 1339 h 1339"/>
              <a:gd name="p0x10" fmla="*/ 80 w 16785"/>
              <a:gd name="p0y10" fmla="*/ 1339 h 1339"/>
              <a:gd name="p0x11" fmla="*/ 0 w 16785"/>
              <a:gd name="p0y11" fmla="*/ 1259 h 1339"/>
              <a:gd name="p0x12" fmla="*/ 0 w 16785"/>
              <a:gd name="p0y12" fmla="*/ 1159 h 1339"/>
              <a:gd name="p0x13" fmla="*/ 0 w 16785"/>
              <a:gd name="p0y13" fmla="*/ 180 h 1339"/>
              <a:gd name="p0x14" fmla="*/ 0 w 16785"/>
              <a:gd name="p0y14" fmla="*/ 80 h 1339"/>
              <a:gd name="p0x15" fmla="*/ 80 w 16785"/>
              <a:gd name="p0y15" fmla="*/ 0 h 1339"/>
              <a:gd name="p0x16" fmla="*/ 180 w 16785"/>
              <a:gd name="p0y16" fmla="*/ 0 h 13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962025" y="5646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1078230" y="5727065"/>
            <a:ext cx="186055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1533525" y="5526596"/>
            <a:ext cx="9696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竖式根基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1533525" y="5851398"/>
            <a:ext cx="9696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为竖式计算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相同数位对齐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提供文化根基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手指计数：十进制的身体根基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585295" y="2643188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6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612509" y="3092767"/>
            <a:ext cx="1219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个手指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889352" y="3779520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十进制根基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127227" y="4267200"/>
            <a:ext cx="4857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71755"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两只手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个手指，天然成为十进制的身体依据。从弯手指计数到抽象数字，人类用身体完成了数学的第一次飞跃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950075" y="17475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7035800" y="1828800"/>
            <a:ext cx="247650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483745" y="1774508"/>
            <a:ext cx="20333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一只手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个手指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950075" y="23380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7143" t="-3333" r="-7143" b="-3333"/>
          <a:stretch>
            <a:fillRect/>
          </a:stretch>
        </p:blipFill>
        <p:spPr>
          <a:xfrm>
            <a:off x="7007225" y="2395220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331345" y="2305050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五进制倾向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6950075" y="27571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3333" b="-3333"/>
          <a:stretch>
            <a:fillRect/>
          </a:stretch>
        </p:blipFill>
        <p:spPr>
          <a:xfrm>
            <a:off x="7007225" y="2814320"/>
            <a:ext cx="152400" cy="1524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7331345" y="2724150"/>
            <a:ext cx="238548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弯手指计数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6950075" y="4328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619" t="-10152" r="-2619" b="-10152"/>
          <a:stretch>
            <a:fillRect/>
          </a:stretch>
        </p:blipFill>
        <p:spPr>
          <a:xfrm>
            <a:off x="7019290" y="4410075"/>
            <a:ext cx="28067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7483745" y="43557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教学延伸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6950075" y="4900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7007225" y="4957445"/>
            <a:ext cx="1524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7331345" y="4886325"/>
            <a:ext cx="41096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为什么人类选择了十进制？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因为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个手指</a:t>
            </a:r>
            <a:endParaRPr lang="zh-CN" altLang="en-US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6950075" y="53193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6250" r="-6250"/>
          <a:stretch>
            <a:fillRect/>
          </a:stretch>
        </p:blipFill>
        <p:spPr>
          <a:xfrm>
            <a:off x="6997700" y="5376545"/>
            <a:ext cx="17145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7331345" y="5305425"/>
            <a:ext cx="322882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如果人类有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个手指？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八进制世界</a:t>
            </a:r>
            <a:endParaRPr 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8"/>
            </p:custDataLst>
          </p:nvPr>
        </p:nvSpPr>
        <p:spPr>
          <a:xfrm>
            <a:off x="6950075" y="57384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30000" b="-30000"/>
          <a:stretch>
            <a:fillRect/>
          </a:stretch>
        </p:blipFill>
        <p:spPr>
          <a:xfrm>
            <a:off x="6997700" y="5795645"/>
            <a:ext cx="1714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2"/>
            </p:custDataLst>
          </p:nvPr>
        </p:nvSpPr>
        <p:spPr>
          <a:xfrm>
            <a:off x="7331345" y="5724525"/>
            <a:ext cx="4248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手指计数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石子计数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笔算，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抽象逐步升级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的认识：从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的认知跨越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842510" cy="4086225"/>
          </a:xfrm>
          <a:custGeom>
            <a:avLst/>
            <a:gdLst>
              <a:gd name="sw" fmla="*/ 1 w 7625"/>
              <a:gd name="sh" fmla="*/ 1 h 6435"/>
              <a:gd name="mins" fmla="min sw sh"/>
              <a:gd name="dsw" fmla="+- 0 sw mins"/>
              <a:gd name="dsh" fmla="+- 0 sh mins"/>
              <a:gd name="p0x0" fmla="*/ 180 w 7625"/>
              <a:gd name="p0y0" fmla="*/ 0 h 6435"/>
              <a:gd name="p0x1" fmla="*/ 7445 w 7625"/>
              <a:gd name="p0y1" fmla="*/ 0 h 6435"/>
              <a:gd name="p0x2" fmla="*/ 7545 w 7625"/>
              <a:gd name="p0y2" fmla="*/ 0 h 6435"/>
              <a:gd name="p0x3" fmla="*/ 7625 w 7625"/>
              <a:gd name="p0y3" fmla="*/ 80 h 6435"/>
              <a:gd name="p0x4" fmla="*/ 7625 w 7625"/>
              <a:gd name="p0y4" fmla="*/ 180 h 6435"/>
              <a:gd name="p0x5" fmla="*/ 7625 w 7625"/>
              <a:gd name="p0y5" fmla="*/ 6255 h 6435"/>
              <a:gd name="p0x6" fmla="*/ 7625 w 7625"/>
              <a:gd name="p0y6" fmla="*/ 6354 h 6435"/>
              <a:gd name="p0x7" fmla="*/ 7545 w 7625"/>
              <a:gd name="p0y7" fmla="*/ 6435 h 6435"/>
              <a:gd name="p0x8" fmla="*/ 7445 w 7625"/>
              <a:gd name="p0y8" fmla="*/ 6435 h 6435"/>
              <a:gd name="p0x9" fmla="*/ 180 w 7625"/>
              <a:gd name="p0y9" fmla="*/ 6435 h 6435"/>
              <a:gd name="p0x10" fmla="*/ 80 w 7625"/>
              <a:gd name="p0y10" fmla="*/ 6435 h 6435"/>
              <a:gd name="p0x11" fmla="*/ 0 w 7625"/>
              <a:gd name="p0y11" fmla="*/ 6354 h 6435"/>
              <a:gd name="p0x12" fmla="*/ 0 w 7625"/>
              <a:gd name="p0y12" fmla="*/ 6255 h 6435"/>
              <a:gd name="p0x13" fmla="*/ 0 w 7625"/>
              <a:gd name="p0y13" fmla="*/ 180 h 6435"/>
              <a:gd name="p0x14" fmla="*/ 0 w 7625"/>
              <a:gd name="p0y14" fmla="*/ 80 h 6435"/>
              <a:gd name="p0x15" fmla="*/ 80 w 7625"/>
              <a:gd name="p0y15" fmla="*/ 0 h 6435"/>
              <a:gd name="p0x16" fmla="*/ 180 w 7625"/>
              <a:gd name="p0y16" fmla="*/ 0 h 6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69129" y="1304925"/>
            <a:ext cx="225675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的认知跨越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18945"/>
          <a:ext cx="444817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5395595"/>
            <a:ext cx="4842510" cy="1076325"/>
          </a:xfrm>
          <a:custGeom>
            <a:avLst/>
            <a:gdLst>
              <a:gd name="sw" fmla="*/ 1 w 7625"/>
              <a:gd name="sh" fmla="*/ 1 h 1695"/>
              <a:gd name="mins" fmla="min sw sh"/>
              <a:gd name="dsw" fmla="+- 0 sw mins"/>
              <a:gd name="dsh" fmla="+- 0 sh mins"/>
              <a:gd name="p0x0" fmla="*/ 180 w 7625"/>
              <a:gd name="p0y0" fmla="*/ 0 h 1695"/>
              <a:gd name="p0x1" fmla="*/ 7445 w 7625"/>
              <a:gd name="p0y1" fmla="*/ 0 h 1695"/>
              <a:gd name="p0x2" fmla="*/ 7545 w 7625"/>
              <a:gd name="p0y2" fmla="*/ 0 h 1695"/>
              <a:gd name="p0x3" fmla="*/ 7625 w 7625"/>
              <a:gd name="p0y3" fmla="*/ 80 h 1695"/>
              <a:gd name="p0x4" fmla="*/ 7625 w 7625"/>
              <a:gd name="p0y4" fmla="*/ 180 h 1695"/>
              <a:gd name="p0x5" fmla="*/ 7625 w 7625"/>
              <a:gd name="p0y5" fmla="*/ 1515 h 1695"/>
              <a:gd name="p0x6" fmla="*/ 7625 w 7625"/>
              <a:gd name="p0y6" fmla="*/ 1614 h 1695"/>
              <a:gd name="p0x7" fmla="*/ 7545 w 7625"/>
              <a:gd name="p0y7" fmla="*/ 1695 h 1695"/>
              <a:gd name="p0x8" fmla="*/ 7445 w 7625"/>
              <a:gd name="p0y8" fmla="*/ 1695 h 1695"/>
              <a:gd name="p0x9" fmla="*/ 180 w 7625"/>
              <a:gd name="p0y9" fmla="*/ 1695 h 1695"/>
              <a:gd name="p0x10" fmla="*/ 80 w 7625"/>
              <a:gd name="p0y10" fmla="*/ 1695 h 1695"/>
              <a:gd name="p0x11" fmla="*/ 0 w 7625"/>
              <a:gd name="p0y11" fmla="*/ 1614 h 1695"/>
              <a:gd name="p0x12" fmla="*/ 0 w 7625"/>
              <a:gd name="p0y12" fmla="*/ 1515 h 1695"/>
              <a:gd name="p0x13" fmla="*/ 0 w 7625"/>
              <a:gd name="p0y13" fmla="*/ 180 h 1695"/>
              <a:gd name="p0x14" fmla="*/ 0 w 7625"/>
              <a:gd name="p0y14" fmla="*/ 80 h 1695"/>
              <a:gd name="p0x15" fmla="*/ 80 w 7625"/>
              <a:gd name="p0y15" fmla="*/ 0 h 1695"/>
              <a:gd name="p0x16" fmla="*/ 180 w 7625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386773" y="5567363"/>
            <a:ext cx="6187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076992" y="604837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最大个位数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697737" y="5707856"/>
            <a:ext cx="770858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+1</a:t>
            </a:r>
            <a:endParaRPr sz="27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165702" y="5567363"/>
            <a:ext cx="8565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889105" y="6048375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新的计数单位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694680" y="11093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890241" y="1304925"/>
            <a:ext cx="553023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认知跨越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5889625" y="1766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5975350" y="1847850"/>
            <a:ext cx="247650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461741" y="1686897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1-9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逐一计数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461741" y="1962169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每个数对应一个手指，个位数阶段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5889625" y="24047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2486025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6461741" y="2325072"/>
            <a:ext cx="20251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两只手全部用完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6461741" y="2600344"/>
            <a:ext cx="21966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作为新的计数单位诞生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5889625" y="3042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3124200"/>
            <a:ext cx="247650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461741" y="2963247"/>
            <a:ext cx="21470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的组成结构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6461741" y="3238519"/>
            <a:ext cx="23185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，位值制萌芽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5694680" y="38906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5890241" y="4086225"/>
            <a:ext cx="553023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3"/>
            </p:custDataLst>
          </p:nvPr>
        </p:nvSpPr>
        <p:spPr>
          <a:xfrm>
            <a:off x="5889625" y="4749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5944870" y="4830445"/>
            <a:ext cx="30924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6461741" y="4670079"/>
            <a:ext cx="20251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伸出双手数到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6461741" y="4945351"/>
            <a:ext cx="21966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直观感受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的完整体验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9"/>
            </p:custDataLst>
          </p:nvPr>
        </p:nvSpPr>
        <p:spPr>
          <a:xfrm>
            <a:off x="5889625" y="5622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5977" t="-3067" r="-5977" b="-3067"/>
          <a:stretch>
            <a:fillRect/>
          </a:stretch>
        </p:blipFill>
        <p:spPr>
          <a:xfrm>
            <a:off x="5944870" y="5702935"/>
            <a:ext cx="30924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3"/>
            </p:custDataLst>
          </p:nvPr>
        </p:nvSpPr>
        <p:spPr>
          <a:xfrm>
            <a:off x="6461741" y="5542512"/>
            <a:ext cx="28386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小棒捆扎操作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4"/>
            </p:custDataLst>
          </p:nvPr>
        </p:nvSpPr>
        <p:spPr>
          <a:xfrm>
            <a:off x="6461741" y="5817784"/>
            <a:ext cx="30100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根捆成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捆，建立</a:t>
            </a:r>
            <a:r>
              <a:rPr lang="en-US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"10</a:t>
            </a:r>
            <a:r>
              <a:rPr lang="zh-CN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个一是</a:t>
            </a:r>
            <a:r>
              <a:rPr lang="en-US" altLang="zh-CN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</a:t>
            </a:r>
            <a:r>
              <a:rPr lang="en-US" altLang="zh-CN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古人计数智慧总结：从实物到符号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426941" y="1650635"/>
            <a:ext cx="7338117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计数工具在变，一一对应与位值思想始终不变</a:t>
            </a:r>
            <a:endParaRPr sz="2700" b="1" spc="5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9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3180080"/>
            <a:ext cx="18605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15085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远古时期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61852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绳结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刻痕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手指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354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4436110"/>
            <a:ext cx="28130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40688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古代时期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874562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算筹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数字符号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610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692140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66291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现代时期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6130595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计数器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竖式计算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电子计算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309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6478905" y="3180080"/>
            <a:ext cx="281305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43725" y="315085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410325" y="361852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计数的基础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147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10325" y="4354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4436110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43725" y="440688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按群计数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410325" y="4874562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效率的提升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2147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410325" y="5610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5692140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43725" y="5662917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位值制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410325" y="6130595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简洁的表达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6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6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9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9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9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1320</Words>
  <Application>WPS 演示</Application>
  <PresentationFormat>宽屏</PresentationFormat>
  <Paragraphs>282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古人计数与数的认识</vt:lpstr>
      <vt:lpstr>远古计数：绳结与刻痕中的数概念萌芽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逐一计数到按群计数：十进制的诞生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