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0.svg" ContentType="image/svg+xml"/>
  <Override PartName="/ppt/media/image102.svg" ContentType="image/svg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6.svg" ContentType="image/svg+xml"/>
  <Override PartName="/ppt/media/image68.svg" ContentType="image/svg+xml"/>
  <Override PartName="/ppt/media/image7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0.svg" ContentType="image/svg+xml"/>
  <Override PartName="/ppt/media/image82.svg" ContentType="image/svg+xml"/>
  <Override PartName="/ppt/media/image84.svg" ContentType="image/svg+xml"/>
  <Override PartName="/ppt/media/image86.svg" ContentType="image/svg+xml"/>
  <Override PartName="/ppt/media/image88.svg" ContentType="image/svg+xml"/>
  <Override PartName="/ppt/media/image9.svg" ContentType="image/svg+xml"/>
  <Override PartName="/ppt/media/image90.svg" ContentType="image/svg+xml"/>
  <Override PartName="/ppt/media/image92.svg" ContentType="image/svg+xml"/>
  <Override PartName="/ppt/media/image94.svg" ContentType="image/svg+xml"/>
  <Override PartName="/ppt/media/image96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90" r:id="rId3"/>
    <p:sldId id="392" r:id="rId4"/>
    <p:sldId id="393" r:id="rId5"/>
    <p:sldId id="394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402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97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9" Type="http://schemas.openxmlformats.org/officeDocument/2006/relationships/slideLayout" Target="../slideLayouts/slideLayout6.xml"/><Relationship Id="rId68" Type="http://schemas.openxmlformats.org/officeDocument/2006/relationships/tags" Target="../tags/tag136.xml"/><Relationship Id="rId67" Type="http://schemas.openxmlformats.org/officeDocument/2006/relationships/image" Target="../media/image25.svg"/><Relationship Id="rId66" Type="http://schemas.openxmlformats.org/officeDocument/2006/relationships/image" Target="../media/image24.png"/><Relationship Id="rId65" Type="http://schemas.openxmlformats.org/officeDocument/2006/relationships/tags" Target="../tags/tag135.xml"/><Relationship Id="rId64" Type="http://schemas.openxmlformats.org/officeDocument/2006/relationships/tags" Target="../tags/tag134.xml"/><Relationship Id="rId63" Type="http://schemas.openxmlformats.org/officeDocument/2006/relationships/tags" Target="../tags/tag133.xml"/><Relationship Id="rId62" Type="http://schemas.openxmlformats.org/officeDocument/2006/relationships/image" Target="../media/image23.svg"/><Relationship Id="rId61" Type="http://schemas.openxmlformats.org/officeDocument/2006/relationships/image" Target="../media/image22.png"/><Relationship Id="rId60" Type="http://schemas.openxmlformats.org/officeDocument/2006/relationships/tags" Target="../tags/tag132.xml"/><Relationship Id="rId6" Type="http://schemas.openxmlformats.org/officeDocument/2006/relationships/image" Target="../media/image5.svg"/><Relationship Id="rId59" Type="http://schemas.openxmlformats.org/officeDocument/2006/relationships/tags" Target="../tags/tag131.xml"/><Relationship Id="rId58" Type="http://schemas.openxmlformats.org/officeDocument/2006/relationships/tags" Target="../tags/tag130.xml"/><Relationship Id="rId57" Type="http://schemas.openxmlformats.org/officeDocument/2006/relationships/image" Target="../media/image21.svg"/><Relationship Id="rId56" Type="http://schemas.openxmlformats.org/officeDocument/2006/relationships/image" Target="../media/image20.png"/><Relationship Id="rId55" Type="http://schemas.openxmlformats.org/officeDocument/2006/relationships/tags" Target="../tags/tag129.xml"/><Relationship Id="rId54" Type="http://schemas.openxmlformats.org/officeDocument/2006/relationships/tags" Target="../tags/tag128.xml"/><Relationship Id="rId53" Type="http://schemas.openxmlformats.org/officeDocument/2006/relationships/tags" Target="../tags/tag127.xml"/><Relationship Id="rId52" Type="http://schemas.openxmlformats.org/officeDocument/2006/relationships/image" Target="../media/image19.svg"/><Relationship Id="rId51" Type="http://schemas.openxmlformats.org/officeDocument/2006/relationships/image" Target="../media/image18.png"/><Relationship Id="rId50" Type="http://schemas.openxmlformats.org/officeDocument/2006/relationships/tags" Target="../tags/tag126.xml"/><Relationship Id="rId5" Type="http://schemas.openxmlformats.org/officeDocument/2006/relationships/image" Target="../media/image4.png"/><Relationship Id="rId49" Type="http://schemas.openxmlformats.org/officeDocument/2006/relationships/tags" Target="../tags/tag125.xml"/><Relationship Id="rId48" Type="http://schemas.openxmlformats.org/officeDocument/2006/relationships/tags" Target="../tags/tag124.xml"/><Relationship Id="rId47" Type="http://schemas.openxmlformats.org/officeDocument/2006/relationships/tags" Target="../tags/tag123.xml"/><Relationship Id="rId46" Type="http://schemas.openxmlformats.org/officeDocument/2006/relationships/image" Target="../media/image17.svg"/><Relationship Id="rId45" Type="http://schemas.openxmlformats.org/officeDocument/2006/relationships/image" Target="../media/image16.png"/><Relationship Id="rId44" Type="http://schemas.openxmlformats.org/officeDocument/2006/relationships/tags" Target="../tags/tag122.xml"/><Relationship Id="rId43" Type="http://schemas.openxmlformats.org/officeDocument/2006/relationships/tags" Target="../tags/tag121.xml"/><Relationship Id="rId42" Type="http://schemas.openxmlformats.org/officeDocument/2006/relationships/tags" Target="../tags/tag120.xml"/><Relationship Id="rId41" Type="http://schemas.openxmlformats.org/officeDocument/2006/relationships/image" Target="../media/image15.svg"/><Relationship Id="rId40" Type="http://schemas.openxmlformats.org/officeDocument/2006/relationships/image" Target="../media/image14.png"/><Relationship Id="rId4" Type="http://schemas.openxmlformats.org/officeDocument/2006/relationships/tags" Target="../tags/tag94.xml"/><Relationship Id="rId39" Type="http://schemas.openxmlformats.org/officeDocument/2006/relationships/tags" Target="../tags/tag119.xml"/><Relationship Id="rId38" Type="http://schemas.openxmlformats.org/officeDocument/2006/relationships/tags" Target="../tags/tag118.xml"/><Relationship Id="rId37" Type="http://schemas.openxmlformats.org/officeDocument/2006/relationships/tags" Target="../tags/tag117.xml"/><Relationship Id="rId36" Type="http://schemas.openxmlformats.org/officeDocument/2006/relationships/image" Target="../media/image13.svg"/><Relationship Id="rId35" Type="http://schemas.openxmlformats.org/officeDocument/2006/relationships/image" Target="../media/image12.png"/><Relationship Id="rId34" Type="http://schemas.openxmlformats.org/officeDocument/2006/relationships/tags" Target="../tags/tag116.xml"/><Relationship Id="rId33" Type="http://schemas.openxmlformats.org/officeDocument/2006/relationships/tags" Target="../tags/tag115.xml"/><Relationship Id="rId32" Type="http://schemas.openxmlformats.org/officeDocument/2006/relationships/tags" Target="../tags/tag114.xml"/><Relationship Id="rId31" Type="http://schemas.openxmlformats.org/officeDocument/2006/relationships/image" Target="../media/image11.svg"/><Relationship Id="rId30" Type="http://schemas.openxmlformats.org/officeDocument/2006/relationships/image" Target="../media/image10.png"/><Relationship Id="rId3" Type="http://schemas.openxmlformats.org/officeDocument/2006/relationships/tags" Target="../tags/tag93.xml"/><Relationship Id="rId29" Type="http://schemas.openxmlformats.org/officeDocument/2006/relationships/tags" Target="../tags/tag113.xml"/><Relationship Id="rId28" Type="http://schemas.openxmlformats.org/officeDocument/2006/relationships/tags" Target="../tags/tag112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tags" Target="../tags/tag105.xml"/><Relationship Id="rId20" Type="http://schemas.openxmlformats.org/officeDocument/2006/relationships/tags" Target="../tags/tag104.xml"/><Relationship Id="rId2" Type="http://schemas.openxmlformats.org/officeDocument/2006/relationships/tags" Target="../tags/tag92.xml"/><Relationship Id="rId19" Type="http://schemas.openxmlformats.org/officeDocument/2006/relationships/tags" Target="../tags/tag103.xml"/><Relationship Id="rId18" Type="http://schemas.openxmlformats.org/officeDocument/2006/relationships/tags" Target="../tags/tag102.xml"/><Relationship Id="rId17" Type="http://schemas.openxmlformats.org/officeDocument/2006/relationships/image" Target="../media/image9.svg"/><Relationship Id="rId16" Type="http://schemas.openxmlformats.org/officeDocument/2006/relationships/image" Target="../media/image8.png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svg"/><Relationship Id="rId8" Type="http://schemas.openxmlformats.org/officeDocument/2006/relationships/image" Target="../media/image26.png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162.xml"/><Relationship Id="rId37" Type="http://schemas.openxmlformats.org/officeDocument/2006/relationships/tags" Target="../tags/tag161.xml"/><Relationship Id="rId36" Type="http://schemas.openxmlformats.org/officeDocument/2006/relationships/tags" Target="../tags/tag160.xml"/><Relationship Id="rId35" Type="http://schemas.openxmlformats.org/officeDocument/2006/relationships/image" Target="../media/image37.svg"/><Relationship Id="rId34" Type="http://schemas.openxmlformats.org/officeDocument/2006/relationships/image" Target="../media/image36.png"/><Relationship Id="rId33" Type="http://schemas.openxmlformats.org/officeDocument/2006/relationships/tags" Target="../tags/tag159.xml"/><Relationship Id="rId32" Type="http://schemas.openxmlformats.org/officeDocument/2006/relationships/tags" Target="../tags/tag158.xml"/><Relationship Id="rId31" Type="http://schemas.openxmlformats.org/officeDocument/2006/relationships/tags" Target="../tags/tag157.xml"/><Relationship Id="rId30" Type="http://schemas.openxmlformats.org/officeDocument/2006/relationships/image" Target="../media/image35.svg"/><Relationship Id="rId3" Type="http://schemas.openxmlformats.org/officeDocument/2006/relationships/tags" Target="../tags/tag139.xml"/><Relationship Id="rId29" Type="http://schemas.openxmlformats.org/officeDocument/2006/relationships/image" Target="../media/image34.png"/><Relationship Id="rId28" Type="http://schemas.openxmlformats.org/officeDocument/2006/relationships/tags" Target="../tags/tag156.xml"/><Relationship Id="rId27" Type="http://schemas.openxmlformats.org/officeDocument/2006/relationships/tags" Target="../tags/tag155.xml"/><Relationship Id="rId26" Type="http://schemas.openxmlformats.org/officeDocument/2006/relationships/tags" Target="../tags/tag154.xml"/><Relationship Id="rId25" Type="http://schemas.openxmlformats.org/officeDocument/2006/relationships/image" Target="../media/image33.svg"/><Relationship Id="rId24" Type="http://schemas.openxmlformats.org/officeDocument/2006/relationships/image" Target="../media/image32.png"/><Relationship Id="rId23" Type="http://schemas.openxmlformats.org/officeDocument/2006/relationships/tags" Target="../tags/tag153.xml"/><Relationship Id="rId22" Type="http://schemas.openxmlformats.org/officeDocument/2006/relationships/tags" Target="../tags/tag152.xml"/><Relationship Id="rId21" Type="http://schemas.openxmlformats.org/officeDocument/2006/relationships/tags" Target="../tags/tag151.xml"/><Relationship Id="rId20" Type="http://schemas.openxmlformats.org/officeDocument/2006/relationships/tags" Target="../tags/tag150.xml"/><Relationship Id="rId2" Type="http://schemas.openxmlformats.org/officeDocument/2006/relationships/tags" Target="../tags/tag138.xml"/><Relationship Id="rId19" Type="http://schemas.openxmlformats.org/officeDocument/2006/relationships/image" Target="../media/image31.svg"/><Relationship Id="rId18" Type="http://schemas.openxmlformats.org/officeDocument/2006/relationships/image" Target="../media/image30.png"/><Relationship Id="rId17" Type="http://schemas.openxmlformats.org/officeDocument/2006/relationships/tags" Target="../tags/tag149.xml"/><Relationship Id="rId16" Type="http://schemas.openxmlformats.org/officeDocument/2006/relationships/tags" Target="../tags/tag148.xml"/><Relationship Id="rId15" Type="http://schemas.openxmlformats.org/officeDocument/2006/relationships/tags" Target="../tags/tag147.xml"/><Relationship Id="rId14" Type="http://schemas.openxmlformats.org/officeDocument/2006/relationships/image" Target="../media/image29.svg"/><Relationship Id="rId13" Type="http://schemas.openxmlformats.org/officeDocument/2006/relationships/image" Target="../media/image28.png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tags" Target="../tags/tag170.xml"/><Relationship Id="rId7" Type="http://schemas.openxmlformats.org/officeDocument/2006/relationships/tags" Target="../tags/tag169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5" Type="http://schemas.openxmlformats.org/officeDocument/2006/relationships/slideLayout" Target="../slideLayouts/slideLayout6.xml"/><Relationship Id="rId34" Type="http://schemas.openxmlformats.org/officeDocument/2006/relationships/tags" Target="../tags/tag186.xml"/><Relationship Id="rId33" Type="http://schemas.openxmlformats.org/officeDocument/2006/relationships/image" Target="../media/image47.svg"/><Relationship Id="rId32" Type="http://schemas.openxmlformats.org/officeDocument/2006/relationships/image" Target="../media/image46.png"/><Relationship Id="rId31" Type="http://schemas.openxmlformats.org/officeDocument/2006/relationships/tags" Target="../tags/tag185.xml"/><Relationship Id="rId30" Type="http://schemas.openxmlformats.org/officeDocument/2006/relationships/tags" Target="../tags/tag184.xml"/><Relationship Id="rId3" Type="http://schemas.openxmlformats.org/officeDocument/2006/relationships/tags" Target="../tags/tag165.xml"/><Relationship Id="rId29" Type="http://schemas.openxmlformats.org/officeDocument/2006/relationships/tags" Target="../tags/tag183.xml"/><Relationship Id="rId28" Type="http://schemas.openxmlformats.org/officeDocument/2006/relationships/image" Target="../media/image45.svg"/><Relationship Id="rId27" Type="http://schemas.openxmlformats.org/officeDocument/2006/relationships/image" Target="../media/image44.png"/><Relationship Id="rId26" Type="http://schemas.openxmlformats.org/officeDocument/2006/relationships/tags" Target="../tags/tag182.xml"/><Relationship Id="rId25" Type="http://schemas.openxmlformats.org/officeDocument/2006/relationships/tags" Target="../tags/tag181.xml"/><Relationship Id="rId24" Type="http://schemas.openxmlformats.org/officeDocument/2006/relationships/tags" Target="../tags/tag180.xml"/><Relationship Id="rId23" Type="http://schemas.openxmlformats.org/officeDocument/2006/relationships/image" Target="../media/image43.svg"/><Relationship Id="rId22" Type="http://schemas.openxmlformats.org/officeDocument/2006/relationships/image" Target="../media/image42.png"/><Relationship Id="rId21" Type="http://schemas.openxmlformats.org/officeDocument/2006/relationships/tags" Target="../tags/tag179.xml"/><Relationship Id="rId20" Type="http://schemas.openxmlformats.org/officeDocument/2006/relationships/tags" Target="../tags/tag178.xml"/><Relationship Id="rId2" Type="http://schemas.openxmlformats.org/officeDocument/2006/relationships/tags" Target="../tags/tag164.xml"/><Relationship Id="rId19" Type="http://schemas.openxmlformats.org/officeDocument/2006/relationships/tags" Target="../tags/tag177.xml"/><Relationship Id="rId18" Type="http://schemas.openxmlformats.org/officeDocument/2006/relationships/tags" Target="../tags/tag176.xml"/><Relationship Id="rId17" Type="http://schemas.openxmlformats.org/officeDocument/2006/relationships/tags" Target="../tags/tag175.xml"/><Relationship Id="rId16" Type="http://schemas.openxmlformats.org/officeDocument/2006/relationships/image" Target="../media/image41.svg"/><Relationship Id="rId15" Type="http://schemas.openxmlformats.org/officeDocument/2006/relationships/image" Target="../media/image40.png"/><Relationship Id="rId14" Type="http://schemas.openxmlformats.org/officeDocument/2006/relationships/tags" Target="../tags/tag174.xml"/><Relationship Id="rId13" Type="http://schemas.openxmlformats.org/officeDocument/2006/relationships/tags" Target="../tags/tag173.xml"/><Relationship Id="rId12" Type="http://schemas.openxmlformats.org/officeDocument/2006/relationships/tags" Target="../tags/tag172.xml"/><Relationship Id="rId11" Type="http://schemas.openxmlformats.org/officeDocument/2006/relationships/image" Target="../media/image39.svg"/><Relationship Id="rId10" Type="http://schemas.openxmlformats.org/officeDocument/2006/relationships/image" Target="../media/image38.png"/><Relationship Id="rId1" Type="http://schemas.openxmlformats.org/officeDocument/2006/relationships/tags" Target="../tags/tag16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" Type="http://schemas.openxmlformats.org/officeDocument/2006/relationships/tags" Target="../tags/tag18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tags" Target="../tags/tag194.xml"/><Relationship Id="rId65" Type="http://schemas.openxmlformats.org/officeDocument/2006/relationships/slideLayout" Target="../slideLayouts/slideLayout6.xml"/><Relationship Id="rId64" Type="http://schemas.openxmlformats.org/officeDocument/2006/relationships/tags" Target="../tags/tag235.xml"/><Relationship Id="rId63" Type="http://schemas.openxmlformats.org/officeDocument/2006/relationships/image" Target="../media/image63.svg"/><Relationship Id="rId62" Type="http://schemas.openxmlformats.org/officeDocument/2006/relationships/image" Target="../media/image62.png"/><Relationship Id="rId61" Type="http://schemas.openxmlformats.org/officeDocument/2006/relationships/tags" Target="../tags/tag234.xml"/><Relationship Id="rId60" Type="http://schemas.openxmlformats.org/officeDocument/2006/relationships/tags" Target="../tags/tag233.xml"/><Relationship Id="rId6" Type="http://schemas.openxmlformats.org/officeDocument/2006/relationships/image" Target="../media/image49.svg"/><Relationship Id="rId59" Type="http://schemas.openxmlformats.org/officeDocument/2006/relationships/tags" Target="../tags/tag232.xml"/><Relationship Id="rId58" Type="http://schemas.openxmlformats.org/officeDocument/2006/relationships/tags" Target="../tags/tag231.xml"/><Relationship Id="rId57" Type="http://schemas.openxmlformats.org/officeDocument/2006/relationships/image" Target="../media/image31.svg"/><Relationship Id="rId56" Type="http://schemas.openxmlformats.org/officeDocument/2006/relationships/image" Target="../media/image30.png"/><Relationship Id="rId55" Type="http://schemas.openxmlformats.org/officeDocument/2006/relationships/tags" Target="../tags/tag230.xml"/><Relationship Id="rId54" Type="http://schemas.openxmlformats.org/officeDocument/2006/relationships/tags" Target="../tags/tag229.xml"/><Relationship Id="rId53" Type="http://schemas.openxmlformats.org/officeDocument/2006/relationships/tags" Target="../tags/tag228.xml"/><Relationship Id="rId52" Type="http://schemas.openxmlformats.org/officeDocument/2006/relationships/tags" Target="../tags/tag227.xml"/><Relationship Id="rId51" Type="http://schemas.openxmlformats.org/officeDocument/2006/relationships/tags" Target="../tags/tag226.xml"/><Relationship Id="rId50" Type="http://schemas.openxmlformats.org/officeDocument/2006/relationships/tags" Target="../tags/tag225.xml"/><Relationship Id="rId5" Type="http://schemas.openxmlformats.org/officeDocument/2006/relationships/image" Target="../media/image48.png"/><Relationship Id="rId49" Type="http://schemas.openxmlformats.org/officeDocument/2006/relationships/image" Target="../media/image61.svg"/><Relationship Id="rId48" Type="http://schemas.openxmlformats.org/officeDocument/2006/relationships/image" Target="../media/image60.png"/><Relationship Id="rId47" Type="http://schemas.openxmlformats.org/officeDocument/2006/relationships/tags" Target="../tags/tag224.xml"/><Relationship Id="rId46" Type="http://schemas.openxmlformats.org/officeDocument/2006/relationships/tags" Target="../tags/tag223.xml"/><Relationship Id="rId45" Type="http://schemas.openxmlformats.org/officeDocument/2006/relationships/tags" Target="../tags/tag222.xml"/><Relationship Id="rId44" Type="http://schemas.openxmlformats.org/officeDocument/2006/relationships/tags" Target="../tags/tag221.xml"/><Relationship Id="rId43" Type="http://schemas.openxmlformats.org/officeDocument/2006/relationships/image" Target="../media/image59.svg"/><Relationship Id="rId42" Type="http://schemas.openxmlformats.org/officeDocument/2006/relationships/image" Target="../media/image58.png"/><Relationship Id="rId41" Type="http://schemas.openxmlformats.org/officeDocument/2006/relationships/tags" Target="../tags/tag220.xml"/><Relationship Id="rId40" Type="http://schemas.openxmlformats.org/officeDocument/2006/relationships/tags" Target="../tags/tag219.xml"/><Relationship Id="rId4" Type="http://schemas.openxmlformats.org/officeDocument/2006/relationships/tags" Target="../tags/tag193.xml"/><Relationship Id="rId39" Type="http://schemas.openxmlformats.org/officeDocument/2006/relationships/tags" Target="../tags/tag218.xml"/><Relationship Id="rId38" Type="http://schemas.openxmlformats.org/officeDocument/2006/relationships/tags" Target="../tags/tag217.xml"/><Relationship Id="rId37" Type="http://schemas.openxmlformats.org/officeDocument/2006/relationships/tags" Target="../tags/tag216.xml"/><Relationship Id="rId36" Type="http://schemas.openxmlformats.org/officeDocument/2006/relationships/tags" Target="../tags/tag215.xml"/><Relationship Id="rId35" Type="http://schemas.openxmlformats.org/officeDocument/2006/relationships/image" Target="../media/image57.svg"/><Relationship Id="rId34" Type="http://schemas.openxmlformats.org/officeDocument/2006/relationships/image" Target="../media/image56.png"/><Relationship Id="rId33" Type="http://schemas.openxmlformats.org/officeDocument/2006/relationships/tags" Target="../tags/tag214.xml"/><Relationship Id="rId32" Type="http://schemas.openxmlformats.org/officeDocument/2006/relationships/tags" Target="../tags/tag213.xml"/><Relationship Id="rId31" Type="http://schemas.openxmlformats.org/officeDocument/2006/relationships/tags" Target="../tags/tag212.xml"/><Relationship Id="rId30" Type="http://schemas.openxmlformats.org/officeDocument/2006/relationships/tags" Target="../tags/tag211.xml"/><Relationship Id="rId3" Type="http://schemas.openxmlformats.org/officeDocument/2006/relationships/tags" Target="../tags/tag192.xml"/><Relationship Id="rId29" Type="http://schemas.openxmlformats.org/officeDocument/2006/relationships/image" Target="../media/image55.svg"/><Relationship Id="rId28" Type="http://schemas.openxmlformats.org/officeDocument/2006/relationships/image" Target="../media/image54.png"/><Relationship Id="rId27" Type="http://schemas.openxmlformats.org/officeDocument/2006/relationships/tags" Target="../tags/tag210.xml"/><Relationship Id="rId26" Type="http://schemas.openxmlformats.org/officeDocument/2006/relationships/tags" Target="../tags/tag209.xml"/><Relationship Id="rId25" Type="http://schemas.openxmlformats.org/officeDocument/2006/relationships/tags" Target="../tags/tag208.xml"/><Relationship Id="rId24" Type="http://schemas.openxmlformats.org/officeDocument/2006/relationships/tags" Target="../tags/tag207.xml"/><Relationship Id="rId23" Type="http://schemas.openxmlformats.org/officeDocument/2006/relationships/tags" Target="../tags/tag206.xml"/><Relationship Id="rId22" Type="http://schemas.openxmlformats.org/officeDocument/2006/relationships/tags" Target="../tags/tag205.xml"/><Relationship Id="rId21" Type="http://schemas.openxmlformats.org/officeDocument/2006/relationships/tags" Target="../tags/tag204.xml"/><Relationship Id="rId20" Type="http://schemas.openxmlformats.org/officeDocument/2006/relationships/image" Target="../media/image53.svg"/><Relationship Id="rId2" Type="http://schemas.openxmlformats.org/officeDocument/2006/relationships/tags" Target="../tags/tag191.xml"/><Relationship Id="rId19" Type="http://schemas.openxmlformats.org/officeDocument/2006/relationships/image" Target="../media/image52.png"/><Relationship Id="rId18" Type="http://schemas.openxmlformats.org/officeDocument/2006/relationships/tags" Target="../tags/tag203.xml"/><Relationship Id="rId17" Type="http://schemas.openxmlformats.org/officeDocument/2006/relationships/tags" Target="../tags/tag202.xml"/><Relationship Id="rId16" Type="http://schemas.openxmlformats.org/officeDocument/2006/relationships/tags" Target="../tags/tag201.xml"/><Relationship Id="rId15" Type="http://schemas.openxmlformats.org/officeDocument/2006/relationships/tags" Target="../tags/tag200.xml"/><Relationship Id="rId14" Type="http://schemas.openxmlformats.org/officeDocument/2006/relationships/tags" Target="../tags/tag199.xml"/><Relationship Id="rId13" Type="http://schemas.openxmlformats.org/officeDocument/2006/relationships/image" Target="../media/image51.svg"/><Relationship Id="rId12" Type="http://schemas.openxmlformats.org/officeDocument/2006/relationships/image" Target="../media/image50.png"/><Relationship Id="rId11" Type="http://schemas.openxmlformats.org/officeDocument/2006/relationships/tags" Target="../tags/tag198.xml"/><Relationship Id="rId10" Type="http://schemas.openxmlformats.org/officeDocument/2006/relationships/tags" Target="../tags/tag197.xml"/><Relationship Id="rId1" Type="http://schemas.openxmlformats.org/officeDocument/2006/relationships/tags" Target="../tags/tag19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43.xml"/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0" Type="http://schemas.openxmlformats.org/officeDocument/2006/relationships/slideLayout" Target="../slideLayouts/slideLayout6.xml"/><Relationship Id="rId5" Type="http://schemas.openxmlformats.org/officeDocument/2006/relationships/image" Target="../media/image64.png"/><Relationship Id="rId49" Type="http://schemas.openxmlformats.org/officeDocument/2006/relationships/tags" Target="../tags/tag277.xml"/><Relationship Id="rId48" Type="http://schemas.openxmlformats.org/officeDocument/2006/relationships/tags" Target="../tags/tag276.xml"/><Relationship Id="rId47" Type="http://schemas.openxmlformats.org/officeDocument/2006/relationships/tags" Target="../tags/tag275.xml"/><Relationship Id="rId46" Type="http://schemas.openxmlformats.org/officeDocument/2006/relationships/tags" Target="../tags/tag274.xml"/><Relationship Id="rId45" Type="http://schemas.openxmlformats.org/officeDocument/2006/relationships/tags" Target="../tags/tag273.xml"/><Relationship Id="rId44" Type="http://schemas.openxmlformats.org/officeDocument/2006/relationships/tags" Target="../tags/tag272.xml"/><Relationship Id="rId43" Type="http://schemas.openxmlformats.org/officeDocument/2006/relationships/tags" Target="../tags/tag271.xml"/><Relationship Id="rId42" Type="http://schemas.openxmlformats.org/officeDocument/2006/relationships/tags" Target="../tags/tag270.xml"/><Relationship Id="rId41" Type="http://schemas.openxmlformats.org/officeDocument/2006/relationships/tags" Target="../tags/tag269.xml"/><Relationship Id="rId40" Type="http://schemas.openxmlformats.org/officeDocument/2006/relationships/tags" Target="../tags/tag268.xml"/><Relationship Id="rId4" Type="http://schemas.openxmlformats.org/officeDocument/2006/relationships/tags" Target="../tags/tag239.xml"/><Relationship Id="rId39" Type="http://schemas.openxmlformats.org/officeDocument/2006/relationships/tags" Target="../tags/tag267.xml"/><Relationship Id="rId38" Type="http://schemas.openxmlformats.org/officeDocument/2006/relationships/tags" Target="../tags/tag266.xml"/><Relationship Id="rId37" Type="http://schemas.openxmlformats.org/officeDocument/2006/relationships/tags" Target="../tags/tag265.xml"/><Relationship Id="rId36" Type="http://schemas.openxmlformats.org/officeDocument/2006/relationships/tags" Target="../tags/tag264.xml"/><Relationship Id="rId35" Type="http://schemas.openxmlformats.org/officeDocument/2006/relationships/tags" Target="../tags/tag263.xml"/><Relationship Id="rId34" Type="http://schemas.openxmlformats.org/officeDocument/2006/relationships/tags" Target="../tags/tag262.xml"/><Relationship Id="rId33" Type="http://schemas.openxmlformats.org/officeDocument/2006/relationships/tags" Target="../tags/tag261.xml"/><Relationship Id="rId32" Type="http://schemas.openxmlformats.org/officeDocument/2006/relationships/tags" Target="../tags/tag260.xml"/><Relationship Id="rId31" Type="http://schemas.openxmlformats.org/officeDocument/2006/relationships/image" Target="../media/image68.svg"/><Relationship Id="rId30" Type="http://schemas.openxmlformats.org/officeDocument/2006/relationships/image" Target="../media/image67.png"/><Relationship Id="rId3" Type="http://schemas.openxmlformats.org/officeDocument/2006/relationships/tags" Target="../tags/tag238.xml"/><Relationship Id="rId29" Type="http://schemas.openxmlformats.org/officeDocument/2006/relationships/tags" Target="../tags/tag259.xml"/><Relationship Id="rId28" Type="http://schemas.openxmlformats.org/officeDocument/2006/relationships/tags" Target="../tags/tag258.xml"/><Relationship Id="rId27" Type="http://schemas.openxmlformats.org/officeDocument/2006/relationships/tags" Target="../tags/tag257.xml"/><Relationship Id="rId26" Type="http://schemas.openxmlformats.org/officeDocument/2006/relationships/tags" Target="../tags/tag256.xml"/><Relationship Id="rId25" Type="http://schemas.openxmlformats.org/officeDocument/2006/relationships/image" Target="../media/image66.svg"/><Relationship Id="rId24" Type="http://schemas.openxmlformats.org/officeDocument/2006/relationships/image" Target="../media/image65.png"/><Relationship Id="rId23" Type="http://schemas.openxmlformats.org/officeDocument/2006/relationships/tags" Target="../tags/tag255.xml"/><Relationship Id="rId22" Type="http://schemas.openxmlformats.org/officeDocument/2006/relationships/tags" Target="../tags/tag254.xml"/><Relationship Id="rId21" Type="http://schemas.openxmlformats.org/officeDocument/2006/relationships/tags" Target="../tags/tag253.xml"/><Relationship Id="rId20" Type="http://schemas.openxmlformats.org/officeDocument/2006/relationships/tags" Target="../tags/tag252.xml"/><Relationship Id="rId2" Type="http://schemas.openxmlformats.org/officeDocument/2006/relationships/tags" Target="../tags/tag237.xml"/><Relationship Id="rId19" Type="http://schemas.openxmlformats.org/officeDocument/2006/relationships/image" Target="../media/image49.svg"/><Relationship Id="rId18" Type="http://schemas.openxmlformats.org/officeDocument/2006/relationships/image" Target="../media/image48.png"/><Relationship Id="rId17" Type="http://schemas.openxmlformats.org/officeDocument/2006/relationships/tags" Target="../tags/tag251.xml"/><Relationship Id="rId16" Type="http://schemas.openxmlformats.org/officeDocument/2006/relationships/tags" Target="../tags/tag250.xml"/><Relationship Id="rId15" Type="http://schemas.openxmlformats.org/officeDocument/2006/relationships/tags" Target="../tags/tag249.xml"/><Relationship Id="rId14" Type="http://schemas.openxmlformats.org/officeDocument/2006/relationships/tags" Target="../tags/tag248.xml"/><Relationship Id="rId13" Type="http://schemas.openxmlformats.org/officeDocument/2006/relationships/tags" Target="../tags/tag247.xml"/><Relationship Id="rId12" Type="http://schemas.openxmlformats.org/officeDocument/2006/relationships/tags" Target="../tags/tag246.xml"/><Relationship Id="rId11" Type="http://schemas.openxmlformats.org/officeDocument/2006/relationships/tags" Target="../tags/tag245.xml"/><Relationship Id="rId10" Type="http://schemas.openxmlformats.org/officeDocument/2006/relationships/tags" Target="../tags/tag244.xml"/><Relationship Id="rId1" Type="http://schemas.openxmlformats.org/officeDocument/2006/relationships/tags" Target="../tags/tag23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84.xml"/><Relationship Id="rId8" Type="http://schemas.openxmlformats.org/officeDocument/2006/relationships/tags" Target="../tags/tag283.xml"/><Relationship Id="rId7" Type="http://schemas.openxmlformats.org/officeDocument/2006/relationships/tags" Target="../tags/tag282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308.xml"/><Relationship Id="rId42" Type="http://schemas.openxmlformats.org/officeDocument/2006/relationships/tags" Target="../tags/tag307.xml"/><Relationship Id="rId41" Type="http://schemas.openxmlformats.org/officeDocument/2006/relationships/image" Target="../media/image80.svg"/><Relationship Id="rId40" Type="http://schemas.openxmlformats.org/officeDocument/2006/relationships/image" Target="../media/image79.png"/><Relationship Id="rId4" Type="http://schemas.openxmlformats.org/officeDocument/2006/relationships/tags" Target="../tags/tag281.xml"/><Relationship Id="rId39" Type="http://schemas.openxmlformats.org/officeDocument/2006/relationships/tags" Target="../tags/tag306.xml"/><Relationship Id="rId38" Type="http://schemas.openxmlformats.org/officeDocument/2006/relationships/tags" Target="../tags/tag305.xml"/><Relationship Id="rId37" Type="http://schemas.openxmlformats.org/officeDocument/2006/relationships/tags" Target="../tags/tag304.xml"/><Relationship Id="rId36" Type="http://schemas.openxmlformats.org/officeDocument/2006/relationships/tags" Target="../tags/tag303.xml"/><Relationship Id="rId35" Type="http://schemas.openxmlformats.org/officeDocument/2006/relationships/tags" Target="../tags/tag302.xml"/><Relationship Id="rId34" Type="http://schemas.openxmlformats.org/officeDocument/2006/relationships/image" Target="../media/image78.svg"/><Relationship Id="rId33" Type="http://schemas.openxmlformats.org/officeDocument/2006/relationships/image" Target="../media/image77.png"/><Relationship Id="rId32" Type="http://schemas.openxmlformats.org/officeDocument/2006/relationships/tags" Target="../tags/tag301.xml"/><Relationship Id="rId31" Type="http://schemas.openxmlformats.org/officeDocument/2006/relationships/tags" Target="../tags/tag300.xml"/><Relationship Id="rId30" Type="http://schemas.openxmlformats.org/officeDocument/2006/relationships/tags" Target="../tags/tag299.xml"/><Relationship Id="rId3" Type="http://schemas.openxmlformats.org/officeDocument/2006/relationships/tags" Target="../tags/tag280.xml"/><Relationship Id="rId29" Type="http://schemas.openxmlformats.org/officeDocument/2006/relationships/tags" Target="../tags/tag298.xml"/><Relationship Id="rId28" Type="http://schemas.openxmlformats.org/officeDocument/2006/relationships/tags" Target="../tags/tag297.xml"/><Relationship Id="rId27" Type="http://schemas.openxmlformats.org/officeDocument/2006/relationships/image" Target="../media/image76.svg"/><Relationship Id="rId26" Type="http://schemas.openxmlformats.org/officeDocument/2006/relationships/image" Target="../media/image75.png"/><Relationship Id="rId25" Type="http://schemas.openxmlformats.org/officeDocument/2006/relationships/tags" Target="../tags/tag296.xml"/><Relationship Id="rId24" Type="http://schemas.openxmlformats.org/officeDocument/2006/relationships/tags" Target="../tags/tag295.xml"/><Relationship Id="rId23" Type="http://schemas.openxmlformats.org/officeDocument/2006/relationships/tags" Target="../tags/tag294.xml"/><Relationship Id="rId22" Type="http://schemas.openxmlformats.org/officeDocument/2006/relationships/tags" Target="../tags/tag293.xml"/><Relationship Id="rId21" Type="http://schemas.openxmlformats.org/officeDocument/2006/relationships/tags" Target="../tags/tag292.xml"/><Relationship Id="rId20" Type="http://schemas.openxmlformats.org/officeDocument/2006/relationships/image" Target="../media/image74.svg"/><Relationship Id="rId2" Type="http://schemas.openxmlformats.org/officeDocument/2006/relationships/tags" Target="../tags/tag279.xml"/><Relationship Id="rId19" Type="http://schemas.openxmlformats.org/officeDocument/2006/relationships/image" Target="../media/image73.png"/><Relationship Id="rId18" Type="http://schemas.openxmlformats.org/officeDocument/2006/relationships/tags" Target="../tags/tag291.xml"/><Relationship Id="rId17" Type="http://schemas.openxmlformats.org/officeDocument/2006/relationships/tags" Target="../tags/tag290.xml"/><Relationship Id="rId16" Type="http://schemas.openxmlformats.org/officeDocument/2006/relationships/tags" Target="../tags/tag289.xml"/><Relationship Id="rId15" Type="http://schemas.openxmlformats.org/officeDocument/2006/relationships/tags" Target="../tags/tag288.xml"/><Relationship Id="rId14" Type="http://schemas.openxmlformats.org/officeDocument/2006/relationships/tags" Target="../tags/tag287.xml"/><Relationship Id="rId13" Type="http://schemas.openxmlformats.org/officeDocument/2006/relationships/image" Target="../media/image72.svg"/><Relationship Id="rId12" Type="http://schemas.openxmlformats.org/officeDocument/2006/relationships/image" Target="../media/image71.png"/><Relationship Id="rId11" Type="http://schemas.openxmlformats.org/officeDocument/2006/relationships/tags" Target="../tags/tag286.xml"/><Relationship Id="rId10" Type="http://schemas.openxmlformats.org/officeDocument/2006/relationships/tags" Target="../tags/tag285.xml"/><Relationship Id="rId1" Type="http://schemas.openxmlformats.org/officeDocument/2006/relationships/tags" Target="../tags/tag27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17.xml"/><Relationship Id="rId8" Type="http://schemas.openxmlformats.org/officeDocument/2006/relationships/tags" Target="../tags/tag316.xml"/><Relationship Id="rId7" Type="http://schemas.openxmlformats.org/officeDocument/2006/relationships/tags" Target="../tags/tag315.xml"/><Relationship Id="rId65" Type="http://schemas.openxmlformats.org/officeDocument/2006/relationships/slideLayout" Target="../slideLayouts/slideLayout6.xml"/><Relationship Id="rId64" Type="http://schemas.openxmlformats.org/officeDocument/2006/relationships/tags" Target="../tags/tag358.xml"/><Relationship Id="rId63" Type="http://schemas.openxmlformats.org/officeDocument/2006/relationships/tags" Target="../tags/tag357.xml"/><Relationship Id="rId62" Type="http://schemas.openxmlformats.org/officeDocument/2006/relationships/tags" Target="../tags/tag356.xml"/><Relationship Id="rId61" Type="http://schemas.openxmlformats.org/officeDocument/2006/relationships/tags" Target="../tags/tag355.xml"/><Relationship Id="rId60" Type="http://schemas.openxmlformats.org/officeDocument/2006/relationships/tags" Target="../tags/tag354.xml"/><Relationship Id="rId6" Type="http://schemas.openxmlformats.org/officeDocument/2006/relationships/tags" Target="../tags/tag314.xml"/><Relationship Id="rId59" Type="http://schemas.openxmlformats.org/officeDocument/2006/relationships/tags" Target="../tags/tag353.xml"/><Relationship Id="rId58" Type="http://schemas.openxmlformats.org/officeDocument/2006/relationships/tags" Target="../tags/tag352.xml"/><Relationship Id="rId57" Type="http://schemas.openxmlformats.org/officeDocument/2006/relationships/tags" Target="../tags/tag351.xml"/><Relationship Id="rId56" Type="http://schemas.openxmlformats.org/officeDocument/2006/relationships/image" Target="../media/image94.svg"/><Relationship Id="rId55" Type="http://schemas.openxmlformats.org/officeDocument/2006/relationships/image" Target="../media/image93.png"/><Relationship Id="rId54" Type="http://schemas.openxmlformats.org/officeDocument/2006/relationships/tags" Target="../tags/tag350.xml"/><Relationship Id="rId53" Type="http://schemas.openxmlformats.org/officeDocument/2006/relationships/tags" Target="../tags/tag349.xml"/><Relationship Id="rId52" Type="http://schemas.openxmlformats.org/officeDocument/2006/relationships/tags" Target="../tags/tag348.xml"/><Relationship Id="rId51" Type="http://schemas.openxmlformats.org/officeDocument/2006/relationships/tags" Target="../tags/tag347.xml"/><Relationship Id="rId50" Type="http://schemas.openxmlformats.org/officeDocument/2006/relationships/image" Target="../media/image92.svg"/><Relationship Id="rId5" Type="http://schemas.openxmlformats.org/officeDocument/2006/relationships/tags" Target="../tags/tag313.xml"/><Relationship Id="rId49" Type="http://schemas.openxmlformats.org/officeDocument/2006/relationships/image" Target="../media/image91.png"/><Relationship Id="rId48" Type="http://schemas.openxmlformats.org/officeDocument/2006/relationships/tags" Target="../tags/tag346.xml"/><Relationship Id="rId47" Type="http://schemas.openxmlformats.org/officeDocument/2006/relationships/tags" Target="../tags/tag345.xml"/><Relationship Id="rId46" Type="http://schemas.openxmlformats.org/officeDocument/2006/relationships/tags" Target="../tags/tag344.xml"/><Relationship Id="rId45" Type="http://schemas.openxmlformats.org/officeDocument/2006/relationships/tags" Target="../tags/tag343.xml"/><Relationship Id="rId44" Type="http://schemas.openxmlformats.org/officeDocument/2006/relationships/tags" Target="../tags/tag342.xml"/><Relationship Id="rId43" Type="http://schemas.openxmlformats.org/officeDocument/2006/relationships/image" Target="../media/image90.svg"/><Relationship Id="rId42" Type="http://schemas.openxmlformats.org/officeDocument/2006/relationships/image" Target="../media/image89.png"/><Relationship Id="rId41" Type="http://schemas.openxmlformats.org/officeDocument/2006/relationships/tags" Target="../tags/tag341.xml"/><Relationship Id="rId40" Type="http://schemas.openxmlformats.org/officeDocument/2006/relationships/tags" Target="../tags/tag340.xml"/><Relationship Id="rId4" Type="http://schemas.openxmlformats.org/officeDocument/2006/relationships/tags" Target="../tags/tag312.xml"/><Relationship Id="rId39" Type="http://schemas.openxmlformats.org/officeDocument/2006/relationships/tags" Target="../tags/tag339.xml"/><Relationship Id="rId38" Type="http://schemas.openxmlformats.org/officeDocument/2006/relationships/tags" Target="../tags/tag338.xml"/><Relationship Id="rId37" Type="http://schemas.openxmlformats.org/officeDocument/2006/relationships/tags" Target="../tags/tag337.xml"/><Relationship Id="rId36" Type="http://schemas.openxmlformats.org/officeDocument/2006/relationships/tags" Target="../tags/tag336.xml"/><Relationship Id="rId35" Type="http://schemas.openxmlformats.org/officeDocument/2006/relationships/image" Target="../media/image88.svg"/><Relationship Id="rId34" Type="http://schemas.openxmlformats.org/officeDocument/2006/relationships/image" Target="../media/image87.png"/><Relationship Id="rId33" Type="http://schemas.openxmlformats.org/officeDocument/2006/relationships/tags" Target="../tags/tag335.xml"/><Relationship Id="rId32" Type="http://schemas.openxmlformats.org/officeDocument/2006/relationships/tags" Target="../tags/tag334.xml"/><Relationship Id="rId31" Type="http://schemas.openxmlformats.org/officeDocument/2006/relationships/tags" Target="../tags/tag333.xml"/><Relationship Id="rId30" Type="http://schemas.openxmlformats.org/officeDocument/2006/relationships/tags" Target="../tags/tag332.xml"/><Relationship Id="rId3" Type="http://schemas.openxmlformats.org/officeDocument/2006/relationships/tags" Target="../tags/tag311.xml"/><Relationship Id="rId29" Type="http://schemas.openxmlformats.org/officeDocument/2006/relationships/tags" Target="../tags/tag331.xml"/><Relationship Id="rId28" Type="http://schemas.openxmlformats.org/officeDocument/2006/relationships/tags" Target="../tags/tag330.xml"/><Relationship Id="rId27" Type="http://schemas.openxmlformats.org/officeDocument/2006/relationships/image" Target="../media/image86.svg"/><Relationship Id="rId26" Type="http://schemas.openxmlformats.org/officeDocument/2006/relationships/image" Target="../media/image85.png"/><Relationship Id="rId25" Type="http://schemas.openxmlformats.org/officeDocument/2006/relationships/tags" Target="../tags/tag329.xml"/><Relationship Id="rId24" Type="http://schemas.openxmlformats.org/officeDocument/2006/relationships/tags" Target="../tags/tag328.xml"/><Relationship Id="rId23" Type="http://schemas.openxmlformats.org/officeDocument/2006/relationships/tags" Target="../tags/tag327.xml"/><Relationship Id="rId22" Type="http://schemas.openxmlformats.org/officeDocument/2006/relationships/tags" Target="../tags/tag326.xml"/><Relationship Id="rId21" Type="http://schemas.openxmlformats.org/officeDocument/2006/relationships/tags" Target="../tags/tag325.xml"/><Relationship Id="rId20" Type="http://schemas.openxmlformats.org/officeDocument/2006/relationships/tags" Target="../tags/tag324.xml"/><Relationship Id="rId2" Type="http://schemas.openxmlformats.org/officeDocument/2006/relationships/tags" Target="../tags/tag310.xml"/><Relationship Id="rId19" Type="http://schemas.openxmlformats.org/officeDocument/2006/relationships/image" Target="../media/image84.svg"/><Relationship Id="rId18" Type="http://schemas.openxmlformats.org/officeDocument/2006/relationships/image" Target="../media/image83.png"/><Relationship Id="rId17" Type="http://schemas.openxmlformats.org/officeDocument/2006/relationships/tags" Target="../tags/tag323.xml"/><Relationship Id="rId16" Type="http://schemas.openxmlformats.org/officeDocument/2006/relationships/tags" Target="../tags/tag322.xml"/><Relationship Id="rId15" Type="http://schemas.openxmlformats.org/officeDocument/2006/relationships/tags" Target="../tags/tag321.xml"/><Relationship Id="rId14" Type="http://schemas.openxmlformats.org/officeDocument/2006/relationships/tags" Target="../tags/tag320.xml"/><Relationship Id="rId13" Type="http://schemas.openxmlformats.org/officeDocument/2006/relationships/tags" Target="../tags/tag319.xml"/><Relationship Id="rId12" Type="http://schemas.openxmlformats.org/officeDocument/2006/relationships/tags" Target="../tags/tag318.xml"/><Relationship Id="rId11" Type="http://schemas.openxmlformats.org/officeDocument/2006/relationships/image" Target="../media/image82.svg"/><Relationship Id="rId10" Type="http://schemas.openxmlformats.org/officeDocument/2006/relationships/image" Target="../media/image81.png"/><Relationship Id="rId1" Type="http://schemas.openxmlformats.org/officeDocument/2006/relationships/tags" Target="../tags/tag30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65.xml"/><Relationship Id="rId8" Type="http://schemas.openxmlformats.org/officeDocument/2006/relationships/tags" Target="../tags/tag364.xml"/><Relationship Id="rId7" Type="http://schemas.openxmlformats.org/officeDocument/2006/relationships/tags" Target="../tags/tag363.xml"/><Relationship Id="rId6" Type="http://schemas.openxmlformats.org/officeDocument/2006/relationships/tags" Target="../tags/tag362.xml"/><Relationship Id="rId50" Type="http://schemas.openxmlformats.org/officeDocument/2006/relationships/slideLayout" Target="../slideLayouts/slideLayout6.xml"/><Relationship Id="rId5" Type="http://schemas.openxmlformats.org/officeDocument/2006/relationships/tags" Target="../tags/tag361.xml"/><Relationship Id="rId49" Type="http://schemas.openxmlformats.org/officeDocument/2006/relationships/tags" Target="../tags/tag393.xml"/><Relationship Id="rId48" Type="http://schemas.openxmlformats.org/officeDocument/2006/relationships/tags" Target="../tags/tag392.xml"/><Relationship Id="rId47" Type="http://schemas.openxmlformats.org/officeDocument/2006/relationships/image" Target="../media/image102.svg"/><Relationship Id="rId46" Type="http://schemas.openxmlformats.org/officeDocument/2006/relationships/image" Target="../media/image101.png"/><Relationship Id="rId45" Type="http://schemas.openxmlformats.org/officeDocument/2006/relationships/tags" Target="../tags/tag391.xml"/><Relationship Id="rId44" Type="http://schemas.openxmlformats.org/officeDocument/2006/relationships/tags" Target="../tags/tag390.xml"/><Relationship Id="rId43" Type="http://schemas.openxmlformats.org/officeDocument/2006/relationships/tags" Target="../tags/tag389.xml"/><Relationship Id="rId42" Type="http://schemas.openxmlformats.org/officeDocument/2006/relationships/tags" Target="../tags/tag388.xml"/><Relationship Id="rId41" Type="http://schemas.openxmlformats.org/officeDocument/2006/relationships/tags" Target="../tags/tag387.xml"/><Relationship Id="rId40" Type="http://schemas.openxmlformats.org/officeDocument/2006/relationships/image" Target="../media/image78.svg"/><Relationship Id="rId4" Type="http://schemas.openxmlformats.org/officeDocument/2006/relationships/image" Target="../media/image96.svg"/><Relationship Id="rId39" Type="http://schemas.openxmlformats.org/officeDocument/2006/relationships/image" Target="../media/image77.png"/><Relationship Id="rId38" Type="http://schemas.openxmlformats.org/officeDocument/2006/relationships/tags" Target="../tags/tag386.xml"/><Relationship Id="rId37" Type="http://schemas.openxmlformats.org/officeDocument/2006/relationships/tags" Target="../tags/tag385.xml"/><Relationship Id="rId36" Type="http://schemas.openxmlformats.org/officeDocument/2006/relationships/tags" Target="../tags/tag384.xml"/><Relationship Id="rId35" Type="http://schemas.openxmlformats.org/officeDocument/2006/relationships/tags" Target="../tags/tag383.xml"/><Relationship Id="rId34" Type="http://schemas.openxmlformats.org/officeDocument/2006/relationships/tags" Target="../tags/tag382.xml"/><Relationship Id="rId33" Type="http://schemas.openxmlformats.org/officeDocument/2006/relationships/image" Target="../media/image92.svg"/><Relationship Id="rId32" Type="http://schemas.openxmlformats.org/officeDocument/2006/relationships/image" Target="../media/image91.png"/><Relationship Id="rId31" Type="http://schemas.openxmlformats.org/officeDocument/2006/relationships/tags" Target="../tags/tag381.xml"/><Relationship Id="rId30" Type="http://schemas.openxmlformats.org/officeDocument/2006/relationships/tags" Target="../tags/tag380.xml"/><Relationship Id="rId3" Type="http://schemas.openxmlformats.org/officeDocument/2006/relationships/image" Target="../media/image95.png"/><Relationship Id="rId29" Type="http://schemas.openxmlformats.org/officeDocument/2006/relationships/tags" Target="../tags/tag379.xml"/><Relationship Id="rId28" Type="http://schemas.openxmlformats.org/officeDocument/2006/relationships/tags" Target="../tags/tag378.xml"/><Relationship Id="rId27" Type="http://schemas.openxmlformats.org/officeDocument/2006/relationships/tags" Target="../tags/tag377.xml"/><Relationship Id="rId26" Type="http://schemas.openxmlformats.org/officeDocument/2006/relationships/image" Target="../media/image100.svg"/><Relationship Id="rId25" Type="http://schemas.openxmlformats.org/officeDocument/2006/relationships/image" Target="../media/image99.png"/><Relationship Id="rId24" Type="http://schemas.openxmlformats.org/officeDocument/2006/relationships/tags" Target="../tags/tag376.xml"/><Relationship Id="rId23" Type="http://schemas.openxmlformats.org/officeDocument/2006/relationships/tags" Target="../tags/tag375.xml"/><Relationship Id="rId22" Type="http://schemas.openxmlformats.org/officeDocument/2006/relationships/tags" Target="../tags/tag374.xml"/><Relationship Id="rId21" Type="http://schemas.openxmlformats.org/officeDocument/2006/relationships/tags" Target="../tags/tag373.xml"/><Relationship Id="rId20" Type="http://schemas.openxmlformats.org/officeDocument/2006/relationships/tags" Target="../tags/tag372.xml"/><Relationship Id="rId2" Type="http://schemas.openxmlformats.org/officeDocument/2006/relationships/tags" Target="../tags/tag360.xml"/><Relationship Id="rId19" Type="http://schemas.openxmlformats.org/officeDocument/2006/relationships/image" Target="../media/image98.svg"/><Relationship Id="rId18" Type="http://schemas.openxmlformats.org/officeDocument/2006/relationships/image" Target="../media/image97.png"/><Relationship Id="rId17" Type="http://schemas.openxmlformats.org/officeDocument/2006/relationships/tags" Target="../tags/tag371.xml"/><Relationship Id="rId16" Type="http://schemas.openxmlformats.org/officeDocument/2006/relationships/tags" Target="../tags/tag370.xml"/><Relationship Id="rId15" Type="http://schemas.openxmlformats.org/officeDocument/2006/relationships/tags" Target="../tags/tag369.xml"/><Relationship Id="rId14" Type="http://schemas.openxmlformats.org/officeDocument/2006/relationships/tags" Target="../tags/tag368.xml"/><Relationship Id="rId13" Type="http://schemas.openxmlformats.org/officeDocument/2006/relationships/tags" Target="../tags/tag367.xml"/><Relationship Id="rId12" Type="http://schemas.openxmlformats.org/officeDocument/2006/relationships/image" Target="../media/image82.svg"/><Relationship Id="rId11" Type="http://schemas.openxmlformats.org/officeDocument/2006/relationships/image" Target="../media/image81.png"/><Relationship Id="rId10" Type="http://schemas.openxmlformats.org/officeDocument/2006/relationships/tags" Target="../tags/tag366.xml"/><Relationship Id="rId1" Type="http://schemas.openxmlformats.org/officeDocument/2006/relationships/tags" Target="../tags/tag359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" Type="http://schemas.openxmlformats.org/officeDocument/2006/relationships/tags" Target="../tags/tag3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日晷与滴漏·古人看时间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古代计时：影子与水流中的时间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日晷：看影子知时间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11039475" cy="2869565"/>
          </a:xfrm>
          <a:custGeom>
            <a:avLst/>
            <a:gdLst>
              <a:gd name="sw" fmla="*/ 1 w 17385"/>
              <a:gd name="sh" fmla="*/ 1 h 4519"/>
              <a:gd name="mins" fmla="min sw sh"/>
              <a:gd name="dsw" fmla="+- 0 sw mins"/>
              <a:gd name="dsh" fmla="+- 0 sh mins"/>
              <a:gd name="p0x0" fmla="*/ 180 w 17385"/>
              <a:gd name="p0y0" fmla="*/ 0 h 4519"/>
              <a:gd name="p0x1" fmla="*/ 17205 w 17385"/>
              <a:gd name="p0y1" fmla="*/ 0 h 4519"/>
              <a:gd name="p0x2" fmla="*/ 17304 w 17385"/>
              <a:gd name="p0y2" fmla="*/ 0 h 4519"/>
              <a:gd name="p0x3" fmla="*/ 17385 w 17385"/>
              <a:gd name="p0y3" fmla="*/ 80 h 4519"/>
              <a:gd name="p0x4" fmla="*/ 17385 w 17385"/>
              <a:gd name="p0y4" fmla="*/ 180 h 4519"/>
              <a:gd name="p0x5" fmla="*/ 17385 w 17385"/>
              <a:gd name="p0y5" fmla="*/ 4339 h 4519"/>
              <a:gd name="p0x6" fmla="*/ 17385 w 17385"/>
              <a:gd name="p0y6" fmla="*/ 4438 h 4519"/>
              <a:gd name="p0x7" fmla="*/ 17304 w 17385"/>
              <a:gd name="p0y7" fmla="*/ 4519 h 4519"/>
              <a:gd name="p0x8" fmla="*/ 17205 w 17385"/>
              <a:gd name="p0y8" fmla="*/ 4519 h 4519"/>
              <a:gd name="p0x9" fmla="*/ 180 w 17385"/>
              <a:gd name="p0y9" fmla="*/ 4519 h 4519"/>
              <a:gd name="p0x10" fmla="*/ 80 w 17385"/>
              <a:gd name="p0y10" fmla="*/ 4519 h 4519"/>
              <a:gd name="p0x11" fmla="*/ 0 w 17385"/>
              <a:gd name="p0y11" fmla="*/ 4438 h 4519"/>
              <a:gd name="p0x12" fmla="*/ 0 w 17385"/>
              <a:gd name="p0y12" fmla="*/ 4339 h 4519"/>
              <a:gd name="p0x13" fmla="*/ 0 w 17385"/>
              <a:gd name="p0y13" fmla="*/ 180 h 4519"/>
              <a:gd name="p0x14" fmla="*/ 0 w 17385"/>
              <a:gd name="p0y14" fmla="*/ 80 h 4519"/>
              <a:gd name="p0x15" fmla="*/ 80 w 17385"/>
              <a:gd name="p0y15" fmla="*/ 0 h 4519"/>
              <a:gd name="p0x16" fmla="*/ 180 w 17385"/>
              <a:gd name="p0y16" fmla="*/ 0 h 45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"/>
            </p:custDataLst>
          </p:nvPr>
        </p:nvSpPr>
        <p:spPr>
          <a:xfrm>
            <a:off x="4899660" y="32340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956810" y="3291205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5204889" y="3279353"/>
            <a:ext cx="2220297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影子的圆周运动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钟表指针的本质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657225" y="109855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666750" y="1117600"/>
            <a:ext cx="238125" cy="2146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952500" y="1139647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太阳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10839374" y="3590249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刻度盘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11277600" y="354965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11301095" y="3568700"/>
            <a:ext cx="209550" cy="213995"/>
          </a:xfrm>
          <a:prstGeom prst="rect">
            <a:avLst/>
          </a:prstGeom>
        </p:spPr>
      </p:pic>
      <p:sp>
        <p:nvSpPr>
          <p:cNvPr id="11" name="任意多边形 10"/>
          <p:cNvSpPr/>
          <p:nvPr>
            <p:custDataLst>
              <p:tags r:id="rId18"/>
            </p:custDataLst>
          </p:nvPr>
        </p:nvSpPr>
        <p:spPr>
          <a:xfrm>
            <a:off x="5252720" y="1419225"/>
            <a:ext cx="1685925" cy="1685925"/>
          </a:xfrm>
          <a:custGeom>
            <a:avLst/>
            <a:gdLst>
              <a:gd name="sw" fmla="*/ 1 w 2655"/>
              <a:gd name="sh" fmla="*/ 1 h 2655"/>
              <a:gd name="mins" fmla="min sw sh"/>
              <a:gd name="dsw" fmla="+- 0 sw mins"/>
              <a:gd name="dsh" fmla="+- 0 sh mins"/>
              <a:gd name="p0x0" fmla="*/ 1327 w 2655"/>
              <a:gd name="p0y0" fmla="*/ 0 h 2655"/>
              <a:gd name="p0x1" fmla="*/ 2060 w 2655"/>
              <a:gd name="p0y1" fmla="*/ 0 h 2655"/>
              <a:gd name="p0x2" fmla="*/ 2655 w 2655"/>
              <a:gd name="p0y2" fmla="*/ 594 h 2655"/>
              <a:gd name="p0x3" fmla="*/ 2655 w 2655"/>
              <a:gd name="p0y3" fmla="*/ 1327 h 2655"/>
              <a:gd name="p0x4" fmla="*/ 2655 w 2655"/>
              <a:gd name="p0y4" fmla="*/ 2060 h 2655"/>
              <a:gd name="p0x5" fmla="*/ 2060 w 2655"/>
              <a:gd name="p0y5" fmla="*/ 2655 h 2655"/>
              <a:gd name="p0x6" fmla="*/ 1327 w 2655"/>
              <a:gd name="p0y6" fmla="*/ 2655 h 2655"/>
              <a:gd name="p0x7" fmla="*/ 594 w 2655"/>
              <a:gd name="p0y7" fmla="*/ 2655 h 2655"/>
              <a:gd name="p0x8" fmla="*/ 0 w 2655"/>
              <a:gd name="p0y8" fmla="*/ 2060 h 2655"/>
              <a:gd name="p0x9" fmla="*/ 0 w 2655"/>
              <a:gd name="p0y9" fmla="*/ 1327 h 2655"/>
              <a:gd name="p0x10" fmla="*/ 0 w 2655"/>
              <a:gd name="p0y10" fmla="*/ 594 h 2655"/>
              <a:gd name="p0x11" fmla="*/ 594 w 2655"/>
              <a:gd name="p0y11" fmla="*/ 0 h 2655"/>
              <a:gd name="p0x12" fmla="*/ 1327 w 2655"/>
              <a:gd name="p0y12" fmla="*/ 0 h 265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3FCF7">
              <a:alpha val="60000"/>
            </a:srgbClr>
          </a:solidFill>
          <a:ln w="28575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9"/>
            </p:custDataLst>
          </p:nvPr>
        </p:nvSpPr>
        <p:spPr>
          <a:xfrm rot="18000000">
            <a:off x="5735955" y="1654810"/>
            <a:ext cx="19050" cy="809625"/>
          </a:xfrm>
          <a:custGeom>
            <a:avLst/>
            <a:gdLst>
              <a:gd name="sw" fmla="*/ 1 w 30"/>
              <a:gd name="sh" fmla="*/ 1 h 1275"/>
              <a:gd name="mins" fmla="min sw sh"/>
              <a:gd name="dsw" fmla="+- 0 sw mins"/>
              <a:gd name="dsh" fmla="+- 0 sh mins"/>
              <a:gd name="p0x0" fmla="*/ 15 w 30"/>
              <a:gd name="p0y0" fmla="*/ 0 h 1275"/>
              <a:gd name="p0x1" fmla="*/ 23 w 30"/>
              <a:gd name="p0y1" fmla="*/ 0 h 1275"/>
              <a:gd name="p0x2" fmla="*/ 30 w 30"/>
              <a:gd name="p0y2" fmla="*/ 6 h 1275"/>
              <a:gd name="p0x3" fmla="*/ 30 w 30"/>
              <a:gd name="p0y3" fmla="*/ 15 h 1275"/>
              <a:gd name="p0x4" fmla="*/ 30 w 30"/>
              <a:gd name="p0y4" fmla="*/ 1260 h 1275"/>
              <a:gd name="p0x5" fmla="*/ 30 w 30"/>
              <a:gd name="p0y5" fmla="*/ 1268 h 1275"/>
              <a:gd name="p0x6" fmla="*/ 23 w 30"/>
              <a:gd name="p0y6" fmla="*/ 1275 h 1275"/>
              <a:gd name="p0x7" fmla="*/ 15 w 30"/>
              <a:gd name="p0y7" fmla="*/ 1275 h 1275"/>
              <a:gd name="p0x8" fmla="*/ 6 w 30"/>
              <a:gd name="p0y8" fmla="*/ 1275 h 1275"/>
              <a:gd name="p0x9" fmla="*/ 0 w 30"/>
              <a:gd name="p0y9" fmla="*/ 1268 h 1275"/>
              <a:gd name="p0x10" fmla="*/ 0 w 30"/>
              <a:gd name="p0y10" fmla="*/ 1260 h 1275"/>
              <a:gd name="p0x11" fmla="*/ 0 w 30"/>
              <a:gd name="p0y11" fmla="*/ 15 h 1275"/>
              <a:gd name="p0x12" fmla="*/ 0 w 30"/>
              <a:gd name="p0y12" fmla="*/ 6 h 1275"/>
              <a:gd name="p0x13" fmla="*/ 6 w 30"/>
              <a:gd name="p0y13" fmla="*/ 0 h 1275"/>
              <a:gd name="p0x14" fmla="*/ 15 w 30"/>
              <a:gd name="p0y14" fmla="*/ 0 h 12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20"/>
            </p:custDataLst>
          </p:nvPr>
        </p:nvSpPr>
        <p:spPr>
          <a:xfrm>
            <a:off x="6076315" y="224345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6012815" y="1510030"/>
            <a:ext cx="29972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6054090" y="2839085"/>
            <a:ext cx="2165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5343525" y="2174240"/>
            <a:ext cx="216535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765290" y="2174240"/>
            <a:ext cx="216535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5681345" y="1148080"/>
            <a:ext cx="82867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上午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影子偏西</a:t>
            </a:r>
            <a:endParaRPr lang="zh-CN" altLang="en-US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5681345" y="3024505"/>
            <a:ext cx="82867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下午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影子偏东</a:t>
            </a:r>
            <a:endParaRPr lang="zh-CN" altLang="en-US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575945" y="4125595"/>
            <a:ext cx="5419725" cy="2346325"/>
          </a:xfrm>
          <a:custGeom>
            <a:avLst/>
            <a:gdLst>
              <a:gd name="sw" fmla="*/ 1 w 8535"/>
              <a:gd name="sh" fmla="*/ 1 h 3694"/>
              <a:gd name="mins" fmla="min sw sh"/>
              <a:gd name="dsw" fmla="+- 0 sw mins"/>
              <a:gd name="dsh" fmla="+- 0 sh mins"/>
              <a:gd name="p0x0" fmla="*/ 180 w 8535"/>
              <a:gd name="p0y0" fmla="*/ 0 h 3694"/>
              <a:gd name="p0x1" fmla="*/ 8355 w 8535"/>
              <a:gd name="p0y1" fmla="*/ 0 h 3694"/>
              <a:gd name="p0x2" fmla="*/ 8454 w 8535"/>
              <a:gd name="p0y2" fmla="*/ 0 h 3694"/>
              <a:gd name="p0x3" fmla="*/ 8535 w 8535"/>
              <a:gd name="p0y3" fmla="*/ 80 h 3694"/>
              <a:gd name="p0x4" fmla="*/ 8535 w 8535"/>
              <a:gd name="p0y4" fmla="*/ 180 h 3694"/>
              <a:gd name="p0x5" fmla="*/ 8535 w 8535"/>
              <a:gd name="p0y5" fmla="*/ 3514 h 3694"/>
              <a:gd name="p0x6" fmla="*/ 8535 w 8535"/>
              <a:gd name="p0y6" fmla="*/ 3614 h 3694"/>
              <a:gd name="p0x7" fmla="*/ 8454 w 8535"/>
              <a:gd name="p0y7" fmla="*/ 3694 h 3694"/>
              <a:gd name="p0x8" fmla="*/ 8355 w 8535"/>
              <a:gd name="p0y8" fmla="*/ 3694 h 3694"/>
              <a:gd name="p0x9" fmla="*/ 180 w 8535"/>
              <a:gd name="p0y9" fmla="*/ 3694 h 3694"/>
              <a:gd name="p0x10" fmla="*/ 80 w 8535"/>
              <a:gd name="p0y10" fmla="*/ 3694 h 3694"/>
              <a:gd name="p0x11" fmla="*/ 0 w 8535"/>
              <a:gd name="p0y11" fmla="*/ 3614 h 3694"/>
              <a:gd name="p0x12" fmla="*/ 0 w 8535"/>
              <a:gd name="p0y12" fmla="*/ 3514 h 3694"/>
              <a:gd name="p0x13" fmla="*/ 0 w 8535"/>
              <a:gd name="p0y13" fmla="*/ 180 h 3694"/>
              <a:gd name="p0x14" fmla="*/ 0 w 8535"/>
              <a:gd name="p0y14" fmla="*/ 80 h 3694"/>
              <a:gd name="p0x15" fmla="*/ 80 w 8535"/>
              <a:gd name="p0y15" fmla="*/ 0 h 3694"/>
              <a:gd name="p0x16" fmla="*/ 180 w 8535"/>
              <a:gd name="p0y16" fmla="*/ 0 h 36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771525" y="46272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228" t="-3067" r="-1228" b="-3067"/>
          <a:stretch>
            <a:fillRect/>
          </a:stretch>
        </p:blipFill>
        <p:spPr>
          <a:xfrm>
            <a:off x="835660" y="4655820"/>
            <a:ext cx="185420" cy="2527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1162050" y="4696635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文化情境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771525" y="50177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828675" y="5074920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7"/>
            </p:custDataLst>
          </p:nvPr>
        </p:nvSpPr>
        <p:spPr>
          <a:xfrm>
            <a:off x="1114425" y="5063347"/>
            <a:ext cx="184324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日晷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太阳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指针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刻度盘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8"/>
            </p:custDataLst>
          </p:nvPr>
        </p:nvSpPr>
        <p:spPr>
          <a:xfrm>
            <a:off x="771525" y="53606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6250" r="-6250"/>
          <a:stretch>
            <a:fillRect/>
          </a:stretch>
        </p:blipFill>
        <p:spPr>
          <a:xfrm>
            <a:off x="866775" y="5417820"/>
            <a:ext cx="7620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2"/>
            </p:custDataLst>
          </p:nvPr>
        </p:nvSpPr>
        <p:spPr>
          <a:xfrm>
            <a:off x="1114425" y="5406247"/>
            <a:ext cx="2040284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影子短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正午；影子长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早晚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3"/>
            </p:custDataLst>
          </p:nvPr>
        </p:nvSpPr>
        <p:spPr>
          <a:xfrm>
            <a:off x="771525" y="57035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828675" y="5760720"/>
            <a:ext cx="15240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7"/>
            </p:custDataLst>
          </p:nvPr>
        </p:nvSpPr>
        <p:spPr>
          <a:xfrm>
            <a:off x="1114425" y="5749147"/>
            <a:ext cx="2086947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影子方向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上午偏西、下午偏东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8"/>
            </p:custDataLst>
          </p:nvPr>
        </p:nvSpPr>
        <p:spPr>
          <a:xfrm>
            <a:off x="6195695" y="4125595"/>
            <a:ext cx="5419725" cy="2346325"/>
          </a:xfrm>
          <a:custGeom>
            <a:avLst/>
            <a:gdLst>
              <a:gd name="sw" fmla="*/ 1 w 8535"/>
              <a:gd name="sh" fmla="*/ 1 h 3694"/>
              <a:gd name="mins" fmla="min sw sh"/>
              <a:gd name="dsw" fmla="+- 0 sw mins"/>
              <a:gd name="dsh" fmla="+- 0 sh mins"/>
              <a:gd name="p0x0" fmla="*/ 180 w 8535"/>
              <a:gd name="p0y0" fmla="*/ 0 h 3694"/>
              <a:gd name="p0x1" fmla="*/ 8355 w 8535"/>
              <a:gd name="p0y1" fmla="*/ 0 h 3694"/>
              <a:gd name="p0x2" fmla="*/ 8454 w 8535"/>
              <a:gd name="p0y2" fmla="*/ 0 h 3694"/>
              <a:gd name="p0x3" fmla="*/ 8535 w 8535"/>
              <a:gd name="p0y3" fmla="*/ 80 h 3694"/>
              <a:gd name="p0x4" fmla="*/ 8535 w 8535"/>
              <a:gd name="p0y4" fmla="*/ 180 h 3694"/>
              <a:gd name="p0x5" fmla="*/ 8535 w 8535"/>
              <a:gd name="p0y5" fmla="*/ 3514 h 3694"/>
              <a:gd name="p0x6" fmla="*/ 8535 w 8535"/>
              <a:gd name="p0y6" fmla="*/ 3614 h 3694"/>
              <a:gd name="p0x7" fmla="*/ 8454 w 8535"/>
              <a:gd name="p0y7" fmla="*/ 3694 h 3694"/>
              <a:gd name="p0x8" fmla="*/ 8355 w 8535"/>
              <a:gd name="p0y8" fmla="*/ 3694 h 3694"/>
              <a:gd name="p0x9" fmla="*/ 180 w 8535"/>
              <a:gd name="p0y9" fmla="*/ 3694 h 3694"/>
              <a:gd name="p0x10" fmla="*/ 80 w 8535"/>
              <a:gd name="p0y10" fmla="*/ 3694 h 3694"/>
              <a:gd name="p0x11" fmla="*/ 0 w 8535"/>
              <a:gd name="p0y11" fmla="*/ 3614 h 3694"/>
              <a:gd name="p0x12" fmla="*/ 0 w 8535"/>
              <a:gd name="p0y12" fmla="*/ 3514 h 3694"/>
              <a:gd name="p0x13" fmla="*/ 0 w 8535"/>
              <a:gd name="p0y13" fmla="*/ 180 h 3694"/>
              <a:gd name="p0x14" fmla="*/ 0 w 8535"/>
              <a:gd name="p0y14" fmla="*/ 80 h 3694"/>
              <a:gd name="p0x15" fmla="*/ 80 w 8535"/>
              <a:gd name="p0y15" fmla="*/ 0 h 3694"/>
              <a:gd name="p0x16" fmla="*/ 180 w 8535"/>
              <a:gd name="p0y16" fmla="*/ 0 h 36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9"/>
            </p:custDataLst>
          </p:nvPr>
        </p:nvSpPr>
        <p:spPr>
          <a:xfrm>
            <a:off x="6391275" y="46272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1228" t="-3067" r="-1228" b="-3067"/>
          <a:stretch>
            <a:fillRect/>
          </a:stretch>
        </p:blipFill>
        <p:spPr>
          <a:xfrm>
            <a:off x="6455410" y="4655820"/>
            <a:ext cx="185420" cy="25273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53"/>
            </p:custDataLst>
          </p:nvPr>
        </p:nvSpPr>
        <p:spPr>
          <a:xfrm>
            <a:off x="6781800" y="4696635"/>
            <a:ext cx="9335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核心数学思想</a:t>
            </a:r>
            <a:endParaRPr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54"/>
            </p:custDataLst>
          </p:nvPr>
        </p:nvSpPr>
        <p:spPr>
          <a:xfrm>
            <a:off x="6391275" y="50177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55"/>
            </p:custDataLst>
          </p:nvPr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>
            <a:fillRect/>
          </a:stretch>
        </p:blipFill>
        <p:spPr>
          <a:xfrm>
            <a:off x="6448425" y="5074920"/>
            <a:ext cx="152400" cy="15240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58"/>
            </p:custDataLst>
          </p:nvPr>
        </p:nvSpPr>
        <p:spPr>
          <a:xfrm>
            <a:off x="6734175" y="5063347"/>
            <a:ext cx="3153747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影子的圆周运动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钟表指针圆周运动的数学本质</a:t>
            </a:r>
            <a:endParaRPr lang="zh-CN" altLang="en-US"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59"/>
            </p:custDataLst>
          </p:nvPr>
        </p:nvSpPr>
        <p:spPr>
          <a:xfrm>
            <a:off x="6391275" y="53606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/>
          <p:cNvPicPr>
            <a:picLocks noChangeAspect="1"/>
          </p:cNvPicPr>
          <p:nvPr>
            <p:custDataLst>
              <p:tags r:id="rId60"/>
            </p:custDataLst>
          </p:nvPr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/>
          <a:stretch>
            <a:fillRect/>
          </a:stretch>
        </p:blipFill>
        <p:spPr>
          <a:xfrm>
            <a:off x="6448425" y="5417820"/>
            <a:ext cx="152400" cy="15240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63"/>
            </p:custDataLst>
          </p:nvPr>
        </p:nvSpPr>
        <p:spPr>
          <a:xfrm>
            <a:off x="6734175" y="5406247"/>
            <a:ext cx="1756543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一圈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一天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12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小时刻度</a:t>
            </a:r>
            <a:endParaRPr lang="zh-CN" altLang="en-US"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任意多边形 54"/>
          <p:cNvSpPr/>
          <p:nvPr>
            <p:custDataLst>
              <p:tags r:id="rId64"/>
            </p:custDataLst>
          </p:nvPr>
        </p:nvSpPr>
        <p:spPr>
          <a:xfrm>
            <a:off x="6391275" y="57035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>
            <p:custDataLst>
              <p:tags r:id="rId65"/>
            </p:custDataLst>
          </p:nvPr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 t="-11538" b="-11538"/>
          <a:stretch>
            <a:fillRect/>
          </a:stretch>
        </p:blipFill>
        <p:spPr>
          <a:xfrm>
            <a:off x="6457950" y="5760720"/>
            <a:ext cx="133350" cy="152400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68"/>
            </p:custDataLst>
          </p:nvPr>
        </p:nvSpPr>
        <p:spPr>
          <a:xfrm>
            <a:off x="6734175" y="5749147"/>
            <a:ext cx="1553547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圆周等分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时间的量化</a:t>
            </a:r>
            <a:endParaRPr lang="zh-CN" altLang="en-US"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铜壶滴漏：水流中的等分思想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100044" y="2757488"/>
            <a:ext cx="2017814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分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908343" y="3779520"/>
            <a:ext cx="163919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60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394441" y="4152900"/>
            <a:ext cx="2667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等分思想的经典体现，时间被均匀切割为六十等份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5151091" y="2747963"/>
            <a:ext cx="646940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文化情境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5150485" y="31095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6667" b="-16667"/>
          <a:stretch>
            <a:fillRect/>
          </a:stretch>
        </p:blipFill>
        <p:spPr>
          <a:xfrm>
            <a:off x="5207635" y="3166745"/>
            <a:ext cx="1524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532091" y="3076575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铜壶滴漏：水从壶中小孔等速滴出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150485" y="34905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226685" y="3547745"/>
            <a:ext cx="1143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5532091" y="3457575"/>
            <a:ext cx="2600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浮箭随水位上升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指示时刻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5150485" y="38715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5207635" y="3928745"/>
            <a:ext cx="15240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5532091" y="3838575"/>
            <a:ext cx="2600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滴水速度均匀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时间被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等分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5151091" y="4669631"/>
            <a:ext cx="646940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核心数学思想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5150485" y="50311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22727" b="-22727"/>
          <a:stretch>
            <a:fillRect/>
          </a:stretch>
        </p:blipFill>
        <p:spPr>
          <a:xfrm>
            <a:off x="5207635" y="5088255"/>
            <a:ext cx="1524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5532091" y="4998244"/>
            <a:ext cx="2028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等速运动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等分思想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5150485" y="54121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3333" r="-3333"/>
          <a:stretch>
            <a:fillRect/>
          </a:stretch>
        </p:blipFill>
        <p:spPr>
          <a:xfrm>
            <a:off x="5207635" y="5469255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5532091" y="5379244"/>
            <a:ext cx="3362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时间被均匀切割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小时、分钟的由来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5150485" y="57931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5207635" y="585025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5532091" y="5760244"/>
            <a:ext cx="284953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60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的等分关系奠基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37"/>
            </p:custDataLst>
          </p:nvPr>
        </p:nvSpPr>
        <p:spPr>
          <a:xfrm>
            <a:off x="5155565" y="1506855"/>
            <a:ext cx="6459855" cy="723900"/>
          </a:xfrm>
          <a:custGeom>
            <a:avLst/>
            <a:gdLst>
              <a:gd name="sw" fmla="*/ 1 w 10173"/>
              <a:gd name="sh" fmla="*/ 1 h 1140"/>
              <a:gd name="mins" fmla="min sw sh"/>
              <a:gd name="dsw" fmla="+- 0 sw mins"/>
              <a:gd name="dsh" fmla="+- 0 sh mins"/>
              <a:gd name="p0x0" fmla="*/ 180 w 10173"/>
              <a:gd name="p0y0" fmla="*/ 0 h 1140"/>
              <a:gd name="p0x1" fmla="*/ 9993 w 10173"/>
              <a:gd name="p0y1" fmla="*/ 0 h 1140"/>
              <a:gd name="p0x2" fmla="*/ 10092 w 10173"/>
              <a:gd name="p0y2" fmla="*/ 0 h 1140"/>
              <a:gd name="p0x3" fmla="*/ 10173 w 10173"/>
              <a:gd name="p0y3" fmla="*/ 80 h 1140"/>
              <a:gd name="p0x4" fmla="*/ 10173 w 10173"/>
              <a:gd name="p0y4" fmla="*/ 180 h 1140"/>
              <a:gd name="p0x5" fmla="*/ 10173 w 10173"/>
              <a:gd name="p0y5" fmla="*/ 960 h 1140"/>
              <a:gd name="p0x6" fmla="*/ 10173 w 10173"/>
              <a:gd name="p0y6" fmla="*/ 1059 h 1140"/>
              <a:gd name="p0x7" fmla="*/ 10092 w 10173"/>
              <a:gd name="p0y7" fmla="*/ 1140 h 1140"/>
              <a:gd name="p0x8" fmla="*/ 9993 w 10173"/>
              <a:gd name="p0y8" fmla="*/ 1140 h 1140"/>
              <a:gd name="p0x9" fmla="*/ 180 w 10173"/>
              <a:gd name="p0y9" fmla="*/ 1140 h 1140"/>
              <a:gd name="p0x10" fmla="*/ 80 w 10173"/>
              <a:gd name="p0y10" fmla="*/ 1140 h 1140"/>
              <a:gd name="p0x11" fmla="*/ 0 w 10173"/>
              <a:gd name="p0y11" fmla="*/ 1059 h 1140"/>
              <a:gd name="p0x12" fmla="*/ 0 w 10173"/>
              <a:gd name="p0y12" fmla="*/ 960 h 1140"/>
              <a:gd name="p0x13" fmla="*/ 0 w 10173"/>
              <a:gd name="p0y13" fmla="*/ 180 h 1140"/>
              <a:gd name="p0x14" fmla="*/ 0 w 10173"/>
              <a:gd name="p0y14" fmla="*/ 80 h 1140"/>
              <a:gd name="p0x15" fmla="*/ 80 w 10173"/>
              <a:gd name="p0y15" fmla="*/ 0 h 1140"/>
              <a:gd name="p0x16" fmla="*/ 180 w 10173"/>
              <a:gd name="p0y16" fmla="*/ 0 h 11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8"/>
            </p:custDataLst>
          </p:nvPr>
        </p:nvSpPr>
        <p:spPr>
          <a:xfrm>
            <a:off x="6385551" y="1686401"/>
            <a:ext cx="4000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水滴等速下落，时间被均匀切割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燃香计时：一炷香的时间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756735" y="2662238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sz="60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745849" y="3111817"/>
            <a:ext cx="9144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分钟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369563" y="3722370"/>
            <a:ext cx="237313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一炷香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≈ 30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270102" y="4248150"/>
            <a:ext cx="4572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香燃烧的速度均匀，一炷香约等于一个时辰。古人用燃香计时，比日晷更方便，不受天气影响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0345" y="1761173"/>
            <a:ext cx="447013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文化情境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6950075" y="22142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083" t="-62333" r="-2083" b="-62333"/>
          <a:stretch>
            <a:fillRect/>
          </a:stretch>
        </p:blipFill>
        <p:spPr>
          <a:xfrm>
            <a:off x="7002145" y="2276475"/>
            <a:ext cx="238125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407545" y="2233631"/>
            <a:ext cx="19974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香的长短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时间的长短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6950075" y="26714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9710" t="-1061" r="-9710" b="-1061"/>
          <a:stretch>
            <a:fillRect/>
          </a:stretch>
        </p:blipFill>
        <p:spPr>
          <a:xfrm>
            <a:off x="6990715" y="2733675"/>
            <a:ext cx="261620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407545" y="2690831"/>
            <a:ext cx="23403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比日晷方便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不受天气影响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6950345" y="4323397"/>
            <a:ext cx="447013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核心数学思想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6950075" y="47764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4074" t="-1061" r="-4074" b="-1061"/>
          <a:stretch>
            <a:fillRect/>
          </a:stretch>
        </p:blipFill>
        <p:spPr>
          <a:xfrm>
            <a:off x="7028815" y="4838700"/>
            <a:ext cx="185420" cy="2139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407545" y="4795856"/>
            <a:ext cx="28546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均匀燃烧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等分时间的另一种方式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950075" y="5233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7016750" y="5295900"/>
            <a:ext cx="209550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407545" y="5253056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长度与时间的对应关系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950075" y="5690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5000" t="-3492" r="-5000" b="-3492"/>
          <a:stretch>
            <a:fillRect/>
          </a:stretch>
        </p:blipFill>
        <p:spPr>
          <a:xfrm>
            <a:off x="7016750" y="5753100"/>
            <a:ext cx="209550" cy="2139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7407545" y="5710256"/>
            <a:ext cx="21966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估计时间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提供直觉经验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从日晷到钟表：等分思想的传承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认识整时：影子指向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</a:t>
            </a:r>
            <a:endParaRPr lang="en-US" altLang="zh-CN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333500"/>
            <a:ext cx="3546475" cy="1085850"/>
          </a:xfrm>
          <a:custGeom>
            <a:avLst/>
            <a:gdLst>
              <a:gd name="sw" fmla="*/ 1 w 5585"/>
              <a:gd name="sh" fmla="*/ 1 h 1710"/>
              <a:gd name="mins" fmla="min sw sh"/>
              <a:gd name="dsw" fmla="+- 0 sw mins"/>
              <a:gd name="dsh" fmla="+- 0 sh mins"/>
              <a:gd name="p0x0" fmla="*/ 180 w 5585"/>
              <a:gd name="p0y0" fmla="*/ 0 h 1710"/>
              <a:gd name="p0x1" fmla="*/ 5405 w 5585"/>
              <a:gd name="p0y1" fmla="*/ 0 h 1710"/>
              <a:gd name="p0x2" fmla="*/ 5504 w 5585"/>
              <a:gd name="p0y2" fmla="*/ 0 h 1710"/>
              <a:gd name="p0x3" fmla="*/ 5585 w 5585"/>
              <a:gd name="p0y3" fmla="*/ 80 h 1710"/>
              <a:gd name="p0x4" fmla="*/ 5585 w 5585"/>
              <a:gd name="p0y4" fmla="*/ 180 h 1710"/>
              <a:gd name="p0x5" fmla="*/ 5585 w 5585"/>
              <a:gd name="p0y5" fmla="*/ 1530 h 1710"/>
              <a:gd name="p0x6" fmla="*/ 5585 w 5585"/>
              <a:gd name="p0y6" fmla="*/ 1629 h 1710"/>
              <a:gd name="p0x7" fmla="*/ 5504 w 5585"/>
              <a:gd name="p0y7" fmla="*/ 1710 h 1710"/>
              <a:gd name="p0x8" fmla="*/ 5405 w 5585"/>
              <a:gd name="p0y8" fmla="*/ 1710 h 1710"/>
              <a:gd name="p0x9" fmla="*/ 180 w 5585"/>
              <a:gd name="p0y9" fmla="*/ 1710 h 1710"/>
              <a:gd name="p0x10" fmla="*/ 80 w 5585"/>
              <a:gd name="p0y10" fmla="*/ 1710 h 1710"/>
              <a:gd name="p0x11" fmla="*/ 0 w 5585"/>
              <a:gd name="p0y11" fmla="*/ 1629 h 1710"/>
              <a:gd name="p0x12" fmla="*/ 0 w 5585"/>
              <a:gd name="p0y12" fmla="*/ 1530 h 1710"/>
              <a:gd name="p0x13" fmla="*/ 0 w 5585"/>
              <a:gd name="p0y13" fmla="*/ 180 h 1710"/>
              <a:gd name="p0x14" fmla="*/ 0 w 5585"/>
              <a:gd name="p0y14" fmla="*/ 80 h 1710"/>
              <a:gd name="p0x15" fmla="*/ 80 w 5585"/>
              <a:gd name="p0y15" fmla="*/ 0 h 1710"/>
              <a:gd name="p0x16" fmla="*/ 180 w 5585"/>
              <a:gd name="p0y16" fmla="*/ 0 h 17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1605915" y="1533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1672590" y="1595120"/>
            <a:ext cx="209550" cy="2146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2025625" y="1528763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整时定义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85221" y="1995488"/>
            <a:ext cx="19285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分针指向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，就是整时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333500"/>
            <a:ext cx="3546475" cy="1085850"/>
          </a:xfrm>
          <a:custGeom>
            <a:avLst/>
            <a:gdLst>
              <a:gd name="sw" fmla="*/ 1 w 5585"/>
              <a:gd name="sh" fmla="*/ 1 h 1710"/>
              <a:gd name="mins" fmla="min sw sh"/>
              <a:gd name="dsw" fmla="+- 0 sw mins"/>
              <a:gd name="dsh" fmla="+- 0 sh mins"/>
              <a:gd name="p0x0" fmla="*/ 180 w 5585"/>
              <a:gd name="p0y0" fmla="*/ 0 h 1710"/>
              <a:gd name="p0x1" fmla="*/ 5405 w 5585"/>
              <a:gd name="p0y1" fmla="*/ 0 h 1710"/>
              <a:gd name="p0x2" fmla="*/ 5504 w 5585"/>
              <a:gd name="p0y2" fmla="*/ 0 h 1710"/>
              <a:gd name="p0x3" fmla="*/ 5585 w 5585"/>
              <a:gd name="p0y3" fmla="*/ 80 h 1710"/>
              <a:gd name="p0x4" fmla="*/ 5585 w 5585"/>
              <a:gd name="p0y4" fmla="*/ 180 h 1710"/>
              <a:gd name="p0x5" fmla="*/ 5585 w 5585"/>
              <a:gd name="p0y5" fmla="*/ 1530 h 1710"/>
              <a:gd name="p0x6" fmla="*/ 5585 w 5585"/>
              <a:gd name="p0y6" fmla="*/ 1629 h 1710"/>
              <a:gd name="p0x7" fmla="*/ 5504 w 5585"/>
              <a:gd name="p0y7" fmla="*/ 1710 h 1710"/>
              <a:gd name="p0x8" fmla="*/ 5405 w 5585"/>
              <a:gd name="p0y8" fmla="*/ 1710 h 1710"/>
              <a:gd name="p0x9" fmla="*/ 180 w 5585"/>
              <a:gd name="p0y9" fmla="*/ 1710 h 1710"/>
              <a:gd name="p0x10" fmla="*/ 80 w 5585"/>
              <a:gd name="p0y10" fmla="*/ 1710 h 1710"/>
              <a:gd name="p0x11" fmla="*/ 0 w 5585"/>
              <a:gd name="p0y11" fmla="*/ 1629 h 1710"/>
              <a:gd name="p0x12" fmla="*/ 0 w 5585"/>
              <a:gd name="p0y12" fmla="*/ 1530 h 1710"/>
              <a:gd name="p0x13" fmla="*/ 0 w 5585"/>
              <a:gd name="p0y13" fmla="*/ 180 h 1710"/>
              <a:gd name="p0x14" fmla="*/ 0 w 5585"/>
              <a:gd name="p0y14" fmla="*/ 80 h 1710"/>
              <a:gd name="p0x15" fmla="*/ 80 w 5585"/>
              <a:gd name="p0y15" fmla="*/ 0 h 1710"/>
              <a:gd name="p0x16" fmla="*/ 180 w 5585"/>
              <a:gd name="p0y16" fmla="*/ 0 h 17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353050" y="1533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5111" t="-3651" r="-15111" b="-3651"/>
          <a:stretch>
            <a:fillRect/>
          </a:stretch>
        </p:blipFill>
        <p:spPr>
          <a:xfrm>
            <a:off x="5431155" y="1595120"/>
            <a:ext cx="186055" cy="2146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772150" y="1528763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时针指向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067300" y="1995488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时针指向数字，就是几时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333500"/>
            <a:ext cx="3546475" cy="1085850"/>
          </a:xfrm>
          <a:custGeom>
            <a:avLst/>
            <a:gdLst>
              <a:gd name="sw" fmla="*/ 1 w 5585"/>
              <a:gd name="sh" fmla="*/ 1 h 1710"/>
              <a:gd name="mins" fmla="min sw sh"/>
              <a:gd name="dsw" fmla="+- 0 sw mins"/>
              <a:gd name="dsh" fmla="+- 0 sh mins"/>
              <a:gd name="p0x0" fmla="*/ 180 w 5585"/>
              <a:gd name="p0y0" fmla="*/ 0 h 1710"/>
              <a:gd name="p0x1" fmla="*/ 5405 w 5585"/>
              <a:gd name="p0y1" fmla="*/ 0 h 1710"/>
              <a:gd name="p0x2" fmla="*/ 5504 w 5585"/>
              <a:gd name="p0y2" fmla="*/ 0 h 1710"/>
              <a:gd name="p0x3" fmla="*/ 5585 w 5585"/>
              <a:gd name="p0y3" fmla="*/ 80 h 1710"/>
              <a:gd name="p0x4" fmla="*/ 5585 w 5585"/>
              <a:gd name="p0y4" fmla="*/ 180 h 1710"/>
              <a:gd name="p0x5" fmla="*/ 5585 w 5585"/>
              <a:gd name="p0y5" fmla="*/ 1530 h 1710"/>
              <a:gd name="p0x6" fmla="*/ 5585 w 5585"/>
              <a:gd name="p0y6" fmla="*/ 1629 h 1710"/>
              <a:gd name="p0x7" fmla="*/ 5504 w 5585"/>
              <a:gd name="p0y7" fmla="*/ 1710 h 1710"/>
              <a:gd name="p0x8" fmla="*/ 5405 w 5585"/>
              <a:gd name="p0y8" fmla="*/ 1710 h 1710"/>
              <a:gd name="p0x9" fmla="*/ 180 w 5585"/>
              <a:gd name="p0y9" fmla="*/ 1710 h 1710"/>
              <a:gd name="p0x10" fmla="*/ 80 w 5585"/>
              <a:gd name="p0y10" fmla="*/ 1710 h 1710"/>
              <a:gd name="p0x11" fmla="*/ 0 w 5585"/>
              <a:gd name="p0y11" fmla="*/ 1629 h 1710"/>
              <a:gd name="p0x12" fmla="*/ 0 w 5585"/>
              <a:gd name="p0y12" fmla="*/ 1530 h 1710"/>
              <a:gd name="p0x13" fmla="*/ 0 w 5585"/>
              <a:gd name="p0y13" fmla="*/ 180 h 1710"/>
              <a:gd name="p0x14" fmla="*/ 0 w 5585"/>
              <a:gd name="p0y14" fmla="*/ 80 h 1710"/>
              <a:gd name="p0x15" fmla="*/ 80 w 5585"/>
              <a:gd name="p0y15" fmla="*/ 0 h 1710"/>
              <a:gd name="p0x16" fmla="*/ 180 w 5585"/>
              <a:gd name="p0y16" fmla="*/ 0 h 17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9116060" y="1533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9182735" y="1595120"/>
            <a:ext cx="209550" cy="2146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9535716" y="1528763"/>
            <a:ext cx="12994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9081945" y="1995488"/>
            <a:ext cx="15211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时与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时的关系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2880995"/>
            <a:ext cx="11039475" cy="1063625"/>
          </a:xfrm>
          <a:custGeom>
            <a:avLst/>
            <a:gdLst>
              <a:gd name="sw" fmla="*/ 1 w 17385"/>
              <a:gd name="sh" fmla="*/ 1 h 1674"/>
              <a:gd name="mins" fmla="min sw sh"/>
              <a:gd name="dsw" fmla="+- 0 sw mins"/>
              <a:gd name="dsh" fmla="+- 0 sh mins"/>
              <a:gd name="p0x0" fmla="*/ 180 w 17385"/>
              <a:gd name="p0y0" fmla="*/ 0 h 1674"/>
              <a:gd name="p0x1" fmla="*/ 17205 w 17385"/>
              <a:gd name="p0y1" fmla="*/ 0 h 1674"/>
              <a:gd name="p0x2" fmla="*/ 17304 w 17385"/>
              <a:gd name="p0y2" fmla="*/ 0 h 1674"/>
              <a:gd name="p0x3" fmla="*/ 17385 w 17385"/>
              <a:gd name="p0y3" fmla="*/ 80 h 1674"/>
              <a:gd name="p0x4" fmla="*/ 17385 w 17385"/>
              <a:gd name="p0y4" fmla="*/ 180 h 1674"/>
              <a:gd name="p0x5" fmla="*/ 17385 w 17385"/>
              <a:gd name="p0y5" fmla="*/ 1494 h 1674"/>
              <a:gd name="p0x6" fmla="*/ 17385 w 17385"/>
              <a:gd name="p0y6" fmla="*/ 1594 h 1674"/>
              <a:gd name="p0x7" fmla="*/ 17304 w 17385"/>
              <a:gd name="p0y7" fmla="*/ 1674 h 1674"/>
              <a:gd name="p0x8" fmla="*/ 17205 w 17385"/>
              <a:gd name="p0y8" fmla="*/ 1674 h 1674"/>
              <a:gd name="p0x9" fmla="*/ 180 w 17385"/>
              <a:gd name="p0y9" fmla="*/ 1674 h 1674"/>
              <a:gd name="p0x10" fmla="*/ 80 w 17385"/>
              <a:gd name="p0y10" fmla="*/ 1674 h 1674"/>
              <a:gd name="p0x11" fmla="*/ 0 w 17385"/>
              <a:gd name="p0y11" fmla="*/ 1594 h 1674"/>
              <a:gd name="p0x12" fmla="*/ 0 w 17385"/>
              <a:gd name="p0y12" fmla="*/ 1494 h 1674"/>
              <a:gd name="p0x13" fmla="*/ 0 w 17385"/>
              <a:gd name="p0y13" fmla="*/ 180 h 1674"/>
              <a:gd name="p0x14" fmla="*/ 0 w 17385"/>
              <a:gd name="p0y14" fmla="*/ 80 h 1674"/>
              <a:gd name="p0x15" fmla="*/ 80 w 17385"/>
              <a:gd name="p0y15" fmla="*/ 0 h 1674"/>
              <a:gd name="p0x16" fmla="*/ 180 w 17385"/>
              <a:gd name="p0y16" fmla="*/ 0 h 16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32029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903761" y="327591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1343025" y="31343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6250" r="-6250"/>
          <a:stretch>
            <a:fillRect/>
          </a:stretch>
        </p:blipFill>
        <p:spPr>
          <a:xfrm>
            <a:off x="1390650" y="3191510"/>
            <a:ext cx="17145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1685925" y="3117799"/>
            <a:ext cx="2057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日晷影子指向正北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1685925" y="3455937"/>
            <a:ext cx="713281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古人观测日晷，当影子指向正北时，即为正午时分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8970645" y="32791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t="-16667" b="-16667"/>
          <a:stretch>
            <a:fillRect/>
          </a:stretch>
        </p:blipFill>
        <p:spPr>
          <a:xfrm>
            <a:off x="9027795" y="3336290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9314040" y="3236862"/>
            <a:ext cx="237313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正午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钟表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575945" y="4144645"/>
            <a:ext cx="11039475" cy="1063625"/>
          </a:xfrm>
          <a:custGeom>
            <a:avLst/>
            <a:gdLst>
              <a:gd name="sw" fmla="*/ 1 w 17385"/>
              <a:gd name="sh" fmla="*/ 1 h 1674"/>
              <a:gd name="mins" fmla="min sw sh"/>
              <a:gd name="dsw" fmla="+- 0 sw mins"/>
              <a:gd name="dsh" fmla="+- 0 sh mins"/>
              <a:gd name="p0x0" fmla="*/ 180 w 17385"/>
              <a:gd name="p0y0" fmla="*/ 0 h 1674"/>
              <a:gd name="p0x1" fmla="*/ 17205 w 17385"/>
              <a:gd name="p0y1" fmla="*/ 0 h 1674"/>
              <a:gd name="p0x2" fmla="*/ 17304 w 17385"/>
              <a:gd name="p0y2" fmla="*/ 0 h 1674"/>
              <a:gd name="p0x3" fmla="*/ 17385 w 17385"/>
              <a:gd name="p0y3" fmla="*/ 80 h 1674"/>
              <a:gd name="p0x4" fmla="*/ 17385 w 17385"/>
              <a:gd name="p0y4" fmla="*/ 180 h 1674"/>
              <a:gd name="p0x5" fmla="*/ 17385 w 17385"/>
              <a:gd name="p0y5" fmla="*/ 1494 h 1674"/>
              <a:gd name="p0x6" fmla="*/ 17385 w 17385"/>
              <a:gd name="p0y6" fmla="*/ 1594 h 1674"/>
              <a:gd name="p0x7" fmla="*/ 17304 w 17385"/>
              <a:gd name="p0y7" fmla="*/ 1674 h 1674"/>
              <a:gd name="p0x8" fmla="*/ 17205 w 17385"/>
              <a:gd name="p0y8" fmla="*/ 1674 h 1674"/>
              <a:gd name="p0x9" fmla="*/ 180 w 17385"/>
              <a:gd name="p0y9" fmla="*/ 1674 h 1674"/>
              <a:gd name="p0x10" fmla="*/ 80 w 17385"/>
              <a:gd name="p0y10" fmla="*/ 1674 h 1674"/>
              <a:gd name="p0x11" fmla="*/ 0 w 17385"/>
              <a:gd name="p0y11" fmla="*/ 1594 h 1674"/>
              <a:gd name="p0x12" fmla="*/ 0 w 17385"/>
              <a:gd name="p0y12" fmla="*/ 1494 h 1674"/>
              <a:gd name="p0x13" fmla="*/ 0 w 17385"/>
              <a:gd name="p0y13" fmla="*/ 180 h 1674"/>
              <a:gd name="p0x14" fmla="*/ 0 w 17385"/>
              <a:gd name="p0y14" fmla="*/ 80 h 1674"/>
              <a:gd name="p0x15" fmla="*/ 80 w 17385"/>
              <a:gd name="p0y15" fmla="*/ 0 h 1674"/>
              <a:gd name="p0x16" fmla="*/ 180 w 17385"/>
              <a:gd name="p0y16" fmla="*/ 0 h 16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771525" y="44665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903761" y="4539539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1343025" y="43980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1419225" y="4455160"/>
            <a:ext cx="114300" cy="1524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1685925" y="4381424"/>
            <a:ext cx="13716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时针指向几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1685925" y="4719561"/>
            <a:ext cx="81724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观察钟表时针所指的数字位置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6"/>
            </p:custDataLst>
          </p:nvPr>
        </p:nvSpPr>
        <p:spPr>
          <a:xfrm>
            <a:off x="10010775" y="45427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45000" t="-121429" r="-45000" b="-121429"/>
          <a:stretch>
            <a:fillRect/>
          </a:stretch>
        </p:blipFill>
        <p:spPr>
          <a:xfrm>
            <a:off x="10053320" y="4447540"/>
            <a:ext cx="180975" cy="4572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0"/>
            </p:custDataLst>
          </p:nvPr>
        </p:nvSpPr>
        <p:spPr>
          <a:xfrm>
            <a:off x="10353675" y="4500486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就是几时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575945" y="5408295"/>
            <a:ext cx="11039475" cy="1063625"/>
          </a:xfrm>
          <a:custGeom>
            <a:avLst/>
            <a:gdLst>
              <a:gd name="sw" fmla="*/ 1 w 17385"/>
              <a:gd name="sh" fmla="*/ 1 h 1674"/>
              <a:gd name="mins" fmla="min sw sh"/>
              <a:gd name="dsw" fmla="+- 0 sw mins"/>
              <a:gd name="dsh" fmla="+- 0 sh mins"/>
              <a:gd name="p0x0" fmla="*/ 180 w 17385"/>
              <a:gd name="p0y0" fmla="*/ 0 h 1674"/>
              <a:gd name="p0x1" fmla="*/ 17205 w 17385"/>
              <a:gd name="p0y1" fmla="*/ 0 h 1674"/>
              <a:gd name="p0x2" fmla="*/ 17304 w 17385"/>
              <a:gd name="p0y2" fmla="*/ 0 h 1674"/>
              <a:gd name="p0x3" fmla="*/ 17385 w 17385"/>
              <a:gd name="p0y3" fmla="*/ 80 h 1674"/>
              <a:gd name="p0x4" fmla="*/ 17385 w 17385"/>
              <a:gd name="p0y4" fmla="*/ 180 h 1674"/>
              <a:gd name="p0x5" fmla="*/ 17385 w 17385"/>
              <a:gd name="p0y5" fmla="*/ 1494 h 1674"/>
              <a:gd name="p0x6" fmla="*/ 17385 w 17385"/>
              <a:gd name="p0y6" fmla="*/ 1594 h 1674"/>
              <a:gd name="p0x7" fmla="*/ 17304 w 17385"/>
              <a:gd name="p0y7" fmla="*/ 1674 h 1674"/>
              <a:gd name="p0x8" fmla="*/ 17205 w 17385"/>
              <a:gd name="p0y8" fmla="*/ 1674 h 1674"/>
              <a:gd name="p0x9" fmla="*/ 180 w 17385"/>
              <a:gd name="p0y9" fmla="*/ 1674 h 1674"/>
              <a:gd name="p0x10" fmla="*/ 80 w 17385"/>
              <a:gd name="p0y10" fmla="*/ 1674 h 1674"/>
              <a:gd name="p0x11" fmla="*/ 0 w 17385"/>
              <a:gd name="p0y11" fmla="*/ 1594 h 1674"/>
              <a:gd name="p0x12" fmla="*/ 0 w 17385"/>
              <a:gd name="p0y12" fmla="*/ 1494 h 1674"/>
              <a:gd name="p0x13" fmla="*/ 0 w 17385"/>
              <a:gd name="p0y13" fmla="*/ 180 h 1674"/>
              <a:gd name="p0x14" fmla="*/ 0 w 17385"/>
              <a:gd name="p0y14" fmla="*/ 80 h 1674"/>
              <a:gd name="p0x15" fmla="*/ 80 w 17385"/>
              <a:gd name="p0y15" fmla="*/ 0 h 1674"/>
              <a:gd name="p0x16" fmla="*/ 180 w 17385"/>
              <a:gd name="p0y16" fmla="*/ 0 h 16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52"/>
            </p:custDataLst>
          </p:nvPr>
        </p:nvSpPr>
        <p:spPr>
          <a:xfrm>
            <a:off x="771525" y="57302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53"/>
            </p:custDataLst>
          </p:nvPr>
        </p:nvSpPr>
        <p:spPr>
          <a:xfrm>
            <a:off x="903761" y="5803163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4"/>
            </p:custDataLst>
          </p:nvPr>
        </p:nvSpPr>
        <p:spPr>
          <a:xfrm>
            <a:off x="1343025" y="56616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55"/>
            </p:custDataLst>
          </p:nvPr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>
            <a:fillRect/>
          </a:stretch>
        </p:blipFill>
        <p:spPr>
          <a:xfrm>
            <a:off x="1400175" y="5718810"/>
            <a:ext cx="15240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58"/>
            </p:custDataLst>
          </p:nvPr>
        </p:nvSpPr>
        <p:spPr>
          <a:xfrm>
            <a:off x="1685925" y="5645048"/>
            <a:ext cx="1428302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分针指向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9"/>
            </p:custDataLst>
          </p:nvPr>
        </p:nvSpPr>
        <p:spPr>
          <a:xfrm>
            <a:off x="1685925" y="5983186"/>
            <a:ext cx="81724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确认分针准确指向刻度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的位置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60"/>
            </p:custDataLst>
          </p:nvPr>
        </p:nvSpPr>
        <p:spPr>
          <a:xfrm>
            <a:off x="10010775" y="58064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61"/>
            </p:custDataLst>
          </p:nvPr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/>
          <a:stretch>
            <a:fillRect/>
          </a:stretch>
        </p:blipFill>
        <p:spPr>
          <a:xfrm>
            <a:off x="10067925" y="5863590"/>
            <a:ext cx="152400" cy="1524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64"/>
            </p:custDataLst>
          </p:nvPr>
        </p:nvSpPr>
        <p:spPr>
          <a:xfrm>
            <a:off x="10353675" y="5764111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就是整时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认识半时：影子走过一半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3918585"/>
          </a:xfrm>
          <a:custGeom>
            <a:avLst/>
            <a:gdLst>
              <a:gd name="sw" fmla="*/ 1 w 7625"/>
              <a:gd name="sh" fmla="*/ 1 h 6171"/>
              <a:gd name="mins" fmla="min sw sh"/>
              <a:gd name="dsw" fmla="+- 0 sw mins"/>
              <a:gd name="dsh" fmla="+- 0 sh mins"/>
              <a:gd name="p0x0" fmla="*/ 180 w 7625"/>
              <a:gd name="p0y0" fmla="*/ 0 h 6171"/>
              <a:gd name="p0x1" fmla="*/ 7445 w 7625"/>
              <a:gd name="p0y1" fmla="*/ 0 h 6171"/>
              <a:gd name="p0x2" fmla="*/ 7545 w 7625"/>
              <a:gd name="p0y2" fmla="*/ 0 h 6171"/>
              <a:gd name="p0x3" fmla="*/ 7625 w 7625"/>
              <a:gd name="p0y3" fmla="*/ 80 h 6171"/>
              <a:gd name="p0x4" fmla="*/ 7625 w 7625"/>
              <a:gd name="p0y4" fmla="*/ 180 h 6171"/>
              <a:gd name="p0x5" fmla="*/ 7625 w 7625"/>
              <a:gd name="p0y5" fmla="*/ 5991 h 6171"/>
              <a:gd name="p0x6" fmla="*/ 7625 w 7625"/>
              <a:gd name="p0y6" fmla="*/ 6090 h 6171"/>
              <a:gd name="p0x7" fmla="*/ 7545 w 7625"/>
              <a:gd name="p0y7" fmla="*/ 6171 h 6171"/>
              <a:gd name="p0x8" fmla="*/ 7445 w 7625"/>
              <a:gd name="p0y8" fmla="*/ 6171 h 6171"/>
              <a:gd name="p0x9" fmla="*/ 180 w 7625"/>
              <a:gd name="p0y9" fmla="*/ 6171 h 6171"/>
              <a:gd name="p0x10" fmla="*/ 80 w 7625"/>
              <a:gd name="p0y10" fmla="*/ 6171 h 6171"/>
              <a:gd name="p0x11" fmla="*/ 0 w 7625"/>
              <a:gd name="p0y11" fmla="*/ 6090 h 6171"/>
              <a:gd name="p0x12" fmla="*/ 0 w 7625"/>
              <a:gd name="p0y12" fmla="*/ 5991 h 6171"/>
              <a:gd name="p0x13" fmla="*/ 0 w 7625"/>
              <a:gd name="p0y13" fmla="*/ 180 h 6171"/>
              <a:gd name="p0x14" fmla="*/ 0 w 7625"/>
              <a:gd name="p0y14" fmla="*/ 80 h 6171"/>
              <a:gd name="p0x15" fmla="*/ 80 w 7625"/>
              <a:gd name="p0y15" fmla="*/ 0 h 6171"/>
              <a:gd name="p0x16" fmla="*/ 180 w 7625"/>
              <a:gd name="p0y16" fmla="*/ 0 h 61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064020" y="1304925"/>
            <a:ext cx="21336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钟面等分示意图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71525" y="1809750"/>
            <a:ext cx="4448175" cy="3019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5227955"/>
            <a:ext cx="2321560" cy="1243965"/>
          </a:xfrm>
          <a:custGeom>
            <a:avLst/>
            <a:gdLst>
              <a:gd name="sw" fmla="*/ 1 w 3655"/>
              <a:gd name="sh" fmla="*/ 1 h 1958"/>
              <a:gd name="mins" fmla="min sw sh"/>
              <a:gd name="dsw" fmla="+- 0 sw mins"/>
              <a:gd name="dsh" fmla="+- 0 sh mins"/>
              <a:gd name="p0x0" fmla="*/ 180 w 3655"/>
              <a:gd name="p0y0" fmla="*/ 0 h 1958"/>
              <a:gd name="p0x1" fmla="*/ 3475 w 3655"/>
              <a:gd name="p0y1" fmla="*/ 0 h 1958"/>
              <a:gd name="p0x2" fmla="*/ 3574 w 3655"/>
              <a:gd name="p0y2" fmla="*/ 0 h 1958"/>
              <a:gd name="p0x3" fmla="*/ 3655 w 3655"/>
              <a:gd name="p0y3" fmla="*/ 80 h 1958"/>
              <a:gd name="p0x4" fmla="*/ 3655 w 3655"/>
              <a:gd name="p0y4" fmla="*/ 180 h 1958"/>
              <a:gd name="p0x5" fmla="*/ 3655 w 3655"/>
              <a:gd name="p0y5" fmla="*/ 1778 h 1958"/>
              <a:gd name="p0x6" fmla="*/ 3655 w 3655"/>
              <a:gd name="p0y6" fmla="*/ 1878 h 1958"/>
              <a:gd name="p0x7" fmla="*/ 3574 w 3655"/>
              <a:gd name="p0y7" fmla="*/ 1958 h 1958"/>
              <a:gd name="p0x8" fmla="*/ 3475 w 3655"/>
              <a:gd name="p0y8" fmla="*/ 1958 h 1958"/>
              <a:gd name="p0x9" fmla="*/ 180 w 3655"/>
              <a:gd name="p0y9" fmla="*/ 1958 h 1958"/>
              <a:gd name="p0x10" fmla="*/ 80 w 3655"/>
              <a:gd name="p0y10" fmla="*/ 1958 h 1958"/>
              <a:gd name="p0x11" fmla="*/ 0 w 3655"/>
              <a:gd name="p0y11" fmla="*/ 1878 h 1958"/>
              <a:gd name="p0x12" fmla="*/ 0 w 3655"/>
              <a:gd name="p0y12" fmla="*/ 1778 h 1958"/>
              <a:gd name="p0x13" fmla="*/ 0 w 3655"/>
              <a:gd name="p0y13" fmla="*/ 180 h 1958"/>
              <a:gd name="p0x14" fmla="*/ 0 w 3655"/>
              <a:gd name="p0y14" fmla="*/ 80 h 1958"/>
              <a:gd name="p0x15" fmla="*/ 80 w 3655"/>
              <a:gd name="p0y15" fmla="*/ 0 h 1958"/>
              <a:gd name="p0x16" fmla="*/ 180 w 3655"/>
              <a:gd name="p0y16" fmla="*/ 0 h 19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308792" y="5388350"/>
            <a:ext cx="13896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177747" y="6048375"/>
            <a:ext cx="128966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半时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30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3097530" y="5227955"/>
            <a:ext cx="2320925" cy="1243965"/>
          </a:xfrm>
          <a:custGeom>
            <a:avLst/>
            <a:gdLst>
              <a:gd name="sw" fmla="*/ 1 w 3655"/>
              <a:gd name="sh" fmla="*/ 1 h 1958"/>
              <a:gd name="mins" fmla="min sw sh"/>
              <a:gd name="dsw" fmla="+- 0 sw mins"/>
              <a:gd name="dsh" fmla="+- 0 sh mins"/>
              <a:gd name="p0x0" fmla="*/ 180 w 3655"/>
              <a:gd name="p0y0" fmla="*/ 0 h 1958"/>
              <a:gd name="p0x1" fmla="*/ 3475 w 3655"/>
              <a:gd name="p0y1" fmla="*/ 0 h 1958"/>
              <a:gd name="p0x2" fmla="*/ 3574 w 3655"/>
              <a:gd name="p0y2" fmla="*/ 0 h 1958"/>
              <a:gd name="p0x3" fmla="*/ 3655 w 3655"/>
              <a:gd name="p0y3" fmla="*/ 80 h 1958"/>
              <a:gd name="p0x4" fmla="*/ 3655 w 3655"/>
              <a:gd name="p0y4" fmla="*/ 180 h 1958"/>
              <a:gd name="p0x5" fmla="*/ 3655 w 3655"/>
              <a:gd name="p0y5" fmla="*/ 1778 h 1958"/>
              <a:gd name="p0x6" fmla="*/ 3655 w 3655"/>
              <a:gd name="p0y6" fmla="*/ 1878 h 1958"/>
              <a:gd name="p0x7" fmla="*/ 3574 w 3655"/>
              <a:gd name="p0y7" fmla="*/ 1958 h 1958"/>
              <a:gd name="p0x8" fmla="*/ 3475 w 3655"/>
              <a:gd name="p0y8" fmla="*/ 1958 h 1958"/>
              <a:gd name="p0x9" fmla="*/ 180 w 3655"/>
              <a:gd name="p0y9" fmla="*/ 1958 h 1958"/>
              <a:gd name="p0x10" fmla="*/ 80 w 3655"/>
              <a:gd name="p0y10" fmla="*/ 1958 h 1958"/>
              <a:gd name="p0x11" fmla="*/ 0 w 3655"/>
              <a:gd name="p0y11" fmla="*/ 1878 h 1958"/>
              <a:gd name="p0x12" fmla="*/ 0 w 3655"/>
              <a:gd name="p0y12" fmla="*/ 1778 h 1958"/>
              <a:gd name="p0x13" fmla="*/ 0 w 3655"/>
              <a:gd name="p0y13" fmla="*/ 180 h 1958"/>
              <a:gd name="p0x14" fmla="*/ 0 w 3655"/>
              <a:gd name="p0y14" fmla="*/ 80 h 1958"/>
              <a:gd name="p0x15" fmla="*/ 80 w 3655"/>
              <a:gd name="p0y15" fmla="*/ 0 h 1958"/>
              <a:gd name="p0x16" fmla="*/ 180 w 3655"/>
              <a:gd name="p0y16" fmla="*/ 0 h 19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3830088" y="5388350"/>
            <a:ext cx="13896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3731266" y="6048375"/>
            <a:ext cx="122522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60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694680" y="11093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5889625" y="1304925"/>
            <a:ext cx="5530850" cy="384810"/>
            <a:chOff x="9275" y="2055"/>
            <a:chExt cx="8710" cy="606"/>
          </a:xfrm>
        </p:grpSpPr>
        <p:sp>
          <p:nvSpPr>
            <p:cNvPr id="15" name="任意多边形 14"/>
            <p:cNvSpPr/>
            <p:nvPr>
              <p:custDataLst>
                <p:tags r:id="rId13"/>
              </p:custDataLst>
            </p:nvPr>
          </p:nvSpPr>
          <p:spPr>
            <a:xfrm>
              <a:off x="9275" y="2055"/>
              <a:ext cx="8710" cy="607"/>
            </a:xfrm>
            <a:custGeom>
              <a:avLst/>
              <a:gdLst>
                <a:gd name="sw" fmla="*/ 1 w 8709"/>
                <a:gd name="sh" fmla="*/ 1 h 607"/>
                <a:gd name="mins" fmla="min sw sh"/>
                <a:gd name="dsw" fmla="+- 0 sw mins"/>
                <a:gd name="dsh" fmla="+- 0 sh mins"/>
                <a:gd name="p0x0" fmla="*/ 0 w 8709"/>
                <a:gd name="p0y0" fmla="*/ 0 h 607"/>
                <a:gd name="p0x1" fmla="*/ 8709 w 8709"/>
                <a:gd name="p0y1" fmla="*/ 0 h 607"/>
                <a:gd name="p0x2" fmla="*/ 8709 w 8709"/>
                <a:gd name="p0y2" fmla="*/ 607 h 607"/>
                <a:gd name="p0x3" fmla="*/ 0 w 8709"/>
                <a:gd name="p0y3" fmla="*/ 607 h 607"/>
                <a:gd name="p0x4" fmla="*/ 0 w 8709"/>
                <a:gd name="p0y4" fmla="*/ 0 h 60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9275" y="2647"/>
              <a:ext cx="8710" cy="15"/>
            </a:xfrm>
            <a:custGeom>
              <a:avLst/>
              <a:gdLst>
                <a:gd name="sw" fmla="*/ 1 w 8709"/>
                <a:gd name="sh" fmla="*/ 1 h 15"/>
                <a:gd name="mins" fmla="min sw sh"/>
                <a:gd name="dsw" fmla="+- 0 sw mins"/>
                <a:gd name="dsh" fmla="+- 0 sh mins"/>
                <a:gd name="p0x0" fmla="*/ 8709 w 8709"/>
                <a:gd name="p0y0" fmla="*/ 15 h 15"/>
                <a:gd name="p0x1" fmla="*/ 0 w 8709"/>
                <a:gd name="p0y1" fmla="*/ 15 h 15"/>
                <a:gd name="p0x2" fmla="*/ 0 w 8709"/>
                <a:gd name="p0y2" fmla="*/ 0 h 15"/>
                <a:gd name="p0x3" fmla="*/ 8709 w 8709"/>
                <a:gd name="p0y3" fmla="*/ 0 h 15"/>
                <a:gd name="p0x4" fmla="*/ 8709 w 870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5890241" y="1304925"/>
            <a:ext cx="5530234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核心概念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5889625" y="1804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5956300" y="1866900"/>
            <a:ext cx="209550" cy="2139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6347441" y="1790919"/>
            <a:ext cx="29147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半时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分针指向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 = 30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6347441" y="2066192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分针走到钟面正下方，表示走过半小时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5889625" y="2374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4259" t="-16275" r="-4259" b="-16275"/>
          <a:stretch>
            <a:fillRect/>
          </a:stretch>
        </p:blipFill>
        <p:spPr>
          <a:xfrm>
            <a:off x="5968365" y="2436495"/>
            <a:ext cx="186055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347441" y="2360714"/>
            <a:ext cx="278576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60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等分思想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6347441" y="2635987"/>
            <a:ext cx="29572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将一小时平均分成两份，每份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5889625" y="29444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083" t="-62667" r="-2083" b="-62667"/>
          <a:stretch>
            <a:fillRect/>
          </a:stretch>
        </p:blipFill>
        <p:spPr>
          <a:xfrm>
            <a:off x="5942330" y="3006090"/>
            <a:ext cx="238125" cy="2146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6347441" y="2930500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时针位置在两个整时之间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6347441" y="3205772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读半时时要看时针刚过哪个数字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4"/>
            </p:custDataLst>
          </p:nvPr>
        </p:nvSpPr>
        <p:spPr>
          <a:xfrm>
            <a:off x="5694680" y="38906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5889625" y="4086225"/>
            <a:ext cx="5530850" cy="384810"/>
            <a:chOff x="9275" y="6435"/>
            <a:chExt cx="8710" cy="606"/>
          </a:xfrm>
        </p:grpSpPr>
        <p:sp>
          <p:nvSpPr>
            <p:cNvPr id="32" name="任意多边形 31"/>
            <p:cNvSpPr/>
            <p:nvPr>
              <p:custDataLst>
                <p:tags r:id="rId35"/>
              </p:custDataLst>
            </p:nvPr>
          </p:nvSpPr>
          <p:spPr>
            <a:xfrm>
              <a:off x="9275" y="6435"/>
              <a:ext cx="8710" cy="607"/>
            </a:xfrm>
            <a:custGeom>
              <a:avLst/>
              <a:gdLst>
                <a:gd name="sw" fmla="*/ 1 w 8709"/>
                <a:gd name="sh" fmla="*/ 1 h 607"/>
                <a:gd name="mins" fmla="min sw sh"/>
                <a:gd name="dsw" fmla="+- 0 sw mins"/>
                <a:gd name="dsh" fmla="+- 0 sh mins"/>
                <a:gd name="p0x0" fmla="*/ 0 w 8709"/>
                <a:gd name="p0y0" fmla="*/ 0 h 607"/>
                <a:gd name="p0x1" fmla="*/ 8709 w 8709"/>
                <a:gd name="p0y1" fmla="*/ 0 h 607"/>
                <a:gd name="p0x2" fmla="*/ 8709 w 8709"/>
                <a:gd name="p0y2" fmla="*/ 607 h 607"/>
                <a:gd name="p0x3" fmla="*/ 0 w 8709"/>
                <a:gd name="p0y3" fmla="*/ 607 h 607"/>
                <a:gd name="p0x4" fmla="*/ 0 w 8709"/>
                <a:gd name="p0y4" fmla="*/ 0 h 60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36"/>
              </p:custDataLst>
            </p:nvPr>
          </p:nvSpPr>
          <p:spPr>
            <a:xfrm>
              <a:off x="9275" y="7027"/>
              <a:ext cx="8710" cy="15"/>
            </a:xfrm>
            <a:custGeom>
              <a:avLst/>
              <a:gdLst>
                <a:gd name="sw" fmla="*/ 1 w 8709"/>
                <a:gd name="sh" fmla="*/ 1 h 15"/>
                <a:gd name="mins" fmla="min sw sh"/>
                <a:gd name="dsw" fmla="+- 0 sw mins"/>
                <a:gd name="dsh" fmla="+- 0 sh mins"/>
                <a:gd name="p0x0" fmla="*/ 8709 w 8709"/>
                <a:gd name="p0y0" fmla="*/ 15 h 15"/>
                <a:gd name="p0x1" fmla="*/ 0 w 8709"/>
                <a:gd name="p0y1" fmla="*/ 15 h 15"/>
                <a:gd name="p0x2" fmla="*/ 0 w 8709"/>
                <a:gd name="p0y2" fmla="*/ 0 h 15"/>
                <a:gd name="p0x3" fmla="*/ 8709 w 8709"/>
                <a:gd name="p0y3" fmla="*/ 0 h 15"/>
                <a:gd name="p0x4" fmla="*/ 8709 w 870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5890241" y="4086225"/>
            <a:ext cx="5530234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教学流程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8"/>
            </p:custDataLst>
          </p:nvPr>
        </p:nvSpPr>
        <p:spPr>
          <a:xfrm>
            <a:off x="5889625" y="45859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5996283" y="4636036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0"/>
            </p:custDataLst>
          </p:nvPr>
        </p:nvSpPr>
        <p:spPr>
          <a:xfrm>
            <a:off x="6347441" y="4572219"/>
            <a:ext cx="384281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日晷影子从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走到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半天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钟表半时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1"/>
            </p:custDataLst>
          </p:nvPr>
        </p:nvSpPr>
        <p:spPr>
          <a:xfrm>
            <a:off x="6347441" y="4847492"/>
            <a:ext cx="346181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借助古代计时工具引入半时概念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2"/>
            </p:custDataLst>
          </p:nvPr>
        </p:nvSpPr>
        <p:spPr>
          <a:xfrm>
            <a:off x="5889625" y="51562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3"/>
            </p:custDataLst>
          </p:nvPr>
        </p:nvSpPr>
        <p:spPr>
          <a:xfrm>
            <a:off x="5996283" y="5205831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4"/>
            </p:custDataLst>
          </p:nvPr>
        </p:nvSpPr>
        <p:spPr>
          <a:xfrm>
            <a:off x="6347441" y="5142014"/>
            <a:ext cx="25718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分针指向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 → 30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半时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5"/>
            </p:custDataLst>
          </p:nvPr>
        </p:nvSpPr>
        <p:spPr>
          <a:xfrm>
            <a:off x="6347441" y="5417287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建立分针位置与分钟数的对应关系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6"/>
            </p:custDataLst>
          </p:nvPr>
        </p:nvSpPr>
        <p:spPr>
          <a:xfrm>
            <a:off x="5889625" y="57257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7"/>
            </p:custDataLst>
          </p:nvPr>
        </p:nvSpPr>
        <p:spPr>
          <a:xfrm>
            <a:off x="5996283" y="5775617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8"/>
            </p:custDataLst>
          </p:nvPr>
        </p:nvSpPr>
        <p:spPr>
          <a:xfrm>
            <a:off x="6347441" y="5711799"/>
            <a:ext cx="29813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时针在两个数字之间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刚过几时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9"/>
            </p:custDataLst>
          </p:nvPr>
        </p:nvSpPr>
        <p:spPr>
          <a:xfrm>
            <a:off x="6347441" y="5987072"/>
            <a:ext cx="27908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学会读取半时的完整时刻表示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设计创意钟面：非遗元素融入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3838575"/>
          </a:xfrm>
          <a:custGeom>
            <a:avLst/>
            <a:gdLst>
              <a:gd name="sw" fmla="*/ 1 w 5585"/>
              <a:gd name="sh" fmla="*/ 1 h 6045"/>
              <a:gd name="mins" fmla="min sw sh"/>
              <a:gd name="dsw" fmla="+- 0 sw mins"/>
              <a:gd name="dsh" fmla="+- 0 sh mins"/>
              <a:gd name="p0x0" fmla="*/ 180 w 5585"/>
              <a:gd name="p0y0" fmla="*/ 0 h 6045"/>
              <a:gd name="p0x1" fmla="*/ 5405 w 5585"/>
              <a:gd name="p0y1" fmla="*/ 0 h 6045"/>
              <a:gd name="p0x2" fmla="*/ 5504 w 5585"/>
              <a:gd name="p0y2" fmla="*/ 0 h 6045"/>
              <a:gd name="p0x3" fmla="*/ 5585 w 5585"/>
              <a:gd name="p0y3" fmla="*/ 80 h 6045"/>
              <a:gd name="p0x4" fmla="*/ 5585 w 5585"/>
              <a:gd name="p0y4" fmla="*/ 180 h 6045"/>
              <a:gd name="p0x5" fmla="*/ 5585 w 5585"/>
              <a:gd name="p0y5" fmla="*/ 5865 h 6045"/>
              <a:gd name="p0x6" fmla="*/ 5585 w 5585"/>
              <a:gd name="p0y6" fmla="*/ 5964 h 6045"/>
              <a:gd name="p0x7" fmla="*/ 5504 w 5585"/>
              <a:gd name="p0y7" fmla="*/ 6045 h 6045"/>
              <a:gd name="p0x8" fmla="*/ 5405 w 5585"/>
              <a:gd name="p0y8" fmla="*/ 6045 h 6045"/>
              <a:gd name="p0x9" fmla="*/ 180 w 5585"/>
              <a:gd name="p0y9" fmla="*/ 6045 h 6045"/>
              <a:gd name="p0x10" fmla="*/ 80 w 5585"/>
              <a:gd name="p0y10" fmla="*/ 6045 h 6045"/>
              <a:gd name="p0x11" fmla="*/ 0 w 5585"/>
              <a:gd name="p0y11" fmla="*/ 5964 h 6045"/>
              <a:gd name="p0x12" fmla="*/ 0 w 5585"/>
              <a:gd name="p0y12" fmla="*/ 5865 h 6045"/>
              <a:gd name="p0x13" fmla="*/ 0 w 5585"/>
              <a:gd name="p0y13" fmla="*/ 180 h 6045"/>
              <a:gd name="p0x14" fmla="*/ 0 w 5585"/>
              <a:gd name="p0y14" fmla="*/ 80 h 6045"/>
              <a:gd name="p0x15" fmla="*/ 80 w 5585"/>
              <a:gd name="p0y15" fmla="*/ 0 h 6045"/>
              <a:gd name="p0x16" fmla="*/ 180 w 5585"/>
              <a:gd name="p0y16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101215" y="22066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196465" y="2301875"/>
            <a:ext cx="3048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282675" y="2800378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青花瓷纹样绘制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020737" y="3287106"/>
            <a:ext cx="265755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在空白钟面上绘制传统青花瓷纹样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感受蓝白相间的古典美学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3838575"/>
          </a:xfrm>
          <a:custGeom>
            <a:avLst/>
            <a:gdLst>
              <a:gd name="sw" fmla="*/ 1 w 5585"/>
              <a:gd name="sh" fmla="*/ 1 h 6045"/>
              <a:gd name="mins" fmla="min sw sh"/>
              <a:gd name="dsw" fmla="+- 0 sw mins"/>
              <a:gd name="dsh" fmla="+- 0 sh mins"/>
              <a:gd name="p0x0" fmla="*/ 180 w 5585"/>
              <a:gd name="p0y0" fmla="*/ 0 h 6045"/>
              <a:gd name="p0x1" fmla="*/ 5405 w 5585"/>
              <a:gd name="p0y1" fmla="*/ 0 h 6045"/>
              <a:gd name="p0x2" fmla="*/ 5504 w 5585"/>
              <a:gd name="p0y2" fmla="*/ 0 h 6045"/>
              <a:gd name="p0x3" fmla="*/ 5585 w 5585"/>
              <a:gd name="p0y3" fmla="*/ 80 h 6045"/>
              <a:gd name="p0x4" fmla="*/ 5585 w 5585"/>
              <a:gd name="p0y4" fmla="*/ 180 h 6045"/>
              <a:gd name="p0x5" fmla="*/ 5585 w 5585"/>
              <a:gd name="p0y5" fmla="*/ 5865 h 6045"/>
              <a:gd name="p0x6" fmla="*/ 5585 w 5585"/>
              <a:gd name="p0y6" fmla="*/ 5964 h 6045"/>
              <a:gd name="p0x7" fmla="*/ 5504 w 5585"/>
              <a:gd name="p0y7" fmla="*/ 6045 h 6045"/>
              <a:gd name="p0x8" fmla="*/ 5405 w 5585"/>
              <a:gd name="p0y8" fmla="*/ 6045 h 6045"/>
              <a:gd name="p0x9" fmla="*/ 180 w 5585"/>
              <a:gd name="p0y9" fmla="*/ 6045 h 6045"/>
              <a:gd name="p0x10" fmla="*/ 80 w 5585"/>
              <a:gd name="p0y10" fmla="*/ 6045 h 6045"/>
              <a:gd name="p0x11" fmla="*/ 0 w 5585"/>
              <a:gd name="p0y11" fmla="*/ 5964 h 6045"/>
              <a:gd name="p0x12" fmla="*/ 0 w 5585"/>
              <a:gd name="p0y12" fmla="*/ 5865 h 6045"/>
              <a:gd name="p0x13" fmla="*/ 0 w 5585"/>
              <a:gd name="p0y13" fmla="*/ 180 h 6045"/>
              <a:gd name="p0x14" fmla="*/ 0 w 5585"/>
              <a:gd name="p0y14" fmla="*/ 80 h 6045"/>
              <a:gd name="p0x15" fmla="*/ 80 w 5585"/>
              <a:gd name="p0y15" fmla="*/ 0 h 6045"/>
              <a:gd name="p0x16" fmla="*/ 180 w 5585"/>
              <a:gd name="p0y16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848350" y="22066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613" r="-1613"/>
          <a:stretch>
            <a:fillRect/>
          </a:stretch>
        </p:blipFill>
        <p:spPr>
          <a:xfrm>
            <a:off x="5943600" y="2301875"/>
            <a:ext cx="3048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162550" y="2800378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剪纸图案装饰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110163" y="3287106"/>
            <a:ext cx="197175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用剪纸图案装饰钟面边框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体验镂空艺术的精巧技艺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3838575"/>
          </a:xfrm>
          <a:custGeom>
            <a:avLst/>
            <a:gdLst>
              <a:gd name="sw" fmla="*/ 1 w 5585"/>
              <a:gd name="sh" fmla="*/ 1 h 6045"/>
              <a:gd name="mins" fmla="min sw sh"/>
              <a:gd name="dsw" fmla="+- 0 sw mins"/>
              <a:gd name="dsh" fmla="+- 0 sh mins"/>
              <a:gd name="p0x0" fmla="*/ 180 w 5585"/>
              <a:gd name="p0y0" fmla="*/ 0 h 6045"/>
              <a:gd name="p0x1" fmla="*/ 5405 w 5585"/>
              <a:gd name="p0y1" fmla="*/ 0 h 6045"/>
              <a:gd name="p0x2" fmla="*/ 5504 w 5585"/>
              <a:gd name="p0y2" fmla="*/ 0 h 6045"/>
              <a:gd name="p0x3" fmla="*/ 5585 w 5585"/>
              <a:gd name="p0y3" fmla="*/ 80 h 6045"/>
              <a:gd name="p0x4" fmla="*/ 5585 w 5585"/>
              <a:gd name="p0y4" fmla="*/ 180 h 6045"/>
              <a:gd name="p0x5" fmla="*/ 5585 w 5585"/>
              <a:gd name="p0y5" fmla="*/ 5865 h 6045"/>
              <a:gd name="p0x6" fmla="*/ 5585 w 5585"/>
              <a:gd name="p0y6" fmla="*/ 5964 h 6045"/>
              <a:gd name="p0x7" fmla="*/ 5504 w 5585"/>
              <a:gd name="p0y7" fmla="*/ 6045 h 6045"/>
              <a:gd name="p0x8" fmla="*/ 5405 w 5585"/>
              <a:gd name="p0y8" fmla="*/ 6045 h 6045"/>
              <a:gd name="p0x9" fmla="*/ 180 w 5585"/>
              <a:gd name="p0y9" fmla="*/ 6045 h 6045"/>
              <a:gd name="p0x10" fmla="*/ 80 w 5585"/>
              <a:gd name="p0y10" fmla="*/ 6045 h 6045"/>
              <a:gd name="p0x11" fmla="*/ 0 w 5585"/>
              <a:gd name="p0y11" fmla="*/ 5964 h 6045"/>
              <a:gd name="p0x12" fmla="*/ 0 w 5585"/>
              <a:gd name="p0y12" fmla="*/ 5865 h 6045"/>
              <a:gd name="p0x13" fmla="*/ 0 w 5585"/>
              <a:gd name="p0y13" fmla="*/ 180 h 6045"/>
              <a:gd name="p0x14" fmla="*/ 0 w 5585"/>
              <a:gd name="p0y14" fmla="*/ 80 h 6045"/>
              <a:gd name="p0x15" fmla="*/ 80 w 5585"/>
              <a:gd name="p0y15" fmla="*/ 0 h 6045"/>
              <a:gd name="p0x16" fmla="*/ 180 w 5585"/>
              <a:gd name="p0y16" fmla="*/ 0 h 60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9594850" y="22066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9690100" y="2301875"/>
            <a:ext cx="304800" cy="304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9042426" y="2800378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数字与刻度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856688" y="3287106"/>
            <a:ext cx="197175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个数字和刻度线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完成钟面的时间功能布局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5147945"/>
            <a:ext cx="3546475" cy="1323975"/>
          </a:xfrm>
          <a:custGeom>
            <a:avLst/>
            <a:gdLst>
              <a:gd name="sw" fmla="*/ 1 w 5585"/>
              <a:gd name="sh" fmla="*/ 1 h 2085"/>
              <a:gd name="mins" fmla="min sw sh"/>
              <a:gd name="dsw" fmla="+- 0 sw mins"/>
              <a:gd name="dsh" fmla="+- 0 sh mins"/>
              <a:gd name="p0x0" fmla="*/ 180 w 5585"/>
              <a:gd name="p0y0" fmla="*/ 0 h 2085"/>
              <a:gd name="p0x1" fmla="*/ 5405 w 5585"/>
              <a:gd name="p0y1" fmla="*/ 0 h 2085"/>
              <a:gd name="p0x2" fmla="*/ 5504 w 5585"/>
              <a:gd name="p0y2" fmla="*/ 0 h 2085"/>
              <a:gd name="p0x3" fmla="*/ 5585 w 5585"/>
              <a:gd name="p0y3" fmla="*/ 80 h 2085"/>
              <a:gd name="p0x4" fmla="*/ 5585 w 5585"/>
              <a:gd name="p0y4" fmla="*/ 180 h 2085"/>
              <a:gd name="p0x5" fmla="*/ 5585 w 5585"/>
              <a:gd name="p0y5" fmla="*/ 1905 h 2085"/>
              <a:gd name="p0x6" fmla="*/ 5585 w 5585"/>
              <a:gd name="p0y6" fmla="*/ 2004 h 2085"/>
              <a:gd name="p0x7" fmla="*/ 5504 w 5585"/>
              <a:gd name="p0y7" fmla="*/ 2085 h 2085"/>
              <a:gd name="p0x8" fmla="*/ 5405 w 5585"/>
              <a:gd name="p0y8" fmla="*/ 2085 h 2085"/>
              <a:gd name="p0x9" fmla="*/ 180 w 5585"/>
              <a:gd name="p0y9" fmla="*/ 2085 h 2085"/>
              <a:gd name="p0x10" fmla="*/ 80 w 5585"/>
              <a:gd name="p0y10" fmla="*/ 2085 h 2085"/>
              <a:gd name="p0x11" fmla="*/ 0 w 5585"/>
              <a:gd name="p0y11" fmla="*/ 2004 h 2085"/>
              <a:gd name="p0x12" fmla="*/ 0 w 5585"/>
              <a:gd name="p0y12" fmla="*/ 1905 h 2085"/>
              <a:gd name="p0x13" fmla="*/ 0 w 5585"/>
              <a:gd name="p0y13" fmla="*/ 180 h 2085"/>
              <a:gd name="p0x14" fmla="*/ 0 w 5585"/>
              <a:gd name="p0y14" fmla="*/ 80 h 2085"/>
              <a:gd name="p0x15" fmla="*/ 80 w 5585"/>
              <a:gd name="p0y15" fmla="*/ 0 h 2085"/>
              <a:gd name="p0x16" fmla="*/ 180 w 558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5600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5681345"/>
            <a:ext cx="247650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343025" y="5520709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整时与半时认读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1343025" y="5795981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巩固时间认读技能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4322445" y="5147945"/>
            <a:ext cx="3546475" cy="1323975"/>
          </a:xfrm>
          <a:custGeom>
            <a:avLst/>
            <a:gdLst>
              <a:gd name="sw" fmla="*/ 1 w 5585"/>
              <a:gd name="sh" fmla="*/ 1 h 2085"/>
              <a:gd name="mins" fmla="min sw sh"/>
              <a:gd name="dsw" fmla="+- 0 sw mins"/>
              <a:gd name="dsh" fmla="+- 0 sh mins"/>
              <a:gd name="p0x0" fmla="*/ 180 w 5585"/>
              <a:gd name="p0y0" fmla="*/ 0 h 2085"/>
              <a:gd name="p0x1" fmla="*/ 5405 w 5585"/>
              <a:gd name="p0y1" fmla="*/ 0 h 2085"/>
              <a:gd name="p0x2" fmla="*/ 5504 w 5585"/>
              <a:gd name="p0y2" fmla="*/ 0 h 2085"/>
              <a:gd name="p0x3" fmla="*/ 5585 w 5585"/>
              <a:gd name="p0y3" fmla="*/ 80 h 2085"/>
              <a:gd name="p0x4" fmla="*/ 5585 w 5585"/>
              <a:gd name="p0y4" fmla="*/ 180 h 2085"/>
              <a:gd name="p0x5" fmla="*/ 5585 w 5585"/>
              <a:gd name="p0y5" fmla="*/ 1905 h 2085"/>
              <a:gd name="p0x6" fmla="*/ 5585 w 5585"/>
              <a:gd name="p0y6" fmla="*/ 2004 h 2085"/>
              <a:gd name="p0x7" fmla="*/ 5504 w 5585"/>
              <a:gd name="p0y7" fmla="*/ 2085 h 2085"/>
              <a:gd name="p0x8" fmla="*/ 5405 w 5585"/>
              <a:gd name="p0y8" fmla="*/ 2085 h 2085"/>
              <a:gd name="p0x9" fmla="*/ 180 w 5585"/>
              <a:gd name="p0y9" fmla="*/ 2085 h 2085"/>
              <a:gd name="p0x10" fmla="*/ 80 w 5585"/>
              <a:gd name="p0y10" fmla="*/ 2085 h 2085"/>
              <a:gd name="p0x11" fmla="*/ 0 w 5585"/>
              <a:gd name="p0y11" fmla="*/ 2004 h 2085"/>
              <a:gd name="p0x12" fmla="*/ 0 w 5585"/>
              <a:gd name="p0y12" fmla="*/ 1905 h 2085"/>
              <a:gd name="p0x13" fmla="*/ 0 w 5585"/>
              <a:gd name="p0y13" fmla="*/ 180 h 2085"/>
              <a:gd name="p0x14" fmla="*/ 0 w 5585"/>
              <a:gd name="p0y14" fmla="*/ 80 h 2085"/>
              <a:gd name="p0x15" fmla="*/ 80 w 5585"/>
              <a:gd name="p0y15" fmla="*/ 0 h 2085"/>
              <a:gd name="p0x16" fmla="*/ 180 w 558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4518025" y="5600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5278" r="-2000" b="-5278"/>
          <a:stretch>
            <a:fillRect/>
          </a:stretch>
        </p:blipFill>
        <p:spPr>
          <a:xfrm>
            <a:off x="4603750" y="5681345"/>
            <a:ext cx="247650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5089551" y="5520709"/>
            <a:ext cx="15431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圆周等分结构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5089551" y="5795981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体会钟面的数学结构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8068945" y="5147945"/>
            <a:ext cx="3546475" cy="1323975"/>
          </a:xfrm>
          <a:custGeom>
            <a:avLst/>
            <a:gdLst>
              <a:gd name="sw" fmla="*/ 1 w 5585"/>
              <a:gd name="sh" fmla="*/ 1 h 2085"/>
              <a:gd name="mins" fmla="min sw sh"/>
              <a:gd name="dsw" fmla="+- 0 sw mins"/>
              <a:gd name="dsh" fmla="+- 0 sh mins"/>
              <a:gd name="p0x0" fmla="*/ 180 w 5585"/>
              <a:gd name="p0y0" fmla="*/ 0 h 2085"/>
              <a:gd name="p0x1" fmla="*/ 5405 w 5585"/>
              <a:gd name="p0y1" fmla="*/ 0 h 2085"/>
              <a:gd name="p0x2" fmla="*/ 5504 w 5585"/>
              <a:gd name="p0y2" fmla="*/ 0 h 2085"/>
              <a:gd name="p0x3" fmla="*/ 5585 w 5585"/>
              <a:gd name="p0y3" fmla="*/ 80 h 2085"/>
              <a:gd name="p0x4" fmla="*/ 5585 w 5585"/>
              <a:gd name="p0y4" fmla="*/ 180 h 2085"/>
              <a:gd name="p0x5" fmla="*/ 5585 w 5585"/>
              <a:gd name="p0y5" fmla="*/ 1905 h 2085"/>
              <a:gd name="p0x6" fmla="*/ 5585 w 5585"/>
              <a:gd name="p0y6" fmla="*/ 2004 h 2085"/>
              <a:gd name="p0x7" fmla="*/ 5504 w 5585"/>
              <a:gd name="p0y7" fmla="*/ 2085 h 2085"/>
              <a:gd name="p0x8" fmla="*/ 5405 w 5585"/>
              <a:gd name="p0y8" fmla="*/ 2085 h 2085"/>
              <a:gd name="p0x9" fmla="*/ 180 w 5585"/>
              <a:gd name="p0y9" fmla="*/ 2085 h 2085"/>
              <a:gd name="p0x10" fmla="*/ 80 w 5585"/>
              <a:gd name="p0y10" fmla="*/ 2085 h 2085"/>
              <a:gd name="p0x11" fmla="*/ 0 w 5585"/>
              <a:gd name="p0y11" fmla="*/ 2004 h 2085"/>
              <a:gd name="p0x12" fmla="*/ 0 w 5585"/>
              <a:gd name="p0y12" fmla="*/ 1905 h 2085"/>
              <a:gd name="p0x13" fmla="*/ 0 w 5585"/>
              <a:gd name="p0y13" fmla="*/ 180 h 2085"/>
              <a:gd name="p0x14" fmla="*/ 0 w 5585"/>
              <a:gd name="p0y14" fmla="*/ 80 h 2085"/>
              <a:gd name="p0x15" fmla="*/ 80 w 5585"/>
              <a:gd name="p0y15" fmla="*/ 0 h 2085"/>
              <a:gd name="p0x16" fmla="*/ 180 w 558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264525" y="5600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350250" y="5681345"/>
            <a:ext cx="247650" cy="2527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8836076" y="5520709"/>
            <a:ext cx="17145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文化与数学融合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8836076" y="5795981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感受传统与现代的交汇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古今计时对比：从日晷到智能手表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2468909" y="2456926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4785417" y="2456926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4"/>
            </p:custDataLst>
          </p:nvPr>
        </p:nvSpPr>
        <p:spPr>
          <a:xfrm>
            <a:off x="7101925" y="2456926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5"/>
            </p:custDataLst>
          </p:nvPr>
        </p:nvSpPr>
        <p:spPr>
          <a:xfrm>
            <a:off x="9418444" y="2456926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575945" y="1109345"/>
            <a:ext cx="1773555" cy="3099435"/>
          </a:xfrm>
          <a:custGeom>
            <a:avLst/>
            <a:gdLst>
              <a:gd name="sw" fmla="*/ 1 w 2793"/>
              <a:gd name="sh" fmla="*/ 1 h 4880"/>
              <a:gd name="mins" fmla="min sw sh"/>
              <a:gd name="dsw" fmla="+- 0 sw mins"/>
              <a:gd name="dsh" fmla="+- 0 sh mins"/>
              <a:gd name="p0x0" fmla="*/ 180 w 2793"/>
              <a:gd name="p0y0" fmla="*/ 0 h 4880"/>
              <a:gd name="p0x1" fmla="*/ 2613 w 2793"/>
              <a:gd name="p0y1" fmla="*/ 0 h 4880"/>
              <a:gd name="p0x2" fmla="*/ 2712 w 2793"/>
              <a:gd name="p0y2" fmla="*/ 0 h 4880"/>
              <a:gd name="p0x3" fmla="*/ 2793 w 2793"/>
              <a:gd name="p0y3" fmla="*/ 80 h 4880"/>
              <a:gd name="p0x4" fmla="*/ 2793 w 2793"/>
              <a:gd name="p0y4" fmla="*/ 180 h 4880"/>
              <a:gd name="p0x5" fmla="*/ 2793 w 2793"/>
              <a:gd name="p0y5" fmla="*/ 4700 h 4880"/>
              <a:gd name="p0x6" fmla="*/ 2793 w 2793"/>
              <a:gd name="p0y6" fmla="*/ 4800 h 4880"/>
              <a:gd name="p0x7" fmla="*/ 2712 w 2793"/>
              <a:gd name="p0y7" fmla="*/ 4880 h 4880"/>
              <a:gd name="p0x8" fmla="*/ 2613 w 2793"/>
              <a:gd name="p0y8" fmla="*/ 4880 h 4880"/>
              <a:gd name="p0x9" fmla="*/ 180 w 2793"/>
              <a:gd name="p0y9" fmla="*/ 4880 h 4880"/>
              <a:gd name="p0x10" fmla="*/ 80 w 2793"/>
              <a:gd name="p0y10" fmla="*/ 4880 h 4880"/>
              <a:gd name="p0x11" fmla="*/ 0 w 2793"/>
              <a:gd name="p0y11" fmla="*/ 4800 h 4880"/>
              <a:gd name="p0x12" fmla="*/ 0 w 2793"/>
              <a:gd name="p0y12" fmla="*/ 4700 h 4880"/>
              <a:gd name="p0x13" fmla="*/ 0 w 2793"/>
              <a:gd name="p0y13" fmla="*/ 180 h 4880"/>
              <a:gd name="p0x14" fmla="*/ 0 w 2793"/>
              <a:gd name="p0y14" fmla="*/ 80 h 4880"/>
              <a:gd name="p0x15" fmla="*/ 80 w 2793"/>
              <a:gd name="p0y15" fmla="*/ 0 h 4880"/>
              <a:gd name="p0x16" fmla="*/ 180 w 2793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1235126" y="1974504"/>
            <a:ext cx="60825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远古</a:t>
            </a:r>
            <a:r>
              <a:rPr lang="en-US" altLang="zh-CN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altLang="zh-CN" sz="1200" b="1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1253490" y="22123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6795" t="-1026" r="-6795" b="-1026"/>
          <a:stretch>
            <a:fillRect/>
          </a:stretch>
        </p:blipFill>
        <p:spPr>
          <a:xfrm>
            <a:off x="1322070" y="2292985"/>
            <a:ext cx="281305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1120083" y="2730789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日晷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120083" y="3054639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看影子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2892425" y="1109345"/>
            <a:ext cx="1773555" cy="3099435"/>
          </a:xfrm>
          <a:custGeom>
            <a:avLst/>
            <a:gdLst>
              <a:gd name="sw" fmla="*/ 1 w 2793"/>
              <a:gd name="sh" fmla="*/ 1 h 4880"/>
              <a:gd name="mins" fmla="min sw sh"/>
              <a:gd name="dsw" fmla="+- 0 sw mins"/>
              <a:gd name="dsh" fmla="+- 0 sh mins"/>
              <a:gd name="p0x0" fmla="*/ 180 w 2793"/>
              <a:gd name="p0y0" fmla="*/ 0 h 4880"/>
              <a:gd name="p0x1" fmla="*/ 2613 w 2793"/>
              <a:gd name="p0y1" fmla="*/ 0 h 4880"/>
              <a:gd name="p0x2" fmla="*/ 2712 w 2793"/>
              <a:gd name="p0y2" fmla="*/ 0 h 4880"/>
              <a:gd name="p0x3" fmla="*/ 2793 w 2793"/>
              <a:gd name="p0y3" fmla="*/ 80 h 4880"/>
              <a:gd name="p0x4" fmla="*/ 2793 w 2793"/>
              <a:gd name="p0y4" fmla="*/ 180 h 4880"/>
              <a:gd name="p0x5" fmla="*/ 2793 w 2793"/>
              <a:gd name="p0y5" fmla="*/ 4700 h 4880"/>
              <a:gd name="p0x6" fmla="*/ 2793 w 2793"/>
              <a:gd name="p0y6" fmla="*/ 4800 h 4880"/>
              <a:gd name="p0x7" fmla="*/ 2712 w 2793"/>
              <a:gd name="p0y7" fmla="*/ 4880 h 4880"/>
              <a:gd name="p0x8" fmla="*/ 2613 w 2793"/>
              <a:gd name="p0y8" fmla="*/ 4880 h 4880"/>
              <a:gd name="p0x9" fmla="*/ 180 w 2793"/>
              <a:gd name="p0y9" fmla="*/ 4880 h 4880"/>
              <a:gd name="p0x10" fmla="*/ 80 w 2793"/>
              <a:gd name="p0y10" fmla="*/ 4880 h 4880"/>
              <a:gd name="p0x11" fmla="*/ 0 w 2793"/>
              <a:gd name="p0y11" fmla="*/ 4800 h 4880"/>
              <a:gd name="p0x12" fmla="*/ 0 w 2793"/>
              <a:gd name="p0y12" fmla="*/ 4700 h 4880"/>
              <a:gd name="p0x13" fmla="*/ 0 w 2793"/>
              <a:gd name="p0y13" fmla="*/ 180 h 4880"/>
              <a:gd name="p0x14" fmla="*/ 0 w 2793"/>
              <a:gd name="p0y14" fmla="*/ 80 h 4880"/>
              <a:gd name="p0x15" fmla="*/ 80 w 2793"/>
              <a:gd name="p0y15" fmla="*/ 0 h 4880"/>
              <a:gd name="p0x16" fmla="*/ 180 w 2793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5"/>
            </p:custDataLst>
          </p:nvPr>
        </p:nvSpPr>
        <p:spPr>
          <a:xfrm>
            <a:off x="3551634" y="1974504"/>
            <a:ext cx="60825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altLang="zh-CN" sz="1200" b="1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6"/>
            </p:custDataLst>
          </p:nvPr>
        </p:nvSpPr>
        <p:spPr>
          <a:xfrm>
            <a:off x="3569970" y="22123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404" t="-1026" r="-1404" b="-1026"/>
          <a:stretch>
            <a:fillRect/>
          </a:stretch>
        </p:blipFill>
        <p:spPr>
          <a:xfrm>
            <a:off x="3686175" y="2292985"/>
            <a:ext cx="18605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3207991" y="273078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铜壶滴漏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3436591" y="3054639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看水位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5208905" y="1109345"/>
            <a:ext cx="1773555" cy="3099435"/>
          </a:xfrm>
          <a:custGeom>
            <a:avLst/>
            <a:gdLst>
              <a:gd name="sw" fmla="*/ 1 w 2793"/>
              <a:gd name="sh" fmla="*/ 1 h 4880"/>
              <a:gd name="mins" fmla="min sw sh"/>
              <a:gd name="dsw" fmla="+- 0 sw mins"/>
              <a:gd name="dsh" fmla="+- 0 sh mins"/>
              <a:gd name="p0x0" fmla="*/ 180 w 2793"/>
              <a:gd name="p0y0" fmla="*/ 0 h 4880"/>
              <a:gd name="p0x1" fmla="*/ 2613 w 2793"/>
              <a:gd name="p0y1" fmla="*/ 0 h 4880"/>
              <a:gd name="p0x2" fmla="*/ 2712 w 2793"/>
              <a:gd name="p0y2" fmla="*/ 0 h 4880"/>
              <a:gd name="p0x3" fmla="*/ 2793 w 2793"/>
              <a:gd name="p0y3" fmla="*/ 80 h 4880"/>
              <a:gd name="p0x4" fmla="*/ 2793 w 2793"/>
              <a:gd name="p0y4" fmla="*/ 180 h 4880"/>
              <a:gd name="p0x5" fmla="*/ 2793 w 2793"/>
              <a:gd name="p0y5" fmla="*/ 4700 h 4880"/>
              <a:gd name="p0x6" fmla="*/ 2793 w 2793"/>
              <a:gd name="p0y6" fmla="*/ 4800 h 4880"/>
              <a:gd name="p0x7" fmla="*/ 2712 w 2793"/>
              <a:gd name="p0y7" fmla="*/ 4880 h 4880"/>
              <a:gd name="p0x8" fmla="*/ 2613 w 2793"/>
              <a:gd name="p0y8" fmla="*/ 4880 h 4880"/>
              <a:gd name="p0x9" fmla="*/ 180 w 2793"/>
              <a:gd name="p0y9" fmla="*/ 4880 h 4880"/>
              <a:gd name="p0x10" fmla="*/ 80 w 2793"/>
              <a:gd name="p0y10" fmla="*/ 4880 h 4880"/>
              <a:gd name="p0x11" fmla="*/ 0 w 2793"/>
              <a:gd name="p0y11" fmla="*/ 4800 h 4880"/>
              <a:gd name="p0x12" fmla="*/ 0 w 2793"/>
              <a:gd name="p0y12" fmla="*/ 4700 h 4880"/>
              <a:gd name="p0x13" fmla="*/ 0 w 2793"/>
              <a:gd name="p0y13" fmla="*/ 180 h 4880"/>
              <a:gd name="p0x14" fmla="*/ 0 w 2793"/>
              <a:gd name="p0y14" fmla="*/ 80 h 4880"/>
              <a:gd name="p0x15" fmla="*/ 80 w 2793"/>
              <a:gd name="p0y15" fmla="*/ 0 h 4880"/>
              <a:gd name="p0x16" fmla="*/ 180 w 2793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5868143" y="1974504"/>
            <a:ext cx="60825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altLang="zh-CN" sz="1200" b="1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5886450" y="22123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273" t="-1026" r="-2273" b="-1026"/>
          <a:stretch>
            <a:fillRect/>
          </a:stretch>
        </p:blipFill>
        <p:spPr>
          <a:xfrm>
            <a:off x="5986145" y="2292985"/>
            <a:ext cx="21907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5524500" y="273078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燃香计时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5753100" y="3054639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看香长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0"/>
            </p:custDataLst>
          </p:nvPr>
        </p:nvSpPr>
        <p:spPr>
          <a:xfrm>
            <a:off x="7525385" y="1109345"/>
            <a:ext cx="1773555" cy="3099435"/>
          </a:xfrm>
          <a:custGeom>
            <a:avLst/>
            <a:gdLst>
              <a:gd name="sw" fmla="*/ 1 w 2793"/>
              <a:gd name="sh" fmla="*/ 1 h 4880"/>
              <a:gd name="mins" fmla="min sw sh"/>
              <a:gd name="dsw" fmla="+- 0 sw mins"/>
              <a:gd name="dsh" fmla="+- 0 sh mins"/>
              <a:gd name="p0x0" fmla="*/ 180 w 2793"/>
              <a:gd name="p0y0" fmla="*/ 0 h 4880"/>
              <a:gd name="p0x1" fmla="*/ 2613 w 2793"/>
              <a:gd name="p0y1" fmla="*/ 0 h 4880"/>
              <a:gd name="p0x2" fmla="*/ 2712 w 2793"/>
              <a:gd name="p0y2" fmla="*/ 0 h 4880"/>
              <a:gd name="p0x3" fmla="*/ 2793 w 2793"/>
              <a:gd name="p0y3" fmla="*/ 80 h 4880"/>
              <a:gd name="p0x4" fmla="*/ 2793 w 2793"/>
              <a:gd name="p0y4" fmla="*/ 180 h 4880"/>
              <a:gd name="p0x5" fmla="*/ 2793 w 2793"/>
              <a:gd name="p0y5" fmla="*/ 4700 h 4880"/>
              <a:gd name="p0x6" fmla="*/ 2793 w 2793"/>
              <a:gd name="p0y6" fmla="*/ 4800 h 4880"/>
              <a:gd name="p0x7" fmla="*/ 2712 w 2793"/>
              <a:gd name="p0y7" fmla="*/ 4880 h 4880"/>
              <a:gd name="p0x8" fmla="*/ 2613 w 2793"/>
              <a:gd name="p0y8" fmla="*/ 4880 h 4880"/>
              <a:gd name="p0x9" fmla="*/ 180 w 2793"/>
              <a:gd name="p0y9" fmla="*/ 4880 h 4880"/>
              <a:gd name="p0x10" fmla="*/ 80 w 2793"/>
              <a:gd name="p0y10" fmla="*/ 4880 h 4880"/>
              <a:gd name="p0x11" fmla="*/ 0 w 2793"/>
              <a:gd name="p0y11" fmla="*/ 4800 h 4880"/>
              <a:gd name="p0x12" fmla="*/ 0 w 2793"/>
              <a:gd name="p0y12" fmla="*/ 4700 h 4880"/>
              <a:gd name="p0x13" fmla="*/ 0 w 2793"/>
              <a:gd name="p0y13" fmla="*/ 180 h 4880"/>
              <a:gd name="p0x14" fmla="*/ 0 w 2793"/>
              <a:gd name="p0y14" fmla="*/ 80 h 4880"/>
              <a:gd name="p0x15" fmla="*/ 80 w 2793"/>
              <a:gd name="p0y15" fmla="*/ 0 h 4880"/>
              <a:gd name="p0x16" fmla="*/ 180 w 2793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8184652" y="1974504"/>
            <a:ext cx="60825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近代</a:t>
            </a:r>
            <a:r>
              <a:rPr lang="en-US" altLang="zh-CN" sz="1200" b="1" spc="72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altLang="zh-CN" sz="1200" b="1" spc="72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8202930" y="22123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000" t="-1026" r="-2000" b="-1026"/>
          <a:stretch>
            <a:fillRect/>
          </a:stretch>
        </p:blipFill>
        <p:spPr>
          <a:xfrm>
            <a:off x="8288655" y="2292985"/>
            <a:ext cx="247650" cy="2527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7841008" y="273078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机械钟表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8069608" y="3054639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看指针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9841865" y="1109345"/>
            <a:ext cx="1773555" cy="3099435"/>
          </a:xfrm>
          <a:custGeom>
            <a:avLst/>
            <a:gdLst>
              <a:gd name="sw" fmla="*/ 1 w 2793"/>
              <a:gd name="sh" fmla="*/ 1 h 4880"/>
              <a:gd name="mins" fmla="min sw sh"/>
              <a:gd name="dsw" fmla="+- 0 sw mins"/>
              <a:gd name="dsh" fmla="+- 0 sh mins"/>
              <a:gd name="p0x0" fmla="*/ 180 w 2793"/>
              <a:gd name="p0y0" fmla="*/ 0 h 4880"/>
              <a:gd name="p0x1" fmla="*/ 2613 w 2793"/>
              <a:gd name="p0y1" fmla="*/ 0 h 4880"/>
              <a:gd name="p0x2" fmla="*/ 2712 w 2793"/>
              <a:gd name="p0y2" fmla="*/ 0 h 4880"/>
              <a:gd name="p0x3" fmla="*/ 2793 w 2793"/>
              <a:gd name="p0y3" fmla="*/ 80 h 4880"/>
              <a:gd name="p0x4" fmla="*/ 2793 w 2793"/>
              <a:gd name="p0y4" fmla="*/ 180 h 4880"/>
              <a:gd name="p0x5" fmla="*/ 2793 w 2793"/>
              <a:gd name="p0y5" fmla="*/ 4700 h 4880"/>
              <a:gd name="p0x6" fmla="*/ 2793 w 2793"/>
              <a:gd name="p0y6" fmla="*/ 4800 h 4880"/>
              <a:gd name="p0x7" fmla="*/ 2712 w 2793"/>
              <a:gd name="p0y7" fmla="*/ 4880 h 4880"/>
              <a:gd name="p0x8" fmla="*/ 2613 w 2793"/>
              <a:gd name="p0y8" fmla="*/ 4880 h 4880"/>
              <a:gd name="p0x9" fmla="*/ 180 w 2793"/>
              <a:gd name="p0y9" fmla="*/ 4880 h 4880"/>
              <a:gd name="p0x10" fmla="*/ 80 w 2793"/>
              <a:gd name="p0y10" fmla="*/ 4880 h 4880"/>
              <a:gd name="p0x11" fmla="*/ 0 w 2793"/>
              <a:gd name="p0y11" fmla="*/ 4800 h 4880"/>
              <a:gd name="p0x12" fmla="*/ 0 w 2793"/>
              <a:gd name="p0y12" fmla="*/ 4700 h 4880"/>
              <a:gd name="p0x13" fmla="*/ 0 w 2793"/>
              <a:gd name="p0y13" fmla="*/ 180 h 4880"/>
              <a:gd name="p0x14" fmla="*/ 0 w 2793"/>
              <a:gd name="p0y14" fmla="*/ 80 h 4880"/>
              <a:gd name="p0x15" fmla="*/ 80 w 2793"/>
              <a:gd name="p0y15" fmla="*/ 0 h 4880"/>
              <a:gd name="p0x16" fmla="*/ 180 w 2793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10501170" y="1831629"/>
            <a:ext cx="60825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 spc="72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</a:t>
            </a:r>
            <a:r>
              <a:rPr lang="zh-CN" altLang="en-US" sz="1200" b="1" spc="72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</a:t>
            </a:r>
            <a:r>
              <a:rPr lang="en-US" altLang="zh-CN" sz="1200" b="1" spc="72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]</a:t>
            </a:r>
            <a:endParaRPr lang="en-US" altLang="zh-CN" sz="1200" b="1" spc="72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0"/>
            </p:custDataLst>
          </p:nvPr>
        </p:nvSpPr>
        <p:spPr>
          <a:xfrm>
            <a:off x="10519410" y="20694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10605135" y="2150110"/>
            <a:ext cx="247650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4"/>
            </p:custDataLst>
          </p:nvPr>
        </p:nvSpPr>
        <p:spPr>
          <a:xfrm>
            <a:off x="10113321" y="2587914"/>
            <a:ext cx="1231478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电子表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智能手表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5"/>
            </p:custDataLst>
          </p:nvPr>
        </p:nvSpPr>
        <p:spPr>
          <a:xfrm>
            <a:off x="10386127" y="3197514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看数字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6"/>
            </p:custDataLst>
          </p:nvPr>
        </p:nvSpPr>
        <p:spPr>
          <a:xfrm>
            <a:off x="575945" y="440880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47"/>
            </p:custDataLst>
          </p:nvPr>
        </p:nvSpPr>
        <p:spPr>
          <a:xfrm>
            <a:off x="2139315" y="50304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2273" t="-16167" r="-2273" b="-16167"/>
          <a:stretch>
            <a:fillRect/>
          </a:stretch>
        </p:blipFill>
        <p:spPr>
          <a:xfrm>
            <a:off x="2239645" y="5111750"/>
            <a:ext cx="219075" cy="25209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1"/>
            </p:custDataLst>
          </p:nvPr>
        </p:nvSpPr>
        <p:spPr>
          <a:xfrm>
            <a:off x="1435075" y="5549217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时间被均匀等分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2"/>
            </p:custDataLst>
          </p:nvPr>
        </p:nvSpPr>
        <p:spPr>
          <a:xfrm>
            <a:off x="4322445" y="440880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3"/>
            </p:custDataLst>
          </p:nvPr>
        </p:nvSpPr>
        <p:spPr>
          <a:xfrm>
            <a:off x="5886450" y="50304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2175" y="5111750"/>
            <a:ext cx="247650" cy="252095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57"/>
            </p:custDataLst>
          </p:nvPr>
        </p:nvSpPr>
        <p:spPr>
          <a:xfrm>
            <a:off x="4878734" y="5549217"/>
            <a:ext cx="24346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圆周运动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指针旋转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8"/>
            </p:custDataLst>
          </p:nvPr>
        </p:nvSpPr>
        <p:spPr>
          <a:xfrm>
            <a:off x="8068945" y="440880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59"/>
            </p:custDataLst>
          </p:nvPr>
        </p:nvSpPr>
        <p:spPr>
          <a:xfrm>
            <a:off x="8355216" y="5190601"/>
            <a:ext cx="61875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30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60"/>
            </p:custDataLst>
          </p:nvPr>
        </p:nvSpPr>
        <p:spPr>
          <a:xfrm>
            <a:off x="8631069" y="5333476"/>
            <a:ext cx="674189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r>
              <a:rPr lang="en-US" altLang="zh-CN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</a:t>
            </a:r>
            <a:endParaRPr lang="en-US" altLang="zh-CN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61"/>
            </p:custDataLst>
          </p:nvPr>
        </p:nvSpPr>
        <p:spPr>
          <a:xfrm>
            <a:off x="9114758" y="5190601"/>
            <a:ext cx="856507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24</a:t>
            </a:r>
            <a:endParaRPr sz="30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62"/>
            </p:custDataLst>
          </p:nvPr>
        </p:nvSpPr>
        <p:spPr>
          <a:xfrm>
            <a:off x="9628365" y="5333476"/>
            <a:ext cx="674189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r>
              <a:rPr lang="en-US" altLang="zh-CN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</a:t>
            </a:r>
            <a:endParaRPr lang="en-US" altLang="zh-CN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63"/>
            </p:custDataLst>
          </p:nvPr>
        </p:nvSpPr>
        <p:spPr>
          <a:xfrm>
            <a:off x="10112054" y="5190601"/>
            <a:ext cx="133201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1440</a:t>
            </a:r>
            <a:endParaRPr sz="30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64"/>
            </p:custDataLst>
          </p:nvPr>
        </p:nvSpPr>
        <p:spPr>
          <a:xfrm>
            <a:off x="11101168" y="5333476"/>
            <a:ext cx="457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分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计时智慧总结：等分是灵魂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6667" b="-16667"/>
          <a:stretch>
            <a:fillRect/>
          </a:stretch>
        </p:blipFill>
        <p:spPr>
          <a:xfrm>
            <a:off x="4001770" y="3402330"/>
            <a:ext cx="266700" cy="2667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6667" b="-16667"/>
          <a:stretch>
            <a:fillRect/>
          </a:stretch>
        </p:blipFill>
        <p:spPr>
          <a:xfrm>
            <a:off x="7922895" y="3402330"/>
            <a:ext cx="266700" cy="266700"/>
          </a:xfrm>
          <a:prstGeom prst="rect">
            <a:avLst/>
          </a:prstGeom>
        </p:spPr>
      </p:pic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575945" y="1109345"/>
            <a:ext cx="11039475" cy="1276350"/>
          </a:xfrm>
          <a:custGeom>
            <a:avLst/>
            <a:gdLst>
              <a:gd name="sw" fmla="*/ 1 w 17385"/>
              <a:gd name="sh" fmla="*/ 1 h 2010"/>
              <a:gd name="mins" fmla="min sw sh"/>
              <a:gd name="dsw" fmla="+- 0 sw mins"/>
              <a:gd name="dsh" fmla="+- 0 sh mins"/>
              <a:gd name="p0x0" fmla="*/ 180 w 17385"/>
              <a:gd name="p0y0" fmla="*/ 0 h 2010"/>
              <a:gd name="p0x1" fmla="*/ 17205 w 17385"/>
              <a:gd name="p0y1" fmla="*/ 0 h 2010"/>
              <a:gd name="p0x2" fmla="*/ 17304 w 17385"/>
              <a:gd name="p0y2" fmla="*/ 0 h 2010"/>
              <a:gd name="p0x3" fmla="*/ 17385 w 17385"/>
              <a:gd name="p0y3" fmla="*/ 80 h 2010"/>
              <a:gd name="p0x4" fmla="*/ 17385 w 17385"/>
              <a:gd name="p0y4" fmla="*/ 180 h 2010"/>
              <a:gd name="p0x5" fmla="*/ 17385 w 17385"/>
              <a:gd name="p0y5" fmla="*/ 1830 h 2010"/>
              <a:gd name="p0x6" fmla="*/ 17385 w 17385"/>
              <a:gd name="p0y6" fmla="*/ 1929 h 2010"/>
              <a:gd name="p0x7" fmla="*/ 17304 w 17385"/>
              <a:gd name="p0y7" fmla="*/ 2010 h 2010"/>
              <a:gd name="p0x8" fmla="*/ 17205 w 17385"/>
              <a:gd name="p0y8" fmla="*/ 2010 h 2010"/>
              <a:gd name="p0x9" fmla="*/ 180 w 17385"/>
              <a:gd name="p0y9" fmla="*/ 2010 h 2010"/>
              <a:gd name="p0x10" fmla="*/ 80 w 17385"/>
              <a:gd name="p0y10" fmla="*/ 2010 h 2010"/>
              <a:gd name="p0x11" fmla="*/ 0 w 17385"/>
              <a:gd name="p0y11" fmla="*/ 1929 h 2010"/>
              <a:gd name="p0x12" fmla="*/ 0 w 17385"/>
              <a:gd name="p0y12" fmla="*/ 1830 h 2010"/>
              <a:gd name="p0x13" fmla="*/ 0 w 17385"/>
              <a:gd name="p0y13" fmla="*/ 180 h 2010"/>
              <a:gd name="p0x14" fmla="*/ 0 w 17385"/>
              <a:gd name="p0y14" fmla="*/ 80 h 2010"/>
              <a:gd name="p0x15" fmla="*/ 80 w 17385"/>
              <a:gd name="p0y15" fmla="*/ 0 h 2010"/>
              <a:gd name="p0x16" fmla="*/ 180 w 17385"/>
              <a:gd name="p0y16" fmla="*/ 0 h 20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762000" y="1485900"/>
            <a:ext cx="10668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日晷分一天，滴漏分一刻，钟表分一时，等分思想贯穿始终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75945" y="2623820"/>
            <a:ext cx="3197225" cy="1824355"/>
          </a:xfrm>
          <a:custGeom>
            <a:avLst/>
            <a:gdLst>
              <a:gd name="sw" fmla="*/ 1 w 5034"/>
              <a:gd name="sh" fmla="*/ 1 h 2872"/>
              <a:gd name="mins" fmla="min sw sh"/>
              <a:gd name="dsw" fmla="+- 0 sw mins"/>
              <a:gd name="dsh" fmla="+- 0 sh mins"/>
              <a:gd name="p0x0" fmla="*/ 180 w 5034"/>
              <a:gd name="p0y0" fmla="*/ 0 h 2872"/>
              <a:gd name="p0x1" fmla="*/ 4854 w 5034"/>
              <a:gd name="p0y1" fmla="*/ 0 h 2872"/>
              <a:gd name="p0x2" fmla="*/ 4954 w 5034"/>
              <a:gd name="p0y2" fmla="*/ 0 h 2872"/>
              <a:gd name="p0x3" fmla="*/ 5034 w 5034"/>
              <a:gd name="p0y3" fmla="*/ 80 h 2872"/>
              <a:gd name="p0x4" fmla="*/ 5034 w 5034"/>
              <a:gd name="p0y4" fmla="*/ 180 h 2872"/>
              <a:gd name="p0x5" fmla="*/ 5034 w 5034"/>
              <a:gd name="p0y5" fmla="*/ 2692 h 2872"/>
              <a:gd name="p0x6" fmla="*/ 5034 w 5034"/>
              <a:gd name="p0y6" fmla="*/ 2791 h 2872"/>
              <a:gd name="p0x7" fmla="*/ 4954 w 5034"/>
              <a:gd name="p0y7" fmla="*/ 2872 h 2872"/>
              <a:gd name="p0x8" fmla="*/ 4854 w 5034"/>
              <a:gd name="p0y8" fmla="*/ 2872 h 2872"/>
              <a:gd name="p0x9" fmla="*/ 180 w 5034"/>
              <a:gd name="p0y9" fmla="*/ 2872 h 2872"/>
              <a:gd name="p0x10" fmla="*/ 80 w 5034"/>
              <a:gd name="p0y10" fmla="*/ 2872 h 2872"/>
              <a:gd name="p0x11" fmla="*/ 0 w 5034"/>
              <a:gd name="p0y11" fmla="*/ 2791 h 2872"/>
              <a:gd name="p0x12" fmla="*/ 0 w 5034"/>
              <a:gd name="p0y12" fmla="*/ 2692 h 2872"/>
              <a:gd name="p0x13" fmla="*/ 0 w 5034"/>
              <a:gd name="p0y13" fmla="*/ 180 h 2872"/>
              <a:gd name="p0x14" fmla="*/ 0 w 5034"/>
              <a:gd name="p0y14" fmla="*/ 80 h 2872"/>
              <a:gd name="p0x15" fmla="*/ 80 w 5034"/>
              <a:gd name="p0y15" fmla="*/ 0 h 2872"/>
              <a:gd name="p0x16" fmla="*/ 180 w 5034"/>
              <a:gd name="p0y16" fmla="*/ 0 h 28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9"/>
            </p:custDataLst>
          </p:nvPr>
        </p:nvSpPr>
        <p:spPr>
          <a:xfrm>
            <a:off x="771525" y="30975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6795" t="-897" r="-6795" b="-897"/>
          <a:stretch>
            <a:fillRect/>
          </a:stretch>
        </p:blipFill>
        <p:spPr>
          <a:xfrm>
            <a:off x="840105" y="3178810"/>
            <a:ext cx="28130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304925" y="3149441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直觉层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771525" y="3655219"/>
            <a:ext cx="28066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白天与黑夜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自然周期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5"/>
            </p:custDataLst>
          </p:nvPr>
        </p:nvSpPr>
        <p:spPr>
          <a:xfrm>
            <a:off x="4497070" y="2623820"/>
            <a:ext cx="3197225" cy="1824355"/>
          </a:xfrm>
          <a:custGeom>
            <a:avLst/>
            <a:gdLst>
              <a:gd name="sw" fmla="*/ 1 w 5034"/>
              <a:gd name="sh" fmla="*/ 1 h 2872"/>
              <a:gd name="mins" fmla="min sw sh"/>
              <a:gd name="dsw" fmla="+- 0 sw mins"/>
              <a:gd name="dsh" fmla="+- 0 sh mins"/>
              <a:gd name="p0x0" fmla="*/ 180 w 5034"/>
              <a:gd name="p0y0" fmla="*/ 0 h 2872"/>
              <a:gd name="p0x1" fmla="*/ 4854 w 5034"/>
              <a:gd name="p0y1" fmla="*/ 0 h 2872"/>
              <a:gd name="p0x2" fmla="*/ 4954 w 5034"/>
              <a:gd name="p0y2" fmla="*/ 0 h 2872"/>
              <a:gd name="p0x3" fmla="*/ 5034 w 5034"/>
              <a:gd name="p0y3" fmla="*/ 80 h 2872"/>
              <a:gd name="p0x4" fmla="*/ 5034 w 5034"/>
              <a:gd name="p0y4" fmla="*/ 180 h 2872"/>
              <a:gd name="p0x5" fmla="*/ 5034 w 5034"/>
              <a:gd name="p0y5" fmla="*/ 2692 h 2872"/>
              <a:gd name="p0x6" fmla="*/ 5034 w 5034"/>
              <a:gd name="p0y6" fmla="*/ 2791 h 2872"/>
              <a:gd name="p0x7" fmla="*/ 4954 w 5034"/>
              <a:gd name="p0y7" fmla="*/ 2872 h 2872"/>
              <a:gd name="p0x8" fmla="*/ 4854 w 5034"/>
              <a:gd name="p0y8" fmla="*/ 2872 h 2872"/>
              <a:gd name="p0x9" fmla="*/ 180 w 5034"/>
              <a:gd name="p0y9" fmla="*/ 2872 h 2872"/>
              <a:gd name="p0x10" fmla="*/ 80 w 5034"/>
              <a:gd name="p0y10" fmla="*/ 2872 h 2872"/>
              <a:gd name="p0x11" fmla="*/ 0 w 5034"/>
              <a:gd name="p0y11" fmla="*/ 2791 h 2872"/>
              <a:gd name="p0x12" fmla="*/ 0 w 5034"/>
              <a:gd name="p0y12" fmla="*/ 2692 h 2872"/>
              <a:gd name="p0x13" fmla="*/ 0 w 5034"/>
              <a:gd name="p0y13" fmla="*/ 180 h 2872"/>
              <a:gd name="p0x14" fmla="*/ 0 w 5034"/>
              <a:gd name="p0y14" fmla="*/ 80 h 2872"/>
              <a:gd name="p0x15" fmla="*/ 80 w 5034"/>
              <a:gd name="p0y15" fmla="*/ 0 h 2872"/>
              <a:gd name="p0x16" fmla="*/ 180 w 5034"/>
              <a:gd name="p0y16" fmla="*/ 0 h 28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6"/>
            </p:custDataLst>
          </p:nvPr>
        </p:nvSpPr>
        <p:spPr>
          <a:xfrm>
            <a:off x="4692015" y="30975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4777740" y="3178810"/>
            <a:ext cx="247650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5226024" y="3149441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量化层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4692624" y="3655219"/>
            <a:ext cx="28066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整时与半时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等分刻度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8418195" y="2623820"/>
            <a:ext cx="3197225" cy="1824355"/>
          </a:xfrm>
          <a:custGeom>
            <a:avLst/>
            <a:gdLst>
              <a:gd name="sw" fmla="*/ 1 w 5034"/>
              <a:gd name="sh" fmla="*/ 1 h 2872"/>
              <a:gd name="mins" fmla="min sw sh"/>
              <a:gd name="dsw" fmla="+- 0 sw mins"/>
              <a:gd name="dsh" fmla="+- 0 sh mins"/>
              <a:gd name="p0x0" fmla="*/ 180 w 5034"/>
              <a:gd name="p0y0" fmla="*/ 0 h 2872"/>
              <a:gd name="p0x1" fmla="*/ 4854 w 5034"/>
              <a:gd name="p0y1" fmla="*/ 0 h 2872"/>
              <a:gd name="p0x2" fmla="*/ 4954 w 5034"/>
              <a:gd name="p0y2" fmla="*/ 0 h 2872"/>
              <a:gd name="p0x3" fmla="*/ 5034 w 5034"/>
              <a:gd name="p0y3" fmla="*/ 80 h 2872"/>
              <a:gd name="p0x4" fmla="*/ 5034 w 5034"/>
              <a:gd name="p0y4" fmla="*/ 180 h 2872"/>
              <a:gd name="p0x5" fmla="*/ 5034 w 5034"/>
              <a:gd name="p0y5" fmla="*/ 2692 h 2872"/>
              <a:gd name="p0x6" fmla="*/ 5034 w 5034"/>
              <a:gd name="p0y6" fmla="*/ 2791 h 2872"/>
              <a:gd name="p0x7" fmla="*/ 4954 w 5034"/>
              <a:gd name="p0y7" fmla="*/ 2872 h 2872"/>
              <a:gd name="p0x8" fmla="*/ 4854 w 5034"/>
              <a:gd name="p0y8" fmla="*/ 2872 h 2872"/>
              <a:gd name="p0x9" fmla="*/ 180 w 5034"/>
              <a:gd name="p0y9" fmla="*/ 2872 h 2872"/>
              <a:gd name="p0x10" fmla="*/ 80 w 5034"/>
              <a:gd name="p0y10" fmla="*/ 2872 h 2872"/>
              <a:gd name="p0x11" fmla="*/ 0 w 5034"/>
              <a:gd name="p0y11" fmla="*/ 2791 h 2872"/>
              <a:gd name="p0x12" fmla="*/ 0 w 5034"/>
              <a:gd name="p0y12" fmla="*/ 2692 h 2872"/>
              <a:gd name="p0x13" fmla="*/ 0 w 5034"/>
              <a:gd name="p0y13" fmla="*/ 180 h 2872"/>
              <a:gd name="p0x14" fmla="*/ 0 w 5034"/>
              <a:gd name="p0y14" fmla="*/ 80 h 2872"/>
              <a:gd name="p0x15" fmla="*/ 80 w 5034"/>
              <a:gd name="p0y15" fmla="*/ 0 h 2872"/>
              <a:gd name="p0x16" fmla="*/ 180 w 5034"/>
              <a:gd name="p0y16" fmla="*/ 0 h 28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8613140" y="30975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4691" t="-897" r="-4691" b="-897"/>
          <a:stretch>
            <a:fillRect/>
          </a:stretch>
        </p:blipFill>
        <p:spPr>
          <a:xfrm>
            <a:off x="8682355" y="3178810"/>
            <a:ext cx="281305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9147124" y="3149441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应用层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8613724" y="3655219"/>
            <a:ext cx="28066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会看钟表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时间管理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575945" y="4648200"/>
            <a:ext cx="3546475" cy="1823720"/>
          </a:xfrm>
          <a:custGeom>
            <a:avLst/>
            <a:gdLst>
              <a:gd name="sw" fmla="*/ 1 w 5585"/>
              <a:gd name="sh" fmla="*/ 1 h 2872"/>
              <a:gd name="mins" fmla="min sw sh"/>
              <a:gd name="dsw" fmla="+- 0 sw mins"/>
              <a:gd name="dsh" fmla="+- 0 sh mins"/>
              <a:gd name="p0x0" fmla="*/ 180 w 5585"/>
              <a:gd name="p0y0" fmla="*/ 0 h 2872"/>
              <a:gd name="p0x1" fmla="*/ 5405 w 5585"/>
              <a:gd name="p0y1" fmla="*/ 0 h 2872"/>
              <a:gd name="p0x2" fmla="*/ 5504 w 5585"/>
              <a:gd name="p0y2" fmla="*/ 0 h 2872"/>
              <a:gd name="p0x3" fmla="*/ 5585 w 5585"/>
              <a:gd name="p0y3" fmla="*/ 80 h 2872"/>
              <a:gd name="p0x4" fmla="*/ 5585 w 5585"/>
              <a:gd name="p0y4" fmla="*/ 180 h 2872"/>
              <a:gd name="p0x5" fmla="*/ 5585 w 5585"/>
              <a:gd name="p0y5" fmla="*/ 2692 h 2872"/>
              <a:gd name="p0x6" fmla="*/ 5585 w 5585"/>
              <a:gd name="p0y6" fmla="*/ 2791 h 2872"/>
              <a:gd name="p0x7" fmla="*/ 5504 w 5585"/>
              <a:gd name="p0y7" fmla="*/ 2872 h 2872"/>
              <a:gd name="p0x8" fmla="*/ 5405 w 5585"/>
              <a:gd name="p0y8" fmla="*/ 2872 h 2872"/>
              <a:gd name="p0x9" fmla="*/ 180 w 5585"/>
              <a:gd name="p0y9" fmla="*/ 2872 h 2872"/>
              <a:gd name="p0x10" fmla="*/ 80 w 5585"/>
              <a:gd name="p0y10" fmla="*/ 2872 h 2872"/>
              <a:gd name="p0x11" fmla="*/ 0 w 5585"/>
              <a:gd name="p0y11" fmla="*/ 2791 h 2872"/>
              <a:gd name="p0x12" fmla="*/ 0 w 5585"/>
              <a:gd name="p0y12" fmla="*/ 2692 h 2872"/>
              <a:gd name="p0x13" fmla="*/ 0 w 5585"/>
              <a:gd name="p0y13" fmla="*/ 180 h 2872"/>
              <a:gd name="p0x14" fmla="*/ 0 w 5585"/>
              <a:gd name="p0y14" fmla="*/ 80 h 2872"/>
              <a:gd name="p0x15" fmla="*/ 80 w 5585"/>
              <a:gd name="p0y15" fmla="*/ 0 h 2872"/>
              <a:gd name="p0x16" fmla="*/ 180 w 5585"/>
              <a:gd name="p0y16" fmla="*/ 0 h 28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771525" y="51219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273" t="-16333" r="-2273" b="-16333"/>
          <a:stretch>
            <a:fillRect/>
          </a:stretch>
        </p:blipFill>
        <p:spPr>
          <a:xfrm>
            <a:off x="871220" y="5202555"/>
            <a:ext cx="219075" cy="2527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1304925" y="5173504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等分思想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771525" y="5679281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时间的量化基础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4322445" y="4648200"/>
            <a:ext cx="3546475" cy="1823720"/>
          </a:xfrm>
          <a:custGeom>
            <a:avLst/>
            <a:gdLst>
              <a:gd name="sw" fmla="*/ 1 w 5585"/>
              <a:gd name="sh" fmla="*/ 1 h 2872"/>
              <a:gd name="mins" fmla="min sw sh"/>
              <a:gd name="dsw" fmla="+- 0 sw mins"/>
              <a:gd name="dsh" fmla="+- 0 sh mins"/>
              <a:gd name="p0x0" fmla="*/ 180 w 5585"/>
              <a:gd name="p0y0" fmla="*/ 0 h 2872"/>
              <a:gd name="p0x1" fmla="*/ 5405 w 5585"/>
              <a:gd name="p0y1" fmla="*/ 0 h 2872"/>
              <a:gd name="p0x2" fmla="*/ 5504 w 5585"/>
              <a:gd name="p0y2" fmla="*/ 0 h 2872"/>
              <a:gd name="p0x3" fmla="*/ 5585 w 5585"/>
              <a:gd name="p0y3" fmla="*/ 80 h 2872"/>
              <a:gd name="p0x4" fmla="*/ 5585 w 5585"/>
              <a:gd name="p0y4" fmla="*/ 180 h 2872"/>
              <a:gd name="p0x5" fmla="*/ 5585 w 5585"/>
              <a:gd name="p0y5" fmla="*/ 2692 h 2872"/>
              <a:gd name="p0x6" fmla="*/ 5585 w 5585"/>
              <a:gd name="p0y6" fmla="*/ 2791 h 2872"/>
              <a:gd name="p0x7" fmla="*/ 5504 w 5585"/>
              <a:gd name="p0y7" fmla="*/ 2872 h 2872"/>
              <a:gd name="p0x8" fmla="*/ 5405 w 5585"/>
              <a:gd name="p0y8" fmla="*/ 2872 h 2872"/>
              <a:gd name="p0x9" fmla="*/ 180 w 5585"/>
              <a:gd name="p0y9" fmla="*/ 2872 h 2872"/>
              <a:gd name="p0x10" fmla="*/ 80 w 5585"/>
              <a:gd name="p0y10" fmla="*/ 2872 h 2872"/>
              <a:gd name="p0x11" fmla="*/ 0 w 5585"/>
              <a:gd name="p0y11" fmla="*/ 2791 h 2872"/>
              <a:gd name="p0x12" fmla="*/ 0 w 5585"/>
              <a:gd name="p0y12" fmla="*/ 2692 h 2872"/>
              <a:gd name="p0x13" fmla="*/ 0 w 5585"/>
              <a:gd name="p0y13" fmla="*/ 180 h 2872"/>
              <a:gd name="p0x14" fmla="*/ 0 w 5585"/>
              <a:gd name="p0y14" fmla="*/ 80 h 2872"/>
              <a:gd name="p0x15" fmla="*/ 80 w 5585"/>
              <a:gd name="p0y15" fmla="*/ 0 h 2872"/>
              <a:gd name="p0x16" fmla="*/ 180 w 5585"/>
              <a:gd name="p0y16" fmla="*/ 0 h 28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4518025" y="51219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000" t="-5278" r="-2000" b="-5278"/>
          <a:stretch>
            <a:fillRect/>
          </a:stretch>
        </p:blipFill>
        <p:spPr>
          <a:xfrm>
            <a:off x="4603750" y="5202555"/>
            <a:ext cx="247650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5051451" y="5173504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圆周运动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4518051" y="5679281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钟表的数学本质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8068945" y="4648200"/>
            <a:ext cx="3546475" cy="1823720"/>
          </a:xfrm>
          <a:custGeom>
            <a:avLst/>
            <a:gdLst>
              <a:gd name="sw" fmla="*/ 1 w 5585"/>
              <a:gd name="sh" fmla="*/ 1 h 2872"/>
              <a:gd name="mins" fmla="min sw sh"/>
              <a:gd name="dsw" fmla="+- 0 sw mins"/>
              <a:gd name="dsh" fmla="+- 0 sh mins"/>
              <a:gd name="p0x0" fmla="*/ 180 w 5585"/>
              <a:gd name="p0y0" fmla="*/ 0 h 2872"/>
              <a:gd name="p0x1" fmla="*/ 5405 w 5585"/>
              <a:gd name="p0y1" fmla="*/ 0 h 2872"/>
              <a:gd name="p0x2" fmla="*/ 5504 w 5585"/>
              <a:gd name="p0y2" fmla="*/ 0 h 2872"/>
              <a:gd name="p0x3" fmla="*/ 5585 w 5585"/>
              <a:gd name="p0y3" fmla="*/ 80 h 2872"/>
              <a:gd name="p0x4" fmla="*/ 5585 w 5585"/>
              <a:gd name="p0y4" fmla="*/ 180 h 2872"/>
              <a:gd name="p0x5" fmla="*/ 5585 w 5585"/>
              <a:gd name="p0y5" fmla="*/ 2692 h 2872"/>
              <a:gd name="p0x6" fmla="*/ 5585 w 5585"/>
              <a:gd name="p0y6" fmla="*/ 2791 h 2872"/>
              <a:gd name="p0x7" fmla="*/ 5504 w 5585"/>
              <a:gd name="p0y7" fmla="*/ 2872 h 2872"/>
              <a:gd name="p0x8" fmla="*/ 5405 w 5585"/>
              <a:gd name="p0y8" fmla="*/ 2872 h 2872"/>
              <a:gd name="p0x9" fmla="*/ 180 w 5585"/>
              <a:gd name="p0y9" fmla="*/ 2872 h 2872"/>
              <a:gd name="p0x10" fmla="*/ 80 w 5585"/>
              <a:gd name="p0y10" fmla="*/ 2872 h 2872"/>
              <a:gd name="p0x11" fmla="*/ 0 w 5585"/>
              <a:gd name="p0y11" fmla="*/ 2791 h 2872"/>
              <a:gd name="p0x12" fmla="*/ 0 w 5585"/>
              <a:gd name="p0y12" fmla="*/ 2692 h 2872"/>
              <a:gd name="p0x13" fmla="*/ 0 w 5585"/>
              <a:gd name="p0y13" fmla="*/ 180 h 2872"/>
              <a:gd name="p0x14" fmla="*/ 0 w 5585"/>
              <a:gd name="p0y14" fmla="*/ 80 h 2872"/>
              <a:gd name="p0x15" fmla="*/ 80 w 5585"/>
              <a:gd name="p0y15" fmla="*/ 0 h 2872"/>
              <a:gd name="p0x16" fmla="*/ 180 w 5585"/>
              <a:gd name="p0y16" fmla="*/ 0 h 28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8264525" y="51219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350250" y="5202555"/>
            <a:ext cx="247650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8797976" y="5173504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自然到精密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8264576" y="5679281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从自然观察到精密计量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8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8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9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9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97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1277</Words>
  <Application>WPS 演示</Application>
  <PresentationFormat>宽屏</PresentationFormat>
  <Paragraphs>297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日晷与滴漏·古人看时间</vt:lpstr>
      <vt:lpstr>古代计时：影子与水流中的时间</vt:lpstr>
      <vt:lpstr>PowerPoint 演示文稿</vt:lpstr>
      <vt:lpstr>PowerPoint 演示文稿</vt:lpstr>
      <vt:lpstr>PowerPoint 演示文稿</vt:lpstr>
      <vt:lpstr>从日晷到钟表：等分思想的传承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