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7.svg" ContentType="image/svg+xml"/>
  <Override PartName="/ppt/media/image69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415" r:id="rId3"/>
    <p:sldId id="417" r:id="rId4"/>
    <p:sldId id="418" r:id="rId5"/>
    <p:sldId id="419" r:id="rId6"/>
    <p:sldId id="420" r:id="rId7"/>
    <p:sldId id="421" r:id="rId8"/>
    <p:sldId id="422" r:id="rId9"/>
    <p:sldId id="423" r:id="rId10"/>
    <p:sldId id="424" r:id="rId11"/>
    <p:sldId id="425" r:id="rId12"/>
    <p:sldId id="426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312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9" Type="http://schemas.openxmlformats.org/officeDocument/2006/relationships/slideLayout" Target="../slideLayouts/slideLayout6.xml"/><Relationship Id="rId48" Type="http://schemas.openxmlformats.org/officeDocument/2006/relationships/tags" Target="../tags/tag126.xml"/><Relationship Id="rId47" Type="http://schemas.openxmlformats.org/officeDocument/2006/relationships/image" Target="../media/image15.svg"/><Relationship Id="rId46" Type="http://schemas.openxmlformats.org/officeDocument/2006/relationships/image" Target="../media/image14.png"/><Relationship Id="rId45" Type="http://schemas.openxmlformats.org/officeDocument/2006/relationships/tags" Target="../tags/tag125.xml"/><Relationship Id="rId44" Type="http://schemas.openxmlformats.org/officeDocument/2006/relationships/tags" Target="../tags/tag124.xml"/><Relationship Id="rId43" Type="http://schemas.openxmlformats.org/officeDocument/2006/relationships/tags" Target="../tags/tag123.xml"/><Relationship Id="rId42" Type="http://schemas.openxmlformats.org/officeDocument/2006/relationships/tags" Target="../tags/tag122.xml"/><Relationship Id="rId41" Type="http://schemas.openxmlformats.org/officeDocument/2006/relationships/tags" Target="../tags/tag121.xml"/><Relationship Id="rId40" Type="http://schemas.openxmlformats.org/officeDocument/2006/relationships/image" Target="../media/image13.svg"/><Relationship Id="rId4" Type="http://schemas.openxmlformats.org/officeDocument/2006/relationships/tags" Target="../tags/tag94.xml"/><Relationship Id="rId39" Type="http://schemas.openxmlformats.org/officeDocument/2006/relationships/image" Target="../media/image12.png"/><Relationship Id="rId38" Type="http://schemas.openxmlformats.org/officeDocument/2006/relationships/tags" Target="../tags/tag120.xml"/><Relationship Id="rId37" Type="http://schemas.openxmlformats.org/officeDocument/2006/relationships/tags" Target="../tags/tag119.xml"/><Relationship Id="rId36" Type="http://schemas.openxmlformats.org/officeDocument/2006/relationships/tags" Target="../tags/tag118.xml"/><Relationship Id="rId35" Type="http://schemas.openxmlformats.org/officeDocument/2006/relationships/tags" Target="../tags/tag117.xml"/><Relationship Id="rId34" Type="http://schemas.openxmlformats.org/officeDocument/2006/relationships/image" Target="../media/image11.svg"/><Relationship Id="rId33" Type="http://schemas.openxmlformats.org/officeDocument/2006/relationships/image" Target="../media/image10.png"/><Relationship Id="rId32" Type="http://schemas.openxmlformats.org/officeDocument/2006/relationships/tags" Target="../tags/tag116.xml"/><Relationship Id="rId31" Type="http://schemas.openxmlformats.org/officeDocument/2006/relationships/tags" Target="../tags/tag115.xml"/><Relationship Id="rId30" Type="http://schemas.openxmlformats.org/officeDocument/2006/relationships/tags" Target="../tags/tag114.xml"/><Relationship Id="rId3" Type="http://schemas.openxmlformats.org/officeDocument/2006/relationships/tags" Target="../tags/tag93.xml"/><Relationship Id="rId29" Type="http://schemas.openxmlformats.org/officeDocument/2006/relationships/tags" Target="../tags/tag113.xml"/><Relationship Id="rId28" Type="http://schemas.openxmlformats.org/officeDocument/2006/relationships/tags" Target="../tags/tag112.xml"/><Relationship Id="rId27" Type="http://schemas.openxmlformats.org/officeDocument/2006/relationships/image" Target="../media/image9.svg"/><Relationship Id="rId26" Type="http://schemas.openxmlformats.org/officeDocument/2006/relationships/image" Target="../media/image8.png"/><Relationship Id="rId25" Type="http://schemas.openxmlformats.org/officeDocument/2006/relationships/tags" Target="../tags/tag111.xml"/><Relationship Id="rId24" Type="http://schemas.openxmlformats.org/officeDocument/2006/relationships/tags" Target="../tags/tag110.xml"/><Relationship Id="rId23" Type="http://schemas.openxmlformats.org/officeDocument/2006/relationships/tags" Target="../tags/tag109.xml"/><Relationship Id="rId22" Type="http://schemas.openxmlformats.org/officeDocument/2006/relationships/tags" Target="../tags/tag108.xml"/><Relationship Id="rId21" Type="http://schemas.openxmlformats.org/officeDocument/2006/relationships/image" Target="../media/image7.svg"/><Relationship Id="rId20" Type="http://schemas.openxmlformats.org/officeDocument/2006/relationships/image" Target="../media/image6.png"/><Relationship Id="rId2" Type="http://schemas.openxmlformats.org/officeDocument/2006/relationships/tags" Target="../tags/tag92.xml"/><Relationship Id="rId19" Type="http://schemas.openxmlformats.org/officeDocument/2006/relationships/tags" Target="../tags/tag107.xml"/><Relationship Id="rId18" Type="http://schemas.openxmlformats.org/officeDocument/2006/relationships/tags" Target="../tags/tag106.xml"/><Relationship Id="rId17" Type="http://schemas.openxmlformats.org/officeDocument/2006/relationships/tags" Target="../tags/tag105.xml"/><Relationship Id="rId16" Type="http://schemas.openxmlformats.org/officeDocument/2006/relationships/tags" Target="../tags/tag104.xml"/><Relationship Id="rId15" Type="http://schemas.openxmlformats.org/officeDocument/2006/relationships/tags" Target="../tags/tag103.xml"/><Relationship Id="rId14" Type="http://schemas.openxmlformats.org/officeDocument/2006/relationships/image" Target="../media/image5.svg"/><Relationship Id="rId13" Type="http://schemas.openxmlformats.org/officeDocument/2006/relationships/image" Target="../media/image4.png"/><Relationship Id="rId12" Type="http://schemas.openxmlformats.org/officeDocument/2006/relationships/tags" Target="../tags/tag102.xml"/><Relationship Id="rId11" Type="http://schemas.openxmlformats.org/officeDocument/2006/relationships/tags" Target="../tags/tag101.xml"/><Relationship Id="rId10" Type="http://schemas.openxmlformats.org/officeDocument/2006/relationships/tags" Target="../tags/tag100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33.xml"/><Relationship Id="rId8" Type="http://schemas.openxmlformats.org/officeDocument/2006/relationships/tags" Target="../tags/tag132.xml"/><Relationship Id="rId7" Type="http://schemas.openxmlformats.org/officeDocument/2006/relationships/tags" Target="../tags/tag13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5" Type="http://schemas.openxmlformats.org/officeDocument/2006/relationships/slideLayout" Target="../slideLayouts/slideLayout6.xml"/><Relationship Id="rId44" Type="http://schemas.openxmlformats.org/officeDocument/2006/relationships/tags" Target="../tags/tag158.xml"/><Relationship Id="rId43" Type="http://schemas.openxmlformats.org/officeDocument/2006/relationships/tags" Target="../tags/tag157.xml"/><Relationship Id="rId42" Type="http://schemas.openxmlformats.org/officeDocument/2006/relationships/image" Target="../media/image27.svg"/><Relationship Id="rId41" Type="http://schemas.openxmlformats.org/officeDocument/2006/relationships/image" Target="../media/image26.png"/><Relationship Id="rId40" Type="http://schemas.openxmlformats.org/officeDocument/2006/relationships/tags" Target="../tags/tag156.xml"/><Relationship Id="rId4" Type="http://schemas.openxmlformats.org/officeDocument/2006/relationships/tags" Target="../tags/tag130.xml"/><Relationship Id="rId39" Type="http://schemas.openxmlformats.org/officeDocument/2006/relationships/tags" Target="../tags/tag155.xml"/><Relationship Id="rId38" Type="http://schemas.openxmlformats.org/officeDocument/2006/relationships/tags" Target="../tags/tag154.xml"/><Relationship Id="rId37" Type="http://schemas.openxmlformats.org/officeDocument/2006/relationships/tags" Target="../tags/tag153.xml"/><Relationship Id="rId36" Type="http://schemas.openxmlformats.org/officeDocument/2006/relationships/tags" Target="../tags/tag152.xml"/><Relationship Id="rId35" Type="http://schemas.openxmlformats.org/officeDocument/2006/relationships/tags" Target="../tags/tag151.xml"/><Relationship Id="rId34" Type="http://schemas.openxmlformats.org/officeDocument/2006/relationships/image" Target="../media/image25.svg"/><Relationship Id="rId33" Type="http://schemas.openxmlformats.org/officeDocument/2006/relationships/image" Target="../media/image24.png"/><Relationship Id="rId32" Type="http://schemas.openxmlformats.org/officeDocument/2006/relationships/tags" Target="../tags/tag150.xml"/><Relationship Id="rId31" Type="http://schemas.openxmlformats.org/officeDocument/2006/relationships/tags" Target="../tags/tag149.xml"/><Relationship Id="rId30" Type="http://schemas.openxmlformats.org/officeDocument/2006/relationships/tags" Target="../tags/tag148.xml"/><Relationship Id="rId3" Type="http://schemas.openxmlformats.org/officeDocument/2006/relationships/tags" Target="../tags/tag129.xml"/><Relationship Id="rId29" Type="http://schemas.openxmlformats.org/officeDocument/2006/relationships/tags" Target="../tags/tag147.xml"/><Relationship Id="rId28" Type="http://schemas.openxmlformats.org/officeDocument/2006/relationships/image" Target="../media/image23.svg"/><Relationship Id="rId27" Type="http://schemas.openxmlformats.org/officeDocument/2006/relationships/image" Target="../media/image22.png"/><Relationship Id="rId26" Type="http://schemas.openxmlformats.org/officeDocument/2006/relationships/tags" Target="../tags/tag146.xml"/><Relationship Id="rId25" Type="http://schemas.openxmlformats.org/officeDocument/2006/relationships/tags" Target="../tags/tag145.xml"/><Relationship Id="rId24" Type="http://schemas.openxmlformats.org/officeDocument/2006/relationships/tags" Target="../tags/tag144.xml"/><Relationship Id="rId23" Type="http://schemas.openxmlformats.org/officeDocument/2006/relationships/tags" Target="../tags/tag143.xml"/><Relationship Id="rId22" Type="http://schemas.openxmlformats.org/officeDocument/2006/relationships/tags" Target="../tags/tag142.xml"/><Relationship Id="rId21" Type="http://schemas.openxmlformats.org/officeDocument/2006/relationships/image" Target="../media/image21.svg"/><Relationship Id="rId20" Type="http://schemas.openxmlformats.org/officeDocument/2006/relationships/image" Target="../media/image20.png"/><Relationship Id="rId2" Type="http://schemas.openxmlformats.org/officeDocument/2006/relationships/tags" Target="../tags/tag128.xml"/><Relationship Id="rId19" Type="http://schemas.openxmlformats.org/officeDocument/2006/relationships/tags" Target="../tags/tag141.xml"/><Relationship Id="rId18" Type="http://schemas.openxmlformats.org/officeDocument/2006/relationships/tags" Target="../tags/tag140.xml"/><Relationship Id="rId17" Type="http://schemas.openxmlformats.org/officeDocument/2006/relationships/tags" Target="../tags/tag139.xml"/><Relationship Id="rId16" Type="http://schemas.openxmlformats.org/officeDocument/2006/relationships/tags" Target="../tags/tag138.xml"/><Relationship Id="rId15" Type="http://schemas.openxmlformats.org/officeDocument/2006/relationships/tags" Target="../tags/tag137.xml"/><Relationship Id="rId14" Type="http://schemas.openxmlformats.org/officeDocument/2006/relationships/image" Target="../media/image19.svg"/><Relationship Id="rId13" Type="http://schemas.openxmlformats.org/officeDocument/2006/relationships/image" Target="../media/image18.png"/><Relationship Id="rId12" Type="http://schemas.openxmlformats.org/officeDocument/2006/relationships/tags" Target="../tags/tag136.xml"/><Relationship Id="rId11" Type="http://schemas.openxmlformats.org/officeDocument/2006/relationships/tags" Target="../tags/tag135.xml"/><Relationship Id="rId10" Type="http://schemas.openxmlformats.org/officeDocument/2006/relationships/tags" Target="../tags/tag134.xml"/><Relationship Id="rId1" Type="http://schemas.openxmlformats.org/officeDocument/2006/relationships/tags" Target="../tags/tag127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65.xml"/><Relationship Id="rId8" Type="http://schemas.openxmlformats.org/officeDocument/2006/relationships/image" Target="../media/image29.svg"/><Relationship Id="rId7" Type="http://schemas.openxmlformats.org/officeDocument/2006/relationships/image" Target="../media/image28.png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4" Type="http://schemas.openxmlformats.org/officeDocument/2006/relationships/tags" Target="../tags/tag162.xml"/><Relationship Id="rId39" Type="http://schemas.openxmlformats.org/officeDocument/2006/relationships/slideLayout" Target="../slideLayouts/slideLayout6.xml"/><Relationship Id="rId38" Type="http://schemas.openxmlformats.org/officeDocument/2006/relationships/tags" Target="../tags/tag188.xml"/><Relationship Id="rId37" Type="http://schemas.openxmlformats.org/officeDocument/2006/relationships/tags" Target="../tags/tag187.xml"/><Relationship Id="rId36" Type="http://schemas.openxmlformats.org/officeDocument/2006/relationships/tags" Target="../tags/tag186.xml"/><Relationship Id="rId35" Type="http://schemas.openxmlformats.org/officeDocument/2006/relationships/tags" Target="../tags/tag185.xml"/><Relationship Id="rId34" Type="http://schemas.openxmlformats.org/officeDocument/2006/relationships/image" Target="../media/image35.svg"/><Relationship Id="rId33" Type="http://schemas.openxmlformats.org/officeDocument/2006/relationships/image" Target="../media/image34.png"/><Relationship Id="rId32" Type="http://schemas.openxmlformats.org/officeDocument/2006/relationships/tags" Target="../tags/tag184.xml"/><Relationship Id="rId31" Type="http://schemas.openxmlformats.org/officeDocument/2006/relationships/tags" Target="../tags/tag183.xml"/><Relationship Id="rId30" Type="http://schemas.openxmlformats.org/officeDocument/2006/relationships/tags" Target="../tags/tag182.xml"/><Relationship Id="rId3" Type="http://schemas.openxmlformats.org/officeDocument/2006/relationships/tags" Target="../tags/tag161.xml"/><Relationship Id="rId29" Type="http://schemas.openxmlformats.org/officeDocument/2006/relationships/tags" Target="../tags/tag181.xml"/><Relationship Id="rId28" Type="http://schemas.openxmlformats.org/officeDocument/2006/relationships/tags" Target="../tags/tag180.xml"/><Relationship Id="rId27" Type="http://schemas.openxmlformats.org/officeDocument/2006/relationships/tags" Target="../tags/tag179.xml"/><Relationship Id="rId26" Type="http://schemas.openxmlformats.org/officeDocument/2006/relationships/tags" Target="../tags/tag178.xml"/><Relationship Id="rId25" Type="http://schemas.openxmlformats.org/officeDocument/2006/relationships/tags" Target="../tags/tag177.xml"/><Relationship Id="rId24" Type="http://schemas.openxmlformats.org/officeDocument/2006/relationships/tags" Target="../tags/tag176.xml"/><Relationship Id="rId23" Type="http://schemas.openxmlformats.org/officeDocument/2006/relationships/tags" Target="../tags/tag175.xml"/><Relationship Id="rId22" Type="http://schemas.openxmlformats.org/officeDocument/2006/relationships/image" Target="../media/image33.svg"/><Relationship Id="rId21" Type="http://schemas.openxmlformats.org/officeDocument/2006/relationships/image" Target="../media/image32.png"/><Relationship Id="rId20" Type="http://schemas.openxmlformats.org/officeDocument/2006/relationships/tags" Target="../tags/tag174.xml"/><Relationship Id="rId2" Type="http://schemas.openxmlformats.org/officeDocument/2006/relationships/tags" Target="../tags/tag160.xml"/><Relationship Id="rId19" Type="http://schemas.openxmlformats.org/officeDocument/2006/relationships/tags" Target="../tags/tag173.xml"/><Relationship Id="rId18" Type="http://schemas.openxmlformats.org/officeDocument/2006/relationships/tags" Target="../tags/tag172.xml"/><Relationship Id="rId17" Type="http://schemas.openxmlformats.org/officeDocument/2006/relationships/image" Target="../media/image31.svg"/><Relationship Id="rId16" Type="http://schemas.openxmlformats.org/officeDocument/2006/relationships/image" Target="../media/image30.png"/><Relationship Id="rId15" Type="http://schemas.openxmlformats.org/officeDocument/2006/relationships/tags" Target="../tags/tag171.xml"/><Relationship Id="rId14" Type="http://schemas.openxmlformats.org/officeDocument/2006/relationships/tags" Target="../tags/tag170.xml"/><Relationship Id="rId13" Type="http://schemas.openxmlformats.org/officeDocument/2006/relationships/tags" Target="../tags/tag169.xml"/><Relationship Id="rId12" Type="http://schemas.openxmlformats.org/officeDocument/2006/relationships/tags" Target="../tags/tag168.xml"/><Relationship Id="rId11" Type="http://schemas.openxmlformats.org/officeDocument/2006/relationships/tags" Target="../tags/tag167.xml"/><Relationship Id="rId10" Type="http://schemas.openxmlformats.org/officeDocument/2006/relationships/tags" Target="../tags/tag166.xml"/><Relationship Id="rId1" Type="http://schemas.openxmlformats.org/officeDocument/2006/relationships/tags" Target="../tags/tag159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" Type="http://schemas.openxmlformats.org/officeDocument/2006/relationships/tags" Target="../tags/tag189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98.xml"/><Relationship Id="rId8" Type="http://schemas.openxmlformats.org/officeDocument/2006/relationships/tags" Target="../tags/tag197.xml"/><Relationship Id="rId7" Type="http://schemas.openxmlformats.org/officeDocument/2006/relationships/tags" Target="../tags/tag196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tags" Target="../tags/tag195.xml"/><Relationship Id="rId32" Type="http://schemas.openxmlformats.org/officeDocument/2006/relationships/slideLayout" Target="../slideLayouts/slideLayout6.xml"/><Relationship Id="rId31" Type="http://schemas.openxmlformats.org/officeDocument/2006/relationships/tags" Target="../tags/tag216.xml"/><Relationship Id="rId30" Type="http://schemas.openxmlformats.org/officeDocument/2006/relationships/tags" Target="../tags/tag215.xml"/><Relationship Id="rId3" Type="http://schemas.openxmlformats.org/officeDocument/2006/relationships/tags" Target="../tags/tag194.xml"/><Relationship Id="rId29" Type="http://schemas.openxmlformats.org/officeDocument/2006/relationships/tags" Target="../tags/tag214.xml"/><Relationship Id="rId28" Type="http://schemas.openxmlformats.org/officeDocument/2006/relationships/tags" Target="../tags/tag213.xml"/><Relationship Id="rId27" Type="http://schemas.openxmlformats.org/officeDocument/2006/relationships/tags" Target="../tags/tag212.xml"/><Relationship Id="rId26" Type="http://schemas.openxmlformats.org/officeDocument/2006/relationships/tags" Target="../tags/tag211.xml"/><Relationship Id="rId25" Type="http://schemas.openxmlformats.org/officeDocument/2006/relationships/tags" Target="../tags/tag210.xml"/><Relationship Id="rId24" Type="http://schemas.openxmlformats.org/officeDocument/2006/relationships/tags" Target="../tags/tag209.xml"/><Relationship Id="rId23" Type="http://schemas.openxmlformats.org/officeDocument/2006/relationships/tags" Target="../tags/tag208.xml"/><Relationship Id="rId22" Type="http://schemas.openxmlformats.org/officeDocument/2006/relationships/tags" Target="../tags/tag207.xml"/><Relationship Id="rId21" Type="http://schemas.openxmlformats.org/officeDocument/2006/relationships/tags" Target="../tags/tag206.xml"/><Relationship Id="rId20" Type="http://schemas.openxmlformats.org/officeDocument/2006/relationships/image" Target="../media/image41.svg"/><Relationship Id="rId2" Type="http://schemas.openxmlformats.org/officeDocument/2006/relationships/tags" Target="../tags/tag193.xml"/><Relationship Id="rId19" Type="http://schemas.openxmlformats.org/officeDocument/2006/relationships/image" Target="../media/image40.png"/><Relationship Id="rId18" Type="http://schemas.openxmlformats.org/officeDocument/2006/relationships/tags" Target="../tags/tag205.xml"/><Relationship Id="rId17" Type="http://schemas.openxmlformats.org/officeDocument/2006/relationships/tags" Target="../tags/tag204.xml"/><Relationship Id="rId16" Type="http://schemas.openxmlformats.org/officeDocument/2006/relationships/tags" Target="../tags/tag203.xml"/><Relationship Id="rId15" Type="http://schemas.openxmlformats.org/officeDocument/2006/relationships/tags" Target="../tags/tag202.xml"/><Relationship Id="rId14" Type="http://schemas.openxmlformats.org/officeDocument/2006/relationships/tags" Target="../tags/tag201.xml"/><Relationship Id="rId13" Type="http://schemas.openxmlformats.org/officeDocument/2006/relationships/image" Target="../media/image39.svg"/><Relationship Id="rId12" Type="http://schemas.openxmlformats.org/officeDocument/2006/relationships/image" Target="../media/image38.png"/><Relationship Id="rId11" Type="http://schemas.openxmlformats.org/officeDocument/2006/relationships/tags" Target="../tags/tag200.xml"/><Relationship Id="rId10" Type="http://schemas.openxmlformats.org/officeDocument/2006/relationships/tags" Target="../tags/tag199.xml"/><Relationship Id="rId1" Type="http://schemas.openxmlformats.org/officeDocument/2006/relationships/tags" Target="../tags/tag19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25.xml"/><Relationship Id="rId8" Type="http://schemas.openxmlformats.org/officeDocument/2006/relationships/tags" Target="../tags/tag224.xml"/><Relationship Id="rId7" Type="http://schemas.openxmlformats.org/officeDocument/2006/relationships/tags" Target="../tags/tag223.xml"/><Relationship Id="rId6" Type="http://schemas.openxmlformats.org/officeDocument/2006/relationships/tags" Target="../tags/tag222.xml"/><Relationship Id="rId5" Type="http://schemas.openxmlformats.org/officeDocument/2006/relationships/tags" Target="../tags/tag221.xml"/><Relationship Id="rId4" Type="http://schemas.openxmlformats.org/officeDocument/2006/relationships/tags" Target="../tags/tag220.xml"/><Relationship Id="rId35" Type="http://schemas.openxmlformats.org/officeDocument/2006/relationships/slideLayout" Target="../slideLayouts/slideLayout6.xml"/><Relationship Id="rId34" Type="http://schemas.openxmlformats.org/officeDocument/2006/relationships/tags" Target="../tags/tag242.xml"/><Relationship Id="rId33" Type="http://schemas.openxmlformats.org/officeDocument/2006/relationships/tags" Target="../tags/tag241.xml"/><Relationship Id="rId32" Type="http://schemas.openxmlformats.org/officeDocument/2006/relationships/image" Target="../media/image47.svg"/><Relationship Id="rId31" Type="http://schemas.openxmlformats.org/officeDocument/2006/relationships/image" Target="../media/image46.png"/><Relationship Id="rId30" Type="http://schemas.openxmlformats.org/officeDocument/2006/relationships/tags" Target="../tags/tag240.xml"/><Relationship Id="rId3" Type="http://schemas.openxmlformats.org/officeDocument/2006/relationships/tags" Target="../tags/tag219.xml"/><Relationship Id="rId29" Type="http://schemas.openxmlformats.org/officeDocument/2006/relationships/tags" Target="../tags/tag239.xml"/><Relationship Id="rId28" Type="http://schemas.openxmlformats.org/officeDocument/2006/relationships/tags" Target="../tags/tag238.xml"/><Relationship Id="rId27" Type="http://schemas.openxmlformats.org/officeDocument/2006/relationships/tags" Target="../tags/tag237.xml"/><Relationship Id="rId26" Type="http://schemas.openxmlformats.org/officeDocument/2006/relationships/tags" Target="../tags/tag236.xml"/><Relationship Id="rId25" Type="http://schemas.openxmlformats.org/officeDocument/2006/relationships/image" Target="../media/image39.svg"/><Relationship Id="rId24" Type="http://schemas.openxmlformats.org/officeDocument/2006/relationships/image" Target="../media/image38.png"/><Relationship Id="rId23" Type="http://schemas.openxmlformats.org/officeDocument/2006/relationships/tags" Target="../tags/tag235.xml"/><Relationship Id="rId22" Type="http://schemas.openxmlformats.org/officeDocument/2006/relationships/tags" Target="../tags/tag234.xml"/><Relationship Id="rId21" Type="http://schemas.openxmlformats.org/officeDocument/2006/relationships/tags" Target="../tags/tag233.xml"/><Relationship Id="rId20" Type="http://schemas.openxmlformats.org/officeDocument/2006/relationships/tags" Target="../tags/tag232.xml"/><Relationship Id="rId2" Type="http://schemas.openxmlformats.org/officeDocument/2006/relationships/tags" Target="../tags/tag218.xml"/><Relationship Id="rId19" Type="http://schemas.openxmlformats.org/officeDocument/2006/relationships/tags" Target="../tags/tag231.xml"/><Relationship Id="rId18" Type="http://schemas.openxmlformats.org/officeDocument/2006/relationships/image" Target="../media/image45.svg"/><Relationship Id="rId17" Type="http://schemas.openxmlformats.org/officeDocument/2006/relationships/image" Target="../media/image44.png"/><Relationship Id="rId16" Type="http://schemas.openxmlformats.org/officeDocument/2006/relationships/tags" Target="../tags/tag230.xml"/><Relationship Id="rId15" Type="http://schemas.openxmlformats.org/officeDocument/2006/relationships/tags" Target="../tags/tag229.xml"/><Relationship Id="rId14" Type="http://schemas.openxmlformats.org/officeDocument/2006/relationships/tags" Target="../tags/tag228.xml"/><Relationship Id="rId13" Type="http://schemas.openxmlformats.org/officeDocument/2006/relationships/tags" Target="../tags/tag227.xml"/><Relationship Id="rId12" Type="http://schemas.openxmlformats.org/officeDocument/2006/relationships/tags" Target="../tags/tag226.xml"/><Relationship Id="rId11" Type="http://schemas.openxmlformats.org/officeDocument/2006/relationships/image" Target="../media/image43.svg"/><Relationship Id="rId10" Type="http://schemas.openxmlformats.org/officeDocument/2006/relationships/image" Target="../media/image42.png"/><Relationship Id="rId1" Type="http://schemas.openxmlformats.org/officeDocument/2006/relationships/tags" Target="../tags/tag21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49.xml"/><Relationship Id="rId8" Type="http://schemas.openxmlformats.org/officeDocument/2006/relationships/image" Target="../media/image49.svg"/><Relationship Id="rId7" Type="http://schemas.openxmlformats.org/officeDocument/2006/relationships/image" Target="../media/image48.png"/><Relationship Id="rId6" Type="http://schemas.openxmlformats.org/officeDocument/2006/relationships/tags" Target="../tags/tag248.xml"/><Relationship Id="rId5" Type="http://schemas.openxmlformats.org/officeDocument/2006/relationships/tags" Target="../tags/tag247.xml"/><Relationship Id="rId46" Type="http://schemas.openxmlformats.org/officeDocument/2006/relationships/slideLayout" Target="../slideLayouts/slideLayout6.xml"/><Relationship Id="rId45" Type="http://schemas.openxmlformats.org/officeDocument/2006/relationships/tags" Target="../tags/tag275.xml"/><Relationship Id="rId44" Type="http://schemas.openxmlformats.org/officeDocument/2006/relationships/tags" Target="../tags/tag274.xml"/><Relationship Id="rId43" Type="http://schemas.openxmlformats.org/officeDocument/2006/relationships/image" Target="../media/image59.svg"/><Relationship Id="rId42" Type="http://schemas.openxmlformats.org/officeDocument/2006/relationships/image" Target="../media/image58.png"/><Relationship Id="rId41" Type="http://schemas.openxmlformats.org/officeDocument/2006/relationships/tags" Target="../tags/tag273.xml"/><Relationship Id="rId40" Type="http://schemas.openxmlformats.org/officeDocument/2006/relationships/tags" Target="../tags/tag272.xml"/><Relationship Id="rId4" Type="http://schemas.openxmlformats.org/officeDocument/2006/relationships/tags" Target="../tags/tag246.xml"/><Relationship Id="rId39" Type="http://schemas.openxmlformats.org/officeDocument/2006/relationships/tags" Target="../tags/tag271.xml"/><Relationship Id="rId38" Type="http://schemas.openxmlformats.org/officeDocument/2006/relationships/tags" Target="../tags/tag270.xml"/><Relationship Id="rId37" Type="http://schemas.openxmlformats.org/officeDocument/2006/relationships/tags" Target="../tags/tag269.xml"/><Relationship Id="rId36" Type="http://schemas.openxmlformats.org/officeDocument/2006/relationships/image" Target="../media/image57.svg"/><Relationship Id="rId35" Type="http://schemas.openxmlformats.org/officeDocument/2006/relationships/image" Target="../media/image56.png"/><Relationship Id="rId34" Type="http://schemas.openxmlformats.org/officeDocument/2006/relationships/tags" Target="../tags/tag268.xml"/><Relationship Id="rId33" Type="http://schemas.openxmlformats.org/officeDocument/2006/relationships/tags" Target="../tags/tag267.xml"/><Relationship Id="rId32" Type="http://schemas.openxmlformats.org/officeDocument/2006/relationships/tags" Target="../tags/tag266.xml"/><Relationship Id="rId31" Type="http://schemas.openxmlformats.org/officeDocument/2006/relationships/tags" Target="../tags/tag265.xml"/><Relationship Id="rId30" Type="http://schemas.openxmlformats.org/officeDocument/2006/relationships/tags" Target="../tags/tag264.xml"/><Relationship Id="rId3" Type="http://schemas.openxmlformats.org/officeDocument/2006/relationships/tags" Target="../tags/tag245.xml"/><Relationship Id="rId29" Type="http://schemas.openxmlformats.org/officeDocument/2006/relationships/image" Target="../media/image55.svg"/><Relationship Id="rId28" Type="http://schemas.openxmlformats.org/officeDocument/2006/relationships/image" Target="../media/image54.png"/><Relationship Id="rId27" Type="http://schemas.openxmlformats.org/officeDocument/2006/relationships/tags" Target="../tags/tag263.xml"/><Relationship Id="rId26" Type="http://schemas.openxmlformats.org/officeDocument/2006/relationships/tags" Target="../tags/tag262.xml"/><Relationship Id="rId25" Type="http://schemas.openxmlformats.org/officeDocument/2006/relationships/tags" Target="../tags/tag261.xml"/><Relationship Id="rId24" Type="http://schemas.openxmlformats.org/officeDocument/2006/relationships/tags" Target="../tags/tag260.xml"/><Relationship Id="rId23" Type="http://schemas.openxmlformats.org/officeDocument/2006/relationships/tags" Target="../tags/tag259.xml"/><Relationship Id="rId22" Type="http://schemas.openxmlformats.org/officeDocument/2006/relationships/image" Target="../media/image53.svg"/><Relationship Id="rId21" Type="http://schemas.openxmlformats.org/officeDocument/2006/relationships/image" Target="../media/image52.png"/><Relationship Id="rId20" Type="http://schemas.openxmlformats.org/officeDocument/2006/relationships/tags" Target="../tags/tag258.xml"/><Relationship Id="rId2" Type="http://schemas.openxmlformats.org/officeDocument/2006/relationships/tags" Target="../tags/tag244.xml"/><Relationship Id="rId19" Type="http://schemas.openxmlformats.org/officeDocument/2006/relationships/tags" Target="../tags/tag257.xml"/><Relationship Id="rId18" Type="http://schemas.openxmlformats.org/officeDocument/2006/relationships/tags" Target="../tags/tag256.xml"/><Relationship Id="rId17" Type="http://schemas.openxmlformats.org/officeDocument/2006/relationships/tags" Target="../tags/tag255.xml"/><Relationship Id="rId16" Type="http://schemas.openxmlformats.org/officeDocument/2006/relationships/tags" Target="../tags/tag254.xml"/><Relationship Id="rId15" Type="http://schemas.openxmlformats.org/officeDocument/2006/relationships/image" Target="../media/image51.svg"/><Relationship Id="rId14" Type="http://schemas.openxmlformats.org/officeDocument/2006/relationships/image" Target="../media/image50.png"/><Relationship Id="rId13" Type="http://schemas.openxmlformats.org/officeDocument/2006/relationships/tags" Target="../tags/tag253.xml"/><Relationship Id="rId12" Type="http://schemas.openxmlformats.org/officeDocument/2006/relationships/tags" Target="../tags/tag252.xml"/><Relationship Id="rId11" Type="http://schemas.openxmlformats.org/officeDocument/2006/relationships/tags" Target="../tags/tag251.xml"/><Relationship Id="rId10" Type="http://schemas.openxmlformats.org/officeDocument/2006/relationships/tags" Target="../tags/tag250.xml"/><Relationship Id="rId1" Type="http://schemas.openxmlformats.org/officeDocument/2006/relationships/tags" Target="../tags/tag24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svg"/><Relationship Id="rId8" Type="http://schemas.openxmlformats.org/officeDocument/2006/relationships/image" Target="../media/image10.png"/><Relationship Id="rId7" Type="http://schemas.openxmlformats.org/officeDocument/2006/relationships/tags" Target="../tags/tag282.xml"/><Relationship Id="rId6" Type="http://schemas.openxmlformats.org/officeDocument/2006/relationships/tags" Target="../tags/tag281.xml"/><Relationship Id="rId5" Type="http://schemas.openxmlformats.org/officeDocument/2006/relationships/tags" Target="../tags/tag280.xml"/><Relationship Id="rId46" Type="http://schemas.openxmlformats.org/officeDocument/2006/relationships/slideLayout" Target="../slideLayouts/slideLayout6.xml"/><Relationship Id="rId45" Type="http://schemas.openxmlformats.org/officeDocument/2006/relationships/tags" Target="../tags/tag308.xml"/><Relationship Id="rId44" Type="http://schemas.openxmlformats.org/officeDocument/2006/relationships/image" Target="../media/image69.svg"/><Relationship Id="rId43" Type="http://schemas.openxmlformats.org/officeDocument/2006/relationships/image" Target="../media/image68.png"/><Relationship Id="rId42" Type="http://schemas.openxmlformats.org/officeDocument/2006/relationships/tags" Target="../tags/tag307.xml"/><Relationship Id="rId41" Type="http://schemas.openxmlformats.org/officeDocument/2006/relationships/tags" Target="../tags/tag306.xml"/><Relationship Id="rId40" Type="http://schemas.openxmlformats.org/officeDocument/2006/relationships/tags" Target="../tags/tag305.xml"/><Relationship Id="rId4" Type="http://schemas.openxmlformats.org/officeDocument/2006/relationships/tags" Target="../tags/tag279.xml"/><Relationship Id="rId39" Type="http://schemas.openxmlformats.org/officeDocument/2006/relationships/image" Target="../media/image67.svg"/><Relationship Id="rId38" Type="http://schemas.openxmlformats.org/officeDocument/2006/relationships/image" Target="../media/image66.png"/><Relationship Id="rId37" Type="http://schemas.openxmlformats.org/officeDocument/2006/relationships/tags" Target="../tags/tag304.xml"/><Relationship Id="rId36" Type="http://schemas.openxmlformats.org/officeDocument/2006/relationships/tags" Target="../tags/tag303.xml"/><Relationship Id="rId35" Type="http://schemas.openxmlformats.org/officeDocument/2006/relationships/tags" Target="../tags/tag302.xml"/><Relationship Id="rId34" Type="http://schemas.openxmlformats.org/officeDocument/2006/relationships/tags" Target="../tags/tag301.xml"/><Relationship Id="rId33" Type="http://schemas.openxmlformats.org/officeDocument/2006/relationships/tags" Target="../tags/tag300.xml"/><Relationship Id="rId32" Type="http://schemas.openxmlformats.org/officeDocument/2006/relationships/tags" Target="../tags/tag299.xml"/><Relationship Id="rId31" Type="http://schemas.openxmlformats.org/officeDocument/2006/relationships/tags" Target="../tags/tag298.xml"/><Relationship Id="rId30" Type="http://schemas.openxmlformats.org/officeDocument/2006/relationships/image" Target="../media/image65.svg"/><Relationship Id="rId3" Type="http://schemas.openxmlformats.org/officeDocument/2006/relationships/tags" Target="../tags/tag278.xml"/><Relationship Id="rId29" Type="http://schemas.openxmlformats.org/officeDocument/2006/relationships/image" Target="../media/image64.png"/><Relationship Id="rId28" Type="http://schemas.openxmlformats.org/officeDocument/2006/relationships/tags" Target="../tags/tag297.xml"/><Relationship Id="rId27" Type="http://schemas.openxmlformats.org/officeDocument/2006/relationships/tags" Target="../tags/tag296.xml"/><Relationship Id="rId26" Type="http://schemas.openxmlformats.org/officeDocument/2006/relationships/tags" Target="../tags/tag295.xml"/><Relationship Id="rId25" Type="http://schemas.openxmlformats.org/officeDocument/2006/relationships/image" Target="../media/image63.svg"/><Relationship Id="rId24" Type="http://schemas.openxmlformats.org/officeDocument/2006/relationships/image" Target="../media/image62.png"/><Relationship Id="rId23" Type="http://schemas.openxmlformats.org/officeDocument/2006/relationships/tags" Target="../tags/tag294.xml"/><Relationship Id="rId22" Type="http://schemas.openxmlformats.org/officeDocument/2006/relationships/tags" Target="../tags/tag293.xml"/><Relationship Id="rId21" Type="http://schemas.openxmlformats.org/officeDocument/2006/relationships/tags" Target="../tags/tag292.xml"/><Relationship Id="rId20" Type="http://schemas.openxmlformats.org/officeDocument/2006/relationships/tags" Target="../tags/tag291.xml"/><Relationship Id="rId2" Type="http://schemas.openxmlformats.org/officeDocument/2006/relationships/tags" Target="../tags/tag277.xml"/><Relationship Id="rId19" Type="http://schemas.openxmlformats.org/officeDocument/2006/relationships/tags" Target="../tags/tag290.xml"/><Relationship Id="rId18" Type="http://schemas.openxmlformats.org/officeDocument/2006/relationships/tags" Target="../tags/tag289.xml"/><Relationship Id="rId17" Type="http://schemas.openxmlformats.org/officeDocument/2006/relationships/tags" Target="../tags/tag288.xml"/><Relationship Id="rId16" Type="http://schemas.openxmlformats.org/officeDocument/2006/relationships/tags" Target="../tags/tag287.xml"/><Relationship Id="rId15" Type="http://schemas.openxmlformats.org/officeDocument/2006/relationships/tags" Target="../tags/tag286.xml"/><Relationship Id="rId14" Type="http://schemas.openxmlformats.org/officeDocument/2006/relationships/image" Target="../media/image61.svg"/><Relationship Id="rId13" Type="http://schemas.openxmlformats.org/officeDocument/2006/relationships/image" Target="../media/image60.png"/><Relationship Id="rId12" Type="http://schemas.openxmlformats.org/officeDocument/2006/relationships/tags" Target="../tags/tag285.xml"/><Relationship Id="rId11" Type="http://schemas.openxmlformats.org/officeDocument/2006/relationships/tags" Target="../tags/tag284.xml"/><Relationship Id="rId10" Type="http://schemas.openxmlformats.org/officeDocument/2006/relationships/tags" Target="../tags/tag283.xml"/><Relationship Id="rId1" Type="http://schemas.openxmlformats.org/officeDocument/2006/relationships/tags" Target="../tags/tag276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11.xml"/><Relationship Id="rId2" Type="http://schemas.openxmlformats.org/officeDocument/2006/relationships/tags" Target="../tags/tag310.xml"/><Relationship Id="rId1" Type="http://schemas.openxmlformats.org/officeDocument/2006/relationships/tags" Target="../tags/tag30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700"/>
              <a:t>正面侧面上面·多角度看世界</a:t>
            </a:r>
            <a:endParaRPr lang="zh-CN" altLang="en-US" sz="57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古代造物中的多视角观察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古代青铜器：正面侧面大不同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90 w 720"/>
              <a:gd name="p0y0" fmla="*/ 0 h 435"/>
              <a:gd name="p0x1" fmla="*/ 630 w 720"/>
              <a:gd name="p0y1" fmla="*/ 0 h 435"/>
              <a:gd name="p0x2" fmla="*/ 679 w 720"/>
              <a:gd name="p0y2" fmla="*/ 0 h 435"/>
              <a:gd name="p0x3" fmla="*/ 720 w 720"/>
              <a:gd name="p0y3" fmla="*/ 40 h 435"/>
              <a:gd name="p0x4" fmla="*/ 720 w 720"/>
              <a:gd name="p0y4" fmla="*/ 90 h 435"/>
              <a:gd name="p0x5" fmla="*/ 720 w 720"/>
              <a:gd name="p0y5" fmla="*/ 345 h 435"/>
              <a:gd name="p0x6" fmla="*/ 720 w 720"/>
              <a:gd name="p0y6" fmla="*/ 394 h 435"/>
              <a:gd name="p0x7" fmla="*/ 679 w 720"/>
              <a:gd name="p0y7" fmla="*/ 435 h 435"/>
              <a:gd name="p0x8" fmla="*/ 630 w 720"/>
              <a:gd name="p0y8" fmla="*/ 435 h 435"/>
              <a:gd name="p0x9" fmla="*/ 90 w 720"/>
              <a:gd name="p0y9" fmla="*/ 435 h 435"/>
              <a:gd name="p0x10" fmla="*/ 40 w 720"/>
              <a:gd name="p0y10" fmla="*/ 435 h 435"/>
              <a:gd name="p0x11" fmla="*/ 0 w 720"/>
              <a:gd name="p0y11" fmla="*/ 394 h 435"/>
              <a:gd name="p0x12" fmla="*/ 0 w 720"/>
              <a:gd name="p0y12" fmla="*/ 345 h 435"/>
              <a:gd name="p0x13" fmla="*/ 0 w 720"/>
              <a:gd name="p0y13" fmla="*/ 90 h 435"/>
              <a:gd name="p0x14" fmla="*/ 0 w 720"/>
              <a:gd name="p0y14" fmla="*/ 40 h 435"/>
              <a:gd name="p0x15" fmla="*/ 40 w 720"/>
              <a:gd name="p0y15" fmla="*/ 0 h 435"/>
              <a:gd name="p0x16" fmla="*/ 9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647700" y="1143000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正面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4"/>
            </p:custDataLst>
          </p:nvPr>
        </p:nvSpPr>
        <p:spPr>
          <a:xfrm>
            <a:off x="4301490" y="1104900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90 w 720"/>
              <a:gd name="p0y0" fmla="*/ 0 h 435"/>
              <a:gd name="p0x1" fmla="*/ 630 w 720"/>
              <a:gd name="p0y1" fmla="*/ 0 h 435"/>
              <a:gd name="p0x2" fmla="*/ 679 w 720"/>
              <a:gd name="p0y2" fmla="*/ 0 h 435"/>
              <a:gd name="p0x3" fmla="*/ 720 w 720"/>
              <a:gd name="p0y3" fmla="*/ 40 h 435"/>
              <a:gd name="p0x4" fmla="*/ 720 w 720"/>
              <a:gd name="p0y4" fmla="*/ 90 h 435"/>
              <a:gd name="p0x5" fmla="*/ 720 w 720"/>
              <a:gd name="p0y5" fmla="*/ 345 h 435"/>
              <a:gd name="p0x6" fmla="*/ 720 w 720"/>
              <a:gd name="p0y6" fmla="*/ 394 h 435"/>
              <a:gd name="p0x7" fmla="*/ 679 w 720"/>
              <a:gd name="p0y7" fmla="*/ 435 h 435"/>
              <a:gd name="p0x8" fmla="*/ 630 w 720"/>
              <a:gd name="p0y8" fmla="*/ 435 h 435"/>
              <a:gd name="p0x9" fmla="*/ 90 w 720"/>
              <a:gd name="p0y9" fmla="*/ 435 h 435"/>
              <a:gd name="p0x10" fmla="*/ 40 w 720"/>
              <a:gd name="p0y10" fmla="*/ 435 h 435"/>
              <a:gd name="p0x11" fmla="*/ 0 w 720"/>
              <a:gd name="p0y11" fmla="*/ 394 h 435"/>
              <a:gd name="p0x12" fmla="*/ 0 w 720"/>
              <a:gd name="p0y12" fmla="*/ 345 h 435"/>
              <a:gd name="p0x13" fmla="*/ 0 w 720"/>
              <a:gd name="p0y13" fmla="*/ 90 h 435"/>
              <a:gd name="p0x14" fmla="*/ 0 w 720"/>
              <a:gd name="p0y14" fmla="*/ 40 h 435"/>
              <a:gd name="p0x15" fmla="*/ 40 w 720"/>
              <a:gd name="p0y15" fmla="*/ 0 h 435"/>
              <a:gd name="p0x16" fmla="*/ 9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4378080" y="1143000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侧面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6"/>
            </p:custDataLst>
          </p:nvPr>
        </p:nvSpPr>
        <p:spPr>
          <a:xfrm>
            <a:off x="4834890" y="1104900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90 w 1200"/>
              <a:gd name="p0y0" fmla="*/ 0 h 435"/>
              <a:gd name="p0x1" fmla="*/ 1110 w 1200"/>
              <a:gd name="p0y1" fmla="*/ 0 h 435"/>
              <a:gd name="p0x2" fmla="*/ 1159 w 1200"/>
              <a:gd name="p0y2" fmla="*/ 0 h 435"/>
              <a:gd name="p0x3" fmla="*/ 1200 w 1200"/>
              <a:gd name="p0y3" fmla="*/ 40 h 435"/>
              <a:gd name="p0x4" fmla="*/ 1200 w 1200"/>
              <a:gd name="p0y4" fmla="*/ 90 h 435"/>
              <a:gd name="p0x5" fmla="*/ 1200 w 1200"/>
              <a:gd name="p0y5" fmla="*/ 345 h 435"/>
              <a:gd name="p0x6" fmla="*/ 1200 w 1200"/>
              <a:gd name="p0y6" fmla="*/ 394 h 435"/>
              <a:gd name="p0x7" fmla="*/ 1159 w 1200"/>
              <a:gd name="p0y7" fmla="*/ 435 h 435"/>
              <a:gd name="p0x8" fmla="*/ 1110 w 1200"/>
              <a:gd name="p0y8" fmla="*/ 435 h 435"/>
              <a:gd name="p0x9" fmla="*/ 90 w 1200"/>
              <a:gd name="p0y9" fmla="*/ 435 h 435"/>
              <a:gd name="p0x10" fmla="*/ 40 w 1200"/>
              <a:gd name="p0y10" fmla="*/ 435 h 435"/>
              <a:gd name="p0x11" fmla="*/ 0 w 1200"/>
              <a:gd name="p0y11" fmla="*/ 394 h 435"/>
              <a:gd name="p0x12" fmla="*/ 0 w 1200"/>
              <a:gd name="p0y12" fmla="*/ 345 h 435"/>
              <a:gd name="p0x13" fmla="*/ 0 w 1200"/>
              <a:gd name="p0y13" fmla="*/ 90 h 435"/>
              <a:gd name="p0x14" fmla="*/ 0 w 1200"/>
              <a:gd name="p0y14" fmla="*/ 40 h 435"/>
              <a:gd name="p0x15" fmla="*/ 40 w 1200"/>
              <a:gd name="p0y15" fmla="*/ 0 h 435"/>
              <a:gd name="p0x16" fmla="*/ 9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7"/>
            </p:custDataLst>
          </p:nvPr>
        </p:nvSpPr>
        <p:spPr>
          <a:xfrm>
            <a:off x="4911557" y="114300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关键视角</a:t>
            </a:r>
            <a:endParaRPr sz="12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8"/>
            </p:custDataLst>
          </p:nvPr>
        </p:nvSpPr>
        <p:spPr>
          <a:xfrm>
            <a:off x="8137525" y="1104900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90 w 720"/>
              <a:gd name="p0y0" fmla="*/ 0 h 435"/>
              <a:gd name="p0x1" fmla="*/ 630 w 720"/>
              <a:gd name="p0y1" fmla="*/ 0 h 435"/>
              <a:gd name="p0x2" fmla="*/ 679 w 720"/>
              <a:gd name="p0y2" fmla="*/ 0 h 435"/>
              <a:gd name="p0x3" fmla="*/ 720 w 720"/>
              <a:gd name="p0y3" fmla="*/ 40 h 435"/>
              <a:gd name="p0x4" fmla="*/ 720 w 720"/>
              <a:gd name="p0y4" fmla="*/ 90 h 435"/>
              <a:gd name="p0x5" fmla="*/ 720 w 720"/>
              <a:gd name="p0y5" fmla="*/ 345 h 435"/>
              <a:gd name="p0x6" fmla="*/ 720 w 720"/>
              <a:gd name="p0y6" fmla="*/ 394 h 435"/>
              <a:gd name="p0x7" fmla="*/ 679 w 720"/>
              <a:gd name="p0y7" fmla="*/ 435 h 435"/>
              <a:gd name="p0x8" fmla="*/ 630 w 720"/>
              <a:gd name="p0y8" fmla="*/ 435 h 435"/>
              <a:gd name="p0x9" fmla="*/ 90 w 720"/>
              <a:gd name="p0y9" fmla="*/ 435 h 435"/>
              <a:gd name="p0x10" fmla="*/ 40 w 720"/>
              <a:gd name="p0y10" fmla="*/ 435 h 435"/>
              <a:gd name="p0x11" fmla="*/ 0 w 720"/>
              <a:gd name="p0y11" fmla="*/ 394 h 435"/>
              <a:gd name="p0x12" fmla="*/ 0 w 720"/>
              <a:gd name="p0y12" fmla="*/ 345 h 435"/>
              <a:gd name="p0x13" fmla="*/ 0 w 720"/>
              <a:gd name="p0y13" fmla="*/ 90 h 435"/>
              <a:gd name="p0x14" fmla="*/ 0 w 720"/>
              <a:gd name="p0y14" fmla="*/ 40 h 435"/>
              <a:gd name="p0x15" fmla="*/ 40 w 720"/>
              <a:gd name="p0y15" fmla="*/ 0 h 435"/>
              <a:gd name="p0x16" fmla="*/ 9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9"/>
            </p:custDataLst>
          </p:nvPr>
        </p:nvSpPr>
        <p:spPr>
          <a:xfrm>
            <a:off x="8213969" y="1143000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上面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10"/>
            </p:custDataLst>
          </p:nvPr>
        </p:nvSpPr>
        <p:spPr>
          <a:xfrm>
            <a:off x="575945" y="1576070"/>
            <a:ext cx="3473450" cy="2424430"/>
          </a:xfrm>
          <a:custGeom>
            <a:avLst/>
            <a:gdLst>
              <a:gd name="sw" fmla="*/ 1 w 5469"/>
              <a:gd name="sh" fmla="*/ 1 h 3817"/>
              <a:gd name="mins" fmla="min sw sh"/>
              <a:gd name="dsw" fmla="+- 0 sw mins"/>
              <a:gd name="dsh" fmla="+- 0 sh mins"/>
              <a:gd name="p0x0" fmla="*/ 180 w 5469"/>
              <a:gd name="p0y0" fmla="*/ 0 h 3817"/>
              <a:gd name="p0x1" fmla="*/ 5289 w 5469"/>
              <a:gd name="p0y1" fmla="*/ 0 h 3817"/>
              <a:gd name="p0x2" fmla="*/ 5389 w 5469"/>
              <a:gd name="p0y2" fmla="*/ 0 h 3817"/>
              <a:gd name="p0x3" fmla="*/ 5469 w 5469"/>
              <a:gd name="p0y3" fmla="*/ 80 h 3817"/>
              <a:gd name="p0x4" fmla="*/ 5469 w 5469"/>
              <a:gd name="p0y4" fmla="*/ 180 h 3817"/>
              <a:gd name="p0x5" fmla="*/ 5469 w 5469"/>
              <a:gd name="p0y5" fmla="*/ 3637 h 3817"/>
              <a:gd name="p0x6" fmla="*/ 5469 w 5469"/>
              <a:gd name="p0y6" fmla="*/ 3736 h 3817"/>
              <a:gd name="p0x7" fmla="*/ 5389 w 5469"/>
              <a:gd name="p0y7" fmla="*/ 3817 h 3817"/>
              <a:gd name="p0x8" fmla="*/ 5289 w 5469"/>
              <a:gd name="p0y8" fmla="*/ 3817 h 3817"/>
              <a:gd name="p0x9" fmla="*/ 180 w 5469"/>
              <a:gd name="p0y9" fmla="*/ 3817 h 3817"/>
              <a:gd name="p0x10" fmla="*/ 80 w 5469"/>
              <a:gd name="p0y10" fmla="*/ 3817 h 3817"/>
              <a:gd name="p0x11" fmla="*/ 0 w 5469"/>
              <a:gd name="p0y11" fmla="*/ 3736 h 3817"/>
              <a:gd name="p0x12" fmla="*/ 0 w 5469"/>
              <a:gd name="p0y12" fmla="*/ 3637 h 3817"/>
              <a:gd name="p0x13" fmla="*/ 0 w 5469"/>
              <a:gd name="p0y13" fmla="*/ 180 h 3817"/>
              <a:gd name="p0x14" fmla="*/ 0 w 5469"/>
              <a:gd name="p0y14" fmla="*/ 80 h 3817"/>
              <a:gd name="p0x15" fmla="*/ 80 w 5469"/>
              <a:gd name="p0y15" fmla="*/ 0 h 3817"/>
              <a:gd name="p0x16" fmla="*/ 180 w 5469"/>
              <a:gd name="p0y16" fmla="*/ 0 h 38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11"/>
            </p:custDataLst>
          </p:nvPr>
        </p:nvSpPr>
        <p:spPr>
          <a:xfrm>
            <a:off x="771525" y="182118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866775" y="1916430"/>
            <a:ext cx="304800" cy="3048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15"/>
            </p:custDataLst>
          </p:nvPr>
        </p:nvSpPr>
        <p:spPr>
          <a:xfrm>
            <a:off x="771525" y="2453164"/>
            <a:ext cx="308268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对称庄严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6"/>
            </p:custDataLst>
          </p:nvPr>
        </p:nvSpPr>
        <p:spPr>
          <a:xfrm>
            <a:off x="771525" y="2826544"/>
            <a:ext cx="308268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青铜鼎从正面观察，呈现出左右对称的庄重形态，双耳、两足均衡分布，体现礼器的威严感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7"/>
            </p:custDataLst>
          </p:nvPr>
        </p:nvSpPr>
        <p:spPr>
          <a:xfrm>
            <a:off x="575945" y="4200525"/>
            <a:ext cx="3473450" cy="2271395"/>
          </a:xfrm>
          <a:custGeom>
            <a:avLst/>
            <a:gdLst>
              <a:gd name="sw" fmla="*/ 1 w 5469"/>
              <a:gd name="sh" fmla="*/ 1 h 3577"/>
              <a:gd name="mins" fmla="min sw sh"/>
              <a:gd name="dsw" fmla="+- 0 sw mins"/>
              <a:gd name="dsh" fmla="+- 0 sh mins"/>
              <a:gd name="p0x0" fmla="*/ 180 w 5469"/>
              <a:gd name="p0y0" fmla="*/ 0 h 3577"/>
              <a:gd name="p0x1" fmla="*/ 5289 w 5469"/>
              <a:gd name="p0y1" fmla="*/ 0 h 3577"/>
              <a:gd name="p0x2" fmla="*/ 5389 w 5469"/>
              <a:gd name="p0y2" fmla="*/ 0 h 3577"/>
              <a:gd name="p0x3" fmla="*/ 5469 w 5469"/>
              <a:gd name="p0y3" fmla="*/ 80 h 3577"/>
              <a:gd name="p0x4" fmla="*/ 5469 w 5469"/>
              <a:gd name="p0y4" fmla="*/ 180 h 3577"/>
              <a:gd name="p0x5" fmla="*/ 5469 w 5469"/>
              <a:gd name="p0y5" fmla="*/ 3397 h 3577"/>
              <a:gd name="p0x6" fmla="*/ 5469 w 5469"/>
              <a:gd name="p0y6" fmla="*/ 3496 h 3577"/>
              <a:gd name="p0x7" fmla="*/ 5389 w 5469"/>
              <a:gd name="p0y7" fmla="*/ 3577 h 3577"/>
              <a:gd name="p0x8" fmla="*/ 5289 w 5469"/>
              <a:gd name="p0y8" fmla="*/ 3577 h 3577"/>
              <a:gd name="p0x9" fmla="*/ 180 w 5469"/>
              <a:gd name="p0y9" fmla="*/ 3577 h 3577"/>
              <a:gd name="p0x10" fmla="*/ 80 w 5469"/>
              <a:gd name="p0y10" fmla="*/ 3577 h 3577"/>
              <a:gd name="p0x11" fmla="*/ 0 w 5469"/>
              <a:gd name="p0y11" fmla="*/ 3496 h 3577"/>
              <a:gd name="p0x12" fmla="*/ 0 w 5469"/>
              <a:gd name="p0y12" fmla="*/ 3397 h 3577"/>
              <a:gd name="p0x13" fmla="*/ 0 w 5469"/>
              <a:gd name="p0y13" fmla="*/ 180 h 3577"/>
              <a:gd name="p0x14" fmla="*/ 0 w 5469"/>
              <a:gd name="p0y14" fmla="*/ 80 h 3577"/>
              <a:gd name="p0x15" fmla="*/ 80 w 5469"/>
              <a:gd name="p0y15" fmla="*/ 0 h 3577"/>
              <a:gd name="p0x16" fmla="*/ 180 w 5469"/>
              <a:gd name="p0y16" fmla="*/ 0 h 357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8"/>
            </p:custDataLst>
          </p:nvPr>
        </p:nvSpPr>
        <p:spPr>
          <a:xfrm>
            <a:off x="771525" y="51644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083" t="-62333" r="-2083" b="-62333"/>
          <a:stretch>
            <a:fillRect/>
          </a:stretch>
        </p:blipFill>
        <p:spPr>
          <a:xfrm>
            <a:off x="823595" y="5226685"/>
            <a:ext cx="238125" cy="2139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22"/>
            </p:custDataLst>
          </p:nvPr>
        </p:nvSpPr>
        <p:spPr>
          <a:xfrm>
            <a:off x="1228725" y="5184000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左右对称，视觉平衡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4306570" y="1576070"/>
            <a:ext cx="3578225" cy="2424430"/>
          </a:xfrm>
          <a:custGeom>
            <a:avLst/>
            <a:gdLst>
              <a:gd name="sw" fmla="*/ 1 w 5635"/>
              <a:gd name="sh" fmla="*/ 1 h 3817"/>
              <a:gd name="mins" fmla="min sw sh"/>
              <a:gd name="dsw" fmla="+- 0 sw mins"/>
              <a:gd name="dsh" fmla="+- 0 sh mins"/>
              <a:gd name="p0x0" fmla="*/ 180 w 5635"/>
              <a:gd name="p0y0" fmla="*/ 0 h 3817"/>
              <a:gd name="p0x1" fmla="*/ 5455 w 5635"/>
              <a:gd name="p0y1" fmla="*/ 0 h 3817"/>
              <a:gd name="p0x2" fmla="*/ 5555 w 5635"/>
              <a:gd name="p0y2" fmla="*/ 0 h 3817"/>
              <a:gd name="p0x3" fmla="*/ 5635 w 5635"/>
              <a:gd name="p0y3" fmla="*/ 80 h 3817"/>
              <a:gd name="p0x4" fmla="*/ 5635 w 5635"/>
              <a:gd name="p0y4" fmla="*/ 180 h 3817"/>
              <a:gd name="p0x5" fmla="*/ 5635 w 5635"/>
              <a:gd name="p0y5" fmla="*/ 3637 h 3817"/>
              <a:gd name="p0x6" fmla="*/ 5635 w 5635"/>
              <a:gd name="p0y6" fmla="*/ 3736 h 3817"/>
              <a:gd name="p0x7" fmla="*/ 5555 w 5635"/>
              <a:gd name="p0y7" fmla="*/ 3817 h 3817"/>
              <a:gd name="p0x8" fmla="*/ 5455 w 5635"/>
              <a:gd name="p0y8" fmla="*/ 3817 h 3817"/>
              <a:gd name="p0x9" fmla="*/ 180 w 5635"/>
              <a:gd name="p0y9" fmla="*/ 3817 h 3817"/>
              <a:gd name="p0x10" fmla="*/ 80 w 5635"/>
              <a:gd name="p0y10" fmla="*/ 3817 h 3817"/>
              <a:gd name="p0x11" fmla="*/ 0 w 5635"/>
              <a:gd name="p0y11" fmla="*/ 3736 h 3817"/>
              <a:gd name="p0x12" fmla="*/ 0 w 5635"/>
              <a:gd name="p0y12" fmla="*/ 3637 h 3817"/>
              <a:gd name="p0x13" fmla="*/ 0 w 5635"/>
              <a:gd name="p0y13" fmla="*/ 180 h 3817"/>
              <a:gd name="p0x14" fmla="*/ 0 w 5635"/>
              <a:gd name="p0y14" fmla="*/ 80 h 3817"/>
              <a:gd name="p0x15" fmla="*/ 80 w 5635"/>
              <a:gd name="p0y15" fmla="*/ 0 h 3817"/>
              <a:gd name="p0x16" fmla="*/ 180 w 5635"/>
              <a:gd name="p0y16" fmla="*/ 0 h 38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4501515" y="182118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6897" r="-6897"/>
          <a:stretch>
            <a:fillRect/>
          </a:stretch>
        </p:blipFill>
        <p:spPr>
          <a:xfrm>
            <a:off x="4596765" y="1916430"/>
            <a:ext cx="304800" cy="3048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4501905" y="2453164"/>
            <a:ext cx="318819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扁长形态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4501905" y="2826544"/>
            <a:ext cx="3188199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青铜鼎从侧面观察，呈现扁长的轮廓，腹部深度与口沿宽度形成明显差异，与正面观感截然不同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4306570" y="4200525"/>
            <a:ext cx="3578225" cy="2271395"/>
          </a:xfrm>
          <a:custGeom>
            <a:avLst/>
            <a:gdLst>
              <a:gd name="sw" fmla="*/ 1 w 5635"/>
              <a:gd name="sh" fmla="*/ 1 h 3577"/>
              <a:gd name="mins" fmla="min sw sh"/>
              <a:gd name="dsw" fmla="+- 0 sw mins"/>
              <a:gd name="dsh" fmla="+- 0 sh mins"/>
              <a:gd name="p0x0" fmla="*/ 180 w 5635"/>
              <a:gd name="p0y0" fmla="*/ 0 h 3577"/>
              <a:gd name="p0x1" fmla="*/ 5455 w 5635"/>
              <a:gd name="p0y1" fmla="*/ 0 h 3577"/>
              <a:gd name="p0x2" fmla="*/ 5555 w 5635"/>
              <a:gd name="p0y2" fmla="*/ 0 h 3577"/>
              <a:gd name="p0x3" fmla="*/ 5635 w 5635"/>
              <a:gd name="p0y3" fmla="*/ 80 h 3577"/>
              <a:gd name="p0x4" fmla="*/ 5635 w 5635"/>
              <a:gd name="p0y4" fmla="*/ 180 h 3577"/>
              <a:gd name="p0x5" fmla="*/ 5635 w 5635"/>
              <a:gd name="p0y5" fmla="*/ 3397 h 3577"/>
              <a:gd name="p0x6" fmla="*/ 5635 w 5635"/>
              <a:gd name="p0y6" fmla="*/ 3496 h 3577"/>
              <a:gd name="p0x7" fmla="*/ 5555 w 5635"/>
              <a:gd name="p0y7" fmla="*/ 3577 h 3577"/>
              <a:gd name="p0x8" fmla="*/ 5455 w 5635"/>
              <a:gd name="p0y8" fmla="*/ 3577 h 3577"/>
              <a:gd name="p0x9" fmla="*/ 180 w 5635"/>
              <a:gd name="p0y9" fmla="*/ 3577 h 3577"/>
              <a:gd name="p0x10" fmla="*/ 80 w 5635"/>
              <a:gd name="p0y10" fmla="*/ 3577 h 3577"/>
              <a:gd name="p0x11" fmla="*/ 0 w 5635"/>
              <a:gd name="p0y11" fmla="*/ 3496 h 3577"/>
              <a:gd name="p0x12" fmla="*/ 0 w 5635"/>
              <a:gd name="p0y12" fmla="*/ 3397 h 3577"/>
              <a:gd name="p0x13" fmla="*/ 0 w 5635"/>
              <a:gd name="p0y13" fmla="*/ 180 h 3577"/>
              <a:gd name="p0x14" fmla="*/ 0 w 5635"/>
              <a:gd name="p0y14" fmla="*/ 80 h 3577"/>
              <a:gd name="p0x15" fmla="*/ 80 w 5635"/>
              <a:gd name="p0y15" fmla="*/ 0 h 3577"/>
              <a:gd name="p0x16" fmla="*/ 180 w 5635"/>
              <a:gd name="p0y16" fmla="*/ 0 h 357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4501515" y="51644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083" t="-12407" r="-2083" b="-12407"/>
          <a:stretch>
            <a:fillRect/>
          </a:stretch>
        </p:blipFill>
        <p:spPr>
          <a:xfrm>
            <a:off x="4554220" y="5226685"/>
            <a:ext cx="238125" cy="21399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4959105" y="5184000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角度变换，形状迥异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6"/>
            </p:custDataLst>
          </p:nvPr>
        </p:nvSpPr>
        <p:spPr>
          <a:xfrm>
            <a:off x="8141970" y="1576070"/>
            <a:ext cx="3473450" cy="2424430"/>
          </a:xfrm>
          <a:custGeom>
            <a:avLst/>
            <a:gdLst>
              <a:gd name="sw" fmla="*/ 1 w 5469"/>
              <a:gd name="sh" fmla="*/ 1 h 3817"/>
              <a:gd name="mins" fmla="min sw sh"/>
              <a:gd name="dsw" fmla="+- 0 sw mins"/>
              <a:gd name="dsh" fmla="+- 0 sh mins"/>
              <a:gd name="p0x0" fmla="*/ 180 w 5469"/>
              <a:gd name="p0y0" fmla="*/ 0 h 3817"/>
              <a:gd name="p0x1" fmla="*/ 5289 w 5469"/>
              <a:gd name="p0y1" fmla="*/ 0 h 3817"/>
              <a:gd name="p0x2" fmla="*/ 5389 w 5469"/>
              <a:gd name="p0y2" fmla="*/ 0 h 3817"/>
              <a:gd name="p0x3" fmla="*/ 5469 w 5469"/>
              <a:gd name="p0y3" fmla="*/ 80 h 3817"/>
              <a:gd name="p0x4" fmla="*/ 5469 w 5469"/>
              <a:gd name="p0y4" fmla="*/ 180 h 3817"/>
              <a:gd name="p0x5" fmla="*/ 5469 w 5469"/>
              <a:gd name="p0y5" fmla="*/ 3637 h 3817"/>
              <a:gd name="p0x6" fmla="*/ 5469 w 5469"/>
              <a:gd name="p0y6" fmla="*/ 3736 h 3817"/>
              <a:gd name="p0x7" fmla="*/ 5389 w 5469"/>
              <a:gd name="p0y7" fmla="*/ 3817 h 3817"/>
              <a:gd name="p0x8" fmla="*/ 5289 w 5469"/>
              <a:gd name="p0y8" fmla="*/ 3817 h 3817"/>
              <a:gd name="p0x9" fmla="*/ 180 w 5469"/>
              <a:gd name="p0y9" fmla="*/ 3817 h 3817"/>
              <a:gd name="p0x10" fmla="*/ 80 w 5469"/>
              <a:gd name="p0y10" fmla="*/ 3817 h 3817"/>
              <a:gd name="p0x11" fmla="*/ 0 w 5469"/>
              <a:gd name="p0y11" fmla="*/ 3736 h 3817"/>
              <a:gd name="p0x12" fmla="*/ 0 w 5469"/>
              <a:gd name="p0y12" fmla="*/ 3637 h 3817"/>
              <a:gd name="p0x13" fmla="*/ 0 w 5469"/>
              <a:gd name="p0y13" fmla="*/ 180 h 3817"/>
              <a:gd name="p0x14" fmla="*/ 0 w 5469"/>
              <a:gd name="p0y14" fmla="*/ 80 h 3817"/>
              <a:gd name="p0x15" fmla="*/ 80 w 5469"/>
              <a:gd name="p0y15" fmla="*/ 0 h 3817"/>
              <a:gd name="p0x16" fmla="*/ 180 w 5469"/>
              <a:gd name="p0y16" fmla="*/ 0 h 38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37"/>
            </p:custDataLst>
          </p:nvPr>
        </p:nvSpPr>
        <p:spPr>
          <a:xfrm>
            <a:off x="8337550" y="182118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t="-1613" b="-1613"/>
          <a:stretch>
            <a:fillRect/>
          </a:stretch>
        </p:blipFill>
        <p:spPr>
          <a:xfrm>
            <a:off x="8432800" y="1916430"/>
            <a:ext cx="304800" cy="3048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41"/>
            </p:custDataLst>
          </p:nvPr>
        </p:nvSpPr>
        <p:spPr>
          <a:xfrm>
            <a:off x="8337794" y="2453164"/>
            <a:ext cx="308268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圆形或方形口沿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2"/>
            </p:custDataLst>
          </p:nvPr>
        </p:nvSpPr>
        <p:spPr>
          <a:xfrm>
            <a:off x="8337794" y="2826544"/>
            <a:ext cx="3082681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青铜鼎从上方俯视，可见圆形或方形的口沿轮廓，与正面、侧面的线性观感形成三维立体的认知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43"/>
            </p:custDataLst>
          </p:nvPr>
        </p:nvSpPr>
        <p:spPr>
          <a:xfrm>
            <a:off x="8141970" y="4200525"/>
            <a:ext cx="3473450" cy="2271395"/>
          </a:xfrm>
          <a:custGeom>
            <a:avLst/>
            <a:gdLst>
              <a:gd name="sw" fmla="*/ 1 w 5469"/>
              <a:gd name="sh" fmla="*/ 1 h 3577"/>
              <a:gd name="mins" fmla="min sw sh"/>
              <a:gd name="dsw" fmla="+- 0 sw mins"/>
              <a:gd name="dsh" fmla="+- 0 sh mins"/>
              <a:gd name="p0x0" fmla="*/ 180 w 5469"/>
              <a:gd name="p0y0" fmla="*/ 0 h 3577"/>
              <a:gd name="p0x1" fmla="*/ 5289 w 5469"/>
              <a:gd name="p0y1" fmla="*/ 0 h 3577"/>
              <a:gd name="p0x2" fmla="*/ 5389 w 5469"/>
              <a:gd name="p0y2" fmla="*/ 0 h 3577"/>
              <a:gd name="p0x3" fmla="*/ 5469 w 5469"/>
              <a:gd name="p0y3" fmla="*/ 80 h 3577"/>
              <a:gd name="p0x4" fmla="*/ 5469 w 5469"/>
              <a:gd name="p0y4" fmla="*/ 180 h 3577"/>
              <a:gd name="p0x5" fmla="*/ 5469 w 5469"/>
              <a:gd name="p0y5" fmla="*/ 3397 h 3577"/>
              <a:gd name="p0x6" fmla="*/ 5469 w 5469"/>
              <a:gd name="p0y6" fmla="*/ 3496 h 3577"/>
              <a:gd name="p0x7" fmla="*/ 5389 w 5469"/>
              <a:gd name="p0y7" fmla="*/ 3577 h 3577"/>
              <a:gd name="p0x8" fmla="*/ 5289 w 5469"/>
              <a:gd name="p0y8" fmla="*/ 3577 h 3577"/>
              <a:gd name="p0x9" fmla="*/ 180 w 5469"/>
              <a:gd name="p0y9" fmla="*/ 3577 h 3577"/>
              <a:gd name="p0x10" fmla="*/ 80 w 5469"/>
              <a:gd name="p0y10" fmla="*/ 3577 h 3577"/>
              <a:gd name="p0x11" fmla="*/ 0 w 5469"/>
              <a:gd name="p0y11" fmla="*/ 3496 h 3577"/>
              <a:gd name="p0x12" fmla="*/ 0 w 5469"/>
              <a:gd name="p0y12" fmla="*/ 3397 h 3577"/>
              <a:gd name="p0x13" fmla="*/ 0 w 5469"/>
              <a:gd name="p0y13" fmla="*/ 180 h 3577"/>
              <a:gd name="p0x14" fmla="*/ 0 w 5469"/>
              <a:gd name="p0y14" fmla="*/ 80 h 3577"/>
              <a:gd name="p0x15" fmla="*/ 80 w 5469"/>
              <a:gd name="p0y15" fmla="*/ 0 h 3577"/>
              <a:gd name="p0x16" fmla="*/ 180 w 5469"/>
              <a:gd name="p0y16" fmla="*/ 0 h 357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44"/>
            </p:custDataLst>
          </p:nvPr>
        </p:nvSpPr>
        <p:spPr>
          <a:xfrm>
            <a:off x="8337550" y="51644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404225" y="5226685"/>
            <a:ext cx="209550" cy="213995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48"/>
            </p:custDataLst>
          </p:nvPr>
        </p:nvSpPr>
        <p:spPr>
          <a:xfrm>
            <a:off x="8794994" y="5184000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俯视轮廓，方圆各异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古代建筑：亭台楼阁的多面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473450" cy="2581275"/>
          </a:xfrm>
          <a:custGeom>
            <a:avLst/>
            <a:gdLst>
              <a:gd name="sw" fmla="*/ 1 w 5469"/>
              <a:gd name="sh" fmla="*/ 1 h 4065"/>
              <a:gd name="mins" fmla="min sw sh"/>
              <a:gd name="dsw" fmla="+- 0 sw mins"/>
              <a:gd name="dsh" fmla="+- 0 sh mins"/>
              <a:gd name="p0x0" fmla="*/ 180 w 5469"/>
              <a:gd name="p0y0" fmla="*/ 0 h 4065"/>
              <a:gd name="p0x1" fmla="*/ 5289 w 5469"/>
              <a:gd name="p0y1" fmla="*/ 0 h 4065"/>
              <a:gd name="p0x2" fmla="*/ 5389 w 5469"/>
              <a:gd name="p0y2" fmla="*/ 0 h 4065"/>
              <a:gd name="p0x3" fmla="*/ 5469 w 5469"/>
              <a:gd name="p0y3" fmla="*/ 80 h 4065"/>
              <a:gd name="p0x4" fmla="*/ 5469 w 5469"/>
              <a:gd name="p0y4" fmla="*/ 180 h 4065"/>
              <a:gd name="p0x5" fmla="*/ 5469 w 5469"/>
              <a:gd name="p0y5" fmla="*/ 3885 h 4065"/>
              <a:gd name="p0x6" fmla="*/ 5469 w 5469"/>
              <a:gd name="p0y6" fmla="*/ 3984 h 4065"/>
              <a:gd name="p0x7" fmla="*/ 5389 w 5469"/>
              <a:gd name="p0y7" fmla="*/ 4065 h 4065"/>
              <a:gd name="p0x8" fmla="*/ 5289 w 5469"/>
              <a:gd name="p0y8" fmla="*/ 4065 h 4065"/>
              <a:gd name="p0x9" fmla="*/ 180 w 5469"/>
              <a:gd name="p0y9" fmla="*/ 4065 h 4065"/>
              <a:gd name="p0x10" fmla="*/ 80 w 5469"/>
              <a:gd name="p0y10" fmla="*/ 4065 h 4065"/>
              <a:gd name="p0x11" fmla="*/ 0 w 5469"/>
              <a:gd name="p0y11" fmla="*/ 3984 h 4065"/>
              <a:gd name="p0x12" fmla="*/ 0 w 5469"/>
              <a:gd name="p0y12" fmla="*/ 3885 h 4065"/>
              <a:gd name="p0x13" fmla="*/ 0 w 5469"/>
              <a:gd name="p0y13" fmla="*/ 180 h 4065"/>
              <a:gd name="p0x14" fmla="*/ 0 w 5469"/>
              <a:gd name="p0y14" fmla="*/ 80 h 4065"/>
              <a:gd name="p0x15" fmla="*/ 80 w 5469"/>
              <a:gd name="p0y15" fmla="*/ 0 h 4065"/>
              <a:gd name="p0x16" fmla="*/ 180 w 5469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6573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738" t="-7681" r="-2738" b="-7681"/>
          <a:stretch>
            <a:fillRect/>
          </a:stretch>
        </p:blipFill>
        <p:spPr>
          <a:xfrm>
            <a:off x="840105" y="1737995"/>
            <a:ext cx="28130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604963"/>
            <a:ext cx="91447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远处</a:t>
            </a:r>
            <a:endParaRPr sz="1200" spc="72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304925" y="1827848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古代亭子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2266950"/>
            <a:ext cx="308268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从远处望去，亭台楼阁呈现为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尖顶小屋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的简洁轮廓，整体形态清晰可辨，细节隐于朦胧之中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575945" y="3890645"/>
            <a:ext cx="3473450" cy="2581275"/>
          </a:xfrm>
          <a:custGeom>
            <a:avLst/>
            <a:gdLst>
              <a:gd name="sw" fmla="*/ 1 w 5469"/>
              <a:gd name="sh" fmla="*/ 1 h 4065"/>
              <a:gd name="mins" fmla="min sw sh"/>
              <a:gd name="dsw" fmla="+- 0 sw mins"/>
              <a:gd name="dsh" fmla="+- 0 sh mins"/>
              <a:gd name="p0x0" fmla="*/ 180 w 5469"/>
              <a:gd name="p0y0" fmla="*/ 0 h 4065"/>
              <a:gd name="p0x1" fmla="*/ 5289 w 5469"/>
              <a:gd name="p0y1" fmla="*/ 0 h 4065"/>
              <a:gd name="p0x2" fmla="*/ 5389 w 5469"/>
              <a:gd name="p0y2" fmla="*/ 0 h 4065"/>
              <a:gd name="p0x3" fmla="*/ 5469 w 5469"/>
              <a:gd name="p0y3" fmla="*/ 80 h 4065"/>
              <a:gd name="p0x4" fmla="*/ 5469 w 5469"/>
              <a:gd name="p0y4" fmla="*/ 180 h 4065"/>
              <a:gd name="p0x5" fmla="*/ 5469 w 5469"/>
              <a:gd name="p0y5" fmla="*/ 3885 h 4065"/>
              <a:gd name="p0x6" fmla="*/ 5469 w 5469"/>
              <a:gd name="p0y6" fmla="*/ 3984 h 4065"/>
              <a:gd name="p0x7" fmla="*/ 5389 w 5469"/>
              <a:gd name="p0y7" fmla="*/ 4065 h 4065"/>
              <a:gd name="p0x8" fmla="*/ 5289 w 5469"/>
              <a:gd name="p0y8" fmla="*/ 4065 h 4065"/>
              <a:gd name="p0x9" fmla="*/ 180 w 5469"/>
              <a:gd name="p0y9" fmla="*/ 4065 h 4065"/>
              <a:gd name="p0x10" fmla="*/ 80 w 5469"/>
              <a:gd name="p0y10" fmla="*/ 4065 h 4065"/>
              <a:gd name="p0x11" fmla="*/ 0 w 5469"/>
              <a:gd name="p0y11" fmla="*/ 3984 h 4065"/>
              <a:gd name="p0x12" fmla="*/ 0 w 5469"/>
              <a:gd name="p0y12" fmla="*/ 3885 h 4065"/>
              <a:gd name="p0x13" fmla="*/ 0 w 5469"/>
              <a:gd name="p0y13" fmla="*/ 180 h 4065"/>
              <a:gd name="p0x14" fmla="*/ 0 w 5469"/>
              <a:gd name="p0y14" fmla="*/ 80 h 4065"/>
              <a:gd name="p0x15" fmla="*/ 80 w 5469"/>
              <a:gd name="p0y15" fmla="*/ 0 h 4065"/>
              <a:gd name="p0x16" fmla="*/ 180 w 5469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771525" y="4591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738" t="-60556" r="-2738" b="-60556"/>
          <a:stretch>
            <a:fillRect/>
          </a:stretch>
        </p:blipFill>
        <p:spPr>
          <a:xfrm>
            <a:off x="840105" y="4671695"/>
            <a:ext cx="281305" cy="2527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304925" y="4642485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距离影响观察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771525" y="5148263"/>
            <a:ext cx="308268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远近不同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，看到的细节截然不同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远观重整体，近察见精微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4306570" y="1109345"/>
            <a:ext cx="3578225" cy="5362575"/>
          </a:xfrm>
          <a:custGeom>
            <a:avLst/>
            <a:gdLst>
              <a:gd name="sw" fmla="*/ 1 w 5635"/>
              <a:gd name="sh" fmla="*/ 1 h 8445"/>
              <a:gd name="mins" fmla="min sw sh"/>
              <a:gd name="dsw" fmla="+- 0 sw mins"/>
              <a:gd name="dsh" fmla="+- 0 sh mins"/>
              <a:gd name="p0x0" fmla="*/ 180 w 5635"/>
              <a:gd name="p0y0" fmla="*/ 0 h 8445"/>
              <a:gd name="p0x1" fmla="*/ 5455 w 5635"/>
              <a:gd name="p0y1" fmla="*/ 0 h 8445"/>
              <a:gd name="p0x2" fmla="*/ 5555 w 5635"/>
              <a:gd name="p0y2" fmla="*/ 0 h 8445"/>
              <a:gd name="p0x3" fmla="*/ 5635 w 5635"/>
              <a:gd name="p0y3" fmla="*/ 80 h 8445"/>
              <a:gd name="p0x4" fmla="*/ 5635 w 5635"/>
              <a:gd name="p0y4" fmla="*/ 180 h 8445"/>
              <a:gd name="p0x5" fmla="*/ 5635 w 5635"/>
              <a:gd name="p0y5" fmla="*/ 8265 h 8445"/>
              <a:gd name="p0x6" fmla="*/ 5635 w 5635"/>
              <a:gd name="p0y6" fmla="*/ 8364 h 8445"/>
              <a:gd name="p0x7" fmla="*/ 5555 w 5635"/>
              <a:gd name="p0y7" fmla="*/ 8445 h 8445"/>
              <a:gd name="p0x8" fmla="*/ 5455 w 5635"/>
              <a:gd name="p0y8" fmla="*/ 8445 h 8445"/>
              <a:gd name="p0x9" fmla="*/ 180 w 5635"/>
              <a:gd name="p0y9" fmla="*/ 8445 h 8445"/>
              <a:gd name="p0x10" fmla="*/ 80 w 5635"/>
              <a:gd name="p0y10" fmla="*/ 8445 h 8445"/>
              <a:gd name="p0x11" fmla="*/ 0 w 5635"/>
              <a:gd name="p0y11" fmla="*/ 8364 h 8445"/>
              <a:gd name="p0x12" fmla="*/ 0 w 5635"/>
              <a:gd name="p0y12" fmla="*/ 8265 h 8445"/>
              <a:gd name="p0x13" fmla="*/ 0 w 5635"/>
              <a:gd name="p0y13" fmla="*/ 180 h 8445"/>
              <a:gd name="p0x14" fmla="*/ 0 w 5635"/>
              <a:gd name="p0y14" fmla="*/ 80 h 8445"/>
              <a:gd name="p0x15" fmla="*/ 80 w 5635"/>
              <a:gd name="p0y15" fmla="*/ 0 h 8445"/>
              <a:gd name="p0x16" fmla="*/ 180 w 563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4501515" y="24765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-7143" b="-7143"/>
          <a:stretch>
            <a:fillRect/>
          </a:stretch>
        </p:blipFill>
        <p:spPr>
          <a:xfrm>
            <a:off x="4577715" y="2571750"/>
            <a:ext cx="342900" cy="3048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5111505" y="2438400"/>
            <a:ext cx="172365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spc="72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近处正面</a:t>
            </a:r>
            <a:r>
              <a:rPr lang="en-US" altLang="zh-CN" sz="1200" spc="72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200" spc="72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核心视角</a:t>
            </a:r>
            <a:endParaRPr lang="zh-CN" altLang="en-US" sz="1200" spc="72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5111505" y="2660333"/>
            <a:ext cx="157125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细节丰富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4501905" y="3148013"/>
            <a:ext cx="3188199" cy="1395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走近亭子，</a:t>
            </a: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圆柱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挺立支撑，</a:t>
            </a: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牌匾</a:t>
            </a:r>
            <a:r>
              <a:rPr 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高悬题字，斗拱层叠、彩绘斑斓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正面侧面，形状差异明显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，建筑之美尽在眼前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4501515" y="4686300"/>
            <a:ext cx="3188335" cy="457200"/>
          </a:xfrm>
          <a:custGeom>
            <a:avLst/>
            <a:gdLst>
              <a:gd name="sw" fmla="*/ 1 w 5020"/>
              <a:gd name="sh" fmla="*/ 1 h 720"/>
              <a:gd name="mins" fmla="min sw sh"/>
              <a:gd name="dsw" fmla="+- 0 sw mins"/>
              <a:gd name="dsh" fmla="+- 0 sh mins"/>
              <a:gd name="p0x0" fmla="*/ 180 w 5020"/>
              <a:gd name="p0y0" fmla="*/ 0 h 720"/>
              <a:gd name="p0x1" fmla="*/ 4840 w 5020"/>
              <a:gd name="p0y1" fmla="*/ 0 h 720"/>
              <a:gd name="p0x2" fmla="*/ 4940 w 5020"/>
              <a:gd name="p0y2" fmla="*/ 0 h 720"/>
              <a:gd name="p0x3" fmla="*/ 5020 w 5020"/>
              <a:gd name="p0y3" fmla="*/ 80 h 720"/>
              <a:gd name="p0x4" fmla="*/ 5020 w 5020"/>
              <a:gd name="p0y4" fmla="*/ 180 h 720"/>
              <a:gd name="p0x5" fmla="*/ 5020 w 5020"/>
              <a:gd name="p0y5" fmla="*/ 540 h 720"/>
              <a:gd name="p0x6" fmla="*/ 5020 w 5020"/>
              <a:gd name="p0y6" fmla="*/ 639 h 720"/>
              <a:gd name="p0x7" fmla="*/ 4940 w 5020"/>
              <a:gd name="p0y7" fmla="*/ 720 h 720"/>
              <a:gd name="p0x8" fmla="*/ 4840 w 5020"/>
              <a:gd name="p0y8" fmla="*/ 720 h 720"/>
              <a:gd name="p0x9" fmla="*/ 180 w 5020"/>
              <a:gd name="p0y9" fmla="*/ 720 h 720"/>
              <a:gd name="p0x10" fmla="*/ 80 w 5020"/>
              <a:gd name="p0y10" fmla="*/ 720 h 720"/>
              <a:gd name="p0x11" fmla="*/ 0 w 5020"/>
              <a:gd name="p0y11" fmla="*/ 639 h 720"/>
              <a:gd name="p0x12" fmla="*/ 0 w 5020"/>
              <a:gd name="p0y12" fmla="*/ 540 h 720"/>
              <a:gd name="p0x13" fmla="*/ 0 w 5020"/>
              <a:gd name="p0y13" fmla="*/ 180 h 720"/>
              <a:gd name="p0x14" fmla="*/ 0 w 5020"/>
              <a:gd name="p0y14" fmla="*/ 80 h 720"/>
              <a:gd name="p0x15" fmla="*/ 80 w 5020"/>
              <a:gd name="p0y15" fmla="*/ 0 h 720"/>
              <a:gd name="p0x16" fmla="*/ 180 w 5020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941" t="-4510" r="-2941" b="-4510"/>
          <a:stretch>
            <a:fillRect/>
          </a:stretch>
        </p:blipFill>
        <p:spPr>
          <a:xfrm>
            <a:off x="4675505" y="4824095"/>
            <a:ext cx="171450" cy="17653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4944818" y="4800600"/>
            <a:ext cx="22289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观察距离直接影响观察结果</a:t>
            </a:r>
            <a:endParaRPr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8141970" y="1109345"/>
            <a:ext cx="3473450" cy="2581275"/>
          </a:xfrm>
          <a:custGeom>
            <a:avLst/>
            <a:gdLst>
              <a:gd name="sw" fmla="*/ 1 w 5469"/>
              <a:gd name="sh" fmla="*/ 1 h 4065"/>
              <a:gd name="mins" fmla="min sw sh"/>
              <a:gd name="dsw" fmla="+- 0 sw mins"/>
              <a:gd name="dsh" fmla="+- 0 sh mins"/>
              <a:gd name="p0x0" fmla="*/ 180 w 5469"/>
              <a:gd name="p0y0" fmla="*/ 0 h 4065"/>
              <a:gd name="p0x1" fmla="*/ 5289 w 5469"/>
              <a:gd name="p0y1" fmla="*/ 0 h 4065"/>
              <a:gd name="p0x2" fmla="*/ 5389 w 5469"/>
              <a:gd name="p0y2" fmla="*/ 0 h 4065"/>
              <a:gd name="p0x3" fmla="*/ 5469 w 5469"/>
              <a:gd name="p0y3" fmla="*/ 80 h 4065"/>
              <a:gd name="p0x4" fmla="*/ 5469 w 5469"/>
              <a:gd name="p0y4" fmla="*/ 180 h 4065"/>
              <a:gd name="p0x5" fmla="*/ 5469 w 5469"/>
              <a:gd name="p0y5" fmla="*/ 3885 h 4065"/>
              <a:gd name="p0x6" fmla="*/ 5469 w 5469"/>
              <a:gd name="p0y6" fmla="*/ 3984 h 4065"/>
              <a:gd name="p0x7" fmla="*/ 5389 w 5469"/>
              <a:gd name="p0y7" fmla="*/ 4065 h 4065"/>
              <a:gd name="p0x8" fmla="*/ 5289 w 5469"/>
              <a:gd name="p0y8" fmla="*/ 4065 h 4065"/>
              <a:gd name="p0x9" fmla="*/ 180 w 5469"/>
              <a:gd name="p0y9" fmla="*/ 4065 h 4065"/>
              <a:gd name="p0x10" fmla="*/ 80 w 5469"/>
              <a:gd name="p0y10" fmla="*/ 4065 h 4065"/>
              <a:gd name="p0x11" fmla="*/ 0 w 5469"/>
              <a:gd name="p0y11" fmla="*/ 3984 h 4065"/>
              <a:gd name="p0x12" fmla="*/ 0 w 5469"/>
              <a:gd name="p0y12" fmla="*/ 3885 h 4065"/>
              <a:gd name="p0x13" fmla="*/ 0 w 5469"/>
              <a:gd name="p0y13" fmla="*/ 180 h 4065"/>
              <a:gd name="p0x14" fmla="*/ 0 w 5469"/>
              <a:gd name="p0y14" fmla="*/ 80 h 4065"/>
              <a:gd name="p0x15" fmla="*/ 80 w 5469"/>
              <a:gd name="p0y15" fmla="*/ 0 h 4065"/>
              <a:gd name="p0x16" fmla="*/ 180 w 5469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8337550" y="16573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423275" y="1737995"/>
            <a:ext cx="247650" cy="2527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8871194" y="1604963"/>
            <a:ext cx="91447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侧面</a:t>
            </a:r>
            <a:endParaRPr sz="1200" spc="72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8871194" y="1827848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飞檐翘角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8337794" y="2266950"/>
            <a:ext cx="3082681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侧视亭台，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飞檐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如翼舒展，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翘角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向天昂起，曲线灵动飘逸，与正面方正结构形成鲜明对比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8141970" y="3890645"/>
            <a:ext cx="3473450" cy="2581275"/>
          </a:xfrm>
          <a:custGeom>
            <a:avLst/>
            <a:gdLst>
              <a:gd name="sw" fmla="*/ 1 w 5469"/>
              <a:gd name="sh" fmla="*/ 1 h 4065"/>
              <a:gd name="mins" fmla="min sw sh"/>
              <a:gd name="dsw" fmla="+- 0 sw mins"/>
              <a:gd name="dsh" fmla="+- 0 sh mins"/>
              <a:gd name="p0x0" fmla="*/ 180 w 5469"/>
              <a:gd name="p0y0" fmla="*/ 0 h 4065"/>
              <a:gd name="p0x1" fmla="*/ 5289 w 5469"/>
              <a:gd name="p0y1" fmla="*/ 0 h 4065"/>
              <a:gd name="p0x2" fmla="*/ 5389 w 5469"/>
              <a:gd name="p0y2" fmla="*/ 0 h 4065"/>
              <a:gd name="p0x3" fmla="*/ 5469 w 5469"/>
              <a:gd name="p0y3" fmla="*/ 80 h 4065"/>
              <a:gd name="p0x4" fmla="*/ 5469 w 5469"/>
              <a:gd name="p0y4" fmla="*/ 180 h 4065"/>
              <a:gd name="p0x5" fmla="*/ 5469 w 5469"/>
              <a:gd name="p0y5" fmla="*/ 3885 h 4065"/>
              <a:gd name="p0x6" fmla="*/ 5469 w 5469"/>
              <a:gd name="p0y6" fmla="*/ 3984 h 4065"/>
              <a:gd name="p0x7" fmla="*/ 5389 w 5469"/>
              <a:gd name="p0y7" fmla="*/ 4065 h 4065"/>
              <a:gd name="p0x8" fmla="*/ 5289 w 5469"/>
              <a:gd name="p0y8" fmla="*/ 4065 h 4065"/>
              <a:gd name="p0x9" fmla="*/ 180 w 5469"/>
              <a:gd name="p0y9" fmla="*/ 4065 h 4065"/>
              <a:gd name="p0x10" fmla="*/ 80 w 5469"/>
              <a:gd name="p0y10" fmla="*/ 4065 h 4065"/>
              <a:gd name="p0x11" fmla="*/ 0 w 5469"/>
              <a:gd name="p0y11" fmla="*/ 3984 h 4065"/>
              <a:gd name="p0x12" fmla="*/ 0 w 5469"/>
              <a:gd name="p0y12" fmla="*/ 3885 h 4065"/>
              <a:gd name="p0x13" fmla="*/ 0 w 5469"/>
              <a:gd name="p0y13" fmla="*/ 180 h 4065"/>
              <a:gd name="p0x14" fmla="*/ 0 w 5469"/>
              <a:gd name="p0y14" fmla="*/ 80 h 4065"/>
              <a:gd name="p0x15" fmla="*/ 80 w 5469"/>
              <a:gd name="p0y15" fmla="*/ 0 h 4065"/>
              <a:gd name="p0x16" fmla="*/ 180 w 5469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8337550" y="44386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9091" t="-5278" r="-9091" b="-5278"/>
          <a:stretch>
            <a:fillRect/>
          </a:stretch>
        </p:blipFill>
        <p:spPr>
          <a:xfrm>
            <a:off x="8423275" y="4519295"/>
            <a:ext cx="247650" cy="25273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8871194" y="4490085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视角决定形态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8337794" y="4995863"/>
            <a:ext cx="3082681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观察距离影响观察结果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同一建筑，远、近、侧三重视角，呈现三种截然不同的视觉面貌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古代陶瓷：转一转看到不同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473450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80 w 5469"/>
              <a:gd name="p0y0" fmla="*/ 0 h 8445"/>
              <a:gd name="p0x1" fmla="*/ 5289 w 5469"/>
              <a:gd name="p0y1" fmla="*/ 0 h 8445"/>
              <a:gd name="p0x2" fmla="*/ 5389 w 5469"/>
              <a:gd name="p0y2" fmla="*/ 0 h 8445"/>
              <a:gd name="p0x3" fmla="*/ 5469 w 5469"/>
              <a:gd name="p0y3" fmla="*/ 80 h 8445"/>
              <a:gd name="p0x4" fmla="*/ 5469 w 5469"/>
              <a:gd name="p0y4" fmla="*/ 180 h 8445"/>
              <a:gd name="p0x5" fmla="*/ 5469 w 5469"/>
              <a:gd name="p0y5" fmla="*/ 8265 h 8445"/>
              <a:gd name="p0x6" fmla="*/ 5469 w 5469"/>
              <a:gd name="p0y6" fmla="*/ 8364 h 8445"/>
              <a:gd name="p0x7" fmla="*/ 5389 w 5469"/>
              <a:gd name="p0y7" fmla="*/ 8445 h 8445"/>
              <a:gd name="p0x8" fmla="*/ 5289 w 5469"/>
              <a:gd name="p0y8" fmla="*/ 8445 h 8445"/>
              <a:gd name="p0x9" fmla="*/ 180 w 5469"/>
              <a:gd name="p0y9" fmla="*/ 8445 h 8445"/>
              <a:gd name="p0x10" fmla="*/ 80 w 5469"/>
              <a:gd name="p0y10" fmla="*/ 8445 h 8445"/>
              <a:gd name="p0x11" fmla="*/ 0 w 5469"/>
              <a:gd name="p0y11" fmla="*/ 8364 h 8445"/>
              <a:gd name="p0x12" fmla="*/ 0 w 5469"/>
              <a:gd name="p0y12" fmla="*/ 8265 h 8445"/>
              <a:gd name="p0x13" fmla="*/ 0 w 5469"/>
              <a:gd name="p0y13" fmla="*/ 180 h 8445"/>
              <a:gd name="p0x14" fmla="*/ 0 w 5469"/>
              <a:gd name="p0y14" fmla="*/ 80 h 8445"/>
              <a:gd name="p0x15" fmla="*/ 80 w 5469"/>
              <a:gd name="p0y15" fmla="*/ 0 h 8445"/>
              <a:gd name="p0x16" fmla="*/ 180 w 5469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90 w 720"/>
              <a:gd name="p0y0" fmla="*/ 0 h 435"/>
              <a:gd name="p0x1" fmla="*/ 630 w 720"/>
              <a:gd name="p0y1" fmla="*/ 0 h 435"/>
              <a:gd name="p0x2" fmla="*/ 679 w 720"/>
              <a:gd name="p0y2" fmla="*/ 0 h 435"/>
              <a:gd name="p0x3" fmla="*/ 720 w 720"/>
              <a:gd name="p0y3" fmla="*/ 40 h 435"/>
              <a:gd name="p0x4" fmla="*/ 720 w 720"/>
              <a:gd name="p0y4" fmla="*/ 90 h 435"/>
              <a:gd name="p0x5" fmla="*/ 720 w 720"/>
              <a:gd name="p0y5" fmla="*/ 345 h 435"/>
              <a:gd name="p0x6" fmla="*/ 720 w 720"/>
              <a:gd name="p0y6" fmla="*/ 394 h 435"/>
              <a:gd name="p0x7" fmla="*/ 679 w 720"/>
              <a:gd name="p0y7" fmla="*/ 435 h 435"/>
              <a:gd name="p0x8" fmla="*/ 630 w 720"/>
              <a:gd name="p0y8" fmla="*/ 435 h 435"/>
              <a:gd name="p0x9" fmla="*/ 90 w 720"/>
              <a:gd name="p0y9" fmla="*/ 435 h 435"/>
              <a:gd name="p0x10" fmla="*/ 40 w 720"/>
              <a:gd name="p0y10" fmla="*/ 435 h 435"/>
              <a:gd name="p0x11" fmla="*/ 0 w 720"/>
              <a:gd name="p0y11" fmla="*/ 394 h 435"/>
              <a:gd name="p0x12" fmla="*/ 0 w 720"/>
              <a:gd name="p0y12" fmla="*/ 345 h 435"/>
              <a:gd name="p0x13" fmla="*/ 0 w 720"/>
              <a:gd name="p0y13" fmla="*/ 90 h 435"/>
              <a:gd name="p0x14" fmla="*/ 0 w 720"/>
              <a:gd name="p0y14" fmla="*/ 40 h 435"/>
              <a:gd name="p0x15" fmla="*/ 40 w 720"/>
              <a:gd name="p0y15" fmla="*/ 0 h 435"/>
              <a:gd name="p0x16" fmla="*/ 9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847725" y="1343025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正面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1695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1776095"/>
            <a:ext cx="247650" cy="2527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2213610"/>
            <a:ext cx="308268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圆鼓鼓的肚子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2538413"/>
            <a:ext cx="308268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陶罐正面呈现饱满的弧形轮廓，是最显眼的视觉特征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4306570" y="1109345"/>
            <a:ext cx="3578225" cy="5362575"/>
          </a:xfrm>
          <a:custGeom>
            <a:avLst/>
            <a:gdLst>
              <a:gd name="sw" fmla="*/ 1 w 5635"/>
              <a:gd name="sh" fmla="*/ 1 h 8445"/>
              <a:gd name="mins" fmla="min sw sh"/>
              <a:gd name="dsw" fmla="+- 0 sw mins"/>
              <a:gd name="dsh" fmla="+- 0 sh mins"/>
              <a:gd name="p0x0" fmla="*/ 180 w 5635"/>
              <a:gd name="p0y0" fmla="*/ 0 h 8445"/>
              <a:gd name="p0x1" fmla="*/ 5455 w 5635"/>
              <a:gd name="p0y1" fmla="*/ 0 h 8445"/>
              <a:gd name="p0x2" fmla="*/ 5555 w 5635"/>
              <a:gd name="p0y2" fmla="*/ 0 h 8445"/>
              <a:gd name="p0x3" fmla="*/ 5635 w 5635"/>
              <a:gd name="p0y3" fmla="*/ 80 h 8445"/>
              <a:gd name="p0x4" fmla="*/ 5635 w 5635"/>
              <a:gd name="p0y4" fmla="*/ 180 h 8445"/>
              <a:gd name="p0x5" fmla="*/ 5635 w 5635"/>
              <a:gd name="p0y5" fmla="*/ 8265 h 8445"/>
              <a:gd name="p0x6" fmla="*/ 5635 w 5635"/>
              <a:gd name="p0y6" fmla="*/ 8364 h 8445"/>
              <a:gd name="p0x7" fmla="*/ 5555 w 5635"/>
              <a:gd name="p0y7" fmla="*/ 8445 h 8445"/>
              <a:gd name="p0x8" fmla="*/ 5455 w 5635"/>
              <a:gd name="p0y8" fmla="*/ 8445 h 8445"/>
              <a:gd name="p0x9" fmla="*/ 180 w 5635"/>
              <a:gd name="p0y9" fmla="*/ 8445 h 8445"/>
              <a:gd name="p0x10" fmla="*/ 80 w 5635"/>
              <a:gd name="p0y10" fmla="*/ 8445 h 8445"/>
              <a:gd name="p0x11" fmla="*/ 0 w 5635"/>
              <a:gd name="p0y11" fmla="*/ 8364 h 8445"/>
              <a:gd name="p0x12" fmla="*/ 0 w 5635"/>
              <a:gd name="p0y12" fmla="*/ 8265 h 8445"/>
              <a:gd name="p0x13" fmla="*/ 0 w 5635"/>
              <a:gd name="p0y13" fmla="*/ 180 h 8445"/>
              <a:gd name="p0x14" fmla="*/ 0 w 5635"/>
              <a:gd name="p0y14" fmla="*/ 80 h 8445"/>
              <a:gd name="p0x15" fmla="*/ 80 w 5635"/>
              <a:gd name="p0y15" fmla="*/ 0 h 8445"/>
              <a:gd name="p0x16" fmla="*/ 180 w 563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4501515" y="1304925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90 w 720"/>
              <a:gd name="p0y0" fmla="*/ 0 h 435"/>
              <a:gd name="p0x1" fmla="*/ 630 w 720"/>
              <a:gd name="p0y1" fmla="*/ 0 h 435"/>
              <a:gd name="p0x2" fmla="*/ 679 w 720"/>
              <a:gd name="p0y2" fmla="*/ 0 h 435"/>
              <a:gd name="p0x3" fmla="*/ 720 w 720"/>
              <a:gd name="p0y3" fmla="*/ 40 h 435"/>
              <a:gd name="p0x4" fmla="*/ 720 w 720"/>
              <a:gd name="p0y4" fmla="*/ 90 h 435"/>
              <a:gd name="p0x5" fmla="*/ 720 w 720"/>
              <a:gd name="p0y5" fmla="*/ 345 h 435"/>
              <a:gd name="p0x6" fmla="*/ 720 w 720"/>
              <a:gd name="p0y6" fmla="*/ 394 h 435"/>
              <a:gd name="p0x7" fmla="*/ 679 w 720"/>
              <a:gd name="p0y7" fmla="*/ 435 h 435"/>
              <a:gd name="p0x8" fmla="*/ 630 w 720"/>
              <a:gd name="p0y8" fmla="*/ 435 h 435"/>
              <a:gd name="p0x9" fmla="*/ 90 w 720"/>
              <a:gd name="p0y9" fmla="*/ 435 h 435"/>
              <a:gd name="p0x10" fmla="*/ 40 w 720"/>
              <a:gd name="p0y10" fmla="*/ 435 h 435"/>
              <a:gd name="p0x11" fmla="*/ 0 w 720"/>
              <a:gd name="p0y11" fmla="*/ 394 h 435"/>
              <a:gd name="p0x12" fmla="*/ 0 w 720"/>
              <a:gd name="p0y12" fmla="*/ 345 h 435"/>
              <a:gd name="p0x13" fmla="*/ 0 w 720"/>
              <a:gd name="p0y13" fmla="*/ 90 h 435"/>
              <a:gd name="p0x14" fmla="*/ 0 w 720"/>
              <a:gd name="p0y14" fmla="*/ 40 h 435"/>
              <a:gd name="p0x15" fmla="*/ 40 w 720"/>
              <a:gd name="p0y15" fmla="*/ 0 h 435"/>
              <a:gd name="p0x16" fmla="*/ 9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4578105" y="1343025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侧面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5034915" y="1304925"/>
            <a:ext cx="990600" cy="276225"/>
          </a:xfrm>
          <a:custGeom>
            <a:avLst/>
            <a:gdLst>
              <a:gd name="sw" fmla="*/ 1 w 1560"/>
              <a:gd name="sh" fmla="*/ 1 h 435"/>
              <a:gd name="mins" fmla="min sw sh"/>
              <a:gd name="dsw" fmla="+- 0 sw mins"/>
              <a:gd name="dsh" fmla="+- 0 sh mins"/>
              <a:gd name="p0x0" fmla="*/ 90 w 1560"/>
              <a:gd name="p0y0" fmla="*/ 0 h 435"/>
              <a:gd name="p0x1" fmla="*/ 1470 w 1560"/>
              <a:gd name="p0y1" fmla="*/ 0 h 435"/>
              <a:gd name="p0x2" fmla="*/ 1519 w 1560"/>
              <a:gd name="p0y2" fmla="*/ 0 h 435"/>
              <a:gd name="p0x3" fmla="*/ 1560 w 1560"/>
              <a:gd name="p0y3" fmla="*/ 40 h 435"/>
              <a:gd name="p0x4" fmla="*/ 1560 w 1560"/>
              <a:gd name="p0y4" fmla="*/ 90 h 435"/>
              <a:gd name="p0x5" fmla="*/ 1560 w 1560"/>
              <a:gd name="p0y5" fmla="*/ 345 h 435"/>
              <a:gd name="p0x6" fmla="*/ 1560 w 1560"/>
              <a:gd name="p0y6" fmla="*/ 394 h 435"/>
              <a:gd name="p0x7" fmla="*/ 1519 w 1560"/>
              <a:gd name="p0y7" fmla="*/ 435 h 435"/>
              <a:gd name="p0x8" fmla="*/ 1470 w 1560"/>
              <a:gd name="p0y8" fmla="*/ 435 h 435"/>
              <a:gd name="p0x9" fmla="*/ 90 w 1560"/>
              <a:gd name="p0y9" fmla="*/ 435 h 435"/>
              <a:gd name="p0x10" fmla="*/ 40 w 1560"/>
              <a:gd name="p0y10" fmla="*/ 435 h 435"/>
              <a:gd name="p0x11" fmla="*/ 0 w 1560"/>
              <a:gd name="p0y11" fmla="*/ 394 h 435"/>
              <a:gd name="p0x12" fmla="*/ 0 w 1560"/>
              <a:gd name="p0y12" fmla="*/ 345 h 435"/>
              <a:gd name="p0x13" fmla="*/ 0 w 1560"/>
              <a:gd name="p0y13" fmla="*/ 90 h 435"/>
              <a:gd name="p0x14" fmla="*/ 0 w 1560"/>
              <a:gd name="p0y14" fmla="*/ 40 h 435"/>
              <a:gd name="p0x15" fmla="*/ 40 w 1560"/>
              <a:gd name="p0y15" fmla="*/ 0 h 435"/>
              <a:gd name="p0x16" fmla="*/ 90 w 156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5130165" y="1352550"/>
            <a:ext cx="152400" cy="1524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5340182" y="1343025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旋转变化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4501515" y="1695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12312" r="-12312"/>
          <a:stretch>
            <a:fillRect/>
          </a:stretch>
        </p:blipFill>
        <p:spPr>
          <a:xfrm>
            <a:off x="4632325" y="1776095"/>
            <a:ext cx="157480" cy="2527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4501905" y="2213610"/>
            <a:ext cx="318819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细长颈</a:t>
            </a:r>
            <a:r>
              <a:rPr lang="en-US" alt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把手</a:t>
            </a:r>
            <a:endParaRPr lang="zh-CN" altLang="en-US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501515" y="5878830"/>
            <a:ext cx="3187700" cy="397510"/>
            <a:chOff x="7089" y="9258"/>
            <a:chExt cx="5020" cy="626"/>
          </a:xfrm>
        </p:grpSpPr>
        <p:sp>
          <p:nvSpPr>
            <p:cNvPr id="21" name="任意多边形 20"/>
            <p:cNvSpPr/>
            <p:nvPr>
              <p:custDataLst>
                <p:tags r:id="rId24"/>
              </p:custDataLst>
            </p:nvPr>
          </p:nvSpPr>
          <p:spPr>
            <a:xfrm>
              <a:off x="7089" y="9258"/>
              <a:ext cx="5021" cy="626"/>
            </a:xfrm>
            <a:custGeom>
              <a:avLst/>
              <a:gdLst>
                <a:gd name="sw" fmla="*/ 1 w 5020"/>
                <a:gd name="sh" fmla="*/ 1 h 626"/>
                <a:gd name="mins" fmla="min sw sh"/>
                <a:gd name="dsw" fmla="+- 0 sw mins"/>
                <a:gd name="dsh" fmla="+- 0 sh mins"/>
                <a:gd name="p0x0" fmla="*/ 0 w 5020"/>
                <a:gd name="p0y0" fmla="*/ 0 h 626"/>
                <a:gd name="p0x1" fmla="*/ 5020 w 5020"/>
                <a:gd name="p0y1" fmla="*/ 0 h 626"/>
                <a:gd name="p0x2" fmla="*/ 5020 w 5020"/>
                <a:gd name="p0y2" fmla="*/ 626 h 626"/>
                <a:gd name="p0x3" fmla="*/ 0 w 5020"/>
                <a:gd name="p0y3" fmla="*/ 626 h 626"/>
                <a:gd name="p0x4" fmla="*/ 0 w 5020"/>
                <a:gd name="p0y4" fmla="*/ 0 h 6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25"/>
              </p:custDataLst>
            </p:nvPr>
          </p:nvSpPr>
          <p:spPr>
            <a:xfrm>
              <a:off x="7089" y="9258"/>
              <a:ext cx="5021" cy="15"/>
            </a:xfrm>
            <a:custGeom>
              <a:avLst/>
              <a:gdLst>
                <a:gd name="sw" fmla="*/ 1 w 5020"/>
                <a:gd name="sh" fmla="*/ 1 h 15"/>
                <a:gd name="mins" fmla="min sw sh"/>
                <a:gd name="dsw" fmla="+- 0 sw mins"/>
                <a:gd name="dsh" fmla="+- 0 sh mins"/>
                <a:gd name="p0x0" fmla="*/ 0 w 5020"/>
                <a:gd name="p0y0" fmla="*/ 0 h 15"/>
                <a:gd name="p0x1" fmla="*/ 5020 w 5020"/>
                <a:gd name="p0y1" fmla="*/ 0 h 15"/>
                <a:gd name="p0x2" fmla="*/ 5020 w 5020"/>
                <a:gd name="p0y2" fmla="*/ 15 h 15"/>
                <a:gd name="p0x3" fmla="*/ 0 w 5020"/>
                <a:gd name="p0y3" fmla="*/ 15 h 15"/>
                <a:gd name="p0x4" fmla="*/ 0 w 502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4501905" y="5987443"/>
            <a:ext cx="32577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核心发现：</a:t>
            </a:r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物体旋转时，看到的面在变化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7"/>
            </p:custDataLst>
          </p:nvPr>
        </p:nvSpPr>
        <p:spPr>
          <a:xfrm>
            <a:off x="4501905" y="2538413"/>
            <a:ext cx="318819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转动陶罐，侧面展现出完全不同的线条结构</a:t>
            </a:r>
            <a:endParaRPr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8"/>
            </p:custDataLst>
          </p:nvPr>
        </p:nvSpPr>
        <p:spPr>
          <a:xfrm>
            <a:off x="8141970" y="1109345"/>
            <a:ext cx="3473450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80 w 5469"/>
              <a:gd name="p0y0" fmla="*/ 0 h 8445"/>
              <a:gd name="p0x1" fmla="*/ 5289 w 5469"/>
              <a:gd name="p0y1" fmla="*/ 0 h 8445"/>
              <a:gd name="p0x2" fmla="*/ 5389 w 5469"/>
              <a:gd name="p0y2" fmla="*/ 0 h 8445"/>
              <a:gd name="p0x3" fmla="*/ 5469 w 5469"/>
              <a:gd name="p0y3" fmla="*/ 80 h 8445"/>
              <a:gd name="p0x4" fmla="*/ 5469 w 5469"/>
              <a:gd name="p0y4" fmla="*/ 180 h 8445"/>
              <a:gd name="p0x5" fmla="*/ 5469 w 5469"/>
              <a:gd name="p0y5" fmla="*/ 8265 h 8445"/>
              <a:gd name="p0x6" fmla="*/ 5469 w 5469"/>
              <a:gd name="p0y6" fmla="*/ 8364 h 8445"/>
              <a:gd name="p0x7" fmla="*/ 5389 w 5469"/>
              <a:gd name="p0y7" fmla="*/ 8445 h 8445"/>
              <a:gd name="p0x8" fmla="*/ 5289 w 5469"/>
              <a:gd name="p0y8" fmla="*/ 8445 h 8445"/>
              <a:gd name="p0x9" fmla="*/ 180 w 5469"/>
              <a:gd name="p0y9" fmla="*/ 8445 h 8445"/>
              <a:gd name="p0x10" fmla="*/ 80 w 5469"/>
              <a:gd name="p0y10" fmla="*/ 8445 h 8445"/>
              <a:gd name="p0x11" fmla="*/ 0 w 5469"/>
              <a:gd name="p0y11" fmla="*/ 8364 h 8445"/>
              <a:gd name="p0x12" fmla="*/ 0 w 5469"/>
              <a:gd name="p0y12" fmla="*/ 8265 h 8445"/>
              <a:gd name="p0x13" fmla="*/ 0 w 5469"/>
              <a:gd name="p0y13" fmla="*/ 180 h 8445"/>
              <a:gd name="p0x14" fmla="*/ 0 w 5469"/>
              <a:gd name="p0y14" fmla="*/ 80 h 8445"/>
              <a:gd name="p0x15" fmla="*/ 80 w 5469"/>
              <a:gd name="p0y15" fmla="*/ 0 h 8445"/>
              <a:gd name="p0x16" fmla="*/ 180 w 5469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9"/>
            </p:custDataLst>
          </p:nvPr>
        </p:nvSpPr>
        <p:spPr>
          <a:xfrm>
            <a:off x="8337550" y="1304925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90 w 720"/>
              <a:gd name="p0y0" fmla="*/ 0 h 435"/>
              <a:gd name="p0x1" fmla="*/ 630 w 720"/>
              <a:gd name="p0y1" fmla="*/ 0 h 435"/>
              <a:gd name="p0x2" fmla="*/ 679 w 720"/>
              <a:gd name="p0y2" fmla="*/ 0 h 435"/>
              <a:gd name="p0x3" fmla="*/ 720 w 720"/>
              <a:gd name="p0y3" fmla="*/ 40 h 435"/>
              <a:gd name="p0x4" fmla="*/ 720 w 720"/>
              <a:gd name="p0y4" fmla="*/ 90 h 435"/>
              <a:gd name="p0x5" fmla="*/ 720 w 720"/>
              <a:gd name="p0y5" fmla="*/ 345 h 435"/>
              <a:gd name="p0x6" fmla="*/ 720 w 720"/>
              <a:gd name="p0y6" fmla="*/ 394 h 435"/>
              <a:gd name="p0x7" fmla="*/ 679 w 720"/>
              <a:gd name="p0y7" fmla="*/ 435 h 435"/>
              <a:gd name="p0x8" fmla="*/ 630 w 720"/>
              <a:gd name="p0y8" fmla="*/ 435 h 435"/>
              <a:gd name="p0x9" fmla="*/ 90 w 720"/>
              <a:gd name="p0y9" fmla="*/ 435 h 435"/>
              <a:gd name="p0x10" fmla="*/ 40 w 720"/>
              <a:gd name="p0y10" fmla="*/ 435 h 435"/>
              <a:gd name="p0x11" fmla="*/ 0 w 720"/>
              <a:gd name="p0y11" fmla="*/ 394 h 435"/>
              <a:gd name="p0x12" fmla="*/ 0 w 720"/>
              <a:gd name="p0y12" fmla="*/ 345 h 435"/>
              <a:gd name="p0x13" fmla="*/ 0 w 720"/>
              <a:gd name="p0y13" fmla="*/ 90 h 435"/>
              <a:gd name="p0x14" fmla="*/ 0 w 720"/>
              <a:gd name="p0y14" fmla="*/ 40 h 435"/>
              <a:gd name="p0x15" fmla="*/ 40 w 720"/>
              <a:gd name="p0y15" fmla="*/ 0 h 435"/>
              <a:gd name="p0x16" fmla="*/ 9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30"/>
            </p:custDataLst>
          </p:nvPr>
        </p:nvSpPr>
        <p:spPr>
          <a:xfrm>
            <a:off x="8413994" y="1343025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上面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1"/>
            </p:custDataLst>
          </p:nvPr>
        </p:nvSpPr>
        <p:spPr>
          <a:xfrm>
            <a:off x="8337550" y="1695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423275" y="1776095"/>
            <a:ext cx="247650" cy="25273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5"/>
            </p:custDataLst>
          </p:nvPr>
        </p:nvSpPr>
        <p:spPr>
          <a:xfrm>
            <a:off x="8337794" y="2213610"/>
            <a:ext cx="308268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圆形口沿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6"/>
            </p:custDataLst>
          </p:nvPr>
        </p:nvSpPr>
        <p:spPr>
          <a:xfrm>
            <a:off x="8337794" y="2538413"/>
            <a:ext cx="308268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俯视角度呈现规整的圆形开口，与侧面、正面截然不同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7"/>
            </p:custDataLst>
          </p:nvPr>
        </p:nvSpPr>
        <p:spPr>
          <a:xfrm>
            <a:off x="8337550" y="5499735"/>
            <a:ext cx="3082925" cy="776605"/>
          </a:xfrm>
          <a:custGeom>
            <a:avLst/>
            <a:gdLst>
              <a:gd name="sw" fmla="*/ 1 w 4854"/>
              <a:gd name="sh" fmla="*/ 1 h 1223"/>
              <a:gd name="mins" fmla="min sw sh"/>
              <a:gd name="dsw" fmla="+- 0 sw mins"/>
              <a:gd name="dsh" fmla="+- 0 sh mins"/>
              <a:gd name="p0x0" fmla="*/ 180 w 4854"/>
              <a:gd name="p0y0" fmla="*/ 0 h 1223"/>
              <a:gd name="p0x1" fmla="*/ 4674 w 4854"/>
              <a:gd name="p0y1" fmla="*/ 0 h 1223"/>
              <a:gd name="p0x2" fmla="*/ 4774 w 4854"/>
              <a:gd name="p0y2" fmla="*/ 0 h 1223"/>
              <a:gd name="p0x3" fmla="*/ 4854 w 4854"/>
              <a:gd name="p0y3" fmla="*/ 80 h 1223"/>
              <a:gd name="p0x4" fmla="*/ 4854 w 4854"/>
              <a:gd name="p0y4" fmla="*/ 180 h 1223"/>
              <a:gd name="p0x5" fmla="*/ 4854 w 4854"/>
              <a:gd name="p0y5" fmla="*/ 1043 h 1223"/>
              <a:gd name="p0x6" fmla="*/ 4854 w 4854"/>
              <a:gd name="p0y6" fmla="*/ 1143 h 1223"/>
              <a:gd name="p0x7" fmla="*/ 4774 w 4854"/>
              <a:gd name="p0y7" fmla="*/ 1223 h 1223"/>
              <a:gd name="p0x8" fmla="*/ 4674 w 4854"/>
              <a:gd name="p0y8" fmla="*/ 1223 h 1223"/>
              <a:gd name="p0x9" fmla="*/ 180 w 4854"/>
              <a:gd name="p0y9" fmla="*/ 1223 h 1223"/>
              <a:gd name="p0x10" fmla="*/ 80 w 4854"/>
              <a:gd name="p0y10" fmla="*/ 1223 h 1223"/>
              <a:gd name="p0x11" fmla="*/ 0 w 4854"/>
              <a:gd name="p0y11" fmla="*/ 1143 h 1223"/>
              <a:gd name="p0x12" fmla="*/ 0 w 4854"/>
              <a:gd name="p0y12" fmla="*/ 1043 h 1223"/>
              <a:gd name="p0x13" fmla="*/ 0 w 4854"/>
              <a:gd name="p0y13" fmla="*/ 180 h 1223"/>
              <a:gd name="p0x14" fmla="*/ 0 w 4854"/>
              <a:gd name="p0y14" fmla="*/ 80 h 1223"/>
              <a:gd name="p0x15" fmla="*/ 80 w 4854"/>
              <a:gd name="p0y15" fmla="*/ 0 h 1223"/>
              <a:gd name="p0x16" fmla="*/ 180 w 4854"/>
              <a:gd name="p0y16" fmla="*/ 0 h 12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8"/>
            </p:custDataLst>
          </p:nvPr>
        </p:nvSpPr>
        <p:spPr>
          <a:xfrm>
            <a:off x="8481708" y="5598852"/>
            <a:ext cx="2794768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转一圈</a:t>
            </a:r>
            <a:r>
              <a:rPr 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每个面都不同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综合多视角才能完整描述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观察方法：定点、换位、想象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定点观察：站在一个位置看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8097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404" t="-1026" r="-1404" b="-1026"/>
          <a:stretch>
            <a:fillRect/>
          </a:stretch>
        </p:blipFill>
        <p:spPr>
          <a:xfrm>
            <a:off x="887730" y="1890395"/>
            <a:ext cx="18605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861185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布置观察点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2366963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在教室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四个方向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各放一个不同物品，建立观察场景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43224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4518025" y="18097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738" t="-10303" r="-2738" b="-10303"/>
          <a:stretch>
            <a:fillRect/>
          </a:stretch>
        </p:blipFill>
        <p:spPr>
          <a:xfrm>
            <a:off x="4586605" y="1890395"/>
            <a:ext cx="281305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5051451" y="1861185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固定位置观察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4518051" y="2366963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学生站在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固定位置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，说出自己看到了什么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80689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8264525" y="19621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350250" y="2042795"/>
            <a:ext cx="247650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8797976" y="2013585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换位置对比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8264576" y="2519363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换到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对面位置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，看到完全不同的画面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575945" y="38906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771525" y="4470083"/>
            <a:ext cx="3155975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一个位置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一个视角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一种结果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771525" y="5253038"/>
            <a:ext cx="3048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观察位置决定所见内容，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站位不同，视野不同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4322445" y="38906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4518051" y="4636770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看不到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≠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不存在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4518051" y="5086350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视野盲区中的物体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客观存在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，只是未被当前视角捕获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8068945" y="38906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8264576" y="4636770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需要换位才能全面了解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8264576" y="5086350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单一视角有局限，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多位置观察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才能形成完整认知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换位观察：走到对面去看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3067050" y="4074319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5943600" y="4074319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4"/>
            </p:custDataLst>
          </p:nvPr>
        </p:nvSpPr>
        <p:spPr>
          <a:xfrm>
            <a:off x="8820150" y="4074319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575945" y="1109345"/>
            <a:ext cx="11039475" cy="771525"/>
          </a:xfrm>
          <a:custGeom>
            <a:avLst/>
            <a:gdLst>
              <a:gd name="sw" fmla="*/ 1 w 17385"/>
              <a:gd name="sh" fmla="*/ 1 h 1215"/>
              <a:gd name="mins" fmla="min sw sh"/>
              <a:gd name="dsw" fmla="+- 0 sw mins"/>
              <a:gd name="dsh" fmla="+- 0 sh mins"/>
              <a:gd name="p0x0" fmla="*/ 180 w 17385"/>
              <a:gd name="p0y0" fmla="*/ 0 h 1215"/>
              <a:gd name="p0x1" fmla="*/ 17205 w 17385"/>
              <a:gd name="p0y1" fmla="*/ 0 h 1215"/>
              <a:gd name="p0x2" fmla="*/ 17304 w 17385"/>
              <a:gd name="p0y2" fmla="*/ 0 h 1215"/>
              <a:gd name="p0x3" fmla="*/ 17385 w 17385"/>
              <a:gd name="p0y3" fmla="*/ 80 h 1215"/>
              <a:gd name="p0x4" fmla="*/ 17385 w 17385"/>
              <a:gd name="p0y4" fmla="*/ 180 h 1215"/>
              <a:gd name="p0x5" fmla="*/ 17385 w 17385"/>
              <a:gd name="p0y5" fmla="*/ 1035 h 1215"/>
              <a:gd name="p0x6" fmla="*/ 17385 w 17385"/>
              <a:gd name="p0y6" fmla="*/ 1134 h 1215"/>
              <a:gd name="p0x7" fmla="*/ 17304 w 17385"/>
              <a:gd name="p0y7" fmla="*/ 1215 h 1215"/>
              <a:gd name="p0x8" fmla="*/ 17205 w 17385"/>
              <a:gd name="p0y8" fmla="*/ 1215 h 1215"/>
              <a:gd name="p0x9" fmla="*/ 180 w 17385"/>
              <a:gd name="p0y9" fmla="*/ 1215 h 1215"/>
              <a:gd name="p0x10" fmla="*/ 80 w 17385"/>
              <a:gd name="p0y10" fmla="*/ 1215 h 1215"/>
              <a:gd name="p0x11" fmla="*/ 0 w 17385"/>
              <a:gd name="p0y11" fmla="*/ 1134 h 1215"/>
              <a:gd name="p0x12" fmla="*/ 0 w 17385"/>
              <a:gd name="p0y12" fmla="*/ 1035 h 1215"/>
              <a:gd name="p0x13" fmla="*/ 0 w 17385"/>
              <a:gd name="p0y13" fmla="*/ 180 h 1215"/>
              <a:gd name="p0x14" fmla="*/ 0 w 17385"/>
              <a:gd name="p0y14" fmla="*/ 80 h 1215"/>
              <a:gd name="p0x15" fmla="*/ 80 w 17385"/>
              <a:gd name="p0y15" fmla="*/ 0 h 1215"/>
              <a:gd name="p0x16" fmla="*/ 180 w 17385"/>
              <a:gd name="p0y16" fmla="*/ 0 h 12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3200400" y="1283018"/>
            <a:ext cx="57912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你看到的和我看到的不一样，换位就懂了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7"/>
            </p:custDataLst>
          </p:nvPr>
        </p:nvSpPr>
        <p:spPr>
          <a:xfrm>
            <a:off x="575945" y="2080895"/>
            <a:ext cx="2409825" cy="4391025"/>
          </a:xfrm>
          <a:custGeom>
            <a:avLst/>
            <a:gdLst>
              <a:gd name="sw" fmla="*/ 1 w 3795"/>
              <a:gd name="sh" fmla="*/ 1 h 6915"/>
              <a:gd name="mins" fmla="min sw sh"/>
              <a:gd name="dsw" fmla="+- 0 sw mins"/>
              <a:gd name="dsh" fmla="+- 0 sh mins"/>
              <a:gd name="p0x0" fmla="*/ 180 w 3795"/>
              <a:gd name="p0y0" fmla="*/ 0 h 6915"/>
              <a:gd name="p0x1" fmla="*/ 3615 w 3795"/>
              <a:gd name="p0y1" fmla="*/ 0 h 6915"/>
              <a:gd name="p0x2" fmla="*/ 3714 w 3795"/>
              <a:gd name="p0y2" fmla="*/ 0 h 6915"/>
              <a:gd name="p0x3" fmla="*/ 3795 w 3795"/>
              <a:gd name="p0y3" fmla="*/ 80 h 6915"/>
              <a:gd name="p0x4" fmla="*/ 3795 w 3795"/>
              <a:gd name="p0y4" fmla="*/ 180 h 6915"/>
              <a:gd name="p0x5" fmla="*/ 3795 w 3795"/>
              <a:gd name="p0y5" fmla="*/ 6735 h 6915"/>
              <a:gd name="p0x6" fmla="*/ 3795 w 3795"/>
              <a:gd name="p0y6" fmla="*/ 6834 h 6915"/>
              <a:gd name="p0x7" fmla="*/ 3714 w 3795"/>
              <a:gd name="p0y7" fmla="*/ 6915 h 6915"/>
              <a:gd name="p0x8" fmla="*/ 3615 w 3795"/>
              <a:gd name="p0y8" fmla="*/ 6915 h 6915"/>
              <a:gd name="p0x9" fmla="*/ 180 w 3795"/>
              <a:gd name="p0y9" fmla="*/ 6915 h 6915"/>
              <a:gd name="p0x10" fmla="*/ 80 w 3795"/>
              <a:gd name="p0y10" fmla="*/ 6915 h 6915"/>
              <a:gd name="p0x11" fmla="*/ 0 w 3795"/>
              <a:gd name="p0y11" fmla="*/ 6834 h 6915"/>
              <a:gd name="p0x12" fmla="*/ 0 w 3795"/>
              <a:gd name="p0y12" fmla="*/ 6735 h 6915"/>
              <a:gd name="p0x13" fmla="*/ 0 w 3795"/>
              <a:gd name="p0y13" fmla="*/ 180 h 6915"/>
              <a:gd name="p0x14" fmla="*/ 0 w 3795"/>
              <a:gd name="p0y14" fmla="*/ 80 h 6915"/>
              <a:gd name="p0x15" fmla="*/ 80 w 3795"/>
              <a:gd name="p0y15" fmla="*/ 0 h 6915"/>
              <a:gd name="p0x16" fmla="*/ 180 w 3795"/>
              <a:gd name="p0y16" fmla="*/ 0 h 6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8"/>
            </p:custDataLst>
          </p:nvPr>
        </p:nvSpPr>
        <p:spPr>
          <a:xfrm>
            <a:off x="1571625" y="35356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2366" t="-10303" r="-2366" b="-10303"/>
          <a:stretch>
            <a:fillRect/>
          </a:stretch>
        </p:blipFill>
        <p:spPr>
          <a:xfrm>
            <a:off x="1626235" y="3616325"/>
            <a:ext cx="309245" cy="2527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1209599" y="4053868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四人围坐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838124" y="4453918"/>
            <a:ext cx="188602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桌上放小兔玩具，四人分坐四边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3452495" y="2080895"/>
            <a:ext cx="2409825" cy="4391025"/>
          </a:xfrm>
          <a:custGeom>
            <a:avLst/>
            <a:gdLst>
              <a:gd name="sw" fmla="*/ 1 w 3795"/>
              <a:gd name="sh" fmla="*/ 1 h 6915"/>
              <a:gd name="mins" fmla="min sw sh"/>
              <a:gd name="dsw" fmla="+- 0 sw mins"/>
              <a:gd name="dsh" fmla="+- 0 sh mins"/>
              <a:gd name="p0x0" fmla="*/ 180 w 3795"/>
              <a:gd name="p0y0" fmla="*/ 0 h 6915"/>
              <a:gd name="p0x1" fmla="*/ 3615 w 3795"/>
              <a:gd name="p0y1" fmla="*/ 0 h 6915"/>
              <a:gd name="p0x2" fmla="*/ 3714 w 3795"/>
              <a:gd name="p0y2" fmla="*/ 0 h 6915"/>
              <a:gd name="p0x3" fmla="*/ 3795 w 3795"/>
              <a:gd name="p0y3" fmla="*/ 80 h 6915"/>
              <a:gd name="p0x4" fmla="*/ 3795 w 3795"/>
              <a:gd name="p0y4" fmla="*/ 180 h 6915"/>
              <a:gd name="p0x5" fmla="*/ 3795 w 3795"/>
              <a:gd name="p0y5" fmla="*/ 6735 h 6915"/>
              <a:gd name="p0x6" fmla="*/ 3795 w 3795"/>
              <a:gd name="p0y6" fmla="*/ 6834 h 6915"/>
              <a:gd name="p0x7" fmla="*/ 3714 w 3795"/>
              <a:gd name="p0y7" fmla="*/ 6915 h 6915"/>
              <a:gd name="p0x8" fmla="*/ 3615 w 3795"/>
              <a:gd name="p0y8" fmla="*/ 6915 h 6915"/>
              <a:gd name="p0x9" fmla="*/ 180 w 3795"/>
              <a:gd name="p0y9" fmla="*/ 6915 h 6915"/>
              <a:gd name="p0x10" fmla="*/ 80 w 3795"/>
              <a:gd name="p0y10" fmla="*/ 6915 h 6915"/>
              <a:gd name="p0x11" fmla="*/ 0 w 3795"/>
              <a:gd name="p0y11" fmla="*/ 6834 h 6915"/>
              <a:gd name="p0x12" fmla="*/ 0 w 3795"/>
              <a:gd name="p0y12" fmla="*/ 6735 h 6915"/>
              <a:gd name="p0x13" fmla="*/ 0 w 3795"/>
              <a:gd name="p0y13" fmla="*/ 180 h 6915"/>
              <a:gd name="p0x14" fmla="*/ 0 w 3795"/>
              <a:gd name="p0y14" fmla="*/ 80 h 6915"/>
              <a:gd name="p0x15" fmla="*/ 80 w 3795"/>
              <a:gd name="p0y15" fmla="*/ 0 h 6915"/>
              <a:gd name="p0x16" fmla="*/ 180 w 3795"/>
              <a:gd name="p0y16" fmla="*/ 0 h 6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5"/>
            </p:custDataLst>
          </p:nvPr>
        </p:nvSpPr>
        <p:spPr>
          <a:xfrm>
            <a:off x="4448175" y="36728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4533900" y="3753485"/>
            <a:ext cx="247650" cy="2527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4086149" y="4191019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各自画图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3628949" y="4591069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各自画出自己看到的形状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1"/>
            </p:custDataLst>
          </p:nvPr>
        </p:nvSpPr>
        <p:spPr>
          <a:xfrm>
            <a:off x="6329045" y="2080895"/>
            <a:ext cx="2409825" cy="4391025"/>
          </a:xfrm>
          <a:custGeom>
            <a:avLst/>
            <a:gdLst>
              <a:gd name="sw" fmla="*/ 1 w 3795"/>
              <a:gd name="sh" fmla="*/ 1 h 6915"/>
              <a:gd name="mins" fmla="min sw sh"/>
              <a:gd name="dsw" fmla="+- 0 sw mins"/>
              <a:gd name="dsh" fmla="+- 0 sh mins"/>
              <a:gd name="p0x0" fmla="*/ 180 w 3795"/>
              <a:gd name="p0y0" fmla="*/ 0 h 6915"/>
              <a:gd name="p0x1" fmla="*/ 3615 w 3795"/>
              <a:gd name="p0y1" fmla="*/ 0 h 6915"/>
              <a:gd name="p0x2" fmla="*/ 3714 w 3795"/>
              <a:gd name="p0y2" fmla="*/ 0 h 6915"/>
              <a:gd name="p0x3" fmla="*/ 3795 w 3795"/>
              <a:gd name="p0y3" fmla="*/ 80 h 6915"/>
              <a:gd name="p0x4" fmla="*/ 3795 w 3795"/>
              <a:gd name="p0y4" fmla="*/ 180 h 6915"/>
              <a:gd name="p0x5" fmla="*/ 3795 w 3795"/>
              <a:gd name="p0y5" fmla="*/ 6735 h 6915"/>
              <a:gd name="p0x6" fmla="*/ 3795 w 3795"/>
              <a:gd name="p0y6" fmla="*/ 6834 h 6915"/>
              <a:gd name="p0x7" fmla="*/ 3714 w 3795"/>
              <a:gd name="p0y7" fmla="*/ 6915 h 6915"/>
              <a:gd name="p0x8" fmla="*/ 3615 w 3795"/>
              <a:gd name="p0y8" fmla="*/ 6915 h 6915"/>
              <a:gd name="p0x9" fmla="*/ 180 w 3795"/>
              <a:gd name="p0y9" fmla="*/ 6915 h 6915"/>
              <a:gd name="p0x10" fmla="*/ 80 w 3795"/>
              <a:gd name="p0y10" fmla="*/ 6915 h 6915"/>
              <a:gd name="p0x11" fmla="*/ 0 w 3795"/>
              <a:gd name="p0y11" fmla="*/ 6834 h 6915"/>
              <a:gd name="p0x12" fmla="*/ 0 w 3795"/>
              <a:gd name="p0y12" fmla="*/ 6735 h 6915"/>
              <a:gd name="p0x13" fmla="*/ 0 w 3795"/>
              <a:gd name="p0y13" fmla="*/ 180 h 6915"/>
              <a:gd name="p0x14" fmla="*/ 0 w 3795"/>
              <a:gd name="p0y14" fmla="*/ 80 h 6915"/>
              <a:gd name="p0x15" fmla="*/ 80 w 3795"/>
              <a:gd name="p0y15" fmla="*/ 0 h 6915"/>
              <a:gd name="p0x16" fmla="*/ 180 w 3795"/>
              <a:gd name="p0y16" fmla="*/ 0 h 6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2"/>
            </p:custDataLst>
          </p:nvPr>
        </p:nvSpPr>
        <p:spPr>
          <a:xfrm>
            <a:off x="7324725" y="36728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738" t="-10303" r="-2738" b="-10303"/>
          <a:stretch>
            <a:fillRect/>
          </a:stretch>
        </p:blipFill>
        <p:spPr>
          <a:xfrm>
            <a:off x="7393305" y="3753485"/>
            <a:ext cx="281305" cy="25273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6"/>
            </p:custDataLst>
          </p:nvPr>
        </p:nvSpPr>
        <p:spPr>
          <a:xfrm>
            <a:off x="6962699" y="4191019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互相比对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7"/>
            </p:custDataLst>
          </p:nvPr>
        </p:nvSpPr>
        <p:spPr>
          <a:xfrm>
            <a:off x="6505499" y="4591069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对比四人画出的图形差异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8"/>
            </p:custDataLst>
          </p:nvPr>
        </p:nvSpPr>
        <p:spPr>
          <a:xfrm>
            <a:off x="9205595" y="2080895"/>
            <a:ext cx="2409825" cy="4391025"/>
          </a:xfrm>
          <a:custGeom>
            <a:avLst/>
            <a:gdLst>
              <a:gd name="sw" fmla="*/ 1 w 3795"/>
              <a:gd name="sh" fmla="*/ 1 h 6915"/>
              <a:gd name="mins" fmla="min sw sh"/>
              <a:gd name="dsw" fmla="+- 0 sw mins"/>
              <a:gd name="dsh" fmla="+- 0 sh mins"/>
              <a:gd name="p0x0" fmla="*/ 180 w 3795"/>
              <a:gd name="p0y0" fmla="*/ 0 h 6915"/>
              <a:gd name="p0x1" fmla="*/ 3615 w 3795"/>
              <a:gd name="p0y1" fmla="*/ 0 h 6915"/>
              <a:gd name="p0x2" fmla="*/ 3714 w 3795"/>
              <a:gd name="p0y2" fmla="*/ 0 h 6915"/>
              <a:gd name="p0x3" fmla="*/ 3795 w 3795"/>
              <a:gd name="p0y3" fmla="*/ 80 h 6915"/>
              <a:gd name="p0x4" fmla="*/ 3795 w 3795"/>
              <a:gd name="p0y4" fmla="*/ 180 h 6915"/>
              <a:gd name="p0x5" fmla="*/ 3795 w 3795"/>
              <a:gd name="p0y5" fmla="*/ 6735 h 6915"/>
              <a:gd name="p0x6" fmla="*/ 3795 w 3795"/>
              <a:gd name="p0y6" fmla="*/ 6834 h 6915"/>
              <a:gd name="p0x7" fmla="*/ 3714 w 3795"/>
              <a:gd name="p0y7" fmla="*/ 6915 h 6915"/>
              <a:gd name="p0x8" fmla="*/ 3615 w 3795"/>
              <a:gd name="p0y8" fmla="*/ 6915 h 6915"/>
              <a:gd name="p0x9" fmla="*/ 180 w 3795"/>
              <a:gd name="p0y9" fmla="*/ 6915 h 6915"/>
              <a:gd name="p0x10" fmla="*/ 80 w 3795"/>
              <a:gd name="p0y10" fmla="*/ 6915 h 6915"/>
              <a:gd name="p0x11" fmla="*/ 0 w 3795"/>
              <a:gd name="p0y11" fmla="*/ 6834 h 6915"/>
              <a:gd name="p0x12" fmla="*/ 0 w 3795"/>
              <a:gd name="p0y12" fmla="*/ 6735 h 6915"/>
              <a:gd name="p0x13" fmla="*/ 0 w 3795"/>
              <a:gd name="p0y13" fmla="*/ 180 h 6915"/>
              <a:gd name="p0x14" fmla="*/ 0 w 3795"/>
              <a:gd name="p0y14" fmla="*/ 80 h 6915"/>
              <a:gd name="p0x15" fmla="*/ 80 w 3795"/>
              <a:gd name="p0y15" fmla="*/ 0 h 6915"/>
              <a:gd name="p0x16" fmla="*/ 180 w 3795"/>
              <a:gd name="p0y16" fmla="*/ 0 h 6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10201275" y="36728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2273" t="-16333" r="-2273" b="-16333"/>
          <a:stretch>
            <a:fillRect/>
          </a:stretch>
        </p:blipFill>
        <p:spPr>
          <a:xfrm>
            <a:off x="10300970" y="3753485"/>
            <a:ext cx="219075" cy="2527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3"/>
            </p:custDataLst>
          </p:nvPr>
        </p:nvSpPr>
        <p:spPr>
          <a:xfrm>
            <a:off x="9839249" y="4191019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换位验证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9382049" y="4591069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换到对面座位，验证猜想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想象观察：闭上眼也能想出来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556385"/>
          </a:xfrm>
          <a:custGeom>
            <a:avLst/>
            <a:gdLst>
              <a:gd name="sw" fmla="*/ 1 w 17385"/>
              <a:gd name="sh" fmla="*/ 1 h 2450"/>
              <a:gd name="mins" fmla="min sw sh"/>
              <a:gd name="dsw" fmla="+- 0 sw mins"/>
              <a:gd name="dsh" fmla="+- 0 sh mins"/>
              <a:gd name="p0x0" fmla="*/ 180 w 17385"/>
              <a:gd name="p0y0" fmla="*/ 0 h 2450"/>
              <a:gd name="p0x1" fmla="*/ 17205 w 17385"/>
              <a:gd name="p0y1" fmla="*/ 0 h 2450"/>
              <a:gd name="p0x2" fmla="*/ 17304 w 17385"/>
              <a:gd name="p0y2" fmla="*/ 0 h 2450"/>
              <a:gd name="p0x3" fmla="*/ 17385 w 17385"/>
              <a:gd name="p0y3" fmla="*/ 80 h 2450"/>
              <a:gd name="p0x4" fmla="*/ 17385 w 17385"/>
              <a:gd name="p0y4" fmla="*/ 180 h 2450"/>
              <a:gd name="p0x5" fmla="*/ 17385 w 17385"/>
              <a:gd name="p0y5" fmla="*/ 2270 h 2450"/>
              <a:gd name="p0x6" fmla="*/ 17385 w 17385"/>
              <a:gd name="p0y6" fmla="*/ 2370 h 2450"/>
              <a:gd name="p0x7" fmla="*/ 17304 w 17385"/>
              <a:gd name="p0y7" fmla="*/ 2450 h 2450"/>
              <a:gd name="p0x8" fmla="*/ 17205 w 17385"/>
              <a:gd name="p0y8" fmla="*/ 2450 h 2450"/>
              <a:gd name="p0x9" fmla="*/ 180 w 17385"/>
              <a:gd name="p0y9" fmla="*/ 2450 h 2450"/>
              <a:gd name="p0x10" fmla="*/ 80 w 17385"/>
              <a:gd name="p0y10" fmla="*/ 2450 h 2450"/>
              <a:gd name="p0x11" fmla="*/ 0 w 17385"/>
              <a:gd name="p0y11" fmla="*/ 2370 h 2450"/>
              <a:gd name="p0x12" fmla="*/ 0 w 17385"/>
              <a:gd name="p0y12" fmla="*/ 2270 h 2450"/>
              <a:gd name="p0x13" fmla="*/ 0 w 17385"/>
              <a:gd name="p0y13" fmla="*/ 180 h 2450"/>
              <a:gd name="p0x14" fmla="*/ 0 w 17385"/>
              <a:gd name="p0y14" fmla="*/ 80 h 2450"/>
              <a:gd name="p0x15" fmla="*/ 80 w 17385"/>
              <a:gd name="p0y15" fmla="*/ 0 h 2450"/>
              <a:gd name="p0x16" fmla="*/ 180 w 17385"/>
              <a:gd name="p0y16" fmla="*/ 0 h 2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743124" y="1601105"/>
            <a:ext cx="670567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看过正面和侧面，能想象出背面吗</a:t>
            </a:r>
            <a:endParaRPr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903855"/>
            <a:ext cx="5400675" cy="1056005"/>
          </a:xfrm>
          <a:custGeom>
            <a:avLst/>
            <a:gdLst>
              <a:gd name="sw" fmla="*/ 1 w 8505"/>
              <a:gd name="sh" fmla="*/ 1 h 1663"/>
              <a:gd name="mins" fmla="min sw sh"/>
              <a:gd name="dsw" fmla="+- 0 sw mins"/>
              <a:gd name="dsh" fmla="+- 0 sh mins"/>
              <a:gd name="p0x0" fmla="*/ 180 w 8505"/>
              <a:gd name="p0y0" fmla="*/ 0 h 1663"/>
              <a:gd name="p0x1" fmla="*/ 8325 w 8505"/>
              <a:gd name="p0y1" fmla="*/ 0 h 1663"/>
              <a:gd name="p0x2" fmla="*/ 8424 w 8505"/>
              <a:gd name="p0y2" fmla="*/ 0 h 1663"/>
              <a:gd name="p0x3" fmla="*/ 8505 w 8505"/>
              <a:gd name="p0y3" fmla="*/ 80 h 1663"/>
              <a:gd name="p0x4" fmla="*/ 8505 w 8505"/>
              <a:gd name="p0y4" fmla="*/ 180 h 1663"/>
              <a:gd name="p0x5" fmla="*/ 8505 w 8505"/>
              <a:gd name="p0y5" fmla="*/ 1483 h 1663"/>
              <a:gd name="p0x6" fmla="*/ 8505 w 8505"/>
              <a:gd name="p0y6" fmla="*/ 1582 h 1663"/>
              <a:gd name="p0x7" fmla="*/ 8424 w 8505"/>
              <a:gd name="p0y7" fmla="*/ 1663 h 1663"/>
              <a:gd name="p0x8" fmla="*/ 8325 w 8505"/>
              <a:gd name="p0y8" fmla="*/ 1663 h 1663"/>
              <a:gd name="p0x9" fmla="*/ 180 w 8505"/>
              <a:gd name="p0y9" fmla="*/ 1663 h 1663"/>
              <a:gd name="p0x10" fmla="*/ 80 w 8505"/>
              <a:gd name="p0y10" fmla="*/ 1663 h 1663"/>
              <a:gd name="p0x11" fmla="*/ 0 w 8505"/>
              <a:gd name="p0y11" fmla="*/ 1582 h 1663"/>
              <a:gd name="p0x12" fmla="*/ 0 w 8505"/>
              <a:gd name="p0y12" fmla="*/ 1483 h 1663"/>
              <a:gd name="p0x13" fmla="*/ 0 w 8505"/>
              <a:gd name="p0y13" fmla="*/ 180 h 1663"/>
              <a:gd name="p0x14" fmla="*/ 0 w 8505"/>
              <a:gd name="p0y14" fmla="*/ 80 h 1663"/>
              <a:gd name="p0x15" fmla="*/ 80 w 8505"/>
              <a:gd name="p0y15" fmla="*/ 0 h 1663"/>
              <a:gd name="p0x16" fmla="*/ 180 w 8505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32219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738" t="-60278" r="-2738" b="-60278"/>
          <a:stretch>
            <a:fillRect/>
          </a:stretch>
        </p:blipFill>
        <p:spPr>
          <a:xfrm>
            <a:off x="840105" y="3303270"/>
            <a:ext cx="281305" cy="2520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04925" y="3117809"/>
            <a:ext cx="302612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空间推断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304925" y="3441659"/>
            <a:ext cx="319757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根据两个方向的视图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推断第三个方向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75945" y="4159885"/>
            <a:ext cx="5400675" cy="1056005"/>
          </a:xfrm>
          <a:custGeom>
            <a:avLst/>
            <a:gdLst>
              <a:gd name="sw" fmla="*/ 1 w 8505"/>
              <a:gd name="sh" fmla="*/ 1 h 1663"/>
              <a:gd name="mins" fmla="min sw sh"/>
              <a:gd name="dsw" fmla="+- 0 sw mins"/>
              <a:gd name="dsh" fmla="+- 0 sh mins"/>
              <a:gd name="p0x0" fmla="*/ 180 w 8505"/>
              <a:gd name="p0y0" fmla="*/ 0 h 1663"/>
              <a:gd name="p0x1" fmla="*/ 8325 w 8505"/>
              <a:gd name="p0y1" fmla="*/ 0 h 1663"/>
              <a:gd name="p0x2" fmla="*/ 8424 w 8505"/>
              <a:gd name="p0y2" fmla="*/ 0 h 1663"/>
              <a:gd name="p0x3" fmla="*/ 8505 w 8505"/>
              <a:gd name="p0y3" fmla="*/ 80 h 1663"/>
              <a:gd name="p0x4" fmla="*/ 8505 w 8505"/>
              <a:gd name="p0y4" fmla="*/ 180 h 1663"/>
              <a:gd name="p0x5" fmla="*/ 8505 w 8505"/>
              <a:gd name="p0y5" fmla="*/ 1483 h 1663"/>
              <a:gd name="p0x6" fmla="*/ 8505 w 8505"/>
              <a:gd name="p0y6" fmla="*/ 1582 h 1663"/>
              <a:gd name="p0x7" fmla="*/ 8424 w 8505"/>
              <a:gd name="p0y7" fmla="*/ 1663 h 1663"/>
              <a:gd name="p0x8" fmla="*/ 8325 w 8505"/>
              <a:gd name="p0y8" fmla="*/ 1663 h 1663"/>
              <a:gd name="p0x9" fmla="*/ 180 w 8505"/>
              <a:gd name="p0y9" fmla="*/ 1663 h 1663"/>
              <a:gd name="p0x10" fmla="*/ 80 w 8505"/>
              <a:gd name="p0y10" fmla="*/ 1663 h 1663"/>
              <a:gd name="p0x11" fmla="*/ 0 w 8505"/>
              <a:gd name="p0y11" fmla="*/ 1582 h 1663"/>
              <a:gd name="p0x12" fmla="*/ 0 w 8505"/>
              <a:gd name="p0y12" fmla="*/ 1483 h 1663"/>
              <a:gd name="p0x13" fmla="*/ 0 w 8505"/>
              <a:gd name="p0y13" fmla="*/ 180 h 1663"/>
              <a:gd name="p0x14" fmla="*/ 0 w 8505"/>
              <a:gd name="p0y14" fmla="*/ 80 h 1663"/>
              <a:gd name="p0x15" fmla="*/ 80 w 8505"/>
              <a:gd name="p0y15" fmla="*/ 0 h 1663"/>
              <a:gd name="p0x16" fmla="*/ 180 w 8505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44780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4167" t="-2933" r="-4167" b="-2933"/>
          <a:stretch>
            <a:fillRect/>
          </a:stretch>
        </p:blipFill>
        <p:spPr>
          <a:xfrm>
            <a:off x="857250" y="4559300"/>
            <a:ext cx="247650" cy="2520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304925" y="4373842"/>
            <a:ext cx="22289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想象力训练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1304925" y="4697692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空间想象力的系统训练与提升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75945" y="5415915"/>
            <a:ext cx="5400675" cy="1056005"/>
          </a:xfrm>
          <a:custGeom>
            <a:avLst/>
            <a:gdLst>
              <a:gd name="sw" fmla="*/ 1 w 8505"/>
              <a:gd name="sh" fmla="*/ 1 h 1663"/>
              <a:gd name="mins" fmla="min sw sh"/>
              <a:gd name="dsw" fmla="+- 0 sw mins"/>
              <a:gd name="dsh" fmla="+- 0 sh mins"/>
              <a:gd name="p0x0" fmla="*/ 180 w 8505"/>
              <a:gd name="p0y0" fmla="*/ 0 h 1663"/>
              <a:gd name="p0x1" fmla="*/ 8325 w 8505"/>
              <a:gd name="p0y1" fmla="*/ 0 h 1663"/>
              <a:gd name="p0x2" fmla="*/ 8424 w 8505"/>
              <a:gd name="p0y2" fmla="*/ 0 h 1663"/>
              <a:gd name="p0x3" fmla="*/ 8505 w 8505"/>
              <a:gd name="p0y3" fmla="*/ 80 h 1663"/>
              <a:gd name="p0x4" fmla="*/ 8505 w 8505"/>
              <a:gd name="p0y4" fmla="*/ 180 h 1663"/>
              <a:gd name="p0x5" fmla="*/ 8505 w 8505"/>
              <a:gd name="p0y5" fmla="*/ 1483 h 1663"/>
              <a:gd name="p0x6" fmla="*/ 8505 w 8505"/>
              <a:gd name="p0y6" fmla="*/ 1582 h 1663"/>
              <a:gd name="p0x7" fmla="*/ 8424 w 8505"/>
              <a:gd name="p0y7" fmla="*/ 1663 h 1663"/>
              <a:gd name="p0x8" fmla="*/ 8325 w 8505"/>
              <a:gd name="p0y8" fmla="*/ 1663 h 1663"/>
              <a:gd name="p0x9" fmla="*/ 180 w 8505"/>
              <a:gd name="p0y9" fmla="*/ 1663 h 1663"/>
              <a:gd name="p0x10" fmla="*/ 80 w 8505"/>
              <a:gd name="p0y10" fmla="*/ 1663 h 1663"/>
              <a:gd name="p0x11" fmla="*/ 0 w 8505"/>
              <a:gd name="p0y11" fmla="*/ 1582 h 1663"/>
              <a:gd name="p0x12" fmla="*/ 0 w 8505"/>
              <a:gd name="p0y12" fmla="*/ 1483 h 1663"/>
              <a:gd name="p0x13" fmla="*/ 0 w 8505"/>
              <a:gd name="p0y13" fmla="*/ 180 h 1663"/>
              <a:gd name="p0x14" fmla="*/ 0 w 8505"/>
              <a:gd name="p0y14" fmla="*/ 80 h 1663"/>
              <a:gd name="p0x15" fmla="*/ 80 w 8505"/>
              <a:gd name="p0y15" fmla="*/ 0 h 1663"/>
              <a:gd name="p0x16" fmla="*/ 180 w 8505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5734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5793" r="-5793"/>
          <a:stretch>
            <a:fillRect/>
          </a:stretch>
        </p:blipFill>
        <p:spPr>
          <a:xfrm>
            <a:off x="840105" y="5815330"/>
            <a:ext cx="281305" cy="2520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304925" y="5629875"/>
            <a:ext cx="216440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看到想到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1304925" y="5953725"/>
            <a:ext cx="233585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看到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想到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的思维跨越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6214745" y="2903855"/>
            <a:ext cx="5400675" cy="1056005"/>
          </a:xfrm>
          <a:custGeom>
            <a:avLst/>
            <a:gdLst>
              <a:gd name="sw" fmla="*/ 1 w 8505"/>
              <a:gd name="sh" fmla="*/ 1 h 1663"/>
              <a:gd name="mins" fmla="min sw sh"/>
              <a:gd name="dsw" fmla="+- 0 sw mins"/>
              <a:gd name="dsh" fmla="+- 0 sh mins"/>
              <a:gd name="p0x0" fmla="*/ 180 w 8505"/>
              <a:gd name="p0y0" fmla="*/ 0 h 1663"/>
              <a:gd name="p0x1" fmla="*/ 8325 w 8505"/>
              <a:gd name="p0y1" fmla="*/ 0 h 1663"/>
              <a:gd name="p0x2" fmla="*/ 8424 w 8505"/>
              <a:gd name="p0y2" fmla="*/ 0 h 1663"/>
              <a:gd name="p0x3" fmla="*/ 8505 w 8505"/>
              <a:gd name="p0y3" fmla="*/ 80 h 1663"/>
              <a:gd name="p0x4" fmla="*/ 8505 w 8505"/>
              <a:gd name="p0y4" fmla="*/ 180 h 1663"/>
              <a:gd name="p0x5" fmla="*/ 8505 w 8505"/>
              <a:gd name="p0y5" fmla="*/ 1483 h 1663"/>
              <a:gd name="p0x6" fmla="*/ 8505 w 8505"/>
              <a:gd name="p0y6" fmla="*/ 1582 h 1663"/>
              <a:gd name="p0x7" fmla="*/ 8424 w 8505"/>
              <a:gd name="p0y7" fmla="*/ 1663 h 1663"/>
              <a:gd name="p0x8" fmla="*/ 8325 w 8505"/>
              <a:gd name="p0y8" fmla="*/ 1663 h 1663"/>
              <a:gd name="p0x9" fmla="*/ 180 w 8505"/>
              <a:gd name="p0y9" fmla="*/ 1663 h 1663"/>
              <a:gd name="p0x10" fmla="*/ 80 w 8505"/>
              <a:gd name="p0y10" fmla="*/ 1663 h 1663"/>
              <a:gd name="p0x11" fmla="*/ 0 w 8505"/>
              <a:gd name="p0y11" fmla="*/ 1582 h 1663"/>
              <a:gd name="p0x12" fmla="*/ 0 w 8505"/>
              <a:gd name="p0y12" fmla="*/ 1483 h 1663"/>
              <a:gd name="p0x13" fmla="*/ 0 w 8505"/>
              <a:gd name="p0y13" fmla="*/ 180 h 1663"/>
              <a:gd name="p0x14" fmla="*/ 0 w 8505"/>
              <a:gd name="p0y14" fmla="*/ 80 h 1663"/>
              <a:gd name="p0x15" fmla="*/ 80 w 8505"/>
              <a:gd name="p0y15" fmla="*/ 0 h 1663"/>
              <a:gd name="p0x16" fmla="*/ 180 w 8505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6410325" y="32219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6795" t="-10152" r="-6795" b="-10152"/>
          <a:stretch>
            <a:fillRect/>
          </a:stretch>
        </p:blipFill>
        <p:spPr>
          <a:xfrm>
            <a:off x="6478905" y="3303270"/>
            <a:ext cx="281305" cy="25209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6943725" y="3117809"/>
            <a:ext cx="268322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古代工匠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6943725" y="3441659"/>
            <a:ext cx="285467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看图纸造器物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二维到三维的想象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6214745" y="4159885"/>
            <a:ext cx="5400675" cy="1056005"/>
          </a:xfrm>
          <a:custGeom>
            <a:avLst/>
            <a:gdLst>
              <a:gd name="sw" fmla="*/ 1 w 8505"/>
              <a:gd name="sh" fmla="*/ 1 h 1663"/>
              <a:gd name="mins" fmla="min sw sh"/>
              <a:gd name="dsw" fmla="+- 0 sw mins"/>
              <a:gd name="dsh" fmla="+- 0 sh mins"/>
              <a:gd name="p0x0" fmla="*/ 180 w 8505"/>
              <a:gd name="p0y0" fmla="*/ 0 h 1663"/>
              <a:gd name="p0x1" fmla="*/ 8325 w 8505"/>
              <a:gd name="p0y1" fmla="*/ 0 h 1663"/>
              <a:gd name="p0x2" fmla="*/ 8424 w 8505"/>
              <a:gd name="p0y2" fmla="*/ 0 h 1663"/>
              <a:gd name="p0x3" fmla="*/ 8505 w 8505"/>
              <a:gd name="p0y3" fmla="*/ 80 h 1663"/>
              <a:gd name="p0x4" fmla="*/ 8505 w 8505"/>
              <a:gd name="p0y4" fmla="*/ 180 h 1663"/>
              <a:gd name="p0x5" fmla="*/ 8505 w 8505"/>
              <a:gd name="p0y5" fmla="*/ 1483 h 1663"/>
              <a:gd name="p0x6" fmla="*/ 8505 w 8505"/>
              <a:gd name="p0y6" fmla="*/ 1582 h 1663"/>
              <a:gd name="p0x7" fmla="*/ 8424 w 8505"/>
              <a:gd name="p0y7" fmla="*/ 1663 h 1663"/>
              <a:gd name="p0x8" fmla="*/ 8325 w 8505"/>
              <a:gd name="p0y8" fmla="*/ 1663 h 1663"/>
              <a:gd name="p0x9" fmla="*/ 180 w 8505"/>
              <a:gd name="p0y9" fmla="*/ 1663 h 1663"/>
              <a:gd name="p0x10" fmla="*/ 80 w 8505"/>
              <a:gd name="p0y10" fmla="*/ 1663 h 1663"/>
              <a:gd name="p0x11" fmla="*/ 0 w 8505"/>
              <a:gd name="p0y11" fmla="*/ 1582 h 1663"/>
              <a:gd name="p0x12" fmla="*/ 0 w 8505"/>
              <a:gd name="p0y12" fmla="*/ 1483 h 1663"/>
              <a:gd name="p0x13" fmla="*/ 0 w 8505"/>
              <a:gd name="p0y13" fmla="*/ 180 h 1663"/>
              <a:gd name="p0x14" fmla="*/ 0 w 8505"/>
              <a:gd name="p0y14" fmla="*/ 80 h 1663"/>
              <a:gd name="p0x15" fmla="*/ 80 w 8505"/>
              <a:gd name="p0y15" fmla="*/ 0 h 1663"/>
              <a:gd name="p0x16" fmla="*/ 180 w 8505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6410325" y="44780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6496050" y="4559300"/>
            <a:ext cx="247650" cy="2520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6943725" y="4373842"/>
            <a:ext cx="24003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七巧板拼图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6943725" y="4697692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从不同方向观察拼合的空间关系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6214745" y="5415915"/>
            <a:ext cx="5400675" cy="1056005"/>
          </a:xfrm>
          <a:custGeom>
            <a:avLst/>
            <a:gdLst>
              <a:gd name="sw" fmla="*/ 1 w 8505"/>
              <a:gd name="sh" fmla="*/ 1 h 1663"/>
              <a:gd name="mins" fmla="min sw sh"/>
              <a:gd name="dsw" fmla="+- 0 sw mins"/>
              <a:gd name="dsh" fmla="+- 0 sh mins"/>
              <a:gd name="p0x0" fmla="*/ 180 w 8505"/>
              <a:gd name="p0y0" fmla="*/ 0 h 1663"/>
              <a:gd name="p0x1" fmla="*/ 8325 w 8505"/>
              <a:gd name="p0y1" fmla="*/ 0 h 1663"/>
              <a:gd name="p0x2" fmla="*/ 8424 w 8505"/>
              <a:gd name="p0y2" fmla="*/ 0 h 1663"/>
              <a:gd name="p0x3" fmla="*/ 8505 w 8505"/>
              <a:gd name="p0y3" fmla="*/ 80 h 1663"/>
              <a:gd name="p0x4" fmla="*/ 8505 w 8505"/>
              <a:gd name="p0y4" fmla="*/ 180 h 1663"/>
              <a:gd name="p0x5" fmla="*/ 8505 w 8505"/>
              <a:gd name="p0y5" fmla="*/ 1483 h 1663"/>
              <a:gd name="p0x6" fmla="*/ 8505 w 8505"/>
              <a:gd name="p0y6" fmla="*/ 1582 h 1663"/>
              <a:gd name="p0x7" fmla="*/ 8424 w 8505"/>
              <a:gd name="p0y7" fmla="*/ 1663 h 1663"/>
              <a:gd name="p0x8" fmla="*/ 8325 w 8505"/>
              <a:gd name="p0y8" fmla="*/ 1663 h 1663"/>
              <a:gd name="p0x9" fmla="*/ 180 w 8505"/>
              <a:gd name="p0y9" fmla="*/ 1663 h 1663"/>
              <a:gd name="p0x10" fmla="*/ 80 w 8505"/>
              <a:gd name="p0y10" fmla="*/ 1663 h 1663"/>
              <a:gd name="p0x11" fmla="*/ 0 w 8505"/>
              <a:gd name="p0y11" fmla="*/ 1582 h 1663"/>
              <a:gd name="p0x12" fmla="*/ 0 w 8505"/>
              <a:gd name="p0y12" fmla="*/ 1483 h 1663"/>
              <a:gd name="p0x13" fmla="*/ 0 w 8505"/>
              <a:gd name="p0y13" fmla="*/ 180 h 1663"/>
              <a:gd name="p0x14" fmla="*/ 0 w 8505"/>
              <a:gd name="p0y14" fmla="*/ 80 h 1663"/>
              <a:gd name="p0x15" fmla="*/ 80 w 8505"/>
              <a:gd name="p0y15" fmla="*/ 0 h 1663"/>
              <a:gd name="p0x16" fmla="*/ 180 w 8505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40"/>
            </p:custDataLst>
          </p:nvPr>
        </p:nvSpPr>
        <p:spPr>
          <a:xfrm>
            <a:off x="6410325" y="5734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6496050" y="5815330"/>
            <a:ext cx="247650" cy="2520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6943725" y="5629875"/>
            <a:ext cx="219662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三视图奠基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6943725" y="5953725"/>
            <a:ext cx="236807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为后续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三视图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学习奠定基础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观察智慧总结：多角度才能看清全貌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80 w 4970"/>
              <a:gd name="p0y0" fmla="*/ 0 h 8445"/>
              <a:gd name="p0x1" fmla="*/ 4790 w 4970"/>
              <a:gd name="p0y1" fmla="*/ 0 h 8445"/>
              <a:gd name="p0x2" fmla="*/ 4890 w 4970"/>
              <a:gd name="p0y2" fmla="*/ 0 h 8445"/>
              <a:gd name="p0x3" fmla="*/ 4970 w 4970"/>
              <a:gd name="p0y3" fmla="*/ 80 h 8445"/>
              <a:gd name="p0x4" fmla="*/ 4970 w 4970"/>
              <a:gd name="p0y4" fmla="*/ 180 h 8445"/>
              <a:gd name="p0x5" fmla="*/ 4970 w 4970"/>
              <a:gd name="p0y5" fmla="*/ 8265 h 8445"/>
              <a:gd name="p0x6" fmla="*/ 4970 w 4970"/>
              <a:gd name="p0y6" fmla="*/ 8364 h 8445"/>
              <a:gd name="p0x7" fmla="*/ 4890 w 4970"/>
              <a:gd name="p0y7" fmla="*/ 8445 h 8445"/>
              <a:gd name="p0x8" fmla="*/ 4790 w 4970"/>
              <a:gd name="p0y8" fmla="*/ 8445 h 8445"/>
              <a:gd name="p0x9" fmla="*/ 180 w 4970"/>
              <a:gd name="p0y9" fmla="*/ 8445 h 8445"/>
              <a:gd name="p0x10" fmla="*/ 80 w 4970"/>
              <a:gd name="p0y10" fmla="*/ 8445 h 8445"/>
              <a:gd name="p0x11" fmla="*/ 0 w 4970"/>
              <a:gd name="p0y11" fmla="*/ 8364 h 8445"/>
              <a:gd name="p0x12" fmla="*/ 0 w 4970"/>
              <a:gd name="p0y12" fmla="*/ 8265 h 8445"/>
              <a:gd name="p0x13" fmla="*/ 0 w 4970"/>
              <a:gd name="p0y13" fmla="*/ 180 h 8445"/>
              <a:gd name="p0x14" fmla="*/ 0 w 4970"/>
              <a:gd name="p0y14" fmla="*/ 80 h 8445"/>
              <a:gd name="p0x15" fmla="*/ 80 w 4970"/>
              <a:gd name="p0y15" fmla="*/ 0 h 8445"/>
              <a:gd name="p0x16" fmla="*/ 180 w 497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2800350"/>
            <a:ext cx="723900" cy="276225"/>
          </a:xfrm>
          <a:custGeom>
            <a:avLst/>
            <a:gdLst>
              <a:gd name="sw" fmla="*/ 1 w 1140"/>
              <a:gd name="sh" fmla="*/ 1 h 435"/>
              <a:gd name="mins" fmla="min sw sh"/>
              <a:gd name="dsw" fmla="+- 0 sw mins"/>
              <a:gd name="dsh" fmla="+- 0 sh mins"/>
              <a:gd name="p0x0" fmla="*/ 90 w 1140"/>
              <a:gd name="p0y0" fmla="*/ 0 h 435"/>
              <a:gd name="p0x1" fmla="*/ 1050 w 1140"/>
              <a:gd name="p0y1" fmla="*/ 0 h 435"/>
              <a:gd name="p0x2" fmla="*/ 1100 w 1140"/>
              <a:gd name="p0y2" fmla="*/ 0 h 435"/>
              <a:gd name="p0x3" fmla="*/ 1140 w 1140"/>
              <a:gd name="p0y3" fmla="*/ 40 h 435"/>
              <a:gd name="p0x4" fmla="*/ 1140 w 1140"/>
              <a:gd name="p0y4" fmla="*/ 90 h 435"/>
              <a:gd name="p0x5" fmla="*/ 1140 w 1140"/>
              <a:gd name="p0y5" fmla="*/ 345 h 435"/>
              <a:gd name="p0x6" fmla="*/ 1140 w 1140"/>
              <a:gd name="p0y6" fmla="*/ 394 h 435"/>
              <a:gd name="p0x7" fmla="*/ 1100 w 1140"/>
              <a:gd name="p0y7" fmla="*/ 435 h 435"/>
              <a:gd name="p0x8" fmla="*/ 1050 w 1140"/>
              <a:gd name="p0y8" fmla="*/ 435 h 435"/>
              <a:gd name="p0x9" fmla="*/ 90 w 1140"/>
              <a:gd name="p0y9" fmla="*/ 435 h 435"/>
              <a:gd name="p0x10" fmla="*/ 40 w 1140"/>
              <a:gd name="p0y10" fmla="*/ 435 h 435"/>
              <a:gd name="p0x11" fmla="*/ 0 w 1140"/>
              <a:gd name="p0y11" fmla="*/ 394 h 435"/>
              <a:gd name="p0x12" fmla="*/ 0 w 1140"/>
              <a:gd name="p0y12" fmla="*/ 345 h 435"/>
              <a:gd name="p0x13" fmla="*/ 0 w 1140"/>
              <a:gd name="p0y13" fmla="*/ 90 h 435"/>
              <a:gd name="p0x14" fmla="*/ 0 w 1140"/>
              <a:gd name="p0y14" fmla="*/ 40 h 435"/>
              <a:gd name="p0x15" fmla="*/ 40 w 1140"/>
              <a:gd name="p0y15" fmla="*/ 0 h 435"/>
              <a:gd name="p0x16" fmla="*/ 90 w 114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847725" y="2838450"/>
            <a:ext cx="72411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[</a:t>
            </a:r>
            <a:r>
              <a:rPr lang="zh-CN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直觉层</a:t>
            </a:r>
            <a:r>
              <a:rPr lang="en-US" altLang="zh-CN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]</a:t>
            </a:r>
            <a:endParaRPr lang="en-US" altLang="zh-CN"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3174683"/>
            <a:ext cx="27660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站在原地看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36766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083" t="-12593" r="-2083" b="-12593"/>
          <a:stretch>
            <a:fillRect/>
          </a:stretch>
        </p:blipFill>
        <p:spPr>
          <a:xfrm>
            <a:off x="823595" y="3738245"/>
            <a:ext cx="238125" cy="21463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228725" y="3681413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单一视角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固定位置观察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771525" y="43053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4259" t="-12593" r="-4259" b="-12593"/>
          <a:stretch>
            <a:fillRect/>
          </a:stretch>
        </p:blipFill>
        <p:spPr>
          <a:xfrm>
            <a:off x="849630" y="4366895"/>
            <a:ext cx="186055" cy="2146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228725" y="4157663"/>
            <a:ext cx="23088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局限认知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只见局部不见整体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3989705" y="1109345"/>
            <a:ext cx="4211955" cy="5362575"/>
          </a:xfrm>
          <a:custGeom>
            <a:avLst/>
            <a:gdLst>
              <a:gd name="sw" fmla="*/ 1 w 6633"/>
              <a:gd name="sh" fmla="*/ 1 h 8445"/>
              <a:gd name="mins" fmla="min sw sh"/>
              <a:gd name="dsw" fmla="+- 0 sw mins"/>
              <a:gd name="dsh" fmla="+- 0 sh mins"/>
              <a:gd name="p0x0" fmla="*/ 180 w 6633"/>
              <a:gd name="p0y0" fmla="*/ 0 h 8445"/>
              <a:gd name="p0x1" fmla="*/ 6453 w 6633"/>
              <a:gd name="p0y1" fmla="*/ 0 h 8445"/>
              <a:gd name="p0x2" fmla="*/ 6552 w 6633"/>
              <a:gd name="p0y2" fmla="*/ 0 h 8445"/>
              <a:gd name="p0x3" fmla="*/ 6633 w 6633"/>
              <a:gd name="p0y3" fmla="*/ 80 h 8445"/>
              <a:gd name="p0x4" fmla="*/ 6633 w 6633"/>
              <a:gd name="p0y4" fmla="*/ 180 h 8445"/>
              <a:gd name="p0x5" fmla="*/ 6633 w 6633"/>
              <a:gd name="p0y5" fmla="*/ 8265 h 8445"/>
              <a:gd name="p0x6" fmla="*/ 6633 w 6633"/>
              <a:gd name="p0y6" fmla="*/ 8364 h 8445"/>
              <a:gd name="p0x7" fmla="*/ 6552 w 6633"/>
              <a:gd name="p0y7" fmla="*/ 8445 h 8445"/>
              <a:gd name="p0x8" fmla="*/ 6453 w 6633"/>
              <a:gd name="p0y8" fmla="*/ 8445 h 8445"/>
              <a:gd name="p0x9" fmla="*/ 180 w 6633"/>
              <a:gd name="p0y9" fmla="*/ 8445 h 8445"/>
              <a:gd name="p0x10" fmla="*/ 80 w 6633"/>
              <a:gd name="p0y10" fmla="*/ 8445 h 8445"/>
              <a:gd name="p0x11" fmla="*/ 0 w 6633"/>
              <a:gd name="p0y11" fmla="*/ 8364 h 8445"/>
              <a:gd name="p0x12" fmla="*/ 0 w 6633"/>
              <a:gd name="p0y12" fmla="*/ 8265 h 8445"/>
              <a:gd name="p0x13" fmla="*/ 0 w 6633"/>
              <a:gd name="p0y13" fmla="*/ 180 h 8445"/>
              <a:gd name="p0x14" fmla="*/ 0 w 6633"/>
              <a:gd name="p0y14" fmla="*/ 80 h 8445"/>
              <a:gd name="p0x15" fmla="*/ 80 w 6633"/>
              <a:gd name="p0y15" fmla="*/ 0 h 8445"/>
              <a:gd name="p0x16" fmla="*/ 180 w 6633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4184650" y="2719070"/>
            <a:ext cx="724535" cy="276225"/>
          </a:xfrm>
          <a:custGeom>
            <a:avLst/>
            <a:gdLst>
              <a:gd name="sw" fmla="*/ 1 w 1140"/>
              <a:gd name="sh" fmla="*/ 1 h 435"/>
              <a:gd name="mins" fmla="min sw sh"/>
              <a:gd name="dsw" fmla="+- 0 sw mins"/>
              <a:gd name="dsh" fmla="+- 0 sh mins"/>
              <a:gd name="p0x0" fmla="*/ 90 w 1140"/>
              <a:gd name="p0y0" fmla="*/ 0 h 435"/>
              <a:gd name="p0x1" fmla="*/ 1050 w 1140"/>
              <a:gd name="p0y1" fmla="*/ 0 h 435"/>
              <a:gd name="p0x2" fmla="*/ 1100 w 1140"/>
              <a:gd name="p0y2" fmla="*/ 0 h 435"/>
              <a:gd name="p0x3" fmla="*/ 1140 w 1140"/>
              <a:gd name="p0y3" fmla="*/ 40 h 435"/>
              <a:gd name="p0x4" fmla="*/ 1140 w 1140"/>
              <a:gd name="p0y4" fmla="*/ 90 h 435"/>
              <a:gd name="p0x5" fmla="*/ 1140 w 1140"/>
              <a:gd name="p0y5" fmla="*/ 345 h 435"/>
              <a:gd name="p0x6" fmla="*/ 1140 w 1140"/>
              <a:gd name="p0y6" fmla="*/ 394 h 435"/>
              <a:gd name="p0x7" fmla="*/ 1100 w 1140"/>
              <a:gd name="p0y7" fmla="*/ 435 h 435"/>
              <a:gd name="p0x8" fmla="*/ 1050 w 1140"/>
              <a:gd name="p0y8" fmla="*/ 435 h 435"/>
              <a:gd name="p0x9" fmla="*/ 90 w 1140"/>
              <a:gd name="p0y9" fmla="*/ 435 h 435"/>
              <a:gd name="p0x10" fmla="*/ 40 w 1140"/>
              <a:gd name="p0y10" fmla="*/ 435 h 435"/>
              <a:gd name="p0x11" fmla="*/ 0 w 1140"/>
              <a:gd name="p0y11" fmla="*/ 394 h 435"/>
              <a:gd name="p0x12" fmla="*/ 0 w 1140"/>
              <a:gd name="p0y12" fmla="*/ 345 h 435"/>
              <a:gd name="p0x13" fmla="*/ 0 w 1140"/>
              <a:gd name="p0y13" fmla="*/ 90 h 435"/>
              <a:gd name="p0x14" fmla="*/ 0 w 1140"/>
              <a:gd name="p0y14" fmla="*/ 40 h 435"/>
              <a:gd name="p0x15" fmla="*/ 40 w 1140"/>
              <a:gd name="p0y15" fmla="*/ 0 h 435"/>
              <a:gd name="p0x16" fmla="*/ 90 w 114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4261466" y="2757488"/>
            <a:ext cx="72411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[</a:t>
            </a:r>
            <a:r>
              <a:rPr lang="zh-CN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操作层</a:t>
            </a:r>
            <a:r>
              <a:rPr lang="en-US" altLang="zh-CN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]</a:t>
            </a:r>
            <a:endParaRPr lang="en-US" altLang="zh-CN"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4185266" y="3093720"/>
            <a:ext cx="38214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换位观察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4184650" y="3595370"/>
            <a:ext cx="762635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90 w 1200"/>
              <a:gd name="p0y0" fmla="*/ 0 h 435"/>
              <a:gd name="p0x1" fmla="*/ 1110 w 1200"/>
              <a:gd name="p0y1" fmla="*/ 0 h 435"/>
              <a:gd name="p0x2" fmla="*/ 1159 w 1200"/>
              <a:gd name="p0y2" fmla="*/ 0 h 435"/>
              <a:gd name="p0x3" fmla="*/ 1200 w 1200"/>
              <a:gd name="p0y3" fmla="*/ 40 h 435"/>
              <a:gd name="p0x4" fmla="*/ 1200 w 1200"/>
              <a:gd name="p0y4" fmla="*/ 90 h 435"/>
              <a:gd name="p0x5" fmla="*/ 1200 w 1200"/>
              <a:gd name="p0y5" fmla="*/ 345 h 435"/>
              <a:gd name="p0x6" fmla="*/ 1200 w 1200"/>
              <a:gd name="p0y6" fmla="*/ 394 h 435"/>
              <a:gd name="p0x7" fmla="*/ 1159 w 1200"/>
              <a:gd name="p0y7" fmla="*/ 435 h 435"/>
              <a:gd name="p0x8" fmla="*/ 1110 w 1200"/>
              <a:gd name="p0y8" fmla="*/ 435 h 435"/>
              <a:gd name="p0x9" fmla="*/ 90 w 1200"/>
              <a:gd name="p0y9" fmla="*/ 435 h 435"/>
              <a:gd name="p0x10" fmla="*/ 40 w 1200"/>
              <a:gd name="p0y10" fmla="*/ 435 h 435"/>
              <a:gd name="p0x11" fmla="*/ 0 w 1200"/>
              <a:gd name="p0y11" fmla="*/ 394 h 435"/>
              <a:gd name="p0x12" fmla="*/ 0 w 1200"/>
              <a:gd name="p0y12" fmla="*/ 345 h 435"/>
              <a:gd name="p0x13" fmla="*/ 0 w 1200"/>
              <a:gd name="p0y13" fmla="*/ 90 h 435"/>
              <a:gd name="p0x14" fmla="*/ 0 w 1200"/>
              <a:gd name="p0y14" fmla="*/ 40 h 435"/>
              <a:gd name="p0x15" fmla="*/ 40 w 1200"/>
              <a:gd name="p0y15" fmla="*/ 0 h 435"/>
              <a:gd name="p0x16" fmla="*/ 9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4261466" y="3633788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核心方法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2"/>
            </p:custDataLst>
          </p:nvPr>
        </p:nvSpPr>
        <p:spPr>
          <a:xfrm>
            <a:off x="4184650" y="40239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4251325" y="4086225"/>
            <a:ext cx="209550" cy="21399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4642466" y="4029075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多视角验证</a:t>
            </a:r>
            <a:r>
              <a:rPr 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移动位置全面观察</a:t>
            </a:r>
            <a:endParaRPr lang="zh-CN" altLang="en-US"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4184650" y="45192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7895" t="-3492" r="-7895" b="-3492"/>
          <a:stretch>
            <a:fillRect/>
          </a:stretch>
        </p:blipFill>
        <p:spPr>
          <a:xfrm>
            <a:off x="4251325" y="4581525"/>
            <a:ext cx="209550" cy="21399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4642466" y="4524375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互相比对</a:t>
            </a:r>
            <a:r>
              <a:rPr 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发现差异形成整体</a:t>
            </a:r>
            <a:endParaRPr lang="zh-CN" altLang="en-US"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845883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80 w 4970"/>
              <a:gd name="p0y0" fmla="*/ 0 h 8445"/>
              <a:gd name="p0x1" fmla="*/ 4790 w 4970"/>
              <a:gd name="p0y1" fmla="*/ 0 h 8445"/>
              <a:gd name="p0x2" fmla="*/ 4890 w 4970"/>
              <a:gd name="p0y2" fmla="*/ 0 h 8445"/>
              <a:gd name="p0x3" fmla="*/ 4970 w 4970"/>
              <a:gd name="p0y3" fmla="*/ 80 h 8445"/>
              <a:gd name="p0x4" fmla="*/ 4970 w 4970"/>
              <a:gd name="p0y4" fmla="*/ 180 h 8445"/>
              <a:gd name="p0x5" fmla="*/ 4970 w 4970"/>
              <a:gd name="p0y5" fmla="*/ 8265 h 8445"/>
              <a:gd name="p0x6" fmla="*/ 4970 w 4970"/>
              <a:gd name="p0y6" fmla="*/ 8364 h 8445"/>
              <a:gd name="p0x7" fmla="*/ 4890 w 4970"/>
              <a:gd name="p0y7" fmla="*/ 8445 h 8445"/>
              <a:gd name="p0x8" fmla="*/ 4790 w 4970"/>
              <a:gd name="p0y8" fmla="*/ 8445 h 8445"/>
              <a:gd name="p0x9" fmla="*/ 180 w 4970"/>
              <a:gd name="p0y9" fmla="*/ 8445 h 8445"/>
              <a:gd name="p0x10" fmla="*/ 80 w 4970"/>
              <a:gd name="p0y10" fmla="*/ 8445 h 8445"/>
              <a:gd name="p0x11" fmla="*/ 0 w 4970"/>
              <a:gd name="p0y11" fmla="*/ 8364 h 8445"/>
              <a:gd name="p0x12" fmla="*/ 0 w 4970"/>
              <a:gd name="p0y12" fmla="*/ 8265 h 8445"/>
              <a:gd name="p0x13" fmla="*/ 0 w 4970"/>
              <a:gd name="p0y13" fmla="*/ 180 h 8445"/>
              <a:gd name="p0x14" fmla="*/ 0 w 4970"/>
              <a:gd name="p0y14" fmla="*/ 80 h 8445"/>
              <a:gd name="p0x15" fmla="*/ 80 w 4970"/>
              <a:gd name="p0y15" fmla="*/ 0 h 8445"/>
              <a:gd name="p0x16" fmla="*/ 180 w 497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8654415" y="2667000"/>
            <a:ext cx="723900" cy="276225"/>
          </a:xfrm>
          <a:custGeom>
            <a:avLst/>
            <a:gdLst>
              <a:gd name="sw" fmla="*/ 1 w 1140"/>
              <a:gd name="sh" fmla="*/ 1 h 435"/>
              <a:gd name="mins" fmla="min sw sh"/>
              <a:gd name="dsw" fmla="+- 0 sw mins"/>
              <a:gd name="dsh" fmla="+- 0 sh mins"/>
              <a:gd name="p0x0" fmla="*/ 90 w 1140"/>
              <a:gd name="p0y0" fmla="*/ 0 h 435"/>
              <a:gd name="p0x1" fmla="*/ 1050 w 1140"/>
              <a:gd name="p0y1" fmla="*/ 0 h 435"/>
              <a:gd name="p0x2" fmla="*/ 1100 w 1140"/>
              <a:gd name="p0y2" fmla="*/ 0 h 435"/>
              <a:gd name="p0x3" fmla="*/ 1140 w 1140"/>
              <a:gd name="p0y3" fmla="*/ 40 h 435"/>
              <a:gd name="p0x4" fmla="*/ 1140 w 1140"/>
              <a:gd name="p0y4" fmla="*/ 90 h 435"/>
              <a:gd name="p0x5" fmla="*/ 1140 w 1140"/>
              <a:gd name="p0y5" fmla="*/ 345 h 435"/>
              <a:gd name="p0x6" fmla="*/ 1140 w 1140"/>
              <a:gd name="p0y6" fmla="*/ 394 h 435"/>
              <a:gd name="p0x7" fmla="*/ 1100 w 1140"/>
              <a:gd name="p0y7" fmla="*/ 435 h 435"/>
              <a:gd name="p0x8" fmla="*/ 1050 w 1140"/>
              <a:gd name="p0y8" fmla="*/ 435 h 435"/>
              <a:gd name="p0x9" fmla="*/ 90 w 1140"/>
              <a:gd name="p0y9" fmla="*/ 435 h 435"/>
              <a:gd name="p0x10" fmla="*/ 40 w 1140"/>
              <a:gd name="p0y10" fmla="*/ 435 h 435"/>
              <a:gd name="p0x11" fmla="*/ 0 w 1140"/>
              <a:gd name="p0y11" fmla="*/ 394 h 435"/>
              <a:gd name="p0x12" fmla="*/ 0 w 1140"/>
              <a:gd name="p0y12" fmla="*/ 345 h 435"/>
              <a:gd name="p0x13" fmla="*/ 0 w 1140"/>
              <a:gd name="p0y13" fmla="*/ 90 h 435"/>
              <a:gd name="p0x14" fmla="*/ 0 w 1140"/>
              <a:gd name="p0y14" fmla="*/ 40 h 435"/>
              <a:gd name="p0x15" fmla="*/ 40 w 1140"/>
              <a:gd name="p0y15" fmla="*/ 0 h 435"/>
              <a:gd name="p0x16" fmla="*/ 90 w 114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8730634" y="2705100"/>
            <a:ext cx="72411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[</a:t>
            </a:r>
            <a:r>
              <a:rPr lang="zh-CN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想象层</a:t>
            </a:r>
            <a:r>
              <a:rPr lang="en-US" altLang="zh-CN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]</a:t>
            </a:r>
            <a:endParaRPr lang="en-US" altLang="zh-CN"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5"/>
            </p:custDataLst>
          </p:nvPr>
        </p:nvSpPr>
        <p:spPr>
          <a:xfrm>
            <a:off x="8654434" y="3041333"/>
            <a:ext cx="27660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闭眼推想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6"/>
            </p:custDataLst>
          </p:nvPr>
        </p:nvSpPr>
        <p:spPr>
          <a:xfrm>
            <a:off x="8654415" y="36766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5000" t="-3651" r="-5000" b="-3651"/>
          <a:stretch>
            <a:fillRect/>
          </a:stretch>
        </p:blipFill>
        <p:spPr>
          <a:xfrm>
            <a:off x="8721090" y="3738245"/>
            <a:ext cx="209550" cy="2146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0"/>
            </p:custDataLst>
          </p:nvPr>
        </p:nvSpPr>
        <p:spPr>
          <a:xfrm>
            <a:off x="9111634" y="3529013"/>
            <a:ext cx="23088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空间想象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脑中构建立体图像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41"/>
            </p:custDataLst>
          </p:nvPr>
        </p:nvSpPr>
        <p:spPr>
          <a:xfrm>
            <a:off x="8654415" y="44386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721090" y="4500245"/>
            <a:ext cx="209550" cy="21463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9111634" y="4291013"/>
            <a:ext cx="23088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思维跨越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超越视觉局限推理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90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91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9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1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11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12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1208</Words>
  <Application>WPS 演示</Application>
  <PresentationFormat>宽屏</PresentationFormat>
  <Paragraphs>206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</vt:lpstr>
      <vt:lpstr>宋体</vt:lpstr>
      <vt:lpstr>Wingdings</vt:lpstr>
      <vt:lpstr>楷体</vt:lpstr>
      <vt:lpstr>微软雅黑</vt:lpstr>
      <vt:lpstr>Office 主题​​</vt:lpstr>
      <vt:lpstr>正面侧面上面·多角度看世界</vt:lpstr>
      <vt:lpstr>古代造物中的多视角观察</vt:lpstr>
      <vt:lpstr>PowerPoint 演示文稿</vt:lpstr>
      <vt:lpstr>PowerPoint 演示文稿</vt:lpstr>
      <vt:lpstr>PowerPoint 演示文稿</vt:lpstr>
      <vt:lpstr>观察方法：定点、换位、想象</vt:lpstr>
      <vt:lpstr>PowerPoint 演示文稿</vt:lpstr>
      <vt:lpstr>PowerPoint 演示文稿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古人计数与数的认识</dc:title>
  <dc:creator>O365</dc:creator>
  <cp:lastModifiedBy>李启峰</cp:lastModifiedBy>
  <cp:revision>14</cp:revision>
  <dcterms:created xsi:type="dcterms:W3CDTF">2026-07-25T06:17:00Z</dcterms:created>
  <dcterms:modified xsi:type="dcterms:W3CDTF">2026-07-25T06:28:50Z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B6D542AA0001499BA42B0424F2E41BBE_13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