
<file path=[Content_Types].xml><?xml version="1.0" encoding="utf-8"?>
<Types xmlns="http://schemas.openxmlformats.org/package/2006/content-types">
  <Default Extension="xlsx" ContentType="application/vnd.openxmlformats-officedocument.spreadsheetml.sheet"/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commentAuthors.xml" ContentType="application/vnd.openxmlformats-officedocument.presentationml.commentAuthors+xml"/>
  <Override PartName="/ppt/media/image11.svg" ContentType="image/svg+xml"/>
  <Override PartName="/ppt/media/image13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21.svg" ContentType="image/svg+xml"/>
  <Override PartName="/ppt/media/image23.svg" ContentType="image/svg+xml"/>
  <Override PartName="/ppt/media/image25.svg" ContentType="image/svg+xml"/>
  <Override PartName="/ppt/media/image27.svg" ContentType="image/svg+xml"/>
  <Override PartName="/ppt/media/image29.svg" ContentType="image/svg+xml"/>
  <Override PartName="/ppt/media/image31.svg" ContentType="image/svg+xml"/>
  <Override PartName="/ppt/media/image33.svg" ContentType="image/svg+xml"/>
  <Override PartName="/ppt/media/image35.svg" ContentType="image/svg+xml"/>
  <Override PartName="/ppt/media/image37.svg" ContentType="image/svg+xml"/>
  <Override PartName="/ppt/media/image39.svg" ContentType="image/svg+xml"/>
  <Override PartName="/ppt/media/image41.svg" ContentType="image/svg+xml"/>
  <Override PartName="/ppt/media/image43.svg" ContentType="image/svg+xml"/>
  <Override PartName="/ppt/media/image45.svg" ContentType="image/svg+xml"/>
  <Override PartName="/ppt/media/image47.svg" ContentType="image/svg+xml"/>
  <Override PartName="/ppt/media/image49.svg" ContentType="image/svg+xml"/>
  <Override PartName="/ppt/media/image5.svg" ContentType="image/svg+xml"/>
  <Override PartName="/ppt/media/image51.svg" ContentType="image/svg+xml"/>
  <Override PartName="/ppt/media/image53.svg" ContentType="image/svg+xml"/>
  <Override PartName="/ppt/media/image55.svg" ContentType="image/svg+xml"/>
  <Override PartName="/ppt/media/image57.svg" ContentType="image/svg+xml"/>
  <Override PartName="/ppt/media/image59.svg" ContentType="image/svg+xml"/>
  <Override PartName="/ppt/media/image61.svg" ContentType="image/svg+xml"/>
  <Override PartName="/ppt/media/image63.svg" ContentType="image/svg+xml"/>
  <Override PartName="/ppt/media/image65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314" r:id="rId3"/>
    <p:sldId id="316" r:id="rId4"/>
    <p:sldId id="317" r:id="rId5"/>
    <p:sldId id="318" r:id="rId6"/>
    <p:sldId id="319" r:id="rId7"/>
    <p:sldId id="320" r:id="rId8"/>
    <p:sldId id="321" r:id="rId9"/>
    <p:sldId id="322" r:id="rId10"/>
    <p:sldId id="323" r:id="rId11"/>
    <p:sldId id="324" r:id="rId12"/>
    <p:sldId id="325" r:id="rId13"/>
    <p:sldId id="326" r:id="rId14"/>
  </p:sldIdLst>
  <p:sldSz cx="12192000" cy="6858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5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chuying" initials="k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E"/>
    <a:srgbClr val="37785A"/>
    <a:srgbClr val="69B578"/>
    <a:srgbClr val="567568"/>
    <a:srgbClr val="FFCF56"/>
    <a:srgbClr val="F5C396"/>
    <a:srgbClr val="83BCA9"/>
    <a:srgbClr val="465362"/>
    <a:srgbClr val="4A7C59"/>
    <a:srgbClr val="DD97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7409" autoAdjust="0"/>
    <p:restoredTop sz="94625" autoAdjust="0"/>
  </p:normalViewPr>
  <p:slideViewPr>
    <p:cSldViewPr snapToGrid="0" showGuides="1">
      <p:cViewPr varScale="1">
        <p:scale>
          <a:sx n="67" d="100"/>
          <a:sy n="67" d="100"/>
        </p:scale>
        <p:origin x="77" y="1104"/>
      </p:cViewPr>
      <p:guideLst>
        <p:guide orient="horz" pos="2354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gs" Target="tags/tag323.xml"/><Relationship Id="rId2" Type="http://schemas.openxmlformats.org/officeDocument/2006/relationships/theme" Target="theme/theme1.xml"/><Relationship Id="rId19" Type="http://schemas.openxmlformats.org/officeDocument/2006/relationships/commentAuthors" Target="commentAuthors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notesMaster" Target="notesMasters/notesMaster1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600" b="0" i="0" u="none" strike="noStrike" kern="1200" spc="0" baseline="0">
                <a:solidFill>
                  <a:scrgbClr r="2122" g="3689" b="913">
                    <a:alpha val="100000"/>
                  </a:scrgbClr>
                </a:solidFill>
                <a:latin typeface="+mn-lt"/>
                <a:ea typeface="+mn-ea"/>
                <a:cs typeface="+mn-cs"/>
              </a:defRPr>
            </a:pPr>
            <a:r>
              <a:t>井绳长度对比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井A绳长</c:v>
                </c:pt>
              </c:strCache>
            </c:strRef>
          </c:tx>
          <c:spPr>
            <a:solidFill>
              <a:scrgbClr r="6663" g="35153" b="18782">
                <a:alpha val="100000"/>
              </a:scrgbClr>
            </a:solidFill>
            <a:ln>
              <a:solidFill>
                <a:scrgbClr r="6663" g="35153" b="18782">
                  <a:alpha val="100000"/>
                </a:scrgbClr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crgbClr r="6663" g="35153" b="18782">
                      <a:alpha val="100000"/>
                    </a:scrgbClr>
                  </a:gs>
                  <a:gs pos="100000">
                    <a:scrgbClr r="6663" g="35153" b="18782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gradFill>
                <a:gsLst>
                  <a:gs pos="0">
                    <a:scrgbClr r="6663" g="35153" b="18782">
                      <a:alpha val="100000"/>
                    </a:scrgbClr>
                  </a:gs>
                  <a:gs pos="100000">
                    <a:scrgbClr r="6663" g="35153" b="18782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Lbls>
            <c:numFmt formatCode="&quot;12米&quot;" sourceLinked="0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rgbClr r="2122" g="3689" b="913">
                        <a:alpha val="100000"/>
                      </a:scrgb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井口</c:v>
                </c:pt>
                <c:pt idx="1">
                  <c:v>井底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</c:v>
                </c:pt>
                <c:pt idx="1">
                  <c:v>12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井B绳长</c:v>
                </c:pt>
              </c:strCache>
            </c:strRef>
          </c:tx>
          <c:spPr>
            <a:solidFill>
              <a:scrgbClr r="14126" g="46208" b="18782">
                <a:alpha val="100000"/>
              </a:scrgbClr>
            </a:solidFill>
            <a:ln>
              <a:solidFill>
                <a:scrgbClr r="14126" g="46208" b="18782">
                  <a:alpha val="100000"/>
                </a:scrgbClr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crgbClr r="14126" g="46208" b="18782">
                      <a:alpha val="100000"/>
                    </a:scrgbClr>
                  </a:gs>
                  <a:gs pos="100000">
                    <a:scrgbClr r="14126" g="46208" b="18782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gradFill>
                <a:gsLst>
                  <a:gs pos="0">
                    <a:scrgbClr r="14126" g="46208" b="18782">
                      <a:alpha val="100000"/>
                    </a:scrgbClr>
                  </a:gs>
                  <a:gs pos="100000">
                    <a:scrgbClr r="14126" g="46208" b="18782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Lbls>
            <c:numFmt formatCode="&quot;8米&quot;" sourceLinked="0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rgbClr r="2122" g="3689" b="913">
                        <a:alpha val="100000"/>
                      </a:scrgb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井口</c:v>
                </c:pt>
                <c:pt idx="1">
                  <c:v>井底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</c:v>
                </c:pt>
                <c:pt idx="1">
                  <c:v>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1"/>
        </c:dLbls>
        <c:gapWidth val="186"/>
        <c:overlap val="-30"/>
        <c:axId val="337037991"/>
        <c:axId val="417497092"/>
      </c:barChart>
      <c:catAx>
        <c:axId val="337037991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12700" cap="flat" cmpd="sng" algn="ctr">
            <a:solidFill>
              <a:scrgbClr r="77582" g="89627" b="82279">
                <a:alpha val="100000"/>
              </a:scrgb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rgbClr r="2122" g="3689" b="913">
                    <a:alpha val="47843"/>
                  </a:scrgbClr>
                </a:solidFill>
                <a:latin typeface="+mn-lt"/>
                <a:ea typeface="+mn-ea"/>
                <a:cs typeface="+mn-cs"/>
              </a:defRPr>
            </a:pPr>
          </a:p>
        </c:txPr>
        <c:crossAx val="417497092"/>
        <c:crosses val="autoZero"/>
        <c:auto val="1"/>
        <c:lblAlgn val="ctr"/>
        <c:lblOffset val="100"/>
        <c:noMultiLvlLbl val="0"/>
      </c:catAx>
      <c:valAx>
        <c:axId val="417497092"/>
        <c:scaling>
          <c:orientation val="minMax"/>
          <c:max val="15"/>
          <c:min val="0"/>
        </c:scaling>
        <c:delete val="0"/>
        <c:axPos val="l"/>
        <c:majorGridlines>
          <c:spPr>
            <a:ln w="12700" cap="flat" cmpd="sng" algn="ctr">
              <a:solidFill>
                <a:scrgbClr r="77582" g="89627" b="82279">
                  <a:alpha val="100000"/>
                </a:scrgb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rgbClr r="2122" g="3689" b="913">
                    <a:alpha val="47843"/>
                  </a:scrgbClr>
                </a:solidFill>
                <a:latin typeface="+mn-lt"/>
                <a:ea typeface="+mn-ea"/>
                <a:cs typeface="+mn-cs"/>
              </a:defRPr>
            </a:pPr>
          </a:p>
        </c:txPr>
        <c:crossAx val="337037991"/>
        <c:crosses val="autoZero"/>
        <c:crossBetween val="between"/>
        <c:majorUnit val="3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400" b="0" i="0" u="none" strike="noStrike" kern="1200" baseline="0">
              <a:solidFill>
                <a:scrgbClr r="2122" g="3689" b="913">
                  <a:alpha val="72157"/>
                </a:scrgb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cbf076ba-50a3-4788-b680-f64ce47ff558}"/>
      </c:ext>
    </c:extLst>
  </c:chart>
  <c:spPr>
    <a:solidFill>
      <a:scrgbClr r="0" g="0" b="0">
        <a:alpha val="0"/>
      </a:scrgbClr>
    </a:solidFill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E624-3660-4035-AB45-CE49DDC2C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image" Target="../media/image1.jpeg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9" Type="http://schemas.openxmlformats.org/officeDocument/2006/relationships/tags" Target="../tags/tag47.xml"/><Relationship Id="rId8" Type="http://schemas.openxmlformats.org/officeDocument/2006/relationships/tags" Target="../tags/tag46.xml"/><Relationship Id="rId7" Type="http://schemas.openxmlformats.org/officeDocument/2006/relationships/tags" Target="../tags/tag45.x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3" Type="http://schemas.openxmlformats.org/officeDocument/2006/relationships/image" Target="../media/image2.png"/><Relationship Id="rId2" Type="http://schemas.openxmlformats.org/officeDocument/2006/relationships/tags" Target="../tags/tag41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54.xml"/><Relationship Id="rId8" Type="http://schemas.openxmlformats.org/officeDocument/2006/relationships/tags" Target="../tags/tag53.xml"/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image" Target="../media/image3.jpeg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60.xml"/><Relationship Id="rId7" Type="http://schemas.openxmlformats.org/officeDocument/2006/relationships/tags" Target="../tags/tag59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image" Target="../media/image2.png"/><Relationship Id="rId2" Type="http://schemas.openxmlformats.org/officeDocument/2006/relationships/tags" Target="../tags/tag55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tags" Target="../tags/tag67.xml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8" Type="http://schemas.openxmlformats.org/officeDocument/2006/relationships/tags" Target="../tags/tag77.xml"/><Relationship Id="rId17" Type="http://schemas.openxmlformats.org/officeDocument/2006/relationships/tags" Target="../tags/tag76.xml"/><Relationship Id="rId16" Type="http://schemas.openxmlformats.org/officeDocument/2006/relationships/tags" Target="../tags/tag75.xml"/><Relationship Id="rId15" Type="http://schemas.openxmlformats.org/officeDocument/2006/relationships/tags" Target="../tags/tag74.xml"/><Relationship Id="rId14" Type="http://schemas.openxmlformats.org/officeDocument/2006/relationships/tags" Target="../tags/tag73.xml"/><Relationship Id="rId13" Type="http://schemas.openxmlformats.org/officeDocument/2006/relationships/tags" Target="../tags/tag72.xml"/><Relationship Id="rId12" Type="http://schemas.openxmlformats.org/officeDocument/2006/relationships/tags" Target="../tags/tag71.xml"/><Relationship Id="rId11" Type="http://schemas.openxmlformats.org/officeDocument/2006/relationships/tags" Target="../tags/tag70.xml"/><Relationship Id="rId10" Type="http://schemas.openxmlformats.org/officeDocument/2006/relationships/tags" Target="../tags/tag69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 b="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4.522-60f46118-0ff8-4742-a8a5-99b53e24119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4656000" y="802055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sz="6600" b="0"/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封面页-1-1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2145771" y="1981200"/>
            <a:ext cx="7875058" cy="457200"/>
          </a:xfrm>
          <a:noFill/>
        </p:spPr>
        <p:txBody>
          <a:bodyPr vert="horz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20XX YEAR</a:t>
            </a:r>
            <a:endParaRPr lang="zh-CN" altLang="en-US" smtClean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1903730" y="2489200"/>
            <a:ext cx="8384540" cy="141478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000" b="0" i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单击此处添加文档标题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6387" hasCustomPrompt="1"/>
            <p:custDataLst>
              <p:tags r:id="rId9"/>
            </p:custDataLst>
          </p:nvPr>
        </p:nvSpPr>
        <p:spPr>
          <a:xfrm>
            <a:off x="4813494" y="3954780"/>
            <a:ext cx="2540882" cy="533400"/>
          </a:xfrm>
          <a:prstGeom prst="roundRect">
            <a:avLst>
              <a:gd name="adj" fmla="val 0"/>
            </a:avLst>
          </a:prstGeom>
          <a:noFill/>
        </p:spPr>
        <p:txBody>
          <a:bodyPr vert="horz" wrap="square"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000" spc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BY WPS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-1-2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14.4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矩形 9"/>
          <p:cNvSpPr/>
          <p:nvPr userDrawn="1">
            <p:custDataLst>
              <p:tags r:id="rId4"/>
            </p:custDataLst>
          </p:nvPr>
        </p:nvSpPr>
        <p:spPr>
          <a:xfrm>
            <a:off x="2456815" y="0"/>
            <a:ext cx="9735185" cy="6858000"/>
          </a:xfrm>
          <a:prstGeom prst="rect">
            <a:avLst/>
          </a:prstGeom>
          <a:gradFill>
            <a:gsLst>
              <a:gs pos="0">
                <a:srgbClr val="F7FEF9">
                  <a:alpha val="0"/>
                </a:srgbClr>
              </a:gs>
              <a:gs pos="35000">
                <a:srgbClr val="F7FEF9">
                  <a:alpha val="66000"/>
                </a:srgbClr>
              </a:gs>
              <a:gs pos="61000">
                <a:srgbClr val="F7FEF9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4538663" y="6373495"/>
            <a:ext cx="2874010" cy="347980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 idx="16385" hasCustomPrompt="1"/>
            <p:custDataLst>
              <p:tags r:id="rId8"/>
            </p:custDataLst>
          </p:nvPr>
        </p:nvSpPr>
        <p:spPr>
          <a:xfrm>
            <a:off x="4823883" y="3237230"/>
            <a:ext cx="6352117" cy="1524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8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单击此处添加章节标题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6386" hasCustomPrompt="1"/>
            <p:custDataLst>
              <p:tags r:id="rId9"/>
            </p:custDataLst>
          </p:nvPr>
        </p:nvSpPr>
        <p:spPr>
          <a:xfrm>
            <a:off x="9648825" y="1611630"/>
            <a:ext cx="1527175" cy="1524000"/>
          </a:xfrm>
        </p:spPr>
        <p:txBody>
          <a:bodyPr vert="horz" wrap="none" lIns="0" tIns="0" rIns="0" bIns="0" anchor="ctr" anchorCtr="0">
            <a:normAutofit/>
          </a:bodyPr>
          <a:lstStyle>
            <a:lvl1pPr marL="0" indent="0" algn="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720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01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结束页-1-3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副标题 2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3364971" y="2019935"/>
            <a:ext cx="5449358" cy="4572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spc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THE END</a:t>
            </a:r>
            <a:endParaRPr lang="zh-CN" altLang="en-US" dirty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3364089" y="2527935"/>
            <a:ext cx="5451122" cy="1016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4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谢谢观看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-1-5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Subtitle 10"/>
          <p:cNvSpPr>
            <a:spLocks noGrp="1"/>
          </p:cNvSpPr>
          <p:nvPr>
            <p:ph type="subTitle" idx="16386" hasCustomPrompt="1"/>
            <p:custDataLst>
              <p:tags r:id="rId5"/>
            </p:custDataLst>
          </p:nvPr>
        </p:nvSpPr>
        <p:spPr>
          <a:xfrm>
            <a:off x="761471" y="2667000"/>
            <a:ext cx="23632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2" name="Title 11"/>
          <p:cNvSpPr>
            <a:spLocks noGrp="1"/>
          </p:cNvSpPr>
          <p:nvPr>
            <p:ph type="ctrTitle" idx="16385" hasCustomPrompt="1"/>
            <p:custDataLst>
              <p:tags r:id="rId6"/>
            </p:custDataLst>
          </p:nvPr>
        </p:nvSpPr>
        <p:spPr>
          <a:xfrm>
            <a:off x="760942" y="3175000"/>
            <a:ext cx="2364317" cy="762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None/>
              <a:defRPr sz="4800" b="1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6388" hasCustomPrompt="1"/>
            <p:custDataLst>
              <p:tags r:id="rId7"/>
            </p:custDataLst>
          </p:nvPr>
        </p:nvSpPr>
        <p:spPr>
          <a:xfrm>
            <a:off x="40703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01</a:t>
            </a:r>
            <a:endParaRPr lang="zh-CN" altLang="en-US" smtClean="0"/>
          </a:p>
        </p:txBody>
      </p:sp>
      <p:sp>
        <p:nvSpPr>
          <p:cNvPr id="14" name="装饰  3"/>
          <p:cNvSpPr>
            <a:spLocks noGrp="1"/>
          </p:cNvSpPr>
          <p:nvPr>
            <p:ph type="body" idx="16395" hasCustomPrompt="1"/>
            <p:custDataLst>
              <p:tags r:id="rId8"/>
            </p:custDataLst>
          </p:nvPr>
        </p:nvSpPr>
        <p:spPr>
          <a:xfrm>
            <a:off x="48514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5" name="Text Placeholder 14"/>
          <p:cNvSpPr>
            <a:spLocks noGrp="1"/>
          </p:cNvSpPr>
          <p:nvPr>
            <p:ph type="body" idx="16387" hasCustomPrompt="1"/>
            <p:custDataLst>
              <p:tags r:id="rId9"/>
            </p:custDataLst>
          </p:nvPr>
        </p:nvSpPr>
        <p:spPr>
          <a:xfrm>
            <a:off x="50800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6" name="Text Placeholder 15"/>
          <p:cNvSpPr>
            <a:spLocks noGrp="1"/>
          </p:cNvSpPr>
          <p:nvPr>
            <p:ph type="body" idx="16390" hasCustomPrompt="1"/>
            <p:custDataLst>
              <p:tags r:id="rId10"/>
            </p:custDataLst>
          </p:nvPr>
        </p:nvSpPr>
        <p:spPr>
          <a:xfrm>
            <a:off x="79946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02</a:t>
            </a:r>
            <a:endParaRPr lang="zh-CN" altLang="en-US" smtClean="0"/>
          </a:p>
        </p:txBody>
      </p:sp>
      <p:sp>
        <p:nvSpPr>
          <p:cNvPr id="17" name="装饰  6"/>
          <p:cNvSpPr>
            <a:spLocks noGrp="1"/>
          </p:cNvSpPr>
          <p:nvPr>
            <p:ph type="body" idx="16396" hasCustomPrompt="1"/>
            <p:custDataLst>
              <p:tags r:id="rId11"/>
            </p:custDataLst>
          </p:nvPr>
        </p:nvSpPr>
        <p:spPr>
          <a:xfrm>
            <a:off x="87757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8" name="Text Placeholder 17"/>
          <p:cNvSpPr>
            <a:spLocks noGrp="1"/>
          </p:cNvSpPr>
          <p:nvPr>
            <p:ph type="body" idx="16389" hasCustomPrompt="1"/>
            <p:custDataLst>
              <p:tags r:id="rId12"/>
            </p:custDataLst>
          </p:nvPr>
        </p:nvSpPr>
        <p:spPr>
          <a:xfrm>
            <a:off x="90043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9" name="Text Placeholder 18"/>
          <p:cNvSpPr>
            <a:spLocks noGrp="1"/>
          </p:cNvSpPr>
          <p:nvPr>
            <p:ph type="body" idx="16392" hasCustomPrompt="1"/>
            <p:custDataLst>
              <p:tags r:id="rId13"/>
            </p:custDataLst>
          </p:nvPr>
        </p:nvSpPr>
        <p:spPr>
          <a:xfrm>
            <a:off x="40703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03</a:t>
            </a:r>
            <a:endParaRPr lang="zh-CN" altLang="en-US" smtClean="0"/>
          </a:p>
        </p:txBody>
      </p:sp>
      <p:sp>
        <p:nvSpPr>
          <p:cNvPr id="20" name="装饰  9"/>
          <p:cNvSpPr>
            <a:spLocks noGrp="1"/>
          </p:cNvSpPr>
          <p:nvPr>
            <p:ph type="body" idx="16397" hasCustomPrompt="1"/>
            <p:custDataLst>
              <p:tags r:id="rId14"/>
            </p:custDataLst>
          </p:nvPr>
        </p:nvSpPr>
        <p:spPr>
          <a:xfrm>
            <a:off x="48514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1" name="Text Placeholder 20"/>
          <p:cNvSpPr>
            <a:spLocks noGrp="1"/>
          </p:cNvSpPr>
          <p:nvPr>
            <p:ph type="body" idx="16391" hasCustomPrompt="1"/>
            <p:custDataLst>
              <p:tags r:id="rId15"/>
            </p:custDataLst>
          </p:nvPr>
        </p:nvSpPr>
        <p:spPr>
          <a:xfrm>
            <a:off x="50800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22" name="Text Placeholder 21"/>
          <p:cNvSpPr>
            <a:spLocks noGrp="1"/>
          </p:cNvSpPr>
          <p:nvPr>
            <p:ph type="body" idx="16394" hasCustomPrompt="1"/>
            <p:custDataLst>
              <p:tags r:id="rId16"/>
            </p:custDataLst>
          </p:nvPr>
        </p:nvSpPr>
        <p:spPr>
          <a:xfrm>
            <a:off x="79946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04</a:t>
            </a:r>
            <a:endParaRPr lang="zh-CN" altLang="en-US" smtClean="0"/>
          </a:p>
        </p:txBody>
      </p:sp>
      <p:sp>
        <p:nvSpPr>
          <p:cNvPr id="23" name="装饰  2"/>
          <p:cNvSpPr>
            <a:spLocks noGrp="1"/>
          </p:cNvSpPr>
          <p:nvPr>
            <p:ph type="body" idx="16398" hasCustomPrompt="1"/>
            <p:custDataLst>
              <p:tags r:id="rId17"/>
            </p:custDataLst>
          </p:nvPr>
        </p:nvSpPr>
        <p:spPr>
          <a:xfrm>
            <a:off x="87757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4" name="Text Placeholder 23"/>
          <p:cNvSpPr>
            <a:spLocks noGrp="1"/>
          </p:cNvSpPr>
          <p:nvPr>
            <p:ph type="body" idx="16393" hasCustomPrompt="1"/>
            <p:custDataLst>
              <p:tags r:id="rId18"/>
            </p:custDataLst>
          </p:nvPr>
        </p:nvSpPr>
        <p:spPr>
          <a:xfrm>
            <a:off x="90043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2" Type="http://schemas.openxmlformats.org/officeDocument/2006/relationships/theme" Target="../theme/theme1.xml"/><Relationship Id="rId21" Type="http://schemas.openxmlformats.org/officeDocument/2006/relationships/tags" Target="../tags/tag85.xml"/><Relationship Id="rId20" Type="http://schemas.openxmlformats.org/officeDocument/2006/relationships/tags" Target="../tags/tag84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83.xml"/><Relationship Id="rId18" Type="http://schemas.openxmlformats.org/officeDocument/2006/relationships/tags" Target="../tags/tag82.xml"/><Relationship Id="rId17" Type="http://schemas.openxmlformats.org/officeDocument/2006/relationships/tags" Target="../tags/tag81.xml"/><Relationship Id="rId16" Type="http://schemas.openxmlformats.org/officeDocument/2006/relationships/tags" Target="../tags/tag80.xml"/><Relationship Id="rId15" Type="http://schemas.openxmlformats.org/officeDocument/2006/relationships/tags" Target="../tags/tag79.xml"/><Relationship Id="rId14" Type="http://schemas.openxmlformats.org/officeDocument/2006/relationships/image" Target="../media/image1.jpeg"/><Relationship Id="rId13" Type="http://schemas.openxmlformats.org/officeDocument/2006/relationships/tags" Target="../tags/tag78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14.522-60f46118-0ff8-4742-a8a5-99b53e24119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4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1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87.xml"/><Relationship Id="rId1" Type="http://schemas.openxmlformats.org/officeDocument/2006/relationships/tags" Target="../tags/tag86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" Type="http://schemas.openxmlformats.org/officeDocument/2006/relationships/tags" Target="../tags/tag88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99.xml"/><Relationship Id="rId8" Type="http://schemas.openxmlformats.org/officeDocument/2006/relationships/tags" Target="../tags/tag98.xml"/><Relationship Id="rId7" Type="http://schemas.openxmlformats.org/officeDocument/2006/relationships/tags" Target="../tags/tag97.xml"/><Relationship Id="rId6" Type="http://schemas.openxmlformats.org/officeDocument/2006/relationships/tags" Target="../tags/tag96.xml"/><Relationship Id="rId5" Type="http://schemas.openxmlformats.org/officeDocument/2006/relationships/tags" Target="../tags/tag95.xml"/><Relationship Id="rId43" Type="http://schemas.openxmlformats.org/officeDocument/2006/relationships/slideLayout" Target="../slideLayouts/slideLayout6.xml"/><Relationship Id="rId42" Type="http://schemas.openxmlformats.org/officeDocument/2006/relationships/tags" Target="../tags/tag122.xml"/><Relationship Id="rId41" Type="http://schemas.openxmlformats.org/officeDocument/2006/relationships/tags" Target="../tags/tag121.xml"/><Relationship Id="rId40" Type="http://schemas.openxmlformats.org/officeDocument/2006/relationships/image" Target="../media/image13.svg"/><Relationship Id="rId4" Type="http://schemas.openxmlformats.org/officeDocument/2006/relationships/tags" Target="../tags/tag94.xml"/><Relationship Id="rId39" Type="http://schemas.openxmlformats.org/officeDocument/2006/relationships/image" Target="../media/image12.png"/><Relationship Id="rId38" Type="http://schemas.openxmlformats.org/officeDocument/2006/relationships/tags" Target="../tags/tag120.xml"/><Relationship Id="rId37" Type="http://schemas.openxmlformats.org/officeDocument/2006/relationships/tags" Target="../tags/tag119.xml"/><Relationship Id="rId36" Type="http://schemas.openxmlformats.org/officeDocument/2006/relationships/tags" Target="../tags/tag118.xml"/><Relationship Id="rId35" Type="http://schemas.openxmlformats.org/officeDocument/2006/relationships/tags" Target="../tags/tag117.xml"/><Relationship Id="rId34" Type="http://schemas.openxmlformats.org/officeDocument/2006/relationships/tags" Target="../tags/tag116.xml"/><Relationship Id="rId33" Type="http://schemas.openxmlformats.org/officeDocument/2006/relationships/image" Target="../media/image11.svg"/><Relationship Id="rId32" Type="http://schemas.openxmlformats.org/officeDocument/2006/relationships/image" Target="../media/image10.png"/><Relationship Id="rId31" Type="http://schemas.openxmlformats.org/officeDocument/2006/relationships/tags" Target="../tags/tag115.xml"/><Relationship Id="rId30" Type="http://schemas.openxmlformats.org/officeDocument/2006/relationships/tags" Target="../tags/tag114.xml"/><Relationship Id="rId3" Type="http://schemas.openxmlformats.org/officeDocument/2006/relationships/tags" Target="../tags/tag93.xml"/><Relationship Id="rId29" Type="http://schemas.openxmlformats.org/officeDocument/2006/relationships/tags" Target="../tags/tag113.xml"/><Relationship Id="rId28" Type="http://schemas.openxmlformats.org/officeDocument/2006/relationships/tags" Target="../tags/tag112.xml"/><Relationship Id="rId27" Type="http://schemas.openxmlformats.org/officeDocument/2006/relationships/tags" Target="../tags/tag111.xml"/><Relationship Id="rId26" Type="http://schemas.openxmlformats.org/officeDocument/2006/relationships/image" Target="../media/image9.svg"/><Relationship Id="rId25" Type="http://schemas.openxmlformats.org/officeDocument/2006/relationships/image" Target="../media/image8.png"/><Relationship Id="rId24" Type="http://schemas.openxmlformats.org/officeDocument/2006/relationships/tags" Target="../tags/tag110.xml"/><Relationship Id="rId23" Type="http://schemas.openxmlformats.org/officeDocument/2006/relationships/tags" Target="../tags/tag109.xml"/><Relationship Id="rId22" Type="http://schemas.openxmlformats.org/officeDocument/2006/relationships/tags" Target="../tags/tag108.xml"/><Relationship Id="rId21" Type="http://schemas.openxmlformats.org/officeDocument/2006/relationships/tags" Target="../tags/tag107.xml"/><Relationship Id="rId20" Type="http://schemas.openxmlformats.org/officeDocument/2006/relationships/tags" Target="../tags/tag106.xml"/><Relationship Id="rId2" Type="http://schemas.openxmlformats.org/officeDocument/2006/relationships/tags" Target="../tags/tag92.xml"/><Relationship Id="rId19" Type="http://schemas.openxmlformats.org/officeDocument/2006/relationships/image" Target="../media/image7.svg"/><Relationship Id="rId18" Type="http://schemas.openxmlformats.org/officeDocument/2006/relationships/image" Target="../media/image6.png"/><Relationship Id="rId17" Type="http://schemas.openxmlformats.org/officeDocument/2006/relationships/tags" Target="../tags/tag105.xml"/><Relationship Id="rId16" Type="http://schemas.openxmlformats.org/officeDocument/2006/relationships/tags" Target="../tags/tag104.xml"/><Relationship Id="rId15" Type="http://schemas.openxmlformats.org/officeDocument/2006/relationships/tags" Target="../tags/tag103.xml"/><Relationship Id="rId14" Type="http://schemas.openxmlformats.org/officeDocument/2006/relationships/tags" Target="../tags/tag102.xml"/><Relationship Id="rId13" Type="http://schemas.openxmlformats.org/officeDocument/2006/relationships/tags" Target="../tags/tag101.xml"/><Relationship Id="rId12" Type="http://schemas.openxmlformats.org/officeDocument/2006/relationships/image" Target="../media/image5.svg"/><Relationship Id="rId11" Type="http://schemas.openxmlformats.org/officeDocument/2006/relationships/image" Target="../media/image4.png"/><Relationship Id="rId10" Type="http://schemas.openxmlformats.org/officeDocument/2006/relationships/tags" Target="../tags/tag100.xml"/><Relationship Id="rId1" Type="http://schemas.openxmlformats.org/officeDocument/2006/relationships/tags" Target="../tags/tag9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29.xml"/><Relationship Id="rId8" Type="http://schemas.openxmlformats.org/officeDocument/2006/relationships/tags" Target="../tags/tag128.xml"/><Relationship Id="rId7" Type="http://schemas.openxmlformats.org/officeDocument/2006/relationships/tags" Target="../tags/tag127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tags" Target="../tags/tag126.xml"/><Relationship Id="rId39" Type="http://schemas.openxmlformats.org/officeDocument/2006/relationships/slideLayout" Target="../slideLayouts/slideLayout6.xml"/><Relationship Id="rId38" Type="http://schemas.openxmlformats.org/officeDocument/2006/relationships/tags" Target="../tags/tag150.xml"/><Relationship Id="rId37" Type="http://schemas.openxmlformats.org/officeDocument/2006/relationships/tags" Target="../tags/tag149.xml"/><Relationship Id="rId36" Type="http://schemas.openxmlformats.org/officeDocument/2006/relationships/image" Target="../media/image23.svg"/><Relationship Id="rId35" Type="http://schemas.openxmlformats.org/officeDocument/2006/relationships/image" Target="../media/image22.png"/><Relationship Id="rId34" Type="http://schemas.openxmlformats.org/officeDocument/2006/relationships/tags" Target="../tags/tag148.xml"/><Relationship Id="rId33" Type="http://schemas.openxmlformats.org/officeDocument/2006/relationships/tags" Target="../tags/tag147.xml"/><Relationship Id="rId32" Type="http://schemas.openxmlformats.org/officeDocument/2006/relationships/tags" Target="../tags/tag146.xml"/><Relationship Id="rId31" Type="http://schemas.openxmlformats.org/officeDocument/2006/relationships/tags" Target="../tags/tag145.xml"/><Relationship Id="rId30" Type="http://schemas.openxmlformats.org/officeDocument/2006/relationships/tags" Target="../tags/tag144.xml"/><Relationship Id="rId3" Type="http://schemas.openxmlformats.org/officeDocument/2006/relationships/tags" Target="../tags/tag125.xml"/><Relationship Id="rId29" Type="http://schemas.openxmlformats.org/officeDocument/2006/relationships/image" Target="../media/image21.svg"/><Relationship Id="rId28" Type="http://schemas.openxmlformats.org/officeDocument/2006/relationships/image" Target="../media/image20.png"/><Relationship Id="rId27" Type="http://schemas.openxmlformats.org/officeDocument/2006/relationships/tags" Target="../tags/tag143.xml"/><Relationship Id="rId26" Type="http://schemas.openxmlformats.org/officeDocument/2006/relationships/tags" Target="../tags/tag142.xml"/><Relationship Id="rId25" Type="http://schemas.openxmlformats.org/officeDocument/2006/relationships/tags" Target="../tags/tag141.xml"/><Relationship Id="rId24" Type="http://schemas.openxmlformats.org/officeDocument/2006/relationships/tags" Target="../tags/tag140.xml"/><Relationship Id="rId23" Type="http://schemas.openxmlformats.org/officeDocument/2006/relationships/tags" Target="../tags/tag139.xml"/><Relationship Id="rId22" Type="http://schemas.openxmlformats.org/officeDocument/2006/relationships/image" Target="../media/image19.svg"/><Relationship Id="rId21" Type="http://schemas.openxmlformats.org/officeDocument/2006/relationships/image" Target="../media/image18.png"/><Relationship Id="rId20" Type="http://schemas.openxmlformats.org/officeDocument/2006/relationships/tags" Target="../tags/tag138.xml"/><Relationship Id="rId2" Type="http://schemas.openxmlformats.org/officeDocument/2006/relationships/tags" Target="../tags/tag124.xml"/><Relationship Id="rId19" Type="http://schemas.openxmlformats.org/officeDocument/2006/relationships/tags" Target="../tags/tag137.xml"/><Relationship Id="rId18" Type="http://schemas.openxmlformats.org/officeDocument/2006/relationships/tags" Target="../tags/tag136.xml"/><Relationship Id="rId17" Type="http://schemas.openxmlformats.org/officeDocument/2006/relationships/tags" Target="../tags/tag135.xml"/><Relationship Id="rId16" Type="http://schemas.openxmlformats.org/officeDocument/2006/relationships/tags" Target="../tags/tag134.xml"/><Relationship Id="rId15" Type="http://schemas.openxmlformats.org/officeDocument/2006/relationships/tags" Target="../tags/tag133.xml"/><Relationship Id="rId14" Type="http://schemas.openxmlformats.org/officeDocument/2006/relationships/image" Target="../media/image17.svg"/><Relationship Id="rId13" Type="http://schemas.openxmlformats.org/officeDocument/2006/relationships/image" Target="../media/image16.png"/><Relationship Id="rId12" Type="http://schemas.openxmlformats.org/officeDocument/2006/relationships/tags" Target="../tags/tag132.xml"/><Relationship Id="rId11" Type="http://schemas.openxmlformats.org/officeDocument/2006/relationships/tags" Target="../tags/tag131.xml"/><Relationship Id="rId10" Type="http://schemas.openxmlformats.org/officeDocument/2006/relationships/tags" Target="../tags/tag130.xml"/><Relationship Id="rId1" Type="http://schemas.openxmlformats.org/officeDocument/2006/relationships/tags" Target="../tags/tag123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56.xml"/><Relationship Id="rId8" Type="http://schemas.openxmlformats.org/officeDocument/2006/relationships/tags" Target="../tags/tag155.xml"/><Relationship Id="rId7" Type="http://schemas.openxmlformats.org/officeDocument/2006/relationships/tags" Target="../tags/tag154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tags" Target="../tags/tag153.xml"/><Relationship Id="rId3" Type="http://schemas.openxmlformats.org/officeDocument/2006/relationships/tags" Target="../tags/tag152.xml"/><Relationship Id="rId22" Type="http://schemas.openxmlformats.org/officeDocument/2006/relationships/slideLayout" Target="../slideLayouts/slideLayout6.xml"/><Relationship Id="rId21" Type="http://schemas.openxmlformats.org/officeDocument/2006/relationships/tags" Target="../tags/tag164.xml"/><Relationship Id="rId20" Type="http://schemas.openxmlformats.org/officeDocument/2006/relationships/tags" Target="../tags/tag163.xml"/><Relationship Id="rId2" Type="http://schemas.openxmlformats.org/officeDocument/2006/relationships/tags" Target="../tags/tag151.xml"/><Relationship Id="rId19" Type="http://schemas.openxmlformats.org/officeDocument/2006/relationships/tags" Target="../tags/tag162.xml"/><Relationship Id="rId18" Type="http://schemas.openxmlformats.org/officeDocument/2006/relationships/image" Target="../media/image15.svg"/><Relationship Id="rId17" Type="http://schemas.openxmlformats.org/officeDocument/2006/relationships/image" Target="../media/image14.png"/><Relationship Id="rId16" Type="http://schemas.openxmlformats.org/officeDocument/2006/relationships/tags" Target="../tags/tag161.xml"/><Relationship Id="rId15" Type="http://schemas.openxmlformats.org/officeDocument/2006/relationships/tags" Target="../tags/tag160.xml"/><Relationship Id="rId14" Type="http://schemas.openxmlformats.org/officeDocument/2006/relationships/tags" Target="../tags/tag159.xml"/><Relationship Id="rId13" Type="http://schemas.openxmlformats.org/officeDocument/2006/relationships/tags" Target="../tags/tag158.xml"/><Relationship Id="rId12" Type="http://schemas.openxmlformats.org/officeDocument/2006/relationships/image" Target="../media/image27.svg"/><Relationship Id="rId11" Type="http://schemas.openxmlformats.org/officeDocument/2006/relationships/image" Target="../media/image26.png"/><Relationship Id="rId10" Type="http://schemas.openxmlformats.org/officeDocument/2006/relationships/tags" Target="../tags/tag157.xml"/><Relationship Id="rId1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167.xml"/><Relationship Id="rId2" Type="http://schemas.openxmlformats.org/officeDocument/2006/relationships/tags" Target="../tags/tag166.xml"/><Relationship Id="rId1" Type="http://schemas.openxmlformats.org/officeDocument/2006/relationships/tags" Target="../tags/tag165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74.xml"/><Relationship Id="rId8" Type="http://schemas.openxmlformats.org/officeDocument/2006/relationships/tags" Target="../tags/tag173.xml"/><Relationship Id="rId7" Type="http://schemas.openxmlformats.org/officeDocument/2006/relationships/tags" Target="../tags/tag172.xml"/><Relationship Id="rId6" Type="http://schemas.openxmlformats.org/officeDocument/2006/relationships/tags" Target="../tags/tag171.xml"/><Relationship Id="rId5" Type="http://schemas.openxmlformats.org/officeDocument/2006/relationships/image" Target="../media/image29.svg"/><Relationship Id="rId4" Type="http://schemas.openxmlformats.org/officeDocument/2006/relationships/image" Target="../media/image28.png"/><Relationship Id="rId30" Type="http://schemas.openxmlformats.org/officeDocument/2006/relationships/slideLayout" Target="../slideLayouts/slideLayout6.xml"/><Relationship Id="rId3" Type="http://schemas.openxmlformats.org/officeDocument/2006/relationships/tags" Target="../tags/tag170.xml"/><Relationship Id="rId29" Type="http://schemas.openxmlformats.org/officeDocument/2006/relationships/tags" Target="../tags/tag188.xml"/><Relationship Id="rId28" Type="http://schemas.openxmlformats.org/officeDocument/2006/relationships/tags" Target="../tags/tag187.xml"/><Relationship Id="rId27" Type="http://schemas.openxmlformats.org/officeDocument/2006/relationships/tags" Target="../tags/tag186.xml"/><Relationship Id="rId26" Type="http://schemas.openxmlformats.org/officeDocument/2006/relationships/tags" Target="../tags/tag185.xml"/><Relationship Id="rId25" Type="http://schemas.openxmlformats.org/officeDocument/2006/relationships/tags" Target="../tags/tag184.xml"/><Relationship Id="rId24" Type="http://schemas.openxmlformats.org/officeDocument/2006/relationships/tags" Target="../tags/tag183.xml"/><Relationship Id="rId23" Type="http://schemas.openxmlformats.org/officeDocument/2006/relationships/image" Target="../media/image35.svg"/><Relationship Id="rId22" Type="http://schemas.openxmlformats.org/officeDocument/2006/relationships/image" Target="../media/image34.png"/><Relationship Id="rId21" Type="http://schemas.openxmlformats.org/officeDocument/2006/relationships/tags" Target="../tags/tag182.xml"/><Relationship Id="rId20" Type="http://schemas.openxmlformats.org/officeDocument/2006/relationships/tags" Target="../tags/tag181.xml"/><Relationship Id="rId2" Type="http://schemas.openxmlformats.org/officeDocument/2006/relationships/tags" Target="../tags/tag169.xml"/><Relationship Id="rId19" Type="http://schemas.openxmlformats.org/officeDocument/2006/relationships/tags" Target="../tags/tag180.xml"/><Relationship Id="rId18" Type="http://schemas.openxmlformats.org/officeDocument/2006/relationships/tags" Target="../tags/tag179.xml"/><Relationship Id="rId17" Type="http://schemas.openxmlformats.org/officeDocument/2006/relationships/image" Target="../media/image33.svg"/><Relationship Id="rId16" Type="http://schemas.openxmlformats.org/officeDocument/2006/relationships/image" Target="../media/image32.png"/><Relationship Id="rId15" Type="http://schemas.openxmlformats.org/officeDocument/2006/relationships/tags" Target="../tags/tag178.xml"/><Relationship Id="rId14" Type="http://schemas.openxmlformats.org/officeDocument/2006/relationships/tags" Target="../tags/tag177.xml"/><Relationship Id="rId13" Type="http://schemas.openxmlformats.org/officeDocument/2006/relationships/tags" Target="../tags/tag176.xml"/><Relationship Id="rId12" Type="http://schemas.openxmlformats.org/officeDocument/2006/relationships/tags" Target="../tags/tag175.xml"/><Relationship Id="rId11" Type="http://schemas.openxmlformats.org/officeDocument/2006/relationships/image" Target="../media/image31.svg"/><Relationship Id="rId10" Type="http://schemas.openxmlformats.org/officeDocument/2006/relationships/image" Target="../media/image30.png"/><Relationship Id="rId1" Type="http://schemas.openxmlformats.org/officeDocument/2006/relationships/tags" Target="../tags/tag168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95.xml"/><Relationship Id="rId8" Type="http://schemas.openxmlformats.org/officeDocument/2006/relationships/tags" Target="../tags/tag194.xml"/><Relationship Id="rId7" Type="http://schemas.openxmlformats.org/officeDocument/2006/relationships/tags" Target="../tags/tag193.xml"/><Relationship Id="rId6" Type="http://schemas.openxmlformats.org/officeDocument/2006/relationships/image" Target="../media/image25.svg"/><Relationship Id="rId53" Type="http://schemas.openxmlformats.org/officeDocument/2006/relationships/slideLayout" Target="../slideLayouts/slideLayout6.xml"/><Relationship Id="rId52" Type="http://schemas.openxmlformats.org/officeDocument/2006/relationships/tags" Target="../tags/tag226.xml"/><Relationship Id="rId51" Type="http://schemas.openxmlformats.org/officeDocument/2006/relationships/tags" Target="../tags/tag225.xml"/><Relationship Id="rId50" Type="http://schemas.openxmlformats.org/officeDocument/2006/relationships/tags" Target="../tags/tag224.xml"/><Relationship Id="rId5" Type="http://schemas.openxmlformats.org/officeDocument/2006/relationships/image" Target="../media/image24.png"/><Relationship Id="rId49" Type="http://schemas.openxmlformats.org/officeDocument/2006/relationships/tags" Target="../tags/tag223.xml"/><Relationship Id="rId48" Type="http://schemas.openxmlformats.org/officeDocument/2006/relationships/image" Target="../media/image45.svg"/><Relationship Id="rId47" Type="http://schemas.openxmlformats.org/officeDocument/2006/relationships/image" Target="../media/image44.png"/><Relationship Id="rId46" Type="http://schemas.openxmlformats.org/officeDocument/2006/relationships/tags" Target="../tags/tag222.xml"/><Relationship Id="rId45" Type="http://schemas.openxmlformats.org/officeDocument/2006/relationships/tags" Target="../tags/tag221.xml"/><Relationship Id="rId44" Type="http://schemas.openxmlformats.org/officeDocument/2006/relationships/tags" Target="../tags/tag220.xml"/><Relationship Id="rId43" Type="http://schemas.openxmlformats.org/officeDocument/2006/relationships/tags" Target="../tags/tag219.xml"/><Relationship Id="rId42" Type="http://schemas.openxmlformats.org/officeDocument/2006/relationships/tags" Target="../tags/tag218.xml"/><Relationship Id="rId41" Type="http://schemas.openxmlformats.org/officeDocument/2006/relationships/image" Target="../media/image43.svg"/><Relationship Id="rId40" Type="http://schemas.openxmlformats.org/officeDocument/2006/relationships/image" Target="../media/image42.png"/><Relationship Id="rId4" Type="http://schemas.openxmlformats.org/officeDocument/2006/relationships/tags" Target="../tags/tag192.xml"/><Relationship Id="rId39" Type="http://schemas.openxmlformats.org/officeDocument/2006/relationships/tags" Target="../tags/tag217.xml"/><Relationship Id="rId38" Type="http://schemas.openxmlformats.org/officeDocument/2006/relationships/tags" Target="../tags/tag216.xml"/><Relationship Id="rId37" Type="http://schemas.openxmlformats.org/officeDocument/2006/relationships/tags" Target="../tags/tag215.xml"/><Relationship Id="rId36" Type="http://schemas.openxmlformats.org/officeDocument/2006/relationships/tags" Target="../tags/tag214.xml"/><Relationship Id="rId35" Type="http://schemas.openxmlformats.org/officeDocument/2006/relationships/tags" Target="../tags/tag213.xml"/><Relationship Id="rId34" Type="http://schemas.openxmlformats.org/officeDocument/2006/relationships/image" Target="../media/image41.svg"/><Relationship Id="rId33" Type="http://schemas.openxmlformats.org/officeDocument/2006/relationships/image" Target="../media/image40.png"/><Relationship Id="rId32" Type="http://schemas.openxmlformats.org/officeDocument/2006/relationships/tags" Target="../tags/tag212.xml"/><Relationship Id="rId31" Type="http://schemas.openxmlformats.org/officeDocument/2006/relationships/tags" Target="../tags/tag211.xml"/><Relationship Id="rId30" Type="http://schemas.openxmlformats.org/officeDocument/2006/relationships/tags" Target="../tags/tag210.xml"/><Relationship Id="rId3" Type="http://schemas.openxmlformats.org/officeDocument/2006/relationships/tags" Target="../tags/tag191.xml"/><Relationship Id="rId29" Type="http://schemas.openxmlformats.org/officeDocument/2006/relationships/tags" Target="../tags/tag209.xml"/><Relationship Id="rId28" Type="http://schemas.openxmlformats.org/officeDocument/2006/relationships/tags" Target="../tags/tag208.xml"/><Relationship Id="rId27" Type="http://schemas.openxmlformats.org/officeDocument/2006/relationships/image" Target="../media/image15.svg"/><Relationship Id="rId26" Type="http://schemas.openxmlformats.org/officeDocument/2006/relationships/image" Target="../media/image14.png"/><Relationship Id="rId25" Type="http://schemas.openxmlformats.org/officeDocument/2006/relationships/tags" Target="../tags/tag207.xml"/><Relationship Id="rId24" Type="http://schemas.openxmlformats.org/officeDocument/2006/relationships/tags" Target="../tags/tag206.xml"/><Relationship Id="rId23" Type="http://schemas.openxmlformats.org/officeDocument/2006/relationships/tags" Target="../tags/tag205.xml"/><Relationship Id="rId22" Type="http://schemas.openxmlformats.org/officeDocument/2006/relationships/tags" Target="../tags/tag204.xml"/><Relationship Id="rId21" Type="http://schemas.openxmlformats.org/officeDocument/2006/relationships/tags" Target="../tags/tag203.xml"/><Relationship Id="rId20" Type="http://schemas.openxmlformats.org/officeDocument/2006/relationships/image" Target="../media/image39.svg"/><Relationship Id="rId2" Type="http://schemas.openxmlformats.org/officeDocument/2006/relationships/tags" Target="../tags/tag190.xml"/><Relationship Id="rId19" Type="http://schemas.openxmlformats.org/officeDocument/2006/relationships/image" Target="../media/image38.png"/><Relationship Id="rId18" Type="http://schemas.openxmlformats.org/officeDocument/2006/relationships/tags" Target="../tags/tag202.xml"/><Relationship Id="rId17" Type="http://schemas.openxmlformats.org/officeDocument/2006/relationships/tags" Target="../tags/tag201.xml"/><Relationship Id="rId16" Type="http://schemas.openxmlformats.org/officeDocument/2006/relationships/tags" Target="../tags/tag200.xml"/><Relationship Id="rId15" Type="http://schemas.openxmlformats.org/officeDocument/2006/relationships/tags" Target="../tags/tag199.xml"/><Relationship Id="rId14" Type="http://schemas.openxmlformats.org/officeDocument/2006/relationships/tags" Target="../tags/tag198.xml"/><Relationship Id="rId13" Type="http://schemas.openxmlformats.org/officeDocument/2006/relationships/image" Target="../media/image37.svg"/><Relationship Id="rId12" Type="http://schemas.openxmlformats.org/officeDocument/2006/relationships/image" Target="../media/image36.png"/><Relationship Id="rId11" Type="http://schemas.openxmlformats.org/officeDocument/2006/relationships/tags" Target="../tags/tag197.xml"/><Relationship Id="rId10" Type="http://schemas.openxmlformats.org/officeDocument/2006/relationships/tags" Target="../tags/tag196.xml"/><Relationship Id="rId1" Type="http://schemas.openxmlformats.org/officeDocument/2006/relationships/tags" Target="../tags/tag189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233.xml"/><Relationship Id="rId8" Type="http://schemas.openxmlformats.org/officeDocument/2006/relationships/tags" Target="../tags/tag232.xml"/><Relationship Id="rId7" Type="http://schemas.openxmlformats.org/officeDocument/2006/relationships/tags" Target="../tags/tag231.xml"/><Relationship Id="rId6" Type="http://schemas.openxmlformats.org/officeDocument/2006/relationships/image" Target="../media/image47.svg"/><Relationship Id="rId51" Type="http://schemas.openxmlformats.org/officeDocument/2006/relationships/slideLayout" Target="../slideLayouts/slideLayout6.xml"/><Relationship Id="rId50" Type="http://schemas.openxmlformats.org/officeDocument/2006/relationships/tags" Target="../tags/tag264.xml"/><Relationship Id="rId5" Type="http://schemas.openxmlformats.org/officeDocument/2006/relationships/image" Target="../media/image46.png"/><Relationship Id="rId49" Type="http://schemas.openxmlformats.org/officeDocument/2006/relationships/tags" Target="../tags/tag263.xml"/><Relationship Id="rId48" Type="http://schemas.openxmlformats.org/officeDocument/2006/relationships/image" Target="../media/image53.svg"/><Relationship Id="rId47" Type="http://schemas.openxmlformats.org/officeDocument/2006/relationships/image" Target="../media/image52.png"/><Relationship Id="rId46" Type="http://schemas.openxmlformats.org/officeDocument/2006/relationships/tags" Target="../tags/tag262.xml"/><Relationship Id="rId45" Type="http://schemas.openxmlformats.org/officeDocument/2006/relationships/tags" Target="../tags/tag261.xml"/><Relationship Id="rId44" Type="http://schemas.openxmlformats.org/officeDocument/2006/relationships/tags" Target="../tags/tag260.xml"/><Relationship Id="rId43" Type="http://schemas.openxmlformats.org/officeDocument/2006/relationships/tags" Target="../tags/tag259.xml"/><Relationship Id="rId42" Type="http://schemas.openxmlformats.org/officeDocument/2006/relationships/image" Target="../media/image51.svg"/><Relationship Id="rId41" Type="http://schemas.openxmlformats.org/officeDocument/2006/relationships/image" Target="../media/image50.png"/><Relationship Id="rId40" Type="http://schemas.openxmlformats.org/officeDocument/2006/relationships/tags" Target="../tags/tag258.xml"/><Relationship Id="rId4" Type="http://schemas.openxmlformats.org/officeDocument/2006/relationships/tags" Target="../tags/tag230.xml"/><Relationship Id="rId39" Type="http://schemas.openxmlformats.org/officeDocument/2006/relationships/tags" Target="../tags/tag257.xml"/><Relationship Id="rId38" Type="http://schemas.openxmlformats.org/officeDocument/2006/relationships/tags" Target="../tags/tag256.xml"/><Relationship Id="rId37" Type="http://schemas.openxmlformats.org/officeDocument/2006/relationships/tags" Target="../tags/tag255.xml"/><Relationship Id="rId36" Type="http://schemas.openxmlformats.org/officeDocument/2006/relationships/tags" Target="../tags/tag254.xml"/><Relationship Id="rId35" Type="http://schemas.openxmlformats.org/officeDocument/2006/relationships/image" Target="../media/image27.svg"/><Relationship Id="rId34" Type="http://schemas.openxmlformats.org/officeDocument/2006/relationships/image" Target="../media/image26.png"/><Relationship Id="rId33" Type="http://schemas.openxmlformats.org/officeDocument/2006/relationships/tags" Target="../tags/tag253.xml"/><Relationship Id="rId32" Type="http://schemas.openxmlformats.org/officeDocument/2006/relationships/tags" Target="../tags/tag252.xml"/><Relationship Id="rId31" Type="http://schemas.openxmlformats.org/officeDocument/2006/relationships/tags" Target="../tags/tag251.xml"/><Relationship Id="rId30" Type="http://schemas.openxmlformats.org/officeDocument/2006/relationships/tags" Target="../tags/tag250.xml"/><Relationship Id="rId3" Type="http://schemas.openxmlformats.org/officeDocument/2006/relationships/tags" Target="../tags/tag229.xml"/><Relationship Id="rId29" Type="http://schemas.openxmlformats.org/officeDocument/2006/relationships/tags" Target="../tags/tag249.xml"/><Relationship Id="rId28" Type="http://schemas.openxmlformats.org/officeDocument/2006/relationships/image" Target="../media/image45.svg"/><Relationship Id="rId27" Type="http://schemas.openxmlformats.org/officeDocument/2006/relationships/image" Target="../media/image44.png"/><Relationship Id="rId26" Type="http://schemas.openxmlformats.org/officeDocument/2006/relationships/tags" Target="../tags/tag248.xml"/><Relationship Id="rId25" Type="http://schemas.openxmlformats.org/officeDocument/2006/relationships/tags" Target="../tags/tag247.xml"/><Relationship Id="rId24" Type="http://schemas.openxmlformats.org/officeDocument/2006/relationships/tags" Target="../tags/tag246.xml"/><Relationship Id="rId23" Type="http://schemas.openxmlformats.org/officeDocument/2006/relationships/tags" Target="../tags/tag245.xml"/><Relationship Id="rId22" Type="http://schemas.openxmlformats.org/officeDocument/2006/relationships/tags" Target="../tags/tag244.xml"/><Relationship Id="rId21" Type="http://schemas.openxmlformats.org/officeDocument/2006/relationships/tags" Target="../tags/tag243.xml"/><Relationship Id="rId20" Type="http://schemas.openxmlformats.org/officeDocument/2006/relationships/tags" Target="../tags/tag242.xml"/><Relationship Id="rId2" Type="http://schemas.openxmlformats.org/officeDocument/2006/relationships/tags" Target="../tags/tag228.xml"/><Relationship Id="rId19" Type="http://schemas.openxmlformats.org/officeDocument/2006/relationships/tags" Target="../tags/tag241.xml"/><Relationship Id="rId18" Type="http://schemas.openxmlformats.org/officeDocument/2006/relationships/tags" Target="../tags/tag240.xml"/><Relationship Id="rId17" Type="http://schemas.openxmlformats.org/officeDocument/2006/relationships/image" Target="../media/image49.svg"/><Relationship Id="rId16" Type="http://schemas.openxmlformats.org/officeDocument/2006/relationships/image" Target="../media/image48.png"/><Relationship Id="rId15" Type="http://schemas.openxmlformats.org/officeDocument/2006/relationships/tags" Target="../tags/tag239.xml"/><Relationship Id="rId14" Type="http://schemas.openxmlformats.org/officeDocument/2006/relationships/tags" Target="../tags/tag238.xml"/><Relationship Id="rId13" Type="http://schemas.openxmlformats.org/officeDocument/2006/relationships/tags" Target="../tags/tag237.xml"/><Relationship Id="rId12" Type="http://schemas.openxmlformats.org/officeDocument/2006/relationships/tags" Target="../tags/tag236.xml"/><Relationship Id="rId11" Type="http://schemas.openxmlformats.org/officeDocument/2006/relationships/tags" Target="../tags/tag235.xml"/><Relationship Id="rId10" Type="http://schemas.openxmlformats.org/officeDocument/2006/relationships/tags" Target="../tags/tag234.xml"/><Relationship Id="rId1" Type="http://schemas.openxmlformats.org/officeDocument/2006/relationships/tags" Target="../tags/tag227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271.xml"/><Relationship Id="rId8" Type="http://schemas.openxmlformats.org/officeDocument/2006/relationships/image" Target="../media/image49.svg"/><Relationship Id="rId7" Type="http://schemas.openxmlformats.org/officeDocument/2006/relationships/image" Target="../media/image48.png"/><Relationship Id="rId6" Type="http://schemas.openxmlformats.org/officeDocument/2006/relationships/tags" Target="../tags/tag270.xml"/><Relationship Id="rId5" Type="http://schemas.openxmlformats.org/officeDocument/2006/relationships/tags" Target="../tags/tag269.xml"/><Relationship Id="rId46" Type="http://schemas.openxmlformats.org/officeDocument/2006/relationships/slideLayout" Target="../slideLayouts/slideLayout6.xml"/><Relationship Id="rId45" Type="http://schemas.openxmlformats.org/officeDocument/2006/relationships/tags" Target="../tags/tag297.xml"/><Relationship Id="rId44" Type="http://schemas.openxmlformats.org/officeDocument/2006/relationships/tags" Target="../tags/tag296.xml"/><Relationship Id="rId43" Type="http://schemas.openxmlformats.org/officeDocument/2006/relationships/image" Target="../media/image61.svg"/><Relationship Id="rId42" Type="http://schemas.openxmlformats.org/officeDocument/2006/relationships/image" Target="../media/image60.png"/><Relationship Id="rId41" Type="http://schemas.openxmlformats.org/officeDocument/2006/relationships/tags" Target="../tags/tag295.xml"/><Relationship Id="rId40" Type="http://schemas.openxmlformats.org/officeDocument/2006/relationships/tags" Target="../tags/tag294.xml"/><Relationship Id="rId4" Type="http://schemas.openxmlformats.org/officeDocument/2006/relationships/tags" Target="../tags/tag268.xml"/><Relationship Id="rId39" Type="http://schemas.openxmlformats.org/officeDocument/2006/relationships/tags" Target="../tags/tag293.xml"/><Relationship Id="rId38" Type="http://schemas.openxmlformats.org/officeDocument/2006/relationships/tags" Target="../tags/tag292.xml"/><Relationship Id="rId37" Type="http://schemas.openxmlformats.org/officeDocument/2006/relationships/tags" Target="../tags/tag291.xml"/><Relationship Id="rId36" Type="http://schemas.openxmlformats.org/officeDocument/2006/relationships/image" Target="../media/image59.svg"/><Relationship Id="rId35" Type="http://schemas.openxmlformats.org/officeDocument/2006/relationships/image" Target="../media/image58.png"/><Relationship Id="rId34" Type="http://schemas.openxmlformats.org/officeDocument/2006/relationships/tags" Target="../tags/tag290.xml"/><Relationship Id="rId33" Type="http://schemas.openxmlformats.org/officeDocument/2006/relationships/tags" Target="../tags/tag289.xml"/><Relationship Id="rId32" Type="http://schemas.openxmlformats.org/officeDocument/2006/relationships/tags" Target="../tags/tag288.xml"/><Relationship Id="rId31" Type="http://schemas.openxmlformats.org/officeDocument/2006/relationships/tags" Target="../tags/tag287.xml"/><Relationship Id="rId30" Type="http://schemas.openxmlformats.org/officeDocument/2006/relationships/tags" Target="../tags/tag286.xml"/><Relationship Id="rId3" Type="http://schemas.openxmlformats.org/officeDocument/2006/relationships/tags" Target="../tags/tag267.xml"/><Relationship Id="rId29" Type="http://schemas.openxmlformats.org/officeDocument/2006/relationships/image" Target="../media/image57.svg"/><Relationship Id="rId28" Type="http://schemas.openxmlformats.org/officeDocument/2006/relationships/image" Target="../media/image56.png"/><Relationship Id="rId27" Type="http://schemas.openxmlformats.org/officeDocument/2006/relationships/tags" Target="../tags/tag285.xml"/><Relationship Id="rId26" Type="http://schemas.openxmlformats.org/officeDocument/2006/relationships/tags" Target="../tags/tag284.xml"/><Relationship Id="rId25" Type="http://schemas.openxmlformats.org/officeDocument/2006/relationships/tags" Target="../tags/tag283.xml"/><Relationship Id="rId24" Type="http://schemas.openxmlformats.org/officeDocument/2006/relationships/tags" Target="../tags/tag282.xml"/><Relationship Id="rId23" Type="http://schemas.openxmlformats.org/officeDocument/2006/relationships/tags" Target="../tags/tag281.xml"/><Relationship Id="rId22" Type="http://schemas.openxmlformats.org/officeDocument/2006/relationships/image" Target="../media/image15.svg"/><Relationship Id="rId21" Type="http://schemas.openxmlformats.org/officeDocument/2006/relationships/image" Target="../media/image14.png"/><Relationship Id="rId20" Type="http://schemas.openxmlformats.org/officeDocument/2006/relationships/tags" Target="../tags/tag280.xml"/><Relationship Id="rId2" Type="http://schemas.openxmlformats.org/officeDocument/2006/relationships/tags" Target="../tags/tag266.xml"/><Relationship Id="rId19" Type="http://schemas.openxmlformats.org/officeDocument/2006/relationships/tags" Target="../tags/tag279.xml"/><Relationship Id="rId18" Type="http://schemas.openxmlformats.org/officeDocument/2006/relationships/tags" Target="../tags/tag278.xml"/><Relationship Id="rId17" Type="http://schemas.openxmlformats.org/officeDocument/2006/relationships/tags" Target="../tags/tag277.xml"/><Relationship Id="rId16" Type="http://schemas.openxmlformats.org/officeDocument/2006/relationships/tags" Target="../tags/tag276.xml"/><Relationship Id="rId15" Type="http://schemas.openxmlformats.org/officeDocument/2006/relationships/image" Target="../media/image55.svg"/><Relationship Id="rId14" Type="http://schemas.openxmlformats.org/officeDocument/2006/relationships/image" Target="../media/image54.png"/><Relationship Id="rId13" Type="http://schemas.openxmlformats.org/officeDocument/2006/relationships/tags" Target="../tags/tag275.xml"/><Relationship Id="rId12" Type="http://schemas.openxmlformats.org/officeDocument/2006/relationships/tags" Target="../tags/tag274.xml"/><Relationship Id="rId11" Type="http://schemas.openxmlformats.org/officeDocument/2006/relationships/tags" Target="../tags/tag273.xml"/><Relationship Id="rId10" Type="http://schemas.openxmlformats.org/officeDocument/2006/relationships/tags" Target="../tags/tag272.xml"/><Relationship Id="rId1" Type="http://schemas.openxmlformats.org/officeDocument/2006/relationships/tags" Target="../tags/tag265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304.xml"/><Relationship Id="rId8" Type="http://schemas.openxmlformats.org/officeDocument/2006/relationships/tags" Target="../tags/tag303.xml"/><Relationship Id="rId7" Type="http://schemas.openxmlformats.org/officeDocument/2006/relationships/tags" Target="../tags/tag302.xml"/><Relationship Id="rId6" Type="http://schemas.openxmlformats.org/officeDocument/2006/relationships/tags" Target="../tags/tag301.xml"/><Relationship Id="rId5" Type="http://schemas.openxmlformats.org/officeDocument/2006/relationships/image" Target="../media/image63.svg"/><Relationship Id="rId4" Type="http://schemas.openxmlformats.org/officeDocument/2006/relationships/image" Target="../media/image62.png"/><Relationship Id="rId3" Type="http://schemas.openxmlformats.org/officeDocument/2006/relationships/tags" Target="../tags/tag300.xml"/><Relationship Id="rId29" Type="http://schemas.openxmlformats.org/officeDocument/2006/relationships/slideLayout" Target="../slideLayouts/slideLayout6.xml"/><Relationship Id="rId28" Type="http://schemas.openxmlformats.org/officeDocument/2006/relationships/tags" Target="../tags/tag319.xml"/><Relationship Id="rId27" Type="http://schemas.openxmlformats.org/officeDocument/2006/relationships/tags" Target="../tags/tag318.xml"/><Relationship Id="rId26" Type="http://schemas.openxmlformats.org/officeDocument/2006/relationships/tags" Target="../tags/tag317.xml"/><Relationship Id="rId25" Type="http://schemas.openxmlformats.org/officeDocument/2006/relationships/tags" Target="../tags/tag316.xml"/><Relationship Id="rId24" Type="http://schemas.openxmlformats.org/officeDocument/2006/relationships/tags" Target="../tags/tag315.xml"/><Relationship Id="rId23" Type="http://schemas.openxmlformats.org/officeDocument/2006/relationships/tags" Target="../tags/tag314.xml"/><Relationship Id="rId22" Type="http://schemas.openxmlformats.org/officeDocument/2006/relationships/tags" Target="../tags/tag313.xml"/><Relationship Id="rId21" Type="http://schemas.openxmlformats.org/officeDocument/2006/relationships/tags" Target="../tags/tag312.xml"/><Relationship Id="rId20" Type="http://schemas.openxmlformats.org/officeDocument/2006/relationships/tags" Target="../tags/tag311.xml"/><Relationship Id="rId2" Type="http://schemas.openxmlformats.org/officeDocument/2006/relationships/tags" Target="../tags/tag299.xml"/><Relationship Id="rId19" Type="http://schemas.openxmlformats.org/officeDocument/2006/relationships/image" Target="../media/image65.svg"/><Relationship Id="rId18" Type="http://schemas.openxmlformats.org/officeDocument/2006/relationships/image" Target="../media/image64.png"/><Relationship Id="rId17" Type="http://schemas.openxmlformats.org/officeDocument/2006/relationships/tags" Target="../tags/tag310.xml"/><Relationship Id="rId16" Type="http://schemas.openxmlformats.org/officeDocument/2006/relationships/tags" Target="../tags/tag309.xml"/><Relationship Id="rId15" Type="http://schemas.openxmlformats.org/officeDocument/2006/relationships/tags" Target="../tags/tag308.xml"/><Relationship Id="rId14" Type="http://schemas.openxmlformats.org/officeDocument/2006/relationships/tags" Target="../tags/tag307.xml"/><Relationship Id="rId13" Type="http://schemas.openxmlformats.org/officeDocument/2006/relationships/tags" Target="../tags/tag306.xml"/><Relationship Id="rId12" Type="http://schemas.openxmlformats.org/officeDocument/2006/relationships/tags" Target="../tags/tag305.xml"/><Relationship Id="rId11" Type="http://schemas.openxmlformats.org/officeDocument/2006/relationships/image" Target="../media/image9.svg"/><Relationship Id="rId10" Type="http://schemas.openxmlformats.org/officeDocument/2006/relationships/image" Target="../media/image8.png"/><Relationship Id="rId1" Type="http://schemas.openxmlformats.org/officeDocument/2006/relationships/tags" Target="../tags/tag298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tags" Target="../tags/tag322.xml"/><Relationship Id="rId2" Type="http://schemas.openxmlformats.org/officeDocument/2006/relationships/tags" Target="../tags/tag321.xml"/><Relationship Id="rId1" Type="http://schemas.openxmlformats.org/officeDocument/2006/relationships/tags" Target="../tags/tag3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比多少·比高矮·比长短</a:t>
            </a:r>
            <a:endParaRPr lang="zh-CN" altLang="en-US"/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古人分配中的比较智慧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</a:t>
            </a:r>
            <a:r>
              <a:rPr lang="en-US" altLang="zh-CN">
                <a:cs typeface="Arial" panose="020B0604020202020204" pitchFamily="34" charset="0"/>
              </a:rPr>
              <a:t>1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猎物分配：谁多谁少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2"/>
            </p:custDataLst>
          </p:nvPr>
        </p:nvSpPr>
        <p:spPr>
          <a:xfrm>
            <a:off x="1638224" y="6187468"/>
            <a:ext cx="32576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部落分猎物，石子一一配对自然比出多少</a:t>
            </a:r>
            <a:endParaRPr sz="1350">
              <a:solidFill>
                <a:srgbClr val="283618">
                  <a:alpha val="47843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3"/>
            </p:custDataLst>
          </p:nvPr>
        </p:nvSpPr>
        <p:spPr>
          <a:xfrm>
            <a:off x="575945" y="1109345"/>
            <a:ext cx="5381625" cy="2348865"/>
          </a:xfrm>
          <a:custGeom>
            <a:avLst/>
            <a:gdLst>
              <a:gd name="sw" fmla="*/ 1 w 8475"/>
              <a:gd name="sh" fmla="*/ 1 h 3699"/>
              <a:gd name="mins" fmla="min sw sh"/>
              <a:gd name="dsw" fmla="+- 0 sw mins"/>
              <a:gd name="dsh" fmla="+- 0 sh mins"/>
              <a:gd name="p0x0" fmla="*/ 180 w 8475"/>
              <a:gd name="p0y0" fmla="*/ 0 h 3699"/>
              <a:gd name="p0x1" fmla="*/ 8295 w 8475"/>
              <a:gd name="p0y1" fmla="*/ 0 h 3699"/>
              <a:gd name="p0x2" fmla="*/ 8394 w 8475"/>
              <a:gd name="p0y2" fmla="*/ 0 h 3699"/>
              <a:gd name="p0x3" fmla="*/ 8475 w 8475"/>
              <a:gd name="p0y3" fmla="*/ 80 h 3699"/>
              <a:gd name="p0x4" fmla="*/ 8475 w 8475"/>
              <a:gd name="p0y4" fmla="*/ 180 h 3699"/>
              <a:gd name="p0x5" fmla="*/ 8475 w 8475"/>
              <a:gd name="p0y5" fmla="*/ 3519 h 3699"/>
              <a:gd name="p0x6" fmla="*/ 8475 w 8475"/>
              <a:gd name="p0y6" fmla="*/ 3618 h 3699"/>
              <a:gd name="p0x7" fmla="*/ 8394 w 8475"/>
              <a:gd name="p0y7" fmla="*/ 3699 h 3699"/>
              <a:gd name="p0x8" fmla="*/ 8295 w 8475"/>
              <a:gd name="p0y8" fmla="*/ 3699 h 3699"/>
              <a:gd name="p0x9" fmla="*/ 180 w 8475"/>
              <a:gd name="p0y9" fmla="*/ 3699 h 3699"/>
              <a:gd name="p0x10" fmla="*/ 80 w 8475"/>
              <a:gd name="p0y10" fmla="*/ 3699 h 3699"/>
              <a:gd name="p0x11" fmla="*/ 0 w 8475"/>
              <a:gd name="p0y11" fmla="*/ 3618 h 3699"/>
              <a:gd name="p0x12" fmla="*/ 0 w 8475"/>
              <a:gd name="p0y12" fmla="*/ 3519 h 3699"/>
              <a:gd name="p0x13" fmla="*/ 0 w 8475"/>
              <a:gd name="p0y13" fmla="*/ 180 h 3699"/>
              <a:gd name="p0x14" fmla="*/ 0 w 8475"/>
              <a:gd name="p0y14" fmla="*/ 80 h 3699"/>
              <a:gd name="p0x15" fmla="*/ 80 w 8475"/>
              <a:gd name="p0y15" fmla="*/ 0 h 3699"/>
              <a:gd name="p0x16" fmla="*/ 180 w 8475"/>
              <a:gd name="p0y16" fmla="*/ 0 h 369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2525163" y="1493491"/>
            <a:ext cx="1237507" cy="1042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6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5</a:t>
            </a:r>
            <a:endParaRPr sz="6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3076870" y="1644939"/>
            <a:ext cx="990009" cy="83534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&gt;</a:t>
            </a:r>
            <a:endParaRPr sz="48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6"/>
            </p:custDataLst>
          </p:nvPr>
        </p:nvSpPr>
        <p:spPr>
          <a:xfrm>
            <a:off x="3533470" y="1493491"/>
            <a:ext cx="1237507" cy="1042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6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sz="6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2352675" y="2624109"/>
            <a:ext cx="2133600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张家比李家多</a:t>
            </a:r>
            <a:endParaRPr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8"/>
            </p:custDataLst>
          </p:nvPr>
        </p:nvSpPr>
        <p:spPr>
          <a:xfrm>
            <a:off x="575945" y="3658235"/>
            <a:ext cx="5381625" cy="2348865"/>
          </a:xfrm>
          <a:custGeom>
            <a:avLst/>
            <a:gdLst>
              <a:gd name="sw" fmla="*/ 1 w 8475"/>
              <a:gd name="sh" fmla="*/ 1 h 3699"/>
              <a:gd name="mins" fmla="min sw sh"/>
              <a:gd name="dsw" fmla="+- 0 sw mins"/>
              <a:gd name="dsh" fmla="+- 0 sh mins"/>
              <a:gd name="p0x0" fmla="*/ 180 w 8475"/>
              <a:gd name="p0y0" fmla="*/ 0 h 3699"/>
              <a:gd name="p0x1" fmla="*/ 8295 w 8475"/>
              <a:gd name="p0y1" fmla="*/ 0 h 3699"/>
              <a:gd name="p0x2" fmla="*/ 8394 w 8475"/>
              <a:gd name="p0y2" fmla="*/ 0 h 3699"/>
              <a:gd name="p0x3" fmla="*/ 8475 w 8475"/>
              <a:gd name="p0y3" fmla="*/ 80 h 3699"/>
              <a:gd name="p0x4" fmla="*/ 8475 w 8475"/>
              <a:gd name="p0y4" fmla="*/ 180 h 3699"/>
              <a:gd name="p0x5" fmla="*/ 8475 w 8475"/>
              <a:gd name="p0y5" fmla="*/ 3519 h 3699"/>
              <a:gd name="p0x6" fmla="*/ 8475 w 8475"/>
              <a:gd name="p0y6" fmla="*/ 3618 h 3699"/>
              <a:gd name="p0x7" fmla="*/ 8394 w 8475"/>
              <a:gd name="p0y7" fmla="*/ 3699 h 3699"/>
              <a:gd name="p0x8" fmla="*/ 8295 w 8475"/>
              <a:gd name="p0y8" fmla="*/ 3699 h 3699"/>
              <a:gd name="p0x9" fmla="*/ 180 w 8475"/>
              <a:gd name="p0y9" fmla="*/ 3699 h 3699"/>
              <a:gd name="p0x10" fmla="*/ 80 w 8475"/>
              <a:gd name="p0y10" fmla="*/ 3699 h 3699"/>
              <a:gd name="p0x11" fmla="*/ 0 w 8475"/>
              <a:gd name="p0y11" fmla="*/ 3618 h 3699"/>
              <a:gd name="p0x12" fmla="*/ 0 w 8475"/>
              <a:gd name="p0y12" fmla="*/ 3519 h 3699"/>
              <a:gd name="p0x13" fmla="*/ 0 w 8475"/>
              <a:gd name="p0y13" fmla="*/ 180 h 3699"/>
              <a:gd name="p0x14" fmla="*/ 0 w 8475"/>
              <a:gd name="p0y14" fmla="*/ 80 h 3699"/>
              <a:gd name="p0x15" fmla="*/ 80 w 8475"/>
              <a:gd name="p0y15" fmla="*/ 0 h 3699"/>
              <a:gd name="p0x16" fmla="*/ 180 w 8475"/>
              <a:gd name="p0y16" fmla="*/ 0 h 369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9"/>
            </p:custDataLst>
          </p:nvPr>
        </p:nvSpPr>
        <p:spPr>
          <a:xfrm>
            <a:off x="771525" y="42005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857250" y="4281170"/>
            <a:ext cx="247650" cy="25273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3"/>
            </p:custDataLst>
          </p:nvPr>
        </p:nvSpPr>
        <p:spPr>
          <a:xfrm>
            <a:off x="1304925" y="4095769"/>
            <a:ext cx="159008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张家</a:t>
            </a:r>
            <a:r>
              <a:rPr lang="en-US" altLang="zh-CN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5 </a:t>
            </a: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只兔</a:t>
            </a:r>
            <a:endParaRPr lang="zh-CN" altLang="en-US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4"/>
            </p:custDataLst>
          </p:nvPr>
        </p:nvSpPr>
        <p:spPr>
          <a:xfrm>
            <a:off x="1304925" y="4419619"/>
            <a:ext cx="176153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一一配对后剩余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2 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只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矩形 13"/>
          <p:cNvSpPr/>
          <p:nvPr>
            <p:custDataLst>
              <p:tags r:id="rId15"/>
            </p:custDataLst>
          </p:nvPr>
        </p:nvSpPr>
        <p:spPr>
          <a:xfrm>
            <a:off x="771525" y="4822825"/>
            <a:ext cx="4991100" cy="190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6"/>
            </p:custDataLst>
          </p:nvPr>
        </p:nvSpPr>
        <p:spPr>
          <a:xfrm>
            <a:off x="771525" y="504571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 l="-7451" t="-2933" r="-7451" b="-2933"/>
          <a:stretch>
            <a:fillRect/>
          </a:stretch>
        </p:blipFill>
        <p:spPr>
          <a:xfrm>
            <a:off x="887730" y="5126990"/>
            <a:ext cx="186055" cy="252095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20"/>
            </p:custDataLst>
          </p:nvPr>
        </p:nvSpPr>
        <p:spPr>
          <a:xfrm>
            <a:off x="1304925" y="4941560"/>
            <a:ext cx="143425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李家</a:t>
            </a:r>
            <a:r>
              <a:rPr lang="en-US" altLang="zh-CN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3 </a:t>
            </a: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只兔</a:t>
            </a:r>
            <a:endParaRPr lang="zh-CN" altLang="en-US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21"/>
            </p:custDataLst>
          </p:nvPr>
        </p:nvSpPr>
        <p:spPr>
          <a:xfrm>
            <a:off x="1304925" y="5265410"/>
            <a:ext cx="15431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全部配对，无剩余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2"/>
            </p:custDataLst>
          </p:nvPr>
        </p:nvSpPr>
        <p:spPr>
          <a:xfrm>
            <a:off x="6233795" y="1109345"/>
            <a:ext cx="5381625" cy="1654175"/>
          </a:xfrm>
          <a:custGeom>
            <a:avLst/>
            <a:gdLst>
              <a:gd name="sw" fmla="*/ 1 w 8475"/>
              <a:gd name="sh" fmla="*/ 1 h 2604"/>
              <a:gd name="mins" fmla="min sw sh"/>
              <a:gd name="dsw" fmla="+- 0 sw mins"/>
              <a:gd name="dsh" fmla="+- 0 sh mins"/>
              <a:gd name="p0x0" fmla="*/ 180 w 8475"/>
              <a:gd name="p0y0" fmla="*/ 0 h 2604"/>
              <a:gd name="p0x1" fmla="*/ 8295 w 8475"/>
              <a:gd name="p0y1" fmla="*/ 0 h 2604"/>
              <a:gd name="p0x2" fmla="*/ 8394 w 8475"/>
              <a:gd name="p0y2" fmla="*/ 0 h 2604"/>
              <a:gd name="p0x3" fmla="*/ 8475 w 8475"/>
              <a:gd name="p0y3" fmla="*/ 80 h 2604"/>
              <a:gd name="p0x4" fmla="*/ 8475 w 8475"/>
              <a:gd name="p0y4" fmla="*/ 180 h 2604"/>
              <a:gd name="p0x5" fmla="*/ 8475 w 8475"/>
              <a:gd name="p0y5" fmla="*/ 2424 h 2604"/>
              <a:gd name="p0x6" fmla="*/ 8475 w 8475"/>
              <a:gd name="p0y6" fmla="*/ 2524 h 2604"/>
              <a:gd name="p0x7" fmla="*/ 8394 w 8475"/>
              <a:gd name="p0y7" fmla="*/ 2604 h 2604"/>
              <a:gd name="p0x8" fmla="*/ 8295 w 8475"/>
              <a:gd name="p0y8" fmla="*/ 2604 h 2604"/>
              <a:gd name="p0x9" fmla="*/ 180 w 8475"/>
              <a:gd name="p0y9" fmla="*/ 2604 h 2604"/>
              <a:gd name="p0x10" fmla="*/ 80 w 8475"/>
              <a:gd name="p0y10" fmla="*/ 2604 h 2604"/>
              <a:gd name="p0x11" fmla="*/ 0 w 8475"/>
              <a:gd name="p0y11" fmla="*/ 2524 h 2604"/>
              <a:gd name="p0x12" fmla="*/ 0 w 8475"/>
              <a:gd name="p0y12" fmla="*/ 2424 h 2604"/>
              <a:gd name="p0x13" fmla="*/ 0 w 8475"/>
              <a:gd name="p0y13" fmla="*/ 180 h 2604"/>
              <a:gd name="p0x14" fmla="*/ 0 w 8475"/>
              <a:gd name="p0y14" fmla="*/ 80 h 2604"/>
              <a:gd name="p0x15" fmla="*/ 80 w 8475"/>
              <a:gd name="p0y15" fmla="*/ 0 h 2604"/>
              <a:gd name="p0x16" fmla="*/ 180 w 8475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23"/>
            </p:custDataLst>
          </p:nvPr>
        </p:nvSpPr>
        <p:spPr>
          <a:xfrm>
            <a:off x="6429375" y="168846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 t="-83333" b="-83333"/>
          <a:stretch>
            <a:fillRect/>
          </a:stretch>
        </p:blipFill>
        <p:spPr>
          <a:xfrm>
            <a:off x="6543675" y="1783715"/>
            <a:ext cx="266700" cy="304800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27"/>
            </p:custDataLst>
          </p:nvPr>
        </p:nvSpPr>
        <p:spPr>
          <a:xfrm>
            <a:off x="7077075" y="1582369"/>
            <a:ext cx="43434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同样多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8"/>
            </p:custDataLst>
          </p:nvPr>
        </p:nvSpPr>
        <p:spPr>
          <a:xfrm>
            <a:off x="7077075" y="1955749"/>
            <a:ext cx="43434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配对后无剩余，两组数量相等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9"/>
            </p:custDataLst>
          </p:nvPr>
        </p:nvSpPr>
        <p:spPr>
          <a:xfrm>
            <a:off x="6233795" y="2963545"/>
            <a:ext cx="5381625" cy="1654175"/>
          </a:xfrm>
          <a:custGeom>
            <a:avLst/>
            <a:gdLst>
              <a:gd name="sw" fmla="*/ 1 w 8475"/>
              <a:gd name="sh" fmla="*/ 1 h 2604"/>
              <a:gd name="mins" fmla="min sw sh"/>
              <a:gd name="dsw" fmla="+- 0 sw mins"/>
              <a:gd name="dsh" fmla="+- 0 sh mins"/>
              <a:gd name="p0x0" fmla="*/ 180 w 8475"/>
              <a:gd name="p0y0" fmla="*/ 0 h 2604"/>
              <a:gd name="p0x1" fmla="*/ 8295 w 8475"/>
              <a:gd name="p0y1" fmla="*/ 0 h 2604"/>
              <a:gd name="p0x2" fmla="*/ 8394 w 8475"/>
              <a:gd name="p0y2" fmla="*/ 0 h 2604"/>
              <a:gd name="p0x3" fmla="*/ 8475 w 8475"/>
              <a:gd name="p0y3" fmla="*/ 80 h 2604"/>
              <a:gd name="p0x4" fmla="*/ 8475 w 8475"/>
              <a:gd name="p0y4" fmla="*/ 180 h 2604"/>
              <a:gd name="p0x5" fmla="*/ 8475 w 8475"/>
              <a:gd name="p0y5" fmla="*/ 2424 h 2604"/>
              <a:gd name="p0x6" fmla="*/ 8475 w 8475"/>
              <a:gd name="p0y6" fmla="*/ 2524 h 2604"/>
              <a:gd name="p0x7" fmla="*/ 8394 w 8475"/>
              <a:gd name="p0y7" fmla="*/ 2604 h 2604"/>
              <a:gd name="p0x8" fmla="*/ 8295 w 8475"/>
              <a:gd name="p0y8" fmla="*/ 2604 h 2604"/>
              <a:gd name="p0x9" fmla="*/ 180 w 8475"/>
              <a:gd name="p0y9" fmla="*/ 2604 h 2604"/>
              <a:gd name="p0x10" fmla="*/ 80 w 8475"/>
              <a:gd name="p0y10" fmla="*/ 2604 h 2604"/>
              <a:gd name="p0x11" fmla="*/ 0 w 8475"/>
              <a:gd name="p0y11" fmla="*/ 2524 h 2604"/>
              <a:gd name="p0x12" fmla="*/ 0 w 8475"/>
              <a:gd name="p0y12" fmla="*/ 2424 h 2604"/>
              <a:gd name="p0x13" fmla="*/ 0 w 8475"/>
              <a:gd name="p0y13" fmla="*/ 180 h 2604"/>
              <a:gd name="p0x14" fmla="*/ 0 w 8475"/>
              <a:gd name="p0y14" fmla="*/ 80 h 2604"/>
              <a:gd name="p0x15" fmla="*/ 80 w 8475"/>
              <a:gd name="p0y15" fmla="*/ 0 h 2604"/>
              <a:gd name="p0x16" fmla="*/ 180 w 8475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>
            <p:custDataLst>
              <p:tags r:id="rId30"/>
            </p:custDataLst>
          </p:nvPr>
        </p:nvSpPr>
        <p:spPr>
          <a:xfrm>
            <a:off x="6429375" y="354266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rcRect l="-1282" r="-1282"/>
          <a:stretch>
            <a:fillRect/>
          </a:stretch>
        </p:blipFill>
        <p:spPr>
          <a:xfrm>
            <a:off x="6486525" y="3637915"/>
            <a:ext cx="381000" cy="304800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34"/>
            </p:custDataLst>
          </p:nvPr>
        </p:nvSpPr>
        <p:spPr>
          <a:xfrm>
            <a:off x="7077075" y="3436544"/>
            <a:ext cx="43434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/ 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少</a:t>
            </a:r>
            <a:endParaRPr lang="zh-CN" altLang="en-US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35"/>
            </p:custDataLst>
          </p:nvPr>
        </p:nvSpPr>
        <p:spPr>
          <a:xfrm>
            <a:off x="7077075" y="3809924"/>
            <a:ext cx="43434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配对后有剩余，剩余方即为多，另一方为少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36"/>
            </p:custDataLst>
          </p:nvPr>
        </p:nvSpPr>
        <p:spPr>
          <a:xfrm>
            <a:off x="6233795" y="4817745"/>
            <a:ext cx="5381625" cy="1654175"/>
          </a:xfrm>
          <a:custGeom>
            <a:avLst/>
            <a:gdLst>
              <a:gd name="sw" fmla="*/ 1 w 8475"/>
              <a:gd name="sh" fmla="*/ 1 h 2604"/>
              <a:gd name="mins" fmla="min sw sh"/>
              <a:gd name="dsw" fmla="+- 0 sw mins"/>
              <a:gd name="dsh" fmla="+- 0 sh mins"/>
              <a:gd name="p0x0" fmla="*/ 180 w 8475"/>
              <a:gd name="p0y0" fmla="*/ 0 h 2604"/>
              <a:gd name="p0x1" fmla="*/ 8295 w 8475"/>
              <a:gd name="p0y1" fmla="*/ 0 h 2604"/>
              <a:gd name="p0x2" fmla="*/ 8394 w 8475"/>
              <a:gd name="p0y2" fmla="*/ 0 h 2604"/>
              <a:gd name="p0x3" fmla="*/ 8475 w 8475"/>
              <a:gd name="p0y3" fmla="*/ 80 h 2604"/>
              <a:gd name="p0x4" fmla="*/ 8475 w 8475"/>
              <a:gd name="p0y4" fmla="*/ 180 h 2604"/>
              <a:gd name="p0x5" fmla="*/ 8475 w 8475"/>
              <a:gd name="p0y5" fmla="*/ 2424 h 2604"/>
              <a:gd name="p0x6" fmla="*/ 8475 w 8475"/>
              <a:gd name="p0y6" fmla="*/ 2524 h 2604"/>
              <a:gd name="p0x7" fmla="*/ 8394 w 8475"/>
              <a:gd name="p0y7" fmla="*/ 2604 h 2604"/>
              <a:gd name="p0x8" fmla="*/ 8295 w 8475"/>
              <a:gd name="p0y8" fmla="*/ 2604 h 2604"/>
              <a:gd name="p0x9" fmla="*/ 180 w 8475"/>
              <a:gd name="p0y9" fmla="*/ 2604 h 2604"/>
              <a:gd name="p0x10" fmla="*/ 80 w 8475"/>
              <a:gd name="p0y10" fmla="*/ 2604 h 2604"/>
              <a:gd name="p0x11" fmla="*/ 0 w 8475"/>
              <a:gd name="p0y11" fmla="*/ 2524 h 2604"/>
              <a:gd name="p0x12" fmla="*/ 0 w 8475"/>
              <a:gd name="p0y12" fmla="*/ 2424 h 2604"/>
              <a:gd name="p0x13" fmla="*/ 0 w 8475"/>
              <a:gd name="p0y13" fmla="*/ 180 h 2604"/>
              <a:gd name="p0x14" fmla="*/ 0 w 8475"/>
              <a:gd name="p0y14" fmla="*/ 80 h 2604"/>
              <a:gd name="p0x15" fmla="*/ 80 w 8475"/>
              <a:gd name="p0y15" fmla="*/ 0 h 2604"/>
              <a:gd name="p0x16" fmla="*/ 180 w 8475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>
            <p:custDataLst>
              <p:tags r:id="rId37"/>
            </p:custDataLst>
          </p:nvPr>
        </p:nvSpPr>
        <p:spPr>
          <a:xfrm>
            <a:off x="6429375" y="539686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2" name="图片 31"/>
          <p:cNvPicPr>
            <a:picLocks noChangeAspect="1"/>
          </p:cNvPicPr>
          <p:nvPr>
            <p:custDataLst>
              <p:tags r:id="rId38"/>
            </p:custDataLst>
          </p:nvPr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rcRect t="-7143" b="-7143"/>
          <a:stretch>
            <a:fillRect/>
          </a:stretch>
        </p:blipFill>
        <p:spPr>
          <a:xfrm>
            <a:off x="6505575" y="5492115"/>
            <a:ext cx="342900" cy="304800"/>
          </a:xfrm>
          <a:prstGeom prst="rect">
            <a:avLst/>
          </a:prstGeom>
        </p:spPr>
      </p:pic>
      <p:sp>
        <p:nvSpPr>
          <p:cNvPr id="33" name="文本框 32"/>
          <p:cNvSpPr txBox="1"/>
          <p:nvPr>
            <p:custDataLst>
              <p:tags r:id="rId41"/>
            </p:custDataLst>
          </p:nvPr>
        </p:nvSpPr>
        <p:spPr>
          <a:xfrm>
            <a:off x="7077075" y="5290719"/>
            <a:ext cx="43434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一一对应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42"/>
            </p:custDataLst>
          </p:nvPr>
        </p:nvSpPr>
        <p:spPr>
          <a:xfrm>
            <a:off x="7077075" y="5664098"/>
            <a:ext cx="43434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比较的数学基础，每个元素找到唯一对应伙伴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粮食称量：谁重谁轻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419725" cy="2581275"/>
          </a:xfrm>
          <a:custGeom>
            <a:avLst/>
            <a:gdLst>
              <a:gd name="sw" fmla="*/ 1 w 8535"/>
              <a:gd name="sh" fmla="*/ 1 h 4065"/>
              <a:gd name="mins" fmla="min sw sh"/>
              <a:gd name="dsw" fmla="+- 0 sw mins"/>
              <a:gd name="dsh" fmla="+- 0 sh mins"/>
              <a:gd name="p0x0" fmla="*/ 180 w 8535"/>
              <a:gd name="p0y0" fmla="*/ 0 h 4065"/>
              <a:gd name="p0x1" fmla="*/ 8355 w 8535"/>
              <a:gd name="p0y1" fmla="*/ 0 h 4065"/>
              <a:gd name="p0x2" fmla="*/ 8454 w 8535"/>
              <a:gd name="p0y2" fmla="*/ 0 h 4065"/>
              <a:gd name="p0x3" fmla="*/ 8535 w 8535"/>
              <a:gd name="p0y3" fmla="*/ 80 h 4065"/>
              <a:gd name="p0x4" fmla="*/ 8535 w 8535"/>
              <a:gd name="p0y4" fmla="*/ 180 h 4065"/>
              <a:gd name="p0x5" fmla="*/ 8535 w 8535"/>
              <a:gd name="p0y5" fmla="*/ 3885 h 4065"/>
              <a:gd name="p0x6" fmla="*/ 8535 w 8535"/>
              <a:gd name="p0y6" fmla="*/ 3984 h 4065"/>
              <a:gd name="p0x7" fmla="*/ 8454 w 8535"/>
              <a:gd name="p0y7" fmla="*/ 4065 h 4065"/>
              <a:gd name="p0x8" fmla="*/ 8355 w 8535"/>
              <a:gd name="p0y8" fmla="*/ 4065 h 4065"/>
              <a:gd name="p0x9" fmla="*/ 180 w 8535"/>
              <a:gd name="p0y9" fmla="*/ 4065 h 4065"/>
              <a:gd name="p0x10" fmla="*/ 80 w 8535"/>
              <a:gd name="p0y10" fmla="*/ 4065 h 4065"/>
              <a:gd name="p0x11" fmla="*/ 0 w 8535"/>
              <a:gd name="p0y11" fmla="*/ 3984 h 4065"/>
              <a:gd name="p0x12" fmla="*/ 0 w 8535"/>
              <a:gd name="p0y12" fmla="*/ 3885 h 4065"/>
              <a:gd name="p0x13" fmla="*/ 0 w 8535"/>
              <a:gd name="p0y13" fmla="*/ 180 h 4065"/>
              <a:gd name="p0x14" fmla="*/ 0 w 8535"/>
              <a:gd name="p0y14" fmla="*/ 80 h 4065"/>
              <a:gd name="p0x15" fmla="*/ 80 w 8535"/>
              <a:gd name="p0y15" fmla="*/ 0 h 4065"/>
              <a:gd name="p0x16" fmla="*/ 180 w 853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7716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2366" t="-3067" r="-2366" b="-3067"/>
          <a:stretch>
            <a:fillRect/>
          </a:stretch>
        </p:blipFill>
        <p:spPr>
          <a:xfrm>
            <a:off x="826135" y="1852295"/>
            <a:ext cx="309245" cy="25273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304925" y="1798320"/>
            <a:ext cx="8001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天平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771525" y="2328863"/>
            <a:ext cx="5029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两端放粮食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771525" y="2709863"/>
            <a:ext cx="5029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哪端下沉哪端重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6195695" y="1109345"/>
            <a:ext cx="5419725" cy="2581275"/>
          </a:xfrm>
          <a:custGeom>
            <a:avLst/>
            <a:gdLst>
              <a:gd name="sw" fmla="*/ 1 w 8535"/>
              <a:gd name="sh" fmla="*/ 1 h 4065"/>
              <a:gd name="mins" fmla="min sw sh"/>
              <a:gd name="dsw" fmla="+- 0 sw mins"/>
              <a:gd name="dsh" fmla="+- 0 sh mins"/>
              <a:gd name="p0x0" fmla="*/ 180 w 8535"/>
              <a:gd name="p0y0" fmla="*/ 0 h 4065"/>
              <a:gd name="p0x1" fmla="*/ 8355 w 8535"/>
              <a:gd name="p0y1" fmla="*/ 0 h 4065"/>
              <a:gd name="p0x2" fmla="*/ 8454 w 8535"/>
              <a:gd name="p0y2" fmla="*/ 0 h 4065"/>
              <a:gd name="p0x3" fmla="*/ 8535 w 8535"/>
              <a:gd name="p0y3" fmla="*/ 80 h 4065"/>
              <a:gd name="p0x4" fmla="*/ 8535 w 8535"/>
              <a:gd name="p0y4" fmla="*/ 180 h 4065"/>
              <a:gd name="p0x5" fmla="*/ 8535 w 8535"/>
              <a:gd name="p0y5" fmla="*/ 3885 h 4065"/>
              <a:gd name="p0x6" fmla="*/ 8535 w 8535"/>
              <a:gd name="p0y6" fmla="*/ 3984 h 4065"/>
              <a:gd name="p0x7" fmla="*/ 8454 w 8535"/>
              <a:gd name="p0y7" fmla="*/ 4065 h 4065"/>
              <a:gd name="p0x8" fmla="*/ 8355 w 8535"/>
              <a:gd name="p0y8" fmla="*/ 4065 h 4065"/>
              <a:gd name="p0x9" fmla="*/ 180 w 8535"/>
              <a:gd name="p0y9" fmla="*/ 4065 h 4065"/>
              <a:gd name="p0x10" fmla="*/ 80 w 8535"/>
              <a:gd name="p0y10" fmla="*/ 4065 h 4065"/>
              <a:gd name="p0x11" fmla="*/ 0 w 8535"/>
              <a:gd name="p0y11" fmla="*/ 3984 h 4065"/>
              <a:gd name="p0x12" fmla="*/ 0 w 8535"/>
              <a:gd name="p0y12" fmla="*/ 3885 h 4065"/>
              <a:gd name="p0x13" fmla="*/ 0 w 8535"/>
              <a:gd name="p0y13" fmla="*/ 180 h 4065"/>
              <a:gd name="p0x14" fmla="*/ 0 w 8535"/>
              <a:gd name="p0y14" fmla="*/ 80 h 4065"/>
              <a:gd name="p0x15" fmla="*/ 80 w 8535"/>
              <a:gd name="p0y15" fmla="*/ 0 h 4065"/>
              <a:gd name="p0x16" fmla="*/ 180 w 853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11"/>
            </p:custDataLst>
          </p:nvPr>
        </p:nvSpPr>
        <p:spPr>
          <a:xfrm>
            <a:off x="6391275" y="17716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6477000" y="1852295"/>
            <a:ext cx="247650" cy="25273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6924675" y="1798320"/>
            <a:ext cx="8001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杆秤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6"/>
            </p:custDataLst>
          </p:nvPr>
        </p:nvSpPr>
        <p:spPr>
          <a:xfrm>
            <a:off x="6391275" y="2328863"/>
            <a:ext cx="5029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移动秤砣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7"/>
            </p:custDataLst>
          </p:nvPr>
        </p:nvSpPr>
        <p:spPr>
          <a:xfrm>
            <a:off x="6391275" y="2709863"/>
            <a:ext cx="5029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秤杆平衡即相等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8"/>
            </p:custDataLst>
          </p:nvPr>
        </p:nvSpPr>
        <p:spPr>
          <a:xfrm>
            <a:off x="575945" y="3890645"/>
            <a:ext cx="3546475" cy="2581275"/>
          </a:xfrm>
          <a:custGeom>
            <a:avLst/>
            <a:gdLst>
              <a:gd name="sw" fmla="*/ 1 w 5585"/>
              <a:gd name="sh" fmla="*/ 1 h 4065"/>
              <a:gd name="mins" fmla="min sw sh"/>
              <a:gd name="dsw" fmla="+- 0 sw mins"/>
              <a:gd name="dsh" fmla="+- 0 sh mins"/>
              <a:gd name="p0x0" fmla="*/ 180 w 5585"/>
              <a:gd name="p0y0" fmla="*/ 0 h 4065"/>
              <a:gd name="p0x1" fmla="*/ 5405 w 5585"/>
              <a:gd name="p0y1" fmla="*/ 0 h 4065"/>
              <a:gd name="p0x2" fmla="*/ 5504 w 5585"/>
              <a:gd name="p0y2" fmla="*/ 0 h 4065"/>
              <a:gd name="p0x3" fmla="*/ 5585 w 5585"/>
              <a:gd name="p0y3" fmla="*/ 80 h 4065"/>
              <a:gd name="p0x4" fmla="*/ 5585 w 5585"/>
              <a:gd name="p0y4" fmla="*/ 180 h 4065"/>
              <a:gd name="p0x5" fmla="*/ 5585 w 5585"/>
              <a:gd name="p0y5" fmla="*/ 3885 h 4065"/>
              <a:gd name="p0x6" fmla="*/ 5585 w 5585"/>
              <a:gd name="p0y6" fmla="*/ 3984 h 4065"/>
              <a:gd name="p0x7" fmla="*/ 5504 w 5585"/>
              <a:gd name="p0y7" fmla="*/ 4065 h 4065"/>
              <a:gd name="p0x8" fmla="*/ 5405 w 5585"/>
              <a:gd name="p0y8" fmla="*/ 4065 h 4065"/>
              <a:gd name="p0x9" fmla="*/ 180 w 5585"/>
              <a:gd name="p0y9" fmla="*/ 4065 h 4065"/>
              <a:gd name="p0x10" fmla="*/ 80 w 5585"/>
              <a:gd name="p0y10" fmla="*/ 4065 h 4065"/>
              <a:gd name="p0x11" fmla="*/ 0 w 5585"/>
              <a:gd name="p0y11" fmla="*/ 3984 h 4065"/>
              <a:gd name="p0x12" fmla="*/ 0 w 5585"/>
              <a:gd name="p0y12" fmla="*/ 3885 h 4065"/>
              <a:gd name="p0x13" fmla="*/ 0 w 5585"/>
              <a:gd name="p0y13" fmla="*/ 180 h 4065"/>
              <a:gd name="p0x14" fmla="*/ 0 w 5585"/>
              <a:gd name="p0y14" fmla="*/ 80 h 4065"/>
              <a:gd name="p0x15" fmla="*/ 80 w 5585"/>
              <a:gd name="p0y15" fmla="*/ 0 h 4065"/>
              <a:gd name="p0x16" fmla="*/ 180 w 558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9"/>
            </p:custDataLst>
          </p:nvPr>
        </p:nvSpPr>
        <p:spPr>
          <a:xfrm>
            <a:off x="771525" y="478155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-1458" t="-3651" r="-1458" b="-3651"/>
          <a:stretch>
            <a:fillRect/>
          </a:stretch>
        </p:blipFill>
        <p:spPr>
          <a:xfrm>
            <a:off x="864235" y="4843145"/>
            <a:ext cx="156845" cy="21463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3"/>
            </p:custDataLst>
          </p:nvPr>
        </p:nvSpPr>
        <p:spPr>
          <a:xfrm>
            <a:off x="1228725" y="4794885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直觉比较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4"/>
            </p:custDataLst>
          </p:nvPr>
        </p:nvSpPr>
        <p:spPr>
          <a:xfrm>
            <a:off x="771525" y="5262563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重的下沉，轻的上翘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5"/>
            </p:custDataLst>
          </p:nvPr>
        </p:nvSpPr>
        <p:spPr>
          <a:xfrm>
            <a:off x="4322445" y="3890645"/>
            <a:ext cx="3546475" cy="2581275"/>
          </a:xfrm>
          <a:custGeom>
            <a:avLst/>
            <a:gdLst>
              <a:gd name="sw" fmla="*/ 1 w 5585"/>
              <a:gd name="sh" fmla="*/ 1 h 4065"/>
              <a:gd name="mins" fmla="min sw sh"/>
              <a:gd name="dsw" fmla="+- 0 sw mins"/>
              <a:gd name="dsh" fmla="+- 0 sh mins"/>
              <a:gd name="p0x0" fmla="*/ 180 w 5585"/>
              <a:gd name="p0y0" fmla="*/ 0 h 4065"/>
              <a:gd name="p0x1" fmla="*/ 5405 w 5585"/>
              <a:gd name="p0y1" fmla="*/ 0 h 4065"/>
              <a:gd name="p0x2" fmla="*/ 5504 w 5585"/>
              <a:gd name="p0y2" fmla="*/ 0 h 4065"/>
              <a:gd name="p0x3" fmla="*/ 5585 w 5585"/>
              <a:gd name="p0y3" fmla="*/ 80 h 4065"/>
              <a:gd name="p0x4" fmla="*/ 5585 w 5585"/>
              <a:gd name="p0y4" fmla="*/ 180 h 4065"/>
              <a:gd name="p0x5" fmla="*/ 5585 w 5585"/>
              <a:gd name="p0y5" fmla="*/ 3885 h 4065"/>
              <a:gd name="p0x6" fmla="*/ 5585 w 5585"/>
              <a:gd name="p0y6" fmla="*/ 3984 h 4065"/>
              <a:gd name="p0x7" fmla="*/ 5504 w 5585"/>
              <a:gd name="p0y7" fmla="*/ 4065 h 4065"/>
              <a:gd name="p0x8" fmla="*/ 5405 w 5585"/>
              <a:gd name="p0y8" fmla="*/ 4065 h 4065"/>
              <a:gd name="p0x9" fmla="*/ 180 w 5585"/>
              <a:gd name="p0y9" fmla="*/ 4065 h 4065"/>
              <a:gd name="p0x10" fmla="*/ 80 w 5585"/>
              <a:gd name="p0y10" fmla="*/ 4065 h 4065"/>
              <a:gd name="p0x11" fmla="*/ 0 w 5585"/>
              <a:gd name="p0y11" fmla="*/ 3984 h 4065"/>
              <a:gd name="p0x12" fmla="*/ 0 w 5585"/>
              <a:gd name="p0y12" fmla="*/ 3885 h 4065"/>
              <a:gd name="p0x13" fmla="*/ 0 w 5585"/>
              <a:gd name="p0y13" fmla="*/ 180 h 4065"/>
              <a:gd name="p0x14" fmla="*/ 0 w 5585"/>
              <a:gd name="p0y14" fmla="*/ 80 h 4065"/>
              <a:gd name="p0x15" fmla="*/ 80 w 5585"/>
              <a:gd name="p0y15" fmla="*/ 0 h 4065"/>
              <a:gd name="p0x16" fmla="*/ 180 w 558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26"/>
            </p:custDataLst>
          </p:nvPr>
        </p:nvSpPr>
        <p:spPr>
          <a:xfrm>
            <a:off x="4518025" y="478155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l="-4259" t="-90833" r="-4259" b="-90833"/>
          <a:stretch>
            <a:fillRect/>
          </a:stretch>
        </p:blipFill>
        <p:spPr>
          <a:xfrm>
            <a:off x="4596130" y="4843145"/>
            <a:ext cx="186055" cy="214630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30"/>
            </p:custDataLst>
          </p:nvPr>
        </p:nvSpPr>
        <p:spPr>
          <a:xfrm>
            <a:off x="4975251" y="4794885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等量感知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31"/>
            </p:custDataLst>
          </p:nvPr>
        </p:nvSpPr>
        <p:spPr>
          <a:xfrm>
            <a:off x="4518051" y="5262563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平衡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一样重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32"/>
            </p:custDataLst>
          </p:nvPr>
        </p:nvSpPr>
        <p:spPr>
          <a:xfrm>
            <a:off x="8068945" y="3890645"/>
            <a:ext cx="3546475" cy="2581275"/>
          </a:xfrm>
          <a:custGeom>
            <a:avLst/>
            <a:gdLst>
              <a:gd name="sw" fmla="*/ 1 w 5585"/>
              <a:gd name="sh" fmla="*/ 1 h 4065"/>
              <a:gd name="mins" fmla="min sw sh"/>
              <a:gd name="dsw" fmla="+- 0 sw mins"/>
              <a:gd name="dsh" fmla="+- 0 sh mins"/>
              <a:gd name="p0x0" fmla="*/ 180 w 5585"/>
              <a:gd name="p0y0" fmla="*/ 0 h 4065"/>
              <a:gd name="p0x1" fmla="*/ 5405 w 5585"/>
              <a:gd name="p0y1" fmla="*/ 0 h 4065"/>
              <a:gd name="p0x2" fmla="*/ 5504 w 5585"/>
              <a:gd name="p0y2" fmla="*/ 0 h 4065"/>
              <a:gd name="p0x3" fmla="*/ 5585 w 5585"/>
              <a:gd name="p0y3" fmla="*/ 80 h 4065"/>
              <a:gd name="p0x4" fmla="*/ 5585 w 5585"/>
              <a:gd name="p0y4" fmla="*/ 180 h 4065"/>
              <a:gd name="p0x5" fmla="*/ 5585 w 5585"/>
              <a:gd name="p0y5" fmla="*/ 3885 h 4065"/>
              <a:gd name="p0x6" fmla="*/ 5585 w 5585"/>
              <a:gd name="p0y6" fmla="*/ 3984 h 4065"/>
              <a:gd name="p0x7" fmla="*/ 5504 w 5585"/>
              <a:gd name="p0y7" fmla="*/ 4065 h 4065"/>
              <a:gd name="p0x8" fmla="*/ 5405 w 5585"/>
              <a:gd name="p0y8" fmla="*/ 4065 h 4065"/>
              <a:gd name="p0x9" fmla="*/ 180 w 5585"/>
              <a:gd name="p0y9" fmla="*/ 4065 h 4065"/>
              <a:gd name="p0x10" fmla="*/ 80 w 5585"/>
              <a:gd name="p0y10" fmla="*/ 4065 h 4065"/>
              <a:gd name="p0x11" fmla="*/ 0 w 5585"/>
              <a:gd name="p0y11" fmla="*/ 3984 h 4065"/>
              <a:gd name="p0x12" fmla="*/ 0 w 5585"/>
              <a:gd name="p0y12" fmla="*/ 3885 h 4065"/>
              <a:gd name="p0x13" fmla="*/ 0 w 5585"/>
              <a:gd name="p0y13" fmla="*/ 180 h 4065"/>
              <a:gd name="p0x14" fmla="*/ 0 w 5585"/>
              <a:gd name="p0y14" fmla="*/ 80 h 4065"/>
              <a:gd name="p0x15" fmla="*/ 80 w 5585"/>
              <a:gd name="p0y15" fmla="*/ 0 h 4065"/>
              <a:gd name="p0x16" fmla="*/ 180 w 558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>
            <p:custDataLst>
              <p:tags r:id="rId33"/>
            </p:custDataLst>
          </p:nvPr>
        </p:nvSpPr>
        <p:spPr>
          <a:xfrm>
            <a:off x="8264525" y="478155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 l="-2381" t="-3651" r="-2381" b="-3651"/>
          <a:stretch>
            <a:fillRect/>
          </a:stretch>
        </p:blipFill>
        <p:spPr>
          <a:xfrm>
            <a:off x="8331200" y="4843145"/>
            <a:ext cx="209550" cy="214630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37"/>
            </p:custDataLst>
          </p:nvPr>
        </p:nvSpPr>
        <p:spPr>
          <a:xfrm>
            <a:off x="8721776" y="4794885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铺垫等式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38"/>
            </p:custDataLst>
          </p:nvPr>
        </p:nvSpPr>
        <p:spPr>
          <a:xfrm>
            <a:off x="8264576" y="5262563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为后续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等式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概念埋下种子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井绳比长短：古人打水的比较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3"/>
            </p:custDataLst>
          </p:nvPr>
        </p:nvSpPr>
        <p:spPr>
          <a:xfrm>
            <a:off x="5689600" y="182626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7161" r="-7161"/>
          <a:stretch>
            <a:fillRect/>
          </a:stretch>
        </p:blipFill>
        <p:spPr>
          <a:xfrm>
            <a:off x="5837555" y="1906905"/>
            <a:ext cx="123825" cy="25273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6261716" y="1810226"/>
            <a:ext cx="535878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统一起点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6261716" y="2183606"/>
            <a:ext cx="5358784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从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井口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开始测量，确保两根绳子具有相同的起始位置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9"/>
            </p:custDataLst>
          </p:nvPr>
        </p:nvSpPr>
        <p:spPr>
          <a:xfrm>
            <a:off x="5689600" y="345249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-2738" t="-60278" r="-2738" b="-60278"/>
          <a:stretch>
            <a:fillRect/>
          </a:stretch>
        </p:blipFill>
        <p:spPr>
          <a:xfrm>
            <a:off x="5758815" y="3533775"/>
            <a:ext cx="281305" cy="252095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3"/>
            </p:custDataLst>
          </p:nvPr>
        </p:nvSpPr>
        <p:spPr>
          <a:xfrm>
            <a:off x="6261716" y="3436620"/>
            <a:ext cx="535878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一端对齐看另一端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4"/>
            </p:custDataLst>
          </p:nvPr>
        </p:nvSpPr>
        <p:spPr>
          <a:xfrm>
            <a:off x="6261716" y="3810000"/>
            <a:ext cx="3810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起点对齐后，观察另一端的位置，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长短立判</a:t>
            </a:r>
            <a:endParaRPr sz="150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5"/>
            </p:custDataLst>
          </p:nvPr>
        </p:nvSpPr>
        <p:spPr>
          <a:xfrm>
            <a:off x="5689600" y="507873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-2366" t="-2933" r="-2366" b="-2933"/>
          <a:stretch>
            <a:fillRect/>
          </a:stretch>
        </p:blipFill>
        <p:spPr>
          <a:xfrm>
            <a:off x="5744845" y="5160010"/>
            <a:ext cx="309245" cy="252095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9"/>
            </p:custDataLst>
          </p:nvPr>
        </p:nvSpPr>
        <p:spPr>
          <a:xfrm>
            <a:off x="6261716" y="5063014"/>
            <a:ext cx="535878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为统一单位做铺垫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20"/>
            </p:custDataLst>
          </p:nvPr>
        </p:nvSpPr>
        <p:spPr>
          <a:xfrm>
            <a:off x="6261716" y="5436394"/>
            <a:ext cx="5358784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比较方法的确立，为后续引入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统一测量单位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奠定基础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1"/>
            </p:custDataLst>
          </p:nvPr>
        </p:nvSpPr>
        <p:spPr>
          <a:xfrm>
            <a:off x="575945" y="1109345"/>
            <a:ext cx="4842510" cy="5362575"/>
          </a:xfrm>
          <a:custGeom>
            <a:avLst/>
            <a:gdLst>
              <a:gd name="sw" fmla="*/ 1 w 7625"/>
              <a:gd name="sh" fmla="*/ 1 h 8445"/>
              <a:gd name="mins" fmla="min sw sh"/>
              <a:gd name="dsw" fmla="+- 0 sw mins"/>
              <a:gd name="dsh" fmla="+- 0 sh mins"/>
              <a:gd name="p0x0" fmla="*/ 180 w 7625"/>
              <a:gd name="p0y0" fmla="*/ 0 h 8445"/>
              <a:gd name="p0x1" fmla="*/ 7445 w 7625"/>
              <a:gd name="p0y1" fmla="*/ 0 h 8445"/>
              <a:gd name="p0x2" fmla="*/ 7545 w 7625"/>
              <a:gd name="p0y2" fmla="*/ 0 h 8445"/>
              <a:gd name="p0x3" fmla="*/ 7625 w 7625"/>
              <a:gd name="p0y3" fmla="*/ 80 h 8445"/>
              <a:gd name="p0x4" fmla="*/ 7625 w 7625"/>
              <a:gd name="p0y4" fmla="*/ 180 h 8445"/>
              <a:gd name="p0x5" fmla="*/ 7625 w 7625"/>
              <a:gd name="p0y5" fmla="*/ 8265 h 8445"/>
              <a:gd name="p0x6" fmla="*/ 7625 w 7625"/>
              <a:gd name="p0y6" fmla="*/ 8364 h 8445"/>
              <a:gd name="p0x7" fmla="*/ 7545 w 7625"/>
              <a:gd name="p0y7" fmla="*/ 8445 h 8445"/>
              <a:gd name="p0x8" fmla="*/ 7445 w 7625"/>
              <a:gd name="p0y8" fmla="*/ 8445 h 8445"/>
              <a:gd name="p0x9" fmla="*/ 180 w 7625"/>
              <a:gd name="p0y9" fmla="*/ 8445 h 8445"/>
              <a:gd name="p0x10" fmla="*/ 80 w 7625"/>
              <a:gd name="p0y10" fmla="*/ 8445 h 8445"/>
              <a:gd name="p0x11" fmla="*/ 0 w 7625"/>
              <a:gd name="p0y11" fmla="*/ 8364 h 8445"/>
              <a:gd name="p0x12" fmla="*/ 0 w 7625"/>
              <a:gd name="p0y12" fmla="*/ 8265 h 8445"/>
              <a:gd name="p0x13" fmla="*/ 0 w 7625"/>
              <a:gd name="p0y13" fmla="*/ 180 h 8445"/>
              <a:gd name="p0x14" fmla="*/ 0 w 7625"/>
              <a:gd name="p0y14" fmla="*/ 80 h 8445"/>
              <a:gd name="p0x15" fmla="*/ 80 w 7625"/>
              <a:gd name="p0y15" fmla="*/ 0 h 8445"/>
              <a:gd name="p0x16" fmla="*/ 180 w 762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aphicFrame>
        <p:nvGraphicFramePr>
          <p:cNvPr id="5" name="图表 4"/>
          <p:cNvGraphicFramePr/>
          <p:nvPr/>
        </p:nvGraphicFramePr>
        <p:xfrm>
          <a:off x="771525" y="1304925"/>
          <a:ext cx="4448175" cy="4972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长短高矮：身体尺与器物度量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</a:t>
            </a:r>
            <a:r>
              <a:rPr lang="en-US" altLang="zh-CN">
                <a:cs typeface="Arial" panose="020B0604020202020204" pitchFamily="34" charset="0"/>
              </a:rPr>
              <a:t>2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身体尺：用手掌和脚步丈量世界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3028950" y="170942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-3333" r="-3333"/>
          <a:stretch>
            <a:fillRect/>
          </a:stretch>
        </p:blipFill>
        <p:spPr>
          <a:xfrm>
            <a:off x="3124200" y="1804670"/>
            <a:ext cx="304800" cy="304800"/>
          </a:xfrm>
          <a:prstGeom prst="rect">
            <a:avLst/>
          </a:prstGeom>
        </p:spPr>
      </p:pic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3009900" y="2303145"/>
            <a:ext cx="8001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一拃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943100" y="2752725"/>
            <a:ext cx="2667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张开手掌，拇指到中指的距离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8"/>
            </p:custDataLst>
          </p:nvPr>
        </p:nvSpPr>
        <p:spPr>
          <a:xfrm>
            <a:off x="8667750" y="170942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8743950" y="1804670"/>
            <a:ext cx="342900" cy="304800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12"/>
            </p:custDataLst>
          </p:nvPr>
        </p:nvSpPr>
        <p:spPr>
          <a:xfrm>
            <a:off x="8648700" y="2303145"/>
            <a:ext cx="8001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一步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13"/>
            </p:custDataLst>
          </p:nvPr>
        </p:nvSpPr>
        <p:spPr>
          <a:xfrm>
            <a:off x="7962900" y="2752725"/>
            <a:ext cx="1905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正常行走一步的长度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4"/>
            </p:custDataLst>
          </p:nvPr>
        </p:nvSpPr>
        <p:spPr>
          <a:xfrm>
            <a:off x="3028950" y="450977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-11364" r="-11364"/>
          <a:stretch>
            <a:fillRect/>
          </a:stretch>
        </p:blipFill>
        <p:spPr>
          <a:xfrm>
            <a:off x="3162300" y="4605020"/>
            <a:ext cx="228600" cy="304800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8"/>
            </p:custDataLst>
          </p:nvPr>
        </p:nvSpPr>
        <p:spPr>
          <a:xfrm>
            <a:off x="3009900" y="5103495"/>
            <a:ext cx="8001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一庹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9"/>
            </p:custDataLst>
          </p:nvPr>
        </p:nvSpPr>
        <p:spPr>
          <a:xfrm>
            <a:off x="2514600" y="5553075"/>
            <a:ext cx="1524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双臂平展的长度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20"/>
            </p:custDataLst>
          </p:nvPr>
        </p:nvSpPr>
        <p:spPr>
          <a:xfrm>
            <a:off x="8667750" y="390525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t="-1613" b="-1613"/>
          <a:stretch>
            <a:fillRect/>
          </a:stretch>
        </p:blipFill>
        <p:spPr>
          <a:xfrm>
            <a:off x="8763000" y="4000500"/>
            <a:ext cx="304800" cy="304800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24"/>
            </p:custDataLst>
          </p:nvPr>
        </p:nvSpPr>
        <p:spPr>
          <a:xfrm>
            <a:off x="8648700" y="4498658"/>
            <a:ext cx="8001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一指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25"/>
            </p:custDataLst>
          </p:nvPr>
        </p:nvSpPr>
        <p:spPr>
          <a:xfrm>
            <a:off x="8153400" y="4941246"/>
            <a:ext cx="1524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一个手指的宽度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6"/>
            </p:custDataLst>
          </p:nvPr>
        </p:nvSpPr>
        <p:spPr>
          <a:xfrm>
            <a:off x="7702550" y="5443855"/>
            <a:ext cx="2425065" cy="1033145"/>
          </a:xfrm>
          <a:custGeom>
            <a:avLst/>
            <a:gdLst>
              <a:gd name="sw" fmla="*/ 1 w 3819"/>
              <a:gd name="sh" fmla="*/ 1 h 1626"/>
              <a:gd name="mins" fmla="min sw sh"/>
              <a:gd name="dsw" fmla="+- 0 sw mins"/>
              <a:gd name="dsh" fmla="+- 0 sh mins"/>
              <a:gd name="p0x0" fmla="*/ 180 w 3819"/>
              <a:gd name="p0y0" fmla="*/ 0 h 1626"/>
              <a:gd name="p0x1" fmla="*/ 3639 w 3819"/>
              <a:gd name="p0y1" fmla="*/ 0 h 1626"/>
              <a:gd name="p0x2" fmla="*/ 3738 w 3819"/>
              <a:gd name="p0y2" fmla="*/ 0 h 1626"/>
              <a:gd name="p0x3" fmla="*/ 3819 w 3819"/>
              <a:gd name="p0y3" fmla="*/ 80 h 1626"/>
              <a:gd name="p0x4" fmla="*/ 3819 w 3819"/>
              <a:gd name="p0y4" fmla="*/ 180 h 1626"/>
              <a:gd name="p0x5" fmla="*/ 3819 w 3819"/>
              <a:gd name="p0y5" fmla="*/ 1446 h 1626"/>
              <a:gd name="p0x6" fmla="*/ 3819 w 3819"/>
              <a:gd name="p0y6" fmla="*/ 1545 h 1626"/>
              <a:gd name="p0x7" fmla="*/ 3738 w 3819"/>
              <a:gd name="p0y7" fmla="*/ 1626 h 1626"/>
              <a:gd name="p0x8" fmla="*/ 3639 w 3819"/>
              <a:gd name="p0y8" fmla="*/ 1626 h 1626"/>
              <a:gd name="p0x9" fmla="*/ 180 w 3819"/>
              <a:gd name="p0y9" fmla="*/ 1626 h 1626"/>
              <a:gd name="p0x10" fmla="*/ 80 w 3819"/>
              <a:gd name="p0y10" fmla="*/ 1626 h 1626"/>
              <a:gd name="p0x11" fmla="*/ 0 w 3819"/>
              <a:gd name="p0y11" fmla="*/ 1545 h 1626"/>
              <a:gd name="p0x12" fmla="*/ 0 w 3819"/>
              <a:gd name="p0y12" fmla="*/ 1446 h 1626"/>
              <a:gd name="p0x13" fmla="*/ 0 w 3819"/>
              <a:gd name="p0y13" fmla="*/ 180 h 1626"/>
              <a:gd name="p0x14" fmla="*/ 0 w 3819"/>
              <a:gd name="p0y14" fmla="*/ 80 h 1626"/>
              <a:gd name="p0x15" fmla="*/ 80 w 3819"/>
              <a:gd name="p0y15" fmla="*/ 0 h 1626"/>
              <a:gd name="p0x16" fmla="*/ 180 w 3819"/>
              <a:gd name="p0y16" fmla="*/ 0 h 162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27"/>
            </p:custDataLst>
          </p:nvPr>
        </p:nvSpPr>
        <p:spPr>
          <a:xfrm>
            <a:off x="7817053" y="5505393"/>
            <a:ext cx="236815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课堂活动：</a:t>
            </a:r>
            <a:r>
              <a:rPr lang="zh-CN" sz="13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</a:t>
            </a:r>
            <a:r>
              <a:rPr lang="en-US" altLang="zh-CN" sz="13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拃</a:t>
            </a:r>
            <a:r>
              <a:rPr lang="en-US" altLang="zh-CN" sz="13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量课桌长度</a:t>
            </a:r>
            <a:endParaRPr lang="zh-CN" altLang="en-US" sz="135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8"/>
            </p:custDataLst>
          </p:nvPr>
        </p:nvSpPr>
        <p:spPr>
          <a:xfrm>
            <a:off x="7817053" y="5811460"/>
            <a:ext cx="219670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3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→ </a:t>
            </a:r>
            <a:r>
              <a:rPr lang="zh-CN" sz="13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不同人结果不同</a:t>
            </a:r>
            <a:endParaRPr lang="zh-CN" sz="135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9"/>
            </p:custDataLst>
          </p:nvPr>
        </p:nvSpPr>
        <p:spPr>
          <a:xfrm>
            <a:off x="7817053" y="6117527"/>
            <a:ext cx="219670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3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→ </a:t>
            </a:r>
            <a:r>
              <a:rPr lang="zh-CN" sz="13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需要统一单位</a:t>
            </a:r>
            <a:endParaRPr lang="zh-CN" sz="135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比高矮：排队的智慧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381625" cy="1984375"/>
          </a:xfrm>
          <a:custGeom>
            <a:avLst/>
            <a:gdLst>
              <a:gd name="sw" fmla="*/ 1 w 8475"/>
              <a:gd name="sh" fmla="*/ 1 h 3125"/>
              <a:gd name="mins" fmla="min sw sh"/>
              <a:gd name="dsw" fmla="+- 0 sw mins"/>
              <a:gd name="dsh" fmla="+- 0 sh mins"/>
              <a:gd name="p0x0" fmla="*/ 180 w 8475"/>
              <a:gd name="p0y0" fmla="*/ 0 h 3125"/>
              <a:gd name="p0x1" fmla="*/ 8295 w 8475"/>
              <a:gd name="p0y1" fmla="*/ 0 h 3125"/>
              <a:gd name="p0x2" fmla="*/ 8394 w 8475"/>
              <a:gd name="p0y2" fmla="*/ 0 h 3125"/>
              <a:gd name="p0x3" fmla="*/ 8475 w 8475"/>
              <a:gd name="p0y3" fmla="*/ 80 h 3125"/>
              <a:gd name="p0x4" fmla="*/ 8475 w 8475"/>
              <a:gd name="p0y4" fmla="*/ 180 h 3125"/>
              <a:gd name="p0x5" fmla="*/ 8475 w 8475"/>
              <a:gd name="p0y5" fmla="*/ 2945 h 3125"/>
              <a:gd name="p0x6" fmla="*/ 8475 w 8475"/>
              <a:gd name="p0y6" fmla="*/ 3044 h 3125"/>
              <a:gd name="p0x7" fmla="*/ 8394 w 8475"/>
              <a:gd name="p0y7" fmla="*/ 3125 h 3125"/>
              <a:gd name="p0x8" fmla="*/ 8295 w 8475"/>
              <a:gd name="p0y8" fmla="*/ 3125 h 3125"/>
              <a:gd name="p0x9" fmla="*/ 180 w 8475"/>
              <a:gd name="p0y9" fmla="*/ 3125 h 3125"/>
              <a:gd name="p0x10" fmla="*/ 80 w 8475"/>
              <a:gd name="p0y10" fmla="*/ 3125 h 3125"/>
              <a:gd name="p0x11" fmla="*/ 0 w 8475"/>
              <a:gd name="p0y11" fmla="*/ 3044 h 3125"/>
              <a:gd name="p0x12" fmla="*/ 0 w 8475"/>
              <a:gd name="p0y12" fmla="*/ 2945 h 3125"/>
              <a:gd name="p0x13" fmla="*/ 0 w 8475"/>
              <a:gd name="p0y13" fmla="*/ 180 h 3125"/>
              <a:gd name="p0x14" fmla="*/ 0 w 8475"/>
              <a:gd name="p0y14" fmla="*/ 80 h 3125"/>
              <a:gd name="p0x15" fmla="*/ 80 w 8475"/>
              <a:gd name="p0y15" fmla="*/ 0 h 3125"/>
              <a:gd name="p0x16" fmla="*/ 180 w 8475"/>
              <a:gd name="p0y16" fmla="*/ 0 h 31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6630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7305" r="-7305"/>
          <a:stretch>
            <a:fillRect/>
          </a:stretch>
        </p:blipFill>
        <p:spPr>
          <a:xfrm>
            <a:off x="918845" y="1744345"/>
            <a:ext cx="123825" cy="252095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304925" y="1690345"/>
            <a:ext cx="21336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公平比较的智慧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771525" y="2220887"/>
            <a:ext cx="5334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古代阅兵排阵，按身高排列，体现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统一测量条件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的古老智慧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9"/>
            </p:custDataLst>
          </p:nvPr>
        </p:nvSpPr>
        <p:spPr>
          <a:xfrm>
            <a:off x="575945" y="3293745"/>
            <a:ext cx="5381625" cy="976630"/>
          </a:xfrm>
          <a:custGeom>
            <a:avLst/>
            <a:gdLst>
              <a:gd name="sw" fmla="*/ 1 w 8475"/>
              <a:gd name="sh" fmla="*/ 1 h 1538"/>
              <a:gd name="mins" fmla="min sw sh"/>
              <a:gd name="dsw" fmla="+- 0 sw mins"/>
              <a:gd name="dsh" fmla="+- 0 sh mins"/>
              <a:gd name="p0x0" fmla="*/ 180 w 8475"/>
              <a:gd name="p0y0" fmla="*/ 0 h 1538"/>
              <a:gd name="p0x1" fmla="*/ 8295 w 8475"/>
              <a:gd name="p0y1" fmla="*/ 0 h 1538"/>
              <a:gd name="p0x2" fmla="*/ 8394 w 8475"/>
              <a:gd name="p0y2" fmla="*/ 0 h 1538"/>
              <a:gd name="p0x3" fmla="*/ 8475 w 8475"/>
              <a:gd name="p0y3" fmla="*/ 80 h 1538"/>
              <a:gd name="p0x4" fmla="*/ 8475 w 8475"/>
              <a:gd name="p0y4" fmla="*/ 180 h 1538"/>
              <a:gd name="p0x5" fmla="*/ 8475 w 8475"/>
              <a:gd name="p0y5" fmla="*/ 1358 h 1538"/>
              <a:gd name="p0x6" fmla="*/ 8475 w 8475"/>
              <a:gd name="p0y6" fmla="*/ 1457 h 1538"/>
              <a:gd name="p0x7" fmla="*/ 8394 w 8475"/>
              <a:gd name="p0y7" fmla="*/ 1538 h 1538"/>
              <a:gd name="p0x8" fmla="*/ 8295 w 8475"/>
              <a:gd name="p0y8" fmla="*/ 1538 h 1538"/>
              <a:gd name="p0x9" fmla="*/ 180 w 8475"/>
              <a:gd name="p0y9" fmla="*/ 1538 h 1538"/>
              <a:gd name="p0x10" fmla="*/ 80 w 8475"/>
              <a:gd name="p0y10" fmla="*/ 1538 h 1538"/>
              <a:gd name="p0x11" fmla="*/ 0 w 8475"/>
              <a:gd name="p0y11" fmla="*/ 1457 h 1538"/>
              <a:gd name="p0x12" fmla="*/ 0 w 8475"/>
              <a:gd name="p0y12" fmla="*/ 1358 h 1538"/>
              <a:gd name="p0x13" fmla="*/ 0 w 8475"/>
              <a:gd name="p0y13" fmla="*/ 180 h 1538"/>
              <a:gd name="p0x14" fmla="*/ 0 w 8475"/>
              <a:gd name="p0y14" fmla="*/ 80 h 1538"/>
              <a:gd name="p0x15" fmla="*/ 80 w 8475"/>
              <a:gd name="p0y15" fmla="*/ 0 h 1538"/>
              <a:gd name="p0x16" fmla="*/ 180 w 8475"/>
              <a:gd name="p0y16" fmla="*/ 0 h 153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771525" y="357251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857250" y="3653790"/>
            <a:ext cx="247650" cy="252095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1343025" y="3468234"/>
            <a:ext cx="325762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同一地面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1343025" y="3792084"/>
            <a:ext cx="34290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比较必须起点相同，站在同一地面上才公平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6"/>
            </p:custDataLst>
          </p:nvPr>
        </p:nvSpPr>
        <p:spPr>
          <a:xfrm>
            <a:off x="575945" y="4394200"/>
            <a:ext cx="5381625" cy="977265"/>
          </a:xfrm>
          <a:custGeom>
            <a:avLst/>
            <a:gdLst>
              <a:gd name="sw" fmla="*/ 1 w 8475"/>
              <a:gd name="sh" fmla="*/ 1 h 1538"/>
              <a:gd name="mins" fmla="min sw sh"/>
              <a:gd name="dsw" fmla="+- 0 sw mins"/>
              <a:gd name="dsh" fmla="+- 0 sh mins"/>
              <a:gd name="p0x0" fmla="*/ 180 w 8475"/>
              <a:gd name="p0y0" fmla="*/ 0 h 1538"/>
              <a:gd name="p0x1" fmla="*/ 8295 w 8475"/>
              <a:gd name="p0y1" fmla="*/ 0 h 1538"/>
              <a:gd name="p0x2" fmla="*/ 8394 w 8475"/>
              <a:gd name="p0y2" fmla="*/ 0 h 1538"/>
              <a:gd name="p0x3" fmla="*/ 8475 w 8475"/>
              <a:gd name="p0y3" fmla="*/ 80 h 1538"/>
              <a:gd name="p0x4" fmla="*/ 8475 w 8475"/>
              <a:gd name="p0y4" fmla="*/ 180 h 1538"/>
              <a:gd name="p0x5" fmla="*/ 8475 w 8475"/>
              <a:gd name="p0y5" fmla="*/ 1358 h 1538"/>
              <a:gd name="p0x6" fmla="*/ 8475 w 8475"/>
              <a:gd name="p0y6" fmla="*/ 1457 h 1538"/>
              <a:gd name="p0x7" fmla="*/ 8394 w 8475"/>
              <a:gd name="p0y7" fmla="*/ 1538 h 1538"/>
              <a:gd name="p0x8" fmla="*/ 8295 w 8475"/>
              <a:gd name="p0y8" fmla="*/ 1538 h 1538"/>
              <a:gd name="p0x9" fmla="*/ 180 w 8475"/>
              <a:gd name="p0y9" fmla="*/ 1538 h 1538"/>
              <a:gd name="p0x10" fmla="*/ 80 w 8475"/>
              <a:gd name="p0y10" fmla="*/ 1538 h 1538"/>
              <a:gd name="p0x11" fmla="*/ 0 w 8475"/>
              <a:gd name="p0y11" fmla="*/ 1457 h 1538"/>
              <a:gd name="p0x12" fmla="*/ 0 w 8475"/>
              <a:gd name="p0y12" fmla="*/ 1358 h 1538"/>
              <a:gd name="p0x13" fmla="*/ 0 w 8475"/>
              <a:gd name="p0y13" fmla="*/ 180 h 1538"/>
              <a:gd name="p0x14" fmla="*/ 0 w 8475"/>
              <a:gd name="p0y14" fmla="*/ 80 h 1538"/>
              <a:gd name="p0x15" fmla="*/ 80 w 8475"/>
              <a:gd name="p0y15" fmla="*/ 0 h 1538"/>
              <a:gd name="p0x16" fmla="*/ 180 w 8475"/>
              <a:gd name="p0y16" fmla="*/ 0 h 153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7"/>
            </p:custDataLst>
          </p:nvPr>
        </p:nvSpPr>
        <p:spPr>
          <a:xfrm>
            <a:off x="771525" y="46729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-7403" r="-7403"/>
          <a:stretch>
            <a:fillRect/>
          </a:stretch>
        </p:blipFill>
        <p:spPr>
          <a:xfrm>
            <a:off x="887730" y="4754245"/>
            <a:ext cx="186055" cy="252095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21"/>
            </p:custDataLst>
          </p:nvPr>
        </p:nvSpPr>
        <p:spPr>
          <a:xfrm>
            <a:off x="1343025" y="4568895"/>
            <a:ext cx="291472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站直姿势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22"/>
            </p:custDataLst>
          </p:nvPr>
        </p:nvSpPr>
        <p:spPr>
          <a:xfrm>
            <a:off x="1343025" y="4892745"/>
            <a:ext cx="30861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身体挺直，条件一致，测量结果才有效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23"/>
            </p:custDataLst>
          </p:nvPr>
        </p:nvSpPr>
        <p:spPr>
          <a:xfrm>
            <a:off x="575945" y="5495290"/>
            <a:ext cx="5381625" cy="976630"/>
          </a:xfrm>
          <a:custGeom>
            <a:avLst/>
            <a:gdLst>
              <a:gd name="sw" fmla="*/ 1 w 8475"/>
              <a:gd name="sh" fmla="*/ 1 h 1538"/>
              <a:gd name="mins" fmla="min sw sh"/>
              <a:gd name="dsw" fmla="+- 0 sw mins"/>
              <a:gd name="dsh" fmla="+- 0 sh mins"/>
              <a:gd name="p0x0" fmla="*/ 180 w 8475"/>
              <a:gd name="p0y0" fmla="*/ 0 h 1538"/>
              <a:gd name="p0x1" fmla="*/ 8295 w 8475"/>
              <a:gd name="p0y1" fmla="*/ 0 h 1538"/>
              <a:gd name="p0x2" fmla="*/ 8394 w 8475"/>
              <a:gd name="p0y2" fmla="*/ 0 h 1538"/>
              <a:gd name="p0x3" fmla="*/ 8475 w 8475"/>
              <a:gd name="p0y3" fmla="*/ 80 h 1538"/>
              <a:gd name="p0x4" fmla="*/ 8475 w 8475"/>
              <a:gd name="p0y4" fmla="*/ 180 h 1538"/>
              <a:gd name="p0x5" fmla="*/ 8475 w 8475"/>
              <a:gd name="p0y5" fmla="*/ 1358 h 1538"/>
              <a:gd name="p0x6" fmla="*/ 8475 w 8475"/>
              <a:gd name="p0y6" fmla="*/ 1457 h 1538"/>
              <a:gd name="p0x7" fmla="*/ 8394 w 8475"/>
              <a:gd name="p0y7" fmla="*/ 1538 h 1538"/>
              <a:gd name="p0x8" fmla="*/ 8295 w 8475"/>
              <a:gd name="p0y8" fmla="*/ 1538 h 1538"/>
              <a:gd name="p0x9" fmla="*/ 180 w 8475"/>
              <a:gd name="p0y9" fmla="*/ 1538 h 1538"/>
              <a:gd name="p0x10" fmla="*/ 80 w 8475"/>
              <a:gd name="p0y10" fmla="*/ 1538 h 1538"/>
              <a:gd name="p0x11" fmla="*/ 0 w 8475"/>
              <a:gd name="p0y11" fmla="*/ 1457 h 1538"/>
              <a:gd name="p0x12" fmla="*/ 0 w 8475"/>
              <a:gd name="p0y12" fmla="*/ 1358 h 1538"/>
              <a:gd name="p0x13" fmla="*/ 0 w 8475"/>
              <a:gd name="p0y13" fmla="*/ 180 h 1538"/>
              <a:gd name="p0x14" fmla="*/ 0 w 8475"/>
              <a:gd name="p0y14" fmla="*/ 80 h 1538"/>
              <a:gd name="p0x15" fmla="*/ 80 w 8475"/>
              <a:gd name="p0y15" fmla="*/ 0 h 1538"/>
              <a:gd name="p0x16" fmla="*/ 180 w 8475"/>
              <a:gd name="p0y16" fmla="*/ 0 h 153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24"/>
            </p:custDataLst>
          </p:nvPr>
        </p:nvSpPr>
        <p:spPr>
          <a:xfrm>
            <a:off x="771525" y="577405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 l="-2366" t="-3067" r="-2366" b="-3067"/>
          <a:stretch>
            <a:fillRect/>
          </a:stretch>
        </p:blipFill>
        <p:spPr>
          <a:xfrm>
            <a:off x="826135" y="5854700"/>
            <a:ext cx="309245" cy="25273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8"/>
            </p:custDataLst>
          </p:nvPr>
        </p:nvSpPr>
        <p:spPr>
          <a:xfrm>
            <a:off x="1343025" y="5669547"/>
            <a:ext cx="236807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条件一致</a:t>
            </a:r>
            <a:endParaRPr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9"/>
            </p:custDataLst>
          </p:nvPr>
        </p:nvSpPr>
        <p:spPr>
          <a:xfrm>
            <a:off x="1343025" y="5993397"/>
            <a:ext cx="253952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建立</a:t>
            </a:r>
            <a:r>
              <a:rPr lang="en-US" altLang="zh-CN"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统一测量条件</a:t>
            </a:r>
            <a:r>
              <a:rPr lang="en-US" altLang="zh-CN"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的核心意识</a:t>
            </a:r>
            <a:endParaRPr lang="zh-CN" altLang="en-US" sz="135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30"/>
            </p:custDataLst>
          </p:nvPr>
        </p:nvSpPr>
        <p:spPr>
          <a:xfrm>
            <a:off x="6233795" y="1109345"/>
            <a:ext cx="5381625" cy="1984375"/>
          </a:xfrm>
          <a:custGeom>
            <a:avLst/>
            <a:gdLst>
              <a:gd name="sw" fmla="*/ 1 w 8475"/>
              <a:gd name="sh" fmla="*/ 1 h 3125"/>
              <a:gd name="mins" fmla="min sw sh"/>
              <a:gd name="dsw" fmla="+- 0 sw mins"/>
              <a:gd name="dsh" fmla="+- 0 sh mins"/>
              <a:gd name="p0x0" fmla="*/ 180 w 8475"/>
              <a:gd name="p0y0" fmla="*/ 0 h 3125"/>
              <a:gd name="p0x1" fmla="*/ 8295 w 8475"/>
              <a:gd name="p0y1" fmla="*/ 0 h 3125"/>
              <a:gd name="p0x2" fmla="*/ 8394 w 8475"/>
              <a:gd name="p0y2" fmla="*/ 0 h 3125"/>
              <a:gd name="p0x3" fmla="*/ 8475 w 8475"/>
              <a:gd name="p0y3" fmla="*/ 80 h 3125"/>
              <a:gd name="p0x4" fmla="*/ 8475 w 8475"/>
              <a:gd name="p0y4" fmla="*/ 180 h 3125"/>
              <a:gd name="p0x5" fmla="*/ 8475 w 8475"/>
              <a:gd name="p0y5" fmla="*/ 2945 h 3125"/>
              <a:gd name="p0x6" fmla="*/ 8475 w 8475"/>
              <a:gd name="p0y6" fmla="*/ 3044 h 3125"/>
              <a:gd name="p0x7" fmla="*/ 8394 w 8475"/>
              <a:gd name="p0y7" fmla="*/ 3125 h 3125"/>
              <a:gd name="p0x8" fmla="*/ 8295 w 8475"/>
              <a:gd name="p0y8" fmla="*/ 3125 h 3125"/>
              <a:gd name="p0x9" fmla="*/ 180 w 8475"/>
              <a:gd name="p0y9" fmla="*/ 3125 h 3125"/>
              <a:gd name="p0x10" fmla="*/ 80 w 8475"/>
              <a:gd name="p0y10" fmla="*/ 3125 h 3125"/>
              <a:gd name="p0x11" fmla="*/ 0 w 8475"/>
              <a:gd name="p0y11" fmla="*/ 3044 h 3125"/>
              <a:gd name="p0x12" fmla="*/ 0 w 8475"/>
              <a:gd name="p0y12" fmla="*/ 2945 h 3125"/>
              <a:gd name="p0x13" fmla="*/ 0 w 8475"/>
              <a:gd name="p0y13" fmla="*/ 180 h 3125"/>
              <a:gd name="p0x14" fmla="*/ 0 w 8475"/>
              <a:gd name="p0y14" fmla="*/ 80 h 3125"/>
              <a:gd name="p0x15" fmla="*/ 80 w 8475"/>
              <a:gd name="p0y15" fmla="*/ 0 h 3125"/>
              <a:gd name="p0x16" fmla="*/ 180 w 8475"/>
              <a:gd name="p0y16" fmla="*/ 0 h 31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31"/>
            </p:custDataLst>
          </p:nvPr>
        </p:nvSpPr>
        <p:spPr>
          <a:xfrm>
            <a:off x="6429375" y="16630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 l="-2000" t="-7536" r="-2000" b="-7536"/>
          <a:stretch>
            <a:fillRect/>
          </a:stretch>
        </p:blipFill>
        <p:spPr>
          <a:xfrm>
            <a:off x="6515100" y="1744345"/>
            <a:ext cx="247650" cy="252095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35"/>
            </p:custDataLst>
          </p:nvPr>
        </p:nvSpPr>
        <p:spPr>
          <a:xfrm>
            <a:off x="6962775" y="1690345"/>
            <a:ext cx="18669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不公平的对比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36"/>
            </p:custDataLst>
          </p:nvPr>
        </p:nvSpPr>
        <p:spPr>
          <a:xfrm>
            <a:off x="6429375" y="2220887"/>
            <a:ext cx="49911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破坏统一条件，比较结果失去意义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37"/>
            </p:custDataLst>
          </p:nvPr>
        </p:nvSpPr>
        <p:spPr>
          <a:xfrm>
            <a:off x="6233795" y="3293745"/>
            <a:ext cx="5381625" cy="976630"/>
          </a:xfrm>
          <a:custGeom>
            <a:avLst/>
            <a:gdLst>
              <a:gd name="sw" fmla="*/ 1 w 8475"/>
              <a:gd name="sh" fmla="*/ 1 h 1538"/>
              <a:gd name="mins" fmla="min sw sh"/>
              <a:gd name="dsw" fmla="+- 0 sw mins"/>
              <a:gd name="dsh" fmla="+- 0 sh mins"/>
              <a:gd name="p0x0" fmla="*/ 180 w 8475"/>
              <a:gd name="p0y0" fmla="*/ 0 h 1538"/>
              <a:gd name="p0x1" fmla="*/ 8295 w 8475"/>
              <a:gd name="p0y1" fmla="*/ 0 h 1538"/>
              <a:gd name="p0x2" fmla="*/ 8394 w 8475"/>
              <a:gd name="p0y2" fmla="*/ 0 h 1538"/>
              <a:gd name="p0x3" fmla="*/ 8475 w 8475"/>
              <a:gd name="p0y3" fmla="*/ 80 h 1538"/>
              <a:gd name="p0x4" fmla="*/ 8475 w 8475"/>
              <a:gd name="p0y4" fmla="*/ 180 h 1538"/>
              <a:gd name="p0x5" fmla="*/ 8475 w 8475"/>
              <a:gd name="p0y5" fmla="*/ 1358 h 1538"/>
              <a:gd name="p0x6" fmla="*/ 8475 w 8475"/>
              <a:gd name="p0y6" fmla="*/ 1457 h 1538"/>
              <a:gd name="p0x7" fmla="*/ 8394 w 8475"/>
              <a:gd name="p0y7" fmla="*/ 1538 h 1538"/>
              <a:gd name="p0x8" fmla="*/ 8295 w 8475"/>
              <a:gd name="p0y8" fmla="*/ 1538 h 1538"/>
              <a:gd name="p0x9" fmla="*/ 180 w 8475"/>
              <a:gd name="p0y9" fmla="*/ 1538 h 1538"/>
              <a:gd name="p0x10" fmla="*/ 80 w 8475"/>
              <a:gd name="p0y10" fmla="*/ 1538 h 1538"/>
              <a:gd name="p0x11" fmla="*/ 0 w 8475"/>
              <a:gd name="p0y11" fmla="*/ 1457 h 1538"/>
              <a:gd name="p0x12" fmla="*/ 0 w 8475"/>
              <a:gd name="p0y12" fmla="*/ 1358 h 1538"/>
              <a:gd name="p0x13" fmla="*/ 0 w 8475"/>
              <a:gd name="p0y13" fmla="*/ 180 h 1538"/>
              <a:gd name="p0x14" fmla="*/ 0 w 8475"/>
              <a:gd name="p0y14" fmla="*/ 80 h 1538"/>
              <a:gd name="p0x15" fmla="*/ 80 w 8475"/>
              <a:gd name="p0y15" fmla="*/ 0 h 1538"/>
              <a:gd name="p0x16" fmla="*/ 180 w 8475"/>
              <a:gd name="p0y16" fmla="*/ 0 h 153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>
            <p:custDataLst>
              <p:tags r:id="rId38"/>
            </p:custDataLst>
          </p:nvPr>
        </p:nvSpPr>
        <p:spPr>
          <a:xfrm>
            <a:off x="6429375" y="357251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1" name="图片 30"/>
          <p:cNvPicPr>
            <a:picLocks noChangeAspect="1"/>
          </p:cNvPicPr>
          <p:nvPr>
            <p:custDataLst>
              <p:tags r:id="rId39"/>
            </p:custDataLst>
          </p:nvPr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rcRect l="-2738" t="-10152" r="-2738" b="-10152"/>
          <a:stretch>
            <a:fillRect/>
          </a:stretch>
        </p:blipFill>
        <p:spPr>
          <a:xfrm>
            <a:off x="6497955" y="3653790"/>
            <a:ext cx="281305" cy="252095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42"/>
            </p:custDataLst>
          </p:nvPr>
        </p:nvSpPr>
        <p:spPr>
          <a:xfrm>
            <a:off x="7000875" y="3468234"/>
            <a:ext cx="27432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站在台阶上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43"/>
            </p:custDataLst>
          </p:nvPr>
        </p:nvSpPr>
        <p:spPr>
          <a:xfrm>
            <a:off x="7000875" y="3792084"/>
            <a:ext cx="29147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人为抬高起点，造成虚假的身高优势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任意多边形 33"/>
          <p:cNvSpPr/>
          <p:nvPr>
            <p:custDataLst>
              <p:tags r:id="rId44"/>
            </p:custDataLst>
          </p:nvPr>
        </p:nvSpPr>
        <p:spPr>
          <a:xfrm>
            <a:off x="6233795" y="4394200"/>
            <a:ext cx="5381625" cy="977265"/>
          </a:xfrm>
          <a:custGeom>
            <a:avLst/>
            <a:gdLst>
              <a:gd name="sw" fmla="*/ 1 w 8475"/>
              <a:gd name="sh" fmla="*/ 1 h 1538"/>
              <a:gd name="mins" fmla="min sw sh"/>
              <a:gd name="dsw" fmla="+- 0 sw mins"/>
              <a:gd name="dsh" fmla="+- 0 sh mins"/>
              <a:gd name="p0x0" fmla="*/ 180 w 8475"/>
              <a:gd name="p0y0" fmla="*/ 0 h 1538"/>
              <a:gd name="p0x1" fmla="*/ 8295 w 8475"/>
              <a:gd name="p0y1" fmla="*/ 0 h 1538"/>
              <a:gd name="p0x2" fmla="*/ 8394 w 8475"/>
              <a:gd name="p0y2" fmla="*/ 0 h 1538"/>
              <a:gd name="p0x3" fmla="*/ 8475 w 8475"/>
              <a:gd name="p0y3" fmla="*/ 80 h 1538"/>
              <a:gd name="p0x4" fmla="*/ 8475 w 8475"/>
              <a:gd name="p0y4" fmla="*/ 180 h 1538"/>
              <a:gd name="p0x5" fmla="*/ 8475 w 8475"/>
              <a:gd name="p0y5" fmla="*/ 1358 h 1538"/>
              <a:gd name="p0x6" fmla="*/ 8475 w 8475"/>
              <a:gd name="p0y6" fmla="*/ 1457 h 1538"/>
              <a:gd name="p0x7" fmla="*/ 8394 w 8475"/>
              <a:gd name="p0y7" fmla="*/ 1538 h 1538"/>
              <a:gd name="p0x8" fmla="*/ 8295 w 8475"/>
              <a:gd name="p0y8" fmla="*/ 1538 h 1538"/>
              <a:gd name="p0x9" fmla="*/ 180 w 8475"/>
              <a:gd name="p0y9" fmla="*/ 1538 h 1538"/>
              <a:gd name="p0x10" fmla="*/ 80 w 8475"/>
              <a:gd name="p0y10" fmla="*/ 1538 h 1538"/>
              <a:gd name="p0x11" fmla="*/ 0 w 8475"/>
              <a:gd name="p0y11" fmla="*/ 1457 h 1538"/>
              <a:gd name="p0x12" fmla="*/ 0 w 8475"/>
              <a:gd name="p0y12" fmla="*/ 1358 h 1538"/>
              <a:gd name="p0x13" fmla="*/ 0 w 8475"/>
              <a:gd name="p0y13" fmla="*/ 180 h 1538"/>
              <a:gd name="p0x14" fmla="*/ 0 w 8475"/>
              <a:gd name="p0y14" fmla="*/ 80 h 1538"/>
              <a:gd name="p0x15" fmla="*/ 80 w 8475"/>
              <a:gd name="p0y15" fmla="*/ 0 h 1538"/>
              <a:gd name="p0x16" fmla="*/ 180 w 8475"/>
              <a:gd name="p0y16" fmla="*/ 0 h 153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>
            <p:custDataLst>
              <p:tags r:id="rId45"/>
            </p:custDataLst>
          </p:nvPr>
        </p:nvSpPr>
        <p:spPr>
          <a:xfrm>
            <a:off x="6429375" y="46729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6" name="图片 35"/>
          <p:cNvPicPr>
            <a:picLocks noChangeAspect="1"/>
          </p:cNvPicPr>
          <p:nvPr>
            <p:custDataLst>
              <p:tags r:id="rId46"/>
            </p:custDataLst>
          </p:nvPr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6515100" y="4754245"/>
            <a:ext cx="247650" cy="252095"/>
          </a:xfrm>
          <a:prstGeom prst="rect">
            <a:avLst/>
          </a:prstGeom>
        </p:spPr>
      </p:pic>
      <p:sp>
        <p:nvSpPr>
          <p:cNvPr id="37" name="文本框 36"/>
          <p:cNvSpPr txBox="1"/>
          <p:nvPr>
            <p:custDataLst>
              <p:tags r:id="rId49"/>
            </p:custDataLst>
          </p:nvPr>
        </p:nvSpPr>
        <p:spPr>
          <a:xfrm>
            <a:off x="7000875" y="4568895"/>
            <a:ext cx="3207172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弯腰姿势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文本框 37"/>
          <p:cNvSpPr txBox="1"/>
          <p:nvPr>
            <p:custDataLst>
              <p:tags r:id="rId50"/>
            </p:custDataLst>
          </p:nvPr>
        </p:nvSpPr>
        <p:spPr>
          <a:xfrm>
            <a:off x="7000875" y="4892745"/>
            <a:ext cx="355007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站直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vs 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弯腰，条件不一致，无法公平比较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9" name="任意多边形 38"/>
          <p:cNvSpPr/>
          <p:nvPr>
            <p:custDataLst>
              <p:tags r:id="rId51"/>
            </p:custDataLst>
          </p:nvPr>
        </p:nvSpPr>
        <p:spPr>
          <a:xfrm>
            <a:off x="6233795" y="5495290"/>
            <a:ext cx="5381625" cy="976630"/>
          </a:xfrm>
          <a:custGeom>
            <a:avLst/>
            <a:gdLst>
              <a:gd name="sw" fmla="*/ 1 w 8475"/>
              <a:gd name="sh" fmla="*/ 1 h 1538"/>
              <a:gd name="mins" fmla="min sw sh"/>
              <a:gd name="dsw" fmla="+- 0 sw mins"/>
              <a:gd name="dsh" fmla="+- 0 sh mins"/>
              <a:gd name="p0x0" fmla="*/ 180 w 8475"/>
              <a:gd name="p0y0" fmla="*/ 0 h 1538"/>
              <a:gd name="p0x1" fmla="*/ 8295 w 8475"/>
              <a:gd name="p0y1" fmla="*/ 0 h 1538"/>
              <a:gd name="p0x2" fmla="*/ 8394 w 8475"/>
              <a:gd name="p0y2" fmla="*/ 0 h 1538"/>
              <a:gd name="p0x3" fmla="*/ 8475 w 8475"/>
              <a:gd name="p0y3" fmla="*/ 80 h 1538"/>
              <a:gd name="p0x4" fmla="*/ 8475 w 8475"/>
              <a:gd name="p0y4" fmla="*/ 180 h 1538"/>
              <a:gd name="p0x5" fmla="*/ 8475 w 8475"/>
              <a:gd name="p0y5" fmla="*/ 1358 h 1538"/>
              <a:gd name="p0x6" fmla="*/ 8475 w 8475"/>
              <a:gd name="p0y6" fmla="*/ 1457 h 1538"/>
              <a:gd name="p0x7" fmla="*/ 8394 w 8475"/>
              <a:gd name="p0y7" fmla="*/ 1538 h 1538"/>
              <a:gd name="p0x8" fmla="*/ 8295 w 8475"/>
              <a:gd name="p0y8" fmla="*/ 1538 h 1538"/>
              <a:gd name="p0x9" fmla="*/ 180 w 8475"/>
              <a:gd name="p0y9" fmla="*/ 1538 h 1538"/>
              <a:gd name="p0x10" fmla="*/ 80 w 8475"/>
              <a:gd name="p0y10" fmla="*/ 1538 h 1538"/>
              <a:gd name="p0x11" fmla="*/ 0 w 8475"/>
              <a:gd name="p0y11" fmla="*/ 1457 h 1538"/>
              <a:gd name="p0x12" fmla="*/ 0 w 8475"/>
              <a:gd name="p0y12" fmla="*/ 1358 h 1538"/>
              <a:gd name="p0x13" fmla="*/ 0 w 8475"/>
              <a:gd name="p0y13" fmla="*/ 180 h 1538"/>
              <a:gd name="p0x14" fmla="*/ 0 w 8475"/>
              <a:gd name="p0y14" fmla="*/ 80 h 1538"/>
              <a:gd name="p0x15" fmla="*/ 80 w 8475"/>
              <a:gd name="p0y15" fmla="*/ 0 h 1538"/>
              <a:gd name="p0x16" fmla="*/ 180 w 8475"/>
              <a:gd name="p0y16" fmla="*/ 0 h 153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>
            <p:custDataLst>
              <p:tags r:id="rId52"/>
            </p:custDataLst>
          </p:nvPr>
        </p:nvSpPr>
        <p:spPr>
          <a:xfrm>
            <a:off x="6943725" y="5771369"/>
            <a:ext cx="3962400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4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站在同一地面上比，才公平</a:t>
            </a:r>
            <a:endParaRPr sz="2400" b="1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比长短：折线与直线的较量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514975" cy="3838575"/>
          </a:xfrm>
          <a:custGeom>
            <a:avLst/>
            <a:gdLst>
              <a:gd name="sw" fmla="*/ 1 w 8685"/>
              <a:gd name="sh" fmla="*/ 1 h 6045"/>
              <a:gd name="mins" fmla="min sw sh"/>
              <a:gd name="dsw" fmla="+- 0 sw mins"/>
              <a:gd name="dsh" fmla="+- 0 sh mins"/>
              <a:gd name="p0x0" fmla="*/ 270 w 8685"/>
              <a:gd name="p0y0" fmla="*/ 0 h 6045"/>
              <a:gd name="p0x1" fmla="*/ 8685 w 8685"/>
              <a:gd name="p0y1" fmla="*/ 0 h 6045"/>
              <a:gd name="p0x2" fmla="*/ 8685 w 8685"/>
              <a:gd name="p0y2" fmla="*/ 6045 h 6045"/>
              <a:gd name="p0x3" fmla="*/ 270 w 8685"/>
              <a:gd name="p0y3" fmla="*/ 6045 h 6045"/>
              <a:gd name="p0x4" fmla="*/ 120 w 8685"/>
              <a:gd name="p0y4" fmla="*/ 6045 h 6045"/>
              <a:gd name="p0x5" fmla="*/ 0 w 8685"/>
              <a:gd name="p0y5" fmla="*/ 5924 h 6045"/>
              <a:gd name="p0x6" fmla="*/ 0 w 8685"/>
              <a:gd name="p0y6" fmla="*/ 5775 h 6045"/>
              <a:gd name="p0x7" fmla="*/ 0 w 8685"/>
              <a:gd name="p0y7" fmla="*/ 270 h 6045"/>
              <a:gd name="p0x8" fmla="*/ 0 w 8685"/>
              <a:gd name="p0y8" fmla="*/ 120 h 6045"/>
              <a:gd name="p0x9" fmla="*/ 120 w 8685"/>
              <a:gd name="p0y9" fmla="*/ 0 h 6045"/>
              <a:gd name="p0x10" fmla="*/ 270 w 8685"/>
              <a:gd name="p0y10" fmla="*/ 0 h 60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cubicBezTo>
                  <a:pt x="p0x4" y="p0y4"/>
                  <a:pt x="p0x5" y="p0y5"/>
                  <a:pt x="p0x6" y="p0y6"/>
                </a:cubicBezTo>
                <a:lnTo>
                  <a:pt x="p0x7" y="p0y7"/>
                </a:lnTo>
                <a:cubicBezTo>
                  <a:pt x="p0x8" y="p0y8"/>
                  <a:pt x="p0x9" y="p0y9"/>
                  <a:pt x="p0x10" y="p0y10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D7EADB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3049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2000" t="-19825" r="-2000" b="-19825"/>
          <a:stretch>
            <a:fillRect/>
          </a:stretch>
        </p:blipFill>
        <p:spPr>
          <a:xfrm>
            <a:off x="857250" y="1385570"/>
            <a:ext cx="247650" cy="25273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304925" y="1331595"/>
            <a:ext cx="1600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弯曲的绳子</a:t>
            </a:r>
            <a:endParaRPr sz="210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771525" y="2739409"/>
            <a:ext cx="1143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看起来</a:t>
            </a: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更短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771525" y="3157556"/>
            <a:ext cx="51244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弯曲干扰真实长度判断</a:t>
            </a:r>
            <a:endParaRPr sz="1350">
              <a:solidFill>
                <a:srgbClr val="283618">
                  <a:alpha val="47843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771525" y="4476750"/>
            <a:ext cx="762000" cy="276225"/>
          </a:xfrm>
          <a:custGeom>
            <a:avLst/>
            <a:gdLst>
              <a:gd name="sw" fmla="*/ 1 w 1200"/>
              <a:gd name="sh" fmla="*/ 1 h 435"/>
              <a:gd name="mins" fmla="min sw sh"/>
              <a:gd name="dsw" fmla="+- 0 sw mins"/>
              <a:gd name="dsh" fmla="+- 0 sh mins"/>
              <a:gd name="p0x0" fmla="*/ 90 w 1200"/>
              <a:gd name="p0y0" fmla="*/ 0 h 435"/>
              <a:gd name="p0x1" fmla="*/ 1110 w 1200"/>
              <a:gd name="p0y1" fmla="*/ 0 h 435"/>
              <a:gd name="p0x2" fmla="*/ 1159 w 1200"/>
              <a:gd name="p0y2" fmla="*/ 0 h 435"/>
              <a:gd name="p0x3" fmla="*/ 1200 w 1200"/>
              <a:gd name="p0y3" fmla="*/ 40 h 435"/>
              <a:gd name="p0x4" fmla="*/ 1200 w 1200"/>
              <a:gd name="p0y4" fmla="*/ 90 h 435"/>
              <a:gd name="p0x5" fmla="*/ 1200 w 1200"/>
              <a:gd name="p0y5" fmla="*/ 345 h 435"/>
              <a:gd name="p0x6" fmla="*/ 1200 w 1200"/>
              <a:gd name="p0y6" fmla="*/ 394 h 435"/>
              <a:gd name="p0x7" fmla="*/ 1159 w 1200"/>
              <a:gd name="p0y7" fmla="*/ 435 h 435"/>
              <a:gd name="p0x8" fmla="*/ 1110 w 1200"/>
              <a:gd name="p0y8" fmla="*/ 435 h 435"/>
              <a:gd name="p0x9" fmla="*/ 90 w 1200"/>
              <a:gd name="p0y9" fmla="*/ 435 h 435"/>
              <a:gd name="p0x10" fmla="*/ 40 w 1200"/>
              <a:gd name="p0y10" fmla="*/ 435 h 435"/>
              <a:gd name="p0x11" fmla="*/ 0 w 1200"/>
              <a:gd name="p0y11" fmla="*/ 394 h 435"/>
              <a:gd name="p0x12" fmla="*/ 0 w 1200"/>
              <a:gd name="p0y12" fmla="*/ 345 h 435"/>
              <a:gd name="p0x13" fmla="*/ 0 w 1200"/>
              <a:gd name="p0y13" fmla="*/ 90 h 435"/>
              <a:gd name="p0x14" fmla="*/ 0 w 1200"/>
              <a:gd name="p0y14" fmla="*/ 40 h 435"/>
              <a:gd name="p0x15" fmla="*/ 40 w 1200"/>
              <a:gd name="p0y15" fmla="*/ 0 h 435"/>
              <a:gd name="p0x16" fmla="*/ 90 w 1200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847725" y="4514850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编织情境</a:t>
            </a:r>
            <a:endParaRPr sz="1200">
              <a:solidFill>
                <a:srgbClr val="283618">
                  <a:alpha val="47843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2"/>
            </p:custDataLst>
          </p:nvPr>
        </p:nvSpPr>
        <p:spPr>
          <a:xfrm>
            <a:off x="1609801" y="4514850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彩绳比较</a:t>
            </a:r>
            <a:endParaRPr sz="1200">
              <a:solidFill>
                <a:srgbClr val="283618">
                  <a:alpha val="47843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3"/>
            </p:custDataLst>
          </p:nvPr>
        </p:nvSpPr>
        <p:spPr>
          <a:xfrm>
            <a:off x="6100445" y="1109345"/>
            <a:ext cx="5514975" cy="3838575"/>
          </a:xfrm>
          <a:custGeom>
            <a:avLst/>
            <a:gdLst>
              <a:gd name="sw" fmla="*/ 1 w 8685"/>
              <a:gd name="sh" fmla="*/ 1 h 6045"/>
              <a:gd name="mins" fmla="min sw sh"/>
              <a:gd name="dsw" fmla="+- 0 sw mins"/>
              <a:gd name="dsh" fmla="+- 0 sh mins"/>
              <a:gd name="p0x0" fmla="*/ 0 w 8685"/>
              <a:gd name="p0y0" fmla="*/ 0 h 6045"/>
              <a:gd name="p0x1" fmla="*/ 8415 w 8685"/>
              <a:gd name="p0y1" fmla="*/ 0 h 6045"/>
              <a:gd name="p0x2" fmla="*/ 8564 w 8685"/>
              <a:gd name="p0y2" fmla="*/ 0 h 6045"/>
              <a:gd name="p0x3" fmla="*/ 8685 w 8685"/>
              <a:gd name="p0y3" fmla="*/ 120 h 6045"/>
              <a:gd name="p0x4" fmla="*/ 8685 w 8685"/>
              <a:gd name="p0y4" fmla="*/ 270 h 6045"/>
              <a:gd name="p0x5" fmla="*/ 8685 w 8685"/>
              <a:gd name="p0y5" fmla="*/ 5775 h 6045"/>
              <a:gd name="p0x6" fmla="*/ 8685 w 8685"/>
              <a:gd name="p0y6" fmla="*/ 5924 h 6045"/>
              <a:gd name="p0x7" fmla="*/ 8564 w 8685"/>
              <a:gd name="p0y7" fmla="*/ 6045 h 6045"/>
              <a:gd name="p0x8" fmla="*/ 8415 w 8685"/>
              <a:gd name="p0y8" fmla="*/ 6045 h 6045"/>
              <a:gd name="p0x9" fmla="*/ 0 w 8685"/>
              <a:gd name="p0y9" fmla="*/ 6045 h 6045"/>
              <a:gd name="p0x10" fmla="*/ 0 w 8685"/>
              <a:gd name="p0y10" fmla="*/ 0 h 60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lnTo>
                  <a:pt x="p0x10" y="p0y10"/>
                </a:lnTo>
                <a:close/>
              </a:path>
            </a:pathLst>
          </a:custGeom>
          <a:solidFill>
            <a:srgbClr val="E2F3EB"/>
          </a:solidFill>
          <a:ln w="9525" cmpd="sng">
            <a:solidFill>
              <a:srgbClr val="49A078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14"/>
            </p:custDataLst>
          </p:nvPr>
        </p:nvSpPr>
        <p:spPr>
          <a:xfrm>
            <a:off x="6296025" y="13049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-5653" r="-5653"/>
          <a:stretch>
            <a:fillRect/>
          </a:stretch>
        </p:blipFill>
        <p:spPr>
          <a:xfrm>
            <a:off x="6364605" y="1385570"/>
            <a:ext cx="281305" cy="25273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8"/>
            </p:custDataLst>
          </p:nvPr>
        </p:nvSpPr>
        <p:spPr>
          <a:xfrm>
            <a:off x="6829425" y="1331595"/>
            <a:ext cx="1600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拉直的绳子</a:t>
            </a:r>
            <a:endParaRPr sz="21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9"/>
            </p:custDataLst>
          </p:nvPr>
        </p:nvSpPr>
        <p:spPr>
          <a:xfrm>
            <a:off x="6296025" y="2739409"/>
            <a:ext cx="1333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展现</a:t>
            </a:r>
            <a:r>
              <a:rPr sz="15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真实长度</a:t>
            </a:r>
            <a:endParaRPr sz="15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20"/>
            </p:custDataLst>
          </p:nvPr>
        </p:nvSpPr>
        <p:spPr>
          <a:xfrm>
            <a:off x="6296025" y="3157556"/>
            <a:ext cx="51244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经线拉直</a:t>
            </a:r>
            <a:r>
              <a:rPr lang="en-US" altLang="zh-CN" sz="13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3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长度一致才美观</a:t>
            </a:r>
            <a:endParaRPr lang="zh-CN" altLang="en-US" sz="135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21"/>
            </p:custDataLst>
          </p:nvPr>
        </p:nvSpPr>
        <p:spPr>
          <a:xfrm>
            <a:off x="6296025" y="4476750"/>
            <a:ext cx="762000" cy="276225"/>
          </a:xfrm>
          <a:custGeom>
            <a:avLst/>
            <a:gdLst>
              <a:gd name="sw" fmla="*/ 1 w 1200"/>
              <a:gd name="sh" fmla="*/ 1 h 435"/>
              <a:gd name="mins" fmla="min sw sh"/>
              <a:gd name="dsw" fmla="+- 0 sw mins"/>
              <a:gd name="dsh" fmla="+- 0 sh mins"/>
              <a:gd name="p0x0" fmla="*/ 90 w 1200"/>
              <a:gd name="p0y0" fmla="*/ 0 h 435"/>
              <a:gd name="p0x1" fmla="*/ 1110 w 1200"/>
              <a:gd name="p0y1" fmla="*/ 0 h 435"/>
              <a:gd name="p0x2" fmla="*/ 1159 w 1200"/>
              <a:gd name="p0y2" fmla="*/ 0 h 435"/>
              <a:gd name="p0x3" fmla="*/ 1200 w 1200"/>
              <a:gd name="p0y3" fmla="*/ 40 h 435"/>
              <a:gd name="p0x4" fmla="*/ 1200 w 1200"/>
              <a:gd name="p0y4" fmla="*/ 90 h 435"/>
              <a:gd name="p0x5" fmla="*/ 1200 w 1200"/>
              <a:gd name="p0y5" fmla="*/ 345 h 435"/>
              <a:gd name="p0x6" fmla="*/ 1200 w 1200"/>
              <a:gd name="p0y6" fmla="*/ 394 h 435"/>
              <a:gd name="p0x7" fmla="*/ 1159 w 1200"/>
              <a:gd name="p0y7" fmla="*/ 435 h 435"/>
              <a:gd name="p0x8" fmla="*/ 1110 w 1200"/>
              <a:gd name="p0y8" fmla="*/ 435 h 435"/>
              <a:gd name="p0x9" fmla="*/ 90 w 1200"/>
              <a:gd name="p0y9" fmla="*/ 435 h 435"/>
              <a:gd name="p0x10" fmla="*/ 40 w 1200"/>
              <a:gd name="p0y10" fmla="*/ 435 h 435"/>
              <a:gd name="p0x11" fmla="*/ 0 w 1200"/>
              <a:gd name="p0y11" fmla="*/ 394 h 435"/>
              <a:gd name="p0x12" fmla="*/ 0 w 1200"/>
              <a:gd name="p0y12" fmla="*/ 345 h 435"/>
              <a:gd name="p0x13" fmla="*/ 0 w 1200"/>
              <a:gd name="p0y13" fmla="*/ 90 h 435"/>
              <a:gd name="p0x14" fmla="*/ 0 w 1200"/>
              <a:gd name="p0y14" fmla="*/ 40 h 435"/>
              <a:gd name="p0x15" fmla="*/ 40 w 1200"/>
              <a:gd name="p0y15" fmla="*/ 0 h 435"/>
              <a:gd name="p0x16" fmla="*/ 90 w 1200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22"/>
            </p:custDataLst>
          </p:nvPr>
        </p:nvSpPr>
        <p:spPr>
          <a:xfrm>
            <a:off x="6372225" y="4514850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古人织布</a:t>
            </a:r>
            <a:endParaRPr sz="12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3"/>
            </p:custDataLst>
          </p:nvPr>
        </p:nvSpPr>
        <p:spPr>
          <a:xfrm>
            <a:off x="7134301" y="4514850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经线对齐</a:t>
            </a:r>
            <a:endParaRPr sz="12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24"/>
            </p:custDataLst>
          </p:nvPr>
        </p:nvSpPr>
        <p:spPr>
          <a:xfrm>
            <a:off x="575945" y="5147945"/>
            <a:ext cx="3546475" cy="1323975"/>
          </a:xfrm>
          <a:custGeom>
            <a:avLst/>
            <a:gdLst>
              <a:gd name="sw" fmla="*/ 1 w 5585"/>
              <a:gd name="sh" fmla="*/ 1 h 2085"/>
              <a:gd name="mins" fmla="min sw sh"/>
              <a:gd name="dsw" fmla="+- 0 sw mins"/>
              <a:gd name="dsh" fmla="+- 0 sh mins"/>
              <a:gd name="p0x0" fmla="*/ 180 w 5585"/>
              <a:gd name="p0y0" fmla="*/ 0 h 2085"/>
              <a:gd name="p0x1" fmla="*/ 5405 w 5585"/>
              <a:gd name="p0y1" fmla="*/ 0 h 2085"/>
              <a:gd name="p0x2" fmla="*/ 5504 w 5585"/>
              <a:gd name="p0y2" fmla="*/ 0 h 2085"/>
              <a:gd name="p0x3" fmla="*/ 5585 w 5585"/>
              <a:gd name="p0y3" fmla="*/ 80 h 2085"/>
              <a:gd name="p0x4" fmla="*/ 5585 w 5585"/>
              <a:gd name="p0y4" fmla="*/ 180 h 2085"/>
              <a:gd name="p0x5" fmla="*/ 5585 w 5585"/>
              <a:gd name="p0y5" fmla="*/ 1905 h 2085"/>
              <a:gd name="p0x6" fmla="*/ 5585 w 5585"/>
              <a:gd name="p0y6" fmla="*/ 2004 h 2085"/>
              <a:gd name="p0x7" fmla="*/ 5504 w 5585"/>
              <a:gd name="p0y7" fmla="*/ 2085 h 2085"/>
              <a:gd name="p0x8" fmla="*/ 5405 w 5585"/>
              <a:gd name="p0y8" fmla="*/ 2085 h 2085"/>
              <a:gd name="p0x9" fmla="*/ 180 w 5585"/>
              <a:gd name="p0y9" fmla="*/ 2085 h 2085"/>
              <a:gd name="p0x10" fmla="*/ 80 w 5585"/>
              <a:gd name="p0y10" fmla="*/ 2085 h 2085"/>
              <a:gd name="p0x11" fmla="*/ 0 w 5585"/>
              <a:gd name="p0y11" fmla="*/ 2004 h 2085"/>
              <a:gd name="p0x12" fmla="*/ 0 w 5585"/>
              <a:gd name="p0y12" fmla="*/ 1905 h 2085"/>
              <a:gd name="p0x13" fmla="*/ 0 w 5585"/>
              <a:gd name="p0y13" fmla="*/ 180 h 2085"/>
              <a:gd name="p0x14" fmla="*/ 0 w 5585"/>
              <a:gd name="p0y14" fmla="*/ 80 h 2085"/>
              <a:gd name="p0x15" fmla="*/ 80 w 5585"/>
              <a:gd name="p0y15" fmla="*/ 0 h 2085"/>
              <a:gd name="p0x16" fmla="*/ 180 w 5585"/>
              <a:gd name="p0y16" fmla="*/ 0 h 2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>
            <p:custDataLst>
              <p:tags r:id="rId25"/>
            </p:custDataLst>
          </p:nvPr>
        </p:nvSpPr>
        <p:spPr>
          <a:xfrm>
            <a:off x="771525" y="56007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0" name="图片 29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857250" y="5681345"/>
            <a:ext cx="247650" cy="252730"/>
          </a:xfrm>
          <a:prstGeom prst="rect">
            <a:avLst/>
          </a:prstGeom>
        </p:spPr>
      </p:pic>
      <p:sp>
        <p:nvSpPr>
          <p:cNvPr id="31" name="文本框 30"/>
          <p:cNvSpPr txBox="1"/>
          <p:nvPr>
            <p:custDataLst>
              <p:tags r:id="rId29"/>
            </p:custDataLst>
          </p:nvPr>
        </p:nvSpPr>
        <p:spPr>
          <a:xfrm>
            <a:off x="1343025" y="5480685"/>
            <a:ext cx="16002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消除弯曲干扰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30"/>
            </p:custDataLst>
          </p:nvPr>
        </p:nvSpPr>
        <p:spPr>
          <a:xfrm>
            <a:off x="1343025" y="5805488"/>
            <a:ext cx="1524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比长短必须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拉直</a:t>
            </a:r>
            <a:endParaRPr sz="150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任意多边形 32"/>
          <p:cNvSpPr/>
          <p:nvPr>
            <p:custDataLst>
              <p:tags r:id="rId31"/>
            </p:custDataLst>
          </p:nvPr>
        </p:nvSpPr>
        <p:spPr>
          <a:xfrm>
            <a:off x="4322445" y="5147945"/>
            <a:ext cx="3546475" cy="1323975"/>
          </a:xfrm>
          <a:custGeom>
            <a:avLst/>
            <a:gdLst>
              <a:gd name="sw" fmla="*/ 1 w 5585"/>
              <a:gd name="sh" fmla="*/ 1 h 2085"/>
              <a:gd name="mins" fmla="min sw sh"/>
              <a:gd name="dsw" fmla="+- 0 sw mins"/>
              <a:gd name="dsh" fmla="+- 0 sh mins"/>
              <a:gd name="p0x0" fmla="*/ 180 w 5585"/>
              <a:gd name="p0y0" fmla="*/ 0 h 2085"/>
              <a:gd name="p0x1" fmla="*/ 5405 w 5585"/>
              <a:gd name="p0y1" fmla="*/ 0 h 2085"/>
              <a:gd name="p0x2" fmla="*/ 5504 w 5585"/>
              <a:gd name="p0y2" fmla="*/ 0 h 2085"/>
              <a:gd name="p0x3" fmla="*/ 5585 w 5585"/>
              <a:gd name="p0y3" fmla="*/ 80 h 2085"/>
              <a:gd name="p0x4" fmla="*/ 5585 w 5585"/>
              <a:gd name="p0y4" fmla="*/ 180 h 2085"/>
              <a:gd name="p0x5" fmla="*/ 5585 w 5585"/>
              <a:gd name="p0y5" fmla="*/ 1905 h 2085"/>
              <a:gd name="p0x6" fmla="*/ 5585 w 5585"/>
              <a:gd name="p0y6" fmla="*/ 2004 h 2085"/>
              <a:gd name="p0x7" fmla="*/ 5504 w 5585"/>
              <a:gd name="p0y7" fmla="*/ 2085 h 2085"/>
              <a:gd name="p0x8" fmla="*/ 5405 w 5585"/>
              <a:gd name="p0y8" fmla="*/ 2085 h 2085"/>
              <a:gd name="p0x9" fmla="*/ 180 w 5585"/>
              <a:gd name="p0y9" fmla="*/ 2085 h 2085"/>
              <a:gd name="p0x10" fmla="*/ 80 w 5585"/>
              <a:gd name="p0y10" fmla="*/ 2085 h 2085"/>
              <a:gd name="p0x11" fmla="*/ 0 w 5585"/>
              <a:gd name="p0y11" fmla="*/ 2004 h 2085"/>
              <a:gd name="p0x12" fmla="*/ 0 w 5585"/>
              <a:gd name="p0y12" fmla="*/ 1905 h 2085"/>
              <a:gd name="p0x13" fmla="*/ 0 w 5585"/>
              <a:gd name="p0y13" fmla="*/ 180 h 2085"/>
              <a:gd name="p0x14" fmla="*/ 0 w 5585"/>
              <a:gd name="p0y14" fmla="*/ 80 h 2085"/>
              <a:gd name="p0x15" fmla="*/ 80 w 5585"/>
              <a:gd name="p0y15" fmla="*/ 0 h 2085"/>
              <a:gd name="p0x16" fmla="*/ 180 w 5585"/>
              <a:gd name="p0y16" fmla="*/ 0 h 2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>
            <p:custDataLst>
              <p:tags r:id="rId32"/>
            </p:custDataLst>
          </p:nvPr>
        </p:nvSpPr>
        <p:spPr>
          <a:xfrm>
            <a:off x="4518025" y="56007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5" name="图片 34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rcRect l="-2738" t="-60556" r="-2738" b="-60556"/>
          <a:stretch>
            <a:fillRect/>
          </a:stretch>
        </p:blipFill>
        <p:spPr>
          <a:xfrm>
            <a:off x="4586605" y="5681345"/>
            <a:ext cx="281305" cy="252730"/>
          </a:xfrm>
          <a:prstGeom prst="rect">
            <a:avLst/>
          </a:prstGeom>
        </p:spPr>
      </p:pic>
      <p:sp>
        <p:nvSpPr>
          <p:cNvPr id="36" name="文本框 35"/>
          <p:cNvSpPr txBox="1"/>
          <p:nvPr>
            <p:custDataLst>
              <p:tags r:id="rId36"/>
            </p:custDataLst>
          </p:nvPr>
        </p:nvSpPr>
        <p:spPr>
          <a:xfrm>
            <a:off x="5089551" y="5480685"/>
            <a:ext cx="20574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起点对齐终点比较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文本框 36"/>
          <p:cNvSpPr txBox="1"/>
          <p:nvPr>
            <p:custDataLst>
              <p:tags r:id="rId37"/>
            </p:custDataLst>
          </p:nvPr>
        </p:nvSpPr>
        <p:spPr>
          <a:xfrm>
            <a:off x="5089551" y="5805488"/>
            <a:ext cx="1905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规范比较的操作步骤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任意多边形 37"/>
          <p:cNvSpPr/>
          <p:nvPr>
            <p:custDataLst>
              <p:tags r:id="rId38"/>
            </p:custDataLst>
          </p:nvPr>
        </p:nvSpPr>
        <p:spPr>
          <a:xfrm>
            <a:off x="8068945" y="5147945"/>
            <a:ext cx="3546475" cy="1323975"/>
          </a:xfrm>
          <a:custGeom>
            <a:avLst/>
            <a:gdLst>
              <a:gd name="sw" fmla="*/ 1 w 5585"/>
              <a:gd name="sh" fmla="*/ 1 h 2085"/>
              <a:gd name="mins" fmla="min sw sh"/>
              <a:gd name="dsw" fmla="+- 0 sw mins"/>
              <a:gd name="dsh" fmla="+- 0 sh mins"/>
              <a:gd name="p0x0" fmla="*/ 180 w 5585"/>
              <a:gd name="p0y0" fmla="*/ 0 h 2085"/>
              <a:gd name="p0x1" fmla="*/ 5405 w 5585"/>
              <a:gd name="p0y1" fmla="*/ 0 h 2085"/>
              <a:gd name="p0x2" fmla="*/ 5504 w 5585"/>
              <a:gd name="p0y2" fmla="*/ 0 h 2085"/>
              <a:gd name="p0x3" fmla="*/ 5585 w 5585"/>
              <a:gd name="p0y3" fmla="*/ 80 h 2085"/>
              <a:gd name="p0x4" fmla="*/ 5585 w 5585"/>
              <a:gd name="p0y4" fmla="*/ 180 h 2085"/>
              <a:gd name="p0x5" fmla="*/ 5585 w 5585"/>
              <a:gd name="p0y5" fmla="*/ 1905 h 2085"/>
              <a:gd name="p0x6" fmla="*/ 5585 w 5585"/>
              <a:gd name="p0y6" fmla="*/ 2004 h 2085"/>
              <a:gd name="p0x7" fmla="*/ 5504 w 5585"/>
              <a:gd name="p0y7" fmla="*/ 2085 h 2085"/>
              <a:gd name="p0x8" fmla="*/ 5405 w 5585"/>
              <a:gd name="p0y8" fmla="*/ 2085 h 2085"/>
              <a:gd name="p0x9" fmla="*/ 180 w 5585"/>
              <a:gd name="p0y9" fmla="*/ 2085 h 2085"/>
              <a:gd name="p0x10" fmla="*/ 80 w 5585"/>
              <a:gd name="p0y10" fmla="*/ 2085 h 2085"/>
              <a:gd name="p0x11" fmla="*/ 0 w 5585"/>
              <a:gd name="p0y11" fmla="*/ 2004 h 2085"/>
              <a:gd name="p0x12" fmla="*/ 0 w 5585"/>
              <a:gd name="p0y12" fmla="*/ 1905 h 2085"/>
              <a:gd name="p0x13" fmla="*/ 0 w 5585"/>
              <a:gd name="p0y13" fmla="*/ 180 h 2085"/>
              <a:gd name="p0x14" fmla="*/ 0 w 5585"/>
              <a:gd name="p0y14" fmla="*/ 80 h 2085"/>
              <a:gd name="p0x15" fmla="*/ 80 w 5585"/>
              <a:gd name="p0y15" fmla="*/ 0 h 2085"/>
              <a:gd name="p0x16" fmla="*/ 180 w 5585"/>
              <a:gd name="p0y16" fmla="*/ 0 h 2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任意多边形 38"/>
          <p:cNvSpPr/>
          <p:nvPr>
            <p:custDataLst>
              <p:tags r:id="rId39"/>
            </p:custDataLst>
          </p:nvPr>
        </p:nvSpPr>
        <p:spPr>
          <a:xfrm>
            <a:off x="8264525" y="56007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0" name="图片 39"/>
          <p:cNvPicPr>
            <a:picLocks noChangeAspect="1"/>
          </p:cNvPicPr>
          <p:nvPr>
            <p:custDataLst>
              <p:tags r:id="rId40"/>
            </p:custDataLst>
          </p:nvPr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8350250" y="5681345"/>
            <a:ext cx="247650" cy="252730"/>
          </a:xfrm>
          <a:prstGeom prst="rect">
            <a:avLst/>
          </a:prstGeom>
        </p:spPr>
      </p:pic>
      <p:sp>
        <p:nvSpPr>
          <p:cNvPr id="41" name="文本框 40"/>
          <p:cNvSpPr txBox="1"/>
          <p:nvPr>
            <p:custDataLst>
              <p:tags r:id="rId43"/>
            </p:custDataLst>
          </p:nvPr>
        </p:nvSpPr>
        <p:spPr>
          <a:xfrm>
            <a:off x="8836076" y="5480685"/>
            <a:ext cx="19050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铺垫线段概念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文本框 41"/>
          <p:cNvSpPr txBox="1"/>
          <p:nvPr>
            <p:custDataLst>
              <p:tags r:id="rId44"/>
            </p:custDataLst>
          </p:nvPr>
        </p:nvSpPr>
        <p:spPr>
          <a:xfrm>
            <a:off x="8836076" y="5805488"/>
            <a:ext cx="2095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为后续几何学习做准备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45"/>
            </p:custDataLst>
          </p:nvPr>
        </p:nvSpPr>
        <p:spPr>
          <a:xfrm>
            <a:off x="5829300" y="2762250"/>
            <a:ext cx="533400" cy="533400"/>
          </a:xfrm>
          <a:custGeom>
            <a:avLst/>
            <a:gdLst>
              <a:gd name="sw" fmla="*/ 1 w 840"/>
              <a:gd name="sh" fmla="*/ 1 h 840"/>
              <a:gd name="mins" fmla="min sw sh"/>
              <a:gd name="dsw" fmla="+- 0 sw mins"/>
              <a:gd name="dsh" fmla="+- 0 sh mins"/>
              <a:gd name="p0x0" fmla="*/ 420 w 840"/>
              <a:gd name="p0y0" fmla="*/ 0 h 840"/>
              <a:gd name="p0x1" fmla="*/ 651 w 840"/>
              <a:gd name="p0y1" fmla="*/ 0 h 840"/>
              <a:gd name="p0x2" fmla="*/ 840 w 840"/>
              <a:gd name="p0y2" fmla="*/ 188 h 840"/>
              <a:gd name="p0x3" fmla="*/ 840 w 840"/>
              <a:gd name="p0y3" fmla="*/ 420 h 840"/>
              <a:gd name="p0x4" fmla="*/ 840 w 840"/>
              <a:gd name="p0y4" fmla="*/ 651 h 840"/>
              <a:gd name="p0x5" fmla="*/ 651 w 840"/>
              <a:gd name="p0y5" fmla="*/ 840 h 840"/>
              <a:gd name="p0x6" fmla="*/ 420 w 840"/>
              <a:gd name="p0y6" fmla="*/ 840 h 840"/>
              <a:gd name="p0x7" fmla="*/ 188 w 840"/>
              <a:gd name="p0y7" fmla="*/ 840 h 840"/>
              <a:gd name="p0x8" fmla="*/ 0 w 840"/>
              <a:gd name="p0y8" fmla="*/ 651 h 840"/>
              <a:gd name="p0x9" fmla="*/ 0 w 840"/>
              <a:gd name="p0y9" fmla="*/ 420 h 840"/>
              <a:gd name="p0x10" fmla="*/ 0 w 840"/>
              <a:gd name="p0y10" fmla="*/ 188 h 840"/>
              <a:gd name="p0x11" fmla="*/ 188 w 840"/>
              <a:gd name="p0y11" fmla="*/ 0 h 840"/>
              <a:gd name="p0x12" fmla="*/ 420 w 840"/>
              <a:gd name="p0y12" fmla="*/ 0 h 84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  <a:effectLst>
            <a:outerShdw blurRad="314325" algn="ctr" rotWithShape="0">
              <a:srgbClr val="DD9787">
                <a:alpha val="14118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46"/>
            </p:custDataLst>
          </p:nvPr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rcRect t="-16667" b="-16667"/>
          <a:stretch>
            <a:fillRect/>
          </a:stretch>
        </p:blipFill>
        <p:spPr>
          <a:xfrm>
            <a:off x="6019800" y="2952750"/>
            <a:ext cx="152400" cy="152400"/>
          </a:xfrm>
          <a:prstGeom prst="rect">
            <a:avLst/>
          </a:prstGeom>
        </p:spPr>
      </p:pic>
      <p:sp>
        <p:nvSpPr>
          <p:cNvPr id="25" name="任意多边形 24"/>
          <p:cNvSpPr/>
          <p:nvPr>
            <p:custDataLst>
              <p:tags r:id="rId49"/>
            </p:custDataLst>
          </p:nvPr>
        </p:nvSpPr>
        <p:spPr>
          <a:xfrm>
            <a:off x="5381625" y="3409950"/>
            <a:ext cx="1428750" cy="304800"/>
          </a:xfrm>
          <a:custGeom>
            <a:avLst/>
            <a:gdLst>
              <a:gd name="sw" fmla="*/ 1 w 2250"/>
              <a:gd name="sh" fmla="*/ 1 h 480"/>
              <a:gd name="mins" fmla="min sw sh"/>
              <a:gd name="dsw" fmla="+- 0 sw mins"/>
              <a:gd name="dsh" fmla="+- 0 sh mins"/>
              <a:gd name="p0x0" fmla="*/ 90 w 2250"/>
              <a:gd name="p0y0" fmla="*/ 0 h 480"/>
              <a:gd name="p0x1" fmla="*/ 2160 w 2250"/>
              <a:gd name="p0y1" fmla="*/ 0 h 480"/>
              <a:gd name="p0x2" fmla="*/ 2209 w 2250"/>
              <a:gd name="p0y2" fmla="*/ 0 h 480"/>
              <a:gd name="p0x3" fmla="*/ 2250 w 2250"/>
              <a:gd name="p0y3" fmla="*/ 40 h 480"/>
              <a:gd name="p0x4" fmla="*/ 2250 w 2250"/>
              <a:gd name="p0y4" fmla="*/ 90 h 480"/>
              <a:gd name="p0x5" fmla="*/ 2250 w 2250"/>
              <a:gd name="p0y5" fmla="*/ 390 h 480"/>
              <a:gd name="p0x6" fmla="*/ 2250 w 2250"/>
              <a:gd name="p0y6" fmla="*/ 439 h 480"/>
              <a:gd name="p0x7" fmla="*/ 2209 w 2250"/>
              <a:gd name="p0y7" fmla="*/ 480 h 480"/>
              <a:gd name="p0x8" fmla="*/ 2160 w 2250"/>
              <a:gd name="p0y8" fmla="*/ 480 h 480"/>
              <a:gd name="p0x9" fmla="*/ 90 w 2250"/>
              <a:gd name="p0y9" fmla="*/ 480 h 480"/>
              <a:gd name="p0x10" fmla="*/ 40 w 2250"/>
              <a:gd name="p0y10" fmla="*/ 480 h 480"/>
              <a:gd name="p0x11" fmla="*/ 0 w 2250"/>
              <a:gd name="p0y11" fmla="*/ 439 h 480"/>
              <a:gd name="p0x12" fmla="*/ 0 w 2250"/>
              <a:gd name="p0y12" fmla="*/ 390 h 480"/>
              <a:gd name="p0x13" fmla="*/ 0 w 2250"/>
              <a:gd name="p0y13" fmla="*/ 90 h 480"/>
              <a:gd name="p0x14" fmla="*/ 0 w 2250"/>
              <a:gd name="p0y14" fmla="*/ 40 h 480"/>
              <a:gd name="p0x15" fmla="*/ 40 w 2250"/>
              <a:gd name="p0y15" fmla="*/ 0 h 480"/>
              <a:gd name="p0x16" fmla="*/ 90 w 2250"/>
              <a:gd name="p0y16" fmla="*/ 0 h 4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50"/>
            </p:custDataLst>
          </p:nvPr>
        </p:nvSpPr>
        <p:spPr>
          <a:xfrm>
            <a:off x="5495925" y="3448050"/>
            <a:ext cx="137160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拉直后才能比较</a:t>
            </a:r>
            <a:endParaRPr sz="1350" b="1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古代度量衡：从比较到统一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766445" y="1109345"/>
            <a:ext cx="10658475" cy="1556385"/>
          </a:xfrm>
          <a:custGeom>
            <a:avLst/>
            <a:gdLst>
              <a:gd name="sw" fmla="*/ 1 w 16785"/>
              <a:gd name="sh" fmla="*/ 1 h 2450"/>
              <a:gd name="mins" fmla="min sw sh"/>
              <a:gd name="dsw" fmla="+- 0 sw mins"/>
              <a:gd name="dsh" fmla="+- 0 sh mins"/>
              <a:gd name="p0x0" fmla="*/ 180 w 16785"/>
              <a:gd name="p0y0" fmla="*/ 0 h 2450"/>
              <a:gd name="p0x1" fmla="*/ 16605 w 16785"/>
              <a:gd name="p0y1" fmla="*/ 0 h 2450"/>
              <a:gd name="p0x2" fmla="*/ 16704 w 16785"/>
              <a:gd name="p0y2" fmla="*/ 0 h 2450"/>
              <a:gd name="p0x3" fmla="*/ 16785 w 16785"/>
              <a:gd name="p0y3" fmla="*/ 80 h 2450"/>
              <a:gd name="p0x4" fmla="*/ 16785 w 16785"/>
              <a:gd name="p0y4" fmla="*/ 180 h 2450"/>
              <a:gd name="p0x5" fmla="*/ 16785 w 16785"/>
              <a:gd name="p0y5" fmla="*/ 2270 h 2450"/>
              <a:gd name="p0x6" fmla="*/ 16785 w 16785"/>
              <a:gd name="p0y6" fmla="*/ 2370 h 2450"/>
              <a:gd name="p0x7" fmla="*/ 16704 w 16785"/>
              <a:gd name="p0y7" fmla="*/ 2450 h 2450"/>
              <a:gd name="p0x8" fmla="*/ 16605 w 16785"/>
              <a:gd name="p0y8" fmla="*/ 2450 h 2450"/>
              <a:gd name="p0x9" fmla="*/ 180 w 16785"/>
              <a:gd name="p0y9" fmla="*/ 2450 h 2450"/>
              <a:gd name="p0x10" fmla="*/ 80 w 16785"/>
              <a:gd name="p0y10" fmla="*/ 2450 h 2450"/>
              <a:gd name="p0x11" fmla="*/ 0 w 16785"/>
              <a:gd name="p0y11" fmla="*/ 2370 h 2450"/>
              <a:gd name="p0x12" fmla="*/ 0 w 16785"/>
              <a:gd name="p0y12" fmla="*/ 2270 h 2450"/>
              <a:gd name="p0x13" fmla="*/ 0 w 16785"/>
              <a:gd name="p0y13" fmla="*/ 180 h 2450"/>
              <a:gd name="p0x14" fmla="*/ 0 w 16785"/>
              <a:gd name="p0y14" fmla="*/ 80 h 2450"/>
              <a:gd name="p0x15" fmla="*/ 80 w 16785"/>
              <a:gd name="p0y15" fmla="*/ 0 h 2450"/>
              <a:gd name="p0x16" fmla="*/ 180 w 16785"/>
              <a:gd name="p0y16" fmla="*/ 0 h 24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2743124" y="1601105"/>
            <a:ext cx="6705676" cy="5734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33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比较需要标准，秦始皇统一度量衡</a:t>
            </a:r>
            <a:endParaRPr sz="33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575945" y="2903855"/>
            <a:ext cx="5941695" cy="1056005"/>
          </a:xfrm>
          <a:custGeom>
            <a:avLst/>
            <a:gdLst>
              <a:gd name="sw" fmla="*/ 1 w 9356"/>
              <a:gd name="sh" fmla="*/ 1 h 1663"/>
              <a:gd name="mins" fmla="min sw sh"/>
              <a:gd name="dsw" fmla="+- 0 sw mins"/>
              <a:gd name="dsh" fmla="+- 0 sh mins"/>
              <a:gd name="p0x0" fmla="*/ 180 w 9356"/>
              <a:gd name="p0y0" fmla="*/ 0 h 1663"/>
              <a:gd name="p0x1" fmla="*/ 9176 w 9356"/>
              <a:gd name="p0y1" fmla="*/ 0 h 1663"/>
              <a:gd name="p0x2" fmla="*/ 9276 w 9356"/>
              <a:gd name="p0y2" fmla="*/ 0 h 1663"/>
              <a:gd name="p0x3" fmla="*/ 9356 w 9356"/>
              <a:gd name="p0y3" fmla="*/ 80 h 1663"/>
              <a:gd name="p0x4" fmla="*/ 9356 w 9356"/>
              <a:gd name="p0y4" fmla="*/ 180 h 1663"/>
              <a:gd name="p0x5" fmla="*/ 9356 w 9356"/>
              <a:gd name="p0y5" fmla="*/ 1483 h 1663"/>
              <a:gd name="p0x6" fmla="*/ 9356 w 9356"/>
              <a:gd name="p0y6" fmla="*/ 1582 h 1663"/>
              <a:gd name="p0x7" fmla="*/ 9276 w 9356"/>
              <a:gd name="p0y7" fmla="*/ 1663 h 1663"/>
              <a:gd name="p0x8" fmla="*/ 9176 w 9356"/>
              <a:gd name="p0y8" fmla="*/ 1663 h 1663"/>
              <a:gd name="p0x9" fmla="*/ 180 w 9356"/>
              <a:gd name="p0y9" fmla="*/ 1663 h 1663"/>
              <a:gd name="p0x10" fmla="*/ 80 w 9356"/>
              <a:gd name="p0y10" fmla="*/ 1663 h 1663"/>
              <a:gd name="p0x11" fmla="*/ 0 w 9356"/>
              <a:gd name="p0y11" fmla="*/ 1582 h 1663"/>
              <a:gd name="p0x12" fmla="*/ 0 w 9356"/>
              <a:gd name="p0y12" fmla="*/ 1483 h 1663"/>
              <a:gd name="p0x13" fmla="*/ 0 w 9356"/>
              <a:gd name="p0y13" fmla="*/ 180 h 1663"/>
              <a:gd name="p0x14" fmla="*/ 0 w 9356"/>
              <a:gd name="p0y14" fmla="*/ 80 h 1663"/>
              <a:gd name="p0x15" fmla="*/ 80 w 9356"/>
              <a:gd name="p0y15" fmla="*/ 0 h 1663"/>
              <a:gd name="p0x16" fmla="*/ 180 w 9356"/>
              <a:gd name="p0y16" fmla="*/ 0 h 166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771525" y="322199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-5793" r="-5793"/>
          <a:stretch>
            <a:fillRect/>
          </a:stretch>
        </p:blipFill>
        <p:spPr>
          <a:xfrm>
            <a:off x="840105" y="3303270"/>
            <a:ext cx="281305" cy="252095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1343025" y="3102559"/>
            <a:ext cx="28575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战国时期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1343025" y="3427362"/>
            <a:ext cx="3048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各国尺子长短不一，导致交易混乱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1"/>
            </p:custDataLst>
          </p:nvPr>
        </p:nvSpPr>
        <p:spPr>
          <a:xfrm>
            <a:off x="575945" y="4159885"/>
            <a:ext cx="5941695" cy="1056005"/>
          </a:xfrm>
          <a:custGeom>
            <a:avLst/>
            <a:gdLst>
              <a:gd name="sw" fmla="*/ 1 w 9356"/>
              <a:gd name="sh" fmla="*/ 1 h 1663"/>
              <a:gd name="mins" fmla="min sw sh"/>
              <a:gd name="dsw" fmla="+- 0 sw mins"/>
              <a:gd name="dsh" fmla="+- 0 sh mins"/>
              <a:gd name="p0x0" fmla="*/ 180 w 9356"/>
              <a:gd name="p0y0" fmla="*/ 0 h 1663"/>
              <a:gd name="p0x1" fmla="*/ 9176 w 9356"/>
              <a:gd name="p0y1" fmla="*/ 0 h 1663"/>
              <a:gd name="p0x2" fmla="*/ 9276 w 9356"/>
              <a:gd name="p0y2" fmla="*/ 0 h 1663"/>
              <a:gd name="p0x3" fmla="*/ 9356 w 9356"/>
              <a:gd name="p0y3" fmla="*/ 80 h 1663"/>
              <a:gd name="p0x4" fmla="*/ 9356 w 9356"/>
              <a:gd name="p0y4" fmla="*/ 180 h 1663"/>
              <a:gd name="p0x5" fmla="*/ 9356 w 9356"/>
              <a:gd name="p0y5" fmla="*/ 1483 h 1663"/>
              <a:gd name="p0x6" fmla="*/ 9356 w 9356"/>
              <a:gd name="p0y6" fmla="*/ 1582 h 1663"/>
              <a:gd name="p0x7" fmla="*/ 9276 w 9356"/>
              <a:gd name="p0y7" fmla="*/ 1663 h 1663"/>
              <a:gd name="p0x8" fmla="*/ 9176 w 9356"/>
              <a:gd name="p0y8" fmla="*/ 1663 h 1663"/>
              <a:gd name="p0x9" fmla="*/ 180 w 9356"/>
              <a:gd name="p0y9" fmla="*/ 1663 h 1663"/>
              <a:gd name="p0x10" fmla="*/ 80 w 9356"/>
              <a:gd name="p0y10" fmla="*/ 1663 h 1663"/>
              <a:gd name="p0x11" fmla="*/ 0 w 9356"/>
              <a:gd name="p0y11" fmla="*/ 1582 h 1663"/>
              <a:gd name="p0x12" fmla="*/ 0 w 9356"/>
              <a:gd name="p0y12" fmla="*/ 1483 h 1663"/>
              <a:gd name="p0x13" fmla="*/ 0 w 9356"/>
              <a:gd name="p0y13" fmla="*/ 180 h 1663"/>
              <a:gd name="p0x14" fmla="*/ 0 w 9356"/>
              <a:gd name="p0y14" fmla="*/ 80 h 1663"/>
              <a:gd name="p0x15" fmla="*/ 80 w 9356"/>
              <a:gd name="p0y15" fmla="*/ 0 h 1663"/>
              <a:gd name="p0x16" fmla="*/ 180 w 9356"/>
              <a:gd name="p0y16" fmla="*/ 0 h 166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12"/>
            </p:custDataLst>
          </p:nvPr>
        </p:nvSpPr>
        <p:spPr>
          <a:xfrm>
            <a:off x="771525" y="447802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6795" t="-13016" r="-6795" b="-13016"/>
          <a:stretch>
            <a:fillRect/>
          </a:stretch>
        </p:blipFill>
        <p:spPr>
          <a:xfrm>
            <a:off x="840105" y="4559300"/>
            <a:ext cx="281305" cy="252095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6"/>
            </p:custDataLst>
          </p:nvPr>
        </p:nvSpPr>
        <p:spPr>
          <a:xfrm>
            <a:off x="1343025" y="4358592"/>
            <a:ext cx="22860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秦始皇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7"/>
            </p:custDataLst>
          </p:nvPr>
        </p:nvSpPr>
        <p:spPr>
          <a:xfrm>
            <a:off x="1343025" y="4683395"/>
            <a:ext cx="2476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统一度量衡，确立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统一标准</a:t>
            </a:r>
            <a:endParaRPr sz="150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8"/>
            </p:custDataLst>
          </p:nvPr>
        </p:nvSpPr>
        <p:spPr>
          <a:xfrm>
            <a:off x="575945" y="5415915"/>
            <a:ext cx="5941695" cy="1056005"/>
          </a:xfrm>
          <a:custGeom>
            <a:avLst/>
            <a:gdLst>
              <a:gd name="sw" fmla="*/ 1 w 9356"/>
              <a:gd name="sh" fmla="*/ 1 h 1663"/>
              <a:gd name="mins" fmla="min sw sh"/>
              <a:gd name="dsw" fmla="+- 0 sw mins"/>
              <a:gd name="dsh" fmla="+- 0 sh mins"/>
              <a:gd name="p0x0" fmla="*/ 180 w 9356"/>
              <a:gd name="p0y0" fmla="*/ 0 h 1663"/>
              <a:gd name="p0x1" fmla="*/ 9176 w 9356"/>
              <a:gd name="p0y1" fmla="*/ 0 h 1663"/>
              <a:gd name="p0x2" fmla="*/ 9276 w 9356"/>
              <a:gd name="p0y2" fmla="*/ 0 h 1663"/>
              <a:gd name="p0x3" fmla="*/ 9356 w 9356"/>
              <a:gd name="p0y3" fmla="*/ 80 h 1663"/>
              <a:gd name="p0x4" fmla="*/ 9356 w 9356"/>
              <a:gd name="p0y4" fmla="*/ 180 h 1663"/>
              <a:gd name="p0x5" fmla="*/ 9356 w 9356"/>
              <a:gd name="p0y5" fmla="*/ 1483 h 1663"/>
              <a:gd name="p0x6" fmla="*/ 9356 w 9356"/>
              <a:gd name="p0y6" fmla="*/ 1582 h 1663"/>
              <a:gd name="p0x7" fmla="*/ 9276 w 9356"/>
              <a:gd name="p0y7" fmla="*/ 1663 h 1663"/>
              <a:gd name="p0x8" fmla="*/ 9176 w 9356"/>
              <a:gd name="p0y8" fmla="*/ 1663 h 1663"/>
              <a:gd name="p0x9" fmla="*/ 180 w 9356"/>
              <a:gd name="p0y9" fmla="*/ 1663 h 1663"/>
              <a:gd name="p0x10" fmla="*/ 80 w 9356"/>
              <a:gd name="p0y10" fmla="*/ 1663 h 1663"/>
              <a:gd name="p0x11" fmla="*/ 0 w 9356"/>
              <a:gd name="p0y11" fmla="*/ 1582 h 1663"/>
              <a:gd name="p0x12" fmla="*/ 0 w 9356"/>
              <a:gd name="p0y12" fmla="*/ 1483 h 1663"/>
              <a:gd name="p0x13" fmla="*/ 0 w 9356"/>
              <a:gd name="p0y13" fmla="*/ 180 h 1663"/>
              <a:gd name="p0x14" fmla="*/ 0 w 9356"/>
              <a:gd name="p0y14" fmla="*/ 80 h 1663"/>
              <a:gd name="p0x15" fmla="*/ 80 w 9356"/>
              <a:gd name="p0y15" fmla="*/ 0 h 1663"/>
              <a:gd name="p0x16" fmla="*/ 180 w 9356"/>
              <a:gd name="p0y16" fmla="*/ 0 h 166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9"/>
            </p:custDataLst>
          </p:nvPr>
        </p:nvSpPr>
        <p:spPr>
          <a:xfrm>
            <a:off x="771525" y="57340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-2366" t="-2933" r="-2366" b="-2933"/>
          <a:stretch>
            <a:fillRect/>
          </a:stretch>
        </p:blipFill>
        <p:spPr>
          <a:xfrm>
            <a:off x="826135" y="5815330"/>
            <a:ext cx="309245" cy="252095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3"/>
            </p:custDataLst>
          </p:nvPr>
        </p:nvSpPr>
        <p:spPr>
          <a:xfrm>
            <a:off x="1343025" y="5614626"/>
            <a:ext cx="183341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统一之后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4"/>
            </p:custDataLst>
          </p:nvPr>
        </p:nvSpPr>
        <p:spPr>
          <a:xfrm>
            <a:off x="1343025" y="5939428"/>
            <a:ext cx="202391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一尺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一尺，各地相同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5"/>
            </p:custDataLst>
          </p:nvPr>
        </p:nvSpPr>
        <p:spPr>
          <a:xfrm>
            <a:off x="6755765" y="2903855"/>
            <a:ext cx="4859655" cy="1056005"/>
          </a:xfrm>
          <a:custGeom>
            <a:avLst/>
            <a:gdLst>
              <a:gd name="sw" fmla="*/ 1 w 7653"/>
              <a:gd name="sh" fmla="*/ 1 h 1663"/>
              <a:gd name="mins" fmla="min sw sh"/>
              <a:gd name="dsw" fmla="+- 0 sw mins"/>
              <a:gd name="dsh" fmla="+- 0 sh mins"/>
              <a:gd name="p0x0" fmla="*/ 180 w 7653"/>
              <a:gd name="p0y0" fmla="*/ 0 h 1663"/>
              <a:gd name="p0x1" fmla="*/ 7473 w 7653"/>
              <a:gd name="p0y1" fmla="*/ 0 h 1663"/>
              <a:gd name="p0x2" fmla="*/ 7572 w 7653"/>
              <a:gd name="p0y2" fmla="*/ 0 h 1663"/>
              <a:gd name="p0x3" fmla="*/ 7653 w 7653"/>
              <a:gd name="p0y3" fmla="*/ 80 h 1663"/>
              <a:gd name="p0x4" fmla="*/ 7653 w 7653"/>
              <a:gd name="p0y4" fmla="*/ 180 h 1663"/>
              <a:gd name="p0x5" fmla="*/ 7653 w 7653"/>
              <a:gd name="p0y5" fmla="*/ 1483 h 1663"/>
              <a:gd name="p0x6" fmla="*/ 7653 w 7653"/>
              <a:gd name="p0y6" fmla="*/ 1582 h 1663"/>
              <a:gd name="p0x7" fmla="*/ 7572 w 7653"/>
              <a:gd name="p0y7" fmla="*/ 1663 h 1663"/>
              <a:gd name="p0x8" fmla="*/ 7473 w 7653"/>
              <a:gd name="p0y8" fmla="*/ 1663 h 1663"/>
              <a:gd name="p0x9" fmla="*/ 180 w 7653"/>
              <a:gd name="p0y9" fmla="*/ 1663 h 1663"/>
              <a:gd name="p0x10" fmla="*/ 80 w 7653"/>
              <a:gd name="p0y10" fmla="*/ 1663 h 1663"/>
              <a:gd name="p0x11" fmla="*/ 0 w 7653"/>
              <a:gd name="p0y11" fmla="*/ 1582 h 1663"/>
              <a:gd name="p0x12" fmla="*/ 0 w 7653"/>
              <a:gd name="p0y12" fmla="*/ 1483 h 1663"/>
              <a:gd name="p0x13" fmla="*/ 0 w 7653"/>
              <a:gd name="p0y13" fmla="*/ 180 h 1663"/>
              <a:gd name="p0x14" fmla="*/ 0 w 7653"/>
              <a:gd name="p0y14" fmla="*/ 80 h 1663"/>
              <a:gd name="p0x15" fmla="*/ 80 w 7653"/>
              <a:gd name="p0y15" fmla="*/ 0 h 1663"/>
              <a:gd name="p0x16" fmla="*/ 180 w 7653"/>
              <a:gd name="p0y16" fmla="*/ 0 h 166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26"/>
            </p:custDataLst>
          </p:nvPr>
        </p:nvSpPr>
        <p:spPr>
          <a:xfrm>
            <a:off x="6950710" y="322199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l="-6522" t="-2933" r="-6522" b="-2933"/>
          <a:stretch>
            <a:fillRect/>
          </a:stretch>
        </p:blipFill>
        <p:spPr>
          <a:xfrm>
            <a:off x="7036435" y="3303270"/>
            <a:ext cx="247650" cy="252095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30"/>
            </p:custDataLst>
          </p:nvPr>
        </p:nvSpPr>
        <p:spPr>
          <a:xfrm>
            <a:off x="7522817" y="3102559"/>
            <a:ext cx="30480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身体尺的局限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31"/>
            </p:custDataLst>
          </p:nvPr>
        </p:nvSpPr>
        <p:spPr>
          <a:xfrm>
            <a:off x="7522817" y="3427362"/>
            <a:ext cx="3238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不同人测量结果不同，需要统一单位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32"/>
            </p:custDataLst>
          </p:nvPr>
        </p:nvSpPr>
        <p:spPr>
          <a:xfrm>
            <a:off x="6755765" y="4159885"/>
            <a:ext cx="4859655" cy="1056005"/>
          </a:xfrm>
          <a:custGeom>
            <a:avLst/>
            <a:gdLst>
              <a:gd name="sw" fmla="*/ 1 w 7653"/>
              <a:gd name="sh" fmla="*/ 1 h 1663"/>
              <a:gd name="mins" fmla="min sw sh"/>
              <a:gd name="dsw" fmla="+- 0 sw mins"/>
              <a:gd name="dsh" fmla="+- 0 sh mins"/>
              <a:gd name="p0x0" fmla="*/ 180 w 7653"/>
              <a:gd name="p0y0" fmla="*/ 0 h 1663"/>
              <a:gd name="p0x1" fmla="*/ 7473 w 7653"/>
              <a:gd name="p0y1" fmla="*/ 0 h 1663"/>
              <a:gd name="p0x2" fmla="*/ 7572 w 7653"/>
              <a:gd name="p0y2" fmla="*/ 0 h 1663"/>
              <a:gd name="p0x3" fmla="*/ 7653 w 7653"/>
              <a:gd name="p0y3" fmla="*/ 80 h 1663"/>
              <a:gd name="p0x4" fmla="*/ 7653 w 7653"/>
              <a:gd name="p0y4" fmla="*/ 180 h 1663"/>
              <a:gd name="p0x5" fmla="*/ 7653 w 7653"/>
              <a:gd name="p0y5" fmla="*/ 1483 h 1663"/>
              <a:gd name="p0x6" fmla="*/ 7653 w 7653"/>
              <a:gd name="p0y6" fmla="*/ 1582 h 1663"/>
              <a:gd name="p0x7" fmla="*/ 7572 w 7653"/>
              <a:gd name="p0y7" fmla="*/ 1663 h 1663"/>
              <a:gd name="p0x8" fmla="*/ 7473 w 7653"/>
              <a:gd name="p0y8" fmla="*/ 1663 h 1663"/>
              <a:gd name="p0x9" fmla="*/ 180 w 7653"/>
              <a:gd name="p0y9" fmla="*/ 1663 h 1663"/>
              <a:gd name="p0x10" fmla="*/ 80 w 7653"/>
              <a:gd name="p0y10" fmla="*/ 1663 h 1663"/>
              <a:gd name="p0x11" fmla="*/ 0 w 7653"/>
              <a:gd name="p0y11" fmla="*/ 1582 h 1663"/>
              <a:gd name="p0x12" fmla="*/ 0 w 7653"/>
              <a:gd name="p0y12" fmla="*/ 1483 h 1663"/>
              <a:gd name="p0x13" fmla="*/ 0 w 7653"/>
              <a:gd name="p0y13" fmla="*/ 180 h 1663"/>
              <a:gd name="p0x14" fmla="*/ 0 w 7653"/>
              <a:gd name="p0y14" fmla="*/ 80 h 1663"/>
              <a:gd name="p0x15" fmla="*/ 80 w 7653"/>
              <a:gd name="p0y15" fmla="*/ 0 h 1663"/>
              <a:gd name="p0x16" fmla="*/ 180 w 7653"/>
              <a:gd name="p0y16" fmla="*/ 0 h 166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>
            <p:custDataLst>
              <p:tags r:id="rId33"/>
            </p:custDataLst>
          </p:nvPr>
        </p:nvSpPr>
        <p:spPr>
          <a:xfrm>
            <a:off x="6950710" y="447802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 l="-4259" t="-10152" r="-4259" b="-10152"/>
          <a:stretch>
            <a:fillRect/>
          </a:stretch>
        </p:blipFill>
        <p:spPr>
          <a:xfrm>
            <a:off x="7067550" y="4559300"/>
            <a:ext cx="186055" cy="252095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37"/>
            </p:custDataLst>
          </p:nvPr>
        </p:nvSpPr>
        <p:spPr>
          <a:xfrm>
            <a:off x="7522817" y="4358592"/>
            <a:ext cx="22860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统一的意义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38"/>
            </p:custDataLst>
          </p:nvPr>
        </p:nvSpPr>
        <p:spPr>
          <a:xfrm>
            <a:off x="7522817" y="4683395"/>
            <a:ext cx="2476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统一度量衡，比较才有意义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39"/>
            </p:custDataLst>
          </p:nvPr>
        </p:nvSpPr>
        <p:spPr>
          <a:xfrm>
            <a:off x="6755765" y="5415915"/>
            <a:ext cx="4859655" cy="1056005"/>
          </a:xfrm>
          <a:custGeom>
            <a:avLst/>
            <a:gdLst>
              <a:gd name="sw" fmla="*/ 1 w 7653"/>
              <a:gd name="sh" fmla="*/ 1 h 1663"/>
              <a:gd name="mins" fmla="min sw sh"/>
              <a:gd name="dsw" fmla="+- 0 sw mins"/>
              <a:gd name="dsh" fmla="+- 0 sh mins"/>
              <a:gd name="p0x0" fmla="*/ 180 w 7653"/>
              <a:gd name="p0y0" fmla="*/ 0 h 1663"/>
              <a:gd name="p0x1" fmla="*/ 7473 w 7653"/>
              <a:gd name="p0y1" fmla="*/ 0 h 1663"/>
              <a:gd name="p0x2" fmla="*/ 7572 w 7653"/>
              <a:gd name="p0y2" fmla="*/ 0 h 1663"/>
              <a:gd name="p0x3" fmla="*/ 7653 w 7653"/>
              <a:gd name="p0y3" fmla="*/ 80 h 1663"/>
              <a:gd name="p0x4" fmla="*/ 7653 w 7653"/>
              <a:gd name="p0y4" fmla="*/ 180 h 1663"/>
              <a:gd name="p0x5" fmla="*/ 7653 w 7653"/>
              <a:gd name="p0y5" fmla="*/ 1483 h 1663"/>
              <a:gd name="p0x6" fmla="*/ 7653 w 7653"/>
              <a:gd name="p0y6" fmla="*/ 1582 h 1663"/>
              <a:gd name="p0x7" fmla="*/ 7572 w 7653"/>
              <a:gd name="p0y7" fmla="*/ 1663 h 1663"/>
              <a:gd name="p0x8" fmla="*/ 7473 w 7653"/>
              <a:gd name="p0y8" fmla="*/ 1663 h 1663"/>
              <a:gd name="p0x9" fmla="*/ 180 w 7653"/>
              <a:gd name="p0y9" fmla="*/ 1663 h 1663"/>
              <a:gd name="p0x10" fmla="*/ 80 w 7653"/>
              <a:gd name="p0y10" fmla="*/ 1663 h 1663"/>
              <a:gd name="p0x11" fmla="*/ 0 w 7653"/>
              <a:gd name="p0y11" fmla="*/ 1582 h 1663"/>
              <a:gd name="p0x12" fmla="*/ 0 w 7653"/>
              <a:gd name="p0y12" fmla="*/ 1483 h 1663"/>
              <a:gd name="p0x13" fmla="*/ 0 w 7653"/>
              <a:gd name="p0y13" fmla="*/ 180 h 1663"/>
              <a:gd name="p0x14" fmla="*/ 0 w 7653"/>
              <a:gd name="p0y14" fmla="*/ 80 h 1663"/>
              <a:gd name="p0x15" fmla="*/ 80 w 7653"/>
              <a:gd name="p0y15" fmla="*/ 0 h 1663"/>
              <a:gd name="p0x16" fmla="*/ 180 w 7653"/>
              <a:gd name="p0y16" fmla="*/ 0 h 166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>
            <p:custDataLst>
              <p:tags r:id="rId40"/>
            </p:custDataLst>
          </p:nvPr>
        </p:nvSpPr>
        <p:spPr>
          <a:xfrm>
            <a:off x="6950710" y="57340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3" name="图片 32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7036435" y="5815330"/>
            <a:ext cx="247650" cy="252095"/>
          </a:xfrm>
          <a:prstGeom prst="rect">
            <a:avLst/>
          </a:prstGeom>
        </p:spPr>
      </p:pic>
      <p:sp>
        <p:nvSpPr>
          <p:cNvPr id="34" name="文本框 33"/>
          <p:cNvSpPr txBox="1"/>
          <p:nvPr>
            <p:custDataLst>
              <p:tags r:id="rId44"/>
            </p:custDataLst>
          </p:nvPr>
        </p:nvSpPr>
        <p:spPr>
          <a:xfrm>
            <a:off x="7522817" y="5614626"/>
            <a:ext cx="301220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学习铺垫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45"/>
            </p:custDataLst>
          </p:nvPr>
        </p:nvSpPr>
        <p:spPr>
          <a:xfrm>
            <a:off x="7522817" y="5939428"/>
            <a:ext cx="320270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为二年级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厘米和米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的学习埋下伏笔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比较方法总结：从直觉到标准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1906270" y="312864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-7143" b="-7143"/>
          <a:stretch>
            <a:fillRect/>
          </a:stretch>
        </p:blipFill>
        <p:spPr>
          <a:xfrm>
            <a:off x="1982470" y="3223895"/>
            <a:ext cx="342900" cy="304800"/>
          </a:xfrm>
          <a:prstGeom prst="rect">
            <a:avLst/>
          </a:prstGeom>
        </p:spPr>
      </p:pic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954357" y="3760470"/>
            <a:ext cx="24003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第一层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直觉比较</a:t>
            </a:r>
            <a:endParaRPr lang="zh-CN" altLang="en-US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392507" y="4133850"/>
            <a:ext cx="1524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看一看、掂一掂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8"/>
            </p:custDataLst>
          </p:nvPr>
        </p:nvSpPr>
        <p:spPr>
          <a:xfrm>
            <a:off x="5584190" y="297180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t="-83333" b="-83333"/>
          <a:stretch>
            <a:fillRect/>
          </a:stretch>
        </p:blipFill>
        <p:spPr>
          <a:xfrm>
            <a:off x="5698490" y="3067050"/>
            <a:ext cx="266700" cy="304800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12"/>
            </p:custDataLst>
          </p:nvPr>
        </p:nvSpPr>
        <p:spPr>
          <a:xfrm>
            <a:off x="4631969" y="3603308"/>
            <a:ext cx="24003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第二层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一一对应</a:t>
            </a:r>
            <a:endParaRPr lang="zh-CN" altLang="en-US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13"/>
            </p:custDataLst>
          </p:nvPr>
        </p:nvSpPr>
        <p:spPr>
          <a:xfrm>
            <a:off x="5165369" y="3976688"/>
            <a:ext cx="1333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配对比较多少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4"/>
            </p:custDataLst>
          </p:nvPr>
        </p:nvSpPr>
        <p:spPr>
          <a:xfrm>
            <a:off x="5450840" y="4333875"/>
            <a:ext cx="762000" cy="276225"/>
          </a:xfrm>
          <a:custGeom>
            <a:avLst/>
            <a:gdLst>
              <a:gd name="sw" fmla="*/ 1 w 1200"/>
              <a:gd name="sh" fmla="*/ 1 h 435"/>
              <a:gd name="mins" fmla="min sw sh"/>
              <a:gd name="dsw" fmla="+- 0 sw mins"/>
              <a:gd name="dsh" fmla="+- 0 sh mins"/>
              <a:gd name="p0x0" fmla="*/ 90 w 1200"/>
              <a:gd name="p0y0" fmla="*/ 0 h 435"/>
              <a:gd name="p0x1" fmla="*/ 1110 w 1200"/>
              <a:gd name="p0y1" fmla="*/ 0 h 435"/>
              <a:gd name="p0x2" fmla="*/ 1159 w 1200"/>
              <a:gd name="p0y2" fmla="*/ 0 h 435"/>
              <a:gd name="p0x3" fmla="*/ 1200 w 1200"/>
              <a:gd name="p0y3" fmla="*/ 40 h 435"/>
              <a:gd name="p0x4" fmla="*/ 1200 w 1200"/>
              <a:gd name="p0y4" fmla="*/ 90 h 435"/>
              <a:gd name="p0x5" fmla="*/ 1200 w 1200"/>
              <a:gd name="p0y5" fmla="*/ 345 h 435"/>
              <a:gd name="p0x6" fmla="*/ 1200 w 1200"/>
              <a:gd name="p0y6" fmla="*/ 394 h 435"/>
              <a:gd name="p0x7" fmla="*/ 1159 w 1200"/>
              <a:gd name="p0y7" fmla="*/ 435 h 435"/>
              <a:gd name="p0x8" fmla="*/ 1110 w 1200"/>
              <a:gd name="p0y8" fmla="*/ 435 h 435"/>
              <a:gd name="p0x9" fmla="*/ 90 w 1200"/>
              <a:gd name="p0y9" fmla="*/ 435 h 435"/>
              <a:gd name="p0x10" fmla="*/ 40 w 1200"/>
              <a:gd name="p0y10" fmla="*/ 435 h 435"/>
              <a:gd name="p0x11" fmla="*/ 0 w 1200"/>
              <a:gd name="p0y11" fmla="*/ 394 h 435"/>
              <a:gd name="p0x12" fmla="*/ 0 w 1200"/>
              <a:gd name="p0y12" fmla="*/ 345 h 435"/>
              <a:gd name="p0x13" fmla="*/ 0 w 1200"/>
              <a:gd name="p0y13" fmla="*/ 90 h 435"/>
              <a:gd name="p0x14" fmla="*/ 0 w 1200"/>
              <a:gd name="p0y14" fmla="*/ 40 h 435"/>
              <a:gd name="p0x15" fmla="*/ 40 w 1200"/>
              <a:gd name="p0y15" fmla="*/ 0 h 435"/>
              <a:gd name="p0x16" fmla="*/ 90 w 1200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5451043" y="4371975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数学方法</a:t>
            </a:r>
            <a:endParaRPr sz="12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6"/>
            </p:custDataLst>
          </p:nvPr>
        </p:nvSpPr>
        <p:spPr>
          <a:xfrm>
            <a:off x="9525635" y="247142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 l="-6250" r="-6250"/>
          <a:stretch>
            <a:fillRect/>
          </a:stretch>
        </p:blipFill>
        <p:spPr>
          <a:xfrm>
            <a:off x="9601835" y="2566670"/>
            <a:ext cx="342900" cy="30480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20"/>
            </p:custDataLst>
          </p:nvPr>
        </p:nvSpPr>
        <p:spPr>
          <a:xfrm>
            <a:off x="8573386" y="3103245"/>
            <a:ext cx="24003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第三层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统一标准</a:t>
            </a:r>
            <a:endParaRPr lang="zh-CN" altLang="en-US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21"/>
            </p:custDataLst>
          </p:nvPr>
        </p:nvSpPr>
        <p:spPr>
          <a:xfrm>
            <a:off x="9011536" y="3476625"/>
            <a:ext cx="1524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用相同单位测量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22"/>
            </p:custDataLst>
          </p:nvPr>
        </p:nvSpPr>
        <p:spPr>
          <a:xfrm>
            <a:off x="9163685" y="3833495"/>
            <a:ext cx="1219200" cy="276225"/>
          </a:xfrm>
          <a:custGeom>
            <a:avLst/>
            <a:gdLst>
              <a:gd name="sw" fmla="*/ 1 w 1920"/>
              <a:gd name="sh" fmla="*/ 1 h 435"/>
              <a:gd name="mins" fmla="min sw sh"/>
              <a:gd name="dsw" fmla="+- 0 sw mins"/>
              <a:gd name="dsh" fmla="+- 0 sh mins"/>
              <a:gd name="p0x0" fmla="*/ 90 w 1920"/>
              <a:gd name="p0y0" fmla="*/ 0 h 435"/>
              <a:gd name="p0x1" fmla="*/ 1830 w 1920"/>
              <a:gd name="p0y1" fmla="*/ 0 h 435"/>
              <a:gd name="p0x2" fmla="*/ 1879 w 1920"/>
              <a:gd name="p0y2" fmla="*/ 0 h 435"/>
              <a:gd name="p0x3" fmla="*/ 1920 w 1920"/>
              <a:gd name="p0y3" fmla="*/ 40 h 435"/>
              <a:gd name="p0x4" fmla="*/ 1920 w 1920"/>
              <a:gd name="p0y4" fmla="*/ 90 h 435"/>
              <a:gd name="p0x5" fmla="*/ 1920 w 1920"/>
              <a:gd name="p0y5" fmla="*/ 345 h 435"/>
              <a:gd name="p0x6" fmla="*/ 1920 w 1920"/>
              <a:gd name="p0y6" fmla="*/ 394 h 435"/>
              <a:gd name="p0x7" fmla="*/ 1879 w 1920"/>
              <a:gd name="p0y7" fmla="*/ 435 h 435"/>
              <a:gd name="p0x8" fmla="*/ 1830 w 1920"/>
              <a:gd name="p0y8" fmla="*/ 435 h 435"/>
              <a:gd name="p0x9" fmla="*/ 90 w 1920"/>
              <a:gd name="p0y9" fmla="*/ 435 h 435"/>
              <a:gd name="p0x10" fmla="*/ 40 w 1920"/>
              <a:gd name="p0y10" fmla="*/ 435 h 435"/>
              <a:gd name="p0x11" fmla="*/ 0 w 1920"/>
              <a:gd name="p0y11" fmla="*/ 394 h 435"/>
              <a:gd name="p0x12" fmla="*/ 0 w 1920"/>
              <a:gd name="p0y12" fmla="*/ 345 h 435"/>
              <a:gd name="p0x13" fmla="*/ 0 w 1920"/>
              <a:gd name="p0y13" fmla="*/ 90 h 435"/>
              <a:gd name="p0x14" fmla="*/ 0 w 1920"/>
              <a:gd name="p0y14" fmla="*/ 40 h 435"/>
              <a:gd name="p0x15" fmla="*/ 40 w 1920"/>
              <a:gd name="p0y15" fmla="*/ 0 h 435"/>
              <a:gd name="p0x16" fmla="*/ 90 w 1920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23"/>
            </p:custDataLst>
          </p:nvPr>
        </p:nvSpPr>
        <p:spPr>
          <a:xfrm>
            <a:off x="9163859" y="3871913"/>
            <a:ext cx="1219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2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定性到定量飞跃</a:t>
            </a:r>
            <a:endParaRPr sz="12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4"/>
            </p:custDataLst>
          </p:nvPr>
        </p:nvSpPr>
        <p:spPr>
          <a:xfrm>
            <a:off x="8116570" y="4376420"/>
            <a:ext cx="3312795" cy="733425"/>
          </a:xfrm>
          <a:custGeom>
            <a:avLst/>
            <a:gdLst>
              <a:gd name="sw" fmla="*/ 1 w 5216"/>
              <a:gd name="sh" fmla="*/ 1 h 1155"/>
              <a:gd name="mins" fmla="min sw sh"/>
              <a:gd name="dsw" fmla="+- 0 sw mins"/>
              <a:gd name="dsh" fmla="+- 0 sh mins"/>
              <a:gd name="p0x0" fmla="*/ 180 w 5216"/>
              <a:gd name="p0y0" fmla="*/ 0 h 1155"/>
              <a:gd name="p0x1" fmla="*/ 5036 w 5216"/>
              <a:gd name="p0y1" fmla="*/ 0 h 1155"/>
              <a:gd name="p0x2" fmla="*/ 5136 w 5216"/>
              <a:gd name="p0y2" fmla="*/ 0 h 1155"/>
              <a:gd name="p0x3" fmla="*/ 5216 w 5216"/>
              <a:gd name="p0y3" fmla="*/ 80 h 1155"/>
              <a:gd name="p0x4" fmla="*/ 5216 w 5216"/>
              <a:gd name="p0y4" fmla="*/ 180 h 1155"/>
              <a:gd name="p0x5" fmla="*/ 5216 w 5216"/>
              <a:gd name="p0y5" fmla="*/ 975 h 1155"/>
              <a:gd name="p0x6" fmla="*/ 5216 w 5216"/>
              <a:gd name="p0y6" fmla="*/ 1074 h 1155"/>
              <a:gd name="p0x7" fmla="*/ 5136 w 5216"/>
              <a:gd name="p0y7" fmla="*/ 1155 h 1155"/>
              <a:gd name="p0x8" fmla="*/ 5036 w 5216"/>
              <a:gd name="p0y8" fmla="*/ 1155 h 1155"/>
              <a:gd name="p0x9" fmla="*/ 180 w 5216"/>
              <a:gd name="p0y9" fmla="*/ 1155 h 1155"/>
              <a:gd name="p0x10" fmla="*/ 80 w 5216"/>
              <a:gd name="p0y10" fmla="*/ 1155 h 1155"/>
              <a:gd name="p0x11" fmla="*/ 0 w 5216"/>
              <a:gd name="p0y11" fmla="*/ 1074 h 1155"/>
              <a:gd name="p0x12" fmla="*/ 0 w 5216"/>
              <a:gd name="p0y12" fmla="*/ 975 h 1155"/>
              <a:gd name="p0x13" fmla="*/ 0 w 5216"/>
              <a:gd name="p0y13" fmla="*/ 180 h 1155"/>
              <a:gd name="p0x14" fmla="*/ 0 w 5216"/>
              <a:gd name="p0y14" fmla="*/ 80 h 1155"/>
              <a:gd name="p0x15" fmla="*/ 80 w 5216"/>
              <a:gd name="p0y15" fmla="*/ 0 h 1155"/>
              <a:gd name="p0x16" fmla="*/ 180 w 5216"/>
              <a:gd name="p0y16" fmla="*/ 0 h 11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25"/>
            </p:custDataLst>
          </p:nvPr>
        </p:nvSpPr>
        <p:spPr>
          <a:xfrm>
            <a:off x="9430569" y="4491038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核心思想</a:t>
            </a:r>
            <a:endParaRPr sz="1350">
              <a:solidFill>
                <a:srgbClr val="283618">
                  <a:alpha val="47843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6"/>
            </p:custDataLst>
          </p:nvPr>
        </p:nvSpPr>
        <p:spPr>
          <a:xfrm>
            <a:off x="8744693" y="4795838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公平比较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7"/>
            </p:custDataLst>
          </p:nvPr>
        </p:nvSpPr>
        <p:spPr>
          <a:xfrm>
            <a:off x="9468669" y="4795838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一一对应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8"/>
            </p:custDataLst>
          </p:nvPr>
        </p:nvSpPr>
        <p:spPr>
          <a:xfrm>
            <a:off x="10192645" y="4795838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统一标准</a:t>
            </a:r>
            <a:endParaRPr sz="120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副标题 2"/>
          <p:cNvSpPr>
            <a:spLocks noGrp="1"/>
          </p:cNvSpPr>
          <p:nvPr>
            <p:ph type="body" idx="16386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THE END</a:t>
            </a:r>
            <a:endParaRPr lang="zh-CN" altLang="en-US"/>
          </a:p>
        </p:txBody>
      </p:sp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感谢聆听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VALUE" val="340"/>
</p:tagLst>
</file>

<file path=ppt/tags/tag3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2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3"/>
</p:tagLst>
</file>

<file path=ppt/tags/tag8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3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4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4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8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19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4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20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21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6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7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33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8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7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8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4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9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SUBTYPE" val="c"/>
  <p:tag name="KSO_WM_UNIT_TEXT_TYPE" val="1"/>
  <p:tag name="KSO_WM_UNIT_TYPE" val="f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</p:tagLst>
</file>

<file path=ppt/tags/tag4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a*1"/>
  <p:tag name="KSO_WM_UNIT_LAYERLEVEL" val="1"/>
  <p:tag name="KSO_WM_TAG_VERSION" val="3.0"/>
</p:tagLst>
</file>

<file path=ppt/tags/tag47.xml><?xml version="1.0" encoding="utf-8"?>
<p:tagLst xmlns:p="http://schemas.openxmlformats.org/presentationml/2006/main">
  <p:tag name="KSO_WM_UNIT_TYPE" val="f"/>
  <p:tag name="KSO_WM_BEAUTIFY_FLAG" val="#wm#"/>
  <p:tag name="KSO_WM_FIGMA_FLAG" val="#fgm#"/>
  <p:tag name="KSO_WM_UNIT_INDEX" val="2"/>
  <p:tag name="KSO_WM_UNIT_SUBTYPE" val="b"/>
  <p:tag name="KSO_WM_UNIT_TEXT_TYPE" val="1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2"/>
  <p:tag name="KSO_WM_UNIT_LAYERLEVEL" val="1"/>
  <p:tag name="KSO_WM_TAG_VERSION" val="3.0"/>
</p:tagLst>
</file>

<file path=ppt/tags/tag4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</p:tagLst>
</file>

<file path=ppt/tags/tag54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_INDEX" val="-1"/>
  <p:tag name="KSO_WM_UNIT_PRESET_TEXT_LEN" val="0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_10*e*1"/>
  <p:tag name="KSO_WM_UNIT_LAYERLEVEL" val="1"/>
  <p:tag name="KSO_WM_TAG_VERSION" val="3.0"/>
</p:tagLst>
</file>

<file path=ppt/tags/tag5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</p:tagLst>
</file>

<file path=ppt/tags/tag60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</p:tagLst>
</file>

<file path=ppt/tags/tag61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b*1"/>
  <p:tag name="KSO_WM_UNIT_LAYERLEVEL" val="1"/>
  <p:tag name="KSO_WM_TAG_VERSION" val="3.0"/>
</p:tagLst>
</file>

<file path=ppt/tags/tag6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6c2b92642653cdefbf837cd0a6757d4447577909"/>
  <p:tag name="KSO_WM_NEWLAYOUT_ID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a*1"/>
  <p:tag name="KSO_WM_UNIT_LAYERLEVEL" val="1"/>
  <p:tag name="KSO_WM_TAG_VERSION" val="3.0"/>
</p:tagLst>
</file>

<file path=ppt/tags/tag66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1"/>
  <p:tag name="KSO_WM_UNIT_LAYERLEVEL" val="1_1_1"/>
  <p:tag name="KSO_WM_TAG_VERSION" val="3.0"/>
</p:tagLst>
</file>

<file path=ppt/tags/tag67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1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2"/>
  <p:tag name="KSO_WM_UNIT_LAYERLEVEL" val="1_1_1"/>
  <p:tag name="KSO_WM_TAG_VERSION" val="3.0"/>
</p:tagLst>
</file>

<file path=ppt/tags/tag68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1_1"/>
  <p:tag name="KSO_WM_UNIT_LAYERLEVEL" val="1_1_1"/>
  <p:tag name="KSO_WM_TAG_VERSION" val="3.0"/>
</p:tagLst>
</file>

<file path=ppt/tags/tag69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1"/>
  <p:tag name="KSO_WM_UNIT_LAYERLEVEL" val="1_1_1"/>
  <p:tag name="KSO_WM_TAG_VERSION" val="3.0"/>
</p:tagLst>
</file>

<file path=ppt/tags/tag70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2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2"/>
  <p:tag name="KSO_WM_UNIT_LAYERLEVEL" val="1_1_1"/>
  <p:tag name="KSO_WM_TAG_VERSION" val="3.0"/>
</p:tagLst>
</file>

<file path=ppt/tags/tag71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2_1"/>
  <p:tag name="KSO_WM_UNIT_LAYERLEVEL" val="1_1_1"/>
  <p:tag name="KSO_WM_TAG_VERSION" val="3.0"/>
</p:tagLst>
</file>

<file path=ppt/tags/tag72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1"/>
  <p:tag name="KSO_WM_UNIT_LAYERLEVEL" val="1_1_1"/>
  <p:tag name="KSO_WM_TAG_VERSION" val="3.0"/>
</p:tagLst>
</file>

<file path=ppt/tags/tag73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3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2"/>
  <p:tag name="KSO_WM_UNIT_LAYERLEVEL" val="1_1_1"/>
  <p:tag name="KSO_WM_TAG_VERSION" val="3.0"/>
</p:tagLst>
</file>

<file path=ppt/tags/tag74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3_1"/>
  <p:tag name="KSO_WM_UNIT_LAYERLEVEL" val="1_1_1"/>
  <p:tag name="KSO_WM_TAG_VERSION" val="3.0"/>
</p:tagLst>
</file>

<file path=ppt/tags/tag75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1"/>
  <p:tag name="KSO_WM_UNIT_LAYERLEVEL" val="1_1_1"/>
  <p:tag name="KSO_WM_TAG_VERSION" val="3.0"/>
</p:tagLst>
</file>

<file path=ppt/tags/tag76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4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2"/>
  <p:tag name="KSO_WM_UNIT_LAYERLEVEL" val="1_1_1"/>
  <p:tag name="KSO_WM_TAG_VERSION" val="3.0"/>
</p:tagLst>
</file>

<file path=ppt/tags/tag77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4_1"/>
  <p:tag name="KSO_WM_UNIT_LAYERLEVEL" val="1_1_1"/>
  <p:tag name="KSO_WM_TAG_VERSION" val="3.0"/>
</p:tagLst>
</file>

<file path=ppt/tags/tag7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40498854"/>
</p:tagLst>
</file>

<file path=ppt/tags/tag80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40498854"/>
</p:tagLst>
</file>

<file path=ppt/tags/tag8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TEMPLATE_SUBCATEGORY" val="29"/>
  <p:tag name="KSO_WM_BEAUTIFY_FLAG" val="#wm#"/>
  <p:tag name="KSO_WM_TEMPLATE_SLIDE_ID" val="slide_7d1b418b74e2b859"/>
  <p:tag name="KSO_WM_TAG_VERSION" val="3.0"/>
  <p:tag name="KSO_WM_TEMPLATE_MASTER_TYPE" val="0"/>
  <p:tag name="KSO_WM_TEMPLATE_COLOR_TYPE" val="0"/>
  <p:tag name="KSO_WM_TEMPLATE_CATEGORY" val="custom"/>
  <p:tag name="KSO_WM_TEMPLATE_INDEX" val="40498854"/>
</p:tagLst>
</file>

<file path=ppt/tags/tag85.xml><?xml version="1.0" encoding="utf-8"?>
<p:tagLst xmlns:p="http://schemas.openxmlformats.org/presentationml/2006/main">
  <p:tag name="KSO_WM_AITEMPLATE_STYLE_ID" val="69796649917"/>
</p:tagLst>
</file>

<file path=ppt/tags/tag8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1*a*1"/>
  <p:tag name="KSO_WM_TEMPLATE_CATEGORY" val="custom"/>
  <p:tag name="KSO_WM_TEMPLATE_INDEX" val="40498854"/>
  <p:tag name="KSO_WM_UNIT_LAYERLEVEL" val="1"/>
  <p:tag name="KSO_WM_TAG_VERSION" val="3.0"/>
</p:tagLst>
</file>

<file path=ppt/tags/tag87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title"/>
  <p:tag name="KSO_WM_TEMPLATE_SUBCATEGORY" val="29"/>
  <p:tag name="KSO_WM_BEAUTIFY_FLAG" val="#wm#"/>
  <p:tag name="KSO_WM_TEMPLATE_SLIDE_ID" val="slide_7d1b418b74e2b859"/>
  <p:tag name="KSO_WM_TAG_VERSION" val="3.0"/>
  <p:tag name="KSO_WM_SLIDE_ID" val="custom40498854_1"/>
  <p:tag name="KSO_WM_TEMPLATE_MASTER_TYPE" val="0"/>
  <p:tag name="KSO_WM_TEMPLATE_COLOR_TYPE" val="0"/>
  <p:tag name="KSO_WM_SLIDE_INDEX" val="1"/>
  <p:tag name="KSO_WM_TEMPLATE_CATEGORY" val="custom"/>
  <p:tag name="KSO_WM_TEMPLATE_INDEX" val="40498854"/>
  <p:tag name="KSO_WM_SLIDE_LAYOUT" val="a_f"/>
  <p:tag name="KSO_WM_SLIDE_LAYOUT_CNT" val="1_2"/>
</p:tagLst>
</file>

<file path=ppt/tags/tag88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89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90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9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166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167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16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7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7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7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80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8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8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8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84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85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8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8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88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89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90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29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92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93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94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95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29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97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9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9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00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30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0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0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04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30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0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0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0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0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10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31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1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1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1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1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16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1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18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19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20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5*b*1"/>
  <p:tag name="KSO_WM_TEMPLATE_CATEGORY" val="custom"/>
  <p:tag name="KSO_WM_TEMPLATE_INDEX" val="40498854"/>
  <p:tag name="KSO_WM_UNIT_LAYERLEVEL" val="1"/>
  <p:tag name="KSO_WM_TAG_VERSION" val="3.0"/>
  <p:tag name="KSO_WM_UNIT_PRESET_TEXT" val="THE END"/>
</p:tagLst>
</file>

<file path=ppt/tags/tag321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ID" val="custom40498854_5*a*1"/>
  <p:tag name="KSO_WM_TEMPLATE_CATEGORY" val="custom"/>
  <p:tag name="KSO_WM_TEMPLATE_INDEX" val="40498854"/>
  <p:tag name="KSO_WM_UNIT_LAYERLEVEL" val="1"/>
  <p:tag name="KSO_WM_TAG_VERSION" val="3.0"/>
  <p:tag name="KSO_WM_UNIT_PRESET_TEXT" val="谢谢观看"/>
</p:tagLst>
</file>

<file path=ppt/tags/tag322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endPage"/>
  <p:tag name="KSO_WM_TEMPLATE_SUBCATEGORY" val="29"/>
  <p:tag name="KSO_WM_BEAUTIFY_FLAG" val="#wm#"/>
  <p:tag name="KSO_WM_TEMPLATE_SLIDE_ID" val="slide_47de9d0eaa58c516"/>
  <p:tag name="KSO_WM_TAG_VERSION" val="3.0"/>
  <p:tag name="KSO_WM_SLIDE_ID" val="custom40498854_5"/>
  <p:tag name="KSO_WM_TEMPLATE_MASTER_TYPE" val="0"/>
  <p:tag name="KSO_WM_TEMPLATE_COLOR_TYPE" val="0"/>
  <p:tag name="KSO_WM_SLIDE_INDEX" val="5"/>
  <p:tag name="KSO_WM_TEMPLATE_CATEGORY" val="custom"/>
  <p:tag name="KSO_WM_TEMPLATE_INDEX" val="40498854"/>
  <p:tag name="KSO_WM_SLIDE_LAYOUT" val="a_b"/>
  <p:tag name="KSO_WM_SLIDE_LAYOUT_CNT" val="1_1"/>
</p:tagLst>
</file>

<file path=ppt/tags/tag323.xml><?xml version="1.0" encoding="utf-8"?>
<p:tagLst xmlns:p="http://schemas.openxmlformats.org/presentationml/2006/main">
  <p:tag name="COMMONDATA" val="eyJoZGlkIjoiYjI1NTg0NTA5YzViNDM1MzJhNTk4ZTNiNTBjNDQwZmMifQ=="/>
</p:tagLst>
</file>

<file path=ppt/theme/theme1.xml><?xml version="1.0" encoding="utf-8"?>
<a:theme xmlns:a="http://schemas.openxmlformats.org/drawingml/2006/main" name="Office 主题​​">
  <a:themeElements>
    <a:clrScheme name="自定义 149">
      <a:dk1>
        <a:srgbClr val="000000"/>
      </a:dk1>
      <a:lt1>
        <a:srgbClr val="FFFFFF"/>
      </a:lt1>
      <a:dk2>
        <a:srgbClr val="283618"/>
      </a:dk2>
      <a:lt2>
        <a:srgbClr val="F7FEF9"/>
      </a:lt2>
      <a:accent1>
        <a:srgbClr val="49A078"/>
      </a:accent1>
      <a:accent2>
        <a:srgbClr val="DD9787"/>
      </a:accent2>
      <a:accent3>
        <a:srgbClr val="83BCA9"/>
      </a:accent3>
      <a:accent4>
        <a:srgbClr val="F5C396"/>
      </a:accent4>
      <a:accent5>
        <a:srgbClr val="FFCF56"/>
      </a:accent5>
      <a:accent6>
        <a:srgbClr val="69B578"/>
      </a:accent6>
      <a:hlink>
        <a:srgbClr val="304FFE"/>
      </a:hlink>
      <a:folHlink>
        <a:srgbClr val="492067"/>
      </a:folHlink>
    </a:clrScheme>
    <a:fontScheme name="自定义 158">
      <a:majorFont>
        <a:latin typeface="Arial"/>
        <a:ea typeface="可可湘云小楷"/>
        <a:cs typeface=""/>
      </a:majorFont>
      <a:minorFont>
        <a:latin typeface="Arial"/>
        <a:ea typeface="华文新魏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976</Words>
  <Application>WPS 演示</Application>
  <PresentationFormat>宽屏</PresentationFormat>
  <Paragraphs>232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8" baseType="lpstr">
      <vt:lpstr>Arial</vt:lpstr>
      <vt:lpstr>宋体</vt:lpstr>
      <vt:lpstr>Wingdings</vt:lpstr>
      <vt:lpstr>楷体</vt:lpstr>
      <vt:lpstr>微软雅黑</vt:lpstr>
      <vt:lpstr>Office 主题​​</vt:lpstr>
      <vt:lpstr>比多少·比高矮·比长短</vt:lpstr>
      <vt:lpstr>古人分配中的比较智慧</vt:lpstr>
      <vt:lpstr>PowerPoint 演示文稿</vt:lpstr>
      <vt:lpstr>PowerPoint 演示文稿</vt:lpstr>
      <vt:lpstr>PowerPoint 演示文稿</vt:lpstr>
      <vt:lpstr>长短高矮：身体尺与器物度量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感谢聆听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古人计数与数的认识</dc:title>
  <dc:creator>O365</dc:creator>
  <cp:lastModifiedBy>李启峰</cp:lastModifiedBy>
  <cp:revision>14</cp:revision>
  <dcterms:created xsi:type="dcterms:W3CDTF">2026-07-25T06:17:00Z</dcterms:created>
  <dcterms:modified xsi:type="dcterms:W3CDTF">2026-07-25T06:28:31Z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B6D542AA0001499BA42B0424F2E41BBE_13</vt:lpwstr>
  </property>
  <property fmtid="{D5CDD505-2E9C-101B-9397-08002B2CF9AE}" pid="3" name="KSOProductBuildVer">
    <vt:lpwstr>2052-12.1.0.26884</vt:lpwstr>
  </property>
  <property fmtid="{D5CDD505-2E9C-101B-9397-08002B2CF9AE}" pid="4" name="KSOTemplateUUID">
    <vt:lpwstr>v1.0_ai_69796649917</vt:lpwstr>
  </property>
  <property fmtid="{D5CDD505-2E9C-101B-9397-08002B2CF9AE}" pid="5" name="intentionCode">
    <vt:lpwstr>wps_wpp_generate_html_ppt_doc</vt:lpwstr>
  </property>
  <property fmtid="{D5CDD505-2E9C-101B-9397-08002B2CF9AE}" pid="6" name="KSOAIPPTCode">
    <vt:lpwstr>Gt5MxRercT8CQBBZDCIhrOXBMOLv7X/NMCGVEiXaObaIOz4XXk6FFtJA0/NDsw1GRjZ5N2/j0O7qcMLnYIbWds6rm1eNbOILYk+JpnqUjtIH9qpRieKrfEvaOeL2Y+uKxOYe1jglCOUjxwYoer+1CdxviNt53nP05rYnykEt0C/FJVJmuCpw4yYZLtTfatV77J/IoTHYo0GrdWex1cKr0gOvnX3u+h4jgS9DlqDsCv6/zfdpz+Bgrl58PGtwBflNi4/GykBdSvHBmlddLEVF5fe7nvR7aBeHIYLIDxYQQq/zf5fHuhchVdFLFMdMCfEm7ZKBVVA8sy4RdE1RILvNIw==</vt:lpwstr>
  </property>
</Properties>
</file>