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  <Relationship Id="rId16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66313-2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2062828-7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5EFE6">
                  <a:alpha val="75000"/>
                </a:srgbClr>
              </a:gs>
              <a:gs pos="100000">
                <a:srgbClr val="E6DAC8">
                  <a:alpha val="65000"/>
                </a:srgbClr>
              </a:gs>
            </a:gsLst>
            <a:lin ang="33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2062830-8"/>
          <p:cNvSpPr/>
          <p:nvPr/>
        </p:nvSpPr>
        <p:spPr>
          <a:xfrm rot="-359998">
            <a:off x="285750" y="4586288"/>
            <a:ext cx="2286000" cy="128588"/>
          </a:xfrm>
          <a:prstGeom prst="ellipse">
            <a:avLst/>
          </a:prstGeom>
          <a:solidFill>
            <a:srgbClr val="A0785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2062833-9"/>
          <p:cNvSpPr/>
          <p:nvPr/>
        </p:nvSpPr>
        <p:spPr>
          <a:xfrm rot="1080000">
            <a:off x="7000875" y="1000125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545" y="0"/>
                </a:moveTo>
                <a:lnTo>
                  <a:pt x="63636" y="0"/>
                </a:lnTo>
                <a:cubicBezTo>
                  <a:pt x="83719" y="0"/>
                  <a:pt x="100000" y="16281"/>
                  <a:pt x="100000" y="36364"/>
                </a:cubicBezTo>
                <a:lnTo>
                  <a:pt x="100000" y="54545"/>
                </a:lnTo>
                <a:cubicBezTo>
                  <a:pt x="100000" y="79649"/>
                  <a:pt x="79649" y="100000"/>
                  <a:pt x="54545" y="100000"/>
                </a:cubicBezTo>
                <a:lnTo>
                  <a:pt x="45455" y="100000"/>
                </a:lnTo>
                <a:cubicBezTo>
                  <a:pt x="20351" y="100000"/>
                  <a:pt x="0" y="79649"/>
                  <a:pt x="0" y="54545"/>
                </a:cubicBezTo>
                <a:lnTo>
                  <a:pt x="0" y="54545"/>
                </a:lnTo>
                <a:cubicBezTo>
                  <a:pt x="0" y="24421"/>
                  <a:pt x="24421" y="0"/>
                  <a:pt x="54545" y="0"/>
                </a:cubicBezTo>
                <a:close/>
              </a:path>
            </a:pathLst>
          </a:custGeom>
          <a:gradFill rotWithShape="1">
            <a:gsLst>
              <a:gs pos="0">
                <a:srgbClr val="B48C64">
                  <a:alpha val="6000"/>
                </a:srgbClr>
              </a:gs>
              <a:gs pos="70000">
                <a:srgbClr val="B48C64">
                  <a:alpha val="0"/>
                </a:srgbClr>
              </a:gs>
            </a:gsLst>
            <a:path path="circle">
              <a:fillToRect l="40000" t="50000" r="60000" b="50000"/>
            </a:path>
          </a:gradFill>
          <a:ln w="7144" algn="in">
            <a:solidFill>
              <a:srgbClr val="8C643C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5512062836-10"/>
          <p:cNvSpPr/>
          <p:nvPr/>
        </p:nvSpPr>
        <p:spPr>
          <a:xfrm>
            <a:off x="7715250" y="3429000"/>
            <a:ext cx="1000125" cy="1000125"/>
          </a:xfrm>
          <a:prstGeom prst="ellipse">
            <a:avLst/>
          </a:prstGeom>
          <a:gradFill rotWithShape="1">
            <a:gsLst>
              <a:gs pos="0">
                <a:srgbClr val="785028">
                  <a:alpha val="4000"/>
                </a:srgbClr>
              </a:gs>
              <a:gs pos="70000">
                <a:srgbClr val="78502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2062722-3"/>
          <p:cNvSpPr txBox="1"/>
          <p:nvPr/>
        </p:nvSpPr>
        <p:spPr>
          <a:xfrm rot="-720001">
            <a:off x="857324" y="1284684"/>
            <a:ext cx="578644" cy="435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 spc="113">
                <a:solidFill>
                  <a:srgbClr val="5A3C1E">
                    <a:alpha val="10000"/>
                  </a:srgbClr>
                </a:solidFill>
                <a:latin typeface="Times New Roman"/>
                <a:ea typeface="Times New Roman"/>
                <a:cs typeface="Times New Roman"/>
              </a:rPr>
              <a:t>天</a:t>
            </a:r>
            <a:endParaRPr/>
          </a:p>
        </p:txBody>
      </p:sp>
      <p:sp>
        <p:nvSpPr>
          <p:cNvPr id="8" name="el-1785512062723-4"/>
          <p:cNvSpPr txBox="1"/>
          <p:nvPr/>
        </p:nvSpPr>
        <p:spPr>
          <a:xfrm rot="480000">
            <a:off x="6936916" y="642938"/>
            <a:ext cx="514350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80" spc="113">
                <a:solidFill>
                  <a:srgbClr val="5A3C1E">
                    <a:alpha val="10000"/>
                  </a:srgbClr>
                </a:solidFill>
                <a:latin typeface="Times New Roman"/>
                <a:ea typeface="Times New Roman"/>
                <a:cs typeface="Times New Roman"/>
              </a:rPr>
              <a:t>元</a:t>
            </a:r>
            <a:endParaRPr/>
          </a:p>
        </p:txBody>
      </p:sp>
      <p:sp>
        <p:nvSpPr>
          <p:cNvPr id="9" name="el-1785512062723-5"/>
          <p:cNvSpPr txBox="1"/>
          <p:nvPr/>
        </p:nvSpPr>
        <p:spPr>
          <a:xfrm rot="-300000">
            <a:off x="2000250" y="3437335"/>
            <a:ext cx="314325" cy="3500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 spc="113">
                <a:solidFill>
                  <a:srgbClr val="5A3C1E">
                    <a:alpha val="10000"/>
                  </a:srgbClr>
                </a:solidFill>
                <a:latin typeface="Times New Roman"/>
                <a:ea typeface="Times New Roman"/>
                <a:cs typeface="Times New Roman"/>
              </a:rPr>
              <a:t>x</a:t>
            </a:r>
            <a:endParaRPr/>
          </a:p>
        </p:txBody>
      </p:sp>
      <p:sp>
        <p:nvSpPr>
          <p:cNvPr id="10" name="el-1785512062724-6"/>
          <p:cNvSpPr txBox="1"/>
          <p:nvPr/>
        </p:nvSpPr>
        <p:spPr>
          <a:xfrm rot="900000">
            <a:off x="7508825" y="3965972"/>
            <a:ext cx="550069" cy="4643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50" spc="113">
                <a:solidFill>
                  <a:srgbClr val="5A3C1E">
                    <a:alpha val="10000"/>
                  </a:srgbClr>
                </a:solidFill>
                <a:latin typeface="Times New Roman"/>
                <a:ea typeface="Times New Roman"/>
                <a:cs typeface="Times New Roman"/>
              </a:rPr>
              <a:t>a²</a:t>
            </a:r>
            <a:endParaRPr/>
          </a:p>
        </p:txBody>
      </p:sp>
      <p:sp>
        <p:nvSpPr>
          <p:cNvPr id="11" name="el-1785512062722-2"/>
          <p:cNvSpPr/>
          <p:nvPr/>
        </p:nvSpPr>
        <p:spPr>
          <a:xfrm rot="-180000">
            <a:off x="7721798" y="4637484"/>
            <a:ext cx="992981" cy="221456"/>
          </a:xfrm>
          <a:prstGeom prst="roundRect">
            <a:avLst>
              <a:gd name="adj" fmla="val 50000"/>
            </a:avLst>
          </a:prstGeom>
          <a:solidFill>
            <a:srgbClr val="F5EFE6">
              <a:alpha val="30000"/>
            </a:srgbClr>
          </a:solidFill>
          <a:ln w="7144" algn="in">
            <a:solidFill>
              <a:srgbClr val="8C6E46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2066587-43"/>
          <p:cNvSpPr/>
          <p:nvPr/>
        </p:nvSpPr>
        <p:spPr>
          <a:xfrm rot="-180000">
            <a:off x="7826028" y="4714195"/>
            <a:ext cx="100013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0"/>
                </a:moveTo>
                <a:lnTo>
                  <a:pt x="47727" y="0"/>
                </a:lnTo>
                <a:cubicBezTo>
                  <a:pt x="50212" y="148"/>
                  <a:pt x="52152" y="1444"/>
                  <a:pt x="53545" y="3889"/>
                </a:cubicBezTo>
                <a:lnTo>
                  <a:pt x="53545" y="3889"/>
                </a:lnTo>
                <a:lnTo>
                  <a:pt x="93818" y="82444"/>
                </a:lnTo>
                <a:cubicBezTo>
                  <a:pt x="94909" y="84593"/>
                  <a:pt x="95455" y="86889"/>
                  <a:pt x="95455" y="89333"/>
                </a:cubicBezTo>
                <a:lnTo>
                  <a:pt x="95455" y="89333"/>
                </a:lnTo>
                <a:cubicBezTo>
                  <a:pt x="95333" y="92963"/>
                  <a:pt x="94333" y="96000"/>
                  <a:pt x="92455" y="98444"/>
                </a:cubicBezTo>
                <a:lnTo>
                  <a:pt x="92455" y="98444"/>
                </a:lnTo>
                <a:cubicBezTo>
                  <a:pt x="90455" y="100741"/>
                  <a:pt x="87970" y="101963"/>
                  <a:pt x="85000" y="102111"/>
                </a:cubicBezTo>
                <a:lnTo>
                  <a:pt x="85000" y="102111"/>
                </a:lnTo>
                <a:lnTo>
                  <a:pt x="10455" y="102111"/>
                </a:lnTo>
                <a:cubicBezTo>
                  <a:pt x="7485" y="101963"/>
                  <a:pt x="5000" y="100741"/>
                  <a:pt x="3000" y="98444"/>
                </a:cubicBezTo>
                <a:lnTo>
                  <a:pt x="3000" y="98444"/>
                </a:lnTo>
                <a:cubicBezTo>
                  <a:pt x="1121" y="96000"/>
                  <a:pt x="121" y="92963"/>
                  <a:pt x="0" y="89333"/>
                </a:cubicBezTo>
                <a:lnTo>
                  <a:pt x="0" y="89333"/>
                </a:lnTo>
                <a:cubicBezTo>
                  <a:pt x="0" y="86889"/>
                  <a:pt x="545" y="84593"/>
                  <a:pt x="1636" y="82444"/>
                </a:cubicBezTo>
                <a:lnTo>
                  <a:pt x="1636" y="82444"/>
                </a:lnTo>
                <a:lnTo>
                  <a:pt x="41909" y="3889"/>
                </a:lnTo>
                <a:cubicBezTo>
                  <a:pt x="43303" y="1444"/>
                  <a:pt x="45242" y="148"/>
                  <a:pt x="47727" y="0"/>
                </a:cubicBezTo>
                <a:lnTo>
                  <a:pt x="47727" y="0"/>
                </a:lnTo>
                <a:moveTo>
                  <a:pt x="59818" y="43778"/>
                </a:moveTo>
                <a:lnTo>
                  <a:pt x="59818" y="43778"/>
                </a:lnTo>
                <a:lnTo>
                  <a:pt x="47727" y="20000"/>
                </a:lnTo>
                <a:lnTo>
                  <a:pt x="33000" y="49000"/>
                </a:lnTo>
                <a:lnTo>
                  <a:pt x="36364" y="54444"/>
                </a:lnTo>
                <a:cubicBezTo>
                  <a:pt x="38000" y="56444"/>
                  <a:pt x="39606" y="56444"/>
                  <a:pt x="41182" y="54444"/>
                </a:cubicBezTo>
                <a:lnTo>
                  <a:pt x="41182" y="54444"/>
                </a:lnTo>
                <a:lnTo>
                  <a:pt x="45818" y="46667"/>
                </a:lnTo>
                <a:cubicBezTo>
                  <a:pt x="47091" y="44741"/>
                  <a:pt x="48727" y="43778"/>
                  <a:pt x="50727" y="43778"/>
                </a:cubicBezTo>
                <a:lnTo>
                  <a:pt x="50727" y="43778"/>
                </a:lnTo>
                <a:lnTo>
                  <a:pt x="59818" y="43778"/>
                </a:lnTo>
              </a:path>
            </a:pathLst>
          </a:custGeom>
          <a:solidFill>
            <a:srgbClr val="5A4628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2062720-1"/>
          <p:cNvSpPr txBox="1"/>
          <p:nvPr/>
        </p:nvSpPr>
        <p:spPr>
          <a:xfrm rot="-180000">
            <a:off x="7828955" y="4687491"/>
            <a:ext cx="93583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960">
              <a:lnSpc>
                <a:spcPct val="100000"/>
              </a:lnSpc>
            </a:pPr>
            <a:r>
              <a:rPr sz="780" spc="113">
                <a:solidFill>
                  <a:srgbClr val="5A4628">
                    <a:alpha val="20000"/>
                  </a:srgbClr>
                </a:solidFill>
                <a:latin typeface="Times New Roman"/>
                <a:ea typeface="Times New Roman"/>
                <a:cs typeface="Times New Roman"/>
              </a:rPr>
              <a:t>天元 · 符号</a:t>
            </a:r>
            <a:endParaRPr/>
          </a:p>
        </p:txBody>
      </p:sp>
      <p:sp>
        <p:nvSpPr>
          <p:cNvPr id="14" name="el-1785512063919-18"/>
          <p:cNvSpPr/>
          <p:nvPr/>
        </p:nvSpPr>
        <p:spPr>
          <a:xfrm>
            <a:off x="2431256" y="2763366"/>
            <a:ext cx="4281488" cy="319088"/>
          </a:xfrm>
          <a:prstGeom prst="roundRect">
            <a:avLst>
              <a:gd name="adj" fmla="val 50000"/>
            </a:avLst>
          </a:prstGeom>
          <a:solidFill>
            <a:srgbClr val="F5EFE6">
              <a:alpha val="5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5512063921-20"/>
          <p:cNvCxnSpPr/>
          <p:nvPr/>
        </p:nvCxnSpPr>
        <p:spPr>
          <a:xfrm>
            <a:off x="3544937" y="3200326"/>
            <a:ext cx="2054051" cy="914"/>
          </a:xfrm>
          <a:prstGeom prst="line">
            <a:avLst/>
          </a:prstGeom>
          <a:ln w="7144" cap="flat">
            <a:solidFill>
              <a:srgbClr val="A0825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512063907-12"/>
          <p:cNvSpPr/>
          <p:nvPr/>
        </p:nvSpPr>
        <p:spPr>
          <a:xfrm>
            <a:off x="3192661" y="3784923"/>
            <a:ext cx="2758678" cy="295275"/>
          </a:xfrm>
          <a:prstGeom prst="roundRect">
            <a:avLst>
              <a:gd name="adj" fmla="val 50000"/>
            </a:avLst>
          </a:prstGeom>
          <a:solidFill>
            <a:srgbClr val="F5EFE6">
              <a:alpha val="30000"/>
            </a:srgbClr>
          </a:solidFill>
          <a:ln w="7144" algn="in">
            <a:solidFill>
              <a:srgbClr val="B4966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512066588-44"/>
          <p:cNvSpPr/>
          <p:nvPr/>
        </p:nvSpPr>
        <p:spPr>
          <a:xfrm>
            <a:off x="3439120" y="3867671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lnTo>
                  <a:pt x="0" y="21615"/>
                </a:lnTo>
                <a:cubicBezTo>
                  <a:pt x="0" y="23718"/>
                  <a:pt x="510" y="25462"/>
                  <a:pt x="1529" y="26846"/>
                </a:cubicBezTo>
                <a:lnTo>
                  <a:pt x="1529" y="26846"/>
                </a:lnTo>
                <a:cubicBezTo>
                  <a:pt x="2588" y="28179"/>
                  <a:pt x="3922" y="28846"/>
                  <a:pt x="5529" y="28846"/>
                </a:cubicBezTo>
                <a:lnTo>
                  <a:pt x="5529" y="28846"/>
                </a:lnTo>
                <a:lnTo>
                  <a:pt x="8294" y="28846"/>
                </a:lnTo>
                <a:lnTo>
                  <a:pt x="16529" y="28846"/>
                </a:lnTo>
                <a:lnTo>
                  <a:pt x="16529" y="10846"/>
                </a:lnTo>
                <a:cubicBezTo>
                  <a:pt x="16412" y="7821"/>
                  <a:pt x="15608" y="5256"/>
                  <a:pt x="14118" y="3154"/>
                </a:cubicBezTo>
                <a:lnTo>
                  <a:pt x="14118" y="3154"/>
                </a:lnTo>
                <a:cubicBezTo>
                  <a:pt x="12510" y="1205"/>
                  <a:pt x="10569" y="154"/>
                  <a:pt x="8294" y="0"/>
                </a:cubicBezTo>
                <a:lnTo>
                  <a:pt x="8294" y="0"/>
                </a:lnTo>
                <a:cubicBezTo>
                  <a:pt x="5980" y="154"/>
                  <a:pt x="4020" y="1205"/>
                  <a:pt x="2412" y="3154"/>
                </a:cubicBezTo>
                <a:lnTo>
                  <a:pt x="2412" y="3154"/>
                </a:lnTo>
                <a:cubicBezTo>
                  <a:pt x="922" y="5256"/>
                  <a:pt x="118" y="7821"/>
                  <a:pt x="0" y="10846"/>
                </a:cubicBezTo>
                <a:lnTo>
                  <a:pt x="0" y="10846"/>
                </a:lnTo>
                <a:moveTo>
                  <a:pt x="19294" y="0"/>
                </a:moveTo>
                <a:lnTo>
                  <a:pt x="19294" y="0"/>
                </a:lnTo>
                <a:cubicBezTo>
                  <a:pt x="21137" y="3179"/>
                  <a:pt x="22059" y="6795"/>
                  <a:pt x="22059" y="10846"/>
                </a:cubicBezTo>
                <a:lnTo>
                  <a:pt x="22059" y="10846"/>
                </a:lnTo>
                <a:lnTo>
                  <a:pt x="22059" y="79308"/>
                </a:lnTo>
                <a:cubicBezTo>
                  <a:pt x="22176" y="83359"/>
                  <a:pt x="23275" y="86744"/>
                  <a:pt x="25353" y="89462"/>
                </a:cubicBezTo>
                <a:lnTo>
                  <a:pt x="25353" y="89462"/>
                </a:lnTo>
                <a:cubicBezTo>
                  <a:pt x="27392" y="92179"/>
                  <a:pt x="29980" y="93615"/>
                  <a:pt x="33118" y="93769"/>
                </a:cubicBezTo>
                <a:lnTo>
                  <a:pt x="33118" y="93769"/>
                </a:lnTo>
                <a:cubicBezTo>
                  <a:pt x="36216" y="93615"/>
                  <a:pt x="38784" y="92179"/>
                  <a:pt x="40824" y="89462"/>
                </a:cubicBezTo>
                <a:lnTo>
                  <a:pt x="40824" y="89462"/>
                </a:lnTo>
                <a:cubicBezTo>
                  <a:pt x="42902" y="86744"/>
                  <a:pt x="44000" y="83359"/>
                  <a:pt x="44118" y="79308"/>
                </a:cubicBezTo>
                <a:lnTo>
                  <a:pt x="44118" y="79308"/>
                </a:lnTo>
                <a:lnTo>
                  <a:pt x="44118" y="78231"/>
                </a:lnTo>
                <a:cubicBezTo>
                  <a:pt x="44235" y="74436"/>
                  <a:pt x="45216" y="71282"/>
                  <a:pt x="47059" y="68769"/>
                </a:cubicBezTo>
                <a:lnTo>
                  <a:pt x="47059" y="68769"/>
                </a:lnTo>
                <a:cubicBezTo>
                  <a:pt x="49020" y="66359"/>
                  <a:pt x="51431" y="65077"/>
                  <a:pt x="54294" y="64923"/>
                </a:cubicBezTo>
                <a:lnTo>
                  <a:pt x="54294" y="64923"/>
                </a:lnTo>
                <a:lnTo>
                  <a:pt x="82706" y="64923"/>
                </a:lnTo>
                <a:lnTo>
                  <a:pt x="82706" y="21615"/>
                </a:lnTo>
                <a:cubicBezTo>
                  <a:pt x="82588" y="15462"/>
                  <a:pt x="80980" y="10359"/>
                  <a:pt x="77882" y="6308"/>
                </a:cubicBezTo>
                <a:lnTo>
                  <a:pt x="77882" y="6308"/>
                </a:lnTo>
                <a:cubicBezTo>
                  <a:pt x="74784" y="2256"/>
                  <a:pt x="70882" y="154"/>
                  <a:pt x="66176" y="0"/>
                </a:cubicBezTo>
                <a:lnTo>
                  <a:pt x="66176" y="0"/>
                </a:lnTo>
                <a:lnTo>
                  <a:pt x="19294" y="0"/>
                </a:lnTo>
                <a:moveTo>
                  <a:pt x="79941" y="101000"/>
                </a:moveTo>
                <a:lnTo>
                  <a:pt x="79941" y="101000"/>
                </a:lnTo>
                <a:cubicBezTo>
                  <a:pt x="85471" y="100846"/>
                  <a:pt x="90020" y="98359"/>
                  <a:pt x="93588" y="93538"/>
                </a:cubicBezTo>
                <a:lnTo>
                  <a:pt x="93588" y="93538"/>
                </a:lnTo>
                <a:lnTo>
                  <a:pt x="93588" y="93538"/>
                </a:lnTo>
                <a:cubicBezTo>
                  <a:pt x="97275" y="88872"/>
                  <a:pt x="99176" y="82923"/>
                  <a:pt x="99294" y="75692"/>
                </a:cubicBezTo>
                <a:lnTo>
                  <a:pt x="99294" y="75692"/>
                </a:lnTo>
                <a:cubicBezTo>
                  <a:pt x="99176" y="73436"/>
                  <a:pt x="98255" y="72256"/>
                  <a:pt x="96529" y="72154"/>
                </a:cubicBezTo>
                <a:lnTo>
                  <a:pt x="96529" y="72154"/>
                </a:lnTo>
                <a:lnTo>
                  <a:pt x="54294" y="72154"/>
                </a:lnTo>
                <a:cubicBezTo>
                  <a:pt x="51431" y="72410"/>
                  <a:pt x="49882" y="74436"/>
                  <a:pt x="49647" y="78231"/>
                </a:cubicBezTo>
                <a:lnTo>
                  <a:pt x="49647" y="78231"/>
                </a:lnTo>
                <a:lnTo>
                  <a:pt x="49647" y="79308"/>
                </a:lnTo>
                <a:cubicBezTo>
                  <a:pt x="49529" y="85462"/>
                  <a:pt x="47922" y="90564"/>
                  <a:pt x="44824" y="94615"/>
                </a:cubicBezTo>
                <a:lnTo>
                  <a:pt x="44824" y="94615"/>
                </a:lnTo>
                <a:cubicBezTo>
                  <a:pt x="41725" y="98718"/>
                  <a:pt x="37824" y="100846"/>
                  <a:pt x="33118" y="101000"/>
                </a:cubicBezTo>
                <a:lnTo>
                  <a:pt x="33118" y="101000"/>
                </a:lnTo>
                <a:lnTo>
                  <a:pt x="63412" y="101000"/>
                </a:lnTo>
                <a:lnTo>
                  <a:pt x="79941" y="101000"/>
                </a:lnTo>
              </a:path>
            </a:pathLst>
          </a:custGeom>
          <a:solidFill>
            <a:srgbClr val="A583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2063916-17"/>
          <p:cNvSpPr txBox="1"/>
          <p:nvPr/>
        </p:nvSpPr>
        <p:spPr>
          <a:xfrm>
            <a:off x="2502694" y="2806229"/>
            <a:ext cx="4138613" cy="233363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338">
                <a:solidFill>
                  <a:srgbClr val="5A4A33"/>
                </a:solidFill>
                <a:latin typeface="Times New Roman"/>
                <a:ea typeface="Times New Roman"/>
                <a:cs typeface="Times New Roman"/>
              </a:rPr>
              <a:t>用字母表示数 · 数学语言的一次飞跃</a:t>
            </a:r>
            <a:endParaRPr/>
          </a:p>
        </p:txBody>
      </p:sp>
      <p:sp>
        <p:nvSpPr>
          <p:cNvPr id="19" name="el-1785512063919-19"/>
          <p:cNvSpPr txBox="1"/>
          <p:nvPr/>
        </p:nvSpPr>
        <p:spPr>
          <a:xfrm>
            <a:off x="3466356" y="3303910"/>
            <a:ext cx="221121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225">
                <a:solidFill>
                  <a:srgbClr val="6F5D47"/>
                </a:solidFill>
                <a:latin typeface="Times New Roman"/>
                <a:ea typeface="Times New Roman"/>
                <a:cs typeface="Times New Roman"/>
              </a:rPr>
              <a:t>从“立天元一”到现代代数</a:t>
            </a:r>
            <a:endParaRPr/>
          </a:p>
        </p:txBody>
      </p:sp>
      <p:sp>
        <p:nvSpPr>
          <p:cNvPr id="20" name="el-1785512063905-11"/>
          <p:cNvSpPr txBox="1"/>
          <p:nvPr/>
        </p:nvSpPr>
        <p:spPr>
          <a:xfrm>
            <a:off x="3356967" y="3849216"/>
            <a:ext cx="2430066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39316">
              <a:lnSpc>
                <a:spcPct val="100000"/>
              </a:lnSpc>
            </a:pPr>
            <a:r>
              <a:rPr sz="1120" spc="169">
                <a:solidFill>
                  <a:srgbClr val="7A6A55"/>
                </a:solidFill>
                <a:latin typeface="Times New Roman"/>
                <a:ea typeface="Times New Roman"/>
                <a:cs typeface="Times New Roman"/>
              </a:rPr>
              <a:t>人教版七年级上册 · 第三章</a:t>
            </a:r>
            <a:endParaRPr/>
          </a:p>
        </p:txBody>
      </p:sp>
      <p:sp>
        <p:nvSpPr>
          <p:cNvPr id="21" name="el-1785512063911-15"/>
          <p:cNvSpPr/>
          <p:nvPr/>
        </p:nvSpPr>
        <p:spPr>
          <a:xfrm>
            <a:off x="4143301" y="1846139"/>
            <a:ext cx="85725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5835C">
                  <a:alpha val="0"/>
                </a:srgbClr>
              </a:gs>
              <a:gs pos="50000">
                <a:srgbClr val="A5835C"/>
              </a:gs>
              <a:gs pos="100000">
                <a:srgbClr val="A5835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2063912-16"/>
          <p:cNvSpPr/>
          <p:nvPr/>
        </p:nvSpPr>
        <p:spPr>
          <a:xfrm>
            <a:off x="4143376" y="2513335"/>
            <a:ext cx="85725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5835C">
                  <a:alpha val="0"/>
                </a:srgbClr>
              </a:gs>
              <a:gs pos="50000">
                <a:srgbClr val="A5835C"/>
              </a:gs>
              <a:gs pos="100000">
                <a:srgbClr val="A5835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2063908-13"/>
          <p:cNvSpPr txBox="1"/>
          <p:nvPr/>
        </p:nvSpPr>
        <p:spPr>
          <a:xfrm>
            <a:off x="3500438" y="1063228"/>
            <a:ext cx="2143051" cy="804342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785028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820" spc="450">
                <a:solidFill>
                  <a:srgbClr val="3A2C1B"/>
                </a:solidFill>
                <a:latin typeface="Times New Roman"/>
                <a:ea typeface="Times New Roman"/>
                <a:cs typeface="Times New Roman"/>
              </a:rPr>
              <a:t>代数式</a:t>
            </a:r>
            <a:endParaRPr/>
          </a:p>
        </p:txBody>
      </p:sp>
      <p:sp>
        <p:nvSpPr>
          <p:cNvPr id="24" name="el-1785512063909-14"/>
          <p:cNvSpPr txBox="1"/>
          <p:nvPr/>
        </p:nvSpPr>
        <p:spPr>
          <a:xfrm>
            <a:off x="1749698" y="1881857"/>
            <a:ext cx="5644605" cy="414338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785028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920" spc="675">
                <a:solidFill>
                  <a:srgbClr val="3A2C1B"/>
                </a:solidFill>
                <a:latin typeface="Times New Roman"/>
                <a:ea typeface="Times New Roman"/>
                <a:cs typeface="Times New Roman"/>
              </a:rPr>
              <a:t>—— 从天元术到符号语言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60177-2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512061237-30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5512059803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8264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2059805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826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2060028-14"/>
          <p:cNvSpPr/>
          <p:nvPr/>
        </p:nvSpPr>
        <p:spPr>
          <a:xfrm>
            <a:off x="400050" y="185985"/>
            <a:ext cx="176808" cy="1352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21" y="101286"/>
                </a:moveTo>
                <a:lnTo>
                  <a:pt x="42421" y="101286"/>
                </a:lnTo>
                <a:cubicBezTo>
                  <a:pt x="43298" y="101571"/>
                  <a:pt x="44140" y="101333"/>
                  <a:pt x="44947" y="100571"/>
                </a:cubicBezTo>
                <a:lnTo>
                  <a:pt x="44947" y="100571"/>
                </a:lnTo>
                <a:lnTo>
                  <a:pt x="44947" y="100571"/>
                </a:lnTo>
                <a:cubicBezTo>
                  <a:pt x="45754" y="99952"/>
                  <a:pt x="46158" y="98952"/>
                  <a:pt x="46158" y="97571"/>
                </a:cubicBezTo>
                <a:lnTo>
                  <a:pt x="46158" y="97571"/>
                </a:lnTo>
                <a:lnTo>
                  <a:pt x="46158" y="10786"/>
                </a:lnTo>
                <a:cubicBezTo>
                  <a:pt x="46158" y="9738"/>
                  <a:pt x="45860" y="8905"/>
                  <a:pt x="45263" y="8286"/>
                </a:cubicBezTo>
                <a:lnTo>
                  <a:pt x="45263" y="8286"/>
                </a:lnTo>
                <a:cubicBezTo>
                  <a:pt x="43579" y="6286"/>
                  <a:pt x="40930" y="4452"/>
                  <a:pt x="37316" y="2786"/>
                </a:cubicBezTo>
                <a:lnTo>
                  <a:pt x="37316" y="2786"/>
                </a:lnTo>
                <a:cubicBezTo>
                  <a:pt x="33702" y="1071"/>
                  <a:pt x="29404" y="143"/>
                  <a:pt x="24421" y="0"/>
                </a:cubicBezTo>
                <a:lnTo>
                  <a:pt x="24421" y="0"/>
                </a:lnTo>
                <a:cubicBezTo>
                  <a:pt x="20140" y="0"/>
                  <a:pt x="16123" y="619"/>
                  <a:pt x="12368" y="1857"/>
                </a:cubicBezTo>
                <a:lnTo>
                  <a:pt x="12368" y="1857"/>
                </a:lnTo>
                <a:cubicBezTo>
                  <a:pt x="8649" y="3095"/>
                  <a:pt x="5544" y="4310"/>
                  <a:pt x="3053" y="5500"/>
                </a:cubicBezTo>
                <a:lnTo>
                  <a:pt x="3053" y="5500"/>
                </a:lnTo>
                <a:cubicBezTo>
                  <a:pt x="1123" y="6738"/>
                  <a:pt x="105" y="8905"/>
                  <a:pt x="0" y="12000"/>
                </a:cubicBezTo>
                <a:lnTo>
                  <a:pt x="0" y="12000"/>
                </a:lnTo>
                <a:lnTo>
                  <a:pt x="0" y="97143"/>
                </a:lnTo>
                <a:cubicBezTo>
                  <a:pt x="0" y="98524"/>
                  <a:pt x="456" y="99595"/>
                  <a:pt x="1368" y="100357"/>
                </a:cubicBezTo>
                <a:lnTo>
                  <a:pt x="1368" y="100357"/>
                </a:lnTo>
                <a:cubicBezTo>
                  <a:pt x="2140" y="101119"/>
                  <a:pt x="3035" y="101357"/>
                  <a:pt x="4053" y="101071"/>
                </a:cubicBezTo>
                <a:lnTo>
                  <a:pt x="4053" y="101071"/>
                </a:lnTo>
                <a:cubicBezTo>
                  <a:pt x="6895" y="99690"/>
                  <a:pt x="10123" y="98452"/>
                  <a:pt x="13737" y="97357"/>
                </a:cubicBezTo>
                <a:lnTo>
                  <a:pt x="13737" y="97357"/>
                </a:lnTo>
                <a:cubicBezTo>
                  <a:pt x="17456" y="96310"/>
                  <a:pt x="21018" y="95786"/>
                  <a:pt x="24421" y="95786"/>
                </a:cubicBezTo>
                <a:lnTo>
                  <a:pt x="24421" y="95786"/>
                </a:lnTo>
                <a:cubicBezTo>
                  <a:pt x="27368" y="95929"/>
                  <a:pt x="30544" y="96524"/>
                  <a:pt x="33947" y="97571"/>
                </a:cubicBezTo>
                <a:lnTo>
                  <a:pt x="33947" y="97571"/>
                </a:lnTo>
                <a:cubicBezTo>
                  <a:pt x="37211" y="98810"/>
                  <a:pt x="40035" y="100048"/>
                  <a:pt x="42421" y="101286"/>
                </a:cubicBezTo>
                <a:lnTo>
                  <a:pt x="42421" y="101286"/>
                </a:lnTo>
                <a:moveTo>
                  <a:pt x="55316" y="101286"/>
                </a:moveTo>
                <a:lnTo>
                  <a:pt x="55316" y="101286"/>
                </a:lnTo>
                <a:cubicBezTo>
                  <a:pt x="57667" y="100048"/>
                  <a:pt x="60491" y="98810"/>
                  <a:pt x="63789" y="97571"/>
                </a:cubicBezTo>
                <a:lnTo>
                  <a:pt x="63789" y="97571"/>
                </a:lnTo>
                <a:lnTo>
                  <a:pt x="63789" y="97571"/>
                </a:lnTo>
                <a:cubicBezTo>
                  <a:pt x="67158" y="96524"/>
                  <a:pt x="70316" y="95929"/>
                  <a:pt x="73263" y="95786"/>
                </a:cubicBezTo>
                <a:lnTo>
                  <a:pt x="73263" y="95786"/>
                </a:lnTo>
                <a:cubicBezTo>
                  <a:pt x="76667" y="95786"/>
                  <a:pt x="80228" y="96310"/>
                  <a:pt x="83947" y="97357"/>
                </a:cubicBezTo>
                <a:lnTo>
                  <a:pt x="83947" y="97357"/>
                </a:lnTo>
                <a:cubicBezTo>
                  <a:pt x="87561" y="98452"/>
                  <a:pt x="90789" y="99690"/>
                  <a:pt x="93632" y="101071"/>
                </a:cubicBezTo>
                <a:lnTo>
                  <a:pt x="93632" y="101071"/>
                </a:lnTo>
                <a:cubicBezTo>
                  <a:pt x="94649" y="101357"/>
                  <a:pt x="95544" y="101119"/>
                  <a:pt x="96316" y="100357"/>
                </a:cubicBezTo>
                <a:lnTo>
                  <a:pt x="96316" y="100357"/>
                </a:lnTo>
                <a:cubicBezTo>
                  <a:pt x="97228" y="99595"/>
                  <a:pt x="97684" y="98524"/>
                  <a:pt x="97684" y="97143"/>
                </a:cubicBezTo>
                <a:lnTo>
                  <a:pt x="97684" y="97143"/>
                </a:lnTo>
                <a:lnTo>
                  <a:pt x="97684" y="12000"/>
                </a:lnTo>
                <a:cubicBezTo>
                  <a:pt x="97579" y="8905"/>
                  <a:pt x="96561" y="6738"/>
                  <a:pt x="94632" y="5500"/>
                </a:cubicBezTo>
                <a:lnTo>
                  <a:pt x="94632" y="5500"/>
                </a:lnTo>
                <a:cubicBezTo>
                  <a:pt x="92140" y="4310"/>
                  <a:pt x="89035" y="3095"/>
                  <a:pt x="85316" y="1857"/>
                </a:cubicBezTo>
                <a:lnTo>
                  <a:pt x="85316" y="1857"/>
                </a:lnTo>
                <a:cubicBezTo>
                  <a:pt x="81596" y="619"/>
                  <a:pt x="77579" y="0"/>
                  <a:pt x="73263" y="0"/>
                </a:cubicBezTo>
                <a:lnTo>
                  <a:pt x="73263" y="0"/>
                </a:lnTo>
                <a:cubicBezTo>
                  <a:pt x="68281" y="143"/>
                  <a:pt x="63982" y="1071"/>
                  <a:pt x="60368" y="2786"/>
                </a:cubicBezTo>
                <a:lnTo>
                  <a:pt x="60368" y="2786"/>
                </a:lnTo>
                <a:cubicBezTo>
                  <a:pt x="56754" y="4452"/>
                  <a:pt x="54105" y="6286"/>
                  <a:pt x="52421" y="8286"/>
                </a:cubicBezTo>
                <a:lnTo>
                  <a:pt x="52421" y="8286"/>
                </a:lnTo>
                <a:cubicBezTo>
                  <a:pt x="51860" y="8905"/>
                  <a:pt x="51579" y="9738"/>
                  <a:pt x="51579" y="10786"/>
                </a:cubicBezTo>
                <a:lnTo>
                  <a:pt x="51579" y="10786"/>
                </a:lnTo>
                <a:lnTo>
                  <a:pt x="51579" y="97571"/>
                </a:lnTo>
                <a:cubicBezTo>
                  <a:pt x="51579" y="98952"/>
                  <a:pt x="51965" y="99952"/>
                  <a:pt x="52737" y="100571"/>
                </a:cubicBezTo>
                <a:lnTo>
                  <a:pt x="52737" y="100571"/>
                </a:lnTo>
                <a:cubicBezTo>
                  <a:pt x="53544" y="101333"/>
                  <a:pt x="54404" y="101571"/>
                  <a:pt x="55316" y="101286"/>
                </a:cubicBezTo>
                <a:lnTo>
                  <a:pt x="55316" y="101286"/>
                </a:lnTo>
              </a:path>
            </a:pathLst>
          </a:custGeom>
          <a:solidFill>
            <a:srgbClr val="B55A3B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2060075-15"/>
          <p:cNvSpPr/>
          <p:nvPr/>
        </p:nvSpPr>
        <p:spPr>
          <a:xfrm>
            <a:off x="401836" y="4918472"/>
            <a:ext cx="110728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67" y="42167"/>
                </a:moveTo>
                <a:lnTo>
                  <a:pt x="51333" y="42167"/>
                </a:lnTo>
                <a:lnTo>
                  <a:pt x="1333" y="92000"/>
                </a:lnTo>
                <a:cubicBezTo>
                  <a:pt x="-444" y="94222"/>
                  <a:pt x="-444" y="96444"/>
                  <a:pt x="1333" y="98667"/>
                </a:cubicBezTo>
                <a:lnTo>
                  <a:pt x="1333" y="98667"/>
                </a:lnTo>
                <a:cubicBezTo>
                  <a:pt x="3556" y="100444"/>
                  <a:pt x="5778" y="100444"/>
                  <a:pt x="8000" y="98667"/>
                </a:cubicBezTo>
                <a:lnTo>
                  <a:pt x="8000" y="98667"/>
                </a:lnTo>
                <a:lnTo>
                  <a:pt x="19167" y="87500"/>
                </a:lnTo>
                <a:lnTo>
                  <a:pt x="32417" y="87500"/>
                </a:lnTo>
                <a:cubicBezTo>
                  <a:pt x="42306" y="87389"/>
                  <a:pt x="51361" y="84722"/>
                  <a:pt x="59583" y="79500"/>
                </a:cubicBezTo>
                <a:lnTo>
                  <a:pt x="59583" y="79500"/>
                </a:lnTo>
                <a:cubicBezTo>
                  <a:pt x="60639" y="78722"/>
                  <a:pt x="60972" y="77806"/>
                  <a:pt x="60583" y="76750"/>
                </a:cubicBezTo>
                <a:lnTo>
                  <a:pt x="60583" y="76750"/>
                </a:lnTo>
                <a:cubicBezTo>
                  <a:pt x="60194" y="75694"/>
                  <a:pt x="59333" y="75111"/>
                  <a:pt x="58000" y="75000"/>
                </a:cubicBezTo>
                <a:lnTo>
                  <a:pt x="58000" y="75000"/>
                </a:lnTo>
                <a:cubicBezTo>
                  <a:pt x="56944" y="74889"/>
                  <a:pt x="56361" y="74306"/>
                  <a:pt x="56250" y="73250"/>
                </a:cubicBezTo>
                <a:lnTo>
                  <a:pt x="56250" y="73250"/>
                </a:lnTo>
                <a:cubicBezTo>
                  <a:pt x="56250" y="72361"/>
                  <a:pt x="56639" y="71778"/>
                  <a:pt x="57417" y="71500"/>
                </a:cubicBezTo>
                <a:lnTo>
                  <a:pt x="57417" y="71500"/>
                </a:lnTo>
                <a:lnTo>
                  <a:pt x="73250" y="66833"/>
                </a:lnTo>
                <a:cubicBezTo>
                  <a:pt x="73750" y="66556"/>
                  <a:pt x="74194" y="66278"/>
                  <a:pt x="74583" y="66000"/>
                </a:cubicBezTo>
                <a:lnTo>
                  <a:pt x="74583" y="66000"/>
                </a:lnTo>
                <a:lnTo>
                  <a:pt x="79083" y="61500"/>
                </a:lnTo>
                <a:cubicBezTo>
                  <a:pt x="80028" y="60500"/>
                  <a:pt x="80222" y="59389"/>
                  <a:pt x="79667" y="58167"/>
                </a:cubicBezTo>
                <a:lnTo>
                  <a:pt x="79667" y="58167"/>
                </a:lnTo>
                <a:cubicBezTo>
                  <a:pt x="79167" y="57000"/>
                  <a:pt x="78194" y="56361"/>
                  <a:pt x="76750" y="56250"/>
                </a:cubicBezTo>
                <a:lnTo>
                  <a:pt x="76750" y="56250"/>
                </a:lnTo>
                <a:lnTo>
                  <a:pt x="70500" y="56250"/>
                </a:lnTo>
                <a:cubicBezTo>
                  <a:pt x="69444" y="56139"/>
                  <a:pt x="68861" y="55556"/>
                  <a:pt x="68750" y="54500"/>
                </a:cubicBezTo>
                <a:lnTo>
                  <a:pt x="68750" y="54500"/>
                </a:lnTo>
                <a:cubicBezTo>
                  <a:pt x="68750" y="53611"/>
                  <a:pt x="69139" y="53028"/>
                  <a:pt x="69917" y="52750"/>
                </a:cubicBezTo>
                <a:lnTo>
                  <a:pt x="69917" y="52750"/>
                </a:lnTo>
                <a:lnTo>
                  <a:pt x="91833" y="46083"/>
                </a:lnTo>
                <a:cubicBezTo>
                  <a:pt x="92722" y="45806"/>
                  <a:pt x="93361" y="45361"/>
                  <a:pt x="93750" y="44750"/>
                </a:cubicBezTo>
                <a:lnTo>
                  <a:pt x="93750" y="44750"/>
                </a:lnTo>
                <a:cubicBezTo>
                  <a:pt x="95861" y="40583"/>
                  <a:pt x="96917" y="36083"/>
                  <a:pt x="96917" y="31250"/>
                </a:cubicBezTo>
                <a:lnTo>
                  <a:pt x="96917" y="31250"/>
                </a:lnTo>
                <a:cubicBezTo>
                  <a:pt x="96750" y="22917"/>
                  <a:pt x="93806" y="15833"/>
                  <a:pt x="88083" y="10000"/>
                </a:cubicBezTo>
                <a:lnTo>
                  <a:pt x="88083" y="10000"/>
                </a:lnTo>
                <a:lnTo>
                  <a:pt x="86917" y="8750"/>
                </a:lnTo>
                <a:cubicBezTo>
                  <a:pt x="81083" y="3028"/>
                  <a:pt x="74000" y="111"/>
                  <a:pt x="65667" y="0"/>
                </a:cubicBezTo>
                <a:lnTo>
                  <a:pt x="65667" y="0"/>
                </a:lnTo>
                <a:cubicBezTo>
                  <a:pt x="57333" y="111"/>
                  <a:pt x="50222" y="3028"/>
                  <a:pt x="44333" y="8750"/>
                </a:cubicBezTo>
                <a:lnTo>
                  <a:pt x="44333" y="8750"/>
                </a:lnTo>
                <a:lnTo>
                  <a:pt x="24000" y="29083"/>
                </a:lnTo>
                <a:cubicBezTo>
                  <a:pt x="19333" y="33806"/>
                  <a:pt x="15750" y="39222"/>
                  <a:pt x="13250" y="45333"/>
                </a:cubicBezTo>
                <a:lnTo>
                  <a:pt x="13250" y="45333"/>
                </a:lnTo>
                <a:cubicBezTo>
                  <a:pt x="10694" y="51444"/>
                  <a:pt x="9417" y="57806"/>
                  <a:pt x="9417" y="64417"/>
                </a:cubicBezTo>
                <a:lnTo>
                  <a:pt x="9417" y="64417"/>
                </a:lnTo>
                <a:lnTo>
                  <a:pt x="9417" y="75167"/>
                </a:lnTo>
                <a:lnTo>
                  <a:pt x="46500" y="38250"/>
                </a:lnTo>
                <a:cubicBezTo>
                  <a:pt x="47944" y="37083"/>
                  <a:pt x="49361" y="37083"/>
                  <a:pt x="50750" y="38250"/>
                </a:cubicBezTo>
                <a:lnTo>
                  <a:pt x="50750" y="38250"/>
                </a:lnTo>
                <a:cubicBezTo>
                  <a:pt x="51806" y="39417"/>
                  <a:pt x="51944" y="40722"/>
                  <a:pt x="51167" y="42167"/>
                </a:cubicBezTo>
                <a:lnTo>
                  <a:pt x="51167" y="42167"/>
                </a:lnTo>
              </a:path>
            </a:pathLst>
          </a:custGeom>
          <a:solidFill>
            <a:srgbClr val="B55A3B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2059838-12"/>
          <p:cNvSpPr/>
          <p:nvPr/>
        </p:nvSpPr>
        <p:spPr>
          <a:xfrm>
            <a:off x="7908131" y="4954191"/>
            <a:ext cx="128588" cy="42863"/>
          </a:xfrm>
          <a:prstGeom prst="roundRect">
            <a:avLst>
              <a:gd name="adj" fmla="val 50000"/>
            </a:avLst>
          </a:pr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2059840-13"/>
          <p:cNvSpPr/>
          <p:nvPr/>
        </p:nvSpPr>
        <p:spPr>
          <a:xfrm>
            <a:off x="8165306" y="4954191"/>
            <a:ext cx="42863" cy="42863"/>
          </a:xfrm>
          <a:prstGeom prst="ellipse">
            <a:avLst/>
          </a:prstGeom>
          <a:solidFill>
            <a:srgbClr val="C8B8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2059842-14"/>
          <p:cNvSpPr/>
          <p:nvPr/>
        </p:nvSpPr>
        <p:spPr>
          <a:xfrm>
            <a:off x="8336756" y="4954191"/>
            <a:ext cx="42863" cy="42863"/>
          </a:xfrm>
          <a:prstGeom prst="ellipse">
            <a:avLst/>
          </a:prstGeom>
          <a:solidFill>
            <a:srgbClr val="C8B8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59811-3"/>
          <p:cNvSpPr txBox="1"/>
          <p:nvPr/>
        </p:nvSpPr>
        <p:spPr>
          <a:xfrm>
            <a:off x="676870" y="167878"/>
            <a:ext cx="10714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5A4030">
                    <a:alpha val="70000"/>
                  </a:srgbClr>
                </a:solidFill>
                <a:latin typeface="PingFang SC"/>
                <a:ea typeface="PingFang SC"/>
                <a:cs typeface="PingFang SC"/>
              </a:rPr>
              <a:t>第三章 · 代数式</a:t>
            </a:r>
            <a:endParaRPr/>
          </a:p>
        </p:txBody>
      </p:sp>
      <p:sp>
        <p:nvSpPr>
          <p:cNvPr id="12" name="el-1785512059811-4"/>
          <p:cNvSpPr txBox="1"/>
          <p:nvPr/>
        </p:nvSpPr>
        <p:spPr>
          <a:xfrm>
            <a:off x="8357370" y="189309"/>
            <a:ext cx="43658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9A8A7A"/>
                </a:solidFill>
                <a:latin typeface="PingFang SC"/>
                <a:ea typeface="PingFang SC"/>
                <a:cs typeface="PingFang SC"/>
              </a:rPr>
              <a:t>02 / 11</a:t>
            </a:r>
            <a:endParaRPr/>
          </a:p>
        </p:txBody>
      </p:sp>
      <p:sp>
        <p:nvSpPr>
          <p:cNvPr id="13" name="el-1785512059821-5"/>
          <p:cNvSpPr txBox="1"/>
          <p:nvPr/>
        </p:nvSpPr>
        <p:spPr>
          <a:xfrm>
            <a:off x="400050" y="1009427"/>
            <a:ext cx="1178719" cy="291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 spc="169">
                <a:solidFill>
                  <a:srgbClr val="3A2A1A"/>
                </a:solidFill>
                <a:latin typeface="PingFang SC"/>
                <a:ea typeface="PingFang SC"/>
                <a:cs typeface="PingFang SC"/>
              </a:rPr>
              <a:t>本章导航</a:t>
            </a:r>
            <a:endParaRPr/>
          </a:p>
        </p:txBody>
      </p:sp>
      <p:sp>
        <p:nvSpPr>
          <p:cNvPr id="14" name="el-1785512059822-6"/>
          <p:cNvSpPr txBox="1"/>
          <p:nvPr/>
        </p:nvSpPr>
        <p:spPr>
          <a:xfrm>
            <a:off x="1571625" y="1114202"/>
            <a:ext cx="17485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9A8A7A"/>
                </a:solidFill>
                <a:latin typeface="PingFang SC"/>
                <a:ea typeface="PingFang SC"/>
                <a:cs typeface="PingFang SC"/>
              </a:rPr>
              <a:t>— 从“天元术”到符号语言</a:t>
            </a:r>
            <a:endParaRPr/>
          </a:p>
        </p:txBody>
      </p:sp>
      <p:sp>
        <p:nvSpPr>
          <p:cNvPr id="15" name="el-1785512059823-7"/>
          <p:cNvSpPr txBox="1"/>
          <p:nvPr/>
        </p:nvSpPr>
        <p:spPr>
          <a:xfrm>
            <a:off x="600075" y="4911328"/>
            <a:ext cx="90480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9A8A7A"/>
                </a:solidFill>
                <a:latin typeface="PingFang SC"/>
                <a:ea typeface="PingFang SC"/>
                <a:cs typeface="PingFang SC"/>
              </a:rPr>
              <a:t>天元术 · 符号之源</a:t>
            </a:r>
            <a:endParaRPr/>
          </a:p>
        </p:txBody>
      </p:sp>
      <p:sp>
        <p:nvSpPr>
          <p:cNvPr id="16" name="el-1785512059823-8"/>
          <p:cNvSpPr txBox="1"/>
          <p:nvPr/>
        </p:nvSpPr>
        <p:spPr>
          <a:xfrm>
            <a:off x="8551069" y="4913710"/>
            <a:ext cx="23931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28">
                <a:solidFill>
                  <a:srgbClr val="9A8A7A"/>
                </a:solidFill>
                <a:latin typeface="PingFang SC"/>
                <a:ea typeface="PingFang SC"/>
                <a:cs typeface="PingFang SC"/>
              </a:rPr>
              <a:t>目录</a:t>
            </a:r>
            <a:endParaRPr/>
          </a:p>
        </p:txBody>
      </p:sp>
      <p:sp>
        <p:nvSpPr>
          <p:cNvPr id="17" name="el-1785512059829-9"/>
          <p:cNvSpPr/>
          <p:nvPr/>
        </p:nvSpPr>
        <p:spPr>
          <a:xfrm>
            <a:off x="400050" y="1529432"/>
            <a:ext cx="2638425" cy="2776017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 w="7144" algn="in">
            <a:solidFill>
              <a:srgbClr val="C8B4A0">
                <a:alpha val="20000"/>
              </a:srgbClr>
            </a:solidFill>
            <a:prstDash val="solid"/>
          </a:ln>
          <a:effectLst>
            <a:outerShdw blurRad="200025" dist="85725" dir="5400000" sx="100000" sy="100000" kx="0" ky="0" algn="ctr">
              <a:srgbClr val="785A46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512059844-15"/>
          <p:cNvSpPr/>
          <p:nvPr/>
        </p:nvSpPr>
        <p:spPr>
          <a:xfrm>
            <a:off x="607219" y="1536576"/>
            <a:ext cx="2224085" cy="28575"/>
          </a:xfrm>
          <a:prstGeom prst="roundRect">
            <a:avLst>
              <a:gd name="adj" fmla="val 50000"/>
            </a:avLst>
          </a:prstGeom>
          <a:solidFill>
            <a:srgbClr val="B55A3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2060078-16"/>
          <p:cNvSpPr/>
          <p:nvPr/>
        </p:nvSpPr>
        <p:spPr>
          <a:xfrm>
            <a:off x="607219" y="1836601"/>
            <a:ext cx="257175" cy="2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148" y="10286"/>
                </a:moveTo>
                <a:lnTo>
                  <a:pt x="49148" y="10286"/>
                </a:lnTo>
                <a:cubicBezTo>
                  <a:pt x="49840" y="7143"/>
                  <a:pt x="51160" y="4683"/>
                  <a:pt x="53111" y="2905"/>
                </a:cubicBezTo>
                <a:lnTo>
                  <a:pt x="53111" y="2905"/>
                </a:lnTo>
                <a:lnTo>
                  <a:pt x="53111" y="2905"/>
                </a:lnTo>
                <a:cubicBezTo>
                  <a:pt x="54963" y="968"/>
                  <a:pt x="57173" y="0"/>
                  <a:pt x="59741" y="0"/>
                </a:cubicBezTo>
                <a:lnTo>
                  <a:pt x="59741" y="0"/>
                </a:lnTo>
                <a:lnTo>
                  <a:pt x="94444" y="0"/>
                </a:lnTo>
                <a:cubicBezTo>
                  <a:pt x="96074" y="0"/>
                  <a:pt x="97407" y="667"/>
                  <a:pt x="98444" y="2000"/>
                </a:cubicBezTo>
                <a:lnTo>
                  <a:pt x="98444" y="2000"/>
                </a:lnTo>
                <a:cubicBezTo>
                  <a:pt x="99481" y="3333"/>
                  <a:pt x="100000" y="5048"/>
                  <a:pt x="100000" y="7143"/>
                </a:cubicBezTo>
                <a:lnTo>
                  <a:pt x="100000" y="7143"/>
                </a:lnTo>
                <a:cubicBezTo>
                  <a:pt x="100000" y="9238"/>
                  <a:pt x="99481" y="10952"/>
                  <a:pt x="98444" y="12286"/>
                </a:cubicBezTo>
                <a:lnTo>
                  <a:pt x="98444" y="12286"/>
                </a:lnTo>
                <a:cubicBezTo>
                  <a:pt x="97407" y="13619"/>
                  <a:pt x="96074" y="14286"/>
                  <a:pt x="94444" y="14286"/>
                </a:cubicBezTo>
                <a:lnTo>
                  <a:pt x="94444" y="14286"/>
                </a:lnTo>
                <a:lnTo>
                  <a:pt x="59741" y="14286"/>
                </a:lnTo>
                <a:lnTo>
                  <a:pt x="41481" y="94857"/>
                </a:lnTo>
                <a:cubicBezTo>
                  <a:pt x="40691" y="97683"/>
                  <a:pt x="39136" y="99397"/>
                  <a:pt x="36815" y="100000"/>
                </a:cubicBezTo>
                <a:lnTo>
                  <a:pt x="36815" y="100000"/>
                </a:lnTo>
                <a:cubicBezTo>
                  <a:pt x="34370" y="100159"/>
                  <a:pt x="32519" y="98968"/>
                  <a:pt x="31259" y="96429"/>
                </a:cubicBezTo>
                <a:lnTo>
                  <a:pt x="31259" y="96429"/>
                </a:lnTo>
                <a:lnTo>
                  <a:pt x="13556" y="57143"/>
                </a:lnTo>
                <a:lnTo>
                  <a:pt x="5556" y="57143"/>
                </a:lnTo>
                <a:cubicBezTo>
                  <a:pt x="3926" y="57143"/>
                  <a:pt x="2593" y="56476"/>
                  <a:pt x="1556" y="55143"/>
                </a:cubicBezTo>
                <a:lnTo>
                  <a:pt x="1556" y="55143"/>
                </a:lnTo>
                <a:cubicBezTo>
                  <a:pt x="519" y="53810"/>
                  <a:pt x="0" y="52095"/>
                  <a:pt x="0" y="50000"/>
                </a:cubicBezTo>
                <a:lnTo>
                  <a:pt x="0" y="50000"/>
                </a:lnTo>
                <a:cubicBezTo>
                  <a:pt x="0" y="47905"/>
                  <a:pt x="519" y="46190"/>
                  <a:pt x="1556" y="44857"/>
                </a:cubicBezTo>
                <a:lnTo>
                  <a:pt x="1556" y="44857"/>
                </a:lnTo>
                <a:cubicBezTo>
                  <a:pt x="2593" y="43524"/>
                  <a:pt x="3926" y="42857"/>
                  <a:pt x="5556" y="42857"/>
                </a:cubicBezTo>
                <a:lnTo>
                  <a:pt x="5556" y="42857"/>
                </a:lnTo>
                <a:lnTo>
                  <a:pt x="13556" y="42857"/>
                </a:lnTo>
                <a:cubicBezTo>
                  <a:pt x="17704" y="43016"/>
                  <a:pt x="20877" y="45397"/>
                  <a:pt x="23074" y="50000"/>
                </a:cubicBezTo>
                <a:lnTo>
                  <a:pt x="23074" y="50000"/>
                </a:lnTo>
                <a:lnTo>
                  <a:pt x="34370" y="75000"/>
                </a:lnTo>
                <a:lnTo>
                  <a:pt x="49148" y="10286"/>
                </a:lnTo>
                <a:moveTo>
                  <a:pt x="68222" y="44857"/>
                </a:moveTo>
                <a:lnTo>
                  <a:pt x="68222" y="44857"/>
                </a:lnTo>
                <a:cubicBezTo>
                  <a:pt x="69383" y="43524"/>
                  <a:pt x="70716" y="42857"/>
                  <a:pt x="72222" y="42857"/>
                </a:cubicBezTo>
                <a:lnTo>
                  <a:pt x="72222" y="42857"/>
                </a:lnTo>
                <a:lnTo>
                  <a:pt x="72222" y="42857"/>
                </a:lnTo>
                <a:cubicBezTo>
                  <a:pt x="73728" y="42857"/>
                  <a:pt x="75062" y="43524"/>
                  <a:pt x="76222" y="44857"/>
                </a:cubicBezTo>
                <a:lnTo>
                  <a:pt x="76222" y="44857"/>
                </a:lnTo>
                <a:lnTo>
                  <a:pt x="83333" y="54238"/>
                </a:lnTo>
                <a:lnTo>
                  <a:pt x="90444" y="44857"/>
                </a:lnTo>
                <a:cubicBezTo>
                  <a:pt x="91605" y="43524"/>
                  <a:pt x="92938" y="42857"/>
                  <a:pt x="94444" y="42857"/>
                </a:cubicBezTo>
                <a:lnTo>
                  <a:pt x="94444" y="42857"/>
                </a:lnTo>
                <a:cubicBezTo>
                  <a:pt x="95951" y="42857"/>
                  <a:pt x="97284" y="43524"/>
                  <a:pt x="98444" y="44857"/>
                </a:cubicBezTo>
                <a:lnTo>
                  <a:pt x="98444" y="44857"/>
                </a:lnTo>
                <a:cubicBezTo>
                  <a:pt x="99481" y="46349"/>
                  <a:pt x="100000" y="48063"/>
                  <a:pt x="100000" y="50000"/>
                </a:cubicBezTo>
                <a:lnTo>
                  <a:pt x="100000" y="50000"/>
                </a:lnTo>
                <a:cubicBezTo>
                  <a:pt x="100000" y="51937"/>
                  <a:pt x="99481" y="53651"/>
                  <a:pt x="98444" y="55143"/>
                </a:cubicBezTo>
                <a:lnTo>
                  <a:pt x="98444" y="55143"/>
                </a:lnTo>
                <a:lnTo>
                  <a:pt x="91148" y="64286"/>
                </a:lnTo>
                <a:lnTo>
                  <a:pt x="98444" y="73429"/>
                </a:lnTo>
                <a:cubicBezTo>
                  <a:pt x="99481" y="74921"/>
                  <a:pt x="100000" y="76635"/>
                  <a:pt x="100000" y="78571"/>
                </a:cubicBezTo>
                <a:lnTo>
                  <a:pt x="100000" y="78571"/>
                </a:lnTo>
                <a:cubicBezTo>
                  <a:pt x="100000" y="80508"/>
                  <a:pt x="99481" y="82222"/>
                  <a:pt x="98444" y="83714"/>
                </a:cubicBezTo>
                <a:lnTo>
                  <a:pt x="98444" y="83714"/>
                </a:lnTo>
                <a:cubicBezTo>
                  <a:pt x="97284" y="85048"/>
                  <a:pt x="95951" y="85714"/>
                  <a:pt x="94444" y="85714"/>
                </a:cubicBezTo>
                <a:lnTo>
                  <a:pt x="94444" y="85714"/>
                </a:lnTo>
                <a:cubicBezTo>
                  <a:pt x="92938" y="85714"/>
                  <a:pt x="91605" y="85048"/>
                  <a:pt x="90444" y="83714"/>
                </a:cubicBezTo>
                <a:lnTo>
                  <a:pt x="90444" y="83714"/>
                </a:lnTo>
                <a:lnTo>
                  <a:pt x="83333" y="74333"/>
                </a:lnTo>
                <a:lnTo>
                  <a:pt x="76222" y="83714"/>
                </a:lnTo>
                <a:cubicBezTo>
                  <a:pt x="75062" y="85048"/>
                  <a:pt x="73728" y="85714"/>
                  <a:pt x="72222" y="85714"/>
                </a:cubicBezTo>
                <a:lnTo>
                  <a:pt x="72222" y="85714"/>
                </a:lnTo>
                <a:cubicBezTo>
                  <a:pt x="70716" y="85714"/>
                  <a:pt x="69383" y="85048"/>
                  <a:pt x="68222" y="83714"/>
                </a:cubicBezTo>
                <a:lnTo>
                  <a:pt x="68222" y="83714"/>
                </a:lnTo>
                <a:cubicBezTo>
                  <a:pt x="67185" y="82222"/>
                  <a:pt x="66667" y="80508"/>
                  <a:pt x="66667" y="78571"/>
                </a:cubicBezTo>
                <a:lnTo>
                  <a:pt x="66667" y="78571"/>
                </a:lnTo>
                <a:cubicBezTo>
                  <a:pt x="66667" y="76635"/>
                  <a:pt x="67185" y="74921"/>
                  <a:pt x="68222" y="73429"/>
                </a:cubicBezTo>
                <a:lnTo>
                  <a:pt x="68222" y="73429"/>
                </a:lnTo>
                <a:lnTo>
                  <a:pt x="75519" y="64286"/>
                </a:lnTo>
                <a:lnTo>
                  <a:pt x="68222" y="55143"/>
                </a:lnTo>
                <a:cubicBezTo>
                  <a:pt x="67185" y="53651"/>
                  <a:pt x="66667" y="51937"/>
                  <a:pt x="66667" y="50000"/>
                </a:cubicBezTo>
                <a:lnTo>
                  <a:pt x="66667" y="50000"/>
                </a:lnTo>
                <a:cubicBezTo>
                  <a:pt x="66667" y="48063"/>
                  <a:pt x="67185" y="46349"/>
                  <a:pt x="68222" y="44857"/>
                </a:cubicBezTo>
                <a:lnTo>
                  <a:pt x="68222" y="44857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2059922-49"/>
          <p:cNvSpPr/>
          <p:nvPr/>
        </p:nvSpPr>
        <p:spPr>
          <a:xfrm>
            <a:off x="978694" y="1858045"/>
            <a:ext cx="303088" cy="157163"/>
          </a:xfrm>
          <a:prstGeom prst="roundRect">
            <a:avLst>
              <a:gd name="adj" fmla="val 50000"/>
            </a:avLst>
          </a:prstGeom>
          <a:solidFill>
            <a:srgbClr val="B4A08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512059869-24"/>
          <p:cNvCxnSpPr/>
          <p:nvPr/>
        </p:nvCxnSpPr>
        <p:spPr>
          <a:xfrm>
            <a:off x="607219" y="3766096"/>
            <a:ext cx="2224088" cy="914"/>
          </a:xfrm>
          <a:prstGeom prst="line">
            <a:avLst/>
          </a:prstGeom>
          <a:ln w="7144" cap="flat">
            <a:solidFill>
              <a:srgbClr val="C8B4A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12059887-31"/>
          <p:cNvSpPr/>
          <p:nvPr/>
        </p:nvSpPr>
        <p:spPr>
          <a:xfrm>
            <a:off x="607219" y="3883968"/>
            <a:ext cx="539353" cy="185738"/>
          </a:xfrm>
          <a:prstGeom prst="roundRect">
            <a:avLst>
              <a:gd name="adj" fmla="val 50000"/>
            </a:avLst>
          </a:prstGeom>
          <a:solidFill>
            <a:srgbClr val="F0EB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2060085-19"/>
          <p:cNvSpPr/>
          <p:nvPr/>
        </p:nvSpPr>
        <p:spPr>
          <a:xfrm>
            <a:off x="707231" y="394111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2059890-33"/>
          <p:cNvSpPr/>
          <p:nvPr/>
        </p:nvSpPr>
        <p:spPr>
          <a:xfrm>
            <a:off x="1203722" y="3883968"/>
            <a:ext cx="746522" cy="185738"/>
          </a:xfrm>
          <a:prstGeom prst="roundRect">
            <a:avLst>
              <a:gd name="adj" fmla="val 50000"/>
            </a:avLst>
          </a:prstGeom>
          <a:solidFill>
            <a:srgbClr val="F0EB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2060087-20"/>
          <p:cNvSpPr/>
          <p:nvPr/>
        </p:nvSpPr>
        <p:spPr>
          <a:xfrm>
            <a:off x="1303734" y="394111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2059894-35"/>
          <p:cNvSpPr/>
          <p:nvPr/>
        </p:nvSpPr>
        <p:spPr>
          <a:xfrm>
            <a:off x="2007394" y="3883968"/>
            <a:ext cx="746522" cy="185738"/>
          </a:xfrm>
          <a:prstGeom prst="roundRect">
            <a:avLst>
              <a:gd name="adj" fmla="val 50000"/>
            </a:avLst>
          </a:prstGeom>
          <a:solidFill>
            <a:srgbClr val="F0EB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2060088-21"/>
          <p:cNvSpPr/>
          <p:nvPr/>
        </p:nvSpPr>
        <p:spPr>
          <a:xfrm>
            <a:off x="2107406" y="394111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2059833-10"/>
          <p:cNvSpPr/>
          <p:nvPr/>
        </p:nvSpPr>
        <p:spPr>
          <a:xfrm>
            <a:off x="3252788" y="1529432"/>
            <a:ext cx="2638425" cy="2776017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 w="7144" algn="in">
            <a:solidFill>
              <a:srgbClr val="C8B4A0">
                <a:alpha val="20000"/>
              </a:srgbClr>
            </a:solidFill>
            <a:prstDash val="solid"/>
          </a:ln>
          <a:effectLst>
            <a:outerShdw blurRad="200025" dist="85725" dir="5400000" sx="100000" sy="100000" kx="0" ky="0" algn="ctr">
              <a:srgbClr val="785A46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5512059846-16"/>
          <p:cNvSpPr/>
          <p:nvPr/>
        </p:nvSpPr>
        <p:spPr>
          <a:xfrm>
            <a:off x="3459956" y="1536576"/>
            <a:ext cx="2224085" cy="28575"/>
          </a:xfrm>
          <a:prstGeom prst="roundRect">
            <a:avLst>
              <a:gd name="adj" fmla="val 50000"/>
            </a:avLst>
          </a:prstGeom>
          <a:solidFill>
            <a:srgbClr val="4A6FA5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2060081-17"/>
          <p:cNvSpPr/>
          <p:nvPr/>
        </p:nvSpPr>
        <p:spPr>
          <a:xfrm>
            <a:off x="3459956" y="182232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1963" y="139"/>
                  <a:pt x="8056" y="1375"/>
                  <a:pt x="4944" y="3708"/>
                </a:cubicBezTo>
                <a:lnTo>
                  <a:pt x="4944" y="3708"/>
                </a:lnTo>
                <a:lnTo>
                  <a:pt x="4944" y="3708"/>
                </a:lnTo>
                <a:cubicBezTo>
                  <a:pt x="1833" y="6042"/>
                  <a:pt x="185" y="8972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85" y="91028"/>
                  <a:pt x="1833" y="93958"/>
                  <a:pt x="4944" y="96292"/>
                </a:cubicBezTo>
                <a:lnTo>
                  <a:pt x="4944" y="96292"/>
                </a:lnTo>
                <a:cubicBezTo>
                  <a:pt x="8056" y="98625"/>
                  <a:pt x="11963" y="99861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37" y="99861"/>
                  <a:pt x="91944" y="98625"/>
                  <a:pt x="95056" y="96292"/>
                </a:cubicBezTo>
                <a:lnTo>
                  <a:pt x="95056" y="96292"/>
                </a:lnTo>
                <a:cubicBezTo>
                  <a:pt x="98167" y="93958"/>
                  <a:pt x="99815" y="91028"/>
                  <a:pt x="100000" y="87500"/>
                </a:cubicBezTo>
                <a:lnTo>
                  <a:pt x="100000" y="87500"/>
                </a:lnTo>
                <a:lnTo>
                  <a:pt x="100000" y="12500"/>
                </a:lnTo>
                <a:cubicBezTo>
                  <a:pt x="99815" y="8972"/>
                  <a:pt x="98167" y="6042"/>
                  <a:pt x="95056" y="3708"/>
                </a:cubicBezTo>
                <a:lnTo>
                  <a:pt x="95056" y="3708"/>
                </a:lnTo>
                <a:cubicBezTo>
                  <a:pt x="91944" y="1375"/>
                  <a:pt x="88037" y="139"/>
                  <a:pt x="83333" y="0"/>
                </a:cubicBezTo>
                <a:lnTo>
                  <a:pt x="83333" y="0"/>
                </a:lnTo>
                <a:lnTo>
                  <a:pt x="16667" y="0"/>
                </a:lnTo>
                <a:moveTo>
                  <a:pt x="25000" y="12500"/>
                </a:moveTo>
                <a:lnTo>
                  <a:pt x="25000" y="12500"/>
                </a:lnTo>
                <a:lnTo>
                  <a:pt x="75000" y="12500"/>
                </a:lnTo>
                <a:cubicBezTo>
                  <a:pt x="77444" y="12500"/>
                  <a:pt x="79444" y="13083"/>
                  <a:pt x="81000" y="14250"/>
                </a:cubicBezTo>
                <a:lnTo>
                  <a:pt x="81000" y="14250"/>
                </a:lnTo>
                <a:cubicBezTo>
                  <a:pt x="82556" y="15417"/>
                  <a:pt x="83333" y="16917"/>
                  <a:pt x="83333" y="18750"/>
                </a:cubicBezTo>
                <a:lnTo>
                  <a:pt x="83333" y="18750"/>
                </a:lnTo>
                <a:lnTo>
                  <a:pt x="83333" y="25000"/>
                </a:lnTo>
                <a:cubicBezTo>
                  <a:pt x="83333" y="26833"/>
                  <a:pt x="82556" y="28333"/>
                  <a:pt x="81000" y="29500"/>
                </a:cubicBezTo>
                <a:lnTo>
                  <a:pt x="81000" y="29500"/>
                </a:lnTo>
                <a:cubicBezTo>
                  <a:pt x="79444" y="30667"/>
                  <a:pt x="77444" y="31250"/>
                  <a:pt x="75000" y="31250"/>
                </a:cubicBezTo>
                <a:lnTo>
                  <a:pt x="75000" y="31250"/>
                </a:lnTo>
                <a:lnTo>
                  <a:pt x="25000" y="31250"/>
                </a:lnTo>
                <a:cubicBezTo>
                  <a:pt x="22556" y="31250"/>
                  <a:pt x="20556" y="30667"/>
                  <a:pt x="19000" y="29500"/>
                </a:cubicBezTo>
                <a:lnTo>
                  <a:pt x="19000" y="29500"/>
                </a:lnTo>
                <a:cubicBezTo>
                  <a:pt x="17444" y="28333"/>
                  <a:pt x="16667" y="26833"/>
                  <a:pt x="16667" y="25000"/>
                </a:cubicBezTo>
                <a:lnTo>
                  <a:pt x="16667" y="25000"/>
                </a:lnTo>
                <a:lnTo>
                  <a:pt x="16667" y="18750"/>
                </a:lnTo>
                <a:cubicBezTo>
                  <a:pt x="16667" y="16917"/>
                  <a:pt x="17444" y="15417"/>
                  <a:pt x="19000" y="14250"/>
                </a:cubicBezTo>
                <a:lnTo>
                  <a:pt x="19000" y="14250"/>
                </a:lnTo>
                <a:cubicBezTo>
                  <a:pt x="20556" y="13083"/>
                  <a:pt x="22556" y="12500"/>
                  <a:pt x="25000" y="12500"/>
                </a:cubicBezTo>
                <a:lnTo>
                  <a:pt x="25000" y="12500"/>
                </a:lnTo>
                <a:moveTo>
                  <a:pt x="33333" y="43750"/>
                </a:moveTo>
                <a:lnTo>
                  <a:pt x="33333" y="43750"/>
                </a:lnTo>
                <a:cubicBezTo>
                  <a:pt x="33333" y="45583"/>
                  <a:pt x="32556" y="47083"/>
                  <a:pt x="31000" y="48250"/>
                </a:cubicBezTo>
                <a:lnTo>
                  <a:pt x="31000" y="48250"/>
                </a:lnTo>
                <a:lnTo>
                  <a:pt x="31000" y="48250"/>
                </a:lnTo>
                <a:cubicBezTo>
                  <a:pt x="29444" y="49417"/>
                  <a:pt x="27444" y="50000"/>
                  <a:pt x="25000" y="50000"/>
                </a:cubicBezTo>
                <a:lnTo>
                  <a:pt x="25000" y="50000"/>
                </a:lnTo>
                <a:cubicBezTo>
                  <a:pt x="22556" y="50000"/>
                  <a:pt x="20556" y="49417"/>
                  <a:pt x="19000" y="48250"/>
                </a:cubicBezTo>
                <a:lnTo>
                  <a:pt x="19000" y="48250"/>
                </a:lnTo>
                <a:cubicBezTo>
                  <a:pt x="17444" y="47083"/>
                  <a:pt x="16667" y="45583"/>
                  <a:pt x="16667" y="43750"/>
                </a:cubicBezTo>
                <a:lnTo>
                  <a:pt x="16667" y="43750"/>
                </a:lnTo>
                <a:cubicBezTo>
                  <a:pt x="16667" y="41917"/>
                  <a:pt x="17444" y="40417"/>
                  <a:pt x="19000" y="39250"/>
                </a:cubicBezTo>
                <a:lnTo>
                  <a:pt x="19000" y="39250"/>
                </a:lnTo>
                <a:cubicBezTo>
                  <a:pt x="20556" y="38083"/>
                  <a:pt x="22556" y="37500"/>
                  <a:pt x="25000" y="37500"/>
                </a:cubicBezTo>
                <a:lnTo>
                  <a:pt x="25000" y="37500"/>
                </a:lnTo>
                <a:cubicBezTo>
                  <a:pt x="27444" y="37500"/>
                  <a:pt x="29444" y="38083"/>
                  <a:pt x="31000" y="39250"/>
                </a:cubicBezTo>
                <a:lnTo>
                  <a:pt x="31000" y="39250"/>
                </a:lnTo>
                <a:cubicBezTo>
                  <a:pt x="32556" y="40417"/>
                  <a:pt x="33333" y="41917"/>
                  <a:pt x="33333" y="43750"/>
                </a:cubicBezTo>
                <a:lnTo>
                  <a:pt x="33333" y="43750"/>
                </a:lnTo>
                <a:moveTo>
                  <a:pt x="25000" y="68750"/>
                </a:moveTo>
                <a:lnTo>
                  <a:pt x="25000" y="68750"/>
                </a:lnTo>
                <a:cubicBezTo>
                  <a:pt x="22556" y="68750"/>
                  <a:pt x="20556" y="68167"/>
                  <a:pt x="19000" y="67000"/>
                </a:cubicBezTo>
                <a:lnTo>
                  <a:pt x="19000" y="67000"/>
                </a:lnTo>
                <a:lnTo>
                  <a:pt x="19000" y="67000"/>
                </a:lnTo>
                <a:cubicBezTo>
                  <a:pt x="17444" y="65833"/>
                  <a:pt x="16667" y="64333"/>
                  <a:pt x="16667" y="62500"/>
                </a:cubicBezTo>
                <a:lnTo>
                  <a:pt x="16667" y="62500"/>
                </a:lnTo>
                <a:cubicBezTo>
                  <a:pt x="16667" y="60667"/>
                  <a:pt x="17444" y="59167"/>
                  <a:pt x="19000" y="58000"/>
                </a:cubicBezTo>
                <a:lnTo>
                  <a:pt x="19000" y="58000"/>
                </a:lnTo>
                <a:cubicBezTo>
                  <a:pt x="20556" y="56833"/>
                  <a:pt x="22556" y="56250"/>
                  <a:pt x="25000" y="56250"/>
                </a:cubicBezTo>
                <a:lnTo>
                  <a:pt x="25000" y="56250"/>
                </a:lnTo>
                <a:cubicBezTo>
                  <a:pt x="27444" y="56250"/>
                  <a:pt x="29444" y="56833"/>
                  <a:pt x="31000" y="58000"/>
                </a:cubicBezTo>
                <a:lnTo>
                  <a:pt x="31000" y="58000"/>
                </a:lnTo>
                <a:cubicBezTo>
                  <a:pt x="32556" y="59167"/>
                  <a:pt x="33333" y="60667"/>
                  <a:pt x="33333" y="62500"/>
                </a:cubicBezTo>
                <a:lnTo>
                  <a:pt x="33333" y="62500"/>
                </a:lnTo>
                <a:cubicBezTo>
                  <a:pt x="33333" y="64333"/>
                  <a:pt x="32556" y="65833"/>
                  <a:pt x="31000" y="67000"/>
                </a:cubicBezTo>
                <a:lnTo>
                  <a:pt x="31000" y="67000"/>
                </a:lnTo>
                <a:cubicBezTo>
                  <a:pt x="29444" y="68167"/>
                  <a:pt x="27444" y="68750"/>
                  <a:pt x="25000" y="68750"/>
                </a:cubicBezTo>
                <a:lnTo>
                  <a:pt x="25000" y="68750"/>
                </a:lnTo>
                <a:moveTo>
                  <a:pt x="16667" y="81250"/>
                </a:moveTo>
                <a:lnTo>
                  <a:pt x="16667" y="81250"/>
                </a:lnTo>
                <a:cubicBezTo>
                  <a:pt x="16667" y="79417"/>
                  <a:pt x="17444" y="77917"/>
                  <a:pt x="19000" y="76750"/>
                </a:cubicBezTo>
                <a:lnTo>
                  <a:pt x="19000" y="76750"/>
                </a:lnTo>
                <a:lnTo>
                  <a:pt x="19000" y="76750"/>
                </a:lnTo>
                <a:cubicBezTo>
                  <a:pt x="20556" y="75583"/>
                  <a:pt x="22556" y="75000"/>
                  <a:pt x="25000" y="75000"/>
                </a:cubicBezTo>
                <a:lnTo>
                  <a:pt x="25000" y="75000"/>
                </a:lnTo>
                <a:lnTo>
                  <a:pt x="50000" y="75000"/>
                </a:lnTo>
                <a:cubicBezTo>
                  <a:pt x="52444" y="75000"/>
                  <a:pt x="54444" y="75583"/>
                  <a:pt x="56000" y="76750"/>
                </a:cubicBezTo>
                <a:lnTo>
                  <a:pt x="56000" y="76750"/>
                </a:lnTo>
                <a:cubicBezTo>
                  <a:pt x="57556" y="77917"/>
                  <a:pt x="58333" y="79417"/>
                  <a:pt x="58333" y="81250"/>
                </a:cubicBezTo>
                <a:lnTo>
                  <a:pt x="58333" y="81250"/>
                </a:lnTo>
                <a:cubicBezTo>
                  <a:pt x="58333" y="83083"/>
                  <a:pt x="57556" y="84583"/>
                  <a:pt x="56000" y="85750"/>
                </a:cubicBezTo>
                <a:lnTo>
                  <a:pt x="56000" y="85750"/>
                </a:lnTo>
                <a:cubicBezTo>
                  <a:pt x="54444" y="86917"/>
                  <a:pt x="52444" y="87500"/>
                  <a:pt x="50000" y="87500"/>
                </a:cubicBezTo>
                <a:lnTo>
                  <a:pt x="50000" y="87500"/>
                </a:lnTo>
                <a:lnTo>
                  <a:pt x="25000" y="87500"/>
                </a:lnTo>
                <a:cubicBezTo>
                  <a:pt x="22556" y="87500"/>
                  <a:pt x="20556" y="86917"/>
                  <a:pt x="19000" y="85750"/>
                </a:cubicBezTo>
                <a:lnTo>
                  <a:pt x="19000" y="85750"/>
                </a:lnTo>
                <a:cubicBezTo>
                  <a:pt x="17444" y="84583"/>
                  <a:pt x="16667" y="83083"/>
                  <a:pt x="16667" y="81250"/>
                </a:cubicBezTo>
                <a:lnTo>
                  <a:pt x="16667" y="81250"/>
                </a:lnTo>
                <a:moveTo>
                  <a:pt x="50000" y="50000"/>
                </a:moveTo>
                <a:lnTo>
                  <a:pt x="50000" y="50000"/>
                </a:lnTo>
                <a:cubicBezTo>
                  <a:pt x="47556" y="50000"/>
                  <a:pt x="45556" y="49417"/>
                  <a:pt x="44000" y="48250"/>
                </a:cubicBezTo>
                <a:lnTo>
                  <a:pt x="44000" y="48250"/>
                </a:lnTo>
                <a:lnTo>
                  <a:pt x="44000" y="48250"/>
                </a:lnTo>
                <a:cubicBezTo>
                  <a:pt x="42444" y="47083"/>
                  <a:pt x="41667" y="45583"/>
                  <a:pt x="41667" y="43750"/>
                </a:cubicBezTo>
                <a:lnTo>
                  <a:pt x="41667" y="43750"/>
                </a:lnTo>
                <a:cubicBezTo>
                  <a:pt x="41667" y="41917"/>
                  <a:pt x="42444" y="40417"/>
                  <a:pt x="44000" y="39250"/>
                </a:cubicBezTo>
                <a:lnTo>
                  <a:pt x="44000" y="39250"/>
                </a:lnTo>
                <a:cubicBezTo>
                  <a:pt x="45556" y="38083"/>
                  <a:pt x="47556" y="37500"/>
                  <a:pt x="50000" y="37500"/>
                </a:cubicBezTo>
                <a:lnTo>
                  <a:pt x="50000" y="37500"/>
                </a:lnTo>
                <a:cubicBezTo>
                  <a:pt x="52444" y="37500"/>
                  <a:pt x="54444" y="38083"/>
                  <a:pt x="56000" y="39250"/>
                </a:cubicBezTo>
                <a:lnTo>
                  <a:pt x="56000" y="39250"/>
                </a:lnTo>
                <a:cubicBezTo>
                  <a:pt x="57556" y="40417"/>
                  <a:pt x="58333" y="41917"/>
                  <a:pt x="58333" y="43750"/>
                </a:cubicBezTo>
                <a:lnTo>
                  <a:pt x="58333" y="43750"/>
                </a:lnTo>
                <a:cubicBezTo>
                  <a:pt x="58333" y="45583"/>
                  <a:pt x="57556" y="47083"/>
                  <a:pt x="56000" y="48250"/>
                </a:cubicBezTo>
                <a:lnTo>
                  <a:pt x="56000" y="48250"/>
                </a:lnTo>
                <a:cubicBezTo>
                  <a:pt x="54444" y="49417"/>
                  <a:pt x="52444" y="50000"/>
                  <a:pt x="50000" y="50000"/>
                </a:cubicBezTo>
                <a:lnTo>
                  <a:pt x="50000" y="50000"/>
                </a:lnTo>
                <a:moveTo>
                  <a:pt x="58333" y="62500"/>
                </a:moveTo>
                <a:lnTo>
                  <a:pt x="58333" y="62500"/>
                </a:lnTo>
                <a:cubicBezTo>
                  <a:pt x="58333" y="64333"/>
                  <a:pt x="57556" y="65833"/>
                  <a:pt x="56000" y="67000"/>
                </a:cubicBezTo>
                <a:lnTo>
                  <a:pt x="56000" y="67000"/>
                </a:lnTo>
                <a:lnTo>
                  <a:pt x="56000" y="67000"/>
                </a:lnTo>
                <a:cubicBezTo>
                  <a:pt x="54444" y="68167"/>
                  <a:pt x="52444" y="68750"/>
                  <a:pt x="50000" y="68750"/>
                </a:cubicBezTo>
                <a:lnTo>
                  <a:pt x="50000" y="68750"/>
                </a:lnTo>
                <a:cubicBezTo>
                  <a:pt x="47556" y="68750"/>
                  <a:pt x="45556" y="68167"/>
                  <a:pt x="44000" y="67000"/>
                </a:cubicBezTo>
                <a:lnTo>
                  <a:pt x="44000" y="67000"/>
                </a:lnTo>
                <a:cubicBezTo>
                  <a:pt x="42444" y="65833"/>
                  <a:pt x="41667" y="64333"/>
                  <a:pt x="41667" y="62500"/>
                </a:cubicBezTo>
                <a:lnTo>
                  <a:pt x="41667" y="62500"/>
                </a:lnTo>
                <a:cubicBezTo>
                  <a:pt x="41667" y="60667"/>
                  <a:pt x="42444" y="59167"/>
                  <a:pt x="44000" y="58000"/>
                </a:cubicBezTo>
                <a:lnTo>
                  <a:pt x="44000" y="58000"/>
                </a:lnTo>
                <a:cubicBezTo>
                  <a:pt x="45556" y="56833"/>
                  <a:pt x="47556" y="56250"/>
                  <a:pt x="50000" y="56250"/>
                </a:cubicBezTo>
                <a:lnTo>
                  <a:pt x="50000" y="56250"/>
                </a:lnTo>
                <a:cubicBezTo>
                  <a:pt x="52444" y="56250"/>
                  <a:pt x="54444" y="56833"/>
                  <a:pt x="56000" y="58000"/>
                </a:cubicBezTo>
                <a:lnTo>
                  <a:pt x="56000" y="58000"/>
                </a:lnTo>
                <a:cubicBezTo>
                  <a:pt x="57556" y="59167"/>
                  <a:pt x="58333" y="60667"/>
                  <a:pt x="58333" y="62500"/>
                </a:cubicBezTo>
                <a:lnTo>
                  <a:pt x="58333" y="62500"/>
                </a:lnTo>
                <a:moveTo>
                  <a:pt x="75000" y="50000"/>
                </a:moveTo>
                <a:lnTo>
                  <a:pt x="75000" y="50000"/>
                </a:lnTo>
                <a:cubicBezTo>
                  <a:pt x="72556" y="50000"/>
                  <a:pt x="70556" y="49417"/>
                  <a:pt x="69000" y="48250"/>
                </a:cubicBezTo>
                <a:lnTo>
                  <a:pt x="69000" y="48250"/>
                </a:lnTo>
                <a:lnTo>
                  <a:pt x="69000" y="48250"/>
                </a:lnTo>
                <a:cubicBezTo>
                  <a:pt x="67444" y="47083"/>
                  <a:pt x="66667" y="45583"/>
                  <a:pt x="66667" y="43750"/>
                </a:cubicBezTo>
                <a:lnTo>
                  <a:pt x="66667" y="43750"/>
                </a:lnTo>
                <a:cubicBezTo>
                  <a:pt x="66667" y="41917"/>
                  <a:pt x="67444" y="40417"/>
                  <a:pt x="69000" y="39250"/>
                </a:cubicBezTo>
                <a:lnTo>
                  <a:pt x="69000" y="39250"/>
                </a:lnTo>
                <a:cubicBezTo>
                  <a:pt x="70556" y="38083"/>
                  <a:pt x="72556" y="37500"/>
                  <a:pt x="75000" y="37500"/>
                </a:cubicBezTo>
                <a:lnTo>
                  <a:pt x="75000" y="37500"/>
                </a:lnTo>
                <a:cubicBezTo>
                  <a:pt x="77444" y="37500"/>
                  <a:pt x="79444" y="38083"/>
                  <a:pt x="81000" y="39250"/>
                </a:cubicBezTo>
                <a:lnTo>
                  <a:pt x="81000" y="39250"/>
                </a:lnTo>
                <a:cubicBezTo>
                  <a:pt x="82556" y="40417"/>
                  <a:pt x="83333" y="41917"/>
                  <a:pt x="83333" y="43750"/>
                </a:cubicBezTo>
                <a:lnTo>
                  <a:pt x="83333" y="43750"/>
                </a:lnTo>
                <a:cubicBezTo>
                  <a:pt x="83333" y="45583"/>
                  <a:pt x="82556" y="47083"/>
                  <a:pt x="81000" y="48250"/>
                </a:cubicBezTo>
                <a:lnTo>
                  <a:pt x="81000" y="48250"/>
                </a:lnTo>
                <a:cubicBezTo>
                  <a:pt x="79444" y="49417"/>
                  <a:pt x="77444" y="50000"/>
                  <a:pt x="75000" y="50000"/>
                </a:cubicBezTo>
                <a:lnTo>
                  <a:pt x="75000" y="50000"/>
                </a:lnTo>
                <a:moveTo>
                  <a:pt x="83333" y="62500"/>
                </a:moveTo>
                <a:lnTo>
                  <a:pt x="83333" y="62500"/>
                </a:lnTo>
                <a:cubicBezTo>
                  <a:pt x="83333" y="64333"/>
                  <a:pt x="82556" y="65833"/>
                  <a:pt x="81000" y="67000"/>
                </a:cubicBezTo>
                <a:lnTo>
                  <a:pt x="81000" y="67000"/>
                </a:lnTo>
                <a:lnTo>
                  <a:pt x="81000" y="67000"/>
                </a:lnTo>
                <a:cubicBezTo>
                  <a:pt x="79444" y="68167"/>
                  <a:pt x="77444" y="68750"/>
                  <a:pt x="75000" y="68750"/>
                </a:cubicBezTo>
                <a:lnTo>
                  <a:pt x="75000" y="68750"/>
                </a:lnTo>
                <a:cubicBezTo>
                  <a:pt x="72556" y="68750"/>
                  <a:pt x="70556" y="68167"/>
                  <a:pt x="69000" y="67000"/>
                </a:cubicBezTo>
                <a:lnTo>
                  <a:pt x="69000" y="67000"/>
                </a:lnTo>
                <a:cubicBezTo>
                  <a:pt x="67444" y="65833"/>
                  <a:pt x="66667" y="64333"/>
                  <a:pt x="66667" y="62500"/>
                </a:cubicBezTo>
                <a:lnTo>
                  <a:pt x="66667" y="62500"/>
                </a:lnTo>
                <a:cubicBezTo>
                  <a:pt x="66667" y="60667"/>
                  <a:pt x="67444" y="59167"/>
                  <a:pt x="69000" y="58000"/>
                </a:cubicBezTo>
                <a:lnTo>
                  <a:pt x="69000" y="58000"/>
                </a:lnTo>
                <a:cubicBezTo>
                  <a:pt x="70556" y="56833"/>
                  <a:pt x="72556" y="56250"/>
                  <a:pt x="75000" y="56250"/>
                </a:cubicBezTo>
                <a:lnTo>
                  <a:pt x="75000" y="56250"/>
                </a:lnTo>
                <a:cubicBezTo>
                  <a:pt x="77444" y="56250"/>
                  <a:pt x="79444" y="56833"/>
                  <a:pt x="81000" y="58000"/>
                </a:cubicBezTo>
                <a:lnTo>
                  <a:pt x="81000" y="58000"/>
                </a:lnTo>
                <a:cubicBezTo>
                  <a:pt x="82556" y="59167"/>
                  <a:pt x="83333" y="60667"/>
                  <a:pt x="83333" y="62500"/>
                </a:cubicBezTo>
                <a:lnTo>
                  <a:pt x="83333" y="62500"/>
                </a:lnTo>
                <a:moveTo>
                  <a:pt x="75000" y="87500"/>
                </a:moveTo>
                <a:lnTo>
                  <a:pt x="75000" y="87500"/>
                </a:lnTo>
                <a:cubicBezTo>
                  <a:pt x="72556" y="87500"/>
                  <a:pt x="70556" y="86917"/>
                  <a:pt x="69000" y="85750"/>
                </a:cubicBezTo>
                <a:lnTo>
                  <a:pt x="69000" y="85750"/>
                </a:lnTo>
                <a:lnTo>
                  <a:pt x="69000" y="85750"/>
                </a:lnTo>
                <a:cubicBezTo>
                  <a:pt x="67444" y="84583"/>
                  <a:pt x="66667" y="83083"/>
                  <a:pt x="66667" y="81250"/>
                </a:cubicBezTo>
                <a:lnTo>
                  <a:pt x="66667" y="81250"/>
                </a:lnTo>
                <a:cubicBezTo>
                  <a:pt x="66667" y="79417"/>
                  <a:pt x="67444" y="77917"/>
                  <a:pt x="69000" y="76750"/>
                </a:cubicBezTo>
                <a:lnTo>
                  <a:pt x="69000" y="76750"/>
                </a:lnTo>
                <a:cubicBezTo>
                  <a:pt x="70556" y="75583"/>
                  <a:pt x="72556" y="75000"/>
                  <a:pt x="75000" y="75000"/>
                </a:cubicBezTo>
                <a:lnTo>
                  <a:pt x="75000" y="75000"/>
                </a:lnTo>
                <a:cubicBezTo>
                  <a:pt x="77444" y="75000"/>
                  <a:pt x="79444" y="75583"/>
                  <a:pt x="81000" y="76750"/>
                </a:cubicBezTo>
                <a:lnTo>
                  <a:pt x="81000" y="76750"/>
                </a:lnTo>
                <a:cubicBezTo>
                  <a:pt x="82556" y="77917"/>
                  <a:pt x="83333" y="79417"/>
                  <a:pt x="83333" y="81250"/>
                </a:cubicBezTo>
                <a:lnTo>
                  <a:pt x="83333" y="81250"/>
                </a:lnTo>
                <a:cubicBezTo>
                  <a:pt x="83333" y="83083"/>
                  <a:pt x="82556" y="84583"/>
                  <a:pt x="81000" y="85750"/>
                </a:cubicBezTo>
                <a:lnTo>
                  <a:pt x="81000" y="85750"/>
                </a:lnTo>
                <a:cubicBezTo>
                  <a:pt x="79444" y="86917"/>
                  <a:pt x="77444" y="87500"/>
                  <a:pt x="75000" y="87500"/>
                </a:cubicBezTo>
                <a:lnTo>
                  <a:pt x="75000" y="87500"/>
                </a:lnTo>
              </a:path>
            </a:pathLst>
          </a:custGeom>
          <a:solidFill>
            <a:srgbClr val="4A6F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2059926-51"/>
          <p:cNvSpPr/>
          <p:nvPr/>
        </p:nvSpPr>
        <p:spPr>
          <a:xfrm>
            <a:off x="3745707" y="1858045"/>
            <a:ext cx="303088" cy="157163"/>
          </a:xfrm>
          <a:prstGeom prst="roundRect">
            <a:avLst>
              <a:gd name="adj" fmla="val 50000"/>
            </a:avLst>
          </a:prstGeom>
          <a:solidFill>
            <a:srgbClr val="B4A08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5512059870-25"/>
          <p:cNvCxnSpPr/>
          <p:nvPr/>
        </p:nvCxnSpPr>
        <p:spPr>
          <a:xfrm>
            <a:off x="3459956" y="3766096"/>
            <a:ext cx="2224088" cy="914"/>
          </a:xfrm>
          <a:prstGeom prst="line">
            <a:avLst/>
          </a:prstGeom>
          <a:ln w="7144" cap="flat">
            <a:solidFill>
              <a:srgbClr val="C8B4A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5512059899-37"/>
          <p:cNvSpPr/>
          <p:nvPr/>
        </p:nvSpPr>
        <p:spPr>
          <a:xfrm>
            <a:off x="3459956" y="3883968"/>
            <a:ext cx="642938" cy="185738"/>
          </a:xfrm>
          <a:prstGeom prst="roundRect">
            <a:avLst>
              <a:gd name="adj" fmla="val 50000"/>
            </a:avLst>
          </a:prstGeom>
          <a:solidFill>
            <a:srgbClr val="F0EB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2060090-22"/>
          <p:cNvSpPr/>
          <p:nvPr/>
        </p:nvSpPr>
        <p:spPr>
          <a:xfrm>
            <a:off x="3559969" y="394111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4A6F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2059904-39"/>
          <p:cNvSpPr/>
          <p:nvPr/>
        </p:nvSpPr>
        <p:spPr>
          <a:xfrm>
            <a:off x="4160044" y="3883968"/>
            <a:ext cx="642938" cy="185738"/>
          </a:xfrm>
          <a:prstGeom prst="roundRect">
            <a:avLst>
              <a:gd name="adj" fmla="val 50000"/>
            </a:avLst>
          </a:prstGeom>
          <a:solidFill>
            <a:srgbClr val="F0EB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2060091-23"/>
          <p:cNvSpPr/>
          <p:nvPr/>
        </p:nvSpPr>
        <p:spPr>
          <a:xfrm>
            <a:off x="4260057" y="394111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4A6F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2059909-41"/>
          <p:cNvSpPr/>
          <p:nvPr/>
        </p:nvSpPr>
        <p:spPr>
          <a:xfrm>
            <a:off x="4860132" y="3883968"/>
            <a:ext cx="746522" cy="185738"/>
          </a:xfrm>
          <a:prstGeom prst="roundRect">
            <a:avLst>
              <a:gd name="adj" fmla="val 50000"/>
            </a:avLst>
          </a:prstGeom>
          <a:solidFill>
            <a:srgbClr val="F0EB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2060092-24"/>
          <p:cNvSpPr/>
          <p:nvPr/>
        </p:nvSpPr>
        <p:spPr>
          <a:xfrm>
            <a:off x="4960144" y="394111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4A6F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2059835-11"/>
          <p:cNvSpPr/>
          <p:nvPr/>
        </p:nvSpPr>
        <p:spPr>
          <a:xfrm>
            <a:off x="6105525" y="1529432"/>
            <a:ext cx="2638425" cy="2776017"/>
          </a:xfrm>
          <a:prstGeom prst="roundRect">
            <a:avLst>
              <a:gd name="adj" fmla="val 8664"/>
            </a:avLst>
          </a:prstGeom>
          <a:solidFill>
            <a:srgbClr val="FFFFFF"/>
          </a:solidFill>
          <a:ln w="7144" algn="in">
            <a:solidFill>
              <a:srgbClr val="C8B4A0">
                <a:alpha val="20000"/>
              </a:srgbClr>
            </a:solidFill>
            <a:prstDash val="solid"/>
          </a:ln>
          <a:effectLst>
            <a:outerShdw blurRad="200025" dist="85725" dir="5400000" sx="100000" sy="100000" kx="0" ky="0" algn="ctr">
              <a:srgbClr val="785A46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0" name="el-1785512059847-17"/>
          <p:cNvSpPr/>
          <p:nvPr/>
        </p:nvSpPr>
        <p:spPr>
          <a:xfrm>
            <a:off x="6312694" y="1536576"/>
            <a:ext cx="2224085" cy="28575"/>
          </a:xfrm>
          <a:prstGeom prst="roundRect">
            <a:avLst>
              <a:gd name="adj" fmla="val 50000"/>
            </a:avLst>
          </a:prstGeom>
          <a:solidFill>
            <a:srgbClr val="7A9A5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2060083-18"/>
          <p:cNvSpPr/>
          <p:nvPr/>
        </p:nvSpPr>
        <p:spPr>
          <a:xfrm>
            <a:off x="6312694" y="182232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500" y="20500"/>
                </a:moveTo>
                <a:lnTo>
                  <a:pt x="37500" y="20500"/>
                </a:lnTo>
                <a:cubicBezTo>
                  <a:pt x="37361" y="18694"/>
                  <a:pt x="36514" y="17194"/>
                  <a:pt x="34958" y="16000"/>
                </a:cubicBezTo>
                <a:lnTo>
                  <a:pt x="34958" y="16000"/>
                </a:lnTo>
                <a:cubicBezTo>
                  <a:pt x="32625" y="14194"/>
                  <a:pt x="31389" y="11986"/>
                  <a:pt x="31250" y="9375"/>
                </a:cubicBezTo>
                <a:lnTo>
                  <a:pt x="31250" y="9375"/>
                </a:lnTo>
                <a:cubicBezTo>
                  <a:pt x="31389" y="6764"/>
                  <a:pt x="32625" y="4556"/>
                  <a:pt x="34958" y="2750"/>
                </a:cubicBezTo>
                <a:lnTo>
                  <a:pt x="34958" y="2750"/>
                </a:lnTo>
                <a:cubicBezTo>
                  <a:pt x="37292" y="1056"/>
                  <a:pt x="40222" y="139"/>
                  <a:pt x="43750" y="0"/>
                </a:cubicBezTo>
                <a:lnTo>
                  <a:pt x="43750" y="0"/>
                </a:lnTo>
                <a:cubicBezTo>
                  <a:pt x="47278" y="139"/>
                  <a:pt x="50208" y="1056"/>
                  <a:pt x="52542" y="2750"/>
                </a:cubicBezTo>
                <a:lnTo>
                  <a:pt x="52542" y="2750"/>
                </a:lnTo>
                <a:cubicBezTo>
                  <a:pt x="54875" y="4556"/>
                  <a:pt x="56111" y="6764"/>
                  <a:pt x="56250" y="9375"/>
                </a:cubicBezTo>
                <a:lnTo>
                  <a:pt x="56250" y="9375"/>
                </a:lnTo>
                <a:cubicBezTo>
                  <a:pt x="56111" y="11986"/>
                  <a:pt x="54875" y="14194"/>
                  <a:pt x="52542" y="16000"/>
                </a:cubicBezTo>
                <a:lnTo>
                  <a:pt x="52542" y="16000"/>
                </a:lnTo>
                <a:cubicBezTo>
                  <a:pt x="50986" y="17194"/>
                  <a:pt x="50139" y="18694"/>
                  <a:pt x="50000" y="20500"/>
                </a:cubicBezTo>
                <a:lnTo>
                  <a:pt x="50000" y="20500"/>
                </a:lnTo>
                <a:lnTo>
                  <a:pt x="50000" y="20500"/>
                </a:lnTo>
                <a:cubicBezTo>
                  <a:pt x="50250" y="23250"/>
                  <a:pt x="51750" y="24750"/>
                  <a:pt x="54500" y="25000"/>
                </a:cubicBezTo>
                <a:lnTo>
                  <a:pt x="54500" y="25000"/>
                </a:lnTo>
                <a:lnTo>
                  <a:pt x="65625" y="25000"/>
                </a:lnTo>
                <a:cubicBezTo>
                  <a:pt x="68236" y="25139"/>
                  <a:pt x="70444" y="26056"/>
                  <a:pt x="72250" y="27750"/>
                </a:cubicBezTo>
                <a:lnTo>
                  <a:pt x="72250" y="27750"/>
                </a:lnTo>
                <a:cubicBezTo>
                  <a:pt x="73944" y="29556"/>
                  <a:pt x="74861" y="31764"/>
                  <a:pt x="75000" y="34375"/>
                </a:cubicBezTo>
                <a:lnTo>
                  <a:pt x="75000" y="34375"/>
                </a:lnTo>
                <a:lnTo>
                  <a:pt x="75000" y="45500"/>
                </a:lnTo>
                <a:cubicBezTo>
                  <a:pt x="75250" y="48250"/>
                  <a:pt x="76750" y="49750"/>
                  <a:pt x="79500" y="50000"/>
                </a:cubicBezTo>
                <a:lnTo>
                  <a:pt x="79500" y="50000"/>
                </a:lnTo>
                <a:lnTo>
                  <a:pt x="79500" y="50000"/>
                </a:lnTo>
                <a:cubicBezTo>
                  <a:pt x="81306" y="49861"/>
                  <a:pt x="82806" y="49014"/>
                  <a:pt x="84000" y="47458"/>
                </a:cubicBezTo>
                <a:lnTo>
                  <a:pt x="84000" y="47458"/>
                </a:lnTo>
                <a:cubicBezTo>
                  <a:pt x="85806" y="45125"/>
                  <a:pt x="88014" y="43889"/>
                  <a:pt x="90625" y="43750"/>
                </a:cubicBezTo>
                <a:lnTo>
                  <a:pt x="90625" y="43750"/>
                </a:lnTo>
                <a:cubicBezTo>
                  <a:pt x="93236" y="43889"/>
                  <a:pt x="95444" y="45125"/>
                  <a:pt x="97250" y="47458"/>
                </a:cubicBezTo>
                <a:lnTo>
                  <a:pt x="97250" y="47458"/>
                </a:lnTo>
                <a:cubicBezTo>
                  <a:pt x="98944" y="49792"/>
                  <a:pt x="99861" y="52722"/>
                  <a:pt x="100000" y="56250"/>
                </a:cubicBezTo>
                <a:lnTo>
                  <a:pt x="100000" y="56250"/>
                </a:lnTo>
                <a:cubicBezTo>
                  <a:pt x="99861" y="59778"/>
                  <a:pt x="98944" y="62708"/>
                  <a:pt x="97250" y="65042"/>
                </a:cubicBezTo>
                <a:lnTo>
                  <a:pt x="97250" y="65042"/>
                </a:lnTo>
                <a:cubicBezTo>
                  <a:pt x="95444" y="67375"/>
                  <a:pt x="93236" y="68611"/>
                  <a:pt x="90625" y="68750"/>
                </a:cubicBezTo>
                <a:lnTo>
                  <a:pt x="90625" y="68750"/>
                </a:lnTo>
                <a:cubicBezTo>
                  <a:pt x="88014" y="68611"/>
                  <a:pt x="85806" y="67375"/>
                  <a:pt x="84000" y="65042"/>
                </a:cubicBezTo>
                <a:lnTo>
                  <a:pt x="84000" y="65042"/>
                </a:lnTo>
                <a:cubicBezTo>
                  <a:pt x="82806" y="63486"/>
                  <a:pt x="81306" y="62639"/>
                  <a:pt x="79500" y="62500"/>
                </a:cubicBezTo>
                <a:lnTo>
                  <a:pt x="79500" y="62500"/>
                </a:lnTo>
                <a:lnTo>
                  <a:pt x="79500" y="62500"/>
                </a:lnTo>
                <a:cubicBezTo>
                  <a:pt x="76750" y="62750"/>
                  <a:pt x="75250" y="64250"/>
                  <a:pt x="75000" y="67000"/>
                </a:cubicBezTo>
                <a:lnTo>
                  <a:pt x="75000" y="67000"/>
                </a:lnTo>
                <a:lnTo>
                  <a:pt x="75000" y="90625"/>
                </a:lnTo>
                <a:cubicBezTo>
                  <a:pt x="74861" y="93236"/>
                  <a:pt x="73944" y="95444"/>
                  <a:pt x="72250" y="97250"/>
                </a:cubicBezTo>
                <a:lnTo>
                  <a:pt x="72250" y="97250"/>
                </a:lnTo>
                <a:cubicBezTo>
                  <a:pt x="70444" y="98944"/>
                  <a:pt x="68236" y="99861"/>
                  <a:pt x="65625" y="100000"/>
                </a:cubicBezTo>
                <a:lnTo>
                  <a:pt x="65625" y="100000"/>
                </a:lnTo>
                <a:lnTo>
                  <a:pt x="54500" y="100000"/>
                </a:lnTo>
                <a:cubicBezTo>
                  <a:pt x="51750" y="99750"/>
                  <a:pt x="50250" y="98250"/>
                  <a:pt x="50000" y="95500"/>
                </a:cubicBezTo>
                <a:lnTo>
                  <a:pt x="50000" y="95500"/>
                </a:lnTo>
                <a:lnTo>
                  <a:pt x="50000" y="95500"/>
                </a:lnTo>
                <a:cubicBezTo>
                  <a:pt x="50139" y="93694"/>
                  <a:pt x="50986" y="92194"/>
                  <a:pt x="52542" y="91000"/>
                </a:cubicBezTo>
                <a:lnTo>
                  <a:pt x="52542" y="91000"/>
                </a:lnTo>
                <a:cubicBezTo>
                  <a:pt x="54875" y="89194"/>
                  <a:pt x="56111" y="86986"/>
                  <a:pt x="56250" y="84375"/>
                </a:cubicBezTo>
                <a:lnTo>
                  <a:pt x="56250" y="84375"/>
                </a:lnTo>
                <a:cubicBezTo>
                  <a:pt x="56111" y="81764"/>
                  <a:pt x="54875" y="79556"/>
                  <a:pt x="52542" y="77750"/>
                </a:cubicBezTo>
                <a:lnTo>
                  <a:pt x="52542" y="77750"/>
                </a:lnTo>
                <a:cubicBezTo>
                  <a:pt x="50208" y="76056"/>
                  <a:pt x="47278" y="75139"/>
                  <a:pt x="43750" y="75000"/>
                </a:cubicBezTo>
                <a:lnTo>
                  <a:pt x="43750" y="75000"/>
                </a:lnTo>
                <a:cubicBezTo>
                  <a:pt x="40222" y="75139"/>
                  <a:pt x="37292" y="76056"/>
                  <a:pt x="34958" y="77750"/>
                </a:cubicBezTo>
                <a:lnTo>
                  <a:pt x="34958" y="77750"/>
                </a:lnTo>
                <a:cubicBezTo>
                  <a:pt x="32625" y="79556"/>
                  <a:pt x="31389" y="81764"/>
                  <a:pt x="31250" y="84375"/>
                </a:cubicBezTo>
                <a:lnTo>
                  <a:pt x="31250" y="84375"/>
                </a:lnTo>
                <a:cubicBezTo>
                  <a:pt x="31389" y="86986"/>
                  <a:pt x="32625" y="89194"/>
                  <a:pt x="34958" y="91000"/>
                </a:cubicBezTo>
                <a:lnTo>
                  <a:pt x="34958" y="91000"/>
                </a:lnTo>
                <a:cubicBezTo>
                  <a:pt x="36514" y="92194"/>
                  <a:pt x="37361" y="93694"/>
                  <a:pt x="37500" y="95500"/>
                </a:cubicBezTo>
                <a:lnTo>
                  <a:pt x="37500" y="95500"/>
                </a:lnTo>
                <a:lnTo>
                  <a:pt x="37500" y="95500"/>
                </a:lnTo>
                <a:cubicBezTo>
                  <a:pt x="37250" y="98250"/>
                  <a:pt x="35750" y="99750"/>
                  <a:pt x="33000" y="100000"/>
                </a:cubicBezTo>
                <a:lnTo>
                  <a:pt x="33000" y="100000"/>
                </a:lnTo>
                <a:lnTo>
                  <a:pt x="9375" y="100000"/>
                </a:lnTo>
                <a:cubicBezTo>
                  <a:pt x="6764" y="99861"/>
                  <a:pt x="4556" y="98944"/>
                  <a:pt x="2750" y="97250"/>
                </a:cubicBezTo>
                <a:lnTo>
                  <a:pt x="2750" y="97250"/>
                </a:lnTo>
                <a:cubicBezTo>
                  <a:pt x="1056" y="95444"/>
                  <a:pt x="139" y="93236"/>
                  <a:pt x="0" y="90625"/>
                </a:cubicBezTo>
                <a:lnTo>
                  <a:pt x="0" y="90625"/>
                </a:lnTo>
                <a:lnTo>
                  <a:pt x="0" y="67000"/>
                </a:lnTo>
                <a:cubicBezTo>
                  <a:pt x="250" y="64250"/>
                  <a:pt x="1750" y="62750"/>
                  <a:pt x="4500" y="62500"/>
                </a:cubicBezTo>
                <a:lnTo>
                  <a:pt x="4500" y="62500"/>
                </a:lnTo>
                <a:lnTo>
                  <a:pt x="4500" y="62500"/>
                </a:lnTo>
                <a:cubicBezTo>
                  <a:pt x="6306" y="62639"/>
                  <a:pt x="7806" y="63486"/>
                  <a:pt x="9000" y="65042"/>
                </a:cubicBezTo>
                <a:lnTo>
                  <a:pt x="9000" y="65042"/>
                </a:lnTo>
                <a:cubicBezTo>
                  <a:pt x="10806" y="67375"/>
                  <a:pt x="13014" y="68611"/>
                  <a:pt x="15625" y="68750"/>
                </a:cubicBezTo>
                <a:lnTo>
                  <a:pt x="15625" y="68750"/>
                </a:lnTo>
                <a:cubicBezTo>
                  <a:pt x="18236" y="68611"/>
                  <a:pt x="20444" y="67375"/>
                  <a:pt x="22250" y="65042"/>
                </a:cubicBezTo>
                <a:lnTo>
                  <a:pt x="22250" y="65042"/>
                </a:lnTo>
                <a:cubicBezTo>
                  <a:pt x="23944" y="62708"/>
                  <a:pt x="24861" y="59778"/>
                  <a:pt x="25000" y="56250"/>
                </a:cubicBezTo>
                <a:lnTo>
                  <a:pt x="25000" y="56250"/>
                </a:lnTo>
                <a:cubicBezTo>
                  <a:pt x="24861" y="52722"/>
                  <a:pt x="23944" y="49792"/>
                  <a:pt x="22250" y="47458"/>
                </a:cubicBezTo>
                <a:lnTo>
                  <a:pt x="22250" y="47458"/>
                </a:lnTo>
                <a:cubicBezTo>
                  <a:pt x="20444" y="45125"/>
                  <a:pt x="18236" y="43889"/>
                  <a:pt x="15625" y="43750"/>
                </a:cubicBezTo>
                <a:lnTo>
                  <a:pt x="15625" y="43750"/>
                </a:lnTo>
                <a:cubicBezTo>
                  <a:pt x="13014" y="43889"/>
                  <a:pt x="10806" y="45125"/>
                  <a:pt x="9000" y="47458"/>
                </a:cubicBezTo>
                <a:lnTo>
                  <a:pt x="9000" y="47458"/>
                </a:lnTo>
                <a:cubicBezTo>
                  <a:pt x="7806" y="49014"/>
                  <a:pt x="6306" y="49861"/>
                  <a:pt x="4500" y="50000"/>
                </a:cubicBezTo>
                <a:lnTo>
                  <a:pt x="4500" y="50000"/>
                </a:lnTo>
                <a:lnTo>
                  <a:pt x="4500" y="50000"/>
                </a:lnTo>
                <a:cubicBezTo>
                  <a:pt x="1750" y="49750"/>
                  <a:pt x="250" y="48250"/>
                  <a:pt x="0" y="45500"/>
                </a:cubicBezTo>
                <a:lnTo>
                  <a:pt x="0" y="45500"/>
                </a:lnTo>
                <a:lnTo>
                  <a:pt x="0" y="34375"/>
                </a:lnTo>
                <a:cubicBezTo>
                  <a:pt x="139" y="31764"/>
                  <a:pt x="1056" y="29556"/>
                  <a:pt x="2750" y="27750"/>
                </a:cubicBezTo>
                <a:lnTo>
                  <a:pt x="2750" y="27750"/>
                </a:lnTo>
                <a:cubicBezTo>
                  <a:pt x="4556" y="26056"/>
                  <a:pt x="6764" y="25139"/>
                  <a:pt x="9375" y="25000"/>
                </a:cubicBezTo>
                <a:lnTo>
                  <a:pt x="9375" y="25000"/>
                </a:lnTo>
                <a:lnTo>
                  <a:pt x="33000" y="25000"/>
                </a:lnTo>
                <a:cubicBezTo>
                  <a:pt x="35750" y="24750"/>
                  <a:pt x="37250" y="23250"/>
                  <a:pt x="37500" y="20500"/>
                </a:cubicBezTo>
                <a:lnTo>
                  <a:pt x="37500" y="20500"/>
                </a:lnTo>
                <a:lnTo>
                  <a:pt x="37500" y="20500"/>
                </a:lnTo>
              </a:path>
            </a:pathLst>
          </a:custGeom>
          <a:solidFill>
            <a:srgbClr val="7A9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2059929-53"/>
          <p:cNvSpPr/>
          <p:nvPr/>
        </p:nvSpPr>
        <p:spPr>
          <a:xfrm>
            <a:off x="6655594" y="1858045"/>
            <a:ext cx="303088" cy="157163"/>
          </a:xfrm>
          <a:prstGeom prst="roundRect">
            <a:avLst>
              <a:gd name="adj" fmla="val 50000"/>
            </a:avLst>
          </a:prstGeom>
          <a:solidFill>
            <a:srgbClr val="B4A08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5512059871-26"/>
          <p:cNvCxnSpPr/>
          <p:nvPr/>
        </p:nvCxnSpPr>
        <p:spPr>
          <a:xfrm>
            <a:off x="6312694" y="3523208"/>
            <a:ext cx="2224088" cy="914"/>
          </a:xfrm>
          <a:prstGeom prst="line">
            <a:avLst/>
          </a:prstGeom>
          <a:ln w="7144" cap="flat">
            <a:solidFill>
              <a:srgbClr val="C8B4A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5512059912-43"/>
          <p:cNvSpPr/>
          <p:nvPr/>
        </p:nvSpPr>
        <p:spPr>
          <a:xfrm>
            <a:off x="6312694" y="3641080"/>
            <a:ext cx="746522" cy="185738"/>
          </a:xfrm>
          <a:prstGeom prst="roundRect">
            <a:avLst>
              <a:gd name="adj" fmla="val 50000"/>
            </a:avLst>
          </a:prstGeom>
          <a:solidFill>
            <a:srgbClr val="F0EB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2060094-25"/>
          <p:cNvSpPr/>
          <p:nvPr/>
        </p:nvSpPr>
        <p:spPr>
          <a:xfrm>
            <a:off x="6412706" y="369823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9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2059915-45"/>
          <p:cNvSpPr/>
          <p:nvPr/>
        </p:nvSpPr>
        <p:spPr>
          <a:xfrm>
            <a:off x="7116366" y="3641080"/>
            <a:ext cx="746522" cy="185738"/>
          </a:xfrm>
          <a:prstGeom prst="roundRect">
            <a:avLst>
              <a:gd name="adj" fmla="val 50000"/>
            </a:avLst>
          </a:prstGeom>
          <a:solidFill>
            <a:srgbClr val="F0EB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2060095-26"/>
          <p:cNvSpPr/>
          <p:nvPr/>
        </p:nvSpPr>
        <p:spPr>
          <a:xfrm>
            <a:off x="7216378" y="369823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9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12059919-47"/>
          <p:cNvSpPr/>
          <p:nvPr/>
        </p:nvSpPr>
        <p:spPr>
          <a:xfrm>
            <a:off x="6312694" y="3883968"/>
            <a:ext cx="746522" cy="185738"/>
          </a:xfrm>
          <a:prstGeom prst="roundRect">
            <a:avLst>
              <a:gd name="adj" fmla="val 50000"/>
            </a:avLst>
          </a:prstGeom>
          <a:solidFill>
            <a:srgbClr val="F0EB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2060096-27"/>
          <p:cNvSpPr/>
          <p:nvPr/>
        </p:nvSpPr>
        <p:spPr>
          <a:xfrm>
            <a:off x="6412706" y="394111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9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2059919-48"/>
          <p:cNvSpPr txBox="1"/>
          <p:nvPr/>
        </p:nvSpPr>
        <p:spPr>
          <a:xfrm>
            <a:off x="1064419" y="1872332"/>
            <a:ext cx="26737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A7A6A"/>
                </a:solidFill>
                <a:latin typeface="PingFang SC"/>
                <a:ea typeface="PingFang SC"/>
                <a:cs typeface="PingFang SC"/>
              </a:rPr>
              <a:t>01</a:t>
            </a:r>
            <a:endParaRPr/>
          </a:p>
        </p:txBody>
      </p:sp>
      <p:sp>
        <p:nvSpPr>
          <p:cNvPr id="51" name="el-1785512059862-21"/>
          <p:cNvSpPr txBox="1"/>
          <p:nvPr/>
        </p:nvSpPr>
        <p:spPr>
          <a:xfrm>
            <a:off x="607219" y="2150938"/>
            <a:ext cx="1249263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570" spc="84">
                <a:solidFill>
                  <a:srgbClr val="3A2A1A"/>
                </a:solidFill>
                <a:latin typeface="PingFang SC"/>
                <a:ea typeface="PingFang SC"/>
                <a:cs typeface="PingFang SC"/>
              </a:rPr>
              <a:t>3.1 列代数式</a:t>
            </a:r>
            <a:endParaRPr/>
          </a:p>
        </p:txBody>
      </p:sp>
      <p:sp>
        <p:nvSpPr>
          <p:cNvPr id="52" name="el-1785512059873-27"/>
          <p:cNvSpPr txBox="1"/>
          <p:nvPr/>
        </p:nvSpPr>
        <p:spPr>
          <a:xfrm>
            <a:off x="607219" y="2433786"/>
            <a:ext cx="22955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8A7A6A"/>
                </a:solidFill>
                <a:latin typeface="PingFang SC"/>
                <a:ea typeface="PingFang SC"/>
                <a:cs typeface="PingFang SC"/>
              </a:rPr>
              <a:t>表示数量关系</a:t>
            </a:r>
            <a:endParaRPr/>
          </a:p>
        </p:txBody>
      </p:sp>
      <p:sp>
        <p:nvSpPr>
          <p:cNvPr id="53" name="el-1785512059854-18"/>
          <p:cNvSpPr txBox="1"/>
          <p:nvPr/>
        </p:nvSpPr>
        <p:spPr>
          <a:xfrm>
            <a:off x="607219" y="2733824"/>
            <a:ext cx="2238375" cy="885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B55A3B"/>
                </a:solidFill>
                <a:latin typeface="PingFang SC"/>
                <a:ea typeface="PingFang SC"/>
                <a:cs typeface="PingFang SC"/>
              </a:rPr>
              <a:t>天元术</a:t>
            </a: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的现代诠释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从“立天元一”到字母符号，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用代数式描述现实世界。</a:t>
            </a:r>
            <a:endParaRPr/>
          </a:p>
        </p:txBody>
      </p:sp>
      <p:sp>
        <p:nvSpPr>
          <p:cNvPr id="54" name="el-1785512059885-30"/>
          <p:cNvSpPr txBox="1"/>
          <p:nvPr/>
        </p:nvSpPr>
        <p:spPr>
          <a:xfrm>
            <a:off x="707231" y="3912543"/>
            <a:ext cx="48934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28">
                <a:solidFill>
                  <a:srgbClr val="6A5A4A"/>
                </a:solidFill>
                <a:latin typeface="PingFang SC"/>
                <a:ea typeface="PingFang SC"/>
                <a:cs typeface="PingFang SC"/>
              </a:rPr>
              <a:t>概念</a:t>
            </a:r>
            <a:endParaRPr/>
          </a:p>
        </p:txBody>
      </p:sp>
      <p:sp>
        <p:nvSpPr>
          <p:cNvPr id="55" name="el-1785512059887-32"/>
          <p:cNvSpPr txBox="1"/>
          <p:nvPr/>
        </p:nvSpPr>
        <p:spPr>
          <a:xfrm>
            <a:off x="1303734" y="3912543"/>
            <a:ext cx="69651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28">
                <a:solidFill>
                  <a:srgbClr val="6A5A4A"/>
                </a:solidFill>
                <a:latin typeface="PingFang SC"/>
                <a:ea typeface="PingFang SC"/>
                <a:cs typeface="PingFang SC"/>
              </a:rPr>
              <a:t>正反比例</a:t>
            </a:r>
            <a:endParaRPr/>
          </a:p>
        </p:txBody>
      </p:sp>
      <p:sp>
        <p:nvSpPr>
          <p:cNvPr id="56" name="el-1785512059891-34"/>
          <p:cNvSpPr txBox="1"/>
          <p:nvPr/>
        </p:nvSpPr>
        <p:spPr>
          <a:xfrm>
            <a:off x="2107406" y="3912543"/>
            <a:ext cx="69651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28">
                <a:solidFill>
                  <a:srgbClr val="6A5A4A"/>
                </a:solidFill>
                <a:latin typeface="PingFang SC"/>
                <a:ea typeface="PingFang SC"/>
                <a:cs typeface="PingFang SC"/>
              </a:rPr>
              <a:t>书写规范</a:t>
            </a:r>
            <a:endParaRPr/>
          </a:p>
        </p:txBody>
      </p:sp>
      <p:sp>
        <p:nvSpPr>
          <p:cNvPr id="57" name="el-1785512059924-50"/>
          <p:cNvSpPr txBox="1"/>
          <p:nvPr/>
        </p:nvSpPr>
        <p:spPr>
          <a:xfrm>
            <a:off x="3831432" y="1872332"/>
            <a:ext cx="26737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A7A6A"/>
                </a:solidFill>
                <a:latin typeface="PingFang SC"/>
                <a:ea typeface="PingFang SC"/>
                <a:cs typeface="PingFang SC"/>
              </a:rPr>
              <a:t>02</a:t>
            </a:r>
            <a:endParaRPr/>
          </a:p>
        </p:txBody>
      </p:sp>
      <p:sp>
        <p:nvSpPr>
          <p:cNvPr id="58" name="el-1785512059863-22"/>
          <p:cNvSpPr txBox="1"/>
          <p:nvPr/>
        </p:nvSpPr>
        <p:spPr>
          <a:xfrm>
            <a:off x="3459956" y="2150938"/>
            <a:ext cx="1460004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570" spc="84">
                <a:solidFill>
                  <a:srgbClr val="3A2A1A"/>
                </a:solidFill>
                <a:latin typeface="PingFang SC"/>
                <a:ea typeface="PingFang SC"/>
                <a:cs typeface="PingFang SC"/>
              </a:rPr>
              <a:t>3.2 代数式的值</a:t>
            </a:r>
            <a:endParaRPr/>
          </a:p>
        </p:txBody>
      </p:sp>
      <p:sp>
        <p:nvSpPr>
          <p:cNvPr id="59" name="el-1785512059874-28"/>
          <p:cNvSpPr txBox="1"/>
          <p:nvPr/>
        </p:nvSpPr>
        <p:spPr>
          <a:xfrm>
            <a:off x="3459956" y="2433786"/>
            <a:ext cx="22955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8A7A6A"/>
                </a:solidFill>
                <a:latin typeface="PingFang SC"/>
                <a:ea typeface="PingFang SC"/>
                <a:cs typeface="PingFang SC"/>
              </a:rPr>
              <a:t>代入·计算·结果</a:t>
            </a:r>
            <a:endParaRPr/>
          </a:p>
        </p:txBody>
      </p:sp>
      <p:sp>
        <p:nvSpPr>
          <p:cNvPr id="60" name="el-1785512059858-19"/>
          <p:cNvSpPr txBox="1"/>
          <p:nvPr/>
        </p:nvSpPr>
        <p:spPr>
          <a:xfrm>
            <a:off x="3459956" y="2733824"/>
            <a:ext cx="2238375" cy="885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用数值代替代数式中的字母，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计算求值，</a:t>
            </a:r>
            <a:r>
              <a:rPr b="1" sz="1120">
                <a:solidFill>
                  <a:srgbClr val="4A6FA5"/>
                </a:solidFill>
                <a:latin typeface="PingFang SC"/>
                <a:ea typeface="PingFang SC"/>
                <a:cs typeface="PingFang SC"/>
              </a:rPr>
              <a:t>代入负数加括号</a:t>
            </a: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，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步骤清晰，结果准确。</a:t>
            </a:r>
            <a:endParaRPr/>
          </a:p>
        </p:txBody>
      </p:sp>
      <p:sp>
        <p:nvSpPr>
          <p:cNvPr id="61" name="el-1785512059895-36"/>
          <p:cNvSpPr txBox="1"/>
          <p:nvPr/>
        </p:nvSpPr>
        <p:spPr>
          <a:xfrm>
            <a:off x="3559969" y="3912543"/>
            <a:ext cx="59293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28">
                <a:solidFill>
                  <a:srgbClr val="6A5A4A"/>
                </a:solidFill>
                <a:latin typeface="PingFang SC"/>
                <a:ea typeface="PingFang SC"/>
                <a:cs typeface="PingFang SC"/>
              </a:rPr>
              <a:t>代入法</a:t>
            </a:r>
            <a:endParaRPr/>
          </a:p>
        </p:txBody>
      </p:sp>
      <p:sp>
        <p:nvSpPr>
          <p:cNvPr id="62" name="el-1785512059900-38"/>
          <p:cNvSpPr txBox="1"/>
          <p:nvPr/>
        </p:nvSpPr>
        <p:spPr>
          <a:xfrm>
            <a:off x="4260057" y="3912543"/>
            <a:ext cx="59293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28">
                <a:solidFill>
                  <a:srgbClr val="6A5A4A"/>
                </a:solidFill>
                <a:latin typeface="PingFang SC"/>
                <a:ea typeface="PingFang SC"/>
                <a:cs typeface="PingFang SC"/>
              </a:rPr>
              <a:t>易错点</a:t>
            </a:r>
            <a:endParaRPr/>
          </a:p>
        </p:txBody>
      </p:sp>
      <p:sp>
        <p:nvSpPr>
          <p:cNvPr id="63" name="el-1785512059905-40"/>
          <p:cNvSpPr txBox="1"/>
          <p:nvPr/>
        </p:nvSpPr>
        <p:spPr>
          <a:xfrm>
            <a:off x="4960144" y="3912543"/>
            <a:ext cx="69651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28">
                <a:solidFill>
                  <a:srgbClr val="6A5A4A"/>
                </a:solidFill>
                <a:latin typeface="PingFang SC"/>
                <a:ea typeface="PingFang SC"/>
                <a:cs typeface="PingFang SC"/>
              </a:rPr>
              <a:t>公式应用</a:t>
            </a:r>
            <a:endParaRPr/>
          </a:p>
        </p:txBody>
      </p:sp>
      <p:sp>
        <p:nvSpPr>
          <p:cNvPr id="64" name="el-1785512059927-52"/>
          <p:cNvSpPr txBox="1"/>
          <p:nvPr/>
        </p:nvSpPr>
        <p:spPr>
          <a:xfrm>
            <a:off x="6741319" y="1872332"/>
            <a:ext cx="26737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A7A6A"/>
                </a:solidFill>
                <a:latin typeface="PingFang SC"/>
                <a:ea typeface="PingFang SC"/>
                <a:cs typeface="PingFang SC"/>
              </a:rPr>
              <a:t>03</a:t>
            </a:r>
            <a:endParaRPr/>
          </a:p>
        </p:txBody>
      </p:sp>
      <p:sp>
        <p:nvSpPr>
          <p:cNvPr id="65" name="el-1785512059865-23"/>
          <p:cNvSpPr txBox="1"/>
          <p:nvPr/>
        </p:nvSpPr>
        <p:spPr>
          <a:xfrm>
            <a:off x="6312694" y="2150938"/>
            <a:ext cx="842963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570" spc="84">
                <a:solidFill>
                  <a:srgbClr val="3A2A1A"/>
                </a:solidFill>
                <a:latin typeface="PingFang SC"/>
                <a:ea typeface="PingFang SC"/>
                <a:cs typeface="PingFang SC"/>
              </a:rPr>
              <a:t>数学活动</a:t>
            </a:r>
            <a:endParaRPr/>
          </a:p>
        </p:txBody>
      </p:sp>
      <p:sp>
        <p:nvSpPr>
          <p:cNvPr id="66" name="el-1785512059875-29"/>
          <p:cNvSpPr txBox="1"/>
          <p:nvPr/>
        </p:nvSpPr>
        <p:spPr>
          <a:xfrm>
            <a:off x="6312694" y="2433786"/>
            <a:ext cx="22955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8A7A6A"/>
                </a:solidFill>
                <a:latin typeface="PingFang SC"/>
                <a:ea typeface="PingFang SC"/>
                <a:cs typeface="PingFang SC"/>
              </a:rPr>
              <a:t>实践·探索·应用</a:t>
            </a:r>
            <a:endParaRPr/>
          </a:p>
        </p:txBody>
      </p:sp>
      <p:sp>
        <p:nvSpPr>
          <p:cNvPr id="67" name="el-1785512059860-20"/>
          <p:cNvSpPr txBox="1"/>
          <p:nvPr/>
        </p:nvSpPr>
        <p:spPr>
          <a:xfrm>
            <a:off x="6312694" y="2733824"/>
            <a:ext cx="2238375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跑道周长、三角尺面积……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从</a:t>
            </a:r>
            <a:r>
              <a:rPr b="1" sz="1120">
                <a:solidFill>
                  <a:srgbClr val="7A9A5A"/>
                </a:solidFill>
                <a:latin typeface="PingFang SC"/>
                <a:ea typeface="PingFang SC"/>
                <a:cs typeface="PingFang SC"/>
              </a:rPr>
              <a:t>实际问题</a:t>
            </a: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列出代数式，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感受符号的普适力量。</a:t>
            </a:r>
            <a:endParaRPr/>
          </a:p>
        </p:txBody>
      </p:sp>
      <p:sp>
        <p:nvSpPr>
          <p:cNvPr id="68" name="el-1785512059910-42"/>
          <p:cNvSpPr txBox="1"/>
          <p:nvPr/>
        </p:nvSpPr>
        <p:spPr>
          <a:xfrm>
            <a:off x="6412706" y="3669655"/>
            <a:ext cx="69651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28">
                <a:solidFill>
                  <a:srgbClr val="6A5A4A"/>
                </a:solidFill>
                <a:latin typeface="PingFang SC"/>
                <a:ea typeface="PingFang SC"/>
                <a:cs typeface="PingFang SC"/>
              </a:rPr>
              <a:t>几何公式</a:t>
            </a:r>
            <a:endParaRPr/>
          </a:p>
        </p:txBody>
      </p:sp>
      <p:sp>
        <p:nvSpPr>
          <p:cNvPr id="69" name="el-1785512059913-44"/>
          <p:cNvSpPr txBox="1"/>
          <p:nvPr/>
        </p:nvSpPr>
        <p:spPr>
          <a:xfrm>
            <a:off x="7216378" y="3669655"/>
            <a:ext cx="69651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28">
                <a:solidFill>
                  <a:srgbClr val="6A5A4A"/>
                </a:solidFill>
                <a:latin typeface="PingFang SC"/>
                <a:ea typeface="PingFang SC"/>
                <a:cs typeface="PingFang SC"/>
              </a:rPr>
              <a:t>生活情境</a:t>
            </a:r>
            <a:endParaRPr/>
          </a:p>
        </p:txBody>
      </p:sp>
      <p:sp>
        <p:nvSpPr>
          <p:cNvPr id="70" name="el-1785512059916-46"/>
          <p:cNvSpPr txBox="1"/>
          <p:nvPr/>
        </p:nvSpPr>
        <p:spPr>
          <a:xfrm>
            <a:off x="6412706" y="3912543"/>
            <a:ext cx="69651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28">
                <a:solidFill>
                  <a:srgbClr val="6A5A4A"/>
                </a:solidFill>
                <a:latin typeface="PingFang SC"/>
                <a:ea typeface="PingFang SC"/>
                <a:cs typeface="PingFang SC"/>
              </a:rPr>
              <a:t>小组合作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61573-3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512061609-3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857625"/>
            <a:ext cx="9144000" cy="1285875"/>
          </a:xfrm>
          <a:prstGeom prst="rect">
            <a:avLst/>
          </a:prstGeom>
          <a:ln>
            <a:noFill/>
          </a:ln>
        </p:spPr>
      </p:pic>
      <p:sp>
        <p:nvSpPr>
          <p:cNvPr id="4" name="el-1785512059973-4"/>
          <p:cNvSpPr/>
          <p:nvPr/>
        </p:nvSpPr>
        <p:spPr>
          <a:xfrm>
            <a:off x="257175" y="200025"/>
            <a:ext cx="142875" cy="14288"/>
          </a:xfrm>
          <a:prstGeom prst="roundRect">
            <a:avLst>
              <a:gd name="adj" fmla="val 50000"/>
            </a:avLst>
          </a:prstGeom>
          <a:solidFill>
            <a:srgbClr val="4A382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2059975-5"/>
          <p:cNvSpPr/>
          <p:nvPr/>
        </p:nvSpPr>
        <p:spPr>
          <a:xfrm>
            <a:off x="442913" y="200025"/>
            <a:ext cx="257175" cy="14288"/>
          </a:xfrm>
          <a:prstGeom prst="roundRect">
            <a:avLst>
              <a:gd name="adj" fmla="val 50000"/>
            </a:avLst>
          </a:prstGeom>
          <a:solidFill>
            <a:srgbClr val="4A382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2059976-6"/>
          <p:cNvSpPr/>
          <p:nvPr/>
        </p:nvSpPr>
        <p:spPr>
          <a:xfrm>
            <a:off x="742950" y="200025"/>
            <a:ext cx="85725" cy="14288"/>
          </a:xfrm>
          <a:prstGeom prst="roundRect">
            <a:avLst>
              <a:gd name="adj" fmla="val 50000"/>
            </a:avLst>
          </a:prstGeom>
          <a:solidFill>
            <a:srgbClr val="4A382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2059977-7"/>
          <p:cNvSpPr/>
          <p:nvPr/>
        </p:nvSpPr>
        <p:spPr>
          <a:xfrm>
            <a:off x="8558213" y="4700588"/>
            <a:ext cx="14288" cy="228600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2059979-8"/>
          <p:cNvSpPr/>
          <p:nvPr/>
        </p:nvSpPr>
        <p:spPr>
          <a:xfrm>
            <a:off x="8629650" y="4586288"/>
            <a:ext cx="14288" cy="342900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2059981-9"/>
          <p:cNvSpPr/>
          <p:nvPr/>
        </p:nvSpPr>
        <p:spPr>
          <a:xfrm>
            <a:off x="8701088" y="4757738"/>
            <a:ext cx="14288" cy="171450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2059984-10"/>
          <p:cNvSpPr/>
          <p:nvPr/>
        </p:nvSpPr>
        <p:spPr>
          <a:xfrm>
            <a:off x="8772525" y="4529138"/>
            <a:ext cx="14288" cy="400050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59986-11"/>
          <p:cNvSpPr/>
          <p:nvPr/>
        </p:nvSpPr>
        <p:spPr>
          <a:xfrm>
            <a:off x="8843963" y="4657725"/>
            <a:ext cx="14288" cy="271463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2059993-12"/>
          <p:cNvCxnSpPr/>
          <p:nvPr/>
        </p:nvCxnSpPr>
        <p:spPr>
          <a:xfrm>
            <a:off x="3786188" y="2612455"/>
            <a:ext cx="571500" cy="914"/>
          </a:xfrm>
          <a:prstGeom prst="line">
            <a:avLst/>
          </a:prstGeom>
          <a:ln w="14288" cap="flat">
            <a:solidFill>
              <a:srgbClr val="B8A4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2060750-29"/>
          <p:cNvSpPr/>
          <p:nvPr/>
        </p:nvSpPr>
        <p:spPr>
          <a:xfrm>
            <a:off x="4500563" y="253625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9B7E5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12059993-13"/>
          <p:cNvCxnSpPr/>
          <p:nvPr/>
        </p:nvCxnSpPr>
        <p:spPr>
          <a:xfrm>
            <a:off x="4786313" y="2612455"/>
            <a:ext cx="571500" cy="914"/>
          </a:xfrm>
          <a:prstGeom prst="line">
            <a:avLst/>
          </a:prstGeom>
          <a:ln w="14288" cap="flat">
            <a:solidFill>
              <a:srgbClr val="B8A4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2059968-3"/>
          <p:cNvSpPr/>
          <p:nvPr/>
        </p:nvSpPr>
        <p:spPr>
          <a:xfrm>
            <a:off x="3109764" y="2893442"/>
            <a:ext cx="2924398" cy="50720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49673">
                  <a:alpha val="0"/>
                </a:srgbClr>
              </a:gs>
              <a:gs pos="50000">
                <a:srgbClr val="B49673">
                  <a:alpha val="20000"/>
                </a:srgbClr>
              </a:gs>
              <a:gs pos="100000">
                <a:srgbClr val="B49673">
                  <a:alpha val="0"/>
                </a:srgbClr>
              </a:gs>
            </a:gsLst>
            <a:lin ang="0" scaled="0"/>
          </a:gradFill>
          <a:ln w="7144" algn="in">
            <a:solidFill>
              <a:srgbClr val="A0826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2059964-1"/>
          <p:cNvSpPr txBox="1"/>
          <p:nvPr/>
        </p:nvSpPr>
        <p:spPr>
          <a:xfrm>
            <a:off x="1181174" y="1742852"/>
            <a:ext cx="6781651" cy="617190"/>
          </a:xfrm>
          <a:prstGeom prst="rect">
            <a:avLst/>
          </a:prstGeom>
          <a:noFill/>
          <a:ln>
            <a:noFill/>
          </a:ln>
          <a:effectLst>
            <a:outerShdw blurRad="14288" dist="10103" dir="2700000" sx="100000" sy="100000" kx="0" ky="0" algn="ctr">
              <a:srgbClr val="000000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225">
                <a:solidFill>
                  <a:srgbClr val="2B1E10"/>
                </a:solidFill>
                <a:latin typeface="华文楷体"/>
                <a:ea typeface="华文楷体"/>
                <a:cs typeface="华文楷体"/>
              </a:rPr>
              <a:t>3.1 列代数式表示数量关系</a:t>
            </a:r>
            <a:endParaRPr/>
          </a:p>
        </p:txBody>
      </p:sp>
      <p:sp>
        <p:nvSpPr>
          <p:cNvPr id="17" name="el-1785512059964-2"/>
          <p:cNvSpPr txBox="1"/>
          <p:nvPr/>
        </p:nvSpPr>
        <p:spPr>
          <a:xfrm>
            <a:off x="3295501" y="2986311"/>
            <a:ext cx="2552923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680" spc="169">
                <a:solidFill>
                  <a:srgbClr val="5F4A32"/>
                </a:solidFill>
                <a:latin typeface="华文楷体"/>
                <a:ea typeface="华文楷体"/>
                <a:cs typeface="华文楷体"/>
              </a:rPr>
              <a:t>从"立天元一"到代数式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66991-4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2062425-1"/>
          <p:cNvSpPr txBox="1"/>
          <p:nvPr/>
        </p:nvSpPr>
        <p:spPr>
          <a:xfrm>
            <a:off x="7578626" y="4405313"/>
            <a:ext cx="1565374" cy="652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500" spc="450">
                <a:solidFill>
                  <a:srgbClr val="B84A2C">
                    <a:alpha val="4000"/>
                  </a:srgbClr>
                </a:solidFill>
                <a:latin typeface="Georgia"/>
                <a:ea typeface="Georgia"/>
                <a:cs typeface="Georgia"/>
              </a:rPr>
              <a:t>天元</a:t>
            </a:r>
            <a:endParaRPr/>
          </a:p>
        </p:txBody>
      </p:sp>
      <p:cxnSp>
        <p:nvCxnSpPr>
          <p:cNvPr id="4" name="el-178551206242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5D9C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2062439-9"/>
          <p:cNvCxnSpPr/>
          <p:nvPr/>
        </p:nvCxnSpPr>
        <p:spPr>
          <a:xfrm>
            <a:off x="410766" y="183356"/>
            <a:ext cx="914" cy="147638"/>
          </a:xfrm>
          <a:prstGeom prst="line">
            <a:avLst/>
          </a:prstGeom>
          <a:ln w="21431" cap="flat">
            <a:solidFill>
              <a:srgbClr val="B84A2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2064960-21"/>
          <p:cNvSpPr/>
          <p:nvPr/>
        </p:nvSpPr>
        <p:spPr>
          <a:xfrm>
            <a:off x="8172963" y="211923"/>
            <a:ext cx="96903" cy="1000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939"/>
                  <a:pt x="6067" y="95939"/>
                  <a:pt x="8400" y="94182"/>
                </a:cubicBezTo>
                <a:lnTo>
                  <a:pt x="8400" y="94182"/>
                </a:lnTo>
                <a:lnTo>
                  <a:pt x="23800" y="80182"/>
                </a:lnTo>
                <a:cubicBezTo>
                  <a:pt x="25267" y="81030"/>
                  <a:pt x="26900" y="81727"/>
                  <a:pt x="28700" y="82273"/>
                </a:cubicBezTo>
                <a:lnTo>
                  <a:pt x="28700" y="82273"/>
                </a:lnTo>
                <a:cubicBezTo>
                  <a:pt x="33367" y="83485"/>
                  <a:pt x="38967" y="83788"/>
                  <a:pt x="45500" y="83182"/>
                </a:cubicBezTo>
                <a:lnTo>
                  <a:pt x="45500" y="83182"/>
                </a:lnTo>
                <a:cubicBezTo>
                  <a:pt x="52100" y="82697"/>
                  <a:pt x="58933" y="80394"/>
                  <a:pt x="66000" y="76273"/>
                </a:cubicBezTo>
                <a:lnTo>
                  <a:pt x="66000" y="76273"/>
                </a:lnTo>
                <a:cubicBezTo>
                  <a:pt x="67267" y="75424"/>
                  <a:pt x="67700" y="74485"/>
                  <a:pt x="67300" y="73455"/>
                </a:cubicBezTo>
                <a:lnTo>
                  <a:pt x="67300" y="73455"/>
                </a:lnTo>
                <a:cubicBezTo>
                  <a:pt x="66700" y="72364"/>
                  <a:pt x="65667" y="71758"/>
                  <a:pt x="64200" y="71636"/>
                </a:cubicBezTo>
                <a:lnTo>
                  <a:pt x="64200" y="71636"/>
                </a:lnTo>
                <a:lnTo>
                  <a:pt x="60900" y="71636"/>
                </a:lnTo>
                <a:cubicBezTo>
                  <a:pt x="59833" y="71515"/>
                  <a:pt x="59233" y="7093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80400" y="62818"/>
                </a:lnTo>
                <a:cubicBezTo>
                  <a:pt x="81067" y="62576"/>
                  <a:pt x="81600" y="62212"/>
                  <a:pt x="82000" y="61727"/>
                </a:cubicBezTo>
                <a:lnTo>
                  <a:pt x="82000" y="61727"/>
                </a:lnTo>
                <a:cubicBezTo>
                  <a:pt x="83000" y="60455"/>
                  <a:pt x="83900" y="59212"/>
                  <a:pt x="84700" y="58000"/>
                </a:cubicBezTo>
                <a:lnTo>
                  <a:pt x="84700" y="58000"/>
                </a:lnTo>
                <a:cubicBezTo>
                  <a:pt x="85233" y="57030"/>
                  <a:pt x="85233" y="56091"/>
                  <a:pt x="84700" y="55182"/>
                </a:cubicBezTo>
                <a:lnTo>
                  <a:pt x="84700" y="55182"/>
                </a:lnTo>
                <a:cubicBezTo>
                  <a:pt x="84167" y="54212"/>
                  <a:pt x="83267" y="53727"/>
                  <a:pt x="82000" y="53727"/>
                </a:cubicBezTo>
                <a:lnTo>
                  <a:pt x="820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0000" y="45909"/>
                </a:lnTo>
                <a:cubicBezTo>
                  <a:pt x="91000" y="45545"/>
                  <a:pt x="91700" y="44909"/>
                  <a:pt x="92100" y="44000"/>
                </a:cubicBezTo>
                <a:lnTo>
                  <a:pt x="92100" y="44000"/>
                </a:lnTo>
                <a:cubicBezTo>
                  <a:pt x="95100" y="37030"/>
                  <a:pt x="97333" y="30333"/>
                  <a:pt x="98800" y="23909"/>
                </a:cubicBezTo>
                <a:lnTo>
                  <a:pt x="98800" y="23909"/>
                </a:lnTo>
                <a:cubicBezTo>
                  <a:pt x="100333" y="17303"/>
                  <a:pt x="101300" y="11636"/>
                  <a:pt x="101700" y="6909"/>
                </a:cubicBezTo>
                <a:lnTo>
                  <a:pt x="101700" y="6909"/>
                </a:lnTo>
                <a:cubicBezTo>
                  <a:pt x="101833" y="4909"/>
                  <a:pt x="101167" y="3242"/>
                  <a:pt x="99700" y="1909"/>
                </a:cubicBezTo>
                <a:lnTo>
                  <a:pt x="99700" y="1909"/>
                </a:lnTo>
                <a:cubicBezTo>
                  <a:pt x="98167" y="515"/>
                  <a:pt x="96300" y="-121"/>
                  <a:pt x="94100" y="0"/>
                </a:cubicBezTo>
                <a:lnTo>
                  <a:pt x="94100" y="0"/>
                </a:lnTo>
                <a:cubicBezTo>
                  <a:pt x="88233" y="364"/>
                  <a:pt x="81133" y="1424"/>
                  <a:pt x="72800" y="3182"/>
                </a:cubicBezTo>
                <a:lnTo>
                  <a:pt x="72800" y="3182"/>
                </a:lnTo>
                <a:cubicBezTo>
                  <a:pt x="64333" y="4939"/>
                  <a:pt x="55867" y="7545"/>
                  <a:pt x="47400" y="11000"/>
                </a:cubicBezTo>
                <a:lnTo>
                  <a:pt x="47400" y="11000"/>
                </a:lnTo>
                <a:cubicBezTo>
                  <a:pt x="38800" y="14394"/>
                  <a:pt x="31267" y="18939"/>
                  <a:pt x="24800" y="24636"/>
                </a:cubicBezTo>
                <a:lnTo>
                  <a:pt x="24800" y="24636"/>
                </a:lnTo>
                <a:cubicBezTo>
                  <a:pt x="16867" y="32212"/>
                  <a:pt x="12233" y="39788"/>
                  <a:pt x="10900" y="47364"/>
                </a:cubicBezTo>
                <a:lnTo>
                  <a:pt x="10900" y="47364"/>
                </a:lnTo>
                <a:cubicBezTo>
                  <a:pt x="9367" y="54818"/>
                  <a:pt x="9500" y="61152"/>
                  <a:pt x="11300" y="66364"/>
                </a:cubicBezTo>
                <a:lnTo>
                  <a:pt x="11300" y="66364"/>
                </a:lnTo>
                <a:cubicBezTo>
                  <a:pt x="12100" y="68000"/>
                  <a:pt x="13333" y="68242"/>
                  <a:pt x="15000" y="67091"/>
                </a:cubicBezTo>
                <a:lnTo>
                  <a:pt x="15000" y="67091"/>
                </a:lnTo>
                <a:lnTo>
                  <a:pt x="48800" y="36545"/>
                </a:lnTo>
                <a:cubicBezTo>
                  <a:pt x="50333" y="35455"/>
                  <a:pt x="51833" y="35455"/>
                  <a:pt x="53300" y="36545"/>
                </a:cubicBezTo>
                <a:lnTo>
                  <a:pt x="53300" y="36545"/>
                </a:lnTo>
                <a:cubicBezTo>
                  <a:pt x="54433" y="37697"/>
                  <a:pt x="54567" y="3893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A68B7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2062445-10"/>
          <p:cNvCxnSpPr/>
          <p:nvPr/>
        </p:nvCxnSpPr>
        <p:spPr>
          <a:xfrm>
            <a:off x="400050" y="864394"/>
            <a:ext cx="8343900" cy="914"/>
          </a:xfrm>
          <a:prstGeom prst="line">
            <a:avLst/>
          </a:prstGeom>
          <a:ln w="14288" cap="flat">
            <a:solidFill>
              <a:srgbClr val="D9C8B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2062452-14"/>
          <p:cNvSpPr/>
          <p:nvPr/>
        </p:nvSpPr>
        <p:spPr>
          <a:xfrm>
            <a:off x="400050" y="514350"/>
            <a:ext cx="314325" cy="314325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2066338-25"/>
          <p:cNvSpPr/>
          <p:nvPr/>
        </p:nvSpPr>
        <p:spPr>
          <a:xfrm>
            <a:off x="444698" y="584002"/>
            <a:ext cx="225028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944"/>
                </a:moveTo>
                <a:lnTo>
                  <a:pt x="0" y="10944"/>
                </a:lnTo>
                <a:lnTo>
                  <a:pt x="0" y="21889"/>
                </a:lnTo>
                <a:cubicBezTo>
                  <a:pt x="0" y="24000"/>
                  <a:pt x="514" y="25741"/>
                  <a:pt x="1542" y="27111"/>
                </a:cubicBezTo>
                <a:lnTo>
                  <a:pt x="1542" y="27111"/>
                </a:lnTo>
                <a:cubicBezTo>
                  <a:pt x="2569" y="28481"/>
                  <a:pt x="3875" y="29167"/>
                  <a:pt x="5458" y="29167"/>
                </a:cubicBezTo>
                <a:lnTo>
                  <a:pt x="5458" y="29167"/>
                </a:lnTo>
                <a:lnTo>
                  <a:pt x="8208" y="29167"/>
                </a:lnTo>
                <a:lnTo>
                  <a:pt x="16417" y="29167"/>
                </a:lnTo>
                <a:lnTo>
                  <a:pt x="16417" y="10944"/>
                </a:lnTo>
                <a:cubicBezTo>
                  <a:pt x="16306" y="7907"/>
                  <a:pt x="15500" y="5315"/>
                  <a:pt x="14000" y="3167"/>
                </a:cubicBezTo>
                <a:lnTo>
                  <a:pt x="14000" y="3167"/>
                </a:lnTo>
                <a:cubicBezTo>
                  <a:pt x="12417" y="1204"/>
                  <a:pt x="10486" y="148"/>
                  <a:pt x="8208" y="0"/>
                </a:cubicBezTo>
                <a:lnTo>
                  <a:pt x="8208" y="0"/>
                </a:lnTo>
                <a:cubicBezTo>
                  <a:pt x="5931" y="148"/>
                  <a:pt x="3986" y="1204"/>
                  <a:pt x="2375" y="3167"/>
                </a:cubicBezTo>
                <a:lnTo>
                  <a:pt x="2375" y="3167"/>
                </a:lnTo>
                <a:cubicBezTo>
                  <a:pt x="903" y="5315"/>
                  <a:pt x="111" y="7907"/>
                  <a:pt x="0" y="10944"/>
                </a:cubicBezTo>
                <a:lnTo>
                  <a:pt x="0" y="10944"/>
                </a:lnTo>
                <a:moveTo>
                  <a:pt x="19125" y="0"/>
                </a:moveTo>
                <a:lnTo>
                  <a:pt x="19125" y="0"/>
                </a:lnTo>
                <a:cubicBezTo>
                  <a:pt x="20958" y="3185"/>
                  <a:pt x="21875" y="6833"/>
                  <a:pt x="21875" y="10944"/>
                </a:cubicBezTo>
                <a:lnTo>
                  <a:pt x="21875" y="10944"/>
                </a:lnTo>
                <a:lnTo>
                  <a:pt x="21875" y="80222"/>
                </a:lnTo>
                <a:cubicBezTo>
                  <a:pt x="21986" y="84296"/>
                  <a:pt x="23069" y="87704"/>
                  <a:pt x="25125" y="90444"/>
                </a:cubicBezTo>
                <a:lnTo>
                  <a:pt x="25125" y="90444"/>
                </a:lnTo>
                <a:cubicBezTo>
                  <a:pt x="27181" y="93185"/>
                  <a:pt x="29750" y="94630"/>
                  <a:pt x="32833" y="94778"/>
                </a:cubicBezTo>
                <a:lnTo>
                  <a:pt x="32833" y="94778"/>
                </a:lnTo>
                <a:cubicBezTo>
                  <a:pt x="35889" y="94630"/>
                  <a:pt x="38444" y="93185"/>
                  <a:pt x="40500" y="90444"/>
                </a:cubicBezTo>
                <a:lnTo>
                  <a:pt x="40500" y="90444"/>
                </a:lnTo>
                <a:cubicBezTo>
                  <a:pt x="42556" y="87704"/>
                  <a:pt x="43639" y="84296"/>
                  <a:pt x="43750" y="80222"/>
                </a:cubicBezTo>
                <a:lnTo>
                  <a:pt x="43750" y="80222"/>
                </a:lnTo>
                <a:lnTo>
                  <a:pt x="43750" y="79056"/>
                </a:lnTo>
                <a:cubicBezTo>
                  <a:pt x="43861" y="75278"/>
                  <a:pt x="44833" y="72093"/>
                  <a:pt x="46667" y="69500"/>
                </a:cubicBezTo>
                <a:lnTo>
                  <a:pt x="46667" y="69500"/>
                </a:lnTo>
                <a:cubicBezTo>
                  <a:pt x="48583" y="67056"/>
                  <a:pt x="50972" y="65759"/>
                  <a:pt x="53833" y="65611"/>
                </a:cubicBezTo>
                <a:lnTo>
                  <a:pt x="53833" y="65611"/>
                </a:lnTo>
                <a:lnTo>
                  <a:pt x="82042" y="65611"/>
                </a:lnTo>
                <a:lnTo>
                  <a:pt x="82042" y="21889"/>
                </a:lnTo>
                <a:cubicBezTo>
                  <a:pt x="81931" y="15667"/>
                  <a:pt x="80333" y="10500"/>
                  <a:pt x="77250" y="6389"/>
                </a:cubicBezTo>
                <a:lnTo>
                  <a:pt x="77250" y="6389"/>
                </a:lnTo>
                <a:cubicBezTo>
                  <a:pt x="74167" y="2278"/>
                  <a:pt x="70292" y="148"/>
                  <a:pt x="65625" y="0"/>
                </a:cubicBezTo>
                <a:lnTo>
                  <a:pt x="65625" y="0"/>
                </a:lnTo>
                <a:lnTo>
                  <a:pt x="19125" y="0"/>
                </a:lnTo>
                <a:moveTo>
                  <a:pt x="79292" y="102111"/>
                </a:moveTo>
                <a:lnTo>
                  <a:pt x="79292" y="102111"/>
                </a:lnTo>
                <a:cubicBezTo>
                  <a:pt x="84764" y="101926"/>
                  <a:pt x="89264" y="99407"/>
                  <a:pt x="92792" y="94556"/>
                </a:cubicBezTo>
                <a:lnTo>
                  <a:pt x="92792" y="94556"/>
                </a:lnTo>
                <a:lnTo>
                  <a:pt x="92792" y="94556"/>
                </a:lnTo>
                <a:cubicBezTo>
                  <a:pt x="96431" y="89852"/>
                  <a:pt x="98319" y="83852"/>
                  <a:pt x="98458" y="76556"/>
                </a:cubicBezTo>
                <a:lnTo>
                  <a:pt x="98458" y="76556"/>
                </a:lnTo>
                <a:cubicBezTo>
                  <a:pt x="98319" y="74296"/>
                  <a:pt x="97403" y="73093"/>
                  <a:pt x="95708" y="72944"/>
                </a:cubicBezTo>
                <a:lnTo>
                  <a:pt x="95708" y="72944"/>
                </a:lnTo>
                <a:lnTo>
                  <a:pt x="53833" y="72944"/>
                </a:lnTo>
                <a:cubicBezTo>
                  <a:pt x="50972" y="73241"/>
                  <a:pt x="49431" y="75278"/>
                  <a:pt x="49208" y="79056"/>
                </a:cubicBezTo>
                <a:lnTo>
                  <a:pt x="49208" y="79056"/>
                </a:lnTo>
                <a:lnTo>
                  <a:pt x="49208" y="80222"/>
                </a:lnTo>
                <a:cubicBezTo>
                  <a:pt x="49097" y="86444"/>
                  <a:pt x="47500" y="91611"/>
                  <a:pt x="44417" y="95722"/>
                </a:cubicBezTo>
                <a:lnTo>
                  <a:pt x="44417" y="95722"/>
                </a:lnTo>
                <a:cubicBezTo>
                  <a:pt x="41361" y="99796"/>
                  <a:pt x="37500" y="101926"/>
                  <a:pt x="32833" y="102111"/>
                </a:cubicBezTo>
                <a:lnTo>
                  <a:pt x="32833" y="102111"/>
                </a:lnTo>
                <a:lnTo>
                  <a:pt x="62875" y="102111"/>
                </a:lnTo>
                <a:lnTo>
                  <a:pt x="79292" y="102111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2062450-13"/>
          <p:cNvSpPr/>
          <p:nvPr/>
        </p:nvSpPr>
        <p:spPr>
          <a:xfrm>
            <a:off x="7947497" y="571500"/>
            <a:ext cx="796454" cy="200025"/>
          </a:xfrm>
          <a:prstGeom prst="roundRect">
            <a:avLst>
              <a:gd name="adj" fmla="val 50000"/>
            </a:avLst>
          </a:prstGeom>
          <a:solidFill>
            <a:srgbClr val="EFE6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62455-16"/>
          <p:cNvSpPr/>
          <p:nvPr/>
        </p:nvSpPr>
        <p:spPr>
          <a:xfrm>
            <a:off x="400050" y="3434953"/>
            <a:ext cx="4100513" cy="381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6" y="0"/>
                </a:moveTo>
                <a:lnTo>
                  <a:pt x="99304" y="0"/>
                </a:lnTo>
                <a:lnTo>
                  <a:pt x="99371" y="25"/>
                </a:lnTo>
                <a:lnTo>
                  <a:pt x="99441" y="150"/>
                </a:lnTo>
                <a:lnTo>
                  <a:pt x="99506" y="325"/>
                </a:lnTo>
                <a:lnTo>
                  <a:pt x="99571" y="575"/>
                </a:lnTo>
                <a:lnTo>
                  <a:pt x="99631" y="875"/>
                </a:lnTo>
                <a:lnTo>
                  <a:pt x="99691" y="1275"/>
                </a:lnTo>
                <a:lnTo>
                  <a:pt x="99745" y="1700"/>
                </a:lnTo>
                <a:lnTo>
                  <a:pt x="99796" y="2200"/>
                </a:lnTo>
                <a:lnTo>
                  <a:pt x="99842" y="2750"/>
                </a:lnTo>
                <a:lnTo>
                  <a:pt x="99882" y="3325"/>
                </a:lnTo>
                <a:lnTo>
                  <a:pt x="99919" y="3975"/>
                </a:lnTo>
                <a:lnTo>
                  <a:pt x="99947" y="4625"/>
                </a:lnTo>
                <a:lnTo>
                  <a:pt x="99970" y="5325"/>
                </a:lnTo>
                <a:lnTo>
                  <a:pt x="99986" y="6025"/>
                </a:lnTo>
                <a:lnTo>
                  <a:pt x="99998" y="6775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8" y="93225"/>
                </a:lnTo>
                <a:lnTo>
                  <a:pt x="99986" y="93975"/>
                </a:lnTo>
                <a:lnTo>
                  <a:pt x="99970" y="94675"/>
                </a:lnTo>
                <a:lnTo>
                  <a:pt x="99947" y="95375"/>
                </a:lnTo>
                <a:lnTo>
                  <a:pt x="99919" y="96025"/>
                </a:lnTo>
                <a:lnTo>
                  <a:pt x="99882" y="96675"/>
                </a:lnTo>
                <a:lnTo>
                  <a:pt x="99842" y="97250"/>
                </a:lnTo>
                <a:lnTo>
                  <a:pt x="99796" y="97800"/>
                </a:lnTo>
                <a:lnTo>
                  <a:pt x="99745" y="98300"/>
                </a:lnTo>
                <a:lnTo>
                  <a:pt x="99691" y="98725"/>
                </a:lnTo>
                <a:lnTo>
                  <a:pt x="99631" y="99125"/>
                </a:lnTo>
                <a:lnTo>
                  <a:pt x="99571" y="99425"/>
                </a:lnTo>
                <a:lnTo>
                  <a:pt x="99506" y="99675"/>
                </a:lnTo>
                <a:lnTo>
                  <a:pt x="99441" y="99850"/>
                </a:lnTo>
                <a:lnTo>
                  <a:pt x="99371" y="99975"/>
                </a:lnTo>
                <a:lnTo>
                  <a:pt x="99304" y="100000"/>
                </a:lnTo>
                <a:lnTo>
                  <a:pt x="696" y="100000"/>
                </a:lnTo>
                <a:lnTo>
                  <a:pt x="629" y="99975"/>
                </a:lnTo>
                <a:lnTo>
                  <a:pt x="559" y="99850"/>
                </a:lnTo>
                <a:lnTo>
                  <a:pt x="494" y="99675"/>
                </a:lnTo>
                <a:lnTo>
                  <a:pt x="429" y="99425"/>
                </a:lnTo>
                <a:lnTo>
                  <a:pt x="369" y="99125"/>
                </a:lnTo>
                <a:lnTo>
                  <a:pt x="309" y="98725"/>
                </a:lnTo>
                <a:lnTo>
                  <a:pt x="255" y="98300"/>
                </a:lnTo>
                <a:lnTo>
                  <a:pt x="204" y="97800"/>
                </a:lnTo>
                <a:lnTo>
                  <a:pt x="158" y="97250"/>
                </a:lnTo>
                <a:lnTo>
                  <a:pt x="118" y="96675"/>
                </a:lnTo>
                <a:lnTo>
                  <a:pt x="81" y="96025"/>
                </a:lnTo>
                <a:lnTo>
                  <a:pt x="53" y="95375"/>
                </a:lnTo>
                <a:lnTo>
                  <a:pt x="30" y="94675"/>
                </a:lnTo>
                <a:lnTo>
                  <a:pt x="14" y="93975"/>
                </a:lnTo>
                <a:lnTo>
                  <a:pt x="2" y="93225"/>
                </a:lnTo>
                <a:lnTo>
                  <a:pt x="0" y="92500"/>
                </a:lnTo>
                <a:lnTo>
                  <a:pt x="0" y="7500"/>
                </a:lnTo>
                <a:lnTo>
                  <a:pt x="2" y="6775"/>
                </a:lnTo>
                <a:lnTo>
                  <a:pt x="14" y="6025"/>
                </a:lnTo>
                <a:lnTo>
                  <a:pt x="30" y="5325"/>
                </a:lnTo>
                <a:lnTo>
                  <a:pt x="53" y="4625"/>
                </a:lnTo>
                <a:lnTo>
                  <a:pt x="81" y="3975"/>
                </a:lnTo>
                <a:lnTo>
                  <a:pt x="118" y="3325"/>
                </a:lnTo>
                <a:lnTo>
                  <a:pt x="158" y="2750"/>
                </a:lnTo>
                <a:lnTo>
                  <a:pt x="204" y="2200"/>
                </a:lnTo>
                <a:lnTo>
                  <a:pt x="255" y="1700"/>
                </a:lnTo>
                <a:lnTo>
                  <a:pt x="309" y="1275"/>
                </a:lnTo>
                <a:lnTo>
                  <a:pt x="369" y="875"/>
                </a:lnTo>
                <a:lnTo>
                  <a:pt x="429" y="575"/>
                </a:lnTo>
                <a:lnTo>
                  <a:pt x="494" y="325"/>
                </a:lnTo>
                <a:lnTo>
                  <a:pt x="559" y="150"/>
                </a:lnTo>
                <a:lnTo>
                  <a:pt x="629" y="25"/>
                </a:lnTo>
                <a:lnTo>
                  <a:pt x="696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2062462-20"/>
          <p:cNvSpPr/>
          <p:nvPr/>
        </p:nvSpPr>
        <p:spPr>
          <a:xfrm>
            <a:off x="400050" y="3434953"/>
            <a:ext cx="42863" cy="381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4"/>
                </a:lnTo>
                <a:lnTo>
                  <a:pt x="47314" y="323"/>
                </a:lnTo>
                <a:lnTo>
                  <a:pt x="41154" y="571"/>
                </a:lnTo>
                <a:lnTo>
                  <a:pt x="35240" y="886"/>
                </a:lnTo>
                <a:lnTo>
                  <a:pt x="29629" y="1264"/>
                </a:lnTo>
                <a:lnTo>
                  <a:pt x="24374" y="1702"/>
                </a:lnTo>
                <a:lnTo>
                  <a:pt x="19526" y="2197"/>
                </a:lnTo>
                <a:lnTo>
                  <a:pt x="15133" y="2742"/>
                </a:lnTo>
                <a:lnTo>
                  <a:pt x="11235" y="3333"/>
                </a:lnTo>
                <a:lnTo>
                  <a:pt x="7872" y="3965"/>
                </a:lnTo>
                <a:lnTo>
                  <a:pt x="5075" y="4630"/>
                </a:lnTo>
                <a:lnTo>
                  <a:pt x="2871" y="5323"/>
                </a:lnTo>
                <a:lnTo>
                  <a:pt x="1281" y="6037"/>
                </a:lnTo>
                <a:lnTo>
                  <a:pt x="321" y="6765"/>
                </a:lnTo>
                <a:lnTo>
                  <a:pt x="0" y="7500"/>
                </a:lnTo>
                <a:lnTo>
                  <a:pt x="0" y="92500"/>
                </a:lnTo>
                <a:lnTo>
                  <a:pt x="321" y="93235"/>
                </a:lnTo>
                <a:lnTo>
                  <a:pt x="1281" y="93963"/>
                </a:lnTo>
                <a:lnTo>
                  <a:pt x="2871" y="94677"/>
                </a:lnTo>
                <a:lnTo>
                  <a:pt x="5075" y="95370"/>
                </a:lnTo>
                <a:lnTo>
                  <a:pt x="7872" y="96035"/>
                </a:lnTo>
                <a:lnTo>
                  <a:pt x="11235" y="96667"/>
                </a:lnTo>
                <a:lnTo>
                  <a:pt x="15133" y="97258"/>
                </a:lnTo>
                <a:lnTo>
                  <a:pt x="19526" y="97803"/>
                </a:lnTo>
                <a:lnTo>
                  <a:pt x="24374" y="98298"/>
                </a:lnTo>
                <a:lnTo>
                  <a:pt x="29629" y="98736"/>
                </a:lnTo>
                <a:lnTo>
                  <a:pt x="35240" y="99114"/>
                </a:lnTo>
                <a:lnTo>
                  <a:pt x="41154" y="99429"/>
                </a:lnTo>
                <a:lnTo>
                  <a:pt x="47314" y="99677"/>
                </a:lnTo>
                <a:lnTo>
                  <a:pt x="53661" y="99856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00"/>
                </a:lnTo>
                <a:lnTo>
                  <a:pt x="100000" y="7500"/>
                </a:lnTo>
                <a:lnTo>
                  <a:pt x="100000" y="7500"/>
                </a:lnTo>
                <a:lnTo>
                  <a:pt x="66667" y="0"/>
                </a:lnTo>
                <a:close/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2066347-30"/>
          <p:cNvSpPr/>
          <p:nvPr/>
        </p:nvSpPr>
        <p:spPr>
          <a:xfrm>
            <a:off x="585788" y="3568899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57750"/>
                </a:moveTo>
                <a:lnTo>
                  <a:pt x="101071" y="57750"/>
                </a:lnTo>
                <a:cubicBezTo>
                  <a:pt x="102452" y="55972"/>
                  <a:pt x="103143" y="53917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49250"/>
                  <a:pt x="102452" y="47194"/>
                  <a:pt x="101071" y="45417"/>
                </a:cubicBezTo>
                <a:lnTo>
                  <a:pt x="101071" y="45417"/>
                </a:lnTo>
                <a:lnTo>
                  <a:pt x="64214" y="2417"/>
                </a:lnTo>
                <a:cubicBezTo>
                  <a:pt x="62690" y="806"/>
                  <a:pt x="60929" y="0"/>
                  <a:pt x="58929" y="0"/>
                </a:cubicBezTo>
                <a:lnTo>
                  <a:pt x="58929" y="0"/>
                </a:lnTo>
                <a:cubicBezTo>
                  <a:pt x="56929" y="0"/>
                  <a:pt x="55167" y="806"/>
                  <a:pt x="53643" y="2417"/>
                </a:cubicBezTo>
                <a:lnTo>
                  <a:pt x="53643" y="2417"/>
                </a:lnTo>
                <a:cubicBezTo>
                  <a:pt x="52262" y="4194"/>
                  <a:pt x="51571" y="6250"/>
                  <a:pt x="51571" y="8583"/>
                </a:cubicBezTo>
                <a:lnTo>
                  <a:pt x="51571" y="8583"/>
                </a:lnTo>
                <a:cubicBezTo>
                  <a:pt x="51571" y="10917"/>
                  <a:pt x="52262" y="12972"/>
                  <a:pt x="53643" y="14750"/>
                </a:cubicBezTo>
                <a:lnTo>
                  <a:pt x="53643" y="14750"/>
                </a:lnTo>
                <a:lnTo>
                  <a:pt x="78000" y="43000"/>
                </a:lnTo>
                <a:lnTo>
                  <a:pt x="7357" y="43000"/>
                </a:lnTo>
                <a:cubicBezTo>
                  <a:pt x="5214" y="43000"/>
                  <a:pt x="3452" y="43806"/>
                  <a:pt x="2071" y="45417"/>
                </a:cubicBezTo>
                <a:lnTo>
                  <a:pt x="2071" y="45417"/>
                </a:lnTo>
                <a:cubicBezTo>
                  <a:pt x="690" y="47028"/>
                  <a:pt x="0" y="49083"/>
                  <a:pt x="0" y="51583"/>
                </a:cubicBezTo>
                <a:lnTo>
                  <a:pt x="0" y="51583"/>
                </a:lnTo>
                <a:cubicBezTo>
                  <a:pt x="0" y="54083"/>
                  <a:pt x="690" y="56139"/>
                  <a:pt x="2071" y="57750"/>
                </a:cubicBezTo>
                <a:lnTo>
                  <a:pt x="2071" y="57750"/>
                </a:lnTo>
                <a:cubicBezTo>
                  <a:pt x="3452" y="59361"/>
                  <a:pt x="5214" y="60167"/>
                  <a:pt x="7357" y="60167"/>
                </a:cubicBezTo>
                <a:lnTo>
                  <a:pt x="7357" y="60167"/>
                </a:lnTo>
                <a:lnTo>
                  <a:pt x="78000" y="60167"/>
                </a:lnTo>
                <a:lnTo>
                  <a:pt x="53643" y="88333"/>
                </a:lnTo>
                <a:cubicBezTo>
                  <a:pt x="52262" y="90111"/>
                  <a:pt x="51571" y="92167"/>
                  <a:pt x="51571" y="94500"/>
                </a:cubicBezTo>
                <a:lnTo>
                  <a:pt x="51571" y="94500"/>
                </a:lnTo>
                <a:cubicBezTo>
                  <a:pt x="51571" y="96833"/>
                  <a:pt x="52262" y="98889"/>
                  <a:pt x="53643" y="100667"/>
                </a:cubicBezTo>
                <a:lnTo>
                  <a:pt x="53643" y="100667"/>
                </a:lnTo>
                <a:cubicBezTo>
                  <a:pt x="55167" y="102333"/>
                  <a:pt x="56929" y="103167"/>
                  <a:pt x="58929" y="103167"/>
                </a:cubicBezTo>
                <a:lnTo>
                  <a:pt x="58929" y="103167"/>
                </a:lnTo>
                <a:cubicBezTo>
                  <a:pt x="60929" y="103167"/>
                  <a:pt x="62690" y="102333"/>
                  <a:pt x="64214" y="100667"/>
                </a:cubicBezTo>
                <a:lnTo>
                  <a:pt x="64214" y="100667"/>
                </a:lnTo>
                <a:lnTo>
                  <a:pt x="101071" y="5775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2062457-17"/>
          <p:cNvSpPr/>
          <p:nvPr/>
        </p:nvSpPr>
        <p:spPr>
          <a:xfrm>
            <a:off x="4643438" y="2007394"/>
            <a:ext cx="4100513" cy="7500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6" y="0"/>
                </a:moveTo>
                <a:lnTo>
                  <a:pt x="99304" y="0"/>
                </a:lnTo>
                <a:lnTo>
                  <a:pt x="99371" y="13"/>
                </a:lnTo>
                <a:lnTo>
                  <a:pt x="99441" y="76"/>
                </a:lnTo>
                <a:lnTo>
                  <a:pt x="99506" y="165"/>
                </a:lnTo>
                <a:lnTo>
                  <a:pt x="99571" y="291"/>
                </a:lnTo>
                <a:lnTo>
                  <a:pt x="99631" y="443"/>
                </a:lnTo>
                <a:lnTo>
                  <a:pt x="99691" y="646"/>
                </a:lnTo>
                <a:lnTo>
                  <a:pt x="99745" y="861"/>
                </a:lnTo>
                <a:lnTo>
                  <a:pt x="99796" y="1114"/>
                </a:lnTo>
                <a:lnTo>
                  <a:pt x="99842" y="1392"/>
                </a:lnTo>
                <a:lnTo>
                  <a:pt x="99882" y="1684"/>
                </a:lnTo>
                <a:lnTo>
                  <a:pt x="99919" y="2013"/>
                </a:lnTo>
                <a:lnTo>
                  <a:pt x="99947" y="2342"/>
                </a:lnTo>
                <a:lnTo>
                  <a:pt x="99970" y="2696"/>
                </a:lnTo>
                <a:lnTo>
                  <a:pt x="99986" y="3051"/>
                </a:lnTo>
                <a:lnTo>
                  <a:pt x="99998" y="3430"/>
                </a:lnTo>
                <a:lnTo>
                  <a:pt x="100000" y="3797"/>
                </a:lnTo>
                <a:lnTo>
                  <a:pt x="100000" y="96203"/>
                </a:lnTo>
                <a:lnTo>
                  <a:pt x="99998" y="96570"/>
                </a:lnTo>
                <a:lnTo>
                  <a:pt x="99986" y="96949"/>
                </a:lnTo>
                <a:lnTo>
                  <a:pt x="99970" y="97304"/>
                </a:lnTo>
                <a:lnTo>
                  <a:pt x="99947" y="97658"/>
                </a:lnTo>
                <a:lnTo>
                  <a:pt x="99919" y="97987"/>
                </a:lnTo>
                <a:lnTo>
                  <a:pt x="99882" y="98316"/>
                </a:lnTo>
                <a:lnTo>
                  <a:pt x="99842" y="98608"/>
                </a:lnTo>
                <a:lnTo>
                  <a:pt x="99796" y="98886"/>
                </a:lnTo>
                <a:lnTo>
                  <a:pt x="99745" y="99139"/>
                </a:lnTo>
                <a:lnTo>
                  <a:pt x="99691" y="99354"/>
                </a:lnTo>
                <a:lnTo>
                  <a:pt x="99631" y="99557"/>
                </a:lnTo>
                <a:lnTo>
                  <a:pt x="99571" y="99709"/>
                </a:lnTo>
                <a:lnTo>
                  <a:pt x="99506" y="99835"/>
                </a:lnTo>
                <a:lnTo>
                  <a:pt x="99441" y="99924"/>
                </a:lnTo>
                <a:lnTo>
                  <a:pt x="99371" y="99987"/>
                </a:lnTo>
                <a:lnTo>
                  <a:pt x="99304" y="100000"/>
                </a:lnTo>
                <a:lnTo>
                  <a:pt x="696" y="100000"/>
                </a:lnTo>
                <a:lnTo>
                  <a:pt x="629" y="99987"/>
                </a:lnTo>
                <a:lnTo>
                  <a:pt x="559" y="99924"/>
                </a:lnTo>
                <a:lnTo>
                  <a:pt x="494" y="99835"/>
                </a:lnTo>
                <a:lnTo>
                  <a:pt x="429" y="99709"/>
                </a:lnTo>
                <a:lnTo>
                  <a:pt x="369" y="99557"/>
                </a:lnTo>
                <a:lnTo>
                  <a:pt x="309" y="99354"/>
                </a:lnTo>
                <a:lnTo>
                  <a:pt x="255" y="99139"/>
                </a:lnTo>
                <a:lnTo>
                  <a:pt x="204" y="98886"/>
                </a:lnTo>
                <a:lnTo>
                  <a:pt x="158" y="98608"/>
                </a:lnTo>
                <a:lnTo>
                  <a:pt x="118" y="98316"/>
                </a:lnTo>
                <a:lnTo>
                  <a:pt x="81" y="97987"/>
                </a:lnTo>
                <a:lnTo>
                  <a:pt x="53" y="97658"/>
                </a:lnTo>
                <a:lnTo>
                  <a:pt x="30" y="97304"/>
                </a:lnTo>
                <a:lnTo>
                  <a:pt x="14" y="96949"/>
                </a:lnTo>
                <a:lnTo>
                  <a:pt x="2" y="96570"/>
                </a:lnTo>
                <a:lnTo>
                  <a:pt x="0" y="96203"/>
                </a:lnTo>
                <a:lnTo>
                  <a:pt x="0" y="3797"/>
                </a:lnTo>
                <a:lnTo>
                  <a:pt x="2" y="3430"/>
                </a:lnTo>
                <a:lnTo>
                  <a:pt x="14" y="3051"/>
                </a:lnTo>
                <a:lnTo>
                  <a:pt x="30" y="2696"/>
                </a:lnTo>
                <a:lnTo>
                  <a:pt x="53" y="2342"/>
                </a:lnTo>
                <a:lnTo>
                  <a:pt x="81" y="2013"/>
                </a:lnTo>
                <a:lnTo>
                  <a:pt x="118" y="1684"/>
                </a:lnTo>
                <a:lnTo>
                  <a:pt x="158" y="1392"/>
                </a:lnTo>
                <a:lnTo>
                  <a:pt x="204" y="1114"/>
                </a:lnTo>
                <a:lnTo>
                  <a:pt x="255" y="861"/>
                </a:lnTo>
                <a:lnTo>
                  <a:pt x="309" y="646"/>
                </a:lnTo>
                <a:lnTo>
                  <a:pt x="369" y="443"/>
                </a:lnTo>
                <a:lnTo>
                  <a:pt x="429" y="291"/>
                </a:lnTo>
                <a:lnTo>
                  <a:pt x="494" y="165"/>
                </a:lnTo>
                <a:lnTo>
                  <a:pt x="559" y="76"/>
                </a:lnTo>
                <a:lnTo>
                  <a:pt x="629" y="13"/>
                </a:lnTo>
                <a:lnTo>
                  <a:pt x="696" y="0"/>
                </a:lnTo>
                <a:close/>
              </a:path>
            </a:pathLst>
          </a:cu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12062469-23"/>
          <p:cNvSpPr/>
          <p:nvPr/>
        </p:nvSpPr>
        <p:spPr>
          <a:xfrm>
            <a:off x="4650581" y="2014538"/>
            <a:ext cx="204311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744"/>
                </a:moveTo>
                <a:lnTo>
                  <a:pt x="60" y="333"/>
                </a:lnTo>
                <a:lnTo>
                  <a:pt x="135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512062474-28"/>
          <p:cNvCxnSpPr/>
          <p:nvPr/>
        </p:nvCxnSpPr>
        <p:spPr>
          <a:xfrm>
            <a:off x="4650581" y="2382441"/>
            <a:ext cx="2043113" cy="914"/>
          </a:xfrm>
          <a:prstGeom prst="line">
            <a:avLst/>
          </a:prstGeom>
          <a:ln w="7144" cap="flat">
            <a:solidFill>
              <a:srgbClr val="EDE3D6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2066342-27"/>
          <p:cNvSpPr/>
          <p:nvPr/>
        </p:nvSpPr>
        <p:spPr>
          <a:xfrm>
            <a:off x="4764881" y="2133600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12071"/>
                </a:lnTo>
                <a:cubicBezTo>
                  <a:pt x="101100" y="8690"/>
                  <a:pt x="99400" y="5857"/>
                  <a:pt x="96200" y="3571"/>
                </a:cubicBezTo>
                <a:lnTo>
                  <a:pt x="96200" y="3571"/>
                </a:lnTo>
                <a:cubicBezTo>
                  <a:pt x="93067" y="1333"/>
                  <a:pt x="89133" y="143"/>
                  <a:pt x="84400" y="0"/>
                </a:cubicBezTo>
                <a:lnTo>
                  <a:pt x="84400" y="0"/>
                </a:lnTo>
                <a:lnTo>
                  <a:pt x="16900" y="0"/>
                </a:lnTo>
                <a:moveTo>
                  <a:pt x="25300" y="12071"/>
                </a:moveTo>
                <a:lnTo>
                  <a:pt x="25300" y="12071"/>
                </a:lnTo>
                <a:lnTo>
                  <a:pt x="75900" y="12071"/>
                </a:lnTo>
                <a:cubicBezTo>
                  <a:pt x="78367" y="12071"/>
                  <a:pt x="80400" y="12619"/>
                  <a:pt x="82000" y="13714"/>
                </a:cubicBezTo>
                <a:lnTo>
                  <a:pt x="82000" y="13714"/>
                </a:lnTo>
                <a:cubicBezTo>
                  <a:pt x="83600" y="14857"/>
                  <a:pt x="84400" y="16310"/>
                  <a:pt x="84400" y="18071"/>
                </a:cubicBezTo>
                <a:lnTo>
                  <a:pt x="84400" y="18071"/>
                </a:lnTo>
                <a:lnTo>
                  <a:pt x="84400" y="24143"/>
                </a:lnTo>
                <a:cubicBezTo>
                  <a:pt x="84400" y="25857"/>
                  <a:pt x="83600" y="27286"/>
                  <a:pt x="82000" y="28429"/>
                </a:cubicBezTo>
                <a:lnTo>
                  <a:pt x="82000" y="28429"/>
                </a:lnTo>
                <a:cubicBezTo>
                  <a:pt x="80400" y="29571"/>
                  <a:pt x="78367" y="30143"/>
                  <a:pt x="75900" y="30143"/>
                </a:cubicBezTo>
                <a:lnTo>
                  <a:pt x="75900" y="30143"/>
                </a:lnTo>
                <a:lnTo>
                  <a:pt x="25300" y="30143"/>
                </a:lnTo>
                <a:cubicBezTo>
                  <a:pt x="22833" y="30143"/>
                  <a:pt x="20800" y="29571"/>
                  <a:pt x="19200" y="28429"/>
                </a:cubicBezTo>
                <a:lnTo>
                  <a:pt x="19200" y="28429"/>
                </a:lnTo>
                <a:cubicBezTo>
                  <a:pt x="17667" y="27286"/>
                  <a:pt x="16900" y="25857"/>
                  <a:pt x="16900" y="24143"/>
                </a:cubicBezTo>
                <a:lnTo>
                  <a:pt x="16900" y="24143"/>
                </a:lnTo>
                <a:lnTo>
                  <a:pt x="16900" y="18071"/>
                </a:lnTo>
                <a:cubicBezTo>
                  <a:pt x="16900" y="16310"/>
                  <a:pt x="17667" y="14857"/>
                  <a:pt x="19200" y="13714"/>
                </a:cubicBezTo>
                <a:lnTo>
                  <a:pt x="19200" y="13714"/>
                </a:lnTo>
                <a:cubicBezTo>
                  <a:pt x="20800" y="12619"/>
                  <a:pt x="22833" y="12071"/>
                  <a:pt x="25300" y="12071"/>
                </a:cubicBezTo>
                <a:lnTo>
                  <a:pt x="25300" y="12071"/>
                </a:lnTo>
                <a:moveTo>
                  <a:pt x="33800" y="42214"/>
                </a:moveTo>
                <a:lnTo>
                  <a:pt x="33800" y="42214"/>
                </a:lnTo>
                <a:cubicBezTo>
                  <a:pt x="33800" y="43976"/>
                  <a:pt x="33000" y="45405"/>
                  <a:pt x="31400" y="46500"/>
                </a:cubicBezTo>
                <a:lnTo>
                  <a:pt x="31400" y="46500"/>
                </a:lnTo>
                <a:lnTo>
                  <a:pt x="31400" y="46500"/>
                </a:lnTo>
                <a:cubicBezTo>
                  <a:pt x="29800" y="47643"/>
                  <a:pt x="27767" y="48214"/>
                  <a:pt x="25300" y="48214"/>
                </a:cubicBezTo>
                <a:lnTo>
                  <a:pt x="25300" y="48214"/>
                </a:lnTo>
                <a:cubicBezTo>
                  <a:pt x="22833" y="48214"/>
                  <a:pt x="20800" y="47643"/>
                  <a:pt x="19200" y="46500"/>
                </a:cubicBezTo>
                <a:lnTo>
                  <a:pt x="19200" y="46500"/>
                </a:lnTo>
                <a:cubicBezTo>
                  <a:pt x="17667" y="45405"/>
                  <a:pt x="16900" y="43976"/>
                  <a:pt x="16900" y="42214"/>
                </a:cubicBezTo>
                <a:lnTo>
                  <a:pt x="16900" y="42214"/>
                </a:lnTo>
                <a:cubicBezTo>
                  <a:pt x="16900" y="40452"/>
                  <a:pt x="17667" y="39000"/>
                  <a:pt x="19200" y="37857"/>
                </a:cubicBezTo>
                <a:lnTo>
                  <a:pt x="19200" y="37857"/>
                </a:lnTo>
                <a:cubicBezTo>
                  <a:pt x="20800" y="36714"/>
                  <a:pt x="22833" y="36143"/>
                  <a:pt x="25300" y="36143"/>
                </a:cubicBezTo>
                <a:lnTo>
                  <a:pt x="25300" y="36143"/>
                </a:lnTo>
                <a:cubicBezTo>
                  <a:pt x="27767" y="36143"/>
                  <a:pt x="29800" y="36714"/>
                  <a:pt x="31400" y="37857"/>
                </a:cubicBezTo>
                <a:lnTo>
                  <a:pt x="31400" y="37857"/>
                </a:lnTo>
                <a:cubicBezTo>
                  <a:pt x="33000" y="39000"/>
                  <a:pt x="33800" y="40452"/>
                  <a:pt x="33800" y="42214"/>
                </a:cubicBezTo>
                <a:lnTo>
                  <a:pt x="33800" y="42214"/>
                </a:lnTo>
                <a:moveTo>
                  <a:pt x="25300" y="66286"/>
                </a:moveTo>
                <a:lnTo>
                  <a:pt x="25300" y="66286"/>
                </a:lnTo>
                <a:cubicBezTo>
                  <a:pt x="22833" y="66286"/>
                  <a:pt x="20800" y="65714"/>
                  <a:pt x="19200" y="64571"/>
                </a:cubicBezTo>
                <a:lnTo>
                  <a:pt x="19200" y="64571"/>
                </a:lnTo>
                <a:lnTo>
                  <a:pt x="19200" y="64571"/>
                </a:lnTo>
                <a:cubicBezTo>
                  <a:pt x="17667" y="63476"/>
                  <a:pt x="16900" y="62048"/>
                  <a:pt x="16900" y="60286"/>
                </a:cubicBezTo>
                <a:lnTo>
                  <a:pt x="16900" y="60286"/>
                </a:lnTo>
                <a:cubicBezTo>
                  <a:pt x="16900" y="58524"/>
                  <a:pt x="17667" y="57071"/>
                  <a:pt x="19200" y="55929"/>
                </a:cubicBezTo>
                <a:lnTo>
                  <a:pt x="19200" y="55929"/>
                </a:lnTo>
                <a:cubicBezTo>
                  <a:pt x="20800" y="54786"/>
                  <a:pt x="22833" y="54214"/>
                  <a:pt x="25300" y="54214"/>
                </a:cubicBezTo>
                <a:lnTo>
                  <a:pt x="25300" y="54214"/>
                </a:lnTo>
                <a:cubicBezTo>
                  <a:pt x="27767" y="54214"/>
                  <a:pt x="29800" y="54786"/>
                  <a:pt x="31400" y="55929"/>
                </a:cubicBezTo>
                <a:lnTo>
                  <a:pt x="31400" y="55929"/>
                </a:lnTo>
                <a:cubicBezTo>
                  <a:pt x="33000" y="57071"/>
                  <a:pt x="33800" y="58524"/>
                  <a:pt x="33800" y="60286"/>
                </a:cubicBezTo>
                <a:lnTo>
                  <a:pt x="33800" y="60286"/>
                </a:lnTo>
                <a:cubicBezTo>
                  <a:pt x="33800" y="62048"/>
                  <a:pt x="33000" y="63476"/>
                  <a:pt x="31400" y="64571"/>
                </a:cubicBezTo>
                <a:lnTo>
                  <a:pt x="31400" y="64571"/>
                </a:lnTo>
                <a:cubicBezTo>
                  <a:pt x="29800" y="65714"/>
                  <a:pt x="27767" y="66286"/>
                  <a:pt x="25300" y="66286"/>
                </a:cubicBezTo>
                <a:lnTo>
                  <a:pt x="25300" y="66286"/>
                </a:lnTo>
                <a:moveTo>
                  <a:pt x="16900" y="78357"/>
                </a:moveTo>
                <a:lnTo>
                  <a:pt x="16900" y="78357"/>
                </a:lnTo>
                <a:cubicBezTo>
                  <a:pt x="16900" y="76595"/>
                  <a:pt x="17667" y="75143"/>
                  <a:pt x="19200" y="74000"/>
                </a:cubicBezTo>
                <a:lnTo>
                  <a:pt x="19200" y="74000"/>
                </a:lnTo>
                <a:lnTo>
                  <a:pt x="19200" y="74000"/>
                </a:lnTo>
                <a:cubicBezTo>
                  <a:pt x="20800" y="72905"/>
                  <a:pt x="22833" y="72357"/>
                  <a:pt x="25300" y="72357"/>
                </a:cubicBezTo>
                <a:lnTo>
                  <a:pt x="25300" y="72357"/>
                </a:lnTo>
                <a:lnTo>
                  <a:pt x="50600" y="72357"/>
                </a:lnTo>
                <a:cubicBezTo>
                  <a:pt x="53067" y="72357"/>
                  <a:pt x="55100" y="72905"/>
                  <a:pt x="56700" y="74000"/>
                </a:cubicBezTo>
                <a:lnTo>
                  <a:pt x="56700" y="74000"/>
                </a:lnTo>
                <a:cubicBezTo>
                  <a:pt x="58300" y="75143"/>
                  <a:pt x="59100" y="76595"/>
                  <a:pt x="59100" y="78357"/>
                </a:cubicBezTo>
                <a:lnTo>
                  <a:pt x="59100" y="78357"/>
                </a:lnTo>
                <a:cubicBezTo>
                  <a:pt x="59100" y="80119"/>
                  <a:pt x="58300" y="81571"/>
                  <a:pt x="56700" y="82714"/>
                </a:cubicBezTo>
                <a:lnTo>
                  <a:pt x="56700" y="82714"/>
                </a:lnTo>
                <a:cubicBezTo>
                  <a:pt x="55100" y="83810"/>
                  <a:pt x="53067" y="84357"/>
                  <a:pt x="50600" y="84357"/>
                </a:cubicBezTo>
                <a:lnTo>
                  <a:pt x="50600" y="84357"/>
                </a:lnTo>
                <a:lnTo>
                  <a:pt x="25300" y="84357"/>
                </a:lnTo>
                <a:cubicBezTo>
                  <a:pt x="22833" y="84357"/>
                  <a:pt x="20800" y="83810"/>
                  <a:pt x="19200" y="82714"/>
                </a:cubicBezTo>
                <a:lnTo>
                  <a:pt x="19200" y="82714"/>
                </a:lnTo>
                <a:cubicBezTo>
                  <a:pt x="17667" y="81571"/>
                  <a:pt x="16900" y="80119"/>
                  <a:pt x="16900" y="78357"/>
                </a:cubicBezTo>
                <a:lnTo>
                  <a:pt x="16900" y="78357"/>
                </a:lnTo>
                <a:moveTo>
                  <a:pt x="50600" y="48214"/>
                </a:moveTo>
                <a:lnTo>
                  <a:pt x="50600" y="48214"/>
                </a:lnTo>
                <a:cubicBezTo>
                  <a:pt x="48133" y="48214"/>
                  <a:pt x="46133" y="47643"/>
                  <a:pt x="44600" y="46500"/>
                </a:cubicBezTo>
                <a:lnTo>
                  <a:pt x="44600" y="46500"/>
                </a:lnTo>
                <a:lnTo>
                  <a:pt x="44600" y="46500"/>
                </a:lnTo>
                <a:cubicBezTo>
                  <a:pt x="43000" y="45405"/>
                  <a:pt x="42200" y="43976"/>
                  <a:pt x="42200" y="42214"/>
                </a:cubicBezTo>
                <a:lnTo>
                  <a:pt x="42200" y="42214"/>
                </a:lnTo>
                <a:cubicBezTo>
                  <a:pt x="42200" y="40452"/>
                  <a:pt x="43000" y="39000"/>
                  <a:pt x="44600" y="37857"/>
                </a:cubicBezTo>
                <a:lnTo>
                  <a:pt x="44600" y="37857"/>
                </a:lnTo>
                <a:cubicBezTo>
                  <a:pt x="46133" y="36714"/>
                  <a:pt x="48133" y="36143"/>
                  <a:pt x="50600" y="36143"/>
                </a:cubicBezTo>
                <a:lnTo>
                  <a:pt x="50600" y="36143"/>
                </a:lnTo>
                <a:cubicBezTo>
                  <a:pt x="53067" y="36143"/>
                  <a:pt x="55100" y="36714"/>
                  <a:pt x="56700" y="37857"/>
                </a:cubicBezTo>
                <a:lnTo>
                  <a:pt x="56700" y="37857"/>
                </a:lnTo>
                <a:cubicBezTo>
                  <a:pt x="58300" y="39000"/>
                  <a:pt x="59100" y="40452"/>
                  <a:pt x="59100" y="42214"/>
                </a:cubicBezTo>
                <a:lnTo>
                  <a:pt x="59100" y="42214"/>
                </a:lnTo>
                <a:cubicBezTo>
                  <a:pt x="59100" y="43976"/>
                  <a:pt x="58300" y="45405"/>
                  <a:pt x="56700" y="46500"/>
                </a:cubicBezTo>
                <a:lnTo>
                  <a:pt x="56700" y="46500"/>
                </a:lnTo>
                <a:cubicBezTo>
                  <a:pt x="55100" y="47643"/>
                  <a:pt x="53067" y="48214"/>
                  <a:pt x="50600" y="48214"/>
                </a:cubicBezTo>
                <a:lnTo>
                  <a:pt x="50600" y="48214"/>
                </a:lnTo>
                <a:moveTo>
                  <a:pt x="59100" y="60286"/>
                </a:moveTo>
                <a:lnTo>
                  <a:pt x="59100" y="60286"/>
                </a:lnTo>
                <a:cubicBezTo>
                  <a:pt x="59100" y="62048"/>
                  <a:pt x="58300" y="63476"/>
                  <a:pt x="56700" y="64571"/>
                </a:cubicBezTo>
                <a:lnTo>
                  <a:pt x="56700" y="64571"/>
                </a:lnTo>
                <a:lnTo>
                  <a:pt x="56700" y="64571"/>
                </a:lnTo>
                <a:cubicBezTo>
                  <a:pt x="55100" y="65714"/>
                  <a:pt x="53067" y="66286"/>
                  <a:pt x="50600" y="66286"/>
                </a:cubicBezTo>
                <a:lnTo>
                  <a:pt x="50600" y="66286"/>
                </a:lnTo>
                <a:cubicBezTo>
                  <a:pt x="48133" y="66286"/>
                  <a:pt x="46133" y="65714"/>
                  <a:pt x="44600" y="64571"/>
                </a:cubicBezTo>
                <a:lnTo>
                  <a:pt x="44600" y="64571"/>
                </a:lnTo>
                <a:cubicBezTo>
                  <a:pt x="43000" y="63476"/>
                  <a:pt x="42200" y="62048"/>
                  <a:pt x="42200" y="60286"/>
                </a:cubicBezTo>
                <a:lnTo>
                  <a:pt x="42200" y="60286"/>
                </a:lnTo>
                <a:cubicBezTo>
                  <a:pt x="42200" y="58524"/>
                  <a:pt x="43000" y="57071"/>
                  <a:pt x="44600" y="55929"/>
                </a:cubicBezTo>
                <a:lnTo>
                  <a:pt x="44600" y="55929"/>
                </a:lnTo>
                <a:cubicBezTo>
                  <a:pt x="46133" y="54786"/>
                  <a:pt x="48133" y="54214"/>
                  <a:pt x="50600" y="54214"/>
                </a:cubicBezTo>
                <a:lnTo>
                  <a:pt x="50600" y="54214"/>
                </a:lnTo>
                <a:cubicBezTo>
                  <a:pt x="53067" y="54214"/>
                  <a:pt x="55100" y="54786"/>
                  <a:pt x="56700" y="55929"/>
                </a:cubicBezTo>
                <a:lnTo>
                  <a:pt x="56700" y="55929"/>
                </a:lnTo>
                <a:cubicBezTo>
                  <a:pt x="58300" y="57071"/>
                  <a:pt x="59100" y="58524"/>
                  <a:pt x="59100" y="60286"/>
                </a:cubicBezTo>
                <a:lnTo>
                  <a:pt x="59100" y="60286"/>
                </a:lnTo>
                <a:moveTo>
                  <a:pt x="75900" y="48214"/>
                </a:moveTo>
                <a:lnTo>
                  <a:pt x="75900" y="48214"/>
                </a:lnTo>
                <a:cubicBezTo>
                  <a:pt x="73433" y="48214"/>
                  <a:pt x="71433" y="47643"/>
                  <a:pt x="69900" y="46500"/>
                </a:cubicBezTo>
                <a:lnTo>
                  <a:pt x="69900" y="46500"/>
                </a:lnTo>
                <a:lnTo>
                  <a:pt x="69900" y="46500"/>
                </a:lnTo>
                <a:cubicBezTo>
                  <a:pt x="68300" y="45405"/>
                  <a:pt x="67500" y="43976"/>
                  <a:pt x="67500" y="42214"/>
                </a:cubicBezTo>
                <a:lnTo>
                  <a:pt x="67500" y="42214"/>
                </a:lnTo>
                <a:cubicBezTo>
                  <a:pt x="67500" y="40452"/>
                  <a:pt x="68300" y="39000"/>
                  <a:pt x="69900" y="37857"/>
                </a:cubicBezTo>
                <a:lnTo>
                  <a:pt x="69900" y="37857"/>
                </a:lnTo>
                <a:cubicBezTo>
                  <a:pt x="71433" y="36714"/>
                  <a:pt x="73433" y="36143"/>
                  <a:pt x="75900" y="36143"/>
                </a:cubicBezTo>
                <a:lnTo>
                  <a:pt x="75900" y="36143"/>
                </a:lnTo>
                <a:cubicBezTo>
                  <a:pt x="78367" y="36143"/>
                  <a:pt x="80400" y="36714"/>
                  <a:pt x="82000" y="37857"/>
                </a:cubicBezTo>
                <a:lnTo>
                  <a:pt x="82000" y="37857"/>
                </a:lnTo>
                <a:cubicBezTo>
                  <a:pt x="83600" y="39000"/>
                  <a:pt x="84400" y="40452"/>
                  <a:pt x="84400" y="42214"/>
                </a:cubicBezTo>
                <a:lnTo>
                  <a:pt x="84400" y="42214"/>
                </a:lnTo>
                <a:cubicBezTo>
                  <a:pt x="84400" y="43976"/>
                  <a:pt x="83600" y="45405"/>
                  <a:pt x="82000" y="46500"/>
                </a:cubicBezTo>
                <a:lnTo>
                  <a:pt x="82000" y="46500"/>
                </a:lnTo>
                <a:cubicBezTo>
                  <a:pt x="80400" y="47643"/>
                  <a:pt x="78367" y="48214"/>
                  <a:pt x="75900" y="48214"/>
                </a:cubicBezTo>
                <a:lnTo>
                  <a:pt x="75900" y="48214"/>
                </a:lnTo>
                <a:moveTo>
                  <a:pt x="84400" y="60286"/>
                </a:moveTo>
                <a:lnTo>
                  <a:pt x="84400" y="60286"/>
                </a:lnTo>
                <a:cubicBezTo>
                  <a:pt x="84400" y="62048"/>
                  <a:pt x="83600" y="63476"/>
                  <a:pt x="82000" y="64571"/>
                </a:cubicBezTo>
                <a:lnTo>
                  <a:pt x="82000" y="64571"/>
                </a:lnTo>
                <a:lnTo>
                  <a:pt x="82000" y="64571"/>
                </a:lnTo>
                <a:cubicBezTo>
                  <a:pt x="80400" y="65714"/>
                  <a:pt x="78367" y="66286"/>
                  <a:pt x="75900" y="66286"/>
                </a:cubicBezTo>
                <a:lnTo>
                  <a:pt x="75900" y="66286"/>
                </a:lnTo>
                <a:cubicBezTo>
                  <a:pt x="73433" y="66286"/>
                  <a:pt x="71433" y="65714"/>
                  <a:pt x="69900" y="64571"/>
                </a:cubicBezTo>
                <a:lnTo>
                  <a:pt x="69900" y="64571"/>
                </a:lnTo>
                <a:cubicBezTo>
                  <a:pt x="68300" y="63476"/>
                  <a:pt x="67500" y="62048"/>
                  <a:pt x="67500" y="60286"/>
                </a:cubicBezTo>
                <a:lnTo>
                  <a:pt x="67500" y="60286"/>
                </a:lnTo>
                <a:cubicBezTo>
                  <a:pt x="67500" y="58524"/>
                  <a:pt x="68300" y="57071"/>
                  <a:pt x="69900" y="55929"/>
                </a:cubicBezTo>
                <a:lnTo>
                  <a:pt x="69900" y="55929"/>
                </a:lnTo>
                <a:cubicBezTo>
                  <a:pt x="71433" y="54786"/>
                  <a:pt x="73433" y="54214"/>
                  <a:pt x="75900" y="54214"/>
                </a:cubicBezTo>
                <a:lnTo>
                  <a:pt x="75900" y="54214"/>
                </a:lnTo>
                <a:cubicBezTo>
                  <a:pt x="78367" y="54214"/>
                  <a:pt x="80400" y="54786"/>
                  <a:pt x="82000" y="55929"/>
                </a:cubicBezTo>
                <a:lnTo>
                  <a:pt x="82000" y="55929"/>
                </a:lnTo>
                <a:cubicBezTo>
                  <a:pt x="83600" y="57071"/>
                  <a:pt x="84400" y="58524"/>
                  <a:pt x="84400" y="60286"/>
                </a:cubicBezTo>
                <a:lnTo>
                  <a:pt x="84400" y="60286"/>
                </a:lnTo>
                <a:moveTo>
                  <a:pt x="75900" y="84357"/>
                </a:moveTo>
                <a:lnTo>
                  <a:pt x="75900" y="84357"/>
                </a:lnTo>
                <a:cubicBezTo>
                  <a:pt x="73433" y="84357"/>
                  <a:pt x="71433" y="83810"/>
                  <a:pt x="69900" y="82714"/>
                </a:cubicBezTo>
                <a:lnTo>
                  <a:pt x="69900" y="82714"/>
                </a:lnTo>
                <a:lnTo>
                  <a:pt x="69900" y="82714"/>
                </a:lnTo>
                <a:cubicBezTo>
                  <a:pt x="68300" y="81571"/>
                  <a:pt x="67500" y="80119"/>
                  <a:pt x="67500" y="78357"/>
                </a:cubicBezTo>
                <a:lnTo>
                  <a:pt x="67500" y="78357"/>
                </a:lnTo>
                <a:cubicBezTo>
                  <a:pt x="67500" y="76595"/>
                  <a:pt x="68300" y="75143"/>
                  <a:pt x="69900" y="74000"/>
                </a:cubicBezTo>
                <a:lnTo>
                  <a:pt x="69900" y="74000"/>
                </a:lnTo>
                <a:cubicBezTo>
                  <a:pt x="71433" y="72905"/>
                  <a:pt x="73433" y="72357"/>
                  <a:pt x="75900" y="72357"/>
                </a:cubicBezTo>
                <a:lnTo>
                  <a:pt x="75900" y="72357"/>
                </a:lnTo>
                <a:cubicBezTo>
                  <a:pt x="78367" y="72357"/>
                  <a:pt x="80400" y="72905"/>
                  <a:pt x="82000" y="74000"/>
                </a:cubicBezTo>
                <a:lnTo>
                  <a:pt x="82000" y="74000"/>
                </a:lnTo>
                <a:cubicBezTo>
                  <a:pt x="83600" y="75143"/>
                  <a:pt x="84400" y="76595"/>
                  <a:pt x="84400" y="78357"/>
                </a:cubicBezTo>
                <a:lnTo>
                  <a:pt x="84400" y="78357"/>
                </a:lnTo>
                <a:cubicBezTo>
                  <a:pt x="84400" y="80119"/>
                  <a:pt x="83600" y="81571"/>
                  <a:pt x="82000" y="82714"/>
                </a:cubicBezTo>
                <a:lnTo>
                  <a:pt x="82000" y="82714"/>
                </a:lnTo>
                <a:cubicBezTo>
                  <a:pt x="80400" y="83810"/>
                  <a:pt x="78367" y="84357"/>
                  <a:pt x="75900" y="84357"/>
                </a:cubicBezTo>
                <a:lnTo>
                  <a:pt x="75900" y="84357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2062475-30"/>
          <p:cNvSpPr/>
          <p:nvPr/>
        </p:nvSpPr>
        <p:spPr>
          <a:xfrm>
            <a:off x="6693694" y="2014538"/>
            <a:ext cx="204311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865" y="0"/>
                </a:lnTo>
                <a:lnTo>
                  <a:pt x="99940" y="333"/>
                </a:lnTo>
                <a:lnTo>
                  <a:pt x="100000" y="744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CF9F5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12062477-33"/>
          <p:cNvCxnSpPr/>
          <p:nvPr/>
        </p:nvCxnSpPr>
        <p:spPr>
          <a:xfrm>
            <a:off x="6693694" y="2382441"/>
            <a:ext cx="2043113" cy="914"/>
          </a:xfrm>
          <a:prstGeom prst="line">
            <a:avLst/>
          </a:prstGeom>
          <a:ln w="7144" cap="flat">
            <a:solidFill>
              <a:srgbClr val="EDE3D6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2062471-25"/>
          <p:cNvSpPr/>
          <p:nvPr/>
        </p:nvSpPr>
        <p:spPr>
          <a:xfrm>
            <a:off x="4650581" y="2386013"/>
            <a:ext cx="2043113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" y="99658"/>
                </a:moveTo>
                <a:lnTo>
                  <a:pt x="0" y="99263"/>
                </a:lnTo>
                <a:lnTo>
                  <a:pt x="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135" y="100000"/>
                </a:lnTo>
                <a:close/>
              </a:path>
            </a:pathLst>
          </a:cu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2066344-28"/>
          <p:cNvSpPr/>
          <p:nvPr/>
        </p:nvSpPr>
        <p:spPr>
          <a:xfrm>
            <a:off x="4764881" y="2513104"/>
            <a:ext cx="128588" cy="1125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29" y="7083"/>
                </a:moveTo>
                <a:lnTo>
                  <a:pt x="90429" y="7083"/>
                </a:lnTo>
                <a:cubicBezTo>
                  <a:pt x="90429" y="4417"/>
                  <a:pt x="89476" y="2417"/>
                  <a:pt x="87571" y="1083"/>
                </a:cubicBezTo>
                <a:lnTo>
                  <a:pt x="87571" y="1083"/>
                </a:lnTo>
                <a:cubicBezTo>
                  <a:pt x="85714" y="-194"/>
                  <a:pt x="83762" y="-333"/>
                  <a:pt x="81714" y="667"/>
                </a:cubicBezTo>
                <a:lnTo>
                  <a:pt x="81714" y="667"/>
                </a:lnTo>
                <a:lnTo>
                  <a:pt x="75714" y="4167"/>
                </a:lnTo>
                <a:cubicBezTo>
                  <a:pt x="74190" y="5222"/>
                  <a:pt x="73190" y="6611"/>
                  <a:pt x="72714" y="8333"/>
                </a:cubicBezTo>
                <a:lnTo>
                  <a:pt x="72714" y="8333"/>
                </a:lnTo>
                <a:cubicBezTo>
                  <a:pt x="72190" y="10111"/>
                  <a:pt x="72238" y="11889"/>
                  <a:pt x="72857" y="13667"/>
                </a:cubicBezTo>
                <a:lnTo>
                  <a:pt x="72857" y="13667"/>
                </a:lnTo>
                <a:cubicBezTo>
                  <a:pt x="74143" y="16278"/>
                  <a:pt x="75976" y="17583"/>
                  <a:pt x="78357" y="17583"/>
                </a:cubicBezTo>
                <a:lnTo>
                  <a:pt x="78357" y="17583"/>
                </a:lnTo>
                <a:lnTo>
                  <a:pt x="78357" y="35167"/>
                </a:lnTo>
                <a:cubicBezTo>
                  <a:pt x="76595" y="35167"/>
                  <a:pt x="75143" y="35833"/>
                  <a:pt x="74000" y="37167"/>
                </a:cubicBezTo>
                <a:lnTo>
                  <a:pt x="74000" y="37167"/>
                </a:lnTo>
                <a:cubicBezTo>
                  <a:pt x="72905" y="38500"/>
                  <a:pt x="72357" y="40167"/>
                  <a:pt x="72357" y="42167"/>
                </a:cubicBezTo>
                <a:lnTo>
                  <a:pt x="72357" y="42167"/>
                </a:lnTo>
                <a:cubicBezTo>
                  <a:pt x="72357" y="44222"/>
                  <a:pt x="72905" y="45917"/>
                  <a:pt x="74000" y="47250"/>
                </a:cubicBezTo>
                <a:lnTo>
                  <a:pt x="74000" y="47250"/>
                </a:lnTo>
                <a:cubicBezTo>
                  <a:pt x="75143" y="48583"/>
                  <a:pt x="76595" y="49250"/>
                  <a:pt x="78357" y="49250"/>
                </a:cubicBezTo>
                <a:lnTo>
                  <a:pt x="78357" y="49250"/>
                </a:lnTo>
                <a:lnTo>
                  <a:pt x="84357" y="49250"/>
                </a:lnTo>
                <a:lnTo>
                  <a:pt x="90429" y="49250"/>
                </a:lnTo>
                <a:cubicBezTo>
                  <a:pt x="92190" y="49250"/>
                  <a:pt x="93619" y="48583"/>
                  <a:pt x="94714" y="47250"/>
                </a:cubicBezTo>
                <a:lnTo>
                  <a:pt x="94714" y="47250"/>
                </a:lnTo>
                <a:cubicBezTo>
                  <a:pt x="95857" y="45917"/>
                  <a:pt x="96429" y="44222"/>
                  <a:pt x="96429" y="42167"/>
                </a:cubicBezTo>
                <a:lnTo>
                  <a:pt x="96429" y="42167"/>
                </a:lnTo>
                <a:cubicBezTo>
                  <a:pt x="96429" y="40167"/>
                  <a:pt x="95857" y="38500"/>
                  <a:pt x="94714" y="37167"/>
                </a:cubicBezTo>
                <a:lnTo>
                  <a:pt x="94714" y="37167"/>
                </a:lnTo>
                <a:cubicBezTo>
                  <a:pt x="93619" y="35833"/>
                  <a:pt x="92190" y="35167"/>
                  <a:pt x="90429" y="35167"/>
                </a:cubicBezTo>
                <a:lnTo>
                  <a:pt x="90429" y="35167"/>
                </a:lnTo>
                <a:lnTo>
                  <a:pt x="90429" y="7083"/>
                </a:lnTo>
                <a:moveTo>
                  <a:pt x="6000" y="14083"/>
                </a:moveTo>
                <a:lnTo>
                  <a:pt x="6000" y="14083"/>
                </a:lnTo>
                <a:cubicBezTo>
                  <a:pt x="4238" y="14083"/>
                  <a:pt x="2810" y="14750"/>
                  <a:pt x="1714" y="16083"/>
                </a:cubicBezTo>
                <a:lnTo>
                  <a:pt x="1714" y="16083"/>
                </a:lnTo>
                <a:lnTo>
                  <a:pt x="1714" y="16083"/>
                </a:lnTo>
                <a:cubicBezTo>
                  <a:pt x="571" y="17361"/>
                  <a:pt x="0" y="19028"/>
                  <a:pt x="0" y="21083"/>
                </a:cubicBezTo>
                <a:lnTo>
                  <a:pt x="0" y="21083"/>
                </a:lnTo>
                <a:cubicBezTo>
                  <a:pt x="0" y="23139"/>
                  <a:pt x="571" y="24833"/>
                  <a:pt x="1714" y="26167"/>
                </a:cubicBezTo>
                <a:lnTo>
                  <a:pt x="1714" y="26167"/>
                </a:lnTo>
                <a:cubicBezTo>
                  <a:pt x="2810" y="27500"/>
                  <a:pt x="4238" y="28167"/>
                  <a:pt x="6000" y="28167"/>
                </a:cubicBezTo>
                <a:lnTo>
                  <a:pt x="6000" y="28167"/>
                </a:lnTo>
                <a:lnTo>
                  <a:pt x="8857" y="28167"/>
                </a:lnTo>
                <a:lnTo>
                  <a:pt x="25786" y="56250"/>
                </a:lnTo>
                <a:lnTo>
                  <a:pt x="8857" y="84417"/>
                </a:lnTo>
                <a:lnTo>
                  <a:pt x="6000" y="84417"/>
                </a:lnTo>
                <a:cubicBezTo>
                  <a:pt x="4238" y="84417"/>
                  <a:pt x="2810" y="85056"/>
                  <a:pt x="1714" y="86333"/>
                </a:cubicBezTo>
                <a:lnTo>
                  <a:pt x="1714" y="86333"/>
                </a:lnTo>
                <a:cubicBezTo>
                  <a:pt x="571" y="87667"/>
                  <a:pt x="0" y="89361"/>
                  <a:pt x="0" y="91417"/>
                </a:cubicBezTo>
                <a:lnTo>
                  <a:pt x="0" y="91417"/>
                </a:lnTo>
                <a:cubicBezTo>
                  <a:pt x="0" y="93472"/>
                  <a:pt x="571" y="95167"/>
                  <a:pt x="1714" y="96500"/>
                </a:cubicBezTo>
                <a:lnTo>
                  <a:pt x="1714" y="96500"/>
                </a:lnTo>
                <a:cubicBezTo>
                  <a:pt x="2810" y="97778"/>
                  <a:pt x="4238" y="98417"/>
                  <a:pt x="6000" y="98417"/>
                </a:cubicBezTo>
                <a:lnTo>
                  <a:pt x="6000" y="98417"/>
                </a:lnTo>
                <a:lnTo>
                  <a:pt x="12071" y="98417"/>
                </a:lnTo>
                <a:cubicBezTo>
                  <a:pt x="14071" y="98417"/>
                  <a:pt x="15690" y="97417"/>
                  <a:pt x="16929" y="95417"/>
                </a:cubicBezTo>
                <a:lnTo>
                  <a:pt x="16929" y="95417"/>
                </a:lnTo>
                <a:lnTo>
                  <a:pt x="33143" y="68583"/>
                </a:lnTo>
                <a:lnTo>
                  <a:pt x="49357" y="95417"/>
                </a:lnTo>
                <a:cubicBezTo>
                  <a:pt x="50595" y="97417"/>
                  <a:pt x="52214" y="98417"/>
                  <a:pt x="54214" y="98417"/>
                </a:cubicBezTo>
                <a:lnTo>
                  <a:pt x="54214" y="98417"/>
                </a:lnTo>
                <a:lnTo>
                  <a:pt x="60286" y="98417"/>
                </a:lnTo>
                <a:cubicBezTo>
                  <a:pt x="62048" y="98417"/>
                  <a:pt x="63476" y="97778"/>
                  <a:pt x="64571" y="96500"/>
                </a:cubicBezTo>
                <a:lnTo>
                  <a:pt x="64571" y="96500"/>
                </a:lnTo>
                <a:cubicBezTo>
                  <a:pt x="65714" y="95167"/>
                  <a:pt x="66286" y="93472"/>
                  <a:pt x="66286" y="91417"/>
                </a:cubicBezTo>
                <a:lnTo>
                  <a:pt x="66286" y="91417"/>
                </a:lnTo>
                <a:cubicBezTo>
                  <a:pt x="66286" y="89361"/>
                  <a:pt x="65714" y="87667"/>
                  <a:pt x="64571" y="86333"/>
                </a:cubicBezTo>
                <a:lnTo>
                  <a:pt x="64571" y="86333"/>
                </a:lnTo>
                <a:cubicBezTo>
                  <a:pt x="63476" y="85056"/>
                  <a:pt x="62048" y="84417"/>
                  <a:pt x="60286" y="84417"/>
                </a:cubicBezTo>
                <a:lnTo>
                  <a:pt x="60286" y="84417"/>
                </a:lnTo>
                <a:lnTo>
                  <a:pt x="57429" y="84417"/>
                </a:lnTo>
                <a:lnTo>
                  <a:pt x="40500" y="56250"/>
                </a:lnTo>
                <a:lnTo>
                  <a:pt x="57429" y="28167"/>
                </a:lnTo>
                <a:lnTo>
                  <a:pt x="60286" y="28167"/>
                </a:lnTo>
                <a:cubicBezTo>
                  <a:pt x="62048" y="28167"/>
                  <a:pt x="63476" y="27500"/>
                  <a:pt x="64571" y="26167"/>
                </a:cubicBezTo>
                <a:lnTo>
                  <a:pt x="64571" y="26167"/>
                </a:lnTo>
                <a:cubicBezTo>
                  <a:pt x="65714" y="24833"/>
                  <a:pt x="66286" y="23139"/>
                  <a:pt x="66286" y="21083"/>
                </a:cubicBezTo>
                <a:lnTo>
                  <a:pt x="66286" y="21083"/>
                </a:lnTo>
                <a:cubicBezTo>
                  <a:pt x="66286" y="19028"/>
                  <a:pt x="65714" y="17361"/>
                  <a:pt x="64571" y="16083"/>
                </a:cubicBezTo>
                <a:lnTo>
                  <a:pt x="64571" y="16083"/>
                </a:lnTo>
                <a:cubicBezTo>
                  <a:pt x="63476" y="14750"/>
                  <a:pt x="62048" y="14083"/>
                  <a:pt x="60286" y="14083"/>
                </a:cubicBezTo>
                <a:lnTo>
                  <a:pt x="60286" y="14083"/>
                </a:lnTo>
                <a:lnTo>
                  <a:pt x="54214" y="14083"/>
                </a:lnTo>
                <a:cubicBezTo>
                  <a:pt x="52214" y="14083"/>
                  <a:pt x="50595" y="15111"/>
                  <a:pt x="49357" y="17167"/>
                </a:cubicBezTo>
                <a:lnTo>
                  <a:pt x="49357" y="17167"/>
                </a:lnTo>
                <a:lnTo>
                  <a:pt x="33143" y="44000"/>
                </a:lnTo>
                <a:lnTo>
                  <a:pt x="16929" y="17167"/>
                </a:lnTo>
                <a:cubicBezTo>
                  <a:pt x="15690" y="15111"/>
                  <a:pt x="14071" y="14083"/>
                  <a:pt x="12071" y="14083"/>
                </a:cubicBezTo>
                <a:lnTo>
                  <a:pt x="12071" y="14083"/>
                </a:lnTo>
                <a:lnTo>
                  <a:pt x="6000" y="14083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2062476-32"/>
          <p:cNvSpPr/>
          <p:nvPr/>
        </p:nvSpPr>
        <p:spPr>
          <a:xfrm>
            <a:off x="6693694" y="2386013"/>
            <a:ext cx="2043113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9263"/>
                </a:lnTo>
                <a:lnTo>
                  <a:pt x="99940" y="99658"/>
                </a:lnTo>
                <a:lnTo>
                  <a:pt x="99865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CF9F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2062459-18"/>
          <p:cNvSpPr/>
          <p:nvPr/>
        </p:nvSpPr>
        <p:spPr>
          <a:xfrm>
            <a:off x="4643438" y="2886075"/>
            <a:ext cx="4100513" cy="864394"/>
          </a:xfrm>
          <a:prstGeom prst="roundRect">
            <a:avLst>
              <a:gd name="adj" fmla="val 4408"/>
            </a:avLst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512062482-34"/>
          <p:cNvSpPr/>
          <p:nvPr/>
        </p:nvSpPr>
        <p:spPr>
          <a:xfrm>
            <a:off x="4793456" y="3146822"/>
            <a:ext cx="342900" cy="342900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2066352-33"/>
          <p:cNvSpPr/>
          <p:nvPr/>
        </p:nvSpPr>
        <p:spPr>
          <a:xfrm>
            <a:off x="4839891" y="3218259"/>
            <a:ext cx="250031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00" y="0"/>
                </a:moveTo>
                <a:lnTo>
                  <a:pt x="50500" y="0"/>
                </a:lnTo>
                <a:cubicBezTo>
                  <a:pt x="51962" y="0"/>
                  <a:pt x="53167" y="587"/>
                  <a:pt x="54115" y="1762"/>
                </a:cubicBezTo>
                <a:lnTo>
                  <a:pt x="54115" y="1762"/>
                </a:lnTo>
                <a:lnTo>
                  <a:pt x="54115" y="1762"/>
                </a:lnTo>
                <a:cubicBezTo>
                  <a:pt x="55064" y="2937"/>
                  <a:pt x="55538" y="4429"/>
                  <a:pt x="55538" y="6238"/>
                </a:cubicBezTo>
                <a:lnTo>
                  <a:pt x="55538" y="6238"/>
                </a:lnTo>
                <a:lnTo>
                  <a:pt x="55538" y="18762"/>
                </a:lnTo>
                <a:lnTo>
                  <a:pt x="74462" y="18762"/>
                </a:lnTo>
                <a:cubicBezTo>
                  <a:pt x="77718" y="18889"/>
                  <a:pt x="80397" y="20254"/>
                  <a:pt x="82500" y="22857"/>
                </a:cubicBezTo>
                <a:lnTo>
                  <a:pt x="82500" y="22857"/>
                </a:lnTo>
                <a:cubicBezTo>
                  <a:pt x="84603" y="25460"/>
                  <a:pt x="85705" y="28778"/>
                  <a:pt x="85808" y="32810"/>
                </a:cubicBezTo>
                <a:lnTo>
                  <a:pt x="85808" y="32810"/>
                </a:lnTo>
                <a:lnTo>
                  <a:pt x="85808" y="85952"/>
                </a:lnTo>
                <a:cubicBezTo>
                  <a:pt x="85705" y="89984"/>
                  <a:pt x="84603" y="93302"/>
                  <a:pt x="82500" y="95905"/>
                </a:cubicBezTo>
                <a:lnTo>
                  <a:pt x="82500" y="95905"/>
                </a:lnTo>
                <a:cubicBezTo>
                  <a:pt x="80397" y="98508"/>
                  <a:pt x="77718" y="99873"/>
                  <a:pt x="74462" y="100000"/>
                </a:cubicBezTo>
                <a:lnTo>
                  <a:pt x="74462" y="100000"/>
                </a:lnTo>
                <a:lnTo>
                  <a:pt x="26500" y="100000"/>
                </a:lnTo>
                <a:cubicBezTo>
                  <a:pt x="23244" y="99873"/>
                  <a:pt x="20564" y="98508"/>
                  <a:pt x="18462" y="95905"/>
                </a:cubicBezTo>
                <a:lnTo>
                  <a:pt x="18462" y="95905"/>
                </a:lnTo>
                <a:cubicBezTo>
                  <a:pt x="16359" y="93302"/>
                  <a:pt x="15256" y="89984"/>
                  <a:pt x="15154" y="85952"/>
                </a:cubicBezTo>
                <a:lnTo>
                  <a:pt x="15154" y="85952"/>
                </a:lnTo>
                <a:lnTo>
                  <a:pt x="15154" y="32810"/>
                </a:lnTo>
                <a:cubicBezTo>
                  <a:pt x="15256" y="28778"/>
                  <a:pt x="16359" y="25460"/>
                  <a:pt x="18462" y="22857"/>
                </a:cubicBezTo>
                <a:lnTo>
                  <a:pt x="18462" y="22857"/>
                </a:lnTo>
                <a:cubicBezTo>
                  <a:pt x="20564" y="20254"/>
                  <a:pt x="23244" y="18889"/>
                  <a:pt x="26500" y="18762"/>
                </a:cubicBezTo>
                <a:lnTo>
                  <a:pt x="26500" y="18762"/>
                </a:lnTo>
                <a:lnTo>
                  <a:pt x="45423" y="18762"/>
                </a:lnTo>
                <a:lnTo>
                  <a:pt x="45423" y="6238"/>
                </a:lnTo>
                <a:cubicBezTo>
                  <a:pt x="45423" y="4429"/>
                  <a:pt x="45897" y="2937"/>
                  <a:pt x="46846" y="1762"/>
                </a:cubicBezTo>
                <a:lnTo>
                  <a:pt x="46846" y="1762"/>
                </a:lnTo>
                <a:cubicBezTo>
                  <a:pt x="47795" y="587"/>
                  <a:pt x="49013" y="0"/>
                  <a:pt x="50500" y="0"/>
                </a:cubicBezTo>
                <a:lnTo>
                  <a:pt x="50500" y="0"/>
                </a:lnTo>
                <a:moveTo>
                  <a:pt x="32808" y="75000"/>
                </a:moveTo>
                <a:lnTo>
                  <a:pt x="32808" y="75000"/>
                </a:lnTo>
                <a:cubicBezTo>
                  <a:pt x="31244" y="75127"/>
                  <a:pt x="30410" y="76175"/>
                  <a:pt x="30308" y="78143"/>
                </a:cubicBezTo>
                <a:lnTo>
                  <a:pt x="30308" y="78143"/>
                </a:lnTo>
                <a:cubicBezTo>
                  <a:pt x="30410" y="80079"/>
                  <a:pt x="31244" y="81111"/>
                  <a:pt x="32808" y="81238"/>
                </a:cubicBezTo>
                <a:lnTo>
                  <a:pt x="32808" y="81238"/>
                </a:lnTo>
                <a:lnTo>
                  <a:pt x="37846" y="81238"/>
                </a:lnTo>
                <a:cubicBezTo>
                  <a:pt x="39436" y="81111"/>
                  <a:pt x="40282" y="80079"/>
                  <a:pt x="40385" y="78143"/>
                </a:cubicBezTo>
                <a:lnTo>
                  <a:pt x="40385" y="78143"/>
                </a:lnTo>
                <a:cubicBezTo>
                  <a:pt x="40282" y="76175"/>
                  <a:pt x="39436" y="75127"/>
                  <a:pt x="37846" y="75000"/>
                </a:cubicBezTo>
                <a:lnTo>
                  <a:pt x="37846" y="75000"/>
                </a:lnTo>
                <a:lnTo>
                  <a:pt x="32808" y="75000"/>
                </a:lnTo>
                <a:moveTo>
                  <a:pt x="47962" y="75000"/>
                </a:moveTo>
                <a:lnTo>
                  <a:pt x="47962" y="75000"/>
                </a:lnTo>
                <a:cubicBezTo>
                  <a:pt x="46372" y="75127"/>
                  <a:pt x="45526" y="76175"/>
                  <a:pt x="45423" y="78143"/>
                </a:cubicBezTo>
                <a:lnTo>
                  <a:pt x="45423" y="78143"/>
                </a:lnTo>
                <a:cubicBezTo>
                  <a:pt x="45526" y="80079"/>
                  <a:pt x="46372" y="81111"/>
                  <a:pt x="47962" y="81238"/>
                </a:cubicBezTo>
                <a:lnTo>
                  <a:pt x="47962" y="81238"/>
                </a:lnTo>
                <a:lnTo>
                  <a:pt x="53000" y="81238"/>
                </a:lnTo>
                <a:cubicBezTo>
                  <a:pt x="54590" y="81111"/>
                  <a:pt x="55436" y="80079"/>
                  <a:pt x="55538" y="78143"/>
                </a:cubicBezTo>
                <a:lnTo>
                  <a:pt x="55538" y="78143"/>
                </a:lnTo>
                <a:cubicBezTo>
                  <a:pt x="55436" y="76175"/>
                  <a:pt x="54590" y="75127"/>
                  <a:pt x="53000" y="75000"/>
                </a:cubicBezTo>
                <a:lnTo>
                  <a:pt x="53000" y="75000"/>
                </a:lnTo>
                <a:lnTo>
                  <a:pt x="47962" y="75000"/>
                </a:lnTo>
                <a:moveTo>
                  <a:pt x="63115" y="75000"/>
                </a:moveTo>
                <a:lnTo>
                  <a:pt x="63115" y="75000"/>
                </a:lnTo>
                <a:cubicBezTo>
                  <a:pt x="61526" y="75127"/>
                  <a:pt x="60679" y="76175"/>
                  <a:pt x="60577" y="78143"/>
                </a:cubicBezTo>
                <a:lnTo>
                  <a:pt x="60577" y="78143"/>
                </a:lnTo>
                <a:cubicBezTo>
                  <a:pt x="60679" y="80079"/>
                  <a:pt x="61526" y="81111"/>
                  <a:pt x="63115" y="81238"/>
                </a:cubicBezTo>
                <a:lnTo>
                  <a:pt x="63115" y="81238"/>
                </a:lnTo>
                <a:lnTo>
                  <a:pt x="68154" y="81238"/>
                </a:lnTo>
                <a:cubicBezTo>
                  <a:pt x="69718" y="81111"/>
                  <a:pt x="70564" y="80079"/>
                  <a:pt x="70692" y="78143"/>
                </a:cubicBezTo>
                <a:lnTo>
                  <a:pt x="70692" y="78143"/>
                </a:lnTo>
                <a:cubicBezTo>
                  <a:pt x="70564" y="76175"/>
                  <a:pt x="69718" y="75127"/>
                  <a:pt x="68154" y="75000"/>
                </a:cubicBezTo>
                <a:lnTo>
                  <a:pt x="68154" y="75000"/>
                </a:lnTo>
                <a:lnTo>
                  <a:pt x="63115" y="75000"/>
                </a:lnTo>
                <a:moveTo>
                  <a:pt x="41654" y="50000"/>
                </a:moveTo>
                <a:lnTo>
                  <a:pt x="41654" y="50000"/>
                </a:lnTo>
                <a:cubicBezTo>
                  <a:pt x="41551" y="47016"/>
                  <a:pt x="40500" y="44730"/>
                  <a:pt x="38500" y="43143"/>
                </a:cubicBezTo>
                <a:lnTo>
                  <a:pt x="38500" y="43143"/>
                </a:lnTo>
                <a:cubicBezTo>
                  <a:pt x="36397" y="41841"/>
                  <a:pt x="34295" y="41841"/>
                  <a:pt x="32192" y="43143"/>
                </a:cubicBezTo>
                <a:lnTo>
                  <a:pt x="32192" y="43143"/>
                </a:lnTo>
                <a:cubicBezTo>
                  <a:pt x="30192" y="44730"/>
                  <a:pt x="29141" y="47016"/>
                  <a:pt x="29038" y="50000"/>
                </a:cubicBezTo>
                <a:lnTo>
                  <a:pt x="29038" y="50000"/>
                </a:lnTo>
                <a:cubicBezTo>
                  <a:pt x="29141" y="52984"/>
                  <a:pt x="30192" y="55270"/>
                  <a:pt x="32192" y="56857"/>
                </a:cubicBezTo>
                <a:lnTo>
                  <a:pt x="32192" y="56857"/>
                </a:lnTo>
                <a:cubicBezTo>
                  <a:pt x="34295" y="58159"/>
                  <a:pt x="36397" y="58159"/>
                  <a:pt x="38500" y="56857"/>
                </a:cubicBezTo>
                <a:lnTo>
                  <a:pt x="38500" y="56857"/>
                </a:lnTo>
                <a:cubicBezTo>
                  <a:pt x="40500" y="55270"/>
                  <a:pt x="41551" y="52984"/>
                  <a:pt x="41654" y="50000"/>
                </a:cubicBezTo>
                <a:lnTo>
                  <a:pt x="41654" y="50000"/>
                </a:lnTo>
                <a:moveTo>
                  <a:pt x="65615" y="57810"/>
                </a:moveTo>
                <a:lnTo>
                  <a:pt x="65615" y="57810"/>
                </a:lnTo>
                <a:cubicBezTo>
                  <a:pt x="68051" y="57683"/>
                  <a:pt x="69897" y="56381"/>
                  <a:pt x="71154" y="53905"/>
                </a:cubicBezTo>
                <a:lnTo>
                  <a:pt x="71154" y="53905"/>
                </a:lnTo>
                <a:cubicBezTo>
                  <a:pt x="72205" y="51302"/>
                  <a:pt x="72205" y="48698"/>
                  <a:pt x="71154" y="46095"/>
                </a:cubicBezTo>
                <a:lnTo>
                  <a:pt x="71154" y="46095"/>
                </a:lnTo>
                <a:cubicBezTo>
                  <a:pt x="69897" y="43619"/>
                  <a:pt x="68051" y="42317"/>
                  <a:pt x="65615" y="42190"/>
                </a:cubicBezTo>
                <a:lnTo>
                  <a:pt x="65615" y="42190"/>
                </a:lnTo>
                <a:cubicBezTo>
                  <a:pt x="63205" y="42317"/>
                  <a:pt x="61372" y="43619"/>
                  <a:pt x="60115" y="46095"/>
                </a:cubicBezTo>
                <a:lnTo>
                  <a:pt x="60115" y="46095"/>
                </a:lnTo>
                <a:cubicBezTo>
                  <a:pt x="59064" y="48698"/>
                  <a:pt x="59064" y="51302"/>
                  <a:pt x="60115" y="53905"/>
                </a:cubicBezTo>
                <a:lnTo>
                  <a:pt x="60115" y="53905"/>
                </a:lnTo>
                <a:cubicBezTo>
                  <a:pt x="61372" y="56381"/>
                  <a:pt x="63205" y="57683"/>
                  <a:pt x="65615" y="57810"/>
                </a:cubicBezTo>
                <a:lnTo>
                  <a:pt x="65615" y="57810"/>
                </a:lnTo>
                <a:moveTo>
                  <a:pt x="7577" y="43762"/>
                </a:moveTo>
                <a:lnTo>
                  <a:pt x="7577" y="43762"/>
                </a:lnTo>
                <a:lnTo>
                  <a:pt x="10115" y="43762"/>
                </a:lnTo>
                <a:lnTo>
                  <a:pt x="10115" y="81238"/>
                </a:lnTo>
                <a:lnTo>
                  <a:pt x="7577" y="81238"/>
                </a:lnTo>
                <a:cubicBezTo>
                  <a:pt x="5474" y="81111"/>
                  <a:pt x="3679" y="80206"/>
                  <a:pt x="2192" y="78524"/>
                </a:cubicBezTo>
                <a:lnTo>
                  <a:pt x="2192" y="78524"/>
                </a:lnTo>
                <a:cubicBezTo>
                  <a:pt x="833" y="76683"/>
                  <a:pt x="103" y="74460"/>
                  <a:pt x="0" y="71857"/>
                </a:cubicBezTo>
                <a:lnTo>
                  <a:pt x="0" y="71857"/>
                </a:lnTo>
                <a:lnTo>
                  <a:pt x="0" y="53143"/>
                </a:lnTo>
                <a:cubicBezTo>
                  <a:pt x="103" y="50540"/>
                  <a:pt x="833" y="48317"/>
                  <a:pt x="2192" y="46476"/>
                </a:cubicBezTo>
                <a:lnTo>
                  <a:pt x="2192" y="46476"/>
                </a:lnTo>
                <a:cubicBezTo>
                  <a:pt x="3679" y="44794"/>
                  <a:pt x="5474" y="43889"/>
                  <a:pt x="7577" y="43762"/>
                </a:cubicBezTo>
                <a:lnTo>
                  <a:pt x="7577" y="43762"/>
                </a:lnTo>
                <a:moveTo>
                  <a:pt x="93385" y="43762"/>
                </a:moveTo>
                <a:lnTo>
                  <a:pt x="93385" y="43762"/>
                </a:lnTo>
                <a:cubicBezTo>
                  <a:pt x="95487" y="43889"/>
                  <a:pt x="97282" y="44794"/>
                  <a:pt x="98769" y="46476"/>
                </a:cubicBezTo>
                <a:lnTo>
                  <a:pt x="98769" y="46476"/>
                </a:lnTo>
                <a:lnTo>
                  <a:pt x="98769" y="46476"/>
                </a:lnTo>
                <a:cubicBezTo>
                  <a:pt x="100128" y="48317"/>
                  <a:pt x="100859" y="50540"/>
                  <a:pt x="100962" y="53143"/>
                </a:cubicBezTo>
                <a:lnTo>
                  <a:pt x="100962" y="53143"/>
                </a:lnTo>
                <a:lnTo>
                  <a:pt x="100962" y="71857"/>
                </a:lnTo>
                <a:cubicBezTo>
                  <a:pt x="100859" y="74460"/>
                  <a:pt x="100128" y="76683"/>
                  <a:pt x="98769" y="78524"/>
                </a:cubicBezTo>
                <a:lnTo>
                  <a:pt x="98769" y="78524"/>
                </a:lnTo>
                <a:cubicBezTo>
                  <a:pt x="97282" y="80206"/>
                  <a:pt x="95487" y="81111"/>
                  <a:pt x="93385" y="81238"/>
                </a:cubicBezTo>
                <a:lnTo>
                  <a:pt x="93385" y="81238"/>
                </a:lnTo>
                <a:lnTo>
                  <a:pt x="90885" y="81238"/>
                </a:lnTo>
                <a:lnTo>
                  <a:pt x="90885" y="43762"/>
                </a:lnTo>
                <a:lnTo>
                  <a:pt x="93385" y="43762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2066349-31"/>
          <p:cNvSpPr/>
          <p:nvPr/>
        </p:nvSpPr>
        <p:spPr>
          <a:xfrm>
            <a:off x="5969719" y="3048893"/>
            <a:ext cx="9644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00" y="0"/>
                </a:moveTo>
                <a:lnTo>
                  <a:pt x="8400" y="0"/>
                </a:lnTo>
                <a:cubicBezTo>
                  <a:pt x="5933" y="0"/>
                  <a:pt x="3933" y="667"/>
                  <a:pt x="2400" y="2000"/>
                </a:cubicBezTo>
                <a:lnTo>
                  <a:pt x="2400" y="2000"/>
                </a:lnTo>
                <a:lnTo>
                  <a:pt x="2400" y="2000"/>
                </a:lnTo>
                <a:cubicBezTo>
                  <a:pt x="800" y="3278"/>
                  <a:pt x="0" y="4944"/>
                  <a:pt x="0" y="7000"/>
                </a:cubicBezTo>
                <a:lnTo>
                  <a:pt x="0" y="7000"/>
                </a:lnTo>
                <a:cubicBezTo>
                  <a:pt x="0" y="9056"/>
                  <a:pt x="800" y="10750"/>
                  <a:pt x="2400" y="12083"/>
                </a:cubicBezTo>
                <a:lnTo>
                  <a:pt x="2400" y="12083"/>
                </a:lnTo>
                <a:cubicBezTo>
                  <a:pt x="3933" y="13417"/>
                  <a:pt x="5933" y="14083"/>
                  <a:pt x="8400" y="14083"/>
                </a:cubicBezTo>
                <a:lnTo>
                  <a:pt x="8400" y="14083"/>
                </a:lnTo>
                <a:lnTo>
                  <a:pt x="42200" y="14083"/>
                </a:lnTo>
                <a:lnTo>
                  <a:pt x="42200" y="91417"/>
                </a:lnTo>
                <a:cubicBezTo>
                  <a:pt x="42200" y="93472"/>
                  <a:pt x="43000" y="95167"/>
                  <a:pt x="44600" y="96500"/>
                </a:cubicBezTo>
                <a:lnTo>
                  <a:pt x="44600" y="96500"/>
                </a:lnTo>
                <a:cubicBezTo>
                  <a:pt x="46133" y="97778"/>
                  <a:pt x="48133" y="98417"/>
                  <a:pt x="50600" y="98417"/>
                </a:cubicBezTo>
                <a:lnTo>
                  <a:pt x="50600" y="98417"/>
                </a:lnTo>
                <a:cubicBezTo>
                  <a:pt x="53067" y="98417"/>
                  <a:pt x="55100" y="97778"/>
                  <a:pt x="56700" y="96500"/>
                </a:cubicBezTo>
                <a:lnTo>
                  <a:pt x="56700" y="96500"/>
                </a:lnTo>
                <a:cubicBezTo>
                  <a:pt x="58300" y="95167"/>
                  <a:pt x="59100" y="93472"/>
                  <a:pt x="59100" y="91417"/>
                </a:cubicBezTo>
                <a:lnTo>
                  <a:pt x="59100" y="91417"/>
                </a:lnTo>
                <a:lnTo>
                  <a:pt x="59100" y="14083"/>
                </a:lnTo>
                <a:lnTo>
                  <a:pt x="92800" y="14083"/>
                </a:lnTo>
                <a:cubicBezTo>
                  <a:pt x="95267" y="14083"/>
                  <a:pt x="97300" y="13417"/>
                  <a:pt x="98900" y="12083"/>
                </a:cubicBezTo>
                <a:lnTo>
                  <a:pt x="98900" y="12083"/>
                </a:lnTo>
                <a:cubicBezTo>
                  <a:pt x="100500" y="10750"/>
                  <a:pt x="101300" y="9056"/>
                  <a:pt x="101300" y="7000"/>
                </a:cubicBezTo>
                <a:lnTo>
                  <a:pt x="101300" y="7000"/>
                </a:lnTo>
                <a:cubicBezTo>
                  <a:pt x="101300" y="4944"/>
                  <a:pt x="100500" y="3278"/>
                  <a:pt x="98900" y="2000"/>
                </a:cubicBezTo>
                <a:lnTo>
                  <a:pt x="98900" y="2000"/>
                </a:lnTo>
                <a:cubicBezTo>
                  <a:pt x="97300" y="667"/>
                  <a:pt x="95267" y="0"/>
                  <a:pt x="92800" y="0"/>
                </a:cubicBezTo>
                <a:lnTo>
                  <a:pt x="92800" y="0"/>
                </a:lnTo>
                <a:lnTo>
                  <a:pt x="50600" y="0"/>
                </a:lnTo>
                <a:lnTo>
                  <a:pt x="8400" y="0"/>
                </a:lnTo>
              </a:path>
            </a:pathLst>
          </a:custGeom>
          <a:solidFill>
            <a:srgbClr val="3D2E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2066350-32"/>
          <p:cNvSpPr/>
          <p:nvPr/>
        </p:nvSpPr>
        <p:spPr>
          <a:xfrm>
            <a:off x="5674519" y="3477518"/>
            <a:ext cx="9644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00" y="0"/>
                </a:moveTo>
                <a:lnTo>
                  <a:pt x="8400" y="0"/>
                </a:lnTo>
                <a:cubicBezTo>
                  <a:pt x="5933" y="0"/>
                  <a:pt x="3933" y="667"/>
                  <a:pt x="2400" y="2000"/>
                </a:cubicBezTo>
                <a:lnTo>
                  <a:pt x="2400" y="2000"/>
                </a:lnTo>
                <a:lnTo>
                  <a:pt x="2400" y="2000"/>
                </a:lnTo>
                <a:cubicBezTo>
                  <a:pt x="800" y="3278"/>
                  <a:pt x="0" y="4944"/>
                  <a:pt x="0" y="7000"/>
                </a:cubicBezTo>
                <a:lnTo>
                  <a:pt x="0" y="7000"/>
                </a:lnTo>
                <a:cubicBezTo>
                  <a:pt x="0" y="9056"/>
                  <a:pt x="800" y="10750"/>
                  <a:pt x="2400" y="12083"/>
                </a:cubicBezTo>
                <a:lnTo>
                  <a:pt x="2400" y="12083"/>
                </a:lnTo>
                <a:cubicBezTo>
                  <a:pt x="3933" y="13417"/>
                  <a:pt x="5933" y="14083"/>
                  <a:pt x="8400" y="14083"/>
                </a:cubicBezTo>
                <a:lnTo>
                  <a:pt x="8400" y="14083"/>
                </a:lnTo>
                <a:lnTo>
                  <a:pt x="42200" y="14083"/>
                </a:lnTo>
                <a:lnTo>
                  <a:pt x="42200" y="91417"/>
                </a:lnTo>
                <a:cubicBezTo>
                  <a:pt x="42200" y="93472"/>
                  <a:pt x="43000" y="95167"/>
                  <a:pt x="44600" y="96500"/>
                </a:cubicBezTo>
                <a:lnTo>
                  <a:pt x="44600" y="96500"/>
                </a:lnTo>
                <a:cubicBezTo>
                  <a:pt x="46133" y="97778"/>
                  <a:pt x="48133" y="98417"/>
                  <a:pt x="50600" y="98417"/>
                </a:cubicBezTo>
                <a:lnTo>
                  <a:pt x="50600" y="98417"/>
                </a:lnTo>
                <a:cubicBezTo>
                  <a:pt x="53067" y="98417"/>
                  <a:pt x="55100" y="97778"/>
                  <a:pt x="56700" y="96500"/>
                </a:cubicBezTo>
                <a:lnTo>
                  <a:pt x="56700" y="96500"/>
                </a:lnTo>
                <a:cubicBezTo>
                  <a:pt x="58300" y="95167"/>
                  <a:pt x="59100" y="93472"/>
                  <a:pt x="59100" y="91417"/>
                </a:cubicBezTo>
                <a:lnTo>
                  <a:pt x="59100" y="91417"/>
                </a:lnTo>
                <a:lnTo>
                  <a:pt x="59100" y="14083"/>
                </a:lnTo>
                <a:lnTo>
                  <a:pt x="92800" y="14083"/>
                </a:lnTo>
                <a:cubicBezTo>
                  <a:pt x="95267" y="14083"/>
                  <a:pt x="97300" y="13417"/>
                  <a:pt x="98900" y="12083"/>
                </a:cubicBezTo>
                <a:lnTo>
                  <a:pt x="98900" y="12083"/>
                </a:lnTo>
                <a:cubicBezTo>
                  <a:pt x="100500" y="10750"/>
                  <a:pt x="101300" y="9056"/>
                  <a:pt x="101300" y="7000"/>
                </a:cubicBezTo>
                <a:lnTo>
                  <a:pt x="101300" y="7000"/>
                </a:lnTo>
                <a:cubicBezTo>
                  <a:pt x="101300" y="4944"/>
                  <a:pt x="100500" y="3278"/>
                  <a:pt x="98900" y="2000"/>
                </a:cubicBezTo>
                <a:lnTo>
                  <a:pt x="98900" y="2000"/>
                </a:lnTo>
                <a:cubicBezTo>
                  <a:pt x="97300" y="667"/>
                  <a:pt x="95267" y="0"/>
                  <a:pt x="92800" y="0"/>
                </a:cubicBezTo>
                <a:lnTo>
                  <a:pt x="92800" y="0"/>
                </a:lnTo>
                <a:lnTo>
                  <a:pt x="50600" y="0"/>
                </a:lnTo>
                <a:lnTo>
                  <a:pt x="8400" y="0"/>
                </a:lnTo>
              </a:path>
            </a:pathLst>
          </a:custGeom>
          <a:solidFill>
            <a:srgbClr val="3D2E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2066324-23"/>
          <p:cNvSpPr/>
          <p:nvPr/>
        </p:nvSpPr>
        <p:spPr>
          <a:xfrm>
            <a:off x="401613" y="4930378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2066337-24"/>
          <p:cNvSpPr/>
          <p:nvPr/>
        </p:nvSpPr>
        <p:spPr>
          <a:xfrm>
            <a:off x="1613074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2062436-6"/>
          <p:cNvSpPr txBox="1"/>
          <p:nvPr/>
        </p:nvSpPr>
        <p:spPr>
          <a:xfrm>
            <a:off x="521494" y="183356"/>
            <a:ext cx="9667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7B5C"/>
                </a:solidFill>
                <a:latin typeface="PingFang SC"/>
                <a:ea typeface="PingFang SC"/>
                <a:cs typeface="PingFang SC"/>
              </a:rPr>
              <a:t>第三章 · 代数式</a:t>
            </a:r>
            <a:endParaRPr/>
          </a:p>
        </p:txBody>
      </p:sp>
      <p:sp>
        <p:nvSpPr>
          <p:cNvPr id="31" name="el-1785512062436-7"/>
          <p:cNvSpPr txBox="1"/>
          <p:nvPr/>
        </p:nvSpPr>
        <p:spPr>
          <a:xfrm>
            <a:off x="1602507" y="171450"/>
            <a:ext cx="15573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引子：从“天元术”说起</a:t>
            </a:r>
            <a:endParaRPr/>
          </a:p>
        </p:txBody>
      </p:sp>
      <p:sp>
        <p:nvSpPr>
          <p:cNvPr id="32" name="el-1785512062432-3"/>
          <p:cNvSpPr txBox="1"/>
          <p:nvPr/>
        </p:nvSpPr>
        <p:spPr>
          <a:xfrm>
            <a:off x="8171409" y="192881"/>
            <a:ext cx="62254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7156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立天元一</a:t>
            </a:r>
            <a:endParaRPr/>
          </a:p>
        </p:txBody>
      </p:sp>
      <p:sp>
        <p:nvSpPr>
          <p:cNvPr id="33" name="el-1785512062447-11"/>
          <p:cNvSpPr txBox="1"/>
          <p:nvPr/>
        </p:nvSpPr>
        <p:spPr>
          <a:xfrm>
            <a:off x="800100" y="540544"/>
            <a:ext cx="245745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113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引子：从“天元术”说起</a:t>
            </a:r>
            <a:endParaRPr/>
          </a:p>
        </p:txBody>
      </p:sp>
      <p:sp>
        <p:nvSpPr>
          <p:cNvPr id="34" name="el-1785512062448-12"/>
          <p:cNvSpPr txBox="1"/>
          <p:nvPr/>
        </p:nvSpPr>
        <p:spPr>
          <a:xfrm>
            <a:off x="8061797" y="600075"/>
            <a:ext cx="7357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宋元 · 李冶</a:t>
            </a:r>
            <a:endParaRPr/>
          </a:p>
        </p:txBody>
      </p:sp>
      <p:sp>
        <p:nvSpPr>
          <p:cNvPr id="35" name="el-1785512062473-27"/>
          <p:cNvSpPr txBox="1"/>
          <p:nvPr/>
        </p:nvSpPr>
        <p:spPr>
          <a:xfrm>
            <a:off x="823317" y="3530203"/>
            <a:ext cx="2928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用字母表示数，是数学从算术走向代数的标志</a:t>
            </a:r>
            <a:endParaRPr/>
          </a:p>
        </p:txBody>
      </p:sp>
      <p:sp>
        <p:nvSpPr>
          <p:cNvPr id="36" name="el-1785512062468-22"/>
          <p:cNvSpPr txBox="1"/>
          <p:nvPr/>
        </p:nvSpPr>
        <p:spPr>
          <a:xfrm>
            <a:off x="4764881" y="2100263"/>
            <a:ext cx="19931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sz="101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算术：用已知数计算</a:t>
            </a:r>
            <a:endParaRPr/>
          </a:p>
        </p:txBody>
      </p:sp>
      <p:sp>
        <p:nvSpPr>
          <p:cNvPr id="37" name="el-1785512062474-29"/>
          <p:cNvSpPr txBox="1"/>
          <p:nvPr/>
        </p:nvSpPr>
        <p:spPr>
          <a:xfrm>
            <a:off x="6807994" y="2100263"/>
            <a:ext cx="19931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具体但局限</a:t>
            </a:r>
            <a:endParaRPr/>
          </a:p>
        </p:txBody>
      </p:sp>
      <p:sp>
        <p:nvSpPr>
          <p:cNvPr id="38" name="el-1785512062470-24"/>
          <p:cNvSpPr txBox="1"/>
          <p:nvPr/>
        </p:nvSpPr>
        <p:spPr>
          <a:xfrm>
            <a:off x="4764881" y="2471738"/>
            <a:ext cx="19931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sz="101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代数：用字母表示数</a:t>
            </a:r>
            <a:endParaRPr/>
          </a:p>
        </p:txBody>
      </p:sp>
      <p:sp>
        <p:nvSpPr>
          <p:cNvPr id="39" name="el-1785512062475-31"/>
          <p:cNvSpPr txBox="1"/>
          <p:nvPr/>
        </p:nvSpPr>
        <p:spPr>
          <a:xfrm>
            <a:off x="6807994" y="2471738"/>
            <a:ext cx="19931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一般而普适</a:t>
            </a:r>
            <a:endParaRPr/>
          </a:p>
        </p:txBody>
      </p:sp>
      <p:sp>
        <p:nvSpPr>
          <p:cNvPr id="40" name="el-1785512062500-50"/>
          <p:cNvSpPr txBox="1"/>
          <p:nvPr/>
        </p:nvSpPr>
        <p:spPr>
          <a:xfrm>
            <a:off x="5250656" y="3017044"/>
            <a:ext cx="321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例：</a:t>
            </a:r>
            <a:endParaRPr/>
          </a:p>
        </p:txBody>
      </p:sp>
      <p:sp>
        <p:nvSpPr>
          <p:cNvPr id="41" name="el-1785512062487-41"/>
          <p:cNvSpPr txBox="1"/>
          <p:nvPr/>
        </p:nvSpPr>
        <p:spPr>
          <a:xfrm>
            <a:off x="5507831" y="3017044"/>
            <a:ext cx="5261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机器人</a:t>
            </a:r>
            <a:endParaRPr/>
          </a:p>
        </p:txBody>
      </p:sp>
      <p:sp>
        <p:nvSpPr>
          <p:cNvPr id="42" name="el-1785512062487-42"/>
          <p:cNvSpPr txBox="1"/>
          <p:nvPr/>
        </p:nvSpPr>
        <p:spPr>
          <a:xfrm>
            <a:off x="6066160" y="3017044"/>
            <a:ext cx="97147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s 能识别的范围</a:t>
            </a:r>
            <a:endParaRPr/>
          </a:p>
        </p:txBody>
      </p:sp>
      <p:sp>
        <p:nvSpPr>
          <p:cNvPr id="43" name="el-1785512062488-43"/>
          <p:cNvSpPr txBox="1"/>
          <p:nvPr/>
        </p:nvSpPr>
        <p:spPr>
          <a:xfrm>
            <a:off x="5250656" y="3238500"/>
            <a:ext cx="122128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工作效率 5 m²/s →</a:t>
            </a:r>
            <a:endParaRPr/>
          </a:p>
        </p:txBody>
      </p:sp>
      <p:sp>
        <p:nvSpPr>
          <p:cNvPr id="44" name="el-1785512062500-51"/>
          <p:cNvSpPr txBox="1"/>
          <p:nvPr/>
        </p:nvSpPr>
        <p:spPr>
          <a:xfrm>
            <a:off x="6407646" y="3209925"/>
            <a:ext cx="24058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5t</a:t>
            </a:r>
            <a:endParaRPr/>
          </a:p>
        </p:txBody>
      </p:sp>
      <p:sp>
        <p:nvSpPr>
          <p:cNvPr id="45" name="el-1785512062488-44"/>
          <p:cNvSpPr txBox="1"/>
          <p:nvPr/>
        </p:nvSpPr>
        <p:spPr>
          <a:xfrm>
            <a:off x="6569646" y="3238500"/>
            <a:ext cx="27436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m²</a:t>
            </a:r>
            <a:endParaRPr/>
          </a:p>
        </p:txBody>
      </p:sp>
      <p:sp>
        <p:nvSpPr>
          <p:cNvPr id="46" name="el-1785512062489-45"/>
          <p:cNvSpPr txBox="1"/>
          <p:nvPr/>
        </p:nvSpPr>
        <p:spPr>
          <a:xfrm>
            <a:off x="5250656" y="3445669"/>
            <a:ext cx="48815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用字母</a:t>
            </a:r>
            <a:endParaRPr/>
          </a:p>
        </p:txBody>
      </p:sp>
      <p:sp>
        <p:nvSpPr>
          <p:cNvPr id="47" name="el-1785512062489-46"/>
          <p:cNvSpPr txBox="1"/>
          <p:nvPr/>
        </p:nvSpPr>
        <p:spPr>
          <a:xfrm>
            <a:off x="5770960" y="3445669"/>
            <a:ext cx="177403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代替具体时间，得到一般规律</a:t>
            </a:r>
            <a:endParaRPr/>
          </a:p>
        </p:txBody>
      </p:sp>
      <p:sp>
        <p:nvSpPr>
          <p:cNvPr id="48" name="el-1785512062434-4"/>
          <p:cNvSpPr txBox="1"/>
          <p:nvPr/>
        </p:nvSpPr>
        <p:spPr>
          <a:xfrm>
            <a:off x="400050" y="4911328"/>
            <a:ext cx="109158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传统文化 · 天元术</a:t>
            </a:r>
            <a:endParaRPr/>
          </a:p>
        </p:txBody>
      </p:sp>
      <p:sp>
        <p:nvSpPr>
          <p:cNvPr id="49" name="el-1785512062435-5"/>
          <p:cNvSpPr txBox="1"/>
          <p:nvPr/>
        </p:nvSpPr>
        <p:spPr>
          <a:xfrm>
            <a:off x="1613074" y="4911328"/>
            <a:ext cx="55825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代数式</a:t>
            </a:r>
            <a:endParaRPr/>
          </a:p>
        </p:txBody>
      </p:sp>
      <p:sp>
        <p:nvSpPr>
          <p:cNvPr id="50" name="el-1785512062438-8"/>
          <p:cNvSpPr txBox="1"/>
          <p:nvPr/>
        </p:nvSpPr>
        <p:spPr>
          <a:xfrm>
            <a:off x="8357370" y="4911328"/>
            <a:ext cx="43658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04 / 11</a:t>
            </a:r>
            <a:endParaRPr/>
          </a:p>
        </p:txBody>
      </p:sp>
      <p:sp>
        <p:nvSpPr>
          <p:cNvPr id="51" name="el-1785512062454-15"/>
          <p:cNvSpPr/>
          <p:nvPr/>
        </p:nvSpPr>
        <p:spPr>
          <a:xfrm>
            <a:off x="400050" y="1941909"/>
            <a:ext cx="4100513" cy="1364456"/>
          </a:xfrm>
          <a:prstGeom prst="roundRect">
            <a:avLst>
              <a:gd name="adj" fmla="val 2792"/>
            </a:avLst>
          </a:prstGeom>
          <a:solidFill>
            <a:srgbClr val="F5EDE2"/>
          </a:solidFill>
          <a:ln w="14288" algn="in">
            <a:solidFill>
              <a:srgbClr val="C9AA8A"/>
            </a:solidFill>
            <a:prstDash val="solid"/>
          </a:ln>
          <a:effectLst>
            <a:outerShdw blurRad="0" dist="60617" dir="2700000" sx="100000" sy="100000" kx="0" ky="0" algn="ctr">
              <a:srgbClr val="A07850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2" name="el-1785512062461-19"/>
          <p:cNvSpPr txBox="1"/>
          <p:nvPr/>
        </p:nvSpPr>
        <p:spPr>
          <a:xfrm>
            <a:off x="500063" y="1899047"/>
            <a:ext cx="364108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3150">
                <a:solidFill>
                  <a:srgbClr val="B84A2C">
                    <a:alpha val="30000"/>
                  </a:srgbClr>
                </a:solidFill>
                <a:latin typeface="Georgia"/>
                <a:ea typeface="Georgia"/>
                <a:cs typeface="Georgia"/>
              </a:rPr>
              <a:t>“</a:t>
            </a:r>
            <a:endParaRPr/>
          </a:p>
        </p:txBody>
      </p:sp>
      <p:sp>
        <p:nvSpPr>
          <p:cNvPr id="53" name="el-1785512066345-29"/>
          <p:cNvSpPr/>
          <p:nvPr/>
        </p:nvSpPr>
        <p:spPr>
          <a:xfrm>
            <a:off x="3478678" y="2184171"/>
            <a:ext cx="107218" cy="1250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455" y="12000"/>
                </a:moveTo>
                <a:lnTo>
                  <a:pt x="100455" y="12000"/>
                </a:lnTo>
                <a:cubicBezTo>
                  <a:pt x="101848" y="10308"/>
                  <a:pt x="102455" y="8487"/>
                  <a:pt x="102273" y="6538"/>
                </a:cubicBezTo>
                <a:lnTo>
                  <a:pt x="102273" y="6538"/>
                </a:lnTo>
                <a:lnTo>
                  <a:pt x="102273" y="6538"/>
                </a:lnTo>
                <a:cubicBezTo>
                  <a:pt x="102091" y="4590"/>
                  <a:pt x="101121" y="2949"/>
                  <a:pt x="99364" y="1615"/>
                </a:cubicBezTo>
                <a:lnTo>
                  <a:pt x="99364" y="1615"/>
                </a:lnTo>
                <a:cubicBezTo>
                  <a:pt x="97424" y="385"/>
                  <a:pt x="95303" y="-154"/>
                  <a:pt x="93000" y="0"/>
                </a:cubicBezTo>
                <a:lnTo>
                  <a:pt x="93000" y="0"/>
                </a:lnTo>
                <a:cubicBezTo>
                  <a:pt x="90697" y="154"/>
                  <a:pt x="88727" y="1051"/>
                  <a:pt x="87091" y="2692"/>
                </a:cubicBezTo>
                <a:lnTo>
                  <a:pt x="87091" y="2692"/>
                </a:lnTo>
                <a:lnTo>
                  <a:pt x="51182" y="39231"/>
                </a:lnTo>
                <a:lnTo>
                  <a:pt x="15182" y="2692"/>
                </a:lnTo>
                <a:cubicBezTo>
                  <a:pt x="13606" y="1051"/>
                  <a:pt x="11667" y="154"/>
                  <a:pt x="9364" y="0"/>
                </a:cubicBezTo>
                <a:lnTo>
                  <a:pt x="9364" y="0"/>
                </a:lnTo>
                <a:cubicBezTo>
                  <a:pt x="7061" y="-154"/>
                  <a:pt x="5000" y="385"/>
                  <a:pt x="3182" y="1615"/>
                </a:cubicBezTo>
                <a:lnTo>
                  <a:pt x="3182" y="1615"/>
                </a:lnTo>
                <a:cubicBezTo>
                  <a:pt x="1242" y="2949"/>
                  <a:pt x="182" y="4590"/>
                  <a:pt x="0" y="6538"/>
                </a:cubicBezTo>
                <a:lnTo>
                  <a:pt x="0" y="6538"/>
                </a:lnTo>
                <a:cubicBezTo>
                  <a:pt x="-182" y="8487"/>
                  <a:pt x="455" y="10308"/>
                  <a:pt x="1909" y="12000"/>
                </a:cubicBezTo>
                <a:lnTo>
                  <a:pt x="1909" y="12000"/>
                </a:lnTo>
                <a:lnTo>
                  <a:pt x="40000" y="50538"/>
                </a:lnTo>
                <a:lnTo>
                  <a:pt x="1909" y="89231"/>
                </a:lnTo>
                <a:cubicBezTo>
                  <a:pt x="455" y="90769"/>
                  <a:pt x="-182" y="92513"/>
                  <a:pt x="0" y="94462"/>
                </a:cubicBezTo>
                <a:lnTo>
                  <a:pt x="0" y="94462"/>
                </a:lnTo>
                <a:cubicBezTo>
                  <a:pt x="182" y="96410"/>
                  <a:pt x="1242" y="98051"/>
                  <a:pt x="3182" y="99385"/>
                </a:cubicBezTo>
                <a:lnTo>
                  <a:pt x="3182" y="99385"/>
                </a:lnTo>
                <a:cubicBezTo>
                  <a:pt x="5000" y="100615"/>
                  <a:pt x="7061" y="101154"/>
                  <a:pt x="9364" y="101000"/>
                </a:cubicBezTo>
                <a:lnTo>
                  <a:pt x="9364" y="101000"/>
                </a:lnTo>
                <a:cubicBezTo>
                  <a:pt x="11667" y="100846"/>
                  <a:pt x="13606" y="100026"/>
                  <a:pt x="15182" y="98538"/>
                </a:cubicBezTo>
                <a:lnTo>
                  <a:pt x="15182" y="98538"/>
                </a:lnTo>
                <a:lnTo>
                  <a:pt x="51182" y="61769"/>
                </a:lnTo>
                <a:lnTo>
                  <a:pt x="87091" y="98538"/>
                </a:lnTo>
                <a:cubicBezTo>
                  <a:pt x="88727" y="100026"/>
                  <a:pt x="90697" y="100846"/>
                  <a:pt x="93000" y="101000"/>
                </a:cubicBezTo>
                <a:lnTo>
                  <a:pt x="93000" y="101000"/>
                </a:lnTo>
                <a:cubicBezTo>
                  <a:pt x="95303" y="101154"/>
                  <a:pt x="97424" y="100615"/>
                  <a:pt x="99364" y="99385"/>
                </a:cubicBezTo>
                <a:lnTo>
                  <a:pt x="99364" y="99385"/>
                </a:lnTo>
                <a:cubicBezTo>
                  <a:pt x="101121" y="98051"/>
                  <a:pt x="102091" y="96410"/>
                  <a:pt x="102273" y="94462"/>
                </a:cubicBezTo>
                <a:lnTo>
                  <a:pt x="102273" y="94462"/>
                </a:lnTo>
                <a:cubicBezTo>
                  <a:pt x="102455" y="92513"/>
                  <a:pt x="101848" y="90769"/>
                  <a:pt x="100455" y="89231"/>
                </a:cubicBezTo>
                <a:lnTo>
                  <a:pt x="100455" y="89231"/>
                </a:lnTo>
                <a:lnTo>
                  <a:pt x="62364" y="50538"/>
                </a:lnTo>
                <a:lnTo>
                  <a:pt x="100455" y="12000"/>
                </a:lnTo>
              </a:path>
            </a:pathLst>
          </a:custGeom>
          <a:solidFill>
            <a:srgbClr val="3D2E2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4" name="el-1785512062472-26"/>
          <p:cNvCxnSpPr/>
          <p:nvPr/>
        </p:nvCxnSpPr>
        <p:spPr>
          <a:xfrm>
            <a:off x="614363" y="2902744"/>
            <a:ext cx="3671888" cy="914"/>
          </a:xfrm>
          <a:prstGeom prst="line">
            <a:avLst/>
          </a:prstGeom>
          <a:ln w="7144" cap="flat">
            <a:solidFill>
              <a:srgbClr val="D9C8B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5512066340-26"/>
          <p:cNvSpPr/>
          <p:nvPr/>
        </p:nvSpPr>
        <p:spPr>
          <a:xfrm>
            <a:off x="3026346" y="3009040"/>
            <a:ext cx="120551" cy="92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31" y="96700"/>
                </a:moveTo>
                <a:lnTo>
                  <a:pt x="42231" y="96700"/>
                </a:lnTo>
                <a:cubicBezTo>
                  <a:pt x="43154" y="96967"/>
                  <a:pt x="44000" y="96733"/>
                  <a:pt x="44769" y="96000"/>
                </a:cubicBezTo>
                <a:lnTo>
                  <a:pt x="44769" y="96000"/>
                </a:lnTo>
                <a:lnTo>
                  <a:pt x="44769" y="96000"/>
                </a:lnTo>
                <a:cubicBezTo>
                  <a:pt x="45590" y="95400"/>
                  <a:pt x="46000" y="94467"/>
                  <a:pt x="46000" y="93200"/>
                </a:cubicBezTo>
                <a:lnTo>
                  <a:pt x="46000" y="93200"/>
                </a:lnTo>
                <a:lnTo>
                  <a:pt x="46000" y="10300"/>
                </a:lnTo>
                <a:cubicBezTo>
                  <a:pt x="46000" y="9300"/>
                  <a:pt x="45718" y="8500"/>
                  <a:pt x="45154" y="7900"/>
                </a:cubicBezTo>
                <a:lnTo>
                  <a:pt x="45154" y="7900"/>
                </a:lnTo>
                <a:cubicBezTo>
                  <a:pt x="43462" y="6033"/>
                  <a:pt x="40795" y="4267"/>
                  <a:pt x="37154" y="2600"/>
                </a:cubicBezTo>
                <a:lnTo>
                  <a:pt x="37154" y="2600"/>
                </a:lnTo>
                <a:cubicBezTo>
                  <a:pt x="33564" y="1000"/>
                  <a:pt x="29282" y="133"/>
                  <a:pt x="24308" y="0"/>
                </a:cubicBezTo>
                <a:lnTo>
                  <a:pt x="24308" y="0"/>
                </a:lnTo>
                <a:cubicBezTo>
                  <a:pt x="20051" y="0"/>
                  <a:pt x="16051" y="600"/>
                  <a:pt x="12308" y="1800"/>
                </a:cubicBezTo>
                <a:lnTo>
                  <a:pt x="12308" y="1800"/>
                </a:lnTo>
                <a:cubicBezTo>
                  <a:pt x="8615" y="2933"/>
                  <a:pt x="5538" y="4100"/>
                  <a:pt x="3077" y="5300"/>
                </a:cubicBezTo>
                <a:lnTo>
                  <a:pt x="3077" y="5300"/>
                </a:lnTo>
                <a:cubicBezTo>
                  <a:pt x="1128" y="6433"/>
                  <a:pt x="103" y="8467"/>
                  <a:pt x="0" y="11400"/>
                </a:cubicBezTo>
                <a:lnTo>
                  <a:pt x="0" y="11400"/>
                </a:lnTo>
                <a:lnTo>
                  <a:pt x="0" y="92700"/>
                </a:lnTo>
                <a:cubicBezTo>
                  <a:pt x="0" y="94033"/>
                  <a:pt x="462" y="95067"/>
                  <a:pt x="1385" y="95800"/>
                </a:cubicBezTo>
                <a:lnTo>
                  <a:pt x="1385" y="95800"/>
                </a:lnTo>
                <a:cubicBezTo>
                  <a:pt x="2154" y="96533"/>
                  <a:pt x="3051" y="96767"/>
                  <a:pt x="4077" y="96500"/>
                </a:cubicBezTo>
                <a:lnTo>
                  <a:pt x="4077" y="96500"/>
                </a:lnTo>
                <a:cubicBezTo>
                  <a:pt x="6897" y="95167"/>
                  <a:pt x="10103" y="93967"/>
                  <a:pt x="13692" y="92900"/>
                </a:cubicBezTo>
                <a:lnTo>
                  <a:pt x="13692" y="92900"/>
                </a:lnTo>
                <a:cubicBezTo>
                  <a:pt x="17385" y="91900"/>
                  <a:pt x="20923" y="91400"/>
                  <a:pt x="24308" y="91400"/>
                </a:cubicBezTo>
                <a:lnTo>
                  <a:pt x="24308" y="91400"/>
                </a:lnTo>
                <a:cubicBezTo>
                  <a:pt x="27282" y="91533"/>
                  <a:pt x="30436" y="92133"/>
                  <a:pt x="33769" y="93200"/>
                </a:cubicBezTo>
                <a:lnTo>
                  <a:pt x="33769" y="93200"/>
                </a:lnTo>
                <a:cubicBezTo>
                  <a:pt x="37051" y="94333"/>
                  <a:pt x="39872" y="95500"/>
                  <a:pt x="42231" y="96700"/>
                </a:cubicBezTo>
                <a:lnTo>
                  <a:pt x="42231" y="96700"/>
                </a:lnTo>
                <a:moveTo>
                  <a:pt x="55077" y="96700"/>
                </a:moveTo>
                <a:lnTo>
                  <a:pt x="55077" y="96700"/>
                </a:lnTo>
                <a:cubicBezTo>
                  <a:pt x="57436" y="95500"/>
                  <a:pt x="60256" y="94333"/>
                  <a:pt x="63538" y="93200"/>
                </a:cubicBezTo>
                <a:lnTo>
                  <a:pt x="63538" y="93200"/>
                </a:lnTo>
                <a:lnTo>
                  <a:pt x="63538" y="93200"/>
                </a:lnTo>
                <a:cubicBezTo>
                  <a:pt x="66923" y="92133"/>
                  <a:pt x="70077" y="91533"/>
                  <a:pt x="73000" y="91400"/>
                </a:cubicBezTo>
                <a:lnTo>
                  <a:pt x="73000" y="91400"/>
                </a:lnTo>
                <a:cubicBezTo>
                  <a:pt x="76385" y="91400"/>
                  <a:pt x="79949" y="91900"/>
                  <a:pt x="83692" y="92900"/>
                </a:cubicBezTo>
                <a:lnTo>
                  <a:pt x="83692" y="92900"/>
                </a:lnTo>
                <a:cubicBezTo>
                  <a:pt x="87282" y="93967"/>
                  <a:pt x="90487" y="95167"/>
                  <a:pt x="93308" y="96500"/>
                </a:cubicBezTo>
                <a:lnTo>
                  <a:pt x="93308" y="96500"/>
                </a:lnTo>
                <a:cubicBezTo>
                  <a:pt x="94333" y="96767"/>
                  <a:pt x="95231" y="96533"/>
                  <a:pt x="96000" y="95800"/>
                </a:cubicBezTo>
                <a:lnTo>
                  <a:pt x="96000" y="95800"/>
                </a:lnTo>
                <a:cubicBezTo>
                  <a:pt x="96923" y="95067"/>
                  <a:pt x="97385" y="94033"/>
                  <a:pt x="97385" y="92700"/>
                </a:cubicBezTo>
                <a:lnTo>
                  <a:pt x="97385" y="92700"/>
                </a:lnTo>
                <a:lnTo>
                  <a:pt x="97385" y="11400"/>
                </a:lnTo>
                <a:cubicBezTo>
                  <a:pt x="97231" y="8467"/>
                  <a:pt x="96205" y="6433"/>
                  <a:pt x="94308" y="5300"/>
                </a:cubicBezTo>
                <a:lnTo>
                  <a:pt x="94308" y="5300"/>
                </a:lnTo>
                <a:cubicBezTo>
                  <a:pt x="91846" y="4100"/>
                  <a:pt x="88744" y="2933"/>
                  <a:pt x="85000" y="1800"/>
                </a:cubicBezTo>
                <a:lnTo>
                  <a:pt x="85000" y="1800"/>
                </a:lnTo>
                <a:cubicBezTo>
                  <a:pt x="81308" y="600"/>
                  <a:pt x="77308" y="0"/>
                  <a:pt x="73000" y="0"/>
                </a:cubicBezTo>
                <a:lnTo>
                  <a:pt x="73000" y="0"/>
                </a:lnTo>
                <a:cubicBezTo>
                  <a:pt x="68077" y="133"/>
                  <a:pt x="63795" y="1000"/>
                  <a:pt x="60154" y="2600"/>
                </a:cubicBezTo>
                <a:lnTo>
                  <a:pt x="60154" y="2600"/>
                </a:lnTo>
                <a:cubicBezTo>
                  <a:pt x="56564" y="4267"/>
                  <a:pt x="53923" y="6033"/>
                  <a:pt x="52231" y="7900"/>
                </a:cubicBezTo>
                <a:lnTo>
                  <a:pt x="52231" y="7900"/>
                </a:lnTo>
                <a:cubicBezTo>
                  <a:pt x="51667" y="8500"/>
                  <a:pt x="51385" y="9300"/>
                  <a:pt x="51385" y="10300"/>
                </a:cubicBezTo>
                <a:lnTo>
                  <a:pt x="51385" y="10300"/>
                </a:lnTo>
                <a:lnTo>
                  <a:pt x="51385" y="93200"/>
                </a:lnTo>
                <a:cubicBezTo>
                  <a:pt x="51385" y="94467"/>
                  <a:pt x="51769" y="95400"/>
                  <a:pt x="52538" y="96000"/>
                </a:cubicBezTo>
                <a:lnTo>
                  <a:pt x="52538" y="96000"/>
                </a:lnTo>
                <a:cubicBezTo>
                  <a:pt x="53359" y="96733"/>
                  <a:pt x="54205" y="96967"/>
                  <a:pt x="55077" y="96700"/>
                </a:cubicBezTo>
                <a:lnTo>
                  <a:pt x="55077" y="96700"/>
                </a:lnTo>
              </a:path>
            </a:pathLst>
          </a:custGeom>
          <a:solidFill>
            <a:srgbClr val="8B70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512062498-47"/>
          <p:cNvSpPr txBox="1"/>
          <p:nvPr/>
        </p:nvSpPr>
        <p:spPr>
          <a:xfrm>
            <a:off x="614363" y="2146697"/>
            <a:ext cx="9286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“立天元一”</a:t>
            </a:r>
            <a:endParaRPr/>
          </a:p>
        </p:txBody>
      </p:sp>
      <p:sp>
        <p:nvSpPr>
          <p:cNvPr id="57" name="el-1785512062484-35"/>
          <p:cNvSpPr txBox="1"/>
          <p:nvPr/>
        </p:nvSpPr>
        <p:spPr>
          <a:xfrm>
            <a:off x="1471613" y="2146697"/>
            <a:ext cx="207853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—— 相当于今天的“设未知数</a:t>
            </a:r>
            <a:endParaRPr/>
          </a:p>
        </p:txBody>
      </p:sp>
      <p:sp>
        <p:nvSpPr>
          <p:cNvPr id="58" name="el-1785512062484-36"/>
          <p:cNvSpPr txBox="1"/>
          <p:nvPr/>
        </p:nvSpPr>
        <p:spPr>
          <a:xfrm>
            <a:off x="3585865" y="2146697"/>
            <a:ext cx="2143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”</a:t>
            </a:r>
            <a:endParaRPr/>
          </a:p>
        </p:txBody>
      </p:sp>
      <p:sp>
        <p:nvSpPr>
          <p:cNvPr id="59" name="el-1785512062485-37"/>
          <p:cNvSpPr txBox="1"/>
          <p:nvPr/>
        </p:nvSpPr>
        <p:spPr>
          <a:xfrm>
            <a:off x="614363" y="2375297"/>
            <a:ext cx="125677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宋元时期，数学家</a:t>
            </a:r>
            <a:endParaRPr/>
          </a:p>
        </p:txBody>
      </p:sp>
      <p:sp>
        <p:nvSpPr>
          <p:cNvPr id="60" name="el-1785512062499-48"/>
          <p:cNvSpPr txBox="1"/>
          <p:nvPr/>
        </p:nvSpPr>
        <p:spPr>
          <a:xfrm>
            <a:off x="1799704" y="2375297"/>
            <a:ext cx="3571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李冶</a:t>
            </a:r>
            <a:endParaRPr/>
          </a:p>
        </p:txBody>
      </p:sp>
      <p:sp>
        <p:nvSpPr>
          <p:cNvPr id="61" name="el-1785512062485-38"/>
          <p:cNvSpPr txBox="1"/>
          <p:nvPr/>
        </p:nvSpPr>
        <p:spPr>
          <a:xfrm>
            <a:off x="2085454" y="2375297"/>
            <a:ext cx="223234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（1192-1279）创立“天元术”，</a:t>
            </a:r>
            <a:endParaRPr/>
          </a:p>
        </p:txBody>
      </p:sp>
      <p:sp>
        <p:nvSpPr>
          <p:cNvPr id="62" name="el-1785512062485-39"/>
          <p:cNvSpPr txBox="1"/>
          <p:nvPr/>
        </p:nvSpPr>
        <p:spPr>
          <a:xfrm>
            <a:off x="614363" y="2603897"/>
            <a:ext cx="125677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这是世界上最早的</a:t>
            </a:r>
            <a:endParaRPr/>
          </a:p>
        </p:txBody>
      </p:sp>
      <p:sp>
        <p:nvSpPr>
          <p:cNvPr id="63" name="el-1785512062499-49"/>
          <p:cNvSpPr txBox="1"/>
          <p:nvPr/>
        </p:nvSpPr>
        <p:spPr>
          <a:xfrm>
            <a:off x="1799704" y="2603897"/>
            <a:ext cx="7858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代数学思想</a:t>
            </a:r>
            <a:endParaRPr/>
          </a:p>
        </p:txBody>
      </p:sp>
      <p:sp>
        <p:nvSpPr>
          <p:cNvPr id="64" name="el-1785512062486-40"/>
          <p:cNvSpPr txBox="1"/>
          <p:nvPr/>
        </p:nvSpPr>
        <p:spPr>
          <a:xfrm>
            <a:off x="2514079" y="2603897"/>
            <a:ext cx="54240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之一！</a:t>
            </a:r>
            <a:endParaRPr/>
          </a:p>
        </p:txBody>
      </p:sp>
      <p:sp>
        <p:nvSpPr>
          <p:cNvPr id="65" name="el-1785512062467-21"/>
          <p:cNvSpPr txBox="1"/>
          <p:nvPr/>
        </p:nvSpPr>
        <p:spPr>
          <a:xfrm>
            <a:off x="560784" y="2977753"/>
            <a:ext cx="372546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840" spc="28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《测圆海镜》· 天元术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67340-4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2062557-1"/>
          <p:cNvSpPr txBox="1"/>
          <p:nvPr/>
        </p:nvSpPr>
        <p:spPr>
          <a:xfrm>
            <a:off x="7376368" y="4405313"/>
            <a:ext cx="1767632" cy="652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500" spc="450">
                <a:solidFill>
                  <a:srgbClr val="B84A2C">
                    <a:alpha val="4000"/>
                  </a:srgbClr>
                </a:solidFill>
                <a:latin typeface="Georgia"/>
                <a:ea typeface="Georgia"/>
                <a:cs typeface="Georgia"/>
              </a:rPr>
              <a:t>代 数</a:t>
            </a:r>
            <a:endParaRPr/>
          </a:p>
        </p:txBody>
      </p:sp>
      <p:cxnSp>
        <p:nvCxnSpPr>
          <p:cNvPr id="4" name="el-178551206256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5D9C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2062572-9"/>
          <p:cNvCxnSpPr/>
          <p:nvPr/>
        </p:nvCxnSpPr>
        <p:spPr>
          <a:xfrm>
            <a:off x="410766" y="183356"/>
            <a:ext cx="914" cy="147638"/>
          </a:xfrm>
          <a:prstGeom prst="line">
            <a:avLst/>
          </a:prstGeom>
          <a:ln w="21431" cap="flat">
            <a:solidFill>
              <a:srgbClr val="B84A2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2066568-34"/>
          <p:cNvSpPr/>
          <p:nvPr/>
        </p:nvSpPr>
        <p:spPr>
          <a:xfrm>
            <a:off x="8172963" y="211923"/>
            <a:ext cx="96903" cy="1000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939"/>
                  <a:pt x="6067" y="95939"/>
                  <a:pt x="8400" y="94182"/>
                </a:cubicBezTo>
                <a:lnTo>
                  <a:pt x="8400" y="94182"/>
                </a:lnTo>
                <a:lnTo>
                  <a:pt x="23800" y="80182"/>
                </a:lnTo>
                <a:cubicBezTo>
                  <a:pt x="25267" y="81030"/>
                  <a:pt x="26900" y="81727"/>
                  <a:pt x="28700" y="82273"/>
                </a:cubicBezTo>
                <a:lnTo>
                  <a:pt x="28700" y="82273"/>
                </a:lnTo>
                <a:cubicBezTo>
                  <a:pt x="33367" y="83485"/>
                  <a:pt x="38967" y="83788"/>
                  <a:pt x="45500" y="83182"/>
                </a:cubicBezTo>
                <a:lnTo>
                  <a:pt x="45500" y="83182"/>
                </a:lnTo>
                <a:cubicBezTo>
                  <a:pt x="52100" y="82697"/>
                  <a:pt x="58933" y="80394"/>
                  <a:pt x="66000" y="76273"/>
                </a:cubicBezTo>
                <a:lnTo>
                  <a:pt x="66000" y="76273"/>
                </a:lnTo>
                <a:cubicBezTo>
                  <a:pt x="67267" y="75424"/>
                  <a:pt x="67700" y="74485"/>
                  <a:pt x="67300" y="73455"/>
                </a:cubicBezTo>
                <a:lnTo>
                  <a:pt x="67300" y="73455"/>
                </a:lnTo>
                <a:cubicBezTo>
                  <a:pt x="66700" y="72364"/>
                  <a:pt x="65667" y="71758"/>
                  <a:pt x="64200" y="71636"/>
                </a:cubicBezTo>
                <a:lnTo>
                  <a:pt x="64200" y="71636"/>
                </a:lnTo>
                <a:lnTo>
                  <a:pt x="60900" y="71636"/>
                </a:lnTo>
                <a:cubicBezTo>
                  <a:pt x="59833" y="71515"/>
                  <a:pt x="59233" y="7093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80400" y="62818"/>
                </a:lnTo>
                <a:cubicBezTo>
                  <a:pt x="81067" y="62576"/>
                  <a:pt x="81600" y="62212"/>
                  <a:pt x="82000" y="61727"/>
                </a:cubicBezTo>
                <a:lnTo>
                  <a:pt x="82000" y="61727"/>
                </a:lnTo>
                <a:cubicBezTo>
                  <a:pt x="83000" y="60455"/>
                  <a:pt x="83900" y="59212"/>
                  <a:pt x="84700" y="58000"/>
                </a:cubicBezTo>
                <a:lnTo>
                  <a:pt x="84700" y="58000"/>
                </a:lnTo>
                <a:cubicBezTo>
                  <a:pt x="85233" y="57030"/>
                  <a:pt x="85233" y="56091"/>
                  <a:pt x="84700" y="55182"/>
                </a:cubicBezTo>
                <a:lnTo>
                  <a:pt x="84700" y="55182"/>
                </a:lnTo>
                <a:cubicBezTo>
                  <a:pt x="84167" y="54212"/>
                  <a:pt x="83267" y="53727"/>
                  <a:pt x="82000" y="53727"/>
                </a:cubicBezTo>
                <a:lnTo>
                  <a:pt x="820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0000" y="45909"/>
                </a:lnTo>
                <a:cubicBezTo>
                  <a:pt x="91000" y="45545"/>
                  <a:pt x="91700" y="44909"/>
                  <a:pt x="92100" y="44000"/>
                </a:cubicBezTo>
                <a:lnTo>
                  <a:pt x="92100" y="44000"/>
                </a:lnTo>
                <a:cubicBezTo>
                  <a:pt x="95100" y="37030"/>
                  <a:pt x="97333" y="30333"/>
                  <a:pt x="98800" y="23909"/>
                </a:cubicBezTo>
                <a:lnTo>
                  <a:pt x="98800" y="23909"/>
                </a:lnTo>
                <a:cubicBezTo>
                  <a:pt x="100333" y="17303"/>
                  <a:pt x="101300" y="11636"/>
                  <a:pt x="101700" y="6909"/>
                </a:cubicBezTo>
                <a:lnTo>
                  <a:pt x="101700" y="6909"/>
                </a:lnTo>
                <a:cubicBezTo>
                  <a:pt x="101833" y="4909"/>
                  <a:pt x="101167" y="3242"/>
                  <a:pt x="99700" y="1909"/>
                </a:cubicBezTo>
                <a:lnTo>
                  <a:pt x="99700" y="1909"/>
                </a:lnTo>
                <a:cubicBezTo>
                  <a:pt x="98167" y="515"/>
                  <a:pt x="96300" y="-121"/>
                  <a:pt x="94100" y="0"/>
                </a:cubicBezTo>
                <a:lnTo>
                  <a:pt x="94100" y="0"/>
                </a:lnTo>
                <a:cubicBezTo>
                  <a:pt x="88233" y="364"/>
                  <a:pt x="81133" y="1424"/>
                  <a:pt x="72800" y="3182"/>
                </a:cubicBezTo>
                <a:lnTo>
                  <a:pt x="72800" y="3182"/>
                </a:lnTo>
                <a:cubicBezTo>
                  <a:pt x="64333" y="4939"/>
                  <a:pt x="55867" y="7545"/>
                  <a:pt x="47400" y="11000"/>
                </a:cubicBezTo>
                <a:lnTo>
                  <a:pt x="47400" y="11000"/>
                </a:lnTo>
                <a:cubicBezTo>
                  <a:pt x="38800" y="14394"/>
                  <a:pt x="31267" y="18939"/>
                  <a:pt x="24800" y="24636"/>
                </a:cubicBezTo>
                <a:lnTo>
                  <a:pt x="24800" y="24636"/>
                </a:lnTo>
                <a:cubicBezTo>
                  <a:pt x="16867" y="32212"/>
                  <a:pt x="12233" y="39788"/>
                  <a:pt x="10900" y="47364"/>
                </a:cubicBezTo>
                <a:lnTo>
                  <a:pt x="10900" y="47364"/>
                </a:lnTo>
                <a:cubicBezTo>
                  <a:pt x="9367" y="54818"/>
                  <a:pt x="9500" y="61152"/>
                  <a:pt x="11300" y="66364"/>
                </a:cubicBezTo>
                <a:lnTo>
                  <a:pt x="11300" y="66364"/>
                </a:lnTo>
                <a:cubicBezTo>
                  <a:pt x="12100" y="68000"/>
                  <a:pt x="13333" y="68242"/>
                  <a:pt x="15000" y="67091"/>
                </a:cubicBezTo>
                <a:lnTo>
                  <a:pt x="15000" y="67091"/>
                </a:lnTo>
                <a:lnTo>
                  <a:pt x="48800" y="36545"/>
                </a:lnTo>
                <a:cubicBezTo>
                  <a:pt x="50333" y="35455"/>
                  <a:pt x="51833" y="35455"/>
                  <a:pt x="53300" y="36545"/>
                </a:cubicBezTo>
                <a:lnTo>
                  <a:pt x="53300" y="36545"/>
                </a:lnTo>
                <a:cubicBezTo>
                  <a:pt x="54433" y="37697"/>
                  <a:pt x="54567" y="3893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A68B7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2062586-12"/>
          <p:cNvCxnSpPr/>
          <p:nvPr/>
        </p:nvCxnSpPr>
        <p:spPr>
          <a:xfrm>
            <a:off x="400050" y="878681"/>
            <a:ext cx="8343900" cy="914"/>
          </a:xfrm>
          <a:prstGeom prst="line">
            <a:avLst/>
          </a:prstGeom>
          <a:ln w="14288" cap="flat">
            <a:solidFill>
              <a:srgbClr val="D9C8B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2062602-18"/>
          <p:cNvSpPr/>
          <p:nvPr/>
        </p:nvSpPr>
        <p:spPr>
          <a:xfrm>
            <a:off x="400050" y="514350"/>
            <a:ext cx="314325" cy="314325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2066572-37"/>
          <p:cNvSpPr/>
          <p:nvPr/>
        </p:nvSpPr>
        <p:spPr>
          <a:xfrm>
            <a:off x="475952" y="578644"/>
            <a:ext cx="162520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29" y="0"/>
                </a:moveTo>
                <a:lnTo>
                  <a:pt x="21529" y="0"/>
                </a:lnTo>
                <a:cubicBezTo>
                  <a:pt x="15373" y="133"/>
                  <a:pt x="10294" y="1917"/>
                  <a:pt x="6294" y="5350"/>
                </a:cubicBezTo>
                <a:lnTo>
                  <a:pt x="6294" y="5350"/>
                </a:lnTo>
                <a:lnTo>
                  <a:pt x="6294" y="5350"/>
                </a:lnTo>
                <a:cubicBezTo>
                  <a:pt x="2255" y="8750"/>
                  <a:pt x="157" y="13067"/>
                  <a:pt x="0" y="18300"/>
                </a:cubicBezTo>
                <a:lnTo>
                  <a:pt x="0" y="18300"/>
                </a:lnTo>
                <a:lnTo>
                  <a:pt x="0" y="79200"/>
                </a:lnTo>
                <a:cubicBezTo>
                  <a:pt x="157" y="84433"/>
                  <a:pt x="2255" y="88750"/>
                  <a:pt x="6294" y="92150"/>
                </a:cubicBezTo>
                <a:lnTo>
                  <a:pt x="6294" y="92150"/>
                </a:lnTo>
                <a:cubicBezTo>
                  <a:pt x="10294" y="95583"/>
                  <a:pt x="15373" y="97367"/>
                  <a:pt x="21529" y="97500"/>
                </a:cubicBezTo>
                <a:lnTo>
                  <a:pt x="21529" y="97500"/>
                </a:lnTo>
                <a:lnTo>
                  <a:pt x="86059" y="97500"/>
                </a:lnTo>
                <a:lnTo>
                  <a:pt x="93176" y="97500"/>
                </a:lnTo>
                <a:cubicBezTo>
                  <a:pt x="95294" y="97500"/>
                  <a:pt x="97020" y="96933"/>
                  <a:pt x="98353" y="95800"/>
                </a:cubicBezTo>
                <a:lnTo>
                  <a:pt x="98353" y="95800"/>
                </a:lnTo>
                <a:cubicBezTo>
                  <a:pt x="99686" y="94633"/>
                  <a:pt x="100353" y="93167"/>
                  <a:pt x="100353" y="91400"/>
                </a:cubicBezTo>
                <a:lnTo>
                  <a:pt x="100353" y="91400"/>
                </a:lnTo>
                <a:cubicBezTo>
                  <a:pt x="100353" y="89633"/>
                  <a:pt x="99686" y="88183"/>
                  <a:pt x="98353" y="87050"/>
                </a:cubicBezTo>
                <a:lnTo>
                  <a:pt x="98353" y="87050"/>
                </a:lnTo>
                <a:cubicBezTo>
                  <a:pt x="97020" y="85883"/>
                  <a:pt x="95294" y="85300"/>
                  <a:pt x="93176" y="85300"/>
                </a:cubicBezTo>
                <a:lnTo>
                  <a:pt x="93176" y="85300"/>
                </a:lnTo>
                <a:lnTo>
                  <a:pt x="93176" y="73150"/>
                </a:lnTo>
                <a:cubicBezTo>
                  <a:pt x="95294" y="73150"/>
                  <a:pt x="97020" y="72567"/>
                  <a:pt x="98353" y="71400"/>
                </a:cubicBezTo>
                <a:lnTo>
                  <a:pt x="98353" y="71400"/>
                </a:lnTo>
                <a:cubicBezTo>
                  <a:pt x="99686" y="70267"/>
                  <a:pt x="100353" y="68817"/>
                  <a:pt x="100353" y="67050"/>
                </a:cubicBezTo>
                <a:lnTo>
                  <a:pt x="100353" y="67050"/>
                </a:lnTo>
                <a:lnTo>
                  <a:pt x="100353" y="6100"/>
                </a:lnTo>
                <a:cubicBezTo>
                  <a:pt x="100353" y="4333"/>
                  <a:pt x="99686" y="2867"/>
                  <a:pt x="98353" y="1700"/>
                </a:cubicBezTo>
                <a:lnTo>
                  <a:pt x="98353" y="1700"/>
                </a:lnTo>
                <a:cubicBezTo>
                  <a:pt x="97020" y="567"/>
                  <a:pt x="95294" y="0"/>
                  <a:pt x="93176" y="0"/>
                </a:cubicBezTo>
                <a:lnTo>
                  <a:pt x="93176" y="0"/>
                </a:lnTo>
                <a:lnTo>
                  <a:pt x="86059" y="0"/>
                </a:lnTo>
                <a:lnTo>
                  <a:pt x="21529" y="0"/>
                </a:lnTo>
                <a:moveTo>
                  <a:pt x="21529" y="73150"/>
                </a:moveTo>
                <a:lnTo>
                  <a:pt x="21529" y="73150"/>
                </a:lnTo>
                <a:lnTo>
                  <a:pt x="78882" y="73150"/>
                </a:lnTo>
                <a:lnTo>
                  <a:pt x="78882" y="85300"/>
                </a:lnTo>
                <a:lnTo>
                  <a:pt x="21529" y="85300"/>
                </a:lnTo>
                <a:cubicBezTo>
                  <a:pt x="19412" y="85300"/>
                  <a:pt x="17686" y="84733"/>
                  <a:pt x="16353" y="83600"/>
                </a:cubicBezTo>
                <a:lnTo>
                  <a:pt x="16353" y="83600"/>
                </a:lnTo>
                <a:cubicBezTo>
                  <a:pt x="15020" y="82467"/>
                  <a:pt x="14353" y="81000"/>
                  <a:pt x="14353" y="79200"/>
                </a:cubicBezTo>
                <a:lnTo>
                  <a:pt x="14353" y="79200"/>
                </a:lnTo>
                <a:cubicBezTo>
                  <a:pt x="14353" y="77433"/>
                  <a:pt x="15020" y="75983"/>
                  <a:pt x="16353" y="74850"/>
                </a:cubicBezTo>
                <a:lnTo>
                  <a:pt x="16353" y="74850"/>
                </a:lnTo>
                <a:cubicBezTo>
                  <a:pt x="17686" y="73717"/>
                  <a:pt x="19412" y="73150"/>
                  <a:pt x="21529" y="73150"/>
                </a:cubicBezTo>
                <a:lnTo>
                  <a:pt x="21529" y="73150"/>
                </a:lnTo>
                <a:moveTo>
                  <a:pt x="28706" y="27400"/>
                </a:moveTo>
                <a:lnTo>
                  <a:pt x="28706" y="27400"/>
                </a:lnTo>
                <a:cubicBezTo>
                  <a:pt x="28824" y="25500"/>
                  <a:pt x="30000" y="24500"/>
                  <a:pt x="32235" y="24400"/>
                </a:cubicBezTo>
                <a:lnTo>
                  <a:pt x="32235" y="24400"/>
                </a:lnTo>
                <a:lnTo>
                  <a:pt x="75294" y="24400"/>
                </a:lnTo>
                <a:cubicBezTo>
                  <a:pt x="77529" y="24500"/>
                  <a:pt x="78725" y="25500"/>
                  <a:pt x="78882" y="27400"/>
                </a:cubicBezTo>
                <a:lnTo>
                  <a:pt x="78882" y="27400"/>
                </a:lnTo>
                <a:cubicBezTo>
                  <a:pt x="78725" y="29333"/>
                  <a:pt x="77529" y="30350"/>
                  <a:pt x="75294" y="30450"/>
                </a:cubicBezTo>
                <a:lnTo>
                  <a:pt x="75294" y="30450"/>
                </a:lnTo>
                <a:lnTo>
                  <a:pt x="32235" y="30450"/>
                </a:lnTo>
                <a:cubicBezTo>
                  <a:pt x="30000" y="30350"/>
                  <a:pt x="28824" y="29333"/>
                  <a:pt x="28706" y="27400"/>
                </a:cubicBezTo>
                <a:lnTo>
                  <a:pt x="28706" y="27400"/>
                </a:lnTo>
                <a:moveTo>
                  <a:pt x="32235" y="36550"/>
                </a:moveTo>
                <a:lnTo>
                  <a:pt x="32235" y="36550"/>
                </a:lnTo>
                <a:lnTo>
                  <a:pt x="75294" y="36550"/>
                </a:lnTo>
                <a:cubicBezTo>
                  <a:pt x="77529" y="36683"/>
                  <a:pt x="78725" y="37700"/>
                  <a:pt x="78882" y="39600"/>
                </a:cubicBezTo>
                <a:lnTo>
                  <a:pt x="78882" y="39600"/>
                </a:lnTo>
                <a:cubicBezTo>
                  <a:pt x="78725" y="41500"/>
                  <a:pt x="77529" y="42517"/>
                  <a:pt x="75294" y="42650"/>
                </a:cubicBezTo>
                <a:lnTo>
                  <a:pt x="75294" y="42650"/>
                </a:lnTo>
                <a:lnTo>
                  <a:pt x="32235" y="42650"/>
                </a:lnTo>
                <a:cubicBezTo>
                  <a:pt x="30000" y="42517"/>
                  <a:pt x="28824" y="41500"/>
                  <a:pt x="28706" y="39600"/>
                </a:cubicBezTo>
                <a:lnTo>
                  <a:pt x="28706" y="39600"/>
                </a:lnTo>
                <a:cubicBezTo>
                  <a:pt x="28824" y="37700"/>
                  <a:pt x="30000" y="36683"/>
                  <a:pt x="32235" y="36550"/>
                </a:cubicBezTo>
                <a:lnTo>
                  <a:pt x="32235" y="3655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2062595-16"/>
          <p:cNvSpPr/>
          <p:nvPr/>
        </p:nvSpPr>
        <p:spPr>
          <a:xfrm>
            <a:off x="7608243" y="571500"/>
            <a:ext cx="1135707" cy="200025"/>
          </a:xfrm>
          <a:prstGeom prst="roundRect">
            <a:avLst>
              <a:gd name="adj" fmla="val 50000"/>
            </a:avLst>
          </a:prstGeom>
          <a:solidFill>
            <a:srgbClr val="EFE6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62605-19"/>
          <p:cNvSpPr/>
          <p:nvPr/>
        </p:nvSpPr>
        <p:spPr>
          <a:xfrm>
            <a:off x="400050" y="1014413"/>
            <a:ext cx="4100513" cy="2305050"/>
          </a:xfrm>
          <a:prstGeom prst="roundRect">
            <a:avLst>
              <a:gd name="adj" fmla="val 1653"/>
            </a:avLst>
          </a:prstGeom>
          <a:solidFill>
            <a:srgbClr val="F5EDE2"/>
          </a:solidFill>
          <a:ln w="14288" algn="in">
            <a:solidFill>
              <a:srgbClr val="C9AA8A"/>
            </a:solidFill>
            <a:prstDash val="solid"/>
          </a:ln>
          <a:effectLst>
            <a:outerShdw blurRad="0" dist="40411" dir="2700000" sx="100000" sy="100000" kx="0" ky="0" algn="ctr">
              <a:srgbClr val="A0785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512066578-41"/>
          <p:cNvSpPr/>
          <p:nvPr/>
        </p:nvSpPr>
        <p:spPr>
          <a:xfrm>
            <a:off x="590252" y="1159669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2062626-23"/>
          <p:cNvSpPr/>
          <p:nvPr/>
        </p:nvSpPr>
        <p:spPr>
          <a:xfrm>
            <a:off x="585788" y="1662113"/>
            <a:ext cx="3729038" cy="334268"/>
          </a:xfrm>
          <a:prstGeom prst="roundRect">
            <a:avLst>
              <a:gd name="adj" fmla="val 8549"/>
            </a:avLst>
          </a:prstGeom>
          <a:solidFill>
            <a:srgbClr val="FCF9F5"/>
          </a:solidFill>
          <a:ln w="7144" algn="in">
            <a:solidFill>
              <a:srgbClr val="E5D9C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512066576-39"/>
          <p:cNvSpPr/>
          <p:nvPr/>
        </p:nvSpPr>
        <p:spPr>
          <a:xfrm>
            <a:off x="721519" y="1780580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2062608-20"/>
          <p:cNvSpPr/>
          <p:nvPr/>
        </p:nvSpPr>
        <p:spPr>
          <a:xfrm>
            <a:off x="4643438" y="1014413"/>
            <a:ext cx="4100513" cy="2305050"/>
          </a:xfrm>
          <a:prstGeom prst="roundRect">
            <a:avLst>
              <a:gd name="adj" fmla="val 1653"/>
            </a:avLst>
          </a:prstGeom>
          <a:solidFill>
            <a:srgbClr val="F5EDE2"/>
          </a:solidFill>
          <a:ln w="14288" algn="in">
            <a:solidFill>
              <a:srgbClr val="C9AA8A"/>
            </a:solidFill>
            <a:prstDash val="solid"/>
          </a:ln>
          <a:effectLst>
            <a:outerShdw blurRad="0" dist="40411" dir="2700000" sx="100000" sy="100000" kx="0" ky="0" algn="ctr">
              <a:srgbClr val="A0785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512066581-42"/>
          <p:cNvSpPr/>
          <p:nvPr/>
        </p:nvSpPr>
        <p:spPr>
          <a:xfrm>
            <a:off x="4831407" y="1173063"/>
            <a:ext cx="138410" cy="116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67" y="0"/>
                </a:moveTo>
                <a:lnTo>
                  <a:pt x="4667" y="0"/>
                </a:lnTo>
                <a:cubicBezTo>
                  <a:pt x="1822" y="333"/>
                  <a:pt x="267" y="2278"/>
                  <a:pt x="0" y="5833"/>
                </a:cubicBezTo>
                <a:lnTo>
                  <a:pt x="0" y="5833"/>
                </a:lnTo>
                <a:lnTo>
                  <a:pt x="0" y="17583"/>
                </a:lnTo>
                <a:cubicBezTo>
                  <a:pt x="267" y="21139"/>
                  <a:pt x="1822" y="23083"/>
                  <a:pt x="4667" y="23417"/>
                </a:cubicBezTo>
                <a:lnTo>
                  <a:pt x="4667" y="23417"/>
                </a:lnTo>
                <a:lnTo>
                  <a:pt x="14067" y="23417"/>
                </a:lnTo>
                <a:cubicBezTo>
                  <a:pt x="16911" y="23083"/>
                  <a:pt x="18467" y="21139"/>
                  <a:pt x="18733" y="17583"/>
                </a:cubicBezTo>
                <a:lnTo>
                  <a:pt x="18733" y="17583"/>
                </a:lnTo>
                <a:lnTo>
                  <a:pt x="18733" y="5833"/>
                </a:lnTo>
                <a:cubicBezTo>
                  <a:pt x="18467" y="2278"/>
                  <a:pt x="16911" y="333"/>
                  <a:pt x="14067" y="0"/>
                </a:cubicBezTo>
                <a:lnTo>
                  <a:pt x="14067" y="0"/>
                </a:lnTo>
                <a:lnTo>
                  <a:pt x="4667" y="0"/>
                </a:lnTo>
                <a:moveTo>
                  <a:pt x="34400" y="3917"/>
                </a:moveTo>
                <a:lnTo>
                  <a:pt x="34400" y="3917"/>
                </a:lnTo>
                <a:cubicBezTo>
                  <a:pt x="32578" y="3917"/>
                  <a:pt x="31067" y="4639"/>
                  <a:pt x="29867" y="6083"/>
                </a:cubicBezTo>
                <a:lnTo>
                  <a:pt x="29867" y="6083"/>
                </a:lnTo>
                <a:lnTo>
                  <a:pt x="29867" y="6083"/>
                </a:lnTo>
                <a:cubicBezTo>
                  <a:pt x="28711" y="7583"/>
                  <a:pt x="28133" y="9472"/>
                  <a:pt x="28133" y="11750"/>
                </a:cubicBezTo>
                <a:lnTo>
                  <a:pt x="28133" y="11750"/>
                </a:lnTo>
                <a:cubicBezTo>
                  <a:pt x="28133" y="14028"/>
                  <a:pt x="28711" y="15889"/>
                  <a:pt x="29867" y="17333"/>
                </a:cubicBezTo>
                <a:lnTo>
                  <a:pt x="29867" y="17333"/>
                </a:lnTo>
                <a:cubicBezTo>
                  <a:pt x="31067" y="18778"/>
                  <a:pt x="32578" y="19500"/>
                  <a:pt x="34400" y="19500"/>
                </a:cubicBezTo>
                <a:lnTo>
                  <a:pt x="34400" y="19500"/>
                </a:lnTo>
                <a:lnTo>
                  <a:pt x="90600" y="19500"/>
                </a:lnTo>
                <a:cubicBezTo>
                  <a:pt x="92422" y="19500"/>
                  <a:pt x="93933" y="18778"/>
                  <a:pt x="95133" y="17333"/>
                </a:cubicBezTo>
                <a:lnTo>
                  <a:pt x="95133" y="17333"/>
                </a:lnTo>
                <a:cubicBezTo>
                  <a:pt x="96289" y="15889"/>
                  <a:pt x="96867" y="14028"/>
                  <a:pt x="96867" y="11750"/>
                </a:cubicBezTo>
                <a:lnTo>
                  <a:pt x="96867" y="11750"/>
                </a:lnTo>
                <a:cubicBezTo>
                  <a:pt x="96867" y="9472"/>
                  <a:pt x="96289" y="7583"/>
                  <a:pt x="95133" y="6083"/>
                </a:cubicBezTo>
                <a:lnTo>
                  <a:pt x="95133" y="6083"/>
                </a:lnTo>
                <a:cubicBezTo>
                  <a:pt x="93933" y="4639"/>
                  <a:pt x="92422" y="3917"/>
                  <a:pt x="90600" y="3917"/>
                </a:cubicBezTo>
                <a:lnTo>
                  <a:pt x="90600" y="3917"/>
                </a:lnTo>
                <a:lnTo>
                  <a:pt x="34400" y="3917"/>
                </a:lnTo>
                <a:moveTo>
                  <a:pt x="34400" y="43000"/>
                </a:moveTo>
                <a:lnTo>
                  <a:pt x="34400" y="43000"/>
                </a:lnTo>
                <a:cubicBezTo>
                  <a:pt x="32578" y="43000"/>
                  <a:pt x="31067" y="43722"/>
                  <a:pt x="29867" y="45167"/>
                </a:cubicBezTo>
                <a:lnTo>
                  <a:pt x="29867" y="45167"/>
                </a:lnTo>
                <a:lnTo>
                  <a:pt x="29867" y="45167"/>
                </a:lnTo>
                <a:cubicBezTo>
                  <a:pt x="28711" y="46611"/>
                  <a:pt x="28133" y="48472"/>
                  <a:pt x="28133" y="50750"/>
                </a:cubicBezTo>
                <a:lnTo>
                  <a:pt x="28133" y="50750"/>
                </a:lnTo>
                <a:cubicBezTo>
                  <a:pt x="28133" y="53028"/>
                  <a:pt x="28711" y="54917"/>
                  <a:pt x="29867" y="56417"/>
                </a:cubicBezTo>
                <a:lnTo>
                  <a:pt x="29867" y="56417"/>
                </a:lnTo>
                <a:cubicBezTo>
                  <a:pt x="31067" y="57861"/>
                  <a:pt x="32578" y="58583"/>
                  <a:pt x="34400" y="58583"/>
                </a:cubicBezTo>
                <a:lnTo>
                  <a:pt x="34400" y="58583"/>
                </a:lnTo>
                <a:lnTo>
                  <a:pt x="90600" y="58583"/>
                </a:lnTo>
                <a:cubicBezTo>
                  <a:pt x="92422" y="58583"/>
                  <a:pt x="93933" y="57861"/>
                  <a:pt x="95133" y="56417"/>
                </a:cubicBezTo>
                <a:lnTo>
                  <a:pt x="95133" y="56417"/>
                </a:lnTo>
                <a:cubicBezTo>
                  <a:pt x="96289" y="54917"/>
                  <a:pt x="96867" y="53028"/>
                  <a:pt x="96867" y="50750"/>
                </a:cubicBezTo>
                <a:lnTo>
                  <a:pt x="96867" y="50750"/>
                </a:lnTo>
                <a:cubicBezTo>
                  <a:pt x="96867" y="48472"/>
                  <a:pt x="96289" y="46611"/>
                  <a:pt x="95133" y="45167"/>
                </a:cubicBezTo>
                <a:lnTo>
                  <a:pt x="95133" y="45167"/>
                </a:lnTo>
                <a:cubicBezTo>
                  <a:pt x="93933" y="43722"/>
                  <a:pt x="92422" y="43000"/>
                  <a:pt x="90600" y="43000"/>
                </a:cubicBezTo>
                <a:lnTo>
                  <a:pt x="90600" y="43000"/>
                </a:lnTo>
                <a:lnTo>
                  <a:pt x="34400" y="43000"/>
                </a:lnTo>
                <a:moveTo>
                  <a:pt x="34400" y="82000"/>
                </a:moveTo>
                <a:lnTo>
                  <a:pt x="34400" y="82000"/>
                </a:lnTo>
                <a:cubicBezTo>
                  <a:pt x="32578" y="82000"/>
                  <a:pt x="31067" y="82750"/>
                  <a:pt x="29867" y="84250"/>
                </a:cubicBezTo>
                <a:lnTo>
                  <a:pt x="29867" y="84250"/>
                </a:lnTo>
                <a:lnTo>
                  <a:pt x="29867" y="84250"/>
                </a:lnTo>
                <a:cubicBezTo>
                  <a:pt x="28711" y="85694"/>
                  <a:pt x="28133" y="87556"/>
                  <a:pt x="28133" y="89833"/>
                </a:cubicBezTo>
                <a:lnTo>
                  <a:pt x="28133" y="89833"/>
                </a:lnTo>
                <a:cubicBezTo>
                  <a:pt x="28133" y="92111"/>
                  <a:pt x="28711" y="94000"/>
                  <a:pt x="29867" y="95500"/>
                </a:cubicBezTo>
                <a:lnTo>
                  <a:pt x="29867" y="95500"/>
                </a:lnTo>
                <a:cubicBezTo>
                  <a:pt x="31067" y="96944"/>
                  <a:pt x="32578" y="97667"/>
                  <a:pt x="34400" y="97667"/>
                </a:cubicBezTo>
                <a:lnTo>
                  <a:pt x="34400" y="97667"/>
                </a:lnTo>
                <a:lnTo>
                  <a:pt x="90600" y="97667"/>
                </a:lnTo>
                <a:cubicBezTo>
                  <a:pt x="92422" y="97667"/>
                  <a:pt x="93933" y="96944"/>
                  <a:pt x="95133" y="95500"/>
                </a:cubicBezTo>
                <a:lnTo>
                  <a:pt x="95133" y="95500"/>
                </a:lnTo>
                <a:cubicBezTo>
                  <a:pt x="96289" y="94000"/>
                  <a:pt x="96867" y="92111"/>
                  <a:pt x="96867" y="89833"/>
                </a:cubicBezTo>
                <a:lnTo>
                  <a:pt x="96867" y="89833"/>
                </a:lnTo>
                <a:cubicBezTo>
                  <a:pt x="96867" y="87556"/>
                  <a:pt x="96289" y="85694"/>
                  <a:pt x="95133" y="84250"/>
                </a:cubicBezTo>
                <a:lnTo>
                  <a:pt x="95133" y="84250"/>
                </a:lnTo>
                <a:cubicBezTo>
                  <a:pt x="93933" y="82750"/>
                  <a:pt x="92422" y="82000"/>
                  <a:pt x="90600" y="82000"/>
                </a:cubicBezTo>
                <a:lnTo>
                  <a:pt x="90600" y="82000"/>
                </a:lnTo>
                <a:lnTo>
                  <a:pt x="34400" y="82000"/>
                </a:lnTo>
                <a:moveTo>
                  <a:pt x="0" y="44917"/>
                </a:moveTo>
                <a:lnTo>
                  <a:pt x="0" y="44917"/>
                </a:lnTo>
                <a:lnTo>
                  <a:pt x="0" y="56667"/>
                </a:lnTo>
                <a:cubicBezTo>
                  <a:pt x="267" y="60222"/>
                  <a:pt x="1822" y="62167"/>
                  <a:pt x="4667" y="62500"/>
                </a:cubicBezTo>
                <a:lnTo>
                  <a:pt x="4667" y="62500"/>
                </a:lnTo>
                <a:lnTo>
                  <a:pt x="14067" y="62500"/>
                </a:lnTo>
                <a:cubicBezTo>
                  <a:pt x="16911" y="62167"/>
                  <a:pt x="18467" y="60222"/>
                  <a:pt x="18733" y="56667"/>
                </a:cubicBezTo>
                <a:lnTo>
                  <a:pt x="18733" y="56667"/>
                </a:lnTo>
                <a:lnTo>
                  <a:pt x="18733" y="44917"/>
                </a:lnTo>
                <a:cubicBezTo>
                  <a:pt x="18467" y="41361"/>
                  <a:pt x="16911" y="39417"/>
                  <a:pt x="14067" y="39083"/>
                </a:cubicBezTo>
                <a:lnTo>
                  <a:pt x="14067" y="39083"/>
                </a:lnTo>
                <a:lnTo>
                  <a:pt x="4667" y="39083"/>
                </a:lnTo>
                <a:cubicBezTo>
                  <a:pt x="1822" y="39417"/>
                  <a:pt x="267" y="41361"/>
                  <a:pt x="0" y="44917"/>
                </a:cubicBezTo>
                <a:lnTo>
                  <a:pt x="0" y="44917"/>
                </a:lnTo>
                <a:moveTo>
                  <a:pt x="4667" y="78167"/>
                </a:moveTo>
                <a:lnTo>
                  <a:pt x="4667" y="78167"/>
                </a:lnTo>
                <a:cubicBezTo>
                  <a:pt x="1822" y="78444"/>
                  <a:pt x="267" y="80389"/>
                  <a:pt x="0" y="84000"/>
                </a:cubicBezTo>
                <a:lnTo>
                  <a:pt x="0" y="84000"/>
                </a:lnTo>
                <a:lnTo>
                  <a:pt x="0" y="95667"/>
                </a:lnTo>
                <a:cubicBezTo>
                  <a:pt x="267" y="99278"/>
                  <a:pt x="1822" y="101250"/>
                  <a:pt x="4667" y="101583"/>
                </a:cubicBezTo>
                <a:lnTo>
                  <a:pt x="4667" y="101583"/>
                </a:lnTo>
                <a:lnTo>
                  <a:pt x="14067" y="101583"/>
                </a:lnTo>
                <a:cubicBezTo>
                  <a:pt x="16911" y="101250"/>
                  <a:pt x="18467" y="99278"/>
                  <a:pt x="18733" y="95667"/>
                </a:cubicBezTo>
                <a:lnTo>
                  <a:pt x="18733" y="95667"/>
                </a:lnTo>
                <a:lnTo>
                  <a:pt x="18733" y="84000"/>
                </a:lnTo>
                <a:cubicBezTo>
                  <a:pt x="18467" y="80389"/>
                  <a:pt x="16911" y="78444"/>
                  <a:pt x="14067" y="78167"/>
                </a:cubicBezTo>
                <a:lnTo>
                  <a:pt x="14067" y="78167"/>
                </a:lnTo>
                <a:lnTo>
                  <a:pt x="4667" y="78167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2062637-30"/>
          <p:cNvSpPr/>
          <p:nvPr/>
        </p:nvSpPr>
        <p:spPr>
          <a:xfrm>
            <a:off x="4829175" y="1390650"/>
            <a:ext cx="3729038" cy="357188"/>
          </a:xfrm>
          <a:prstGeom prst="roundRect">
            <a:avLst>
              <a:gd name="adj" fmla="val 8000"/>
            </a:avLst>
          </a:prstGeom>
          <a:solidFill>
            <a:srgbClr val="FCF9F5"/>
          </a:solidFill>
          <a:ln w="7144" algn="in">
            <a:solidFill>
              <a:srgbClr val="E5D9C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12066577-40"/>
          <p:cNvSpPr/>
          <p:nvPr/>
        </p:nvSpPr>
        <p:spPr>
          <a:xfrm>
            <a:off x="4829175" y="18478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2062581-10"/>
          <p:cNvSpPr/>
          <p:nvPr/>
        </p:nvSpPr>
        <p:spPr>
          <a:xfrm>
            <a:off x="400050" y="3448050"/>
            <a:ext cx="8343900" cy="728663"/>
          </a:xfrm>
          <a:prstGeom prst="roundRect">
            <a:avLst>
              <a:gd name="adj" fmla="val 5229"/>
            </a:avLst>
          </a:prstGeom>
          <a:solidFill>
            <a:srgbClr val="F5F0EA"/>
          </a:solidFill>
          <a:ln w="7144" algn="in">
            <a:solidFill>
              <a:srgbClr val="D9C8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12062640-32"/>
          <p:cNvSpPr/>
          <p:nvPr/>
        </p:nvSpPr>
        <p:spPr>
          <a:xfrm>
            <a:off x="564356" y="3562350"/>
            <a:ext cx="200025" cy="200025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2062643-33"/>
          <p:cNvSpPr/>
          <p:nvPr/>
        </p:nvSpPr>
        <p:spPr>
          <a:xfrm>
            <a:off x="2671763" y="3583781"/>
            <a:ext cx="260077" cy="138113"/>
          </a:xfrm>
          <a:prstGeom prst="roundRect">
            <a:avLst>
              <a:gd name="adj" fmla="val 20690"/>
            </a:avLst>
          </a:prstGeom>
          <a:solidFill>
            <a:srgbClr val="E8DDD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2062643-33__text"/>
          <p:cNvSpPr txBox="1"/>
          <p:nvPr/>
        </p:nvSpPr>
        <p:spPr>
          <a:xfrm>
            <a:off x="2671763" y="3583781"/>
            <a:ext cx="260077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0">
                <a:solidFill>
                  <a:srgbClr val="2D1F14"/>
                </a:solidFill>
                <a:latin typeface="Courier New"/>
                <a:ea typeface="Courier New"/>
                <a:cs typeface="Courier New"/>
              </a:rPr>
              <a:t>2a</a:t>
            </a:r>
            <a:endParaRPr/>
          </a:p>
        </p:txBody>
      </p:sp>
      <p:sp>
        <p:nvSpPr>
          <p:cNvPr id="23" name="el-1785512062646-35"/>
          <p:cNvSpPr/>
          <p:nvPr/>
        </p:nvSpPr>
        <p:spPr>
          <a:xfrm>
            <a:off x="4643438" y="3562350"/>
            <a:ext cx="200025" cy="200025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2062649-36"/>
          <p:cNvSpPr/>
          <p:nvPr/>
        </p:nvSpPr>
        <p:spPr>
          <a:xfrm>
            <a:off x="6507956" y="3583781"/>
            <a:ext cx="260077" cy="138113"/>
          </a:xfrm>
          <a:prstGeom prst="roundRect">
            <a:avLst>
              <a:gd name="adj" fmla="val 20690"/>
            </a:avLst>
          </a:prstGeom>
          <a:solidFill>
            <a:srgbClr val="E8DDD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2062649-36__text"/>
          <p:cNvSpPr txBox="1"/>
          <p:nvPr/>
        </p:nvSpPr>
        <p:spPr>
          <a:xfrm>
            <a:off x="6507956" y="3583781"/>
            <a:ext cx="260077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0">
                <a:solidFill>
                  <a:srgbClr val="2D1F14"/>
                </a:solidFill>
                <a:latin typeface="Courier New"/>
                <a:ea typeface="Courier New"/>
                <a:cs typeface="Courier New"/>
              </a:rPr>
              <a:t>ab</a:t>
            </a:r>
            <a:endParaRPr/>
          </a:p>
        </p:txBody>
      </p:sp>
      <p:sp>
        <p:nvSpPr>
          <p:cNvPr id="26" name="el-1785512062652-38"/>
          <p:cNvSpPr/>
          <p:nvPr/>
        </p:nvSpPr>
        <p:spPr>
          <a:xfrm>
            <a:off x="564356" y="3869531"/>
            <a:ext cx="200025" cy="200025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2062655-39"/>
          <p:cNvSpPr/>
          <p:nvPr/>
        </p:nvSpPr>
        <p:spPr>
          <a:xfrm>
            <a:off x="2428875" y="3890963"/>
            <a:ext cx="260077" cy="138113"/>
          </a:xfrm>
          <a:prstGeom prst="roundRect">
            <a:avLst>
              <a:gd name="adj" fmla="val 20690"/>
            </a:avLst>
          </a:prstGeom>
          <a:solidFill>
            <a:srgbClr val="E8DDD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2062655-39__text"/>
          <p:cNvSpPr txBox="1"/>
          <p:nvPr/>
        </p:nvSpPr>
        <p:spPr>
          <a:xfrm>
            <a:off x="2428875" y="3890963"/>
            <a:ext cx="260077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0">
                <a:solidFill>
                  <a:srgbClr val="2D1F14"/>
                </a:solidFill>
                <a:latin typeface="Courier New"/>
                <a:ea typeface="Courier New"/>
                <a:cs typeface="Courier New"/>
              </a:rPr>
              <a:t>a²</a:t>
            </a:r>
            <a:endParaRPr/>
          </a:p>
        </p:txBody>
      </p:sp>
      <p:sp>
        <p:nvSpPr>
          <p:cNvPr id="29" name="el-1785512062658-41"/>
          <p:cNvSpPr/>
          <p:nvPr/>
        </p:nvSpPr>
        <p:spPr>
          <a:xfrm>
            <a:off x="4643438" y="3869531"/>
            <a:ext cx="200025" cy="200025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2062661-42"/>
          <p:cNvSpPr/>
          <p:nvPr/>
        </p:nvSpPr>
        <p:spPr>
          <a:xfrm>
            <a:off x="6022181" y="3890963"/>
            <a:ext cx="333003" cy="138113"/>
          </a:xfrm>
          <a:prstGeom prst="roundRect">
            <a:avLst>
              <a:gd name="adj" fmla="val 20690"/>
            </a:avLst>
          </a:prstGeom>
          <a:solidFill>
            <a:srgbClr val="E8DDD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2062661-42__text"/>
          <p:cNvSpPr txBox="1"/>
          <p:nvPr/>
        </p:nvSpPr>
        <p:spPr>
          <a:xfrm>
            <a:off x="6022181" y="3890963"/>
            <a:ext cx="333003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0">
                <a:solidFill>
                  <a:srgbClr val="2D1F14"/>
                </a:solidFill>
                <a:latin typeface="Courier New"/>
                <a:ea typeface="Courier New"/>
                <a:cs typeface="Courier New"/>
              </a:rPr>
              <a:t>a/b</a:t>
            </a:r>
            <a:endParaRPr/>
          </a:p>
        </p:txBody>
      </p:sp>
      <p:sp>
        <p:nvSpPr>
          <p:cNvPr id="32" name="el-1785512062585-11"/>
          <p:cNvSpPr/>
          <p:nvPr/>
        </p:nvSpPr>
        <p:spPr>
          <a:xfrm>
            <a:off x="400050" y="4319588"/>
            <a:ext cx="8343900" cy="395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3"/>
                </a:lnTo>
                <a:lnTo>
                  <a:pt x="99757" y="310"/>
                </a:lnTo>
                <a:lnTo>
                  <a:pt x="99789" y="548"/>
                </a:lnTo>
                <a:lnTo>
                  <a:pt x="99818" y="833"/>
                </a:lnTo>
                <a:lnTo>
                  <a:pt x="99848" y="1214"/>
                </a:lnTo>
                <a:lnTo>
                  <a:pt x="99874" y="1619"/>
                </a:lnTo>
                <a:lnTo>
                  <a:pt x="99900" y="2095"/>
                </a:lnTo>
                <a:lnTo>
                  <a:pt x="99922" y="2619"/>
                </a:lnTo>
                <a:lnTo>
                  <a:pt x="99942" y="3167"/>
                </a:lnTo>
                <a:lnTo>
                  <a:pt x="99960" y="3786"/>
                </a:lnTo>
                <a:lnTo>
                  <a:pt x="99974" y="4405"/>
                </a:lnTo>
                <a:lnTo>
                  <a:pt x="99985" y="5071"/>
                </a:lnTo>
                <a:lnTo>
                  <a:pt x="99993" y="5738"/>
                </a:lnTo>
                <a:lnTo>
                  <a:pt x="99999" y="6452"/>
                </a:lnTo>
                <a:lnTo>
                  <a:pt x="100000" y="7143"/>
                </a:lnTo>
                <a:lnTo>
                  <a:pt x="100000" y="92857"/>
                </a:lnTo>
                <a:lnTo>
                  <a:pt x="99999" y="93548"/>
                </a:lnTo>
                <a:lnTo>
                  <a:pt x="99993" y="94262"/>
                </a:lnTo>
                <a:lnTo>
                  <a:pt x="99985" y="94929"/>
                </a:lnTo>
                <a:lnTo>
                  <a:pt x="99974" y="95595"/>
                </a:lnTo>
                <a:lnTo>
                  <a:pt x="99960" y="96214"/>
                </a:lnTo>
                <a:lnTo>
                  <a:pt x="99942" y="96833"/>
                </a:lnTo>
                <a:lnTo>
                  <a:pt x="99922" y="97381"/>
                </a:lnTo>
                <a:lnTo>
                  <a:pt x="99900" y="97905"/>
                </a:lnTo>
                <a:lnTo>
                  <a:pt x="99874" y="98381"/>
                </a:lnTo>
                <a:lnTo>
                  <a:pt x="99848" y="98786"/>
                </a:lnTo>
                <a:lnTo>
                  <a:pt x="99818" y="99167"/>
                </a:lnTo>
                <a:lnTo>
                  <a:pt x="99789" y="99452"/>
                </a:lnTo>
                <a:lnTo>
                  <a:pt x="99757" y="99690"/>
                </a:lnTo>
                <a:lnTo>
                  <a:pt x="99725" y="99857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7"/>
                </a:lnTo>
                <a:lnTo>
                  <a:pt x="243" y="99690"/>
                </a:lnTo>
                <a:lnTo>
                  <a:pt x="211" y="99452"/>
                </a:lnTo>
                <a:lnTo>
                  <a:pt x="182" y="99167"/>
                </a:lnTo>
                <a:lnTo>
                  <a:pt x="152" y="98786"/>
                </a:lnTo>
                <a:lnTo>
                  <a:pt x="126" y="98381"/>
                </a:lnTo>
                <a:lnTo>
                  <a:pt x="100" y="97905"/>
                </a:lnTo>
                <a:lnTo>
                  <a:pt x="78" y="97381"/>
                </a:lnTo>
                <a:lnTo>
                  <a:pt x="58" y="96833"/>
                </a:lnTo>
                <a:lnTo>
                  <a:pt x="40" y="96214"/>
                </a:lnTo>
                <a:lnTo>
                  <a:pt x="26" y="95595"/>
                </a:lnTo>
                <a:lnTo>
                  <a:pt x="15" y="94929"/>
                </a:lnTo>
                <a:lnTo>
                  <a:pt x="7" y="94262"/>
                </a:lnTo>
                <a:lnTo>
                  <a:pt x="1" y="93548"/>
                </a:lnTo>
                <a:lnTo>
                  <a:pt x="0" y="92857"/>
                </a:lnTo>
                <a:lnTo>
                  <a:pt x="0" y="7143"/>
                </a:lnTo>
                <a:lnTo>
                  <a:pt x="1" y="6452"/>
                </a:lnTo>
                <a:lnTo>
                  <a:pt x="7" y="5738"/>
                </a:lnTo>
                <a:lnTo>
                  <a:pt x="15" y="5071"/>
                </a:lnTo>
                <a:lnTo>
                  <a:pt x="26" y="4405"/>
                </a:lnTo>
                <a:lnTo>
                  <a:pt x="40" y="3786"/>
                </a:lnTo>
                <a:lnTo>
                  <a:pt x="58" y="3167"/>
                </a:lnTo>
                <a:lnTo>
                  <a:pt x="78" y="2619"/>
                </a:lnTo>
                <a:lnTo>
                  <a:pt x="100" y="2095"/>
                </a:lnTo>
                <a:lnTo>
                  <a:pt x="126" y="1619"/>
                </a:lnTo>
                <a:lnTo>
                  <a:pt x="152" y="1214"/>
                </a:lnTo>
                <a:lnTo>
                  <a:pt x="182" y="833"/>
                </a:lnTo>
                <a:lnTo>
                  <a:pt x="211" y="548"/>
                </a:lnTo>
                <a:lnTo>
                  <a:pt x="243" y="310"/>
                </a:lnTo>
                <a:lnTo>
                  <a:pt x="275" y="143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2062588-13"/>
          <p:cNvSpPr/>
          <p:nvPr/>
        </p:nvSpPr>
        <p:spPr>
          <a:xfrm>
            <a:off x="400050" y="4319588"/>
            <a:ext cx="42863" cy="395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5"/>
                </a:lnTo>
                <a:lnTo>
                  <a:pt x="53661" y="139"/>
                </a:lnTo>
                <a:lnTo>
                  <a:pt x="47314" y="311"/>
                </a:lnTo>
                <a:lnTo>
                  <a:pt x="41154" y="550"/>
                </a:lnTo>
                <a:lnTo>
                  <a:pt x="35240" y="854"/>
                </a:lnTo>
                <a:lnTo>
                  <a:pt x="29629" y="1218"/>
                </a:lnTo>
                <a:lnTo>
                  <a:pt x="24374" y="1641"/>
                </a:lnTo>
                <a:lnTo>
                  <a:pt x="19526" y="2117"/>
                </a:lnTo>
                <a:lnTo>
                  <a:pt x="15133" y="2643"/>
                </a:lnTo>
                <a:lnTo>
                  <a:pt x="11235" y="3213"/>
                </a:lnTo>
                <a:lnTo>
                  <a:pt x="7872" y="3821"/>
                </a:lnTo>
                <a:lnTo>
                  <a:pt x="5075" y="4463"/>
                </a:lnTo>
                <a:lnTo>
                  <a:pt x="2871" y="5130"/>
                </a:lnTo>
                <a:lnTo>
                  <a:pt x="1281" y="5819"/>
                </a:lnTo>
                <a:lnTo>
                  <a:pt x="321" y="6520"/>
                </a:lnTo>
                <a:lnTo>
                  <a:pt x="0" y="7229"/>
                </a:lnTo>
                <a:lnTo>
                  <a:pt x="0" y="92771"/>
                </a:lnTo>
                <a:lnTo>
                  <a:pt x="321" y="93480"/>
                </a:lnTo>
                <a:lnTo>
                  <a:pt x="1281" y="94181"/>
                </a:lnTo>
                <a:lnTo>
                  <a:pt x="2871" y="94870"/>
                </a:lnTo>
                <a:lnTo>
                  <a:pt x="5075" y="95537"/>
                </a:lnTo>
                <a:lnTo>
                  <a:pt x="7872" y="96179"/>
                </a:lnTo>
                <a:lnTo>
                  <a:pt x="11235" y="96787"/>
                </a:lnTo>
                <a:lnTo>
                  <a:pt x="15133" y="97357"/>
                </a:lnTo>
                <a:lnTo>
                  <a:pt x="19526" y="97883"/>
                </a:lnTo>
                <a:lnTo>
                  <a:pt x="24374" y="98359"/>
                </a:lnTo>
                <a:lnTo>
                  <a:pt x="29629" y="98782"/>
                </a:lnTo>
                <a:lnTo>
                  <a:pt x="35240" y="99146"/>
                </a:lnTo>
                <a:lnTo>
                  <a:pt x="41154" y="99450"/>
                </a:lnTo>
                <a:lnTo>
                  <a:pt x="47314" y="99689"/>
                </a:lnTo>
                <a:lnTo>
                  <a:pt x="53661" y="99861"/>
                </a:lnTo>
                <a:lnTo>
                  <a:pt x="60132" y="9996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771"/>
                </a:lnTo>
                <a:lnTo>
                  <a:pt x="100000" y="7229"/>
                </a:lnTo>
                <a:lnTo>
                  <a:pt x="100000" y="7229"/>
                </a:lnTo>
                <a:lnTo>
                  <a:pt x="66667" y="0"/>
                </a:lnTo>
                <a:close/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2066574-38"/>
          <p:cNvSpPr/>
          <p:nvPr/>
        </p:nvSpPr>
        <p:spPr>
          <a:xfrm>
            <a:off x="588452" y="4438636"/>
            <a:ext cx="166120" cy="1714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176" y="42222"/>
                </a:moveTo>
                <a:lnTo>
                  <a:pt x="54412" y="42222"/>
                </a:lnTo>
                <a:lnTo>
                  <a:pt x="1471" y="92000"/>
                </a:lnTo>
                <a:cubicBezTo>
                  <a:pt x="-490" y="94222"/>
                  <a:pt x="-490" y="96444"/>
                  <a:pt x="1471" y="98667"/>
                </a:cubicBezTo>
                <a:lnTo>
                  <a:pt x="1471" y="98667"/>
                </a:lnTo>
                <a:cubicBezTo>
                  <a:pt x="3784" y="100481"/>
                  <a:pt x="6118" y="100481"/>
                  <a:pt x="8471" y="98667"/>
                </a:cubicBezTo>
                <a:lnTo>
                  <a:pt x="8471" y="98667"/>
                </a:lnTo>
                <a:lnTo>
                  <a:pt x="24000" y="84000"/>
                </a:lnTo>
                <a:cubicBezTo>
                  <a:pt x="25490" y="84926"/>
                  <a:pt x="27137" y="85648"/>
                  <a:pt x="28941" y="86167"/>
                </a:cubicBezTo>
                <a:lnTo>
                  <a:pt x="28941" y="86167"/>
                </a:lnTo>
                <a:cubicBezTo>
                  <a:pt x="33647" y="87463"/>
                  <a:pt x="39294" y="87778"/>
                  <a:pt x="45882" y="87111"/>
                </a:cubicBezTo>
                <a:lnTo>
                  <a:pt x="45882" y="87111"/>
                </a:lnTo>
                <a:cubicBezTo>
                  <a:pt x="52510" y="86593"/>
                  <a:pt x="59412" y="84185"/>
                  <a:pt x="66588" y="79889"/>
                </a:cubicBezTo>
                <a:lnTo>
                  <a:pt x="66588" y="79889"/>
                </a:lnTo>
                <a:cubicBezTo>
                  <a:pt x="67843" y="79000"/>
                  <a:pt x="68255" y="78019"/>
                  <a:pt x="67824" y="76944"/>
                </a:cubicBezTo>
                <a:lnTo>
                  <a:pt x="67824" y="76944"/>
                </a:lnTo>
                <a:cubicBezTo>
                  <a:pt x="67275" y="75796"/>
                  <a:pt x="66235" y="75148"/>
                  <a:pt x="64706" y="75000"/>
                </a:cubicBezTo>
                <a:lnTo>
                  <a:pt x="64706" y="75000"/>
                </a:lnTo>
                <a:lnTo>
                  <a:pt x="61412" y="75000"/>
                </a:lnTo>
                <a:cubicBezTo>
                  <a:pt x="60314" y="74889"/>
                  <a:pt x="59706" y="74315"/>
                  <a:pt x="59588" y="73278"/>
                </a:cubicBezTo>
                <a:lnTo>
                  <a:pt x="59588" y="73278"/>
                </a:lnTo>
                <a:cubicBezTo>
                  <a:pt x="59588" y="72352"/>
                  <a:pt x="60000" y="71759"/>
                  <a:pt x="60824" y="71500"/>
                </a:cubicBezTo>
                <a:lnTo>
                  <a:pt x="60824" y="71500"/>
                </a:lnTo>
                <a:lnTo>
                  <a:pt x="81059" y="65833"/>
                </a:lnTo>
                <a:cubicBezTo>
                  <a:pt x="81765" y="65574"/>
                  <a:pt x="82314" y="65185"/>
                  <a:pt x="82706" y="64667"/>
                </a:cubicBezTo>
                <a:lnTo>
                  <a:pt x="82706" y="64667"/>
                </a:lnTo>
                <a:cubicBezTo>
                  <a:pt x="83686" y="63370"/>
                  <a:pt x="84588" y="62074"/>
                  <a:pt x="85412" y="60778"/>
                </a:cubicBezTo>
                <a:lnTo>
                  <a:pt x="85412" y="60778"/>
                </a:lnTo>
                <a:cubicBezTo>
                  <a:pt x="85961" y="59741"/>
                  <a:pt x="85961" y="58759"/>
                  <a:pt x="85412" y="57833"/>
                </a:cubicBezTo>
                <a:lnTo>
                  <a:pt x="85412" y="57833"/>
                </a:lnTo>
                <a:cubicBezTo>
                  <a:pt x="84863" y="56796"/>
                  <a:pt x="83961" y="56278"/>
                  <a:pt x="82706" y="56278"/>
                </a:cubicBezTo>
                <a:lnTo>
                  <a:pt x="82706" y="56278"/>
                </a:lnTo>
                <a:lnTo>
                  <a:pt x="74647" y="56278"/>
                </a:lnTo>
                <a:cubicBezTo>
                  <a:pt x="73549" y="56130"/>
                  <a:pt x="72941" y="55537"/>
                  <a:pt x="72824" y="54500"/>
                </a:cubicBezTo>
                <a:lnTo>
                  <a:pt x="72824" y="54500"/>
                </a:lnTo>
                <a:cubicBezTo>
                  <a:pt x="72824" y="53611"/>
                  <a:pt x="73235" y="53037"/>
                  <a:pt x="74059" y="52778"/>
                </a:cubicBezTo>
                <a:lnTo>
                  <a:pt x="74059" y="52778"/>
                </a:lnTo>
                <a:lnTo>
                  <a:pt x="90765" y="48056"/>
                </a:lnTo>
                <a:cubicBezTo>
                  <a:pt x="91745" y="47685"/>
                  <a:pt x="92451" y="47037"/>
                  <a:pt x="92882" y="46111"/>
                </a:cubicBezTo>
                <a:lnTo>
                  <a:pt x="92882" y="46111"/>
                </a:lnTo>
                <a:cubicBezTo>
                  <a:pt x="95902" y="38815"/>
                  <a:pt x="98176" y="31778"/>
                  <a:pt x="99706" y="25000"/>
                </a:cubicBezTo>
                <a:lnTo>
                  <a:pt x="99706" y="25000"/>
                </a:lnTo>
                <a:cubicBezTo>
                  <a:pt x="101196" y="18111"/>
                  <a:pt x="102157" y="12185"/>
                  <a:pt x="102588" y="7222"/>
                </a:cubicBezTo>
                <a:lnTo>
                  <a:pt x="102588" y="7222"/>
                </a:lnTo>
                <a:cubicBezTo>
                  <a:pt x="102706" y="5148"/>
                  <a:pt x="102020" y="3389"/>
                  <a:pt x="100529" y="1944"/>
                </a:cubicBezTo>
                <a:lnTo>
                  <a:pt x="100529" y="1944"/>
                </a:lnTo>
                <a:cubicBezTo>
                  <a:pt x="99000" y="537"/>
                  <a:pt x="97137" y="-111"/>
                  <a:pt x="94941" y="0"/>
                </a:cubicBezTo>
                <a:lnTo>
                  <a:pt x="94941" y="0"/>
                </a:lnTo>
                <a:cubicBezTo>
                  <a:pt x="89020" y="407"/>
                  <a:pt x="81843" y="1519"/>
                  <a:pt x="73412" y="3333"/>
                </a:cubicBezTo>
                <a:lnTo>
                  <a:pt x="73412" y="3333"/>
                </a:lnTo>
                <a:cubicBezTo>
                  <a:pt x="64863" y="5148"/>
                  <a:pt x="56314" y="7889"/>
                  <a:pt x="47765" y="11556"/>
                </a:cubicBezTo>
                <a:lnTo>
                  <a:pt x="47765" y="11556"/>
                </a:lnTo>
                <a:cubicBezTo>
                  <a:pt x="39098" y="15074"/>
                  <a:pt x="31510" y="19815"/>
                  <a:pt x="25000" y="25778"/>
                </a:cubicBezTo>
                <a:lnTo>
                  <a:pt x="25000" y="25778"/>
                </a:lnTo>
                <a:cubicBezTo>
                  <a:pt x="17000" y="33741"/>
                  <a:pt x="12314" y="41685"/>
                  <a:pt x="10941" y="49611"/>
                </a:cubicBezTo>
                <a:lnTo>
                  <a:pt x="10941" y="49611"/>
                </a:lnTo>
                <a:cubicBezTo>
                  <a:pt x="9451" y="57426"/>
                  <a:pt x="9588" y="64074"/>
                  <a:pt x="11353" y="69556"/>
                </a:cubicBezTo>
                <a:lnTo>
                  <a:pt x="11353" y="69556"/>
                </a:lnTo>
                <a:cubicBezTo>
                  <a:pt x="12176" y="71259"/>
                  <a:pt x="13431" y="71519"/>
                  <a:pt x="15118" y="70333"/>
                </a:cubicBezTo>
                <a:lnTo>
                  <a:pt x="15118" y="70333"/>
                </a:lnTo>
                <a:lnTo>
                  <a:pt x="49235" y="38278"/>
                </a:lnTo>
                <a:cubicBezTo>
                  <a:pt x="50725" y="37130"/>
                  <a:pt x="52235" y="37130"/>
                  <a:pt x="53765" y="38278"/>
                </a:cubicBezTo>
                <a:lnTo>
                  <a:pt x="53765" y="38278"/>
                </a:lnTo>
                <a:cubicBezTo>
                  <a:pt x="54863" y="39463"/>
                  <a:pt x="55000" y="40778"/>
                  <a:pt x="54176" y="42222"/>
                </a:cubicBezTo>
                <a:lnTo>
                  <a:pt x="54176" y="42222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2066570-35"/>
          <p:cNvSpPr/>
          <p:nvPr/>
        </p:nvSpPr>
        <p:spPr>
          <a:xfrm>
            <a:off x="401613" y="4930378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2066571-36"/>
          <p:cNvSpPr/>
          <p:nvPr/>
        </p:nvSpPr>
        <p:spPr>
          <a:xfrm>
            <a:off x="1398761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2062569-6"/>
          <p:cNvSpPr txBox="1"/>
          <p:nvPr/>
        </p:nvSpPr>
        <p:spPr>
          <a:xfrm>
            <a:off x="521494" y="183356"/>
            <a:ext cx="9667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7B5C"/>
                </a:solidFill>
                <a:latin typeface="PingFang SC"/>
                <a:ea typeface="PingFang SC"/>
                <a:cs typeface="PingFang SC"/>
              </a:rPr>
              <a:t>第三章 · 代数式</a:t>
            </a:r>
            <a:endParaRPr/>
          </a:p>
        </p:txBody>
      </p:sp>
      <p:sp>
        <p:nvSpPr>
          <p:cNvPr id="38" name="el-1785512062569-7"/>
          <p:cNvSpPr txBox="1"/>
          <p:nvPr/>
        </p:nvSpPr>
        <p:spPr>
          <a:xfrm>
            <a:off x="1602507" y="171450"/>
            <a:ext cx="8786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代数式的概念</a:t>
            </a:r>
            <a:endParaRPr/>
          </a:p>
        </p:txBody>
      </p:sp>
      <p:sp>
        <p:nvSpPr>
          <p:cNvPr id="39" name="el-1785512062565-3"/>
          <p:cNvSpPr txBox="1"/>
          <p:nvPr/>
        </p:nvSpPr>
        <p:spPr>
          <a:xfrm>
            <a:off x="8171409" y="192881"/>
            <a:ext cx="62254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7156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符号语言</a:t>
            </a:r>
            <a:endParaRPr/>
          </a:p>
        </p:txBody>
      </p:sp>
      <p:sp>
        <p:nvSpPr>
          <p:cNvPr id="40" name="el-1785512062592-14"/>
          <p:cNvSpPr txBox="1"/>
          <p:nvPr/>
        </p:nvSpPr>
        <p:spPr>
          <a:xfrm>
            <a:off x="814388" y="540544"/>
            <a:ext cx="1385888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113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代数式的概念</a:t>
            </a:r>
            <a:endParaRPr/>
          </a:p>
        </p:txBody>
      </p:sp>
      <p:sp>
        <p:nvSpPr>
          <p:cNvPr id="41" name="el-1785512062593-15"/>
          <p:cNvSpPr txBox="1"/>
          <p:nvPr/>
        </p:nvSpPr>
        <p:spPr>
          <a:xfrm>
            <a:off x="7722543" y="600075"/>
            <a:ext cx="10749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定义 · 规范 · 文化</a:t>
            </a:r>
            <a:endParaRPr/>
          </a:p>
        </p:txBody>
      </p:sp>
      <p:sp>
        <p:nvSpPr>
          <p:cNvPr id="42" name="el-1785512062671-43"/>
          <p:cNvSpPr txBox="1"/>
          <p:nvPr/>
        </p:nvSpPr>
        <p:spPr>
          <a:xfrm>
            <a:off x="778669" y="1157288"/>
            <a:ext cx="4429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13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代数式</a:t>
            </a:r>
            <a:endParaRPr/>
          </a:p>
        </p:txBody>
      </p:sp>
      <p:sp>
        <p:nvSpPr>
          <p:cNvPr id="43" name="el-1785512062621-21"/>
          <p:cNvSpPr txBox="1"/>
          <p:nvPr/>
        </p:nvSpPr>
        <p:spPr>
          <a:xfrm>
            <a:off x="585788" y="1362075"/>
            <a:ext cx="380047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用运算符号把 </a:t>
            </a:r>
            <a:r>
              <a:rPr b="1" sz="112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数</a:t>
            </a:r>
            <a:r>
              <a:rPr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 或 </a:t>
            </a:r>
            <a:r>
              <a:rPr b="1" sz="112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表示数的字母</a:t>
            </a:r>
            <a:r>
              <a:rPr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 连接起来的式子</a:t>
            </a:r>
            <a:endParaRPr/>
          </a:p>
        </p:txBody>
      </p:sp>
      <p:sp>
        <p:nvSpPr>
          <p:cNvPr id="44" name="el-1785512062622-22"/>
          <p:cNvSpPr txBox="1"/>
          <p:nvPr/>
        </p:nvSpPr>
        <p:spPr>
          <a:xfrm>
            <a:off x="692944" y="1726406"/>
            <a:ext cx="3686175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sz="101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单独的一个数或字母也是代数式</a:t>
            </a:r>
            <a:endParaRPr/>
          </a:p>
        </p:txBody>
      </p:sp>
      <p:sp>
        <p:nvSpPr>
          <p:cNvPr id="45" name="el-1785512062671-44"/>
          <p:cNvSpPr txBox="1"/>
          <p:nvPr/>
        </p:nvSpPr>
        <p:spPr>
          <a:xfrm>
            <a:off x="5057775" y="1157288"/>
            <a:ext cx="31432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13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示例</a:t>
            </a:r>
            <a:endParaRPr/>
          </a:p>
        </p:txBody>
      </p:sp>
      <p:sp>
        <p:nvSpPr>
          <p:cNvPr id="46" name="el-1785512062635-29"/>
          <p:cNvSpPr txBox="1"/>
          <p:nvPr/>
        </p:nvSpPr>
        <p:spPr>
          <a:xfrm>
            <a:off x="4936331" y="1454944"/>
            <a:ext cx="36933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5t　450m-720　2a+3b　a²　4a　½ab</a:t>
            </a:r>
            <a:endParaRPr/>
          </a:p>
        </p:txBody>
      </p:sp>
      <p:sp>
        <p:nvSpPr>
          <p:cNvPr id="47" name="el-1785512062627-24"/>
          <p:cNvSpPr txBox="1"/>
          <p:nvPr/>
        </p:nvSpPr>
        <p:spPr>
          <a:xfrm>
            <a:off x="4829175" y="1819275"/>
            <a:ext cx="37861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4300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数、字母、运算符号的组合</a:t>
            </a:r>
            <a:endParaRPr/>
          </a:p>
        </p:txBody>
      </p:sp>
      <p:sp>
        <p:nvSpPr>
          <p:cNvPr id="48" name="el-1785512062638-31"/>
          <p:cNvSpPr txBox="1"/>
          <p:nvPr/>
        </p:nvSpPr>
        <p:spPr>
          <a:xfrm>
            <a:off x="510778" y="3562350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①</a:t>
            </a:r>
            <a:endParaRPr/>
          </a:p>
        </p:txBody>
      </p:sp>
      <p:sp>
        <p:nvSpPr>
          <p:cNvPr id="49" name="el-1785512062629-25"/>
          <p:cNvSpPr txBox="1"/>
          <p:nvPr/>
        </p:nvSpPr>
        <p:spPr>
          <a:xfrm>
            <a:off x="850106" y="3555206"/>
            <a:ext cx="2685678" cy="1842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数字与字母相乘</a:t>
            </a:r>
            <a:r>
              <a:rPr sz="95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，数字写在前面：</a:t>
            </a:r>
            <a:r>
              <a:rPr sz="68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　　　</a:t>
            </a:r>
            <a:r>
              <a:rPr sz="95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 不写 a×2</a:t>
            </a:r>
            <a:endParaRPr/>
          </a:p>
        </p:txBody>
      </p:sp>
      <p:sp>
        <p:nvSpPr>
          <p:cNvPr id="50" name="el-1785512062643-34"/>
          <p:cNvSpPr txBox="1"/>
          <p:nvPr/>
        </p:nvSpPr>
        <p:spPr>
          <a:xfrm>
            <a:off x="4589859" y="3562350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②</a:t>
            </a:r>
            <a:endParaRPr/>
          </a:p>
        </p:txBody>
      </p:sp>
      <p:sp>
        <p:nvSpPr>
          <p:cNvPr id="51" name="el-1785512062630-26"/>
          <p:cNvSpPr txBox="1"/>
          <p:nvPr/>
        </p:nvSpPr>
        <p:spPr>
          <a:xfrm>
            <a:off x="4929188" y="3555206"/>
            <a:ext cx="2449116" cy="1842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字母与字母相乘</a:t>
            </a:r>
            <a:r>
              <a:rPr sz="95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，乘号省略：</a:t>
            </a:r>
            <a:r>
              <a:rPr sz="68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　　　</a:t>
            </a:r>
            <a:r>
              <a:rPr sz="95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 不写 a×b</a:t>
            </a:r>
            <a:endParaRPr/>
          </a:p>
        </p:txBody>
      </p:sp>
      <p:sp>
        <p:nvSpPr>
          <p:cNvPr id="52" name="el-1785512062650-37"/>
          <p:cNvSpPr txBox="1"/>
          <p:nvPr/>
        </p:nvSpPr>
        <p:spPr>
          <a:xfrm>
            <a:off x="510778" y="3869531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③</a:t>
            </a:r>
            <a:endParaRPr/>
          </a:p>
        </p:txBody>
      </p:sp>
      <p:sp>
        <p:nvSpPr>
          <p:cNvPr id="53" name="el-1785512062631-27"/>
          <p:cNvSpPr txBox="1"/>
          <p:nvPr/>
        </p:nvSpPr>
        <p:spPr>
          <a:xfrm>
            <a:off x="850106" y="3862388"/>
            <a:ext cx="2438698" cy="1842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相同字母相乘</a:t>
            </a:r>
            <a:r>
              <a:rPr sz="95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，写成幂形式：</a:t>
            </a:r>
            <a:r>
              <a:rPr sz="68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　　　</a:t>
            </a:r>
            <a:r>
              <a:rPr sz="95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 不写 a×a</a:t>
            </a:r>
            <a:endParaRPr/>
          </a:p>
        </p:txBody>
      </p:sp>
      <p:sp>
        <p:nvSpPr>
          <p:cNvPr id="54" name="el-1785512062656-40"/>
          <p:cNvSpPr txBox="1"/>
          <p:nvPr/>
        </p:nvSpPr>
        <p:spPr>
          <a:xfrm>
            <a:off x="4589859" y="3869531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④</a:t>
            </a:r>
            <a:endParaRPr/>
          </a:p>
        </p:txBody>
      </p:sp>
      <p:sp>
        <p:nvSpPr>
          <p:cNvPr id="55" name="el-1785512062633-28"/>
          <p:cNvSpPr txBox="1"/>
          <p:nvPr/>
        </p:nvSpPr>
        <p:spPr>
          <a:xfrm>
            <a:off x="4929188" y="3862388"/>
            <a:ext cx="1486719" cy="1842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除法写成分数形式</a:t>
            </a:r>
            <a:r>
              <a:rPr sz="95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：</a:t>
            </a:r>
            <a:r>
              <a:rPr sz="869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　　　</a:t>
            </a:r>
            <a:endParaRPr/>
          </a:p>
        </p:txBody>
      </p:sp>
      <p:sp>
        <p:nvSpPr>
          <p:cNvPr id="56" name="el-1785512062597-17"/>
          <p:cNvSpPr txBox="1"/>
          <p:nvPr/>
        </p:nvSpPr>
        <p:spPr>
          <a:xfrm>
            <a:off x="871538" y="4420791"/>
            <a:ext cx="434578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文化链接</a:t>
            </a: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 “天元术”用“元”表示未知数，至今我们仍用“元”表示未知数</a:t>
            </a:r>
            <a:endParaRPr/>
          </a:p>
        </p:txBody>
      </p:sp>
      <p:sp>
        <p:nvSpPr>
          <p:cNvPr id="57" name="el-1785512062566-4"/>
          <p:cNvSpPr txBox="1"/>
          <p:nvPr/>
        </p:nvSpPr>
        <p:spPr>
          <a:xfrm>
            <a:off x="400050" y="4911328"/>
            <a:ext cx="87726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代数式 · 概念</a:t>
            </a:r>
            <a:endParaRPr/>
          </a:p>
        </p:txBody>
      </p:sp>
      <p:sp>
        <p:nvSpPr>
          <p:cNvPr id="58" name="el-1785512062568-5"/>
          <p:cNvSpPr txBox="1"/>
          <p:nvPr/>
        </p:nvSpPr>
        <p:spPr>
          <a:xfrm>
            <a:off x="1398761" y="4911328"/>
            <a:ext cx="66541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书写规范</a:t>
            </a:r>
            <a:endParaRPr/>
          </a:p>
        </p:txBody>
      </p:sp>
      <p:sp>
        <p:nvSpPr>
          <p:cNvPr id="59" name="el-1785512062571-8"/>
          <p:cNvSpPr txBox="1"/>
          <p:nvPr/>
        </p:nvSpPr>
        <p:spPr>
          <a:xfrm>
            <a:off x="8357370" y="4911328"/>
            <a:ext cx="43658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05 / 11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68900-1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2067583-1"/>
          <p:cNvSpPr txBox="1"/>
          <p:nvPr/>
        </p:nvSpPr>
        <p:spPr>
          <a:xfrm>
            <a:off x="285750" y="4495800"/>
            <a:ext cx="2522562" cy="590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50" spc="338">
                <a:solidFill>
                  <a:srgbClr val="B84A2C">
                    <a:alpha val="4000"/>
                  </a:srgbClr>
                </a:solidFill>
                <a:latin typeface="Georgia"/>
                <a:ea typeface="Georgia"/>
                <a:cs typeface="Georgia"/>
              </a:rPr>
              <a:t>代数 · 式</a:t>
            </a:r>
            <a:endParaRPr/>
          </a:p>
        </p:txBody>
      </p:sp>
      <p:cxnSp>
        <p:nvCxnSpPr>
          <p:cNvPr id="4" name="el-178551206759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5D9C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2067670-9"/>
          <p:cNvCxnSpPr/>
          <p:nvPr/>
        </p:nvCxnSpPr>
        <p:spPr>
          <a:xfrm>
            <a:off x="410766" y="183356"/>
            <a:ext cx="914" cy="147638"/>
          </a:xfrm>
          <a:prstGeom prst="line">
            <a:avLst/>
          </a:prstGeom>
          <a:ln w="21431" cap="flat">
            <a:solidFill>
              <a:srgbClr val="B84A2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2068262-42"/>
          <p:cNvSpPr/>
          <p:nvPr/>
        </p:nvSpPr>
        <p:spPr>
          <a:xfrm>
            <a:off x="8076754" y="211931"/>
            <a:ext cx="87511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8182"/>
                </a:moveTo>
                <a:lnTo>
                  <a:pt x="100000" y="28182"/>
                </a:lnTo>
                <a:cubicBezTo>
                  <a:pt x="101407" y="26909"/>
                  <a:pt x="102111" y="25485"/>
                  <a:pt x="102111" y="23909"/>
                </a:cubicBezTo>
                <a:lnTo>
                  <a:pt x="102111" y="23909"/>
                </a:lnTo>
                <a:lnTo>
                  <a:pt x="102111" y="23909"/>
                </a:lnTo>
                <a:cubicBezTo>
                  <a:pt x="102111" y="22273"/>
                  <a:pt x="101407" y="20818"/>
                  <a:pt x="100000" y="19545"/>
                </a:cubicBezTo>
                <a:lnTo>
                  <a:pt x="100000" y="19545"/>
                </a:lnTo>
                <a:lnTo>
                  <a:pt x="78111" y="1636"/>
                </a:lnTo>
                <a:cubicBezTo>
                  <a:pt x="76630" y="545"/>
                  <a:pt x="74889" y="0"/>
                  <a:pt x="72889" y="0"/>
                </a:cubicBezTo>
                <a:lnTo>
                  <a:pt x="72889" y="0"/>
                </a:lnTo>
                <a:cubicBezTo>
                  <a:pt x="70963" y="0"/>
                  <a:pt x="69222" y="545"/>
                  <a:pt x="67667" y="1636"/>
                </a:cubicBezTo>
                <a:lnTo>
                  <a:pt x="67667" y="1636"/>
                </a:lnTo>
                <a:cubicBezTo>
                  <a:pt x="66333" y="2909"/>
                  <a:pt x="65667" y="4364"/>
                  <a:pt x="65667" y="6000"/>
                </a:cubicBezTo>
                <a:lnTo>
                  <a:pt x="65667" y="6000"/>
                </a:lnTo>
                <a:cubicBezTo>
                  <a:pt x="65667" y="7576"/>
                  <a:pt x="66333" y="9000"/>
                  <a:pt x="67667" y="10273"/>
                </a:cubicBezTo>
                <a:lnTo>
                  <a:pt x="67667" y="10273"/>
                </a:lnTo>
                <a:lnTo>
                  <a:pt x="77222" y="17909"/>
                </a:lnTo>
                <a:lnTo>
                  <a:pt x="7333" y="17909"/>
                </a:lnTo>
                <a:cubicBezTo>
                  <a:pt x="5185" y="17909"/>
                  <a:pt x="3407" y="18455"/>
                  <a:pt x="2000" y="19545"/>
                </a:cubicBezTo>
                <a:lnTo>
                  <a:pt x="2000" y="19545"/>
                </a:lnTo>
                <a:cubicBezTo>
                  <a:pt x="667" y="20697"/>
                  <a:pt x="0" y="22152"/>
                  <a:pt x="0" y="23909"/>
                </a:cubicBezTo>
                <a:lnTo>
                  <a:pt x="0" y="23909"/>
                </a:lnTo>
                <a:cubicBezTo>
                  <a:pt x="0" y="25606"/>
                  <a:pt x="667" y="27030"/>
                  <a:pt x="2000" y="28182"/>
                </a:cubicBezTo>
                <a:lnTo>
                  <a:pt x="2000" y="28182"/>
                </a:lnTo>
                <a:cubicBezTo>
                  <a:pt x="3407" y="29273"/>
                  <a:pt x="5185" y="29818"/>
                  <a:pt x="7333" y="29818"/>
                </a:cubicBezTo>
                <a:lnTo>
                  <a:pt x="7333" y="29818"/>
                </a:lnTo>
                <a:lnTo>
                  <a:pt x="77222" y="29818"/>
                </a:lnTo>
                <a:lnTo>
                  <a:pt x="67667" y="37455"/>
                </a:lnTo>
                <a:cubicBezTo>
                  <a:pt x="66333" y="38727"/>
                  <a:pt x="65667" y="40152"/>
                  <a:pt x="65667" y="41727"/>
                </a:cubicBezTo>
                <a:lnTo>
                  <a:pt x="65667" y="41727"/>
                </a:lnTo>
                <a:cubicBezTo>
                  <a:pt x="65667" y="43364"/>
                  <a:pt x="66333" y="44818"/>
                  <a:pt x="67667" y="46091"/>
                </a:cubicBezTo>
                <a:lnTo>
                  <a:pt x="67667" y="46091"/>
                </a:lnTo>
                <a:cubicBezTo>
                  <a:pt x="69222" y="47182"/>
                  <a:pt x="70963" y="47727"/>
                  <a:pt x="72889" y="47727"/>
                </a:cubicBezTo>
                <a:lnTo>
                  <a:pt x="72889" y="47727"/>
                </a:lnTo>
                <a:cubicBezTo>
                  <a:pt x="74889" y="47727"/>
                  <a:pt x="76630" y="47182"/>
                  <a:pt x="78111" y="46091"/>
                </a:cubicBezTo>
                <a:lnTo>
                  <a:pt x="78111" y="46091"/>
                </a:lnTo>
                <a:lnTo>
                  <a:pt x="100000" y="28182"/>
                </a:lnTo>
                <a:moveTo>
                  <a:pt x="23889" y="93818"/>
                </a:moveTo>
                <a:lnTo>
                  <a:pt x="23889" y="93818"/>
                </a:lnTo>
                <a:cubicBezTo>
                  <a:pt x="25444" y="94909"/>
                  <a:pt x="27222" y="95455"/>
                  <a:pt x="29222" y="95455"/>
                </a:cubicBezTo>
                <a:lnTo>
                  <a:pt x="29222" y="95455"/>
                </a:lnTo>
                <a:lnTo>
                  <a:pt x="29222" y="95455"/>
                </a:lnTo>
                <a:cubicBezTo>
                  <a:pt x="31148" y="95455"/>
                  <a:pt x="32889" y="94909"/>
                  <a:pt x="34444" y="93818"/>
                </a:cubicBezTo>
                <a:lnTo>
                  <a:pt x="34444" y="93818"/>
                </a:lnTo>
                <a:cubicBezTo>
                  <a:pt x="35778" y="92545"/>
                  <a:pt x="36444" y="91091"/>
                  <a:pt x="36444" y="89455"/>
                </a:cubicBezTo>
                <a:lnTo>
                  <a:pt x="36444" y="89455"/>
                </a:lnTo>
                <a:cubicBezTo>
                  <a:pt x="36444" y="87879"/>
                  <a:pt x="35778" y="86455"/>
                  <a:pt x="34444" y="85182"/>
                </a:cubicBezTo>
                <a:lnTo>
                  <a:pt x="34444" y="85182"/>
                </a:lnTo>
                <a:lnTo>
                  <a:pt x="24889" y="77545"/>
                </a:lnTo>
                <a:lnTo>
                  <a:pt x="94778" y="77545"/>
                </a:lnTo>
                <a:cubicBezTo>
                  <a:pt x="96926" y="77545"/>
                  <a:pt x="98667" y="77000"/>
                  <a:pt x="100000" y="75909"/>
                </a:cubicBezTo>
                <a:lnTo>
                  <a:pt x="100000" y="75909"/>
                </a:lnTo>
                <a:cubicBezTo>
                  <a:pt x="101407" y="74758"/>
                  <a:pt x="102111" y="73333"/>
                  <a:pt x="102111" y="71636"/>
                </a:cubicBezTo>
                <a:lnTo>
                  <a:pt x="102111" y="71636"/>
                </a:lnTo>
                <a:cubicBezTo>
                  <a:pt x="102111" y="69879"/>
                  <a:pt x="101407" y="68424"/>
                  <a:pt x="100000" y="67273"/>
                </a:cubicBezTo>
                <a:lnTo>
                  <a:pt x="100000" y="67273"/>
                </a:lnTo>
                <a:cubicBezTo>
                  <a:pt x="98667" y="66182"/>
                  <a:pt x="96926" y="65636"/>
                  <a:pt x="94778" y="65636"/>
                </a:cubicBezTo>
                <a:lnTo>
                  <a:pt x="94778" y="65636"/>
                </a:lnTo>
                <a:lnTo>
                  <a:pt x="24889" y="65636"/>
                </a:lnTo>
                <a:lnTo>
                  <a:pt x="34444" y="58000"/>
                </a:lnTo>
                <a:cubicBezTo>
                  <a:pt x="35778" y="56727"/>
                  <a:pt x="36444" y="55303"/>
                  <a:pt x="36444" y="53727"/>
                </a:cubicBezTo>
                <a:lnTo>
                  <a:pt x="36444" y="53727"/>
                </a:lnTo>
                <a:cubicBezTo>
                  <a:pt x="36444" y="52091"/>
                  <a:pt x="35778" y="50636"/>
                  <a:pt x="34444" y="49364"/>
                </a:cubicBezTo>
                <a:lnTo>
                  <a:pt x="34444" y="49364"/>
                </a:lnTo>
                <a:cubicBezTo>
                  <a:pt x="32889" y="48273"/>
                  <a:pt x="31148" y="47727"/>
                  <a:pt x="29222" y="47727"/>
                </a:cubicBezTo>
                <a:lnTo>
                  <a:pt x="29222" y="47727"/>
                </a:lnTo>
                <a:cubicBezTo>
                  <a:pt x="27222" y="47727"/>
                  <a:pt x="25444" y="48273"/>
                  <a:pt x="23889" y="49364"/>
                </a:cubicBezTo>
                <a:lnTo>
                  <a:pt x="23889" y="49364"/>
                </a:lnTo>
                <a:lnTo>
                  <a:pt x="2000" y="67273"/>
                </a:lnTo>
                <a:cubicBezTo>
                  <a:pt x="667" y="68545"/>
                  <a:pt x="0" y="70000"/>
                  <a:pt x="0" y="71636"/>
                </a:cubicBezTo>
                <a:lnTo>
                  <a:pt x="0" y="71636"/>
                </a:lnTo>
                <a:cubicBezTo>
                  <a:pt x="0" y="73212"/>
                  <a:pt x="667" y="74636"/>
                  <a:pt x="2000" y="75909"/>
                </a:cubicBezTo>
                <a:lnTo>
                  <a:pt x="2000" y="75909"/>
                </a:lnTo>
                <a:lnTo>
                  <a:pt x="23889" y="93818"/>
                </a:lnTo>
              </a:path>
            </a:pathLst>
          </a:custGeom>
          <a:solidFill>
            <a:srgbClr val="A68B7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2067723-11"/>
          <p:cNvCxnSpPr/>
          <p:nvPr/>
        </p:nvCxnSpPr>
        <p:spPr>
          <a:xfrm>
            <a:off x="400050" y="1495425"/>
            <a:ext cx="8343900" cy="914"/>
          </a:xfrm>
          <a:prstGeom prst="line">
            <a:avLst/>
          </a:prstGeom>
          <a:ln w="14288" cap="flat">
            <a:solidFill>
              <a:srgbClr val="D9C8B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2067802-17"/>
          <p:cNvSpPr/>
          <p:nvPr/>
        </p:nvSpPr>
        <p:spPr>
          <a:xfrm>
            <a:off x="400050" y="1145381"/>
            <a:ext cx="314325" cy="314325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2068310-45"/>
          <p:cNvSpPr/>
          <p:nvPr/>
        </p:nvSpPr>
        <p:spPr>
          <a:xfrm>
            <a:off x="464707" y="1210038"/>
            <a:ext cx="185012" cy="1850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579" y="5421"/>
                </a:moveTo>
                <a:lnTo>
                  <a:pt x="74579" y="5421"/>
                </a:lnTo>
                <a:cubicBezTo>
                  <a:pt x="77632" y="1947"/>
                  <a:pt x="81579" y="140"/>
                  <a:pt x="86421" y="0"/>
                </a:cubicBezTo>
                <a:lnTo>
                  <a:pt x="86421" y="0"/>
                </a:lnTo>
                <a:cubicBezTo>
                  <a:pt x="90947" y="140"/>
                  <a:pt x="94684" y="1684"/>
                  <a:pt x="97632" y="4632"/>
                </a:cubicBezTo>
                <a:lnTo>
                  <a:pt x="97632" y="4632"/>
                </a:lnTo>
                <a:cubicBezTo>
                  <a:pt x="100579" y="7544"/>
                  <a:pt x="102105" y="11281"/>
                  <a:pt x="102211" y="15842"/>
                </a:cubicBezTo>
                <a:lnTo>
                  <a:pt x="102211" y="15842"/>
                </a:lnTo>
                <a:cubicBezTo>
                  <a:pt x="102105" y="20649"/>
                  <a:pt x="100316" y="24649"/>
                  <a:pt x="96842" y="27842"/>
                </a:cubicBezTo>
                <a:lnTo>
                  <a:pt x="96842" y="27842"/>
                </a:lnTo>
                <a:lnTo>
                  <a:pt x="55316" y="63947"/>
                </a:lnTo>
                <a:lnTo>
                  <a:pt x="53105" y="61947"/>
                </a:lnTo>
                <a:lnTo>
                  <a:pt x="40316" y="49105"/>
                </a:lnTo>
                <a:lnTo>
                  <a:pt x="38263" y="46895"/>
                </a:lnTo>
                <a:lnTo>
                  <a:pt x="74579" y="5421"/>
                </a:lnTo>
                <a:moveTo>
                  <a:pt x="33684" y="51526"/>
                </a:moveTo>
                <a:lnTo>
                  <a:pt x="33684" y="51526"/>
                </a:lnTo>
                <a:lnTo>
                  <a:pt x="35895" y="53526"/>
                </a:lnTo>
                <a:lnTo>
                  <a:pt x="48684" y="66368"/>
                </a:lnTo>
                <a:lnTo>
                  <a:pt x="50737" y="68579"/>
                </a:lnTo>
                <a:lnTo>
                  <a:pt x="46895" y="85211"/>
                </a:lnTo>
                <a:cubicBezTo>
                  <a:pt x="45982" y="88789"/>
                  <a:pt x="43719" y="91123"/>
                  <a:pt x="40105" y="92211"/>
                </a:cubicBezTo>
                <a:lnTo>
                  <a:pt x="40105" y="92211"/>
                </a:lnTo>
                <a:lnTo>
                  <a:pt x="4421" y="102211"/>
                </a:lnTo>
                <a:lnTo>
                  <a:pt x="23632" y="83211"/>
                </a:lnTo>
                <a:cubicBezTo>
                  <a:pt x="24193" y="83316"/>
                  <a:pt x="24737" y="83368"/>
                  <a:pt x="25263" y="83368"/>
                </a:cubicBezTo>
                <a:lnTo>
                  <a:pt x="25263" y="83368"/>
                </a:lnTo>
                <a:cubicBezTo>
                  <a:pt x="27123" y="83368"/>
                  <a:pt x="28649" y="82772"/>
                  <a:pt x="29842" y="81579"/>
                </a:cubicBezTo>
                <a:lnTo>
                  <a:pt x="29842" y="81579"/>
                </a:lnTo>
                <a:cubicBezTo>
                  <a:pt x="31070" y="80386"/>
                  <a:pt x="31684" y="78860"/>
                  <a:pt x="31684" y="77000"/>
                </a:cubicBezTo>
                <a:lnTo>
                  <a:pt x="31684" y="77000"/>
                </a:lnTo>
                <a:cubicBezTo>
                  <a:pt x="31684" y="75105"/>
                  <a:pt x="31070" y="73561"/>
                  <a:pt x="29842" y="72368"/>
                </a:cubicBezTo>
                <a:lnTo>
                  <a:pt x="29842" y="72368"/>
                </a:lnTo>
                <a:cubicBezTo>
                  <a:pt x="28649" y="71175"/>
                  <a:pt x="27123" y="70579"/>
                  <a:pt x="25263" y="70579"/>
                </a:cubicBezTo>
                <a:lnTo>
                  <a:pt x="25263" y="70579"/>
                </a:lnTo>
                <a:cubicBezTo>
                  <a:pt x="23404" y="70579"/>
                  <a:pt x="21860" y="71175"/>
                  <a:pt x="20632" y="72368"/>
                </a:cubicBezTo>
                <a:lnTo>
                  <a:pt x="20632" y="72368"/>
                </a:lnTo>
                <a:cubicBezTo>
                  <a:pt x="19439" y="73561"/>
                  <a:pt x="18842" y="75105"/>
                  <a:pt x="18842" y="77000"/>
                </a:cubicBezTo>
                <a:lnTo>
                  <a:pt x="18842" y="77000"/>
                </a:lnTo>
                <a:cubicBezTo>
                  <a:pt x="18842" y="77526"/>
                  <a:pt x="18912" y="78053"/>
                  <a:pt x="19053" y="78579"/>
                </a:cubicBezTo>
                <a:lnTo>
                  <a:pt x="19053" y="78579"/>
                </a:lnTo>
                <a:lnTo>
                  <a:pt x="0" y="97842"/>
                </a:lnTo>
                <a:lnTo>
                  <a:pt x="10000" y="62158"/>
                </a:lnTo>
                <a:cubicBezTo>
                  <a:pt x="11088" y="58544"/>
                  <a:pt x="13439" y="56263"/>
                  <a:pt x="17053" y="55316"/>
                </a:cubicBezTo>
                <a:lnTo>
                  <a:pt x="17053" y="55316"/>
                </a:lnTo>
                <a:lnTo>
                  <a:pt x="33684" y="51526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2067776-15"/>
          <p:cNvSpPr/>
          <p:nvPr/>
        </p:nvSpPr>
        <p:spPr>
          <a:xfrm>
            <a:off x="7534573" y="1202531"/>
            <a:ext cx="1209377" cy="200025"/>
          </a:xfrm>
          <a:prstGeom prst="roundRect">
            <a:avLst>
              <a:gd name="adj" fmla="val 50000"/>
            </a:avLst>
          </a:prstGeom>
          <a:solidFill>
            <a:srgbClr val="EFE6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67812-18"/>
          <p:cNvSpPr/>
          <p:nvPr/>
        </p:nvSpPr>
        <p:spPr>
          <a:xfrm>
            <a:off x="400050" y="1645444"/>
            <a:ext cx="4114800" cy="776288"/>
          </a:xfrm>
          <a:prstGeom prst="roundRect">
            <a:avLst>
              <a:gd name="adj" fmla="val 7362"/>
            </a:avLst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  <a:effectLst>
            <a:outerShdw blurRad="42863" dist="14288" dir="5400000" sx="100000" sy="100000" kx="0" ky="0" algn="ctr">
              <a:srgbClr val="A0785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512068006-29"/>
          <p:cNvSpPr/>
          <p:nvPr/>
        </p:nvSpPr>
        <p:spPr>
          <a:xfrm>
            <a:off x="550069" y="1781175"/>
            <a:ext cx="200025" cy="200025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2068313-47"/>
          <p:cNvSpPr/>
          <p:nvPr/>
        </p:nvSpPr>
        <p:spPr>
          <a:xfrm>
            <a:off x="1392064" y="1827312"/>
            <a:ext cx="80367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083"/>
                </a:moveTo>
                <a:lnTo>
                  <a:pt x="0" y="14083"/>
                </a:lnTo>
                <a:cubicBezTo>
                  <a:pt x="250" y="10139"/>
                  <a:pt x="2333" y="6833"/>
                  <a:pt x="6250" y="4167"/>
                </a:cubicBezTo>
                <a:lnTo>
                  <a:pt x="6250" y="4167"/>
                </a:lnTo>
                <a:lnTo>
                  <a:pt x="6250" y="4167"/>
                </a:lnTo>
                <a:cubicBezTo>
                  <a:pt x="10250" y="1556"/>
                  <a:pt x="15208" y="167"/>
                  <a:pt x="21125" y="0"/>
                </a:cubicBezTo>
                <a:lnTo>
                  <a:pt x="21125" y="0"/>
                </a:lnTo>
                <a:lnTo>
                  <a:pt x="52750" y="0"/>
                </a:lnTo>
                <a:cubicBezTo>
                  <a:pt x="67667" y="278"/>
                  <a:pt x="80083" y="3722"/>
                  <a:pt x="90000" y="10333"/>
                </a:cubicBezTo>
                <a:lnTo>
                  <a:pt x="90000" y="10333"/>
                </a:lnTo>
                <a:cubicBezTo>
                  <a:pt x="99833" y="16944"/>
                  <a:pt x="105000" y="25222"/>
                  <a:pt x="105500" y="35167"/>
                </a:cubicBezTo>
                <a:lnTo>
                  <a:pt x="105500" y="35167"/>
                </a:lnTo>
                <a:cubicBezTo>
                  <a:pt x="105000" y="45111"/>
                  <a:pt x="99833" y="53389"/>
                  <a:pt x="90000" y="60000"/>
                </a:cubicBezTo>
                <a:lnTo>
                  <a:pt x="90000" y="60000"/>
                </a:lnTo>
                <a:cubicBezTo>
                  <a:pt x="80083" y="66556"/>
                  <a:pt x="67667" y="70000"/>
                  <a:pt x="52750" y="70333"/>
                </a:cubicBezTo>
                <a:lnTo>
                  <a:pt x="52750" y="70333"/>
                </a:lnTo>
                <a:lnTo>
                  <a:pt x="21125" y="70333"/>
                </a:lnTo>
                <a:lnTo>
                  <a:pt x="21125" y="91417"/>
                </a:lnTo>
                <a:cubicBezTo>
                  <a:pt x="21125" y="93472"/>
                  <a:pt x="20125" y="95167"/>
                  <a:pt x="18125" y="96500"/>
                </a:cubicBezTo>
                <a:lnTo>
                  <a:pt x="18125" y="96500"/>
                </a:lnTo>
                <a:cubicBezTo>
                  <a:pt x="16125" y="97778"/>
                  <a:pt x="13583" y="98417"/>
                  <a:pt x="10500" y="98417"/>
                </a:cubicBezTo>
                <a:lnTo>
                  <a:pt x="10500" y="98417"/>
                </a:lnTo>
                <a:cubicBezTo>
                  <a:pt x="7417" y="98417"/>
                  <a:pt x="4917" y="97778"/>
                  <a:pt x="3000" y="96500"/>
                </a:cubicBezTo>
                <a:lnTo>
                  <a:pt x="3000" y="96500"/>
                </a:lnTo>
                <a:cubicBezTo>
                  <a:pt x="1000" y="95167"/>
                  <a:pt x="0" y="93472"/>
                  <a:pt x="0" y="91417"/>
                </a:cubicBezTo>
                <a:lnTo>
                  <a:pt x="0" y="91417"/>
                </a:lnTo>
                <a:lnTo>
                  <a:pt x="0" y="63250"/>
                </a:lnTo>
                <a:lnTo>
                  <a:pt x="0" y="14083"/>
                </a:lnTo>
                <a:moveTo>
                  <a:pt x="21125" y="56250"/>
                </a:moveTo>
                <a:lnTo>
                  <a:pt x="21125" y="56250"/>
                </a:lnTo>
                <a:lnTo>
                  <a:pt x="52750" y="56250"/>
                </a:lnTo>
                <a:cubicBezTo>
                  <a:pt x="61750" y="56083"/>
                  <a:pt x="69208" y="54028"/>
                  <a:pt x="75125" y="50083"/>
                </a:cubicBezTo>
                <a:lnTo>
                  <a:pt x="75125" y="50083"/>
                </a:lnTo>
                <a:cubicBezTo>
                  <a:pt x="81042" y="46139"/>
                  <a:pt x="84125" y="41167"/>
                  <a:pt x="84375" y="35167"/>
                </a:cubicBezTo>
                <a:lnTo>
                  <a:pt x="84375" y="35167"/>
                </a:lnTo>
                <a:cubicBezTo>
                  <a:pt x="84125" y="29167"/>
                  <a:pt x="81042" y="24194"/>
                  <a:pt x="75125" y="20250"/>
                </a:cubicBezTo>
                <a:lnTo>
                  <a:pt x="75125" y="20250"/>
                </a:lnTo>
                <a:cubicBezTo>
                  <a:pt x="69208" y="16250"/>
                  <a:pt x="61750" y="14194"/>
                  <a:pt x="52750" y="14083"/>
                </a:cubicBezTo>
                <a:lnTo>
                  <a:pt x="52750" y="14083"/>
                </a:lnTo>
                <a:lnTo>
                  <a:pt x="21125" y="14083"/>
                </a:lnTo>
                <a:lnTo>
                  <a:pt x="21125" y="56250"/>
                </a:lnTo>
              </a:path>
            </a:pathLst>
          </a:custGeom>
          <a:solidFill>
            <a:srgbClr val="2D1F1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2067989-25"/>
          <p:cNvSpPr/>
          <p:nvPr/>
        </p:nvSpPr>
        <p:spPr>
          <a:xfrm>
            <a:off x="592931" y="2090738"/>
            <a:ext cx="428699" cy="161925"/>
          </a:xfrm>
          <a:prstGeom prst="roundRect">
            <a:avLst>
              <a:gd name="adj" fmla="val 17647"/>
            </a:avLst>
          </a:pr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2067989-25__text"/>
          <p:cNvSpPr txBox="1"/>
          <p:nvPr/>
        </p:nvSpPr>
        <p:spPr>
          <a:xfrm>
            <a:off x="592931" y="2090738"/>
            <a:ext cx="42869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2D1F14"/>
                </a:solidFill>
                <a:latin typeface="Courier New"/>
                <a:ea typeface="Courier New"/>
                <a:cs typeface="Courier New"/>
              </a:rPr>
              <a:t>0.9p</a:t>
            </a:r>
            <a:endParaRPr/>
          </a:p>
        </p:txBody>
      </p:sp>
      <p:sp>
        <p:nvSpPr>
          <p:cNvPr id="16" name="el-1785512067826-19"/>
          <p:cNvSpPr/>
          <p:nvPr/>
        </p:nvSpPr>
        <p:spPr>
          <a:xfrm>
            <a:off x="4629150" y="1645444"/>
            <a:ext cx="4114800" cy="776288"/>
          </a:xfrm>
          <a:prstGeom prst="roundRect">
            <a:avLst>
              <a:gd name="adj" fmla="val 7362"/>
            </a:avLst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  <a:effectLst>
            <a:outerShdw blurRad="42863" dist="14288" dir="5400000" sx="100000" sy="100000" kx="0" ky="0" algn="ctr">
              <a:srgbClr val="A0785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512068010-31"/>
          <p:cNvSpPr/>
          <p:nvPr/>
        </p:nvSpPr>
        <p:spPr>
          <a:xfrm>
            <a:off x="4779169" y="1781175"/>
            <a:ext cx="200025" cy="200025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2068315-48"/>
          <p:cNvSpPr/>
          <p:nvPr/>
        </p:nvSpPr>
        <p:spPr>
          <a:xfrm>
            <a:off x="6263283" y="1827312"/>
            <a:ext cx="80367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083"/>
                </a:moveTo>
                <a:lnTo>
                  <a:pt x="0" y="14083"/>
                </a:lnTo>
                <a:cubicBezTo>
                  <a:pt x="250" y="10139"/>
                  <a:pt x="2333" y="6833"/>
                  <a:pt x="6250" y="4167"/>
                </a:cubicBezTo>
                <a:lnTo>
                  <a:pt x="6250" y="4167"/>
                </a:lnTo>
                <a:lnTo>
                  <a:pt x="6250" y="4167"/>
                </a:lnTo>
                <a:cubicBezTo>
                  <a:pt x="10250" y="1556"/>
                  <a:pt x="15208" y="167"/>
                  <a:pt x="21125" y="0"/>
                </a:cubicBezTo>
                <a:lnTo>
                  <a:pt x="21125" y="0"/>
                </a:lnTo>
                <a:lnTo>
                  <a:pt x="52750" y="0"/>
                </a:lnTo>
                <a:cubicBezTo>
                  <a:pt x="67667" y="278"/>
                  <a:pt x="80083" y="3722"/>
                  <a:pt x="90000" y="10333"/>
                </a:cubicBezTo>
                <a:lnTo>
                  <a:pt x="90000" y="10333"/>
                </a:lnTo>
                <a:cubicBezTo>
                  <a:pt x="99833" y="16944"/>
                  <a:pt x="105000" y="25222"/>
                  <a:pt x="105500" y="35167"/>
                </a:cubicBezTo>
                <a:lnTo>
                  <a:pt x="105500" y="35167"/>
                </a:lnTo>
                <a:cubicBezTo>
                  <a:pt x="105000" y="45111"/>
                  <a:pt x="99833" y="53389"/>
                  <a:pt x="90000" y="60000"/>
                </a:cubicBezTo>
                <a:lnTo>
                  <a:pt x="90000" y="60000"/>
                </a:lnTo>
                <a:cubicBezTo>
                  <a:pt x="80083" y="66556"/>
                  <a:pt x="67667" y="70000"/>
                  <a:pt x="52750" y="70333"/>
                </a:cubicBezTo>
                <a:lnTo>
                  <a:pt x="52750" y="70333"/>
                </a:lnTo>
                <a:lnTo>
                  <a:pt x="21125" y="70333"/>
                </a:lnTo>
                <a:lnTo>
                  <a:pt x="21125" y="91417"/>
                </a:lnTo>
                <a:cubicBezTo>
                  <a:pt x="21125" y="93472"/>
                  <a:pt x="20125" y="95167"/>
                  <a:pt x="18125" y="96500"/>
                </a:cubicBezTo>
                <a:lnTo>
                  <a:pt x="18125" y="96500"/>
                </a:lnTo>
                <a:cubicBezTo>
                  <a:pt x="16125" y="97778"/>
                  <a:pt x="13583" y="98417"/>
                  <a:pt x="10500" y="98417"/>
                </a:cubicBezTo>
                <a:lnTo>
                  <a:pt x="10500" y="98417"/>
                </a:lnTo>
                <a:cubicBezTo>
                  <a:pt x="7417" y="98417"/>
                  <a:pt x="4917" y="97778"/>
                  <a:pt x="3000" y="96500"/>
                </a:cubicBezTo>
                <a:lnTo>
                  <a:pt x="3000" y="96500"/>
                </a:lnTo>
                <a:cubicBezTo>
                  <a:pt x="1000" y="95167"/>
                  <a:pt x="0" y="93472"/>
                  <a:pt x="0" y="91417"/>
                </a:cubicBezTo>
                <a:lnTo>
                  <a:pt x="0" y="91417"/>
                </a:lnTo>
                <a:lnTo>
                  <a:pt x="0" y="63250"/>
                </a:lnTo>
                <a:lnTo>
                  <a:pt x="0" y="14083"/>
                </a:lnTo>
                <a:moveTo>
                  <a:pt x="21125" y="56250"/>
                </a:moveTo>
                <a:lnTo>
                  <a:pt x="21125" y="56250"/>
                </a:lnTo>
                <a:lnTo>
                  <a:pt x="52750" y="56250"/>
                </a:lnTo>
                <a:cubicBezTo>
                  <a:pt x="61750" y="56083"/>
                  <a:pt x="69208" y="54028"/>
                  <a:pt x="75125" y="50083"/>
                </a:cubicBezTo>
                <a:lnTo>
                  <a:pt x="75125" y="50083"/>
                </a:lnTo>
                <a:cubicBezTo>
                  <a:pt x="81042" y="46139"/>
                  <a:pt x="84125" y="41167"/>
                  <a:pt x="84375" y="35167"/>
                </a:cubicBezTo>
                <a:lnTo>
                  <a:pt x="84375" y="35167"/>
                </a:lnTo>
                <a:cubicBezTo>
                  <a:pt x="84125" y="29167"/>
                  <a:pt x="81042" y="24194"/>
                  <a:pt x="75125" y="20250"/>
                </a:cubicBezTo>
                <a:lnTo>
                  <a:pt x="75125" y="20250"/>
                </a:lnTo>
                <a:cubicBezTo>
                  <a:pt x="69208" y="16250"/>
                  <a:pt x="61750" y="14194"/>
                  <a:pt x="52750" y="14083"/>
                </a:cubicBezTo>
                <a:lnTo>
                  <a:pt x="52750" y="14083"/>
                </a:lnTo>
                <a:lnTo>
                  <a:pt x="21125" y="14083"/>
                </a:lnTo>
                <a:lnTo>
                  <a:pt x="21125" y="56250"/>
                </a:lnTo>
              </a:path>
            </a:pathLst>
          </a:custGeom>
          <a:solidFill>
            <a:srgbClr val="2D1F1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2067992-26"/>
          <p:cNvSpPr/>
          <p:nvPr/>
        </p:nvSpPr>
        <p:spPr>
          <a:xfrm>
            <a:off x="4822031" y="2090738"/>
            <a:ext cx="428699" cy="161925"/>
          </a:xfrm>
          <a:prstGeom prst="roundRect">
            <a:avLst>
              <a:gd name="adj" fmla="val 17647"/>
            </a:avLst>
          </a:pr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2067992-26__text"/>
          <p:cNvSpPr txBox="1"/>
          <p:nvPr/>
        </p:nvSpPr>
        <p:spPr>
          <a:xfrm>
            <a:off x="4822031" y="2090738"/>
            <a:ext cx="42869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2D1F14"/>
                </a:solidFill>
                <a:latin typeface="Courier New"/>
                <a:ea typeface="Courier New"/>
                <a:cs typeface="Courier New"/>
              </a:rPr>
              <a:t>0.9p</a:t>
            </a:r>
            <a:endParaRPr/>
          </a:p>
        </p:txBody>
      </p:sp>
      <p:sp>
        <p:nvSpPr>
          <p:cNvPr id="21" name="el-1785512067967-20"/>
          <p:cNvSpPr/>
          <p:nvPr/>
        </p:nvSpPr>
        <p:spPr>
          <a:xfrm>
            <a:off x="400050" y="2536031"/>
            <a:ext cx="4114800" cy="776288"/>
          </a:xfrm>
          <a:prstGeom prst="roundRect">
            <a:avLst>
              <a:gd name="adj" fmla="val 7362"/>
            </a:avLst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  <a:effectLst>
            <a:outerShdw blurRad="42863" dist="14288" dir="5400000" sx="100000" sy="100000" kx="0" ky="0" algn="ctr">
              <a:srgbClr val="A0785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5512068013-33"/>
          <p:cNvSpPr/>
          <p:nvPr/>
        </p:nvSpPr>
        <p:spPr>
          <a:xfrm>
            <a:off x="550069" y="2671763"/>
            <a:ext cx="200025" cy="200025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2067996-27"/>
          <p:cNvSpPr/>
          <p:nvPr/>
        </p:nvSpPr>
        <p:spPr>
          <a:xfrm>
            <a:off x="592931" y="2981325"/>
            <a:ext cx="857399" cy="161925"/>
          </a:xfrm>
          <a:prstGeom prst="roundRect">
            <a:avLst>
              <a:gd name="adj" fmla="val 17647"/>
            </a:avLst>
          </a:pr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2067996-27__text"/>
          <p:cNvSpPr txBox="1"/>
          <p:nvPr/>
        </p:nvSpPr>
        <p:spPr>
          <a:xfrm>
            <a:off x="592931" y="2981325"/>
            <a:ext cx="85739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2D1F14"/>
                </a:solidFill>
                <a:latin typeface="Courier New"/>
                <a:ea typeface="Courier New"/>
                <a:cs typeface="Courier New"/>
              </a:rPr>
              <a:t>(2n − 10)</a:t>
            </a:r>
            <a:endParaRPr/>
          </a:p>
        </p:txBody>
      </p:sp>
      <p:sp>
        <p:nvSpPr>
          <p:cNvPr id="25" name="el-1785512067971-21"/>
          <p:cNvSpPr/>
          <p:nvPr/>
        </p:nvSpPr>
        <p:spPr>
          <a:xfrm>
            <a:off x="4629150" y="2536031"/>
            <a:ext cx="4114800" cy="776288"/>
          </a:xfrm>
          <a:prstGeom prst="roundRect">
            <a:avLst>
              <a:gd name="adj" fmla="val 7362"/>
            </a:avLst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  <a:effectLst>
            <a:outerShdw blurRad="42863" dist="14288" dir="5400000" sx="100000" sy="100000" kx="0" ky="0" algn="ctr">
              <a:srgbClr val="A0785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512068016-36"/>
          <p:cNvSpPr/>
          <p:nvPr/>
        </p:nvSpPr>
        <p:spPr>
          <a:xfrm>
            <a:off x="4779169" y="2671763"/>
            <a:ext cx="200025" cy="200025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2068020-39"/>
          <p:cNvSpPr/>
          <p:nvPr/>
        </p:nvSpPr>
        <p:spPr>
          <a:xfrm>
            <a:off x="4822031" y="2981325"/>
            <a:ext cx="514424" cy="161925"/>
          </a:xfrm>
          <a:prstGeom prst="roundRect">
            <a:avLst>
              <a:gd name="adj" fmla="val 17647"/>
            </a:avLst>
          </a:pr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2067722-10"/>
          <p:cNvSpPr/>
          <p:nvPr/>
        </p:nvSpPr>
        <p:spPr>
          <a:xfrm>
            <a:off x="400050" y="3483769"/>
            <a:ext cx="8343900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4" y="0"/>
                </a:moveTo>
                <a:lnTo>
                  <a:pt x="99486" y="0"/>
                </a:lnTo>
                <a:lnTo>
                  <a:pt x="99537" y="30"/>
                </a:lnTo>
                <a:lnTo>
                  <a:pt x="99587" y="136"/>
                </a:lnTo>
                <a:lnTo>
                  <a:pt x="99636" y="288"/>
                </a:lnTo>
                <a:lnTo>
                  <a:pt x="99683" y="515"/>
                </a:lnTo>
                <a:lnTo>
                  <a:pt x="99728" y="803"/>
                </a:lnTo>
                <a:lnTo>
                  <a:pt x="99772" y="1152"/>
                </a:lnTo>
                <a:lnTo>
                  <a:pt x="99812" y="1545"/>
                </a:lnTo>
                <a:lnTo>
                  <a:pt x="99849" y="2000"/>
                </a:lnTo>
                <a:lnTo>
                  <a:pt x="99884" y="2500"/>
                </a:lnTo>
                <a:lnTo>
                  <a:pt x="99913" y="3030"/>
                </a:lnTo>
                <a:lnTo>
                  <a:pt x="99939" y="3606"/>
                </a:lnTo>
                <a:lnTo>
                  <a:pt x="99961" y="4212"/>
                </a:lnTo>
                <a:lnTo>
                  <a:pt x="99978" y="4833"/>
                </a:lnTo>
                <a:lnTo>
                  <a:pt x="99990" y="5485"/>
                </a:lnTo>
                <a:lnTo>
                  <a:pt x="99998" y="6152"/>
                </a:lnTo>
                <a:lnTo>
                  <a:pt x="100000" y="6818"/>
                </a:lnTo>
                <a:lnTo>
                  <a:pt x="100000" y="93182"/>
                </a:lnTo>
                <a:lnTo>
                  <a:pt x="99998" y="93848"/>
                </a:lnTo>
                <a:lnTo>
                  <a:pt x="99990" y="94515"/>
                </a:lnTo>
                <a:lnTo>
                  <a:pt x="99978" y="95167"/>
                </a:lnTo>
                <a:lnTo>
                  <a:pt x="99961" y="95788"/>
                </a:lnTo>
                <a:lnTo>
                  <a:pt x="99939" y="96394"/>
                </a:lnTo>
                <a:lnTo>
                  <a:pt x="99913" y="96970"/>
                </a:lnTo>
                <a:lnTo>
                  <a:pt x="99884" y="97500"/>
                </a:lnTo>
                <a:lnTo>
                  <a:pt x="99849" y="98000"/>
                </a:lnTo>
                <a:lnTo>
                  <a:pt x="99812" y="98455"/>
                </a:lnTo>
                <a:lnTo>
                  <a:pt x="99772" y="98848"/>
                </a:lnTo>
                <a:lnTo>
                  <a:pt x="99728" y="99197"/>
                </a:lnTo>
                <a:lnTo>
                  <a:pt x="99683" y="99485"/>
                </a:lnTo>
                <a:lnTo>
                  <a:pt x="99636" y="99712"/>
                </a:lnTo>
                <a:lnTo>
                  <a:pt x="99587" y="99864"/>
                </a:lnTo>
                <a:lnTo>
                  <a:pt x="99537" y="99970"/>
                </a:lnTo>
                <a:lnTo>
                  <a:pt x="99486" y="100000"/>
                </a:lnTo>
                <a:lnTo>
                  <a:pt x="514" y="100000"/>
                </a:lnTo>
                <a:lnTo>
                  <a:pt x="463" y="99970"/>
                </a:lnTo>
                <a:lnTo>
                  <a:pt x="413" y="99864"/>
                </a:lnTo>
                <a:lnTo>
                  <a:pt x="364" y="99712"/>
                </a:lnTo>
                <a:lnTo>
                  <a:pt x="317" y="99485"/>
                </a:lnTo>
                <a:lnTo>
                  <a:pt x="272" y="99197"/>
                </a:lnTo>
                <a:lnTo>
                  <a:pt x="228" y="98848"/>
                </a:lnTo>
                <a:lnTo>
                  <a:pt x="188" y="98455"/>
                </a:lnTo>
                <a:lnTo>
                  <a:pt x="151" y="98000"/>
                </a:lnTo>
                <a:lnTo>
                  <a:pt x="116" y="97500"/>
                </a:lnTo>
                <a:lnTo>
                  <a:pt x="87" y="96970"/>
                </a:lnTo>
                <a:lnTo>
                  <a:pt x="61" y="96394"/>
                </a:lnTo>
                <a:lnTo>
                  <a:pt x="39" y="95788"/>
                </a:lnTo>
                <a:lnTo>
                  <a:pt x="22" y="95167"/>
                </a:lnTo>
                <a:lnTo>
                  <a:pt x="10" y="94515"/>
                </a:lnTo>
                <a:lnTo>
                  <a:pt x="2" y="93848"/>
                </a:lnTo>
                <a:lnTo>
                  <a:pt x="0" y="93182"/>
                </a:lnTo>
                <a:lnTo>
                  <a:pt x="0" y="6818"/>
                </a:lnTo>
                <a:lnTo>
                  <a:pt x="2" y="6152"/>
                </a:lnTo>
                <a:lnTo>
                  <a:pt x="10" y="5485"/>
                </a:lnTo>
                <a:lnTo>
                  <a:pt x="22" y="4833"/>
                </a:lnTo>
                <a:lnTo>
                  <a:pt x="39" y="4212"/>
                </a:lnTo>
                <a:lnTo>
                  <a:pt x="61" y="3606"/>
                </a:lnTo>
                <a:lnTo>
                  <a:pt x="87" y="3030"/>
                </a:lnTo>
                <a:lnTo>
                  <a:pt x="116" y="2500"/>
                </a:lnTo>
                <a:lnTo>
                  <a:pt x="151" y="2000"/>
                </a:lnTo>
                <a:lnTo>
                  <a:pt x="188" y="1545"/>
                </a:lnTo>
                <a:lnTo>
                  <a:pt x="228" y="1152"/>
                </a:lnTo>
                <a:lnTo>
                  <a:pt x="272" y="803"/>
                </a:lnTo>
                <a:lnTo>
                  <a:pt x="317" y="515"/>
                </a:lnTo>
                <a:lnTo>
                  <a:pt x="364" y="288"/>
                </a:lnTo>
                <a:lnTo>
                  <a:pt x="413" y="136"/>
                </a:lnTo>
                <a:lnTo>
                  <a:pt x="463" y="30"/>
                </a:lnTo>
                <a:lnTo>
                  <a:pt x="514" y="0"/>
                </a:lnTo>
                <a:close/>
              </a:path>
            </a:pathLst>
          </a:cu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2067733-12"/>
          <p:cNvSpPr/>
          <p:nvPr/>
        </p:nvSpPr>
        <p:spPr>
          <a:xfrm>
            <a:off x="400050" y="3483769"/>
            <a:ext cx="42863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3"/>
                </a:lnTo>
                <a:lnTo>
                  <a:pt x="80491" y="131"/>
                </a:lnTo>
                <a:lnTo>
                  <a:pt x="70972" y="294"/>
                </a:lnTo>
                <a:lnTo>
                  <a:pt x="61732" y="519"/>
                </a:lnTo>
                <a:lnTo>
                  <a:pt x="52860" y="805"/>
                </a:lnTo>
                <a:lnTo>
                  <a:pt x="44443" y="1149"/>
                </a:lnTo>
                <a:lnTo>
                  <a:pt x="36561" y="1548"/>
                </a:lnTo>
                <a:lnTo>
                  <a:pt x="29289" y="1997"/>
                </a:lnTo>
                <a:lnTo>
                  <a:pt x="22699" y="2493"/>
                </a:lnTo>
                <a:lnTo>
                  <a:pt x="16853" y="3030"/>
                </a:lnTo>
                <a:lnTo>
                  <a:pt x="11808" y="3604"/>
                </a:lnTo>
                <a:lnTo>
                  <a:pt x="7612" y="4209"/>
                </a:lnTo>
                <a:lnTo>
                  <a:pt x="4306" y="4839"/>
                </a:lnTo>
                <a:lnTo>
                  <a:pt x="1921" y="5488"/>
                </a:lnTo>
                <a:lnTo>
                  <a:pt x="482" y="6150"/>
                </a:lnTo>
                <a:lnTo>
                  <a:pt x="0" y="6818"/>
                </a:lnTo>
                <a:lnTo>
                  <a:pt x="0" y="93182"/>
                </a:lnTo>
                <a:lnTo>
                  <a:pt x="482" y="93850"/>
                </a:lnTo>
                <a:lnTo>
                  <a:pt x="1921" y="94512"/>
                </a:lnTo>
                <a:lnTo>
                  <a:pt x="4306" y="95161"/>
                </a:lnTo>
                <a:lnTo>
                  <a:pt x="7612" y="95791"/>
                </a:lnTo>
                <a:lnTo>
                  <a:pt x="11808" y="96396"/>
                </a:lnTo>
                <a:lnTo>
                  <a:pt x="16853" y="96970"/>
                </a:lnTo>
                <a:lnTo>
                  <a:pt x="22699" y="97507"/>
                </a:lnTo>
                <a:lnTo>
                  <a:pt x="29289" y="98003"/>
                </a:lnTo>
                <a:lnTo>
                  <a:pt x="36561" y="98452"/>
                </a:lnTo>
                <a:lnTo>
                  <a:pt x="44443" y="98851"/>
                </a:lnTo>
                <a:lnTo>
                  <a:pt x="52860" y="99195"/>
                </a:lnTo>
                <a:lnTo>
                  <a:pt x="61732" y="99481"/>
                </a:lnTo>
                <a:lnTo>
                  <a:pt x="70972" y="99706"/>
                </a:lnTo>
                <a:lnTo>
                  <a:pt x="80491" y="99869"/>
                </a:lnTo>
                <a:lnTo>
                  <a:pt x="90198" y="9996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182"/>
                </a:lnTo>
                <a:lnTo>
                  <a:pt x="100000" y="6818"/>
                </a:lnTo>
                <a:lnTo>
                  <a:pt x="100000" y="6818"/>
                </a:lnTo>
                <a:lnTo>
                  <a:pt x="100000" y="0"/>
                </a:lnTo>
                <a:close/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2068311-46"/>
          <p:cNvSpPr/>
          <p:nvPr/>
        </p:nvSpPr>
        <p:spPr>
          <a:xfrm>
            <a:off x="605433" y="3719513"/>
            <a:ext cx="117872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11" y="63463"/>
                  <a:pt x="89333" y="58389"/>
                </a:cubicBezTo>
                <a:lnTo>
                  <a:pt x="89333" y="58389"/>
                </a:lnTo>
                <a:lnTo>
                  <a:pt x="89333" y="58389"/>
                </a:lnTo>
                <a:cubicBezTo>
                  <a:pt x="89333" y="58278"/>
                  <a:pt x="89333" y="58222"/>
                  <a:pt x="89333" y="58222"/>
                </a:cubicBezTo>
                <a:lnTo>
                  <a:pt x="89333" y="58222"/>
                </a:lnTo>
                <a:lnTo>
                  <a:pt x="89333" y="58222"/>
                </a:lnTo>
                <a:cubicBezTo>
                  <a:pt x="90889" y="56778"/>
                  <a:pt x="92472" y="55333"/>
                  <a:pt x="94083" y="53889"/>
                </a:cubicBezTo>
                <a:lnTo>
                  <a:pt x="94083" y="53889"/>
                </a:lnTo>
                <a:cubicBezTo>
                  <a:pt x="99917" y="48296"/>
                  <a:pt x="102944" y="41796"/>
                  <a:pt x="103167" y="34389"/>
                </a:cubicBezTo>
                <a:lnTo>
                  <a:pt x="103167" y="34389"/>
                </a:lnTo>
                <a:cubicBezTo>
                  <a:pt x="102722" y="24611"/>
                  <a:pt x="97639" y="16537"/>
                  <a:pt x="87917" y="10167"/>
                </a:cubicBezTo>
                <a:lnTo>
                  <a:pt x="87917" y="10167"/>
                </a:lnTo>
                <a:cubicBezTo>
                  <a:pt x="78306" y="3648"/>
                  <a:pt x="66194" y="259"/>
                  <a:pt x="51583" y="0"/>
                </a:cubicBezTo>
                <a:lnTo>
                  <a:pt x="51583" y="0"/>
                </a:lnTo>
                <a:cubicBezTo>
                  <a:pt x="36917" y="259"/>
                  <a:pt x="24806" y="3648"/>
                  <a:pt x="15250" y="10167"/>
                </a:cubicBezTo>
                <a:lnTo>
                  <a:pt x="15250" y="10167"/>
                </a:lnTo>
                <a:cubicBezTo>
                  <a:pt x="5472" y="16537"/>
                  <a:pt x="389" y="24611"/>
                  <a:pt x="0" y="34389"/>
                </a:cubicBezTo>
                <a:lnTo>
                  <a:pt x="0" y="34389"/>
                </a:lnTo>
                <a:cubicBezTo>
                  <a:pt x="222" y="41796"/>
                  <a:pt x="3250" y="48296"/>
                  <a:pt x="9083" y="53889"/>
                </a:cubicBezTo>
                <a:lnTo>
                  <a:pt x="9083" y="53889"/>
                </a:lnTo>
                <a:cubicBezTo>
                  <a:pt x="10639" y="55333"/>
                  <a:pt x="12194" y="56704"/>
                  <a:pt x="13750" y="58000"/>
                </a:cubicBezTo>
                <a:lnTo>
                  <a:pt x="13750" y="58000"/>
                </a:lnTo>
                <a:cubicBezTo>
                  <a:pt x="13750" y="58148"/>
                  <a:pt x="13750" y="58222"/>
                  <a:pt x="13750" y="58222"/>
                </a:cubicBezTo>
                <a:lnTo>
                  <a:pt x="13750" y="58222"/>
                </a:lnTo>
                <a:lnTo>
                  <a:pt x="13750" y="58222"/>
                </a:lnTo>
                <a:cubicBezTo>
                  <a:pt x="20028" y="63296"/>
                  <a:pt x="24833" y="68889"/>
                  <a:pt x="28167" y="75000"/>
                </a:cubicBezTo>
                <a:lnTo>
                  <a:pt x="28167" y="75000"/>
                </a:lnTo>
                <a:lnTo>
                  <a:pt x="75000" y="75000"/>
                </a:lnTo>
                <a:moveTo>
                  <a:pt x="51583" y="100000"/>
                </a:moveTo>
                <a:lnTo>
                  <a:pt x="51583" y="100000"/>
                </a:lnTo>
                <a:cubicBezTo>
                  <a:pt x="58194" y="99852"/>
                  <a:pt x="63750" y="98352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28" y="92500"/>
                  <a:pt x="74778" y="88796"/>
                  <a:pt x="75000" y="84389"/>
                </a:cubicBezTo>
                <a:lnTo>
                  <a:pt x="75000" y="84389"/>
                </a:lnTo>
                <a:lnTo>
                  <a:pt x="75000" y="81278"/>
                </a:lnTo>
                <a:lnTo>
                  <a:pt x="28167" y="81278"/>
                </a:lnTo>
                <a:lnTo>
                  <a:pt x="28167" y="84389"/>
                </a:lnTo>
                <a:cubicBezTo>
                  <a:pt x="28333" y="88796"/>
                  <a:pt x="30556" y="92500"/>
                  <a:pt x="34833" y="95500"/>
                </a:cubicBezTo>
                <a:lnTo>
                  <a:pt x="34833" y="95500"/>
                </a:lnTo>
                <a:cubicBezTo>
                  <a:pt x="39333" y="98352"/>
                  <a:pt x="44917" y="99852"/>
                  <a:pt x="51583" y="100000"/>
                </a:cubicBezTo>
                <a:lnTo>
                  <a:pt x="51583" y="100000"/>
                </a:lnTo>
                <a:moveTo>
                  <a:pt x="28167" y="34389"/>
                </a:moveTo>
                <a:lnTo>
                  <a:pt x="28167" y="34389"/>
                </a:lnTo>
                <a:cubicBezTo>
                  <a:pt x="27944" y="36315"/>
                  <a:pt x="26361" y="37352"/>
                  <a:pt x="23417" y="37500"/>
                </a:cubicBezTo>
                <a:lnTo>
                  <a:pt x="23417" y="37500"/>
                </a:lnTo>
                <a:cubicBezTo>
                  <a:pt x="20528" y="37352"/>
                  <a:pt x="18972" y="36315"/>
                  <a:pt x="18750" y="34389"/>
                </a:cubicBezTo>
                <a:lnTo>
                  <a:pt x="18750" y="34389"/>
                </a:lnTo>
                <a:cubicBezTo>
                  <a:pt x="18972" y="28130"/>
                  <a:pt x="22194" y="22981"/>
                  <a:pt x="28417" y="18944"/>
                </a:cubicBezTo>
                <a:lnTo>
                  <a:pt x="28417" y="18944"/>
                </a:lnTo>
                <a:cubicBezTo>
                  <a:pt x="34472" y="14796"/>
                  <a:pt x="42194" y="12648"/>
                  <a:pt x="51583" y="12500"/>
                </a:cubicBezTo>
                <a:lnTo>
                  <a:pt x="51583" y="12500"/>
                </a:lnTo>
                <a:cubicBezTo>
                  <a:pt x="54472" y="12648"/>
                  <a:pt x="56028" y="13685"/>
                  <a:pt x="56250" y="15611"/>
                </a:cubicBezTo>
                <a:lnTo>
                  <a:pt x="56250" y="15611"/>
                </a:lnTo>
                <a:cubicBezTo>
                  <a:pt x="56028" y="17574"/>
                  <a:pt x="54472" y="18630"/>
                  <a:pt x="51583" y="18778"/>
                </a:cubicBezTo>
                <a:lnTo>
                  <a:pt x="51583" y="18778"/>
                </a:lnTo>
                <a:cubicBezTo>
                  <a:pt x="44917" y="18889"/>
                  <a:pt x="39333" y="20370"/>
                  <a:pt x="34833" y="23222"/>
                </a:cubicBezTo>
                <a:lnTo>
                  <a:pt x="34833" y="23222"/>
                </a:lnTo>
                <a:cubicBezTo>
                  <a:pt x="30556" y="26222"/>
                  <a:pt x="28333" y="29944"/>
                  <a:pt x="28167" y="34389"/>
                </a:cubicBezTo>
                <a:lnTo>
                  <a:pt x="28167" y="34389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2068294-43"/>
          <p:cNvSpPr/>
          <p:nvPr/>
        </p:nvSpPr>
        <p:spPr>
          <a:xfrm>
            <a:off x="400050" y="4930769"/>
            <a:ext cx="100013" cy="99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18" y="800"/>
                </a:moveTo>
                <a:lnTo>
                  <a:pt x="43818" y="800"/>
                </a:lnTo>
                <a:cubicBezTo>
                  <a:pt x="46424" y="-267"/>
                  <a:pt x="49091" y="-267"/>
                  <a:pt x="51818" y="800"/>
                </a:cubicBezTo>
                <a:lnTo>
                  <a:pt x="51818" y="800"/>
                </a:lnTo>
                <a:lnTo>
                  <a:pt x="87636" y="14800"/>
                </a:lnTo>
                <a:cubicBezTo>
                  <a:pt x="90000" y="15867"/>
                  <a:pt x="91848" y="17500"/>
                  <a:pt x="93182" y="19700"/>
                </a:cubicBezTo>
                <a:lnTo>
                  <a:pt x="93182" y="19700"/>
                </a:lnTo>
                <a:cubicBezTo>
                  <a:pt x="94697" y="21900"/>
                  <a:pt x="95455" y="24433"/>
                  <a:pt x="95455" y="27300"/>
                </a:cubicBezTo>
                <a:lnTo>
                  <a:pt x="95455" y="27300"/>
                </a:lnTo>
                <a:lnTo>
                  <a:pt x="95455" y="76900"/>
                </a:lnTo>
                <a:cubicBezTo>
                  <a:pt x="95455" y="79767"/>
                  <a:pt x="94697" y="82300"/>
                  <a:pt x="93182" y="84500"/>
                </a:cubicBezTo>
                <a:lnTo>
                  <a:pt x="93182" y="84500"/>
                </a:lnTo>
                <a:cubicBezTo>
                  <a:pt x="91848" y="86700"/>
                  <a:pt x="90000" y="88333"/>
                  <a:pt x="87636" y="89400"/>
                </a:cubicBezTo>
                <a:lnTo>
                  <a:pt x="87636" y="89400"/>
                </a:lnTo>
                <a:lnTo>
                  <a:pt x="51818" y="103400"/>
                </a:lnTo>
                <a:cubicBezTo>
                  <a:pt x="49091" y="104467"/>
                  <a:pt x="46364" y="104467"/>
                  <a:pt x="43636" y="103400"/>
                </a:cubicBezTo>
                <a:lnTo>
                  <a:pt x="43636" y="103400"/>
                </a:lnTo>
                <a:lnTo>
                  <a:pt x="7818" y="89400"/>
                </a:lnTo>
                <a:cubicBezTo>
                  <a:pt x="5455" y="88467"/>
                  <a:pt x="3606" y="86833"/>
                  <a:pt x="2273" y="84500"/>
                </a:cubicBezTo>
                <a:lnTo>
                  <a:pt x="2273" y="84500"/>
                </a:lnTo>
                <a:cubicBezTo>
                  <a:pt x="758" y="82300"/>
                  <a:pt x="0" y="79767"/>
                  <a:pt x="0" y="76900"/>
                </a:cubicBezTo>
                <a:lnTo>
                  <a:pt x="0" y="76900"/>
                </a:lnTo>
                <a:lnTo>
                  <a:pt x="0" y="27300"/>
                </a:lnTo>
                <a:cubicBezTo>
                  <a:pt x="0" y="24433"/>
                  <a:pt x="758" y="21900"/>
                  <a:pt x="2273" y="19700"/>
                </a:cubicBezTo>
                <a:lnTo>
                  <a:pt x="2273" y="19700"/>
                </a:lnTo>
                <a:cubicBezTo>
                  <a:pt x="3606" y="17500"/>
                  <a:pt x="5515" y="15867"/>
                  <a:pt x="8000" y="14800"/>
                </a:cubicBezTo>
                <a:lnTo>
                  <a:pt x="8000" y="14800"/>
                </a:lnTo>
                <a:lnTo>
                  <a:pt x="43818" y="800"/>
                </a:lnTo>
                <a:moveTo>
                  <a:pt x="47727" y="13100"/>
                </a:moveTo>
                <a:lnTo>
                  <a:pt x="47727" y="13100"/>
                </a:lnTo>
                <a:lnTo>
                  <a:pt x="15273" y="25800"/>
                </a:lnTo>
                <a:lnTo>
                  <a:pt x="47727" y="38600"/>
                </a:lnTo>
                <a:lnTo>
                  <a:pt x="80182" y="25800"/>
                </a:lnTo>
                <a:lnTo>
                  <a:pt x="47727" y="13100"/>
                </a:lnTo>
                <a:moveTo>
                  <a:pt x="53727" y="88800"/>
                </a:moveTo>
                <a:lnTo>
                  <a:pt x="53727" y="88800"/>
                </a:lnTo>
                <a:lnTo>
                  <a:pt x="83545" y="77100"/>
                </a:lnTo>
                <a:lnTo>
                  <a:pt x="83545" y="38600"/>
                </a:lnTo>
                <a:lnTo>
                  <a:pt x="53727" y="50200"/>
                </a:lnTo>
                <a:lnTo>
                  <a:pt x="53727" y="8880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2068309-44"/>
          <p:cNvSpPr/>
          <p:nvPr/>
        </p:nvSpPr>
        <p:spPr>
          <a:xfrm>
            <a:off x="1297186" y="4955381"/>
            <a:ext cx="81260" cy="5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33" y="0"/>
                </a:moveTo>
                <a:lnTo>
                  <a:pt x="7333" y="0"/>
                </a:lnTo>
                <a:cubicBezTo>
                  <a:pt x="5185" y="0"/>
                  <a:pt x="3407" y="1200"/>
                  <a:pt x="2000" y="3600"/>
                </a:cubicBezTo>
                <a:lnTo>
                  <a:pt x="2000" y="3600"/>
                </a:lnTo>
                <a:lnTo>
                  <a:pt x="2000" y="3600"/>
                </a:lnTo>
                <a:cubicBezTo>
                  <a:pt x="667" y="6133"/>
                  <a:pt x="0" y="9333"/>
                  <a:pt x="0" y="13200"/>
                </a:cubicBezTo>
                <a:lnTo>
                  <a:pt x="0" y="13200"/>
                </a:lnTo>
                <a:cubicBezTo>
                  <a:pt x="0" y="16933"/>
                  <a:pt x="667" y="20067"/>
                  <a:pt x="2000" y="22600"/>
                </a:cubicBezTo>
                <a:lnTo>
                  <a:pt x="2000" y="22600"/>
                </a:lnTo>
                <a:cubicBezTo>
                  <a:pt x="3407" y="25000"/>
                  <a:pt x="5185" y="26200"/>
                  <a:pt x="7333" y="26200"/>
                </a:cubicBezTo>
                <a:lnTo>
                  <a:pt x="7333" y="26200"/>
                </a:lnTo>
                <a:lnTo>
                  <a:pt x="87556" y="26200"/>
                </a:lnTo>
                <a:cubicBezTo>
                  <a:pt x="89630" y="26200"/>
                  <a:pt x="91370" y="25000"/>
                  <a:pt x="92778" y="22600"/>
                </a:cubicBezTo>
                <a:lnTo>
                  <a:pt x="92778" y="22600"/>
                </a:lnTo>
                <a:cubicBezTo>
                  <a:pt x="94111" y="20067"/>
                  <a:pt x="94778" y="16933"/>
                  <a:pt x="94778" y="13200"/>
                </a:cubicBezTo>
                <a:lnTo>
                  <a:pt x="94778" y="13200"/>
                </a:lnTo>
                <a:cubicBezTo>
                  <a:pt x="94778" y="9333"/>
                  <a:pt x="94111" y="6133"/>
                  <a:pt x="92778" y="3600"/>
                </a:cubicBezTo>
                <a:lnTo>
                  <a:pt x="92778" y="3600"/>
                </a:lnTo>
                <a:cubicBezTo>
                  <a:pt x="91370" y="1200"/>
                  <a:pt x="89630" y="0"/>
                  <a:pt x="87556" y="0"/>
                </a:cubicBezTo>
                <a:lnTo>
                  <a:pt x="87556" y="0"/>
                </a:lnTo>
                <a:lnTo>
                  <a:pt x="7333" y="0"/>
                </a:lnTo>
                <a:moveTo>
                  <a:pt x="7333" y="78800"/>
                </a:moveTo>
                <a:lnTo>
                  <a:pt x="7333" y="78800"/>
                </a:lnTo>
                <a:cubicBezTo>
                  <a:pt x="5185" y="78800"/>
                  <a:pt x="3407" y="80000"/>
                  <a:pt x="2000" y="82400"/>
                </a:cubicBezTo>
                <a:lnTo>
                  <a:pt x="2000" y="82400"/>
                </a:lnTo>
                <a:lnTo>
                  <a:pt x="2000" y="82400"/>
                </a:lnTo>
                <a:cubicBezTo>
                  <a:pt x="667" y="84933"/>
                  <a:pt x="0" y="88067"/>
                  <a:pt x="0" y="91800"/>
                </a:cubicBezTo>
                <a:lnTo>
                  <a:pt x="0" y="91800"/>
                </a:lnTo>
                <a:cubicBezTo>
                  <a:pt x="0" y="95667"/>
                  <a:pt x="667" y="98867"/>
                  <a:pt x="2000" y="101400"/>
                </a:cubicBezTo>
                <a:lnTo>
                  <a:pt x="2000" y="101400"/>
                </a:lnTo>
                <a:cubicBezTo>
                  <a:pt x="3407" y="103800"/>
                  <a:pt x="5185" y="105000"/>
                  <a:pt x="7333" y="105000"/>
                </a:cubicBezTo>
                <a:lnTo>
                  <a:pt x="7333" y="105000"/>
                </a:lnTo>
                <a:lnTo>
                  <a:pt x="87556" y="105000"/>
                </a:lnTo>
                <a:cubicBezTo>
                  <a:pt x="89630" y="105000"/>
                  <a:pt x="91370" y="103800"/>
                  <a:pt x="92778" y="101400"/>
                </a:cubicBezTo>
                <a:lnTo>
                  <a:pt x="92778" y="101400"/>
                </a:lnTo>
                <a:cubicBezTo>
                  <a:pt x="94111" y="98867"/>
                  <a:pt x="94778" y="95667"/>
                  <a:pt x="94778" y="91800"/>
                </a:cubicBezTo>
                <a:lnTo>
                  <a:pt x="94778" y="91800"/>
                </a:lnTo>
                <a:cubicBezTo>
                  <a:pt x="94778" y="88067"/>
                  <a:pt x="94111" y="84933"/>
                  <a:pt x="92778" y="82400"/>
                </a:cubicBezTo>
                <a:lnTo>
                  <a:pt x="92778" y="82400"/>
                </a:lnTo>
                <a:cubicBezTo>
                  <a:pt x="91370" y="80000"/>
                  <a:pt x="89630" y="78800"/>
                  <a:pt x="87556" y="78800"/>
                </a:cubicBezTo>
                <a:lnTo>
                  <a:pt x="87556" y="78800"/>
                </a:lnTo>
                <a:lnTo>
                  <a:pt x="7333" y="7880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2067655-6"/>
          <p:cNvSpPr txBox="1"/>
          <p:nvPr/>
        </p:nvSpPr>
        <p:spPr>
          <a:xfrm>
            <a:off x="521494" y="183356"/>
            <a:ext cx="9667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7B5C"/>
                </a:solidFill>
                <a:latin typeface="PingFang SC"/>
                <a:ea typeface="PingFang SC"/>
                <a:cs typeface="PingFang SC"/>
              </a:rPr>
              <a:t>第三章 · 代数式</a:t>
            </a:r>
            <a:endParaRPr/>
          </a:p>
        </p:txBody>
      </p:sp>
      <p:sp>
        <p:nvSpPr>
          <p:cNvPr id="34" name="el-1785512067656-7"/>
          <p:cNvSpPr txBox="1"/>
          <p:nvPr/>
        </p:nvSpPr>
        <p:spPr>
          <a:xfrm>
            <a:off x="1602507" y="171450"/>
            <a:ext cx="17136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列代数式——从文字到符号</a:t>
            </a:r>
            <a:endParaRPr/>
          </a:p>
        </p:txBody>
      </p:sp>
      <p:sp>
        <p:nvSpPr>
          <p:cNvPr id="35" name="el-1785512067631-3"/>
          <p:cNvSpPr txBox="1"/>
          <p:nvPr/>
        </p:nvSpPr>
        <p:spPr>
          <a:xfrm>
            <a:off x="8076754" y="192881"/>
            <a:ext cx="71720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4655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文字→符号</a:t>
            </a:r>
            <a:endParaRPr/>
          </a:p>
        </p:txBody>
      </p:sp>
      <p:sp>
        <p:nvSpPr>
          <p:cNvPr id="36" name="el-1785512067760-13"/>
          <p:cNvSpPr txBox="1"/>
          <p:nvPr/>
        </p:nvSpPr>
        <p:spPr>
          <a:xfrm>
            <a:off x="800100" y="1171575"/>
            <a:ext cx="2703835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113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列代数式——从文字到符号</a:t>
            </a:r>
            <a:endParaRPr/>
          </a:p>
        </p:txBody>
      </p:sp>
      <p:sp>
        <p:nvSpPr>
          <p:cNvPr id="37" name="el-1785512067761-14"/>
          <p:cNvSpPr txBox="1"/>
          <p:nvPr/>
        </p:nvSpPr>
        <p:spPr>
          <a:xfrm>
            <a:off x="7648873" y="1231106"/>
            <a:ext cx="114865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例1 · 用代数式表示</a:t>
            </a:r>
            <a:endParaRPr/>
          </a:p>
        </p:txBody>
      </p:sp>
      <p:sp>
        <p:nvSpPr>
          <p:cNvPr id="38" name="el-1785512068004-28"/>
          <p:cNvSpPr txBox="1"/>
          <p:nvPr/>
        </p:nvSpPr>
        <p:spPr>
          <a:xfrm>
            <a:off x="500063" y="1816894"/>
            <a:ext cx="30003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1</a:t>
            </a:r>
            <a:endParaRPr/>
          </a:p>
        </p:txBody>
      </p:sp>
      <p:sp>
        <p:nvSpPr>
          <p:cNvPr id="39" name="el-1785512068026-40"/>
          <p:cNvSpPr txBox="1"/>
          <p:nvPr/>
        </p:nvSpPr>
        <p:spPr>
          <a:xfrm>
            <a:off x="821531" y="1795463"/>
            <a:ext cx="63482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苹果原价</a:t>
            </a:r>
            <a:endParaRPr/>
          </a:p>
        </p:txBody>
      </p:sp>
      <p:sp>
        <p:nvSpPr>
          <p:cNvPr id="40" name="el-1785512068027-41"/>
          <p:cNvSpPr txBox="1"/>
          <p:nvPr/>
        </p:nvSpPr>
        <p:spPr>
          <a:xfrm>
            <a:off x="1476003" y="1795463"/>
            <a:ext cx="86640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元/kg，九折</a:t>
            </a:r>
            <a:endParaRPr/>
          </a:p>
        </p:txBody>
      </p:sp>
      <p:sp>
        <p:nvSpPr>
          <p:cNvPr id="41" name="el-1785512067982-22"/>
          <p:cNvSpPr txBox="1"/>
          <p:nvPr/>
        </p:nvSpPr>
        <p:spPr>
          <a:xfrm>
            <a:off x="592931" y="2038350"/>
            <a:ext cx="3843338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28699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元/kg</a:t>
            </a:r>
            <a:endParaRPr/>
          </a:p>
        </p:txBody>
      </p:sp>
      <p:sp>
        <p:nvSpPr>
          <p:cNvPr id="42" name="el-1785512068007-30"/>
          <p:cNvSpPr txBox="1"/>
          <p:nvPr/>
        </p:nvSpPr>
        <p:spPr>
          <a:xfrm>
            <a:off x="4729163" y="1816894"/>
            <a:ext cx="30003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2</a:t>
            </a:r>
            <a:endParaRPr/>
          </a:p>
        </p:txBody>
      </p:sp>
      <p:sp>
        <p:nvSpPr>
          <p:cNvPr id="43" name="el-1785512068027-42"/>
          <p:cNvSpPr txBox="1"/>
          <p:nvPr/>
        </p:nvSpPr>
        <p:spPr>
          <a:xfrm>
            <a:off x="5050631" y="1795463"/>
            <a:ext cx="127694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长方形长0.9 m，宽</a:t>
            </a:r>
            <a:endParaRPr/>
          </a:p>
        </p:txBody>
      </p:sp>
      <p:sp>
        <p:nvSpPr>
          <p:cNvPr id="44" name="el-1785512068027-43"/>
          <p:cNvSpPr txBox="1"/>
          <p:nvPr/>
        </p:nvSpPr>
        <p:spPr>
          <a:xfrm>
            <a:off x="6347222" y="1795463"/>
            <a:ext cx="23604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m</a:t>
            </a:r>
            <a:endParaRPr/>
          </a:p>
        </p:txBody>
      </p:sp>
      <p:sp>
        <p:nvSpPr>
          <p:cNvPr id="45" name="el-1785512067984-23"/>
          <p:cNvSpPr txBox="1"/>
          <p:nvPr/>
        </p:nvSpPr>
        <p:spPr>
          <a:xfrm>
            <a:off x="4822031" y="2038350"/>
            <a:ext cx="3843338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28699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m²</a:t>
            </a:r>
            <a:endParaRPr/>
          </a:p>
        </p:txBody>
      </p:sp>
      <p:sp>
        <p:nvSpPr>
          <p:cNvPr id="46" name="el-1785512068010-32"/>
          <p:cNvSpPr txBox="1"/>
          <p:nvPr/>
        </p:nvSpPr>
        <p:spPr>
          <a:xfrm>
            <a:off x="500063" y="2707481"/>
            <a:ext cx="30003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3</a:t>
            </a:r>
            <a:endParaRPr/>
          </a:p>
        </p:txBody>
      </p:sp>
      <p:sp>
        <p:nvSpPr>
          <p:cNvPr id="47" name="el-1785512068013-34"/>
          <p:cNvSpPr txBox="1"/>
          <p:nvPr/>
        </p:nvSpPr>
        <p:spPr>
          <a:xfrm>
            <a:off x="821531" y="2686050"/>
            <a:ext cx="163450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去年产量比前年2倍少10件</a:t>
            </a:r>
            <a:endParaRPr/>
          </a:p>
        </p:txBody>
      </p:sp>
      <p:sp>
        <p:nvSpPr>
          <p:cNvPr id="48" name="el-1785512067985-24"/>
          <p:cNvSpPr txBox="1"/>
          <p:nvPr/>
        </p:nvSpPr>
        <p:spPr>
          <a:xfrm>
            <a:off x="592931" y="2928938"/>
            <a:ext cx="3843338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857399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件</a:t>
            </a:r>
            <a:endParaRPr/>
          </a:p>
        </p:txBody>
      </p:sp>
      <p:sp>
        <p:nvSpPr>
          <p:cNvPr id="49" name="el-1785512068014-35"/>
          <p:cNvSpPr txBox="1"/>
          <p:nvPr/>
        </p:nvSpPr>
        <p:spPr>
          <a:xfrm>
            <a:off x="4729163" y="2707481"/>
            <a:ext cx="30003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4</a:t>
            </a:r>
            <a:endParaRPr/>
          </a:p>
        </p:txBody>
      </p:sp>
      <p:sp>
        <p:nvSpPr>
          <p:cNvPr id="50" name="el-1785512068017-37"/>
          <p:cNvSpPr txBox="1"/>
          <p:nvPr/>
        </p:nvSpPr>
        <p:spPr>
          <a:xfrm>
            <a:off x="5050631" y="2686050"/>
            <a:ext cx="17991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长方体水池 a×a×h，水占 ⅓</a:t>
            </a:r>
            <a:endParaRPr/>
          </a:p>
        </p:txBody>
      </p:sp>
      <p:sp>
        <p:nvSpPr>
          <p:cNvPr id="51" name="el-1785512068017-38"/>
          <p:cNvSpPr txBox="1"/>
          <p:nvPr/>
        </p:nvSpPr>
        <p:spPr>
          <a:xfrm>
            <a:off x="4864894" y="2981325"/>
            <a:ext cx="54299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D1F14"/>
                </a:solidFill>
                <a:latin typeface="Courier New"/>
                <a:ea typeface="Courier New"/>
                <a:cs typeface="Courier New"/>
              </a:rPr>
              <a:t>⅓ a²h</a:t>
            </a:r>
            <a:endParaRPr/>
          </a:p>
        </p:txBody>
      </p:sp>
      <p:sp>
        <p:nvSpPr>
          <p:cNvPr id="52" name="el-1785512067787-16"/>
          <p:cNvSpPr txBox="1"/>
          <p:nvPr/>
        </p:nvSpPr>
        <p:spPr>
          <a:xfrm>
            <a:off x="842963" y="3583781"/>
            <a:ext cx="272891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关键：</a:t>
            </a:r>
            <a:r>
              <a:rPr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同一个代数式可以表示不同实际意义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如</a:t>
            </a:r>
            <a:r>
              <a:rPr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0.9p</a:t>
            </a:r>
            <a:r>
              <a:rPr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既表示售价，也表示面积</a:t>
            </a:r>
            <a:endParaRPr/>
          </a:p>
        </p:txBody>
      </p:sp>
      <p:sp>
        <p:nvSpPr>
          <p:cNvPr id="53" name="el-1785512067647-4"/>
          <p:cNvSpPr txBox="1"/>
          <p:nvPr/>
        </p:nvSpPr>
        <p:spPr>
          <a:xfrm>
            <a:off x="400050" y="4911328"/>
            <a:ext cx="77256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代数式表示</a:t>
            </a:r>
            <a:endParaRPr/>
          </a:p>
        </p:txBody>
      </p:sp>
      <p:sp>
        <p:nvSpPr>
          <p:cNvPr id="54" name="el-1785512067654-5"/>
          <p:cNvSpPr txBox="1"/>
          <p:nvPr/>
        </p:nvSpPr>
        <p:spPr>
          <a:xfrm>
            <a:off x="1294061" y="4911328"/>
            <a:ext cx="76006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7517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文字→符号</a:t>
            </a:r>
            <a:endParaRPr/>
          </a:p>
        </p:txBody>
      </p:sp>
      <p:sp>
        <p:nvSpPr>
          <p:cNvPr id="55" name="el-1785512067669-8"/>
          <p:cNvSpPr txBox="1"/>
          <p:nvPr/>
        </p:nvSpPr>
        <p:spPr>
          <a:xfrm>
            <a:off x="8357370" y="4911328"/>
            <a:ext cx="43658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06 / 11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69039-1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2068060-1"/>
          <p:cNvSpPr txBox="1"/>
          <p:nvPr/>
        </p:nvSpPr>
        <p:spPr>
          <a:xfrm>
            <a:off x="7115696" y="4348163"/>
            <a:ext cx="2028304" cy="738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5060" spc="563">
                <a:solidFill>
                  <a:srgbClr val="B84A2C">
                    <a:alpha val="4000"/>
                  </a:srgbClr>
                </a:solidFill>
                <a:latin typeface="Georgia"/>
                <a:ea typeface="Georgia"/>
                <a:cs typeface="Georgia"/>
              </a:rPr>
              <a:t>比·例</a:t>
            </a:r>
            <a:endParaRPr/>
          </a:p>
        </p:txBody>
      </p:sp>
      <p:cxnSp>
        <p:nvCxnSpPr>
          <p:cNvPr id="4" name="el-1785512068063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5D9C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2068074-9"/>
          <p:cNvCxnSpPr/>
          <p:nvPr/>
        </p:nvCxnSpPr>
        <p:spPr>
          <a:xfrm>
            <a:off x="410766" y="183356"/>
            <a:ext cx="914" cy="147638"/>
          </a:xfrm>
          <a:prstGeom prst="line">
            <a:avLst/>
          </a:prstGeom>
          <a:ln w="21431" cap="flat">
            <a:solidFill>
              <a:srgbClr val="B84A2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2068548-49"/>
          <p:cNvSpPr/>
          <p:nvPr/>
        </p:nvSpPr>
        <p:spPr>
          <a:xfrm>
            <a:off x="8146563" y="211931"/>
            <a:ext cx="1247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538" y="6000"/>
                </a:moveTo>
                <a:lnTo>
                  <a:pt x="60538" y="6000"/>
                </a:lnTo>
                <a:lnTo>
                  <a:pt x="80692" y="6000"/>
                </a:lnTo>
                <a:cubicBezTo>
                  <a:pt x="82179" y="6000"/>
                  <a:pt x="83410" y="6545"/>
                  <a:pt x="84385" y="7636"/>
                </a:cubicBezTo>
                <a:lnTo>
                  <a:pt x="84385" y="7636"/>
                </a:lnTo>
                <a:cubicBezTo>
                  <a:pt x="85308" y="8788"/>
                  <a:pt x="85769" y="10212"/>
                  <a:pt x="85769" y="11909"/>
                </a:cubicBezTo>
                <a:lnTo>
                  <a:pt x="85769" y="11909"/>
                </a:lnTo>
                <a:cubicBezTo>
                  <a:pt x="85769" y="13667"/>
                  <a:pt x="85308" y="15091"/>
                  <a:pt x="84385" y="16182"/>
                </a:cubicBezTo>
                <a:lnTo>
                  <a:pt x="84385" y="16182"/>
                </a:lnTo>
                <a:cubicBezTo>
                  <a:pt x="83410" y="17333"/>
                  <a:pt x="82179" y="17909"/>
                  <a:pt x="80692" y="17909"/>
                </a:cubicBezTo>
                <a:lnTo>
                  <a:pt x="80692" y="17909"/>
                </a:lnTo>
                <a:lnTo>
                  <a:pt x="62769" y="17909"/>
                </a:lnTo>
                <a:cubicBezTo>
                  <a:pt x="61795" y="22879"/>
                  <a:pt x="59359" y="26424"/>
                  <a:pt x="55462" y="28545"/>
                </a:cubicBezTo>
                <a:lnTo>
                  <a:pt x="55462" y="28545"/>
                </a:lnTo>
                <a:lnTo>
                  <a:pt x="55462" y="83545"/>
                </a:lnTo>
                <a:lnTo>
                  <a:pt x="80692" y="83545"/>
                </a:lnTo>
                <a:cubicBezTo>
                  <a:pt x="82179" y="83545"/>
                  <a:pt x="83410" y="84091"/>
                  <a:pt x="84385" y="85182"/>
                </a:cubicBezTo>
                <a:lnTo>
                  <a:pt x="84385" y="85182"/>
                </a:lnTo>
                <a:cubicBezTo>
                  <a:pt x="85308" y="86333"/>
                  <a:pt x="85769" y="87758"/>
                  <a:pt x="85769" y="89455"/>
                </a:cubicBezTo>
                <a:lnTo>
                  <a:pt x="85769" y="89455"/>
                </a:lnTo>
                <a:cubicBezTo>
                  <a:pt x="85769" y="91212"/>
                  <a:pt x="85308" y="92667"/>
                  <a:pt x="84385" y="93818"/>
                </a:cubicBezTo>
                <a:lnTo>
                  <a:pt x="84385" y="93818"/>
                </a:lnTo>
                <a:cubicBezTo>
                  <a:pt x="83410" y="94909"/>
                  <a:pt x="82179" y="95455"/>
                  <a:pt x="80692" y="95455"/>
                </a:cubicBezTo>
                <a:lnTo>
                  <a:pt x="80692" y="95455"/>
                </a:lnTo>
                <a:lnTo>
                  <a:pt x="50462" y="95455"/>
                </a:lnTo>
                <a:lnTo>
                  <a:pt x="20154" y="95455"/>
                </a:lnTo>
                <a:cubicBezTo>
                  <a:pt x="18667" y="95455"/>
                  <a:pt x="17462" y="94909"/>
                  <a:pt x="16538" y="93818"/>
                </a:cubicBezTo>
                <a:lnTo>
                  <a:pt x="16538" y="93818"/>
                </a:lnTo>
                <a:cubicBezTo>
                  <a:pt x="15564" y="92667"/>
                  <a:pt x="15077" y="91212"/>
                  <a:pt x="15077" y="89455"/>
                </a:cubicBezTo>
                <a:lnTo>
                  <a:pt x="15077" y="89455"/>
                </a:lnTo>
                <a:cubicBezTo>
                  <a:pt x="15077" y="87758"/>
                  <a:pt x="15564" y="86333"/>
                  <a:pt x="16538" y="85182"/>
                </a:cubicBezTo>
                <a:lnTo>
                  <a:pt x="16538" y="85182"/>
                </a:lnTo>
                <a:cubicBezTo>
                  <a:pt x="17462" y="84091"/>
                  <a:pt x="18667" y="83545"/>
                  <a:pt x="20154" y="83545"/>
                </a:cubicBezTo>
                <a:lnTo>
                  <a:pt x="20154" y="83545"/>
                </a:lnTo>
                <a:lnTo>
                  <a:pt x="45385" y="83545"/>
                </a:lnTo>
                <a:lnTo>
                  <a:pt x="45385" y="28545"/>
                </a:lnTo>
                <a:cubicBezTo>
                  <a:pt x="41487" y="26424"/>
                  <a:pt x="39077" y="22879"/>
                  <a:pt x="38154" y="17909"/>
                </a:cubicBezTo>
                <a:lnTo>
                  <a:pt x="38154" y="17909"/>
                </a:lnTo>
                <a:lnTo>
                  <a:pt x="20154" y="17909"/>
                </a:lnTo>
                <a:cubicBezTo>
                  <a:pt x="18667" y="17909"/>
                  <a:pt x="17462" y="17333"/>
                  <a:pt x="16538" y="16182"/>
                </a:cubicBezTo>
                <a:lnTo>
                  <a:pt x="16538" y="16182"/>
                </a:lnTo>
                <a:cubicBezTo>
                  <a:pt x="15564" y="15091"/>
                  <a:pt x="15077" y="13667"/>
                  <a:pt x="15077" y="11909"/>
                </a:cubicBezTo>
                <a:lnTo>
                  <a:pt x="15077" y="11909"/>
                </a:lnTo>
                <a:cubicBezTo>
                  <a:pt x="15077" y="10212"/>
                  <a:pt x="15564" y="8788"/>
                  <a:pt x="16538" y="7636"/>
                </a:cubicBezTo>
                <a:lnTo>
                  <a:pt x="16538" y="7636"/>
                </a:lnTo>
                <a:cubicBezTo>
                  <a:pt x="17462" y="6545"/>
                  <a:pt x="18667" y="6000"/>
                  <a:pt x="20154" y="6000"/>
                </a:cubicBezTo>
                <a:lnTo>
                  <a:pt x="20154" y="6000"/>
                </a:lnTo>
                <a:lnTo>
                  <a:pt x="40308" y="6000"/>
                </a:lnTo>
                <a:cubicBezTo>
                  <a:pt x="42769" y="2121"/>
                  <a:pt x="46154" y="121"/>
                  <a:pt x="50462" y="0"/>
                </a:cubicBezTo>
                <a:lnTo>
                  <a:pt x="50462" y="0"/>
                </a:lnTo>
                <a:cubicBezTo>
                  <a:pt x="54769" y="121"/>
                  <a:pt x="58128" y="2121"/>
                  <a:pt x="60538" y="6000"/>
                </a:cubicBezTo>
                <a:lnTo>
                  <a:pt x="60538" y="6000"/>
                </a:lnTo>
                <a:moveTo>
                  <a:pt x="69385" y="59636"/>
                </a:moveTo>
                <a:lnTo>
                  <a:pt x="69385" y="59636"/>
                </a:lnTo>
                <a:lnTo>
                  <a:pt x="92077" y="59636"/>
                </a:lnTo>
                <a:lnTo>
                  <a:pt x="80692" y="36545"/>
                </a:lnTo>
                <a:lnTo>
                  <a:pt x="69385" y="59636"/>
                </a:lnTo>
                <a:moveTo>
                  <a:pt x="80692" y="77545"/>
                </a:moveTo>
                <a:lnTo>
                  <a:pt x="80692" y="77545"/>
                </a:lnTo>
                <a:cubicBezTo>
                  <a:pt x="75667" y="77424"/>
                  <a:pt x="71308" y="76000"/>
                  <a:pt x="67615" y="73273"/>
                </a:cubicBezTo>
                <a:lnTo>
                  <a:pt x="67615" y="73273"/>
                </a:lnTo>
                <a:lnTo>
                  <a:pt x="67615" y="73273"/>
                </a:lnTo>
                <a:cubicBezTo>
                  <a:pt x="64026" y="70545"/>
                  <a:pt x="61769" y="67061"/>
                  <a:pt x="60846" y="62818"/>
                </a:cubicBezTo>
                <a:lnTo>
                  <a:pt x="60846" y="62818"/>
                </a:lnTo>
                <a:cubicBezTo>
                  <a:pt x="60538" y="60697"/>
                  <a:pt x="60897" y="58697"/>
                  <a:pt x="61923" y="56818"/>
                </a:cubicBezTo>
                <a:lnTo>
                  <a:pt x="61923" y="56818"/>
                </a:lnTo>
                <a:lnTo>
                  <a:pt x="76923" y="26455"/>
                </a:lnTo>
                <a:cubicBezTo>
                  <a:pt x="77795" y="24758"/>
                  <a:pt x="79051" y="23909"/>
                  <a:pt x="80692" y="23909"/>
                </a:cubicBezTo>
                <a:lnTo>
                  <a:pt x="80692" y="23909"/>
                </a:lnTo>
                <a:cubicBezTo>
                  <a:pt x="82385" y="24030"/>
                  <a:pt x="83667" y="24879"/>
                  <a:pt x="84538" y="26455"/>
                </a:cubicBezTo>
                <a:lnTo>
                  <a:pt x="84538" y="26455"/>
                </a:lnTo>
                <a:lnTo>
                  <a:pt x="99462" y="56818"/>
                </a:lnTo>
                <a:cubicBezTo>
                  <a:pt x="100538" y="58697"/>
                  <a:pt x="100923" y="60697"/>
                  <a:pt x="100615" y="62818"/>
                </a:cubicBezTo>
                <a:lnTo>
                  <a:pt x="100615" y="62818"/>
                </a:lnTo>
                <a:cubicBezTo>
                  <a:pt x="99641" y="67061"/>
                  <a:pt x="97385" y="70545"/>
                  <a:pt x="93846" y="73273"/>
                </a:cubicBezTo>
                <a:lnTo>
                  <a:pt x="93846" y="73273"/>
                </a:lnTo>
                <a:cubicBezTo>
                  <a:pt x="90154" y="76000"/>
                  <a:pt x="85769" y="77424"/>
                  <a:pt x="80692" y="77545"/>
                </a:cubicBezTo>
                <a:lnTo>
                  <a:pt x="80692" y="77545"/>
                </a:lnTo>
                <a:moveTo>
                  <a:pt x="20000" y="36545"/>
                </a:moveTo>
                <a:lnTo>
                  <a:pt x="20000" y="36545"/>
                </a:lnTo>
                <a:lnTo>
                  <a:pt x="8462" y="59636"/>
                </a:lnTo>
                <a:lnTo>
                  <a:pt x="31308" y="59636"/>
                </a:lnTo>
                <a:lnTo>
                  <a:pt x="20000" y="36545"/>
                </a:lnTo>
                <a:moveTo>
                  <a:pt x="77" y="62818"/>
                </a:moveTo>
                <a:lnTo>
                  <a:pt x="77" y="62818"/>
                </a:lnTo>
                <a:cubicBezTo>
                  <a:pt x="-231" y="60697"/>
                  <a:pt x="154" y="58697"/>
                  <a:pt x="1231" y="56818"/>
                </a:cubicBezTo>
                <a:lnTo>
                  <a:pt x="1231" y="56818"/>
                </a:lnTo>
                <a:lnTo>
                  <a:pt x="16231" y="26455"/>
                </a:lnTo>
                <a:cubicBezTo>
                  <a:pt x="17051" y="24758"/>
                  <a:pt x="18308" y="23909"/>
                  <a:pt x="20000" y="23909"/>
                </a:cubicBezTo>
                <a:lnTo>
                  <a:pt x="20000" y="23909"/>
                </a:lnTo>
                <a:cubicBezTo>
                  <a:pt x="21692" y="24030"/>
                  <a:pt x="22949" y="24879"/>
                  <a:pt x="23769" y="26455"/>
                </a:cubicBezTo>
                <a:lnTo>
                  <a:pt x="23769" y="26455"/>
                </a:lnTo>
                <a:lnTo>
                  <a:pt x="38769" y="56818"/>
                </a:lnTo>
                <a:cubicBezTo>
                  <a:pt x="39795" y="58697"/>
                  <a:pt x="40154" y="60697"/>
                  <a:pt x="39846" y="62818"/>
                </a:cubicBezTo>
                <a:lnTo>
                  <a:pt x="39846" y="62818"/>
                </a:lnTo>
                <a:cubicBezTo>
                  <a:pt x="38923" y="67061"/>
                  <a:pt x="36615" y="70545"/>
                  <a:pt x="32923" y="73273"/>
                </a:cubicBezTo>
                <a:lnTo>
                  <a:pt x="32923" y="73273"/>
                </a:lnTo>
                <a:cubicBezTo>
                  <a:pt x="29333" y="76000"/>
                  <a:pt x="25026" y="77424"/>
                  <a:pt x="20000" y="77545"/>
                </a:cubicBezTo>
                <a:lnTo>
                  <a:pt x="20000" y="77545"/>
                </a:lnTo>
                <a:cubicBezTo>
                  <a:pt x="14923" y="77424"/>
                  <a:pt x="10564" y="76000"/>
                  <a:pt x="6923" y="73273"/>
                </a:cubicBezTo>
                <a:lnTo>
                  <a:pt x="6923" y="73273"/>
                </a:lnTo>
                <a:cubicBezTo>
                  <a:pt x="3333" y="70545"/>
                  <a:pt x="1051" y="67061"/>
                  <a:pt x="77" y="62818"/>
                </a:cubicBezTo>
                <a:lnTo>
                  <a:pt x="77" y="62818"/>
                </a:lnTo>
              </a:path>
            </a:pathLst>
          </a:custGeom>
          <a:solidFill>
            <a:srgbClr val="A68B7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2068119-11"/>
          <p:cNvCxnSpPr/>
          <p:nvPr/>
        </p:nvCxnSpPr>
        <p:spPr>
          <a:xfrm>
            <a:off x="400050" y="864394"/>
            <a:ext cx="8343900" cy="914"/>
          </a:xfrm>
          <a:prstGeom prst="line">
            <a:avLst/>
          </a:prstGeom>
          <a:ln w="14288" cap="flat">
            <a:solidFill>
              <a:srgbClr val="D9C8B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2068132-15"/>
          <p:cNvSpPr/>
          <p:nvPr/>
        </p:nvSpPr>
        <p:spPr>
          <a:xfrm>
            <a:off x="400050" y="514350"/>
            <a:ext cx="314325" cy="314325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2068552-52"/>
          <p:cNvSpPr/>
          <p:nvPr/>
        </p:nvSpPr>
        <p:spPr>
          <a:xfrm>
            <a:off x="457200" y="584002"/>
            <a:ext cx="200025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24" y="7278"/>
                </a:moveTo>
                <a:lnTo>
                  <a:pt x="12524" y="7278"/>
                </a:lnTo>
                <a:cubicBezTo>
                  <a:pt x="12524" y="5167"/>
                  <a:pt x="11937" y="3426"/>
                  <a:pt x="10762" y="2056"/>
                </a:cubicBezTo>
                <a:lnTo>
                  <a:pt x="10762" y="2056"/>
                </a:lnTo>
                <a:lnTo>
                  <a:pt x="10762" y="2056"/>
                </a:lnTo>
                <a:cubicBezTo>
                  <a:pt x="9587" y="685"/>
                  <a:pt x="8079" y="0"/>
                  <a:pt x="6238" y="0"/>
                </a:cubicBezTo>
                <a:lnTo>
                  <a:pt x="6238" y="0"/>
                </a:lnTo>
                <a:cubicBezTo>
                  <a:pt x="4429" y="0"/>
                  <a:pt x="2937" y="685"/>
                  <a:pt x="1762" y="2056"/>
                </a:cubicBezTo>
                <a:lnTo>
                  <a:pt x="1762" y="2056"/>
                </a:lnTo>
                <a:cubicBezTo>
                  <a:pt x="587" y="3426"/>
                  <a:pt x="0" y="5167"/>
                  <a:pt x="0" y="7278"/>
                </a:cubicBezTo>
                <a:lnTo>
                  <a:pt x="0" y="7278"/>
                </a:lnTo>
                <a:lnTo>
                  <a:pt x="0" y="83833"/>
                </a:lnTo>
                <a:cubicBezTo>
                  <a:pt x="127" y="89019"/>
                  <a:pt x="1619" y="93352"/>
                  <a:pt x="4476" y="96833"/>
                </a:cubicBezTo>
                <a:lnTo>
                  <a:pt x="4476" y="96833"/>
                </a:lnTo>
                <a:cubicBezTo>
                  <a:pt x="7492" y="100167"/>
                  <a:pt x="11206" y="101926"/>
                  <a:pt x="15619" y="102111"/>
                </a:cubicBezTo>
                <a:lnTo>
                  <a:pt x="15619" y="102111"/>
                </a:lnTo>
                <a:lnTo>
                  <a:pt x="93762" y="102111"/>
                </a:lnTo>
                <a:cubicBezTo>
                  <a:pt x="95571" y="102111"/>
                  <a:pt x="97063" y="101426"/>
                  <a:pt x="98238" y="100056"/>
                </a:cubicBezTo>
                <a:lnTo>
                  <a:pt x="98238" y="100056"/>
                </a:lnTo>
                <a:cubicBezTo>
                  <a:pt x="99413" y="98685"/>
                  <a:pt x="100000" y="96926"/>
                  <a:pt x="100000" y="94778"/>
                </a:cubicBezTo>
                <a:lnTo>
                  <a:pt x="100000" y="94778"/>
                </a:lnTo>
                <a:cubicBezTo>
                  <a:pt x="100000" y="92667"/>
                  <a:pt x="99413" y="90926"/>
                  <a:pt x="98238" y="89556"/>
                </a:cubicBezTo>
                <a:lnTo>
                  <a:pt x="98238" y="89556"/>
                </a:lnTo>
                <a:cubicBezTo>
                  <a:pt x="97063" y="88185"/>
                  <a:pt x="95571" y="87500"/>
                  <a:pt x="93762" y="87500"/>
                </a:cubicBezTo>
                <a:lnTo>
                  <a:pt x="93762" y="87500"/>
                </a:lnTo>
                <a:lnTo>
                  <a:pt x="15619" y="87500"/>
                </a:lnTo>
                <a:cubicBezTo>
                  <a:pt x="13683" y="87352"/>
                  <a:pt x="12651" y="86130"/>
                  <a:pt x="12524" y="83833"/>
                </a:cubicBezTo>
                <a:lnTo>
                  <a:pt x="12524" y="83833"/>
                </a:lnTo>
                <a:lnTo>
                  <a:pt x="12524" y="7278"/>
                </a:lnTo>
                <a:moveTo>
                  <a:pt x="92000" y="27111"/>
                </a:moveTo>
                <a:lnTo>
                  <a:pt x="92000" y="27111"/>
                </a:lnTo>
                <a:cubicBezTo>
                  <a:pt x="93175" y="25593"/>
                  <a:pt x="93762" y="23852"/>
                  <a:pt x="93762" y="21889"/>
                </a:cubicBezTo>
                <a:lnTo>
                  <a:pt x="93762" y="21889"/>
                </a:lnTo>
                <a:lnTo>
                  <a:pt x="93762" y="21889"/>
                </a:lnTo>
                <a:cubicBezTo>
                  <a:pt x="93762" y="19889"/>
                  <a:pt x="93175" y="18130"/>
                  <a:pt x="92000" y="16611"/>
                </a:cubicBezTo>
                <a:lnTo>
                  <a:pt x="92000" y="16611"/>
                </a:lnTo>
                <a:cubicBezTo>
                  <a:pt x="90698" y="15278"/>
                  <a:pt x="89206" y="14611"/>
                  <a:pt x="87524" y="14611"/>
                </a:cubicBezTo>
                <a:lnTo>
                  <a:pt x="87524" y="14611"/>
                </a:lnTo>
                <a:cubicBezTo>
                  <a:pt x="85810" y="14611"/>
                  <a:pt x="84302" y="15278"/>
                  <a:pt x="83000" y="16611"/>
                </a:cubicBezTo>
                <a:lnTo>
                  <a:pt x="83000" y="16611"/>
                </a:lnTo>
                <a:lnTo>
                  <a:pt x="62524" y="40778"/>
                </a:lnTo>
                <a:lnTo>
                  <a:pt x="51381" y="27556"/>
                </a:lnTo>
                <a:cubicBezTo>
                  <a:pt x="50079" y="26185"/>
                  <a:pt x="48571" y="25500"/>
                  <a:pt x="46857" y="25500"/>
                </a:cubicBezTo>
                <a:lnTo>
                  <a:pt x="46857" y="25500"/>
                </a:lnTo>
                <a:cubicBezTo>
                  <a:pt x="45175" y="25500"/>
                  <a:pt x="43683" y="26185"/>
                  <a:pt x="42381" y="27556"/>
                </a:cubicBezTo>
                <a:lnTo>
                  <a:pt x="42381" y="27556"/>
                </a:lnTo>
                <a:lnTo>
                  <a:pt x="20524" y="53111"/>
                </a:lnTo>
                <a:cubicBezTo>
                  <a:pt x="19349" y="54630"/>
                  <a:pt x="18762" y="56370"/>
                  <a:pt x="18762" y="58333"/>
                </a:cubicBezTo>
                <a:lnTo>
                  <a:pt x="18762" y="58333"/>
                </a:lnTo>
                <a:cubicBezTo>
                  <a:pt x="18762" y="60296"/>
                  <a:pt x="19349" y="62037"/>
                  <a:pt x="20524" y="63556"/>
                </a:cubicBezTo>
                <a:lnTo>
                  <a:pt x="20524" y="63556"/>
                </a:lnTo>
                <a:cubicBezTo>
                  <a:pt x="21825" y="64926"/>
                  <a:pt x="23317" y="65611"/>
                  <a:pt x="25000" y="65611"/>
                </a:cubicBezTo>
                <a:lnTo>
                  <a:pt x="25000" y="65611"/>
                </a:lnTo>
                <a:cubicBezTo>
                  <a:pt x="26683" y="65611"/>
                  <a:pt x="28175" y="64926"/>
                  <a:pt x="29476" y="63556"/>
                </a:cubicBezTo>
                <a:lnTo>
                  <a:pt x="29476" y="63556"/>
                </a:lnTo>
                <a:lnTo>
                  <a:pt x="46857" y="43056"/>
                </a:lnTo>
                <a:lnTo>
                  <a:pt x="58000" y="56278"/>
                </a:lnTo>
                <a:cubicBezTo>
                  <a:pt x="59302" y="57648"/>
                  <a:pt x="60810" y="58333"/>
                  <a:pt x="62524" y="58333"/>
                </a:cubicBezTo>
                <a:lnTo>
                  <a:pt x="62524" y="58333"/>
                </a:lnTo>
                <a:cubicBezTo>
                  <a:pt x="64206" y="58333"/>
                  <a:pt x="65698" y="57648"/>
                  <a:pt x="67000" y="56278"/>
                </a:cubicBezTo>
                <a:lnTo>
                  <a:pt x="67000" y="56278"/>
                </a:lnTo>
                <a:lnTo>
                  <a:pt x="92000" y="27111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2068127-14"/>
          <p:cNvSpPr/>
          <p:nvPr/>
        </p:nvSpPr>
        <p:spPr>
          <a:xfrm>
            <a:off x="8058150" y="571500"/>
            <a:ext cx="685800" cy="200025"/>
          </a:xfrm>
          <a:prstGeom prst="roundRect">
            <a:avLst>
              <a:gd name="adj" fmla="val 50000"/>
            </a:avLst>
          </a:prstGeom>
          <a:solidFill>
            <a:srgbClr val="EFE6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68134-16"/>
          <p:cNvSpPr/>
          <p:nvPr/>
        </p:nvSpPr>
        <p:spPr>
          <a:xfrm>
            <a:off x="400050" y="1557189"/>
            <a:ext cx="4093369" cy="1412900"/>
          </a:xfrm>
          <a:prstGeom prst="roundRect">
            <a:avLst>
              <a:gd name="adj" fmla="val 4045"/>
            </a:avLst>
          </a:prstGeom>
          <a:solidFill>
            <a:srgbClr val="FCF6F0"/>
          </a:solidFill>
          <a:ln w="14288" algn="in">
            <a:solidFill>
              <a:srgbClr val="C9825E"/>
            </a:solidFill>
            <a:prstDash val="solid"/>
          </a:ln>
          <a:effectLst>
            <a:outerShdw blurRad="85725" dist="28575" dir="5400000" sx="100000" sy="100000" kx="0" ky="0" algn="ctr">
              <a:srgbClr val="B84A2C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2" name="el-1785512068186-36"/>
          <p:cNvCxnSpPr/>
          <p:nvPr/>
        </p:nvCxnSpPr>
        <p:spPr>
          <a:xfrm>
            <a:off x="585788" y="2078682"/>
            <a:ext cx="3721894" cy="914"/>
          </a:xfrm>
          <a:prstGeom prst="line">
            <a:avLst/>
          </a:prstGeom>
          <a:ln w="14288" cap="flat">
            <a:solidFill>
              <a:srgbClr val="E8D4C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2068194-40"/>
          <p:cNvSpPr/>
          <p:nvPr/>
        </p:nvSpPr>
        <p:spPr>
          <a:xfrm>
            <a:off x="585788" y="1714351"/>
            <a:ext cx="300038" cy="300038"/>
          </a:xfrm>
          <a:prstGeom prst="ellipse">
            <a:avLst/>
          </a:prstGeom>
          <a:solidFill>
            <a:srgbClr val="F0E0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2068563-59"/>
          <p:cNvSpPr/>
          <p:nvPr/>
        </p:nvSpPr>
        <p:spPr>
          <a:xfrm>
            <a:off x="671513" y="1789361"/>
            <a:ext cx="128588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000" y="2000"/>
                </a:moveTo>
                <a:lnTo>
                  <a:pt x="54000" y="2000"/>
                </a:lnTo>
                <a:cubicBezTo>
                  <a:pt x="52333" y="667"/>
                  <a:pt x="50405" y="0"/>
                  <a:pt x="48214" y="0"/>
                </a:cubicBezTo>
                <a:lnTo>
                  <a:pt x="48214" y="0"/>
                </a:lnTo>
                <a:lnTo>
                  <a:pt x="48214" y="0"/>
                </a:lnTo>
                <a:cubicBezTo>
                  <a:pt x="46024" y="0"/>
                  <a:pt x="44095" y="667"/>
                  <a:pt x="42429" y="2000"/>
                </a:cubicBezTo>
                <a:lnTo>
                  <a:pt x="42429" y="2000"/>
                </a:lnTo>
                <a:lnTo>
                  <a:pt x="2286" y="37125"/>
                </a:lnTo>
                <a:cubicBezTo>
                  <a:pt x="762" y="38583"/>
                  <a:pt x="0" y="40271"/>
                  <a:pt x="0" y="42188"/>
                </a:cubicBezTo>
                <a:lnTo>
                  <a:pt x="0" y="42188"/>
                </a:lnTo>
                <a:cubicBezTo>
                  <a:pt x="0" y="44104"/>
                  <a:pt x="762" y="45792"/>
                  <a:pt x="2286" y="47250"/>
                </a:cubicBezTo>
                <a:lnTo>
                  <a:pt x="2286" y="47250"/>
                </a:lnTo>
                <a:cubicBezTo>
                  <a:pt x="3952" y="48583"/>
                  <a:pt x="5881" y="49250"/>
                  <a:pt x="8071" y="49250"/>
                </a:cubicBezTo>
                <a:lnTo>
                  <a:pt x="8071" y="49250"/>
                </a:lnTo>
                <a:cubicBezTo>
                  <a:pt x="10214" y="49250"/>
                  <a:pt x="12119" y="48583"/>
                  <a:pt x="13786" y="47250"/>
                </a:cubicBezTo>
                <a:lnTo>
                  <a:pt x="13786" y="47250"/>
                </a:lnTo>
                <a:lnTo>
                  <a:pt x="40214" y="23938"/>
                </a:lnTo>
                <a:lnTo>
                  <a:pt x="40214" y="91438"/>
                </a:lnTo>
                <a:cubicBezTo>
                  <a:pt x="40214" y="93479"/>
                  <a:pt x="40952" y="95146"/>
                  <a:pt x="42429" y="96438"/>
                </a:cubicBezTo>
                <a:lnTo>
                  <a:pt x="42429" y="96438"/>
                </a:lnTo>
                <a:cubicBezTo>
                  <a:pt x="43952" y="97771"/>
                  <a:pt x="45881" y="98438"/>
                  <a:pt x="48214" y="98438"/>
                </a:cubicBezTo>
                <a:lnTo>
                  <a:pt x="48214" y="98438"/>
                </a:lnTo>
                <a:cubicBezTo>
                  <a:pt x="50548" y="98438"/>
                  <a:pt x="52476" y="97771"/>
                  <a:pt x="54000" y="96438"/>
                </a:cubicBezTo>
                <a:lnTo>
                  <a:pt x="54000" y="96438"/>
                </a:lnTo>
                <a:cubicBezTo>
                  <a:pt x="55524" y="95146"/>
                  <a:pt x="56286" y="93479"/>
                  <a:pt x="56286" y="91438"/>
                </a:cubicBezTo>
                <a:lnTo>
                  <a:pt x="56286" y="91438"/>
                </a:lnTo>
                <a:lnTo>
                  <a:pt x="56286" y="23938"/>
                </a:lnTo>
                <a:lnTo>
                  <a:pt x="82643" y="47250"/>
                </a:lnTo>
                <a:cubicBezTo>
                  <a:pt x="84310" y="48583"/>
                  <a:pt x="86238" y="49250"/>
                  <a:pt x="88429" y="49250"/>
                </a:cubicBezTo>
                <a:lnTo>
                  <a:pt x="88429" y="49250"/>
                </a:lnTo>
                <a:cubicBezTo>
                  <a:pt x="90571" y="49250"/>
                  <a:pt x="92476" y="48583"/>
                  <a:pt x="94143" y="47250"/>
                </a:cubicBezTo>
                <a:lnTo>
                  <a:pt x="94143" y="47250"/>
                </a:lnTo>
                <a:cubicBezTo>
                  <a:pt x="95667" y="45792"/>
                  <a:pt x="96429" y="44104"/>
                  <a:pt x="96429" y="42188"/>
                </a:cubicBezTo>
                <a:lnTo>
                  <a:pt x="96429" y="42188"/>
                </a:lnTo>
                <a:cubicBezTo>
                  <a:pt x="96429" y="40271"/>
                  <a:pt x="95667" y="38583"/>
                  <a:pt x="94143" y="37125"/>
                </a:cubicBezTo>
                <a:lnTo>
                  <a:pt x="94143" y="37125"/>
                </a:lnTo>
                <a:lnTo>
                  <a:pt x="54000" y="200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2068136-17"/>
          <p:cNvSpPr/>
          <p:nvPr/>
        </p:nvSpPr>
        <p:spPr>
          <a:xfrm>
            <a:off x="400050" y="3098676"/>
            <a:ext cx="4093369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47" y="0"/>
                </a:moveTo>
                <a:lnTo>
                  <a:pt x="98953" y="0"/>
                </a:lnTo>
                <a:lnTo>
                  <a:pt x="99056" y="57"/>
                </a:lnTo>
                <a:lnTo>
                  <a:pt x="99158" y="257"/>
                </a:lnTo>
                <a:lnTo>
                  <a:pt x="99258" y="543"/>
                </a:lnTo>
                <a:lnTo>
                  <a:pt x="99353" y="971"/>
                </a:lnTo>
                <a:lnTo>
                  <a:pt x="99447" y="1514"/>
                </a:lnTo>
                <a:lnTo>
                  <a:pt x="99535" y="2171"/>
                </a:lnTo>
                <a:lnTo>
                  <a:pt x="99616" y="2914"/>
                </a:lnTo>
                <a:lnTo>
                  <a:pt x="99693" y="3771"/>
                </a:lnTo>
                <a:lnTo>
                  <a:pt x="99763" y="4714"/>
                </a:lnTo>
                <a:lnTo>
                  <a:pt x="99823" y="5714"/>
                </a:lnTo>
                <a:lnTo>
                  <a:pt x="99877" y="6800"/>
                </a:lnTo>
                <a:lnTo>
                  <a:pt x="99921" y="7943"/>
                </a:lnTo>
                <a:lnTo>
                  <a:pt x="99956" y="9114"/>
                </a:lnTo>
                <a:lnTo>
                  <a:pt x="99979" y="10343"/>
                </a:lnTo>
                <a:lnTo>
                  <a:pt x="99995" y="11600"/>
                </a:lnTo>
                <a:lnTo>
                  <a:pt x="100000" y="12857"/>
                </a:lnTo>
                <a:lnTo>
                  <a:pt x="100000" y="87143"/>
                </a:lnTo>
                <a:lnTo>
                  <a:pt x="99995" y="88400"/>
                </a:lnTo>
                <a:lnTo>
                  <a:pt x="99979" y="89657"/>
                </a:lnTo>
                <a:lnTo>
                  <a:pt x="99956" y="90886"/>
                </a:lnTo>
                <a:lnTo>
                  <a:pt x="99921" y="92057"/>
                </a:lnTo>
                <a:lnTo>
                  <a:pt x="99877" y="93200"/>
                </a:lnTo>
                <a:lnTo>
                  <a:pt x="99823" y="94286"/>
                </a:lnTo>
                <a:lnTo>
                  <a:pt x="99763" y="95286"/>
                </a:lnTo>
                <a:lnTo>
                  <a:pt x="99693" y="96229"/>
                </a:lnTo>
                <a:lnTo>
                  <a:pt x="99616" y="97086"/>
                </a:lnTo>
                <a:lnTo>
                  <a:pt x="99535" y="97829"/>
                </a:lnTo>
                <a:lnTo>
                  <a:pt x="99447" y="98486"/>
                </a:lnTo>
                <a:lnTo>
                  <a:pt x="99353" y="99029"/>
                </a:lnTo>
                <a:lnTo>
                  <a:pt x="99258" y="99457"/>
                </a:lnTo>
                <a:lnTo>
                  <a:pt x="99158" y="99743"/>
                </a:lnTo>
                <a:lnTo>
                  <a:pt x="99056" y="99943"/>
                </a:lnTo>
                <a:lnTo>
                  <a:pt x="98953" y="100000"/>
                </a:lnTo>
                <a:lnTo>
                  <a:pt x="1047" y="100000"/>
                </a:lnTo>
                <a:lnTo>
                  <a:pt x="944" y="99943"/>
                </a:lnTo>
                <a:lnTo>
                  <a:pt x="842" y="99743"/>
                </a:lnTo>
                <a:lnTo>
                  <a:pt x="742" y="99457"/>
                </a:lnTo>
                <a:lnTo>
                  <a:pt x="647" y="99029"/>
                </a:lnTo>
                <a:lnTo>
                  <a:pt x="553" y="98486"/>
                </a:lnTo>
                <a:lnTo>
                  <a:pt x="465" y="97829"/>
                </a:lnTo>
                <a:lnTo>
                  <a:pt x="384" y="97086"/>
                </a:lnTo>
                <a:lnTo>
                  <a:pt x="307" y="96229"/>
                </a:lnTo>
                <a:lnTo>
                  <a:pt x="237" y="95286"/>
                </a:lnTo>
                <a:lnTo>
                  <a:pt x="177" y="94286"/>
                </a:lnTo>
                <a:lnTo>
                  <a:pt x="123" y="93200"/>
                </a:lnTo>
                <a:lnTo>
                  <a:pt x="79" y="92057"/>
                </a:lnTo>
                <a:lnTo>
                  <a:pt x="44" y="90886"/>
                </a:lnTo>
                <a:lnTo>
                  <a:pt x="21" y="89657"/>
                </a:lnTo>
                <a:lnTo>
                  <a:pt x="5" y="88400"/>
                </a:lnTo>
                <a:lnTo>
                  <a:pt x="0" y="87143"/>
                </a:lnTo>
                <a:lnTo>
                  <a:pt x="0" y="12857"/>
                </a:lnTo>
                <a:lnTo>
                  <a:pt x="5" y="11600"/>
                </a:lnTo>
                <a:lnTo>
                  <a:pt x="21" y="10343"/>
                </a:lnTo>
                <a:lnTo>
                  <a:pt x="44" y="9114"/>
                </a:lnTo>
                <a:lnTo>
                  <a:pt x="79" y="7943"/>
                </a:lnTo>
                <a:lnTo>
                  <a:pt x="123" y="6800"/>
                </a:lnTo>
                <a:lnTo>
                  <a:pt x="177" y="5714"/>
                </a:lnTo>
                <a:lnTo>
                  <a:pt x="237" y="4714"/>
                </a:lnTo>
                <a:lnTo>
                  <a:pt x="307" y="3771"/>
                </a:lnTo>
                <a:lnTo>
                  <a:pt x="384" y="2914"/>
                </a:lnTo>
                <a:lnTo>
                  <a:pt x="465" y="2171"/>
                </a:lnTo>
                <a:lnTo>
                  <a:pt x="553" y="1514"/>
                </a:lnTo>
                <a:lnTo>
                  <a:pt x="647" y="971"/>
                </a:lnTo>
                <a:lnTo>
                  <a:pt x="742" y="543"/>
                </a:lnTo>
                <a:lnTo>
                  <a:pt x="842" y="257"/>
                </a:lnTo>
                <a:lnTo>
                  <a:pt x="944" y="57"/>
                </a:lnTo>
                <a:lnTo>
                  <a:pt x="1047" y="0"/>
                </a:lnTo>
                <a:close/>
              </a:path>
            </a:pathLst>
          </a:custGeom>
          <a:solidFill>
            <a:srgbClr val="FCF6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2068149-22"/>
          <p:cNvSpPr/>
          <p:nvPr/>
        </p:nvSpPr>
        <p:spPr>
          <a:xfrm>
            <a:off x="400050" y="3098676"/>
            <a:ext cx="42863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2"/>
                </a:lnTo>
                <a:lnTo>
                  <a:pt x="80491" y="247"/>
                </a:lnTo>
                <a:lnTo>
                  <a:pt x="70972" y="554"/>
                </a:lnTo>
                <a:lnTo>
                  <a:pt x="61732" y="979"/>
                </a:lnTo>
                <a:lnTo>
                  <a:pt x="52860" y="1518"/>
                </a:lnTo>
                <a:lnTo>
                  <a:pt x="44443" y="2167"/>
                </a:lnTo>
                <a:lnTo>
                  <a:pt x="36561" y="2918"/>
                </a:lnTo>
                <a:lnTo>
                  <a:pt x="29289" y="3766"/>
                </a:lnTo>
                <a:lnTo>
                  <a:pt x="22699" y="4701"/>
                </a:lnTo>
                <a:lnTo>
                  <a:pt x="16853" y="5714"/>
                </a:lnTo>
                <a:lnTo>
                  <a:pt x="11808" y="6796"/>
                </a:lnTo>
                <a:lnTo>
                  <a:pt x="7612" y="7937"/>
                </a:lnTo>
                <a:lnTo>
                  <a:pt x="4306" y="9125"/>
                </a:lnTo>
                <a:lnTo>
                  <a:pt x="1921" y="10349"/>
                </a:lnTo>
                <a:lnTo>
                  <a:pt x="482" y="11597"/>
                </a:lnTo>
                <a:lnTo>
                  <a:pt x="0" y="12857"/>
                </a:lnTo>
                <a:lnTo>
                  <a:pt x="0" y="87143"/>
                </a:lnTo>
                <a:lnTo>
                  <a:pt x="482" y="88403"/>
                </a:lnTo>
                <a:lnTo>
                  <a:pt x="1921" y="89651"/>
                </a:lnTo>
                <a:lnTo>
                  <a:pt x="4306" y="90875"/>
                </a:lnTo>
                <a:lnTo>
                  <a:pt x="7612" y="92063"/>
                </a:lnTo>
                <a:lnTo>
                  <a:pt x="11808" y="93204"/>
                </a:lnTo>
                <a:lnTo>
                  <a:pt x="16853" y="94286"/>
                </a:lnTo>
                <a:lnTo>
                  <a:pt x="22699" y="95299"/>
                </a:lnTo>
                <a:lnTo>
                  <a:pt x="29289" y="96234"/>
                </a:lnTo>
                <a:lnTo>
                  <a:pt x="36561" y="97082"/>
                </a:lnTo>
                <a:lnTo>
                  <a:pt x="44443" y="97833"/>
                </a:lnTo>
                <a:lnTo>
                  <a:pt x="52860" y="98482"/>
                </a:lnTo>
                <a:lnTo>
                  <a:pt x="61732" y="99021"/>
                </a:lnTo>
                <a:lnTo>
                  <a:pt x="70972" y="99446"/>
                </a:lnTo>
                <a:lnTo>
                  <a:pt x="80491" y="99753"/>
                </a:lnTo>
                <a:lnTo>
                  <a:pt x="90198" y="9993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366" y="99938"/>
                </a:lnTo>
                <a:lnTo>
                  <a:pt x="96748" y="99753"/>
                </a:lnTo>
                <a:lnTo>
                  <a:pt x="95162" y="99446"/>
                </a:lnTo>
                <a:lnTo>
                  <a:pt x="93622" y="99021"/>
                </a:lnTo>
                <a:lnTo>
                  <a:pt x="92143" y="98482"/>
                </a:lnTo>
                <a:lnTo>
                  <a:pt x="90740" y="97833"/>
                </a:lnTo>
                <a:lnTo>
                  <a:pt x="89427" y="97082"/>
                </a:lnTo>
                <a:lnTo>
                  <a:pt x="88215" y="96234"/>
                </a:lnTo>
                <a:lnTo>
                  <a:pt x="87116" y="95299"/>
                </a:lnTo>
                <a:lnTo>
                  <a:pt x="86142" y="94286"/>
                </a:lnTo>
                <a:lnTo>
                  <a:pt x="85301" y="93204"/>
                </a:lnTo>
                <a:lnTo>
                  <a:pt x="84602" y="92063"/>
                </a:lnTo>
                <a:lnTo>
                  <a:pt x="84051" y="90875"/>
                </a:lnTo>
                <a:lnTo>
                  <a:pt x="83654" y="89651"/>
                </a:lnTo>
                <a:lnTo>
                  <a:pt x="83414" y="88403"/>
                </a:lnTo>
                <a:lnTo>
                  <a:pt x="83333" y="87143"/>
                </a:lnTo>
                <a:lnTo>
                  <a:pt x="83333" y="12857"/>
                </a:lnTo>
                <a:lnTo>
                  <a:pt x="83414" y="11597"/>
                </a:lnTo>
                <a:lnTo>
                  <a:pt x="83654" y="10349"/>
                </a:lnTo>
                <a:lnTo>
                  <a:pt x="84051" y="9125"/>
                </a:lnTo>
                <a:lnTo>
                  <a:pt x="84602" y="7937"/>
                </a:lnTo>
                <a:lnTo>
                  <a:pt x="85301" y="6796"/>
                </a:lnTo>
                <a:lnTo>
                  <a:pt x="86142" y="5714"/>
                </a:lnTo>
                <a:lnTo>
                  <a:pt x="87116" y="4701"/>
                </a:lnTo>
                <a:lnTo>
                  <a:pt x="88215" y="3766"/>
                </a:lnTo>
                <a:lnTo>
                  <a:pt x="89427" y="2918"/>
                </a:lnTo>
                <a:lnTo>
                  <a:pt x="90740" y="2167"/>
                </a:lnTo>
                <a:lnTo>
                  <a:pt x="92143" y="1518"/>
                </a:lnTo>
                <a:lnTo>
                  <a:pt x="93622" y="979"/>
                </a:lnTo>
                <a:lnTo>
                  <a:pt x="95162" y="554"/>
                </a:lnTo>
                <a:lnTo>
                  <a:pt x="96748" y="247"/>
                </a:lnTo>
                <a:lnTo>
                  <a:pt x="98366" y="6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2068553-53"/>
          <p:cNvSpPr/>
          <p:nvPr/>
        </p:nvSpPr>
        <p:spPr>
          <a:xfrm>
            <a:off x="583555" y="3226073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2068178-32"/>
          <p:cNvSpPr/>
          <p:nvPr/>
        </p:nvSpPr>
        <p:spPr>
          <a:xfrm>
            <a:off x="801886" y="3155826"/>
            <a:ext cx="648891" cy="219075"/>
          </a:xfrm>
          <a:prstGeom prst="roundRect">
            <a:avLst>
              <a:gd name="adj" fmla="val 50000"/>
            </a:avLst>
          </a:prstGeom>
          <a:solidFill>
            <a:srgbClr val="F0E0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2068178-32__text"/>
          <p:cNvSpPr txBox="1"/>
          <p:nvPr/>
        </p:nvSpPr>
        <p:spPr>
          <a:xfrm>
            <a:off x="801886" y="3155826"/>
            <a:ext cx="648891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y/x = k</a:t>
            </a:r>
            <a:endParaRPr/>
          </a:p>
        </p:txBody>
      </p:sp>
      <p:sp>
        <p:nvSpPr>
          <p:cNvPr id="20" name="el-1785512068139-18"/>
          <p:cNvSpPr/>
          <p:nvPr/>
        </p:nvSpPr>
        <p:spPr>
          <a:xfrm>
            <a:off x="4650581" y="1557189"/>
            <a:ext cx="4093369" cy="1412900"/>
          </a:xfrm>
          <a:prstGeom prst="roundRect">
            <a:avLst>
              <a:gd name="adj" fmla="val 4045"/>
            </a:avLst>
          </a:prstGeom>
          <a:solidFill>
            <a:srgbClr val="F0F2F5"/>
          </a:solidFill>
          <a:ln w="14288" algn="in">
            <a:solidFill>
              <a:srgbClr val="6A7F9E"/>
            </a:solidFill>
            <a:prstDash val="solid"/>
          </a:ln>
          <a:effectLst>
            <a:outerShdw blurRad="85725" dist="28575" dir="5400000" sx="100000" sy="100000" kx="0" ky="0" algn="ctr">
              <a:srgbClr val="3C5078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1" name="el-1785512068187-37"/>
          <p:cNvCxnSpPr/>
          <p:nvPr/>
        </p:nvCxnSpPr>
        <p:spPr>
          <a:xfrm>
            <a:off x="4836319" y="2078682"/>
            <a:ext cx="3721894" cy="914"/>
          </a:xfrm>
          <a:prstGeom prst="line">
            <a:avLst/>
          </a:prstGeom>
          <a:ln w="14288" cap="flat">
            <a:solidFill>
              <a:srgbClr val="CCD6E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12068196-41"/>
          <p:cNvSpPr/>
          <p:nvPr/>
        </p:nvSpPr>
        <p:spPr>
          <a:xfrm>
            <a:off x="4836319" y="1714351"/>
            <a:ext cx="300038" cy="300038"/>
          </a:xfrm>
          <a:prstGeom prst="ellipse">
            <a:avLst/>
          </a:prstGeom>
          <a:solidFill>
            <a:srgbClr val="D8DF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2068564-60"/>
          <p:cNvSpPr/>
          <p:nvPr/>
        </p:nvSpPr>
        <p:spPr>
          <a:xfrm>
            <a:off x="4922044" y="1789361"/>
            <a:ext cx="128588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29" y="96438"/>
                </a:moveTo>
                <a:lnTo>
                  <a:pt x="42429" y="96438"/>
                </a:lnTo>
                <a:cubicBezTo>
                  <a:pt x="44095" y="97771"/>
                  <a:pt x="46024" y="98438"/>
                  <a:pt x="48214" y="98438"/>
                </a:cubicBezTo>
                <a:lnTo>
                  <a:pt x="48214" y="98438"/>
                </a:lnTo>
                <a:lnTo>
                  <a:pt x="48214" y="98438"/>
                </a:lnTo>
                <a:cubicBezTo>
                  <a:pt x="50405" y="98438"/>
                  <a:pt x="52333" y="97771"/>
                  <a:pt x="54000" y="96438"/>
                </a:cubicBezTo>
                <a:lnTo>
                  <a:pt x="54000" y="96438"/>
                </a:lnTo>
                <a:lnTo>
                  <a:pt x="94143" y="61313"/>
                </a:lnTo>
                <a:cubicBezTo>
                  <a:pt x="95667" y="59854"/>
                  <a:pt x="96429" y="58167"/>
                  <a:pt x="96429" y="56250"/>
                </a:cubicBezTo>
                <a:lnTo>
                  <a:pt x="96429" y="56250"/>
                </a:lnTo>
                <a:cubicBezTo>
                  <a:pt x="96429" y="54333"/>
                  <a:pt x="95667" y="52646"/>
                  <a:pt x="94143" y="51188"/>
                </a:cubicBezTo>
                <a:lnTo>
                  <a:pt x="94143" y="51188"/>
                </a:lnTo>
                <a:cubicBezTo>
                  <a:pt x="92476" y="49896"/>
                  <a:pt x="90571" y="49250"/>
                  <a:pt x="88429" y="49250"/>
                </a:cubicBezTo>
                <a:lnTo>
                  <a:pt x="88429" y="49250"/>
                </a:lnTo>
                <a:cubicBezTo>
                  <a:pt x="86238" y="49250"/>
                  <a:pt x="84310" y="49896"/>
                  <a:pt x="82643" y="51188"/>
                </a:cubicBezTo>
                <a:lnTo>
                  <a:pt x="82643" y="51188"/>
                </a:lnTo>
                <a:lnTo>
                  <a:pt x="56286" y="74500"/>
                </a:lnTo>
                <a:lnTo>
                  <a:pt x="56286" y="7062"/>
                </a:lnTo>
                <a:cubicBezTo>
                  <a:pt x="56286" y="4979"/>
                  <a:pt x="55524" y="3292"/>
                  <a:pt x="54000" y="2000"/>
                </a:cubicBezTo>
                <a:lnTo>
                  <a:pt x="54000" y="2000"/>
                </a:lnTo>
                <a:cubicBezTo>
                  <a:pt x="52476" y="667"/>
                  <a:pt x="50548" y="0"/>
                  <a:pt x="48214" y="0"/>
                </a:cubicBezTo>
                <a:lnTo>
                  <a:pt x="48214" y="0"/>
                </a:lnTo>
                <a:cubicBezTo>
                  <a:pt x="45881" y="0"/>
                  <a:pt x="43952" y="667"/>
                  <a:pt x="42429" y="2000"/>
                </a:cubicBezTo>
                <a:lnTo>
                  <a:pt x="42429" y="2000"/>
                </a:lnTo>
                <a:cubicBezTo>
                  <a:pt x="40952" y="3292"/>
                  <a:pt x="40214" y="4979"/>
                  <a:pt x="40214" y="7062"/>
                </a:cubicBezTo>
                <a:lnTo>
                  <a:pt x="40214" y="7062"/>
                </a:lnTo>
                <a:lnTo>
                  <a:pt x="40214" y="74500"/>
                </a:lnTo>
                <a:lnTo>
                  <a:pt x="13786" y="51188"/>
                </a:lnTo>
                <a:cubicBezTo>
                  <a:pt x="12119" y="49896"/>
                  <a:pt x="10214" y="49250"/>
                  <a:pt x="8071" y="49250"/>
                </a:cubicBezTo>
                <a:lnTo>
                  <a:pt x="8071" y="49250"/>
                </a:lnTo>
                <a:cubicBezTo>
                  <a:pt x="5881" y="49250"/>
                  <a:pt x="3952" y="49896"/>
                  <a:pt x="2286" y="51188"/>
                </a:cubicBezTo>
                <a:lnTo>
                  <a:pt x="2286" y="51188"/>
                </a:lnTo>
                <a:cubicBezTo>
                  <a:pt x="762" y="52646"/>
                  <a:pt x="0" y="54333"/>
                  <a:pt x="0" y="56250"/>
                </a:cubicBezTo>
                <a:lnTo>
                  <a:pt x="0" y="56250"/>
                </a:lnTo>
                <a:cubicBezTo>
                  <a:pt x="0" y="58167"/>
                  <a:pt x="762" y="59854"/>
                  <a:pt x="2286" y="61313"/>
                </a:cubicBezTo>
                <a:lnTo>
                  <a:pt x="2286" y="61313"/>
                </a:lnTo>
                <a:lnTo>
                  <a:pt x="42429" y="96438"/>
                </a:lnTo>
              </a:path>
            </a:pathLst>
          </a:custGeom>
          <a:solidFill>
            <a:srgbClr val="4A60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2068143-19"/>
          <p:cNvSpPr/>
          <p:nvPr/>
        </p:nvSpPr>
        <p:spPr>
          <a:xfrm>
            <a:off x="4650581" y="3098676"/>
            <a:ext cx="4093369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47" y="0"/>
                </a:moveTo>
                <a:lnTo>
                  <a:pt x="98953" y="0"/>
                </a:lnTo>
                <a:lnTo>
                  <a:pt x="99056" y="57"/>
                </a:lnTo>
                <a:lnTo>
                  <a:pt x="99158" y="257"/>
                </a:lnTo>
                <a:lnTo>
                  <a:pt x="99258" y="543"/>
                </a:lnTo>
                <a:lnTo>
                  <a:pt x="99353" y="971"/>
                </a:lnTo>
                <a:lnTo>
                  <a:pt x="99447" y="1514"/>
                </a:lnTo>
                <a:lnTo>
                  <a:pt x="99535" y="2171"/>
                </a:lnTo>
                <a:lnTo>
                  <a:pt x="99616" y="2914"/>
                </a:lnTo>
                <a:lnTo>
                  <a:pt x="99693" y="3771"/>
                </a:lnTo>
                <a:lnTo>
                  <a:pt x="99763" y="4714"/>
                </a:lnTo>
                <a:lnTo>
                  <a:pt x="99823" y="5714"/>
                </a:lnTo>
                <a:lnTo>
                  <a:pt x="99877" y="6800"/>
                </a:lnTo>
                <a:lnTo>
                  <a:pt x="99921" y="7943"/>
                </a:lnTo>
                <a:lnTo>
                  <a:pt x="99956" y="9114"/>
                </a:lnTo>
                <a:lnTo>
                  <a:pt x="99979" y="10343"/>
                </a:lnTo>
                <a:lnTo>
                  <a:pt x="99995" y="11600"/>
                </a:lnTo>
                <a:lnTo>
                  <a:pt x="100000" y="12857"/>
                </a:lnTo>
                <a:lnTo>
                  <a:pt x="100000" y="87143"/>
                </a:lnTo>
                <a:lnTo>
                  <a:pt x="99995" y="88400"/>
                </a:lnTo>
                <a:lnTo>
                  <a:pt x="99979" y="89657"/>
                </a:lnTo>
                <a:lnTo>
                  <a:pt x="99956" y="90886"/>
                </a:lnTo>
                <a:lnTo>
                  <a:pt x="99921" y="92057"/>
                </a:lnTo>
                <a:lnTo>
                  <a:pt x="99877" y="93200"/>
                </a:lnTo>
                <a:lnTo>
                  <a:pt x="99823" y="94286"/>
                </a:lnTo>
                <a:lnTo>
                  <a:pt x="99763" y="95286"/>
                </a:lnTo>
                <a:lnTo>
                  <a:pt x="99693" y="96229"/>
                </a:lnTo>
                <a:lnTo>
                  <a:pt x="99616" y="97086"/>
                </a:lnTo>
                <a:lnTo>
                  <a:pt x="99535" y="97829"/>
                </a:lnTo>
                <a:lnTo>
                  <a:pt x="99447" y="98486"/>
                </a:lnTo>
                <a:lnTo>
                  <a:pt x="99353" y="99029"/>
                </a:lnTo>
                <a:lnTo>
                  <a:pt x="99258" y="99457"/>
                </a:lnTo>
                <a:lnTo>
                  <a:pt x="99158" y="99743"/>
                </a:lnTo>
                <a:lnTo>
                  <a:pt x="99056" y="99943"/>
                </a:lnTo>
                <a:lnTo>
                  <a:pt x="98953" y="100000"/>
                </a:lnTo>
                <a:lnTo>
                  <a:pt x="1047" y="100000"/>
                </a:lnTo>
                <a:lnTo>
                  <a:pt x="944" y="99943"/>
                </a:lnTo>
                <a:lnTo>
                  <a:pt x="842" y="99743"/>
                </a:lnTo>
                <a:lnTo>
                  <a:pt x="742" y="99457"/>
                </a:lnTo>
                <a:lnTo>
                  <a:pt x="647" y="99029"/>
                </a:lnTo>
                <a:lnTo>
                  <a:pt x="553" y="98486"/>
                </a:lnTo>
                <a:lnTo>
                  <a:pt x="465" y="97829"/>
                </a:lnTo>
                <a:lnTo>
                  <a:pt x="384" y="97086"/>
                </a:lnTo>
                <a:lnTo>
                  <a:pt x="307" y="96229"/>
                </a:lnTo>
                <a:lnTo>
                  <a:pt x="237" y="95286"/>
                </a:lnTo>
                <a:lnTo>
                  <a:pt x="177" y="94286"/>
                </a:lnTo>
                <a:lnTo>
                  <a:pt x="123" y="93200"/>
                </a:lnTo>
                <a:lnTo>
                  <a:pt x="79" y="92057"/>
                </a:lnTo>
                <a:lnTo>
                  <a:pt x="44" y="90886"/>
                </a:lnTo>
                <a:lnTo>
                  <a:pt x="21" y="89657"/>
                </a:lnTo>
                <a:lnTo>
                  <a:pt x="5" y="88400"/>
                </a:lnTo>
                <a:lnTo>
                  <a:pt x="0" y="87143"/>
                </a:lnTo>
                <a:lnTo>
                  <a:pt x="0" y="12857"/>
                </a:lnTo>
                <a:lnTo>
                  <a:pt x="5" y="11600"/>
                </a:lnTo>
                <a:lnTo>
                  <a:pt x="21" y="10343"/>
                </a:lnTo>
                <a:lnTo>
                  <a:pt x="44" y="9114"/>
                </a:lnTo>
                <a:lnTo>
                  <a:pt x="79" y="7943"/>
                </a:lnTo>
                <a:lnTo>
                  <a:pt x="123" y="6800"/>
                </a:lnTo>
                <a:lnTo>
                  <a:pt x="177" y="5714"/>
                </a:lnTo>
                <a:lnTo>
                  <a:pt x="237" y="4714"/>
                </a:lnTo>
                <a:lnTo>
                  <a:pt x="307" y="3771"/>
                </a:lnTo>
                <a:lnTo>
                  <a:pt x="384" y="2914"/>
                </a:lnTo>
                <a:lnTo>
                  <a:pt x="465" y="2171"/>
                </a:lnTo>
                <a:lnTo>
                  <a:pt x="553" y="1514"/>
                </a:lnTo>
                <a:lnTo>
                  <a:pt x="647" y="971"/>
                </a:lnTo>
                <a:lnTo>
                  <a:pt x="742" y="543"/>
                </a:lnTo>
                <a:lnTo>
                  <a:pt x="842" y="257"/>
                </a:lnTo>
                <a:lnTo>
                  <a:pt x="944" y="57"/>
                </a:lnTo>
                <a:lnTo>
                  <a:pt x="1047" y="0"/>
                </a:lnTo>
                <a:close/>
              </a:path>
            </a:pathLst>
          </a:custGeom>
          <a:solidFill>
            <a:srgbClr val="F0F2F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2068151-23"/>
          <p:cNvSpPr/>
          <p:nvPr/>
        </p:nvSpPr>
        <p:spPr>
          <a:xfrm>
            <a:off x="4650581" y="3098676"/>
            <a:ext cx="42863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2"/>
                </a:lnTo>
                <a:lnTo>
                  <a:pt x="80491" y="247"/>
                </a:lnTo>
                <a:lnTo>
                  <a:pt x="70972" y="554"/>
                </a:lnTo>
                <a:lnTo>
                  <a:pt x="61732" y="979"/>
                </a:lnTo>
                <a:lnTo>
                  <a:pt x="52860" y="1518"/>
                </a:lnTo>
                <a:lnTo>
                  <a:pt x="44443" y="2167"/>
                </a:lnTo>
                <a:lnTo>
                  <a:pt x="36561" y="2918"/>
                </a:lnTo>
                <a:lnTo>
                  <a:pt x="29289" y="3766"/>
                </a:lnTo>
                <a:lnTo>
                  <a:pt x="22699" y="4701"/>
                </a:lnTo>
                <a:lnTo>
                  <a:pt x="16853" y="5714"/>
                </a:lnTo>
                <a:lnTo>
                  <a:pt x="11808" y="6796"/>
                </a:lnTo>
                <a:lnTo>
                  <a:pt x="7612" y="7937"/>
                </a:lnTo>
                <a:lnTo>
                  <a:pt x="4306" y="9125"/>
                </a:lnTo>
                <a:lnTo>
                  <a:pt x="1921" y="10349"/>
                </a:lnTo>
                <a:lnTo>
                  <a:pt x="482" y="11597"/>
                </a:lnTo>
                <a:lnTo>
                  <a:pt x="0" y="12857"/>
                </a:lnTo>
                <a:lnTo>
                  <a:pt x="0" y="87143"/>
                </a:lnTo>
                <a:lnTo>
                  <a:pt x="482" y="88403"/>
                </a:lnTo>
                <a:lnTo>
                  <a:pt x="1921" y="89651"/>
                </a:lnTo>
                <a:lnTo>
                  <a:pt x="4306" y="90875"/>
                </a:lnTo>
                <a:lnTo>
                  <a:pt x="7612" y="92063"/>
                </a:lnTo>
                <a:lnTo>
                  <a:pt x="11808" y="93204"/>
                </a:lnTo>
                <a:lnTo>
                  <a:pt x="16853" y="94286"/>
                </a:lnTo>
                <a:lnTo>
                  <a:pt x="22699" y="95299"/>
                </a:lnTo>
                <a:lnTo>
                  <a:pt x="29289" y="96234"/>
                </a:lnTo>
                <a:lnTo>
                  <a:pt x="36561" y="97082"/>
                </a:lnTo>
                <a:lnTo>
                  <a:pt x="44443" y="97833"/>
                </a:lnTo>
                <a:lnTo>
                  <a:pt x="52860" y="98482"/>
                </a:lnTo>
                <a:lnTo>
                  <a:pt x="61732" y="99021"/>
                </a:lnTo>
                <a:lnTo>
                  <a:pt x="70972" y="99446"/>
                </a:lnTo>
                <a:lnTo>
                  <a:pt x="80491" y="99753"/>
                </a:lnTo>
                <a:lnTo>
                  <a:pt x="90198" y="9993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366" y="99938"/>
                </a:lnTo>
                <a:lnTo>
                  <a:pt x="96748" y="99753"/>
                </a:lnTo>
                <a:lnTo>
                  <a:pt x="95162" y="99446"/>
                </a:lnTo>
                <a:lnTo>
                  <a:pt x="93622" y="99021"/>
                </a:lnTo>
                <a:lnTo>
                  <a:pt x="92143" y="98482"/>
                </a:lnTo>
                <a:lnTo>
                  <a:pt x="90740" y="97833"/>
                </a:lnTo>
                <a:lnTo>
                  <a:pt x="89427" y="97082"/>
                </a:lnTo>
                <a:lnTo>
                  <a:pt x="88215" y="96234"/>
                </a:lnTo>
                <a:lnTo>
                  <a:pt x="87116" y="95299"/>
                </a:lnTo>
                <a:lnTo>
                  <a:pt x="86142" y="94286"/>
                </a:lnTo>
                <a:lnTo>
                  <a:pt x="85301" y="93204"/>
                </a:lnTo>
                <a:lnTo>
                  <a:pt x="84602" y="92063"/>
                </a:lnTo>
                <a:lnTo>
                  <a:pt x="84051" y="90875"/>
                </a:lnTo>
                <a:lnTo>
                  <a:pt x="83654" y="89651"/>
                </a:lnTo>
                <a:lnTo>
                  <a:pt x="83414" y="88403"/>
                </a:lnTo>
                <a:lnTo>
                  <a:pt x="83333" y="87143"/>
                </a:lnTo>
                <a:lnTo>
                  <a:pt x="83333" y="12857"/>
                </a:lnTo>
                <a:lnTo>
                  <a:pt x="83414" y="11597"/>
                </a:lnTo>
                <a:lnTo>
                  <a:pt x="83654" y="10349"/>
                </a:lnTo>
                <a:lnTo>
                  <a:pt x="84051" y="9125"/>
                </a:lnTo>
                <a:lnTo>
                  <a:pt x="84602" y="7937"/>
                </a:lnTo>
                <a:lnTo>
                  <a:pt x="85301" y="6796"/>
                </a:lnTo>
                <a:lnTo>
                  <a:pt x="86142" y="5714"/>
                </a:lnTo>
                <a:lnTo>
                  <a:pt x="87116" y="4701"/>
                </a:lnTo>
                <a:lnTo>
                  <a:pt x="88215" y="3766"/>
                </a:lnTo>
                <a:lnTo>
                  <a:pt x="89427" y="2918"/>
                </a:lnTo>
                <a:lnTo>
                  <a:pt x="90740" y="2167"/>
                </a:lnTo>
                <a:lnTo>
                  <a:pt x="92143" y="1518"/>
                </a:lnTo>
                <a:lnTo>
                  <a:pt x="93622" y="979"/>
                </a:lnTo>
                <a:lnTo>
                  <a:pt x="95162" y="554"/>
                </a:lnTo>
                <a:lnTo>
                  <a:pt x="96748" y="247"/>
                </a:lnTo>
                <a:lnTo>
                  <a:pt x="98366" y="6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4A60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2068555-54"/>
          <p:cNvSpPr/>
          <p:nvPr/>
        </p:nvSpPr>
        <p:spPr>
          <a:xfrm>
            <a:off x="4834086" y="3226073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4A60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2068182-33"/>
          <p:cNvSpPr/>
          <p:nvPr/>
        </p:nvSpPr>
        <p:spPr>
          <a:xfrm>
            <a:off x="5052417" y="3155826"/>
            <a:ext cx="587797" cy="219075"/>
          </a:xfrm>
          <a:prstGeom prst="roundRect">
            <a:avLst>
              <a:gd name="adj" fmla="val 50000"/>
            </a:avLst>
          </a:prstGeom>
          <a:solidFill>
            <a:srgbClr val="D8DF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2068182-33__text"/>
          <p:cNvSpPr txBox="1"/>
          <p:nvPr/>
        </p:nvSpPr>
        <p:spPr>
          <a:xfrm>
            <a:off x="5052417" y="3155826"/>
            <a:ext cx="587797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2D3A4A"/>
                </a:solidFill>
                <a:latin typeface="PingFang SC"/>
                <a:ea typeface="PingFang SC"/>
                <a:cs typeface="PingFang SC"/>
              </a:rPr>
              <a:t>xy = k</a:t>
            </a:r>
            <a:endParaRPr/>
          </a:p>
        </p:txBody>
      </p:sp>
      <p:sp>
        <p:nvSpPr>
          <p:cNvPr id="29" name="el-1785512068118-10"/>
          <p:cNvSpPr/>
          <p:nvPr/>
        </p:nvSpPr>
        <p:spPr>
          <a:xfrm>
            <a:off x="400050" y="4117777"/>
            <a:ext cx="8343900" cy="625673"/>
          </a:xfrm>
          <a:prstGeom prst="roundRect">
            <a:avLst>
              <a:gd name="adj" fmla="val 9134"/>
            </a:avLst>
          </a:prstGeom>
          <a:solidFill>
            <a:srgbClr val="F5EDE2"/>
          </a:solidFill>
          <a:ln w="7144" algn="in">
            <a:solidFill>
              <a:srgbClr val="D9C8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512068145-20"/>
          <p:cNvSpPr/>
          <p:nvPr/>
        </p:nvSpPr>
        <p:spPr>
          <a:xfrm>
            <a:off x="578644" y="4259164"/>
            <a:ext cx="342900" cy="342900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2068560-57"/>
          <p:cNvSpPr/>
          <p:nvPr/>
        </p:nvSpPr>
        <p:spPr>
          <a:xfrm>
            <a:off x="650081" y="4331382"/>
            <a:ext cx="200025" cy="1984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905" y="762"/>
                </a:moveTo>
                <a:lnTo>
                  <a:pt x="45905" y="762"/>
                </a:lnTo>
                <a:cubicBezTo>
                  <a:pt x="48635" y="-254"/>
                  <a:pt x="51429" y="-254"/>
                  <a:pt x="54286" y="762"/>
                </a:cubicBezTo>
                <a:lnTo>
                  <a:pt x="54286" y="762"/>
                </a:lnTo>
                <a:lnTo>
                  <a:pt x="91810" y="14048"/>
                </a:lnTo>
                <a:cubicBezTo>
                  <a:pt x="94286" y="15095"/>
                  <a:pt x="96238" y="16667"/>
                  <a:pt x="97667" y="18762"/>
                </a:cubicBezTo>
                <a:lnTo>
                  <a:pt x="97667" y="18762"/>
                </a:lnTo>
                <a:cubicBezTo>
                  <a:pt x="99222" y="20825"/>
                  <a:pt x="100000" y="23238"/>
                  <a:pt x="100000" y="26000"/>
                </a:cubicBezTo>
                <a:lnTo>
                  <a:pt x="100000" y="26000"/>
                </a:lnTo>
                <a:lnTo>
                  <a:pt x="100000" y="73238"/>
                </a:lnTo>
                <a:cubicBezTo>
                  <a:pt x="100000" y="75968"/>
                  <a:pt x="99222" y="78381"/>
                  <a:pt x="97667" y="80476"/>
                </a:cubicBezTo>
                <a:lnTo>
                  <a:pt x="97667" y="80476"/>
                </a:lnTo>
                <a:cubicBezTo>
                  <a:pt x="96238" y="82540"/>
                  <a:pt x="94286" y="84095"/>
                  <a:pt x="91810" y="85143"/>
                </a:cubicBezTo>
                <a:lnTo>
                  <a:pt x="91810" y="85143"/>
                </a:lnTo>
                <a:lnTo>
                  <a:pt x="54286" y="98429"/>
                </a:lnTo>
                <a:cubicBezTo>
                  <a:pt x="51429" y="99476"/>
                  <a:pt x="48571" y="99476"/>
                  <a:pt x="45714" y="98429"/>
                </a:cubicBezTo>
                <a:lnTo>
                  <a:pt x="45714" y="98429"/>
                </a:lnTo>
                <a:lnTo>
                  <a:pt x="8190" y="85143"/>
                </a:lnTo>
                <a:cubicBezTo>
                  <a:pt x="5714" y="84254"/>
                  <a:pt x="3762" y="82698"/>
                  <a:pt x="2333" y="80476"/>
                </a:cubicBezTo>
                <a:lnTo>
                  <a:pt x="2333" y="80476"/>
                </a:lnTo>
                <a:cubicBezTo>
                  <a:pt x="778" y="78381"/>
                  <a:pt x="0" y="75968"/>
                  <a:pt x="0" y="73238"/>
                </a:cubicBezTo>
                <a:lnTo>
                  <a:pt x="0" y="73238"/>
                </a:lnTo>
                <a:lnTo>
                  <a:pt x="0" y="26000"/>
                </a:lnTo>
                <a:cubicBezTo>
                  <a:pt x="0" y="23238"/>
                  <a:pt x="778" y="20825"/>
                  <a:pt x="2333" y="18762"/>
                </a:cubicBezTo>
                <a:lnTo>
                  <a:pt x="2333" y="18762"/>
                </a:lnTo>
                <a:cubicBezTo>
                  <a:pt x="3762" y="16667"/>
                  <a:pt x="5778" y="15095"/>
                  <a:pt x="8381" y="14048"/>
                </a:cubicBezTo>
                <a:lnTo>
                  <a:pt x="8381" y="14048"/>
                </a:lnTo>
                <a:lnTo>
                  <a:pt x="45905" y="762"/>
                </a:lnTo>
                <a:moveTo>
                  <a:pt x="50000" y="12524"/>
                </a:moveTo>
                <a:lnTo>
                  <a:pt x="50000" y="12524"/>
                </a:lnTo>
                <a:lnTo>
                  <a:pt x="16000" y="24619"/>
                </a:lnTo>
                <a:lnTo>
                  <a:pt x="50000" y="36714"/>
                </a:lnTo>
                <a:lnTo>
                  <a:pt x="84000" y="24619"/>
                </a:lnTo>
                <a:lnTo>
                  <a:pt x="50000" y="12524"/>
                </a:lnTo>
                <a:moveTo>
                  <a:pt x="56238" y="84571"/>
                </a:moveTo>
                <a:lnTo>
                  <a:pt x="56238" y="84571"/>
                </a:lnTo>
                <a:lnTo>
                  <a:pt x="87524" y="73429"/>
                </a:lnTo>
                <a:lnTo>
                  <a:pt x="87524" y="36714"/>
                </a:lnTo>
                <a:lnTo>
                  <a:pt x="56238" y="47857"/>
                </a:lnTo>
                <a:lnTo>
                  <a:pt x="56238" y="84571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2068557-55"/>
          <p:cNvSpPr/>
          <p:nvPr/>
        </p:nvSpPr>
        <p:spPr>
          <a:xfrm>
            <a:off x="2965149" y="4271042"/>
            <a:ext cx="96496" cy="1125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400" y="11667"/>
                </a:moveTo>
                <a:lnTo>
                  <a:pt x="99400" y="11667"/>
                </a:lnTo>
                <a:cubicBezTo>
                  <a:pt x="100800" y="10056"/>
                  <a:pt x="101433" y="8306"/>
                  <a:pt x="101300" y="6417"/>
                </a:cubicBezTo>
                <a:lnTo>
                  <a:pt x="101300" y="6417"/>
                </a:lnTo>
                <a:lnTo>
                  <a:pt x="101300" y="6417"/>
                </a:lnTo>
                <a:cubicBezTo>
                  <a:pt x="101100" y="4472"/>
                  <a:pt x="100133" y="2861"/>
                  <a:pt x="98400" y="1583"/>
                </a:cubicBezTo>
                <a:lnTo>
                  <a:pt x="98400" y="1583"/>
                </a:lnTo>
                <a:cubicBezTo>
                  <a:pt x="96467" y="417"/>
                  <a:pt x="94367" y="-111"/>
                  <a:pt x="92100" y="0"/>
                </a:cubicBezTo>
                <a:lnTo>
                  <a:pt x="92100" y="0"/>
                </a:lnTo>
                <a:cubicBezTo>
                  <a:pt x="89767" y="167"/>
                  <a:pt x="87833" y="1056"/>
                  <a:pt x="86300" y="2667"/>
                </a:cubicBezTo>
                <a:lnTo>
                  <a:pt x="86300" y="2667"/>
                </a:lnTo>
                <a:lnTo>
                  <a:pt x="50700" y="38250"/>
                </a:lnTo>
                <a:lnTo>
                  <a:pt x="15100" y="2667"/>
                </a:lnTo>
                <a:cubicBezTo>
                  <a:pt x="13500" y="1056"/>
                  <a:pt x="11567" y="167"/>
                  <a:pt x="9300" y="0"/>
                </a:cubicBezTo>
                <a:lnTo>
                  <a:pt x="9300" y="0"/>
                </a:lnTo>
                <a:cubicBezTo>
                  <a:pt x="6967" y="-111"/>
                  <a:pt x="4933" y="417"/>
                  <a:pt x="3200" y="1583"/>
                </a:cubicBezTo>
                <a:lnTo>
                  <a:pt x="3200" y="1583"/>
                </a:lnTo>
                <a:cubicBezTo>
                  <a:pt x="1267" y="2861"/>
                  <a:pt x="200" y="4472"/>
                  <a:pt x="0" y="6417"/>
                </a:cubicBezTo>
                <a:lnTo>
                  <a:pt x="0" y="6417"/>
                </a:lnTo>
                <a:cubicBezTo>
                  <a:pt x="-133" y="8306"/>
                  <a:pt x="500" y="10056"/>
                  <a:pt x="1900" y="11667"/>
                </a:cubicBezTo>
                <a:lnTo>
                  <a:pt x="1900" y="11667"/>
                </a:lnTo>
                <a:lnTo>
                  <a:pt x="39600" y="49250"/>
                </a:lnTo>
                <a:lnTo>
                  <a:pt x="1900" y="87000"/>
                </a:lnTo>
                <a:cubicBezTo>
                  <a:pt x="500" y="88500"/>
                  <a:pt x="-133" y="90194"/>
                  <a:pt x="0" y="92083"/>
                </a:cubicBezTo>
                <a:lnTo>
                  <a:pt x="0" y="92083"/>
                </a:lnTo>
                <a:cubicBezTo>
                  <a:pt x="200" y="93972"/>
                  <a:pt x="1267" y="95583"/>
                  <a:pt x="3200" y="96917"/>
                </a:cubicBezTo>
                <a:lnTo>
                  <a:pt x="3200" y="96917"/>
                </a:lnTo>
                <a:cubicBezTo>
                  <a:pt x="4933" y="98083"/>
                  <a:pt x="6967" y="98611"/>
                  <a:pt x="9300" y="98500"/>
                </a:cubicBezTo>
                <a:lnTo>
                  <a:pt x="9300" y="98500"/>
                </a:lnTo>
                <a:cubicBezTo>
                  <a:pt x="11567" y="98333"/>
                  <a:pt x="13500" y="97528"/>
                  <a:pt x="15100" y="96083"/>
                </a:cubicBezTo>
                <a:lnTo>
                  <a:pt x="15100" y="96083"/>
                </a:lnTo>
                <a:lnTo>
                  <a:pt x="50700" y="60250"/>
                </a:lnTo>
                <a:lnTo>
                  <a:pt x="86300" y="96083"/>
                </a:lnTo>
                <a:cubicBezTo>
                  <a:pt x="87833" y="97528"/>
                  <a:pt x="89767" y="98333"/>
                  <a:pt x="92100" y="98500"/>
                </a:cubicBezTo>
                <a:lnTo>
                  <a:pt x="92100" y="98500"/>
                </a:lnTo>
                <a:cubicBezTo>
                  <a:pt x="94367" y="98611"/>
                  <a:pt x="96467" y="98083"/>
                  <a:pt x="98400" y="96917"/>
                </a:cubicBezTo>
                <a:lnTo>
                  <a:pt x="98400" y="96917"/>
                </a:lnTo>
                <a:cubicBezTo>
                  <a:pt x="100133" y="95583"/>
                  <a:pt x="101100" y="93972"/>
                  <a:pt x="101300" y="92083"/>
                </a:cubicBezTo>
                <a:lnTo>
                  <a:pt x="101300" y="92083"/>
                </a:lnTo>
                <a:cubicBezTo>
                  <a:pt x="101433" y="90194"/>
                  <a:pt x="100800" y="88500"/>
                  <a:pt x="99400" y="87000"/>
                </a:cubicBezTo>
                <a:lnTo>
                  <a:pt x="99400" y="87000"/>
                </a:lnTo>
                <a:lnTo>
                  <a:pt x="61700" y="49250"/>
                </a:lnTo>
                <a:lnTo>
                  <a:pt x="99400" y="11667"/>
                </a:lnTo>
              </a:path>
            </a:pathLst>
          </a:custGeom>
          <a:solidFill>
            <a:srgbClr val="3D2E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2068559-56"/>
          <p:cNvSpPr/>
          <p:nvPr/>
        </p:nvSpPr>
        <p:spPr>
          <a:xfrm>
            <a:off x="3485380" y="4271019"/>
            <a:ext cx="96642" cy="1126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400" y="2917"/>
                </a:moveTo>
                <a:lnTo>
                  <a:pt x="15400" y="2917"/>
                </a:lnTo>
                <a:cubicBezTo>
                  <a:pt x="14000" y="1472"/>
                  <a:pt x="12167" y="528"/>
                  <a:pt x="9900" y="83"/>
                </a:cubicBezTo>
                <a:lnTo>
                  <a:pt x="9900" y="83"/>
                </a:lnTo>
                <a:lnTo>
                  <a:pt x="9900" y="83"/>
                </a:lnTo>
                <a:cubicBezTo>
                  <a:pt x="7767" y="-194"/>
                  <a:pt x="5633" y="250"/>
                  <a:pt x="3500" y="1417"/>
                </a:cubicBezTo>
                <a:lnTo>
                  <a:pt x="3500" y="1417"/>
                </a:lnTo>
                <a:cubicBezTo>
                  <a:pt x="1767" y="2583"/>
                  <a:pt x="633" y="4111"/>
                  <a:pt x="100" y="6000"/>
                </a:cubicBezTo>
                <a:lnTo>
                  <a:pt x="100" y="6000"/>
                </a:lnTo>
                <a:cubicBezTo>
                  <a:pt x="-233" y="7778"/>
                  <a:pt x="300" y="9556"/>
                  <a:pt x="1700" y="11333"/>
                </a:cubicBezTo>
                <a:lnTo>
                  <a:pt x="1700" y="11333"/>
                </a:lnTo>
                <a:lnTo>
                  <a:pt x="42300" y="58500"/>
                </a:lnTo>
                <a:lnTo>
                  <a:pt x="42300" y="91500"/>
                </a:lnTo>
                <a:cubicBezTo>
                  <a:pt x="42300" y="93556"/>
                  <a:pt x="43100" y="95250"/>
                  <a:pt x="44700" y="96583"/>
                </a:cubicBezTo>
                <a:lnTo>
                  <a:pt x="44700" y="96583"/>
                </a:lnTo>
                <a:cubicBezTo>
                  <a:pt x="46233" y="97861"/>
                  <a:pt x="48233" y="98500"/>
                  <a:pt x="50700" y="98500"/>
                </a:cubicBezTo>
                <a:lnTo>
                  <a:pt x="50700" y="98500"/>
                </a:lnTo>
                <a:cubicBezTo>
                  <a:pt x="53167" y="98500"/>
                  <a:pt x="55200" y="97861"/>
                  <a:pt x="56800" y="96583"/>
                </a:cubicBezTo>
                <a:lnTo>
                  <a:pt x="56800" y="96583"/>
                </a:lnTo>
                <a:cubicBezTo>
                  <a:pt x="58400" y="95250"/>
                  <a:pt x="59200" y="93556"/>
                  <a:pt x="59200" y="91500"/>
                </a:cubicBezTo>
                <a:lnTo>
                  <a:pt x="59200" y="91500"/>
                </a:lnTo>
                <a:lnTo>
                  <a:pt x="59200" y="58500"/>
                </a:lnTo>
                <a:lnTo>
                  <a:pt x="99800" y="11333"/>
                </a:lnTo>
                <a:cubicBezTo>
                  <a:pt x="101200" y="9556"/>
                  <a:pt x="101733" y="7778"/>
                  <a:pt x="101400" y="6000"/>
                </a:cubicBezTo>
                <a:lnTo>
                  <a:pt x="101400" y="6000"/>
                </a:lnTo>
                <a:cubicBezTo>
                  <a:pt x="100867" y="4111"/>
                  <a:pt x="99700" y="2583"/>
                  <a:pt x="97900" y="1417"/>
                </a:cubicBezTo>
                <a:lnTo>
                  <a:pt x="97900" y="1417"/>
                </a:lnTo>
                <a:cubicBezTo>
                  <a:pt x="95833" y="250"/>
                  <a:pt x="93733" y="-194"/>
                  <a:pt x="91600" y="83"/>
                </a:cubicBezTo>
                <a:lnTo>
                  <a:pt x="91600" y="83"/>
                </a:lnTo>
                <a:cubicBezTo>
                  <a:pt x="89333" y="528"/>
                  <a:pt x="87500" y="1472"/>
                  <a:pt x="86100" y="2917"/>
                </a:cubicBezTo>
                <a:lnTo>
                  <a:pt x="86100" y="2917"/>
                </a:lnTo>
                <a:lnTo>
                  <a:pt x="50700" y="44250"/>
                </a:lnTo>
                <a:lnTo>
                  <a:pt x="15400" y="2917"/>
                </a:lnTo>
              </a:path>
            </a:pathLst>
          </a:custGeom>
          <a:solidFill>
            <a:srgbClr val="3D2E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2068148-21"/>
          <p:cNvSpPr/>
          <p:nvPr/>
        </p:nvSpPr>
        <p:spPr>
          <a:xfrm>
            <a:off x="6552605" y="4292501"/>
            <a:ext cx="2012752" cy="276225"/>
          </a:xfrm>
          <a:prstGeom prst="roundRect">
            <a:avLst>
              <a:gd name="adj" fmla="val 50000"/>
            </a:avLst>
          </a:prstGeom>
          <a:solidFill>
            <a:srgbClr val="EFE6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2068561-58"/>
          <p:cNvSpPr/>
          <p:nvPr/>
        </p:nvSpPr>
        <p:spPr>
          <a:xfrm>
            <a:off x="6699275" y="4369892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2068549-50"/>
          <p:cNvSpPr/>
          <p:nvPr/>
        </p:nvSpPr>
        <p:spPr>
          <a:xfrm>
            <a:off x="400050" y="4930378"/>
            <a:ext cx="87511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8182"/>
                </a:moveTo>
                <a:lnTo>
                  <a:pt x="100000" y="28182"/>
                </a:lnTo>
                <a:cubicBezTo>
                  <a:pt x="101407" y="26909"/>
                  <a:pt x="102111" y="25485"/>
                  <a:pt x="102111" y="23909"/>
                </a:cubicBezTo>
                <a:lnTo>
                  <a:pt x="102111" y="23909"/>
                </a:lnTo>
                <a:lnTo>
                  <a:pt x="102111" y="23909"/>
                </a:lnTo>
                <a:cubicBezTo>
                  <a:pt x="102111" y="22273"/>
                  <a:pt x="101407" y="20818"/>
                  <a:pt x="100000" y="19545"/>
                </a:cubicBezTo>
                <a:lnTo>
                  <a:pt x="100000" y="19545"/>
                </a:lnTo>
                <a:lnTo>
                  <a:pt x="78111" y="1636"/>
                </a:lnTo>
                <a:cubicBezTo>
                  <a:pt x="76630" y="545"/>
                  <a:pt x="74889" y="0"/>
                  <a:pt x="72889" y="0"/>
                </a:cubicBezTo>
                <a:lnTo>
                  <a:pt x="72889" y="0"/>
                </a:lnTo>
                <a:cubicBezTo>
                  <a:pt x="70963" y="0"/>
                  <a:pt x="69222" y="545"/>
                  <a:pt x="67667" y="1636"/>
                </a:cubicBezTo>
                <a:lnTo>
                  <a:pt x="67667" y="1636"/>
                </a:lnTo>
                <a:cubicBezTo>
                  <a:pt x="66333" y="2909"/>
                  <a:pt x="65667" y="4364"/>
                  <a:pt x="65667" y="6000"/>
                </a:cubicBezTo>
                <a:lnTo>
                  <a:pt x="65667" y="6000"/>
                </a:lnTo>
                <a:cubicBezTo>
                  <a:pt x="65667" y="7576"/>
                  <a:pt x="66333" y="9000"/>
                  <a:pt x="67667" y="10273"/>
                </a:cubicBezTo>
                <a:lnTo>
                  <a:pt x="67667" y="10273"/>
                </a:lnTo>
                <a:lnTo>
                  <a:pt x="77222" y="17909"/>
                </a:lnTo>
                <a:lnTo>
                  <a:pt x="7333" y="17909"/>
                </a:lnTo>
                <a:cubicBezTo>
                  <a:pt x="5185" y="17909"/>
                  <a:pt x="3407" y="18455"/>
                  <a:pt x="2000" y="19545"/>
                </a:cubicBezTo>
                <a:lnTo>
                  <a:pt x="2000" y="19545"/>
                </a:lnTo>
                <a:cubicBezTo>
                  <a:pt x="667" y="20697"/>
                  <a:pt x="0" y="22152"/>
                  <a:pt x="0" y="23909"/>
                </a:cubicBezTo>
                <a:lnTo>
                  <a:pt x="0" y="23909"/>
                </a:lnTo>
                <a:cubicBezTo>
                  <a:pt x="0" y="25606"/>
                  <a:pt x="667" y="27030"/>
                  <a:pt x="2000" y="28182"/>
                </a:cubicBezTo>
                <a:lnTo>
                  <a:pt x="2000" y="28182"/>
                </a:lnTo>
                <a:cubicBezTo>
                  <a:pt x="3407" y="29273"/>
                  <a:pt x="5185" y="29818"/>
                  <a:pt x="7333" y="29818"/>
                </a:cubicBezTo>
                <a:lnTo>
                  <a:pt x="7333" y="29818"/>
                </a:lnTo>
                <a:lnTo>
                  <a:pt x="77222" y="29818"/>
                </a:lnTo>
                <a:lnTo>
                  <a:pt x="67667" y="37455"/>
                </a:lnTo>
                <a:cubicBezTo>
                  <a:pt x="66333" y="38727"/>
                  <a:pt x="65667" y="40152"/>
                  <a:pt x="65667" y="41727"/>
                </a:cubicBezTo>
                <a:lnTo>
                  <a:pt x="65667" y="41727"/>
                </a:lnTo>
                <a:cubicBezTo>
                  <a:pt x="65667" y="43364"/>
                  <a:pt x="66333" y="44818"/>
                  <a:pt x="67667" y="46091"/>
                </a:cubicBezTo>
                <a:lnTo>
                  <a:pt x="67667" y="46091"/>
                </a:lnTo>
                <a:cubicBezTo>
                  <a:pt x="69222" y="47182"/>
                  <a:pt x="70963" y="47727"/>
                  <a:pt x="72889" y="47727"/>
                </a:cubicBezTo>
                <a:lnTo>
                  <a:pt x="72889" y="47727"/>
                </a:lnTo>
                <a:cubicBezTo>
                  <a:pt x="74889" y="47727"/>
                  <a:pt x="76630" y="47182"/>
                  <a:pt x="78111" y="46091"/>
                </a:cubicBezTo>
                <a:lnTo>
                  <a:pt x="78111" y="46091"/>
                </a:lnTo>
                <a:lnTo>
                  <a:pt x="100000" y="28182"/>
                </a:lnTo>
                <a:moveTo>
                  <a:pt x="23889" y="93818"/>
                </a:moveTo>
                <a:lnTo>
                  <a:pt x="23889" y="93818"/>
                </a:lnTo>
                <a:cubicBezTo>
                  <a:pt x="25444" y="94909"/>
                  <a:pt x="27222" y="95455"/>
                  <a:pt x="29222" y="95455"/>
                </a:cubicBezTo>
                <a:lnTo>
                  <a:pt x="29222" y="95455"/>
                </a:lnTo>
                <a:lnTo>
                  <a:pt x="29222" y="95455"/>
                </a:lnTo>
                <a:cubicBezTo>
                  <a:pt x="31148" y="95455"/>
                  <a:pt x="32889" y="94909"/>
                  <a:pt x="34444" y="93818"/>
                </a:cubicBezTo>
                <a:lnTo>
                  <a:pt x="34444" y="93818"/>
                </a:lnTo>
                <a:cubicBezTo>
                  <a:pt x="35778" y="92545"/>
                  <a:pt x="36444" y="91091"/>
                  <a:pt x="36444" y="89455"/>
                </a:cubicBezTo>
                <a:lnTo>
                  <a:pt x="36444" y="89455"/>
                </a:lnTo>
                <a:cubicBezTo>
                  <a:pt x="36444" y="87879"/>
                  <a:pt x="35778" y="86455"/>
                  <a:pt x="34444" y="85182"/>
                </a:cubicBezTo>
                <a:lnTo>
                  <a:pt x="34444" y="85182"/>
                </a:lnTo>
                <a:lnTo>
                  <a:pt x="24889" y="77545"/>
                </a:lnTo>
                <a:lnTo>
                  <a:pt x="94778" y="77545"/>
                </a:lnTo>
                <a:cubicBezTo>
                  <a:pt x="96926" y="77545"/>
                  <a:pt x="98667" y="77000"/>
                  <a:pt x="100000" y="75909"/>
                </a:cubicBezTo>
                <a:lnTo>
                  <a:pt x="100000" y="75909"/>
                </a:lnTo>
                <a:cubicBezTo>
                  <a:pt x="101407" y="74758"/>
                  <a:pt x="102111" y="73333"/>
                  <a:pt x="102111" y="71636"/>
                </a:cubicBezTo>
                <a:lnTo>
                  <a:pt x="102111" y="71636"/>
                </a:lnTo>
                <a:cubicBezTo>
                  <a:pt x="102111" y="69879"/>
                  <a:pt x="101407" y="68424"/>
                  <a:pt x="100000" y="67273"/>
                </a:cubicBezTo>
                <a:lnTo>
                  <a:pt x="100000" y="67273"/>
                </a:lnTo>
                <a:cubicBezTo>
                  <a:pt x="98667" y="66182"/>
                  <a:pt x="96926" y="65636"/>
                  <a:pt x="94778" y="65636"/>
                </a:cubicBezTo>
                <a:lnTo>
                  <a:pt x="94778" y="65636"/>
                </a:lnTo>
                <a:lnTo>
                  <a:pt x="24889" y="65636"/>
                </a:lnTo>
                <a:lnTo>
                  <a:pt x="34444" y="58000"/>
                </a:lnTo>
                <a:cubicBezTo>
                  <a:pt x="35778" y="56727"/>
                  <a:pt x="36444" y="55303"/>
                  <a:pt x="36444" y="53727"/>
                </a:cubicBezTo>
                <a:lnTo>
                  <a:pt x="36444" y="53727"/>
                </a:lnTo>
                <a:cubicBezTo>
                  <a:pt x="36444" y="52091"/>
                  <a:pt x="35778" y="50636"/>
                  <a:pt x="34444" y="49364"/>
                </a:cubicBezTo>
                <a:lnTo>
                  <a:pt x="34444" y="49364"/>
                </a:lnTo>
                <a:cubicBezTo>
                  <a:pt x="32889" y="48273"/>
                  <a:pt x="31148" y="47727"/>
                  <a:pt x="29222" y="47727"/>
                </a:cubicBezTo>
                <a:lnTo>
                  <a:pt x="29222" y="47727"/>
                </a:lnTo>
                <a:cubicBezTo>
                  <a:pt x="27222" y="47727"/>
                  <a:pt x="25444" y="48273"/>
                  <a:pt x="23889" y="49364"/>
                </a:cubicBezTo>
                <a:lnTo>
                  <a:pt x="23889" y="49364"/>
                </a:lnTo>
                <a:lnTo>
                  <a:pt x="2000" y="67273"/>
                </a:lnTo>
                <a:cubicBezTo>
                  <a:pt x="667" y="68545"/>
                  <a:pt x="0" y="70000"/>
                  <a:pt x="0" y="71636"/>
                </a:cubicBezTo>
                <a:lnTo>
                  <a:pt x="0" y="71636"/>
                </a:lnTo>
                <a:cubicBezTo>
                  <a:pt x="0" y="73212"/>
                  <a:pt x="667" y="74636"/>
                  <a:pt x="2000" y="75909"/>
                </a:cubicBezTo>
                <a:lnTo>
                  <a:pt x="2000" y="75909"/>
                </a:lnTo>
                <a:lnTo>
                  <a:pt x="23889" y="93818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2068551-51"/>
          <p:cNvSpPr/>
          <p:nvPr/>
        </p:nvSpPr>
        <p:spPr>
          <a:xfrm>
            <a:off x="1174403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2068071-6"/>
          <p:cNvSpPr txBox="1"/>
          <p:nvPr/>
        </p:nvSpPr>
        <p:spPr>
          <a:xfrm>
            <a:off x="521494" y="183356"/>
            <a:ext cx="9667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7B5C"/>
                </a:solidFill>
                <a:latin typeface="PingFang SC"/>
                <a:ea typeface="PingFang SC"/>
                <a:cs typeface="PingFang SC"/>
              </a:rPr>
              <a:t>第三章 · 代数式</a:t>
            </a:r>
            <a:endParaRPr/>
          </a:p>
        </p:txBody>
      </p:sp>
      <p:sp>
        <p:nvSpPr>
          <p:cNvPr id="39" name="el-1785512068071-7"/>
          <p:cNvSpPr txBox="1"/>
          <p:nvPr/>
        </p:nvSpPr>
        <p:spPr>
          <a:xfrm>
            <a:off x="1602507" y="171450"/>
            <a:ext cx="12858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正比例与反比例关系</a:t>
            </a:r>
            <a:endParaRPr/>
          </a:p>
        </p:txBody>
      </p:sp>
      <p:sp>
        <p:nvSpPr>
          <p:cNvPr id="40" name="el-1785512068067-3"/>
          <p:cNvSpPr txBox="1"/>
          <p:nvPr/>
        </p:nvSpPr>
        <p:spPr>
          <a:xfrm>
            <a:off x="8146406" y="192881"/>
            <a:ext cx="64755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两种关系</a:t>
            </a:r>
            <a:endParaRPr/>
          </a:p>
        </p:txBody>
      </p:sp>
      <p:sp>
        <p:nvSpPr>
          <p:cNvPr id="41" name="el-1785512068124-12"/>
          <p:cNvSpPr txBox="1"/>
          <p:nvPr/>
        </p:nvSpPr>
        <p:spPr>
          <a:xfrm>
            <a:off x="800100" y="540544"/>
            <a:ext cx="2028825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113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正比例与反比例关系</a:t>
            </a:r>
            <a:endParaRPr/>
          </a:p>
        </p:txBody>
      </p:sp>
      <p:sp>
        <p:nvSpPr>
          <p:cNvPr id="42" name="el-1785512068124-13"/>
          <p:cNvSpPr txBox="1"/>
          <p:nvPr/>
        </p:nvSpPr>
        <p:spPr>
          <a:xfrm>
            <a:off x="8172450" y="600075"/>
            <a:ext cx="6250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对比理解</a:t>
            </a:r>
            <a:endParaRPr/>
          </a:p>
        </p:txBody>
      </p:sp>
      <p:sp>
        <p:nvSpPr>
          <p:cNvPr id="43" name="el-1785512068189-38"/>
          <p:cNvSpPr txBox="1"/>
          <p:nvPr/>
        </p:nvSpPr>
        <p:spPr>
          <a:xfrm>
            <a:off x="971550" y="1759595"/>
            <a:ext cx="90011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正比例关系</a:t>
            </a:r>
            <a:endParaRPr/>
          </a:p>
        </p:txBody>
      </p:sp>
      <p:sp>
        <p:nvSpPr>
          <p:cNvPr id="44" name="el-1785512068169-28"/>
          <p:cNvSpPr txBox="1"/>
          <p:nvPr/>
        </p:nvSpPr>
        <p:spPr>
          <a:xfrm>
            <a:off x="585788" y="2157264"/>
            <a:ext cx="3734752" cy="655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17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两个量的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比值一定</a:t>
            </a:r>
            <a:endParaRPr/>
          </a:p>
          <a:p>
            <a:pPr algn="l">
              <a:lnSpc>
                <a:spcPts val="1717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工作量 = 工作效率 × 时间</a:t>
            </a:r>
            <a:endParaRPr/>
          </a:p>
          <a:p>
            <a:pPr algn="l">
              <a:lnSpc>
                <a:spcPts val="1717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效率一定，工作量与时间成正比例</a:t>
            </a:r>
            <a:endParaRPr/>
          </a:p>
        </p:txBody>
      </p:sp>
      <p:sp>
        <p:nvSpPr>
          <p:cNvPr id="45" name="el-1785512068171-29"/>
          <p:cNvSpPr txBox="1"/>
          <p:nvPr/>
        </p:nvSpPr>
        <p:spPr>
          <a:xfrm>
            <a:off x="801886" y="3170114"/>
            <a:ext cx="1125587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48891">
              <a:lnSpc>
                <a:spcPct val="100000"/>
              </a:lnSpc>
            </a:pPr>
            <a:r>
              <a:rPr sz="112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(k≠0)</a:t>
            </a:r>
            <a:endParaRPr/>
          </a:p>
        </p:txBody>
      </p:sp>
      <p:sp>
        <p:nvSpPr>
          <p:cNvPr id="46" name="el-1785512068190-39"/>
          <p:cNvSpPr txBox="1"/>
          <p:nvPr/>
        </p:nvSpPr>
        <p:spPr>
          <a:xfrm>
            <a:off x="5222081" y="1759595"/>
            <a:ext cx="90011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4A607A"/>
                </a:solidFill>
                <a:latin typeface="PingFang SC"/>
                <a:ea typeface="PingFang SC"/>
                <a:cs typeface="PingFang SC"/>
              </a:rPr>
              <a:t>反比例关系</a:t>
            </a:r>
            <a:endParaRPr/>
          </a:p>
        </p:txBody>
      </p:sp>
      <p:sp>
        <p:nvSpPr>
          <p:cNvPr id="47" name="el-1785512068173-30"/>
          <p:cNvSpPr txBox="1"/>
          <p:nvPr/>
        </p:nvSpPr>
        <p:spPr>
          <a:xfrm>
            <a:off x="4836319" y="2157264"/>
            <a:ext cx="3734752" cy="655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17"/>
              </a:lnSpc>
            </a:pPr>
            <a:r>
              <a:rPr sz="1010">
                <a:solidFill>
                  <a:srgbClr val="2D3A4A"/>
                </a:solidFill>
                <a:latin typeface="PingFang SC"/>
                <a:ea typeface="PingFang SC"/>
                <a:cs typeface="PingFang SC"/>
              </a:rPr>
              <a:t>两个量的</a:t>
            </a:r>
            <a:r>
              <a:rPr b="1" sz="1010">
                <a:solidFill>
                  <a:srgbClr val="4A607A"/>
                </a:solidFill>
                <a:latin typeface="PingFang SC"/>
                <a:ea typeface="PingFang SC"/>
                <a:cs typeface="PingFang SC"/>
              </a:rPr>
              <a:t>乘积一定</a:t>
            </a:r>
            <a:endParaRPr/>
          </a:p>
          <a:p>
            <a:pPr algn="l">
              <a:lnSpc>
                <a:spcPts val="1717"/>
              </a:lnSpc>
            </a:pPr>
            <a:r>
              <a:rPr sz="1010">
                <a:solidFill>
                  <a:srgbClr val="2D3A4A"/>
                </a:solidFill>
                <a:latin typeface="PingFang SC"/>
                <a:ea typeface="PingFang SC"/>
                <a:cs typeface="PingFang SC"/>
              </a:rPr>
              <a:t>造雪总量 = 每天造雪量 × 天数</a:t>
            </a:r>
            <a:endParaRPr/>
          </a:p>
          <a:p>
            <a:pPr algn="l">
              <a:lnSpc>
                <a:spcPts val="1717"/>
              </a:lnSpc>
            </a:pPr>
            <a:r>
              <a:rPr sz="1010">
                <a:solidFill>
                  <a:srgbClr val="2D3A4A"/>
                </a:solidFill>
                <a:latin typeface="PingFang SC"/>
                <a:ea typeface="PingFang SC"/>
                <a:cs typeface="PingFang SC"/>
              </a:rPr>
              <a:t>总量一定，每天造雪量与天数成反比例</a:t>
            </a:r>
            <a:endParaRPr/>
          </a:p>
        </p:txBody>
      </p:sp>
      <p:sp>
        <p:nvSpPr>
          <p:cNvPr id="48" name="el-1785512068174-31"/>
          <p:cNvSpPr txBox="1"/>
          <p:nvPr/>
        </p:nvSpPr>
        <p:spPr>
          <a:xfrm>
            <a:off x="5052417" y="3170114"/>
            <a:ext cx="106449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587797">
              <a:lnSpc>
                <a:spcPct val="100000"/>
              </a:lnSpc>
            </a:pPr>
            <a:r>
              <a:rPr sz="1120">
                <a:solidFill>
                  <a:srgbClr val="2D3A4A"/>
                </a:solidFill>
                <a:latin typeface="PingFang SC"/>
                <a:ea typeface="PingFang SC"/>
                <a:cs typeface="PingFang SC"/>
              </a:rPr>
              <a:t>(k≠0)</a:t>
            </a:r>
            <a:endParaRPr/>
          </a:p>
        </p:txBody>
      </p:sp>
      <p:sp>
        <p:nvSpPr>
          <p:cNvPr id="49" name="el-1785512068183-34"/>
          <p:cNvSpPr txBox="1"/>
          <p:nvPr/>
        </p:nvSpPr>
        <p:spPr>
          <a:xfrm>
            <a:off x="1064419" y="4239220"/>
            <a:ext cx="321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例：</a:t>
            </a:r>
            <a:endParaRPr/>
          </a:p>
        </p:txBody>
      </p:sp>
      <p:sp>
        <p:nvSpPr>
          <p:cNvPr id="50" name="el-1785512068154-24"/>
          <p:cNvSpPr txBox="1"/>
          <p:nvPr/>
        </p:nvSpPr>
        <p:spPr>
          <a:xfrm>
            <a:off x="1321594" y="4239220"/>
            <a:ext cx="170787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体积 300 cm³，容器底面积</a:t>
            </a:r>
            <a:endParaRPr/>
          </a:p>
        </p:txBody>
      </p:sp>
      <p:sp>
        <p:nvSpPr>
          <p:cNvPr id="51" name="el-1785512068154-25"/>
          <p:cNvSpPr txBox="1"/>
          <p:nvPr/>
        </p:nvSpPr>
        <p:spPr>
          <a:xfrm>
            <a:off x="3061618" y="4239220"/>
            <a:ext cx="4881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，水高</a:t>
            </a:r>
            <a:endParaRPr/>
          </a:p>
        </p:txBody>
      </p:sp>
      <p:sp>
        <p:nvSpPr>
          <p:cNvPr id="52" name="el-1785512068184-35"/>
          <p:cNvSpPr txBox="1"/>
          <p:nvPr/>
        </p:nvSpPr>
        <p:spPr>
          <a:xfrm>
            <a:off x="1064419" y="4444901"/>
            <a:ext cx="62574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4A607A"/>
                </a:solidFill>
                <a:latin typeface="PingFang SC"/>
                <a:ea typeface="PingFang SC"/>
                <a:cs typeface="PingFang SC"/>
              </a:rPr>
              <a:t>xy = 300</a:t>
            </a:r>
            <a:endParaRPr/>
          </a:p>
        </p:txBody>
      </p:sp>
      <p:sp>
        <p:nvSpPr>
          <p:cNvPr id="53" name="el-1785512068155-26"/>
          <p:cNvSpPr txBox="1"/>
          <p:nvPr/>
        </p:nvSpPr>
        <p:spPr>
          <a:xfrm>
            <a:off x="1625873" y="4444901"/>
            <a:ext cx="13404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，y 与 x 成反比例关系</a:t>
            </a:r>
            <a:endParaRPr/>
          </a:p>
        </p:txBody>
      </p:sp>
      <p:sp>
        <p:nvSpPr>
          <p:cNvPr id="54" name="el-1785512068156-27"/>
          <p:cNvSpPr txBox="1"/>
          <p:nvPr/>
        </p:nvSpPr>
        <p:spPr>
          <a:xfrm>
            <a:off x="6843713" y="4349651"/>
            <a:ext cx="163949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生活中还有哪些反比例例子？</a:t>
            </a:r>
            <a:endParaRPr/>
          </a:p>
        </p:txBody>
      </p:sp>
      <p:sp>
        <p:nvSpPr>
          <p:cNvPr id="55" name="el-1785512068069-4"/>
          <p:cNvSpPr txBox="1"/>
          <p:nvPr/>
        </p:nvSpPr>
        <p:spPr>
          <a:xfrm>
            <a:off x="400050" y="4911328"/>
            <a:ext cx="65290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7517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对比分析</a:t>
            </a:r>
            <a:endParaRPr/>
          </a:p>
        </p:txBody>
      </p:sp>
      <p:sp>
        <p:nvSpPr>
          <p:cNvPr id="56" name="el-1785512068070-5"/>
          <p:cNvSpPr txBox="1"/>
          <p:nvPr/>
        </p:nvSpPr>
        <p:spPr>
          <a:xfrm>
            <a:off x="1174403" y="4911328"/>
            <a:ext cx="55825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代数式</a:t>
            </a:r>
            <a:endParaRPr/>
          </a:p>
        </p:txBody>
      </p:sp>
      <p:sp>
        <p:nvSpPr>
          <p:cNvPr id="57" name="el-1785512068073-8"/>
          <p:cNvSpPr txBox="1"/>
          <p:nvPr/>
        </p:nvSpPr>
        <p:spPr>
          <a:xfrm>
            <a:off x="8357370" y="4911328"/>
            <a:ext cx="43658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07 / 11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69817-3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512069863-35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857625"/>
            <a:ext cx="9144000" cy="1285875"/>
          </a:xfrm>
          <a:prstGeom prst="rect">
            <a:avLst/>
          </a:prstGeom>
          <a:ln>
            <a:noFill/>
          </a:ln>
        </p:spPr>
      </p:pic>
      <p:sp>
        <p:nvSpPr>
          <p:cNvPr id="4" name="el-1785512068743-4"/>
          <p:cNvSpPr/>
          <p:nvPr/>
        </p:nvSpPr>
        <p:spPr>
          <a:xfrm>
            <a:off x="257175" y="200025"/>
            <a:ext cx="142875" cy="14288"/>
          </a:xfrm>
          <a:prstGeom prst="roundRect">
            <a:avLst>
              <a:gd name="adj" fmla="val 50000"/>
            </a:avLst>
          </a:prstGeom>
          <a:solidFill>
            <a:srgbClr val="4A382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2068744-5"/>
          <p:cNvSpPr/>
          <p:nvPr/>
        </p:nvSpPr>
        <p:spPr>
          <a:xfrm>
            <a:off x="442913" y="200025"/>
            <a:ext cx="257175" cy="14288"/>
          </a:xfrm>
          <a:prstGeom prst="roundRect">
            <a:avLst>
              <a:gd name="adj" fmla="val 50000"/>
            </a:avLst>
          </a:prstGeom>
          <a:solidFill>
            <a:srgbClr val="4A382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2068745-6"/>
          <p:cNvSpPr/>
          <p:nvPr/>
        </p:nvSpPr>
        <p:spPr>
          <a:xfrm>
            <a:off x="742950" y="200025"/>
            <a:ext cx="85725" cy="14288"/>
          </a:xfrm>
          <a:prstGeom prst="roundRect">
            <a:avLst>
              <a:gd name="adj" fmla="val 50000"/>
            </a:avLst>
          </a:prstGeom>
          <a:solidFill>
            <a:srgbClr val="4A382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2068747-7"/>
          <p:cNvSpPr/>
          <p:nvPr/>
        </p:nvSpPr>
        <p:spPr>
          <a:xfrm>
            <a:off x="8558213" y="4700588"/>
            <a:ext cx="14288" cy="228600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2068750-8"/>
          <p:cNvSpPr/>
          <p:nvPr/>
        </p:nvSpPr>
        <p:spPr>
          <a:xfrm>
            <a:off x="8629650" y="4586288"/>
            <a:ext cx="14288" cy="342900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2068752-9"/>
          <p:cNvSpPr/>
          <p:nvPr/>
        </p:nvSpPr>
        <p:spPr>
          <a:xfrm>
            <a:off x="8701088" y="4757738"/>
            <a:ext cx="14288" cy="171450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2068754-10"/>
          <p:cNvSpPr/>
          <p:nvPr/>
        </p:nvSpPr>
        <p:spPr>
          <a:xfrm>
            <a:off x="8772525" y="4529138"/>
            <a:ext cx="14288" cy="400050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68757-11"/>
          <p:cNvSpPr/>
          <p:nvPr/>
        </p:nvSpPr>
        <p:spPr>
          <a:xfrm>
            <a:off x="8843963" y="4657725"/>
            <a:ext cx="14288" cy="271463"/>
          </a:xfrm>
          <a:prstGeom prst="roundRect">
            <a:avLst>
              <a:gd name="adj" fmla="val 50000"/>
            </a:avLst>
          </a:prstGeom>
          <a:solidFill>
            <a:srgbClr val="4A382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2068763-12"/>
          <p:cNvCxnSpPr/>
          <p:nvPr/>
        </p:nvCxnSpPr>
        <p:spPr>
          <a:xfrm>
            <a:off x="3786188" y="2612455"/>
            <a:ext cx="571500" cy="914"/>
          </a:xfrm>
          <a:prstGeom prst="line">
            <a:avLst/>
          </a:prstGeom>
          <a:ln w="14288" cap="flat">
            <a:solidFill>
              <a:srgbClr val="B8A4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2069108-16"/>
          <p:cNvSpPr/>
          <p:nvPr/>
        </p:nvSpPr>
        <p:spPr>
          <a:xfrm>
            <a:off x="4500563" y="253625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9B7E5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12068764-13"/>
          <p:cNvCxnSpPr/>
          <p:nvPr/>
        </p:nvCxnSpPr>
        <p:spPr>
          <a:xfrm>
            <a:off x="4786313" y="2612455"/>
            <a:ext cx="571500" cy="914"/>
          </a:xfrm>
          <a:prstGeom prst="line">
            <a:avLst/>
          </a:prstGeom>
          <a:ln w="14288" cap="flat">
            <a:solidFill>
              <a:srgbClr val="B8A4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2068738-3"/>
          <p:cNvSpPr/>
          <p:nvPr/>
        </p:nvSpPr>
        <p:spPr>
          <a:xfrm>
            <a:off x="2864644" y="2893442"/>
            <a:ext cx="3414713" cy="50720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49673">
                  <a:alpha val="0"/>
                </a:srgbClr>
              </a:gs>
              <a:gs pos="50000">
                <a:srgbClr val="B49673">
                  <a:alpha val="20000"/>
                </a:srgbClr>
              </a:gs>
              <a:gs pos="100000">
                <a:srgbClr val="B49673">
                  <a:alpha val="0"/>
                </a:srgbClr>
              </a:gs>
            </a:gsLst>
            <a:lin ang="0" scaled="0"/>
          </a:gradFill>
          <a:ln w="7144" algn="in">
            <a:solidFill>
              <a:srgbClr val="A0826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2068734-1"/>
          <p:cNvSpPr txBox="1"/>
          <p:nvPr/>
        </p:nvSpPr>
        <p:spPr>
          <a:xfrm>
            <a:off x="2538487" y="1742852"/>
            <a:ext cx="4067026" cy="617190"/>
          </a:xfrm>
          <a:prstGeom prst="rect">
            <a:avLst/>
          </a:prstGeom>
          <a:noFill/>
          <a:ln>
            <a:noFill/>
          </a:ln>
          <a:effectLst>
            <a:outerShdw blurRad="14288" dist="10103" dir="2700000" sx="100000" sy="100000" kx="0" ky="0" algn="ctr">
              <a:srgbClr val="000000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225">
                <a:solidFill>
                  <a:srgbClr val="2B1E10"/>
                </a:solidFill>
                <a:latin typeface="华文楷体"/>
                <a:ea typeface="华文楷体"/>
                <a:cs typeface="华文楷体"/>
              </a:rPr>
              <a:t>3.2 代数式的值</a:t>
            </a:r>
            <a:endParaRPr/>
          </a:p>
        </p:txBody>
      </p:sp>
      <p:sp>
        <p:nvSpPr>
          <p:cNvPr id="17" name="el-1785512068734-2"/>
          <p:cNvSpPr txBox="1"/>
          <p:nvPr/>
        </p:nvSpPr>
        <p:spPr>
          <a:xfrm>
            <a:off x="3050381" y="2986311"/>
            <a:ext cx="3043238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680" spc="169">
                <a:solidFill>
                  <a:srgbClr val="5F4A32"/>
                </a:solidFill>
                <a:latin typeface="华文楷体"/>
                <a:ea typeface="华文楷体"/>
                <a:cs typeface="华文楷体"/>
              </a:rPr>
              <a:t>用数值代替代数式中的字母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71368-5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2069338-1"/>
          <p:cNvSpPr txBox="1"/>
          <p:nvPr/>
        </p:nvSpPr>
        <p:spPr>
          <a:xfrm>
            <a:off x="7461499" y="4319588"/>
            <a:ext cx="1682501" cy="738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5060" spc="338">
                <a:solidFill>
                  <a:srgbClr val="B84A2C">
                    <a:alpha val="4000"/>
                  </a:srgbClr>
                </a:solidFill>
                <a:latin typeface="Georgia"/>
                <a:ea typeface="Georgia"/>
                <a:cs typeface="Georgia"/>
              </a:rPr>
              <a:t>代入</a:t>
            </a:r>
            <a:endParaRPr/>
          </a:p>
        </p:txBody>
      </p:sp>
      <p:cxnSp>
        <p:nvCxnSpPr>
          <p:cNvPr id="4" name="el-1785512069341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5D9C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2069350-9"/>
          <p:cNvCxnSpPr/>
          <p:nvPr/>
        </p:nvCxnSpPr>
        <p:spPr>
          <a:xfrm>
            <a:off x="410766" y="183356"/>
            <a:ext cx="914" cy="147638"/>
          </a:xfrm>
          <a:prstGeom prst="line">
            <a:avLst/>
          </a:prstGeom>
          <a:ln w="21431" cap="flat">
            <a:solidFill>
              <a:srgbClr val="B84A2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2070677-44"/>
          <p:cNvSpPr/>
          <p:nvPr/>
        </p:nvSpPr>
        <p:spPr>
          <a:xfrm>
            <a:off x="8187036" y="236934"/>
            <a:ext cx="81260" cy="5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33" y="0"/>
                </a:moveTo>
                <a:lnTo>
                  <a:pt x="7333" y="0"/>
                </a:lnTo>
                <a:cubicBezTo>
                  <a:pt x="5185" y="0"/>
                  <a:pt x="3407" y="1200"/>
                  <a:pt x="2000" y="3600"/>
                </a:cubicBezTo>
                <a:lnTo>
                  <a:pt x="2000" y="3600"/>
                </a:lnTo>
                <a:lnTo>
                  <a:pt x="2000" y="3600"/>
                </a:lnTo>
                <a:cubicBezTo>
                  <a:pt x="667" y="6133"/>
                  <a:pt x="0" y="9333"/>
                  <a:pt x="0" y="13200"/>
                </a:cubicBezTo>
                <a:lnTo>
                  <a:pt x="0" y="13200"/>
                </a:lnTo>
                <a:cubicBezTo>
                  <a:pt x="0" y="16933"/>
                  <a:pt x="667" y="20067"/>
                  <a:pt x="2000" y="22600"/>
                </a:cubicBezTo>
                <a:lnTo>
                  <a:pt x="2000" y="22600"/>
                </a:lnTo>
                <a:cubicBezTo>
                  <a:pt x="3407" y="25000"/>
                  <a:pt x="5185" y="26200"/>
                  <a:pt x="7333" y="26200"/>
                </a:cubicBezTo>
                <a:lnTo>
                  <a:pt x="7333" y="26200"/>
                </a:lnTo>
                <a:lnTo>
                  <a:pt x="87556" y="26200"/>
                </a:lnTo>
                <a:cubicBezTo>
                  <a:pt x="89630" y="26200"/>
                  <a:pt x="91370" y="25000"/>
                  <a:pt x="92778" y="22600"/>
                </a:cubicBezTo>
                <a:lnTo>
                  <a:pt x="92778" y="22600"/>
                </a:lnTo>
                <a:cubicBezTo>
                  <a:pt x="94111" y="20067"/>
                  <a:pt x="94778" y="16933"/>
                  <a:pt x="94778" y="13200"/>
                </a:cubicBezTo>
                <a:lnTo>
                  <a:pt x="94778" y="13200"/>
                </a:lnTo>
                <a:cubicBezTo>
                  <a:pt x="94778" y="9333"/>
                  <a:pt x="94111" y="6133"/>
                  <a:pt x="92778" y="3600"/>
                </a:cubicBezTo>
                <a:lnTo>
                  <a:pt x="92778" y="3600"/>
                </a:lnTo>
                <a:cubicBezTo>
                  <a:pt x="91370" y="1200"/>
                  <a:pt x="89630" y="0"/>
                  <a:pt x="87556" y="0"/>
                </a:cubicBezTo>
                <a:lnTo>
                  <a:pt x="87556" y="0"/>
                </a:lnTo>
                <a:lnTo>
                  <a:pt x="7333" y="0"/>
                </a:lnTo>
                <a:moveTo>
                  <a:pt x="7333" y="78800"/>
                </a:moveTo>
                <a:lnTo>
                  <a:pt x="7333" y="78800"/>
                </a:lnTo>
                <a:cubicBezTo>
                  <a:pt x="5185" y="78800"/>
                  <a:pt x="3407" y="80000"/>
                  <a:pt x="2000" y="82400"/>
                </a:cubicBezTo>
                <a:lnTo>
                  <a:pt x="2000" y="82400"/>
                </a:lnTo>
                <a:lnTo>
                  <a:pt x="2000" y="82400"/>
                </a:lnTo>
                <a:cubicBezTo>
                  <a:pt x="667" y="84933"/>
                  <a:pt x="0" y="88067"/>
                  <a:pt x="0" y="91800"/>
                </a:cubicBezTo>
                <a:lnTo>
                  <a:pt x="0" y="91800"/>
                </a:lnTo>
                <a:cubicBezTo>
                  <a:pt x="0" y="95667"/>
                  <a:pt x="667" y="98867"/>
                  <a:pt x="2000" y="101400"/>
                </a:cubicBezTo>
                <a:lnTo>
                  <a:pt x="2000" y="101400"/>
                </a:lnTo>
                <a:cubicBezTo>
                  <a:pt x="3407" y="103800"/>
                  <a:pt x="5185" y="105000"/>
                  <a:pt x="7333" y="105000"/>
                </a:cubicBezTo>
                <a:lnTo>
                  <a:pt x="7333" y="105000"/>
                </a:lnTo>
                <a:lnTo>
                  <a:pt x="87556" y="105000"/>
                </a:lnTo>
                <a:cubicBezTo>
                  <a:pt x="89630" y="105000"/>
                  <a:pt x="91370" y="103800"/>
                  <a:pt x="92778" y="101400"/>
                </a:cubicBezTo>
                <a:lnTo>
                  <a:pt x="92778" y="101400"/>
                </a:lnTo>
                <a:cubicBezTo>
                  <a:pt x="94111" y="98867"/>
                  <a:pt x="94778" y="95667"/>
                  <a:pt x="94778" y="91800"/>
                </a:cubicBezTo>
                <a:lnTo>
                  <a:pt x="94778" y="91800"/>
                </a:lnTo>
                <a:cubicBezTo>
                  <a:pt x="94778" y="88067"/>
                  <a:pt x="94111" y="84933"/>
                  <a:pt x="92778" y="82400"/>
                </a:cubicBezTo>
                <a:lnTo>
                  <a:pt x="92778" y="82400"/>
                </a:lnTo>
                <a:cubicBezTo>
                  <a:pt x="91370" y="80000"/>
                  <a:pt x="89630" y="78800"/>
                  <a:pt x="87556" y="78800"/>
                </a:cubicBezTo>
                <a:lnTo>
                  <a:pt x="87556" y="78800"/>
                </a:lnTo>
                <a:lnTo>
                  <a:pt x="7333" y="78800"/>
                </a:lnTo>
              </a:path>
            </a:pathLst>
          </a:custGeom>
          <a:solidFill>
            <a:srgbClr val="A68B7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2069357-10"/>
          <p:cNvCxnSpPr/>
          <p:nvPr/>
        </p:nvCxnSpPr>
        <p:spPr>
          <a:xfrm>
            <a:off x="400050" y="1302395"/>
            <a:ext cx="8343900" cy="914"/>
          </a:xfrm>
          <a:prstGeom prst="line">
            <a:avLst/>
          </a:prstGeom>
          <a:ln w="14288" cap="flat">
            <a:solidFill>
              <a:srgbClr val="D9C8B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2069365-14"/>
          <p:cNvSpPr/>
          <p:nvPr/>
        </p:nvSpPr>
        <p:spPr>
          <a:xfrm>
            <a:off x="400050" y="952351"/>
            <a:ext cx="300038" cy="300038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2070707-47"/>
          <p:cNvSpPr/>
          <p:nvPr/>
        </p:nvSpPr>
        <p:spPr>
          <a:xfrm>
            <a:off x="445591" y="1009501"/>
            <a:ext cx="20895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200"/>
                </a:moveTo>
                <a:lnTo>
                  <a:pt x="0" y="12200"/>
                </a:lnTo>
                <a:cubicBezTo>
                  <a:pt x="121" y="8767"/>
                  <a:pt x="1212" y="5900"/>
                  <a:pt x="3273" y="3600"/>
                </a:cubicBezTo>
                <a:lnTo>
                  <a:pt x="3273" y="3600"/>
                </a:lnTo>
                <a:lnTo>
                  <a:pt x="3273" y="3600"/>
                </a:lnTo>
                <a:cubicBezTo>
                  <a:pt x="5364" y="1333"/>
                  <a:pt x="7970" y="133"/>
                  <a:pt x="11091" y="0"/>
                </a:cubicBezTo>
                <a:lnTo>
                  <a:pt x="11091" y="0"/>
                </a:lnTo>
                <a:lnTo>
                  <a:pt x="38773" y="0"/>
                </a:lnTo>
                <a:lnTo>
                  <a:pt x="38773" y="24400"/>
                </a:lnTo>
                <a:cubicBezTo>
                  <a:pt x="38773" y="26167"/>
                  <a:pt x="39288" y="27617"/>
                  <a:pt x="40318" y="28750"/>
                </a:cubicBezTo>
                <a:lnTo>
                  <a:pt x="40318" y="28750"/>
                </a:lnTo>
                <a:cubicBezTo>
                  <a:pt x="41379" y="29883"/>
                  <a:pt x="42712" y="30450"/>
                  <a:pt x="44318" y="30450"/>
                </a:cubicBezTo>
                <a:lnTo>
                  <a:pt x="44318" y="30450"/>
                </a:lnTo>
                <a:lnTo>
                  <a:pt x="66500" y="30450"/>
                </a:lnTo>
                <a:lnTo>
                  <a:pt x="66500" y="54450"/>
                </a:lnTo>
                <a:lnTo>
                  <a:pt x="51409" y="71050"/>
                </a:lnTo>
                <a:cubicBezTo>
                  <a:pt x="49682" y="72950"/>
                  <a:pt x="48470" y="75300"/>
                  <a:pt x="47773" y="78100"/>
                </a:cubicBezTo>
                <a:lnTo>
                  <a:pt x="47773" y="78100"/>
                </a:lnTo>
                <a:lnTo>
                  <a:pt x="44682" y="92350"/>
                </a:lnTo>
                <a:cubicBezTo>
                  <a:pt x="44197" y="94117"/>
                  <a:pt x="44242" y="95833"/>
                  <a:pt x="44818" y="97500"/>
                </a:cubicBezTo>
                <a:lnTo>
                  <a:pt x="44818" y="97500"/>
                </a:lnTo>
                <a:lnTo>
                  <a:pt x="11091" y="97500"/>
                </a:lnTo>
                <a:cubicBezTo>
                  <a:pt x="7970" y="97367"/>
                  <a:pt x="5364" y="96167"/>
                  <a:pt x="3273" y="93900"/>
                </a:cubicBezTo>
                <a:lnTo>
                  <a:pt x="3273" y="93900"/>
                </a:lnTo>
                <a:cubicBezTo>
                  <a:pt x="1212" y="91600"/>
                  <a:pt x="121" y="88733"/>
                  <a:pt x="0" y="85300"/>
                </a:cubicBezTo>
                <a:lnTo>
                  <a:pt x="0" y="85300"/>
                </a:lnTo>
                <a:lnTo>
                  <a:pt x="0" y="12200"/>
                </a:lnTo>
                <a:moveTo>
                  <a:pt x="66500" y="24400"/>
                </a:moveTo>
                <a:lnTo>
                  <a:pt x="66500" y="24400"/>
                </a:lnTo>
                <a:lnTo>
                  <a:pt x="44318" y="24400"/>
                </a:lnTo>
                <a:lnTo>
                  <a:pt x="44318" y="0"/>
                </a:lnTo>
                <a:lnTo>
                  <a:pt x="66500" y="24400"/>
                </a:lnTo>
                <a:moveTo>
                  <a:pt x="95227" y="44950"/>
                </a:moveTo>
                <a:lnTo>
                  <a:pt x="95227" y="44950"/>
                </a:lnTo>
                <a:lnTo>
                  <a:pt x="97636" y="47600"/>
                </a:lnTo>
                <a:cubicBezTo>
                  <a:pt x="99030" y="49133"/>
                  <a:pt x="99727" y="50917"/>
                  <a:pt x="99727" y="52950"/>
                </a:cubicBezTo>
                <a:lnTo>
                  <a:pt x="99727" y="52950"/>
                </a:lnTo>
                <a:cubicBezTo>
                  <a:pt x="99727" y="54983"/>
                  <a:pt x="99030" y="56817"/>
                  <a:pt x="97636" y="58450"/>
                </a:cubicBezTo>
                <a:lnTo>
                  <a:pt x="97636" y="58450"/>
                </a:lnTo>
                <a:lnTo>
                  <a:pt x="92636" y="64000"/>
                </a:lnTo>
                <a:lnTo>
                  <a:pt x="80318" y="50450"/>
                </a:lnTo>
                <a:lnTo>
                  <a:pt x="85364" y="44950"/>
                </a:lnTo>
                <a:cubicBezTo>
                  <a:pt x="86848" y="43417"/>
                  <a:pt x="88455" y="42650"/>
                  <a:pt x="90182" y="42650"/>
                </a:cubicBezTo>
                <a:lnTo>
                  <a:pt x="90182" y="42650"/>
                </a:lnTo>
                <a:cubicBezTo>
                  <a:pt x="92030" y="42650"/>
                  <a:pt x="93712" y="43417"/>
                  <a:pt x="95227" y="44950"/>
                </a:cubicBezTo>
                <a:lnTo>
                  <a:pt x="95227" y="44950"/>
                </a:lnTo>
                <a:moveTo>
                  <a:pt x="54000" y="79400"/>
                </a:moveTo>
                <a:lnTo>
                  <a:pt x="54000" y="79400"/>
                </a:lnTo>
                <a:lnTo>
                  <a:pt x="76364" y="54850"/>
                </a:lnTo>
                <a:lnTo>
                  <a:pt x="88636" y="68350"/>
                </a:lnTo>
                <a:lnTo>
                  <a:pt x="66318" y="92950"/>
                </a:lnTo>
                <a:cubicBezTo>
                  <a:pt x="65621" y="93683"/>
                  <a:pt x="64758" y="94183"/>
                  <a:pt x="63727" y="94450"/>
                </a:cubicBezTo>
                <a:lnTo>
                  <a:pt x="63727" y="94450"/>
                </a:lnTo>
                <a:lnTo>
                  <a:pt x="53318" y="97300"/>
                </a:lnTo>
                <a:cubicBezTo>
                  <a:pt x="52288" y="97567"/>
                  <a:pt x="51424" y="97317"/>
                  <a:pt x="50727" y="96550"/>
                </a:cubicBezTo>
                <a:lnTo>
                  <a:pt x="50727" y="96550"/>
                </a:lnTo>
                <a:cubicBezTo>
                  <a:pt x="50030" y="95783"/>
                  <a:pt x="49742" y="94833"/>
                  <a:pt x="49864" y="93700"/>
                </a:cubicBezTo>
                <a:lnTo>
                  <a:pt x="49864" y="93700"/>
                </a:lnTo>
                <a:lnTo>
                  <a:pt x="52455" y="82250"/>
                </a:lnTo>
                <a:cubicBezTo>
                  <a:pt x="52788" y="81117"/>
                  <a:pt x="53303" y="80167"/>
                  <a:pt x="54000" y="79400"/>
                </a:cubicBezTo>
                <a:lnTo>
                  <a:pt x="54000" y="7940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2069363-13"/>
          <p:cNvSpPr/>
          <p:nvPr/>
        </p:nvSpPr>
        <p:spPr>
          <a:xfrm>
            <a:off x="7143750" y="1002357"/>
            <a:ext cx="1600200" cy="200025"/>
          </a:xfrm>
          <a:prstGeom prst="roundRect">
            <a:avLst>
              <a:gd name="adj" fmla="val 50000"/>
            </a:avLst>
          </a:prstGeom>
          <a:solidFill>
            <a:srgbClr val="EFE6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69367-15"/>
          <p:cNvSpPr/>
          <p:nvPr/>
        </p:nvSpPr>
        <p:spPr>
          <a:xfrm>
            <a:off x="400050" y="1452414"/>
            <a:ext cx="8343900" cy="542925"/>
          </a:xfrm>
          <a:prstGeom prst="roundRect">
            <a:avLst>
              <a:gd name="adj" fmla="val 7018"/>
            </a:avLst>
          </a:prstGeom>
          <a:solidFill>
            <a:srgbClr val="F5EDE2"/>
          </a:solidFill>
          <a:ln w="14288" algn="in">
            <a:solidFill>
              <a:srgbClr val="C9AA8A"/>
            </a:solidFill>
            <a:prstDash val="solid"/>
          </a:ln>
          <a:effectLst>
            <a:outerShdw blurRad="0" dist="40411" dir="2700000" sx="100000" sy="100000" kx="0" ky="0" algn="ctr">
              <a:srgbClr val="A0785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512069401-26"/>
          <p:cNvSpPr/>
          <p:nvPr/>
        </p:nvSpPr>
        <p:spPr>
          <a:xfrm>
            <a:off x="585788" y="1566714"/>
            <a:ext cx="314325" cy="314325"/>
          </a:xfrm>
          <a:prstGeom prst="ellipse">
            <a:avLst/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2070711-49"/>
          <p:cNvSpPr/>
          <p:nvPr/>
        </p:nvSpPr>
        <p:spPr>
          <a:xfrm>
            <a:off x="646509" y="1650111"/>
            <a:ext cx="192881" cy="1475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50" y="103133"/>
                </a:moveTo>
                <a:lnTo>
                  <a:pt x="43950" y="103133"/>
                </a:lnTo>
                <a:cubicBezTo>
                  <a:pt x="44883" y="103444"/>
                  <a:pt x="45767" y="103200"/>
                  <a:pt x="46600" y="102400"/>
                </a:cubicBezTo>
                <a:lnTo>
                  <a:pt x="46600" y="102400"/>
                </a:lnTo>
                <a:lnTo>
                  <a:pt x="46600" y="102400"/>
                </a:lnTo>
                <a:cubicBezTo>
                  <a:pt x="47400" y="101778"/>
                  <a:pt x="47800" y="100778"/>
                  <a:pt x="47800" y="99400"/>
                </a:cubicBezTo>
                <a:lnTo>
                  <a:pt x="47800" y="99400"/>
                </a:lnTo>
                <a:lnTo>
                  <a:pt x="47800" y="11000"/>
                </a:lnTo>
                <a:cubicBezTo>
                  <a:pt x="47800" y="9933"/>
                  <a:pt x="47517" y="9089"/>
                  <a:pt x="46950" y="8467"/>
                </a:cubicBezTo>
                <a:lnTo>
                  <a:pt x="46950" y="8467"/>
                </a:lnTo>
                <a:cubicBezTo>
                  <a:pt x="45183" y="6422"/>
                  <a:pt x="42417" y="4533"/>
                  <a:pt x="38650" y="2800"/>
                </a:cubicBezTo>
                <a:lnTo>
                  <a:pt x="38650" y="2800"/>
                </a:lnTo>
                <a:cubicBezTo>
                  <a:pt x="34917" y="1111"/>
                  <a:pt x="30467" y="178"/>
                  <a:pt x="25300" y="0"/>
                </a:cubicBezTo>
                <a:lnTo>
                  <a:pt x="25300" y="0"/>
                </a:lnTo>
                <a:cubicBezTo>
                  <a:pt x="20867" y="0"/>
                  <a:pt x="16717" y="622"/>
                  <a:pt x="12850" y="1867"/>
                </a:cubicBezTo>
                <a:lnTo>
                  <a:pt x="12850" y="1867"/>
                </a:lnTo>
                <a:cubicBezTo>
                  <a:pt x="8983" y="3111"/>
                  <a:pt x="5750" y="4356"/>
                  <a:pt x="3150" y="5600"/>
                </a:cubicBezTo>
                <a:lnTo>
                  <a:pt x="3150" y="5600"/>
                </a:lnTo>
                <a:cubicBezTo>
                  <a:pt x="1183" y="6889"/>
                  <a:pt x="133" y="9089"/>
                  <a:pt x="0" y="12200"/>
                </a:cubicBezTo>
                <a:lnTo>
                  <a:pt x="0" y="12200"/>
                </a:lnTo>
                <a:lnTo>
                  <a:pt x="0" y="98933"/>
                </a:lnTo>
                <a:cubicBezTo>
                  <a:pt x="0" y="100311"/>
                  <a:pt x="467" y="101400"/>
                  <a:pt x="1400" y="102200"/>
                </a:cubicBezTo>
                <a:lnTo>
                  <a:pt x="1400" y="102200"/>
                </a:lnTo>
                <a:cubicBezTo>
                  <a:pt x="2233" y="102956"/>
                  <a:pt x="3167" y="103178"/>
                  <a:pt x="4200" y="102867"/>
                </a:cubicBezTo>
                <a:lnTo>
                  <a:pt x="4200" y="102867"/>
                </a:lnTo>
                <a:cubicBezTo>
                  <a:pt x="7133" y="101489"/>
                  <a:pt x="10483" y="100244"/>
                  <a:pt x="14250" y="99133"/>
                </a:cubicBezTo>
                <a:lnTo>
                  <a:pt x="14250" y="99133"/>
                </a:lnTo>
                <a:cubicBezTo>
                  <a:pt x="18117" y="98067"/>
                  <a:pt x="21800" y="97533"/>
                  <a:pt x="25300" y="97533"/>
                </a:cubicBezTo>
                <a:lnTo>
                  <a:pt x="25300" y="97533"/>
                </a:lnTo>
                <a:cubicBezTo>
                  <a:pt x="28367" y="97667"/>
                  <a:pt x="31650" y="98289"/>
                  <a:pt x="35150" y="99400"/>
                </a:cubicBezTo>
                <a:lnTo>
                  <a:pt x="35150" y="99400"/>
                </a:lnTo>
                <a:cubicBezTo>
                  <a:pt x="38550" y="100644"/>
                  <a:pt x="41483" y="101889"/>
                  <a:pt x="43950" y="103133"/>
                </a:cubicBezTo>
                <a:lnTo>
                  <a:pt x="43950" y="103133"/>
                </a:lnTo>
                <a:moveTo>
                  <a:pt x="57300" y="103133"/>
                </a:moveTo>
                <a:lnTo>
                  <a:pt x="57300" y="103133"/>
                </a:lnTo>
                <a:cubicBezTo>
                  <a:pt x="59767" y="101889"/>
                  <a:pt x="62700" y="100644"/>
                  <a:pt x="66100" y="99400"/>
                </a:cubicBezTo>
                <a:lnTo>
                  <a:pt x="66100" y="99400"/>
                </a:lnTo>
                <a:lnTo>
                  <a:pt x="66100" y="99400"/>
                </a:lnTo>
                <a:cubicBezTo>
                  <a:pt x="69600" y="98289"/>
                  <a:pt x="72883" y="97667"/>
                  <a:pt x="75950" y="97533"/>
                </a:cubicBezTo>
                <a:lnTo>
                  <a:pt x="75950" y="97533"/>
                </a:lnTo>
                <a:cubicBezTo>
                  <a:pt x="79450" y="97533"/>
                  <a:pt x="83133" y="98067"/>
                  <a:pt x="87000" y="99133"/>
                </a:cubicBezTo>
                <a:lnTo>
                  <a:pt x="87000" y="99133"/>
                </a:lnTo>
                <a:cubicBezTo>
                  <a:pt x="90767" y="100244"/>
                  <a:pt x="94117" y="101489"/>
                  <a:pt x="97050" y="102867"/>
                </a:cubicBezTo>
                <a:lnTo>
                  <a:pt x="97050" y="102867"/>
                </a:lnTo>
                <a:cubicBezTo>
                  <a:pt x="98083" y="103178"/>
                  <a:pt x="99017" y="102956"/>
                  <a:pt x="99850" y="102200"/>
                </a:cubicBezTo>
                <a:lnTo>
                  <a:pt x="99850" y="102200"/>
                </a:lnTo>
                <a:cubicBezTo>
                  <a:pt x="100783" y="101400"/>
                  <a:pt x="101250" y="100311"/>
                  <a:pt x="101250" y="98933"/>
                </a:cubicBezTo>
                <a:lnTo>
                  <a:pt x="101250" y="98933"/>
                </a:lnTo>
                <a:lnTo>
                  <a:pt x="101250" y="12200"/>
                </a:lnTo>
                <a:cubicBezTo>
                  <a:pt x="101117" y="9089"/>
                  <a:pt x="100067" y="6889"/>
                  <a:pt x="98100" y="5600"/>
                </a:cubicBezTo>
                <a:lnTo>
                  <a:pt x="98100" y="5600"/>
                </a:lnTo>
                <a:cubicBezTo>
                  <a:pt x="95500" y="4356"/>
                  <a:pt x="92267" y="3111"/>
                  <a:pt x="88400" y="1867"/>
                </a:cubicBezTo>
                <a:lnTo>
                  <a:pt x="88400" y="1867"/>
                </a:lnTo>
                <a:cubicBezTo>
                  <a:pt x="84533" y="622"/>
                  <a:pt x="80383" y="0"/>
                  <a:pt x="75950" y="0"/>
                </a:cubicBezTo>
                <a:lnTo>
                  <a:pt x="75950" y="0"/>
                </a:lnTo>
                <a:cubicBezTo>
                  <a:pt x="70783" y="178"/>
                  <a:pt x="66333" y="1111"/>
                  <a:pt x="62600" y="2800"/>
                </a:cubicBezTo>
                <a:lnTo>
                  <a:pt x="62600" y="2800"/>
                </a:lnTo>
                <a:cubicBezTo>
                  <a:pt x="58833" y="4533"/>
                  <a:pt x="56067" y="6422"/>
                  <a:pt x="54300" y="8467"/>
                </a:cubicBezTo>
                <a:lnTo>
                  <a:pt x="54300" y="8467"/>
                </a:lnTo>
                <a:cubicBezTo>
                  <a:pt x="53733" y="9089"/>
                  <a:pt x="53450" y="9933"/>
                  <a:pt x="53450" y="11000"/>
                </a:cubicBezTo>
                <a:lnTo>
                  <a:pt x="53450" y="11000"/>
                </a:lnTo>
                <a:lnTo>
                  <a:pt x="53450" y="99400"/>
                </a:lnTo>
                <a:cubicBezTo>
                  <a:pt x="53450" y="100778"/>
                  <a:pt x="53850" y="101778"/>
                  <a:pt x="54650" y="102400"/>
                </a:cubicBezTo>
                <a:lnTo>
                  <a:pt x="54650" y="102400"/>
                </a:lnTo>
                <a:cubicBezTo>
                  <a:pt x="55483" y="103200"/>
                  <a:pt x="56367" y="103444"/>
                  <a:pt x="57300" y="103133"/>
                </a:cubicBezTo>
                <a:lnTo>
                  <a:pt x="57300" y="103133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2069369-16"/>
          <p:cNvSpPr/>
          <p:nvPr/>
        </p:nvSpPr>
        <p:spPr>
          <a:xfrm>
            <a:off x="400050" y="2138214"/>
            <a:ext cx="4100513" cy="1445716"/>
          </a:xfrm>
          <a:prstGeom prst="roundRect">
            <a:avLst>
              <a:gd name="adj" fmla="val 2635"/>
            </a:avLst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12069407-28"/>
          <p:cNvSpPr/>
          <p:nvPr/>
        </p:nvSpPr>
        <p:spPr>
          <a:xfrm>
            <a:off x="550069" y="2259657"/>
            <a:ext cx="185738" cy="185738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2070713-50"/>
          <p:cNvSpPr/>
          <p:nvPr/>
        </p:nvSpPr>
        <p:spPr>
          <a:xfrm>
            <a:off x="974127" y="2298623"/>
            <a:ext cx="96496" cy="1125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400" y="11667"/>
                </a:moveTo>
                <a:lnTo>
                  <a:pt x="99400" y="11667"/>
                </a:lnTo>
                <a:cubicBezTo>
                  <a:pt x="100800" y="10056"/>
                  <a:pt x="101433" y="8306"/>
                  <a:pt x="101300" y="6417"/>
                </a:cubicBezTo>
                <a:lnTo>
                  <a:pt x="101300" y="6417"/>
                </a:lnTo>
                <a:lnTo>
                  <a:pt x="101300" y="6417"/>
                </a:lnTo>
                <a:cubicBezTo>
                  <a:pt x="101100" y="4472"/>
                  <a:pt x="100133" y="2861"/>
                  <a:pt x="98400" y="1583"/>
                </a:cubicBezTo>
                <a:lnTo>
                  <a:pt x="98400" y="1583"/>
                </a:lnTo>
                <a:cubicBezTo>
                  <a:pt x="96467" y="417"/>
                  <a:pt x="94367" y="-111"/>
                  <a:pt x="92100" y="0"/>
                </a:cubicBezTo>
                <a:lnTo>
                  <a:pt x="92100" y="0"/>
                </a:lnTo>
                <a:cubicBezTo>
                  <a:pt x="89767" y="167"/>
                  <a:pt x="87833" y="1056"/>
                  <a:pt x="86300" y="2667"/>
                </a:cubicBezTo>
                <a:lnTo>
                  <a:pt x="86300" y="2667"/>
                </a:lnTo>
                <a:lnTo>
                  <a:pt x="50700" y="38250"/>
                </a:lnTo>
                <a:lnTo>
                  <a:pt x="15100" y="2667"/>
                </a:lnTo>
                <a:cubicBezTo>
                  <a:pt x="13500" y="1056"/>
                  <a:pt x="11567" y="167"/>
                  <a:pt x="9300" y="0"/>
                </a:cubicBezTo>
                <a:lnTo>
                  <a:pt x="9300" y="0"/>
                </a:lnTo>
                <a:cubicBezTo>
                  <a:pt x="6967" y="-111"/>
                  <a:pt x="4933" y="417"/>
                  <a:pt x="3200" y="1583"/>
                </a:cubicBezTo>
                <a:lnTo>
                  <a:pt x="3200" y="1583"/>
                </a:lnTo>
                <a:cubicBezTo>
                  <a:pt x="1267" y="2861"/>
                  <a:pt x="200" y="4472"/>
                  <a:pt x="0" y="6417"/>
                </a:cubicBezTo>
                <a:lnTo>
                  <a:pt x="0" y="6417"/>
                </a:lnTo>
                <a:cubicBezTo>
                  <a:pt x="-133" y="8306"/>
                  <a:pt x="500" y="10056"/>
                  <a:pt x="1900" y="11667"/>
                </a:cubicBezTo>
                <a:lnTo>
                  <a:pt x="1900" y="11667"/>
                </a:lnTo>
                <a:lnTo>
                  <a:pt x="39600" y="49250"/>
                </a:lnTo>
                <a:lnTo>
                  <a:pt x="1900" y="87000"/>
                </a:lnTo>
                <a:cubicBezTo>
                  <a:pt x="500" y="88500"/>
                  <a:pt x="-133" y="90194"/>
                  <a:pt x="0" y="92083"/>
                </a:cubicBezTo>
                <a:lnTo>
                  <a:pt x="0" y="92083"/>
                </a:lnTo>
                <a:cubicBezTo>
                  <a:pt x="200" y="93972"/>
                  <a:pt x="1267" y="95583"/>
                  <a:pt x="3200" y="96917"/>
                </a:cubicBezTo>
                <a:lnTo>
                  <a:pt x="3200" y="96917"/>
                </a:lnTo>
                <a:cubicBezTo>
                  <a:pt x="4933" y="98083"/>
                  <a:pt x="6967" y="98611"/>
                  <a:pt x="9300" y="98500"/>
                </a:cubicBezTo>
                <a:lnTo>
                  <a:pt x="9300" y="98500"/>
                </a:lnTo>
                <a:cubicBezTo>
                  <a:pt x="11567" y="98333"/>
                  <a:pt x="13500" y="97528"/>
                  <a:pt x="15100" y="96083"/>
                </a:cubicBezTo>
                <a:lnTo>
                  <a:pt x="15100" y="96083"/>
                </a:lnTo>
                <a:lnTo>
                  <a:pt x="50700" y="60250"/>
                </a:lnTo>
                <a:lnTo>
                  <a:pt x="86300" y="96083"/>
                </a:lnTo>
                <a:cubicBezTo>
                  <a:pt x="87833" y="97528"/>
                  <a:pt x="89767" y="98333"/>
                  <a:pt x="92100" y="98500"/>
                </a:cubicBezTo>
                <a:lnTo>
                  <a:pt x="92100" y="98500"/>
                </a:lnTo>
                <a:cubicBezTo>
                  <a:pt x="94367" y="98611"/>
                  <a:pt x="96467" y="98083"/>
                  <a:pt x="98400" y="96917"/>
                </a:cubicBezTo>
                <a:lnTo>
                  <a:pt x="98400" y="96917"/>
                </a:lnTo>
                <a:cubicBezTo>
                  <a:pt x="100133" y="95583"/>
                  <a:pt x="101100" y="93972"/>
                  <a:pt x="101300" y="92083"/>
                </a:cubicBezTo>
                <a:lnTo>
                  <a:pt x="101300" y="92083"/>
                </a:lnTo>
                <a:cubicBezTo>
                  <a:pt x="101433" y="90194"/>
                  <a:pt x="100800" y="88500"/>
                  <a:pt x="99400" y="87000"/>
                </a:cubicBezTo>
                <a:lnTo>
                  <a:pt x="99400" y="87000"/>
                </a:lnTo>
                <a:lnTo>
                  <a:pt x="61700" y="49250"/>
                </a:lnTo>
                <a:lnTo>
                  <a:pt x="99400" y="11667"/>
                </a:lnTo>
              </a:path>
            </a:pathLst>
          </a:custGeom>
          <a:solidFill>
            <a:srgbClr val="2D1F1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2069371-17"/>
          <p:cNvSpPr/>
          <p:nvPr/>
        </p:nvSpPr>
        <p:spPr>
          <a:xfrm>
            <a:off x="4643438" y="2138214"/>
            <a:ext cx="4100513" cy="1445716"/>
          </a:xfrm>
          <a:prstGeom prst="roundRect">
            <a:avLst>
              <a:gd name="adj" fmla="val 2635"/>
            </a:avLst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12069408-30"/>
          <p:cNvSpPr/>
          <p:nvPr/>
        </p:nvSpPr>
        <p:spPr>
          <a:xfrm>
            <a:off x="4793456" y="2259657"/>
            <a:ext cx="185738" cy="185738"/>
          </a:xfrm>
          <a:prstGeom prst="ellipse">
            <a:avLst/>
          </a:pr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2069373-18"/>
          <p:cNvSpPr/>
          <p:nvPr/>
        </p:nvSpPr>
        <p:spPr>
          <a:xfrm>
            <a:off x="400050" y="3726805"/>
            <a:ext cx="8343900" cy="5786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6"/>
                </a:lnTo>
                <a:lnTo>
                  <a:pt x="99725" y="98"/>
                </a:lnTo>
                <a:lnTo>
                  <a:pt x="99757" y="213"/>
                </a:lnTo>
                <a:lnTo>
                  <a:pt x="99789" y="377"/>
                </a:lnTo>
                <a:lnTo>
                  <a:pt x="99818" y="574"/>
                </a:lnTo>
                <a:lnTo>
                  <a:pt x="99848" y="836"/>
                </a:lnTo>
                <a:lnTo>
                  <a:pt x="99874" y="1115"/>
                </a:lnTo>
                <a:lnTo>
                  <a:pt x="99900" y="1443"/>
                </a:lnTo>
                <a:lnTo>
                  <a:pt x="99922" y="1803"/>
                </a:lnTo>
                <a:lnTo>
                  <a:pt x="99942" y="2180"/>
                </a:lnTo>
                <a:lnTo>
                  <a:pt x="99960" y="2607"/>
                </a:lnTo>
                <a:lnTo>
                  <a:pt x="99974" y="3033"/>
                </a:lnTo>
                <a:lnTo>
                  <a:pt x="99985" y="3492"/>
                </a:lnTo>
                <a:lnTo>
                  <a:pt x="99993" y="3951"/>
                </a:lnTo>
                <a:lnTo>
                  <a:pt x="99999" y="4443"/>
                </a:lnTo>
                <a:lnTo>
                  <a:pt x="100000" y="4918"/>
                </a:lnTo>
                <a:lnTo>
                  <a:pt x="100000" y="95082"/>
                </a:lnTo>
                <a:lnTo>
                  <a:pt x="99999" y="95557"/>
                </a:lnTo>
                <a:lnTo>
                  <a:pt x="99993" y="96049"/>
                </a:lnTo>
                <a:lnTo>
                  <a:pt x="99985" y="96508"/>
                </a:lnTo>
                <a:lnTo>
                  <a:pt x="99974" y="96967"/>
                </a:lnTo>
                <a:lnTo>
                  <a:pt x="99960" y="97393"/>
                </a:lnTo>
                <a:lnTo>
                  <a:pt x="99942" y="97820"/>
                </a:lnTo>
                <a:lnTo>
                  <a:pt x="99922" y="98197"/>
                </a:lnTo>
                <a:lnTo>
                  <a:pt x="99900" y="98557"/>
                </a:lnTo>
                <a:lnTo>
                  <a:pt x="99874" y="98885"/>
                </a:lnTo>
                <a:lnTo>
                  <a:pt x="99848" y="99164"/>
                </a:lnTo>
                <a:lnTo>
                  <a:pt x="99818" y="99426"/>
                </a:lnTo>
                <a:lnTo>
                  <a:pt x="99789" y="99623"/>
                </a:lnTo>
                <a:lnTo>
                  <a:pt x="99757" y="99787"/>
                </a:lnTo>
                <a:lnTo>
                  <a:pt x="99725" y="99902"/>
                </a:lnTo>
                <a:lnTo>
                  <a:pt x="99691" y="99984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4"/>
                </a:lnTo>
                <a:lnTo>
                  <a:pt x="275" y="99902"/>
                </a:lnTo>
                <a:lnTo>
                  <a:pt x="243" y="99787"/>
                </a:lnTo>
                <a:lnTo>
                  <a:pt x="211" y="99623"/>
                </a:lnTo>
                <a:lnTo>
                  <a:pt x="182" y="99426"/>
                </a:lnTo>
                <a:lnTo>
                  <a:pt x="152" y="99164"/>
                </a:lnTo>
                <a:lnTo>
                  <a:pt x="126" y="98885"/>
                </a:lnTo>
                <a:lnTo>
                  <a:pt x="100" y="98557"/>
                </a:lnTo>
                <a:lnTo>
                  <a:pt x="78" y="98197"/>
                </a:lnTo>
                <a:lnTo>
                  <a:pt x="58" y="97820"/>
                </a:lnTo>
                <a:lnTo>
                  <a:pt x="40" y="97393"/>
                </a:lnTo>
                <a:lnTo>
                  <a:pt x="26" y="96967"/>
                </a:lnTo>
                <a:lnTo>
                  <a:pt x="15" y="96508"/>
                </a:lnTo>
                <a:lnTo>
                  <a:pt x="7" y="96049"/>
                </a:lnTo>
                <a:lnTo>
                  <a:pt x="1" y="95557"/>
                </a:lnTo>
                <a:lnTo>
                  <a:pt x="0" y="95082"/>
                </a:lnTo>
                <a:lnTo>
                  <a:pt x="0" y="4918"/>
                </a:lnTo>
                <a:lnTo>
                  <a:pt x="1" y="4443"/>
                </a:lnTo>
                <a:lnTo>
                  <a:pt x="7" y="3951"/>
                </a:lnTo>
                <a:lnTo>
                  <a:pt x="15" y="3492"/>
                </a:lnTo>
                <a:lnTo>
                  <a:pt x="26" y="3033"/>
                </a:lnTo>
                <a:lnTo>
                  <a:pt x="40" y="2607"/>
                </a:lnTo>
                <a:lnTo>
                  <a:pt x="58" y="2180"/>
                </a:lnTo>
                <a:lnTo>
                  <a:pt x="78" y="1803"/>
                </a:lnTo>
                <a:lnTo>
                  <a:pt x="100" y="1443"/>
                </a:lnTo>
                <a:lnTo>
                  <a:pt x="126" y="1115"/>
                </a:lnTo>
                <a:lnTo>
                  <a:pt x="152" y="836"/>
                </a:lnTo>
                <a:lnTo>
                  <a:pt x="182" y="574"/>
                </a:lnTo>
                <a:lnTo>
                  <a:pt x="211" y="377"/>
                </a:lnTo>
                <a:lnTo>
                  <a:pt x="243" y="213"/>
                </a:lnTo>
                <a:lnTo>
                  <a:pt x="275" y="98"/>
                </a:lnTo>
                <a:lnTo>
                  <a:pt x="309" y="16"/>
                </a:lnTo>
                <a:lnTo>
                  <a:pt x="342" y="0"/>
                </a:lnTo>
                <a:close/>
              </a:path>
            </a:pathLst>
          </a:custGeom>
          <a:solidFill>
            <a:srgbClr val="FEF6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2069376-19"/>
          <p:cNvSpPr/>
          <p:nvPr/>
        </p:nvSpPr>
        <p:spPr>
          <a:xfrm>
            <a:off x="400050" y="3726805"/>
            <a:ext cx="42863" cy="5786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4"/>
                </a:lnTo>
                <a:lnTo>
                  <a:pt x="53661" y="95"/>
                </a:lnTo>
                <a:lnTo>
                  <a:pt x="47314" y="213"/>
                </a:lnTo>
                <a:lnTo>
                  <a:pt x="41154" y="376"/>
                </a:lnTo>
                <a:lnTo>
                  <a:pt x="35240" y="583"/>
                </a:lnTo>
                <a:lnTo>
                  <a:pt x="29629" y="832"/>
                </a:lnTo>
                <a:lnTo>
                  <a:pt x="24374" y="1121"/>
                </a:lnTo>
                <a:lnTo>
                  <a:pt x="19526" y="1446"/>
                </a:lnTo>
                <a:lnTo>
                  <a:pt x="15133" y="1805"/>
                </a:lnTo>
                <a:lnTo>
                  <a:pt x="11235" y="2195"/>
                </a:lnTo>
                <a:lnTo>
                  <a:pt x="7872" y="2610"/>
                </a:lnTo>
                <a:lnTo>
                  <a:pt x="5075" y="3048"/>
                </a:lnTo>
                <a:lnTo>
                  <a:pt x="2871" y="3505"/>
                </a:lnTo>
                <a:lnTo>
                  <a:pt x="1281" y="3975"/>
                </a:lnTo>
                <a:lnTo>
                  <a:pt x="321" y="4454"/>
                </a:lnTo>
                <a:lnTo>
                  <a:pt x="0" y="4938"/>
                </a:lnTo>
                <a:lnTo>
                  <a:pt x="0" y="95062"/>
                </a:lnTo>
                <a:lnTo>
                  <a:pt x="321" y="95546"/>
                </a:lnTo>
                <a:lnTo>
                  <a:pt x="1281" y="96025"/>
                </a:lnTo>
                <a:lnTo>
                  <a:pt x="2871" y="96495"/>
                </a:lnTo>
                <a:lnTo>
                  <a:pt x="5075" y="96952"/>
                </a:lnTo>
                <a:lnTo>
                  <a:pt x="7872" y="97390"/>
                </a:lnTo>
                <a:lnTo>
                  <a:pt x="11235" y="97805"/>
                </a:lnTo>
                <a:lnTo>
                  <a:pt x="15133" y="98195"/>
                </a:lnTo>
                <a:lnTo>
                  <a:pt x="19526" y="98554"/>
                </a:lnTo>
                <a:lnTo>
                  <a:pt x="24374" y="98879"/>
                </a:lnTo>
                <a:lnTo>
                  <a:pt x="29629" y="99168"/>
                </a:lnTo>
                <a:lnTo>
                  <a:pt x="35240" y="99417"/>
                </a:lnTo>
                <a:lnTo>
                  <a:pt x="41154" y="99624"/>
                </a:lnTo>
                <a:lnTo>
                  <a:pt x="47314" y="99787"/>
                </a:lnTo>
                <a:lnTo>
                  <a:pt x="53661" y="99905"/>
                </a:lnTo>
                <a:lnTo>
                  <a:pt x="60132" y="9997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062"/>
                </a:lnTo>
                <a:lnTo>
                  <a:pt x="100000" y="4938"/>
                </a:lnTo>
                <a:lnTo>
                  <a:pt x="100000" y="4938"/>
                </a:lnTo>
                <a:lnTo>
                  <a:pt x="66667" y="0"/>
                </a:lnTo>
                <a:close/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2070709-48"/>
          <p:cNvSpPr/>
          <p:nvPr/>
        </p:nvSpPr>
        <p:spPr>
          <a:xfrm>
            <a:off x="585788" y="3949750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2070700-45"/>
          <p:cNvSpPr/>
          <p:nvPr/>
        </p:nvSpPr>
        <p:spPr>
          <a:xfrm>
            <a:off x="400050" y="4930378"/>
            <a:ext cx="75009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375" y="0"/>
                </a:moveTo>
                <a:lnTo>
                  <a:pt x="16375" y="0"/>
                </a:lnTo>
                <a:cubicBezTo>
                  <a:pt x="11792" y="121"/>
                  <a:pt x="7958" y="1303"/>
                  <a:pt x="4875" y="3545"/>
                </a:cubicBezTo>
                <a:lnTo>
                  <a:pt x="4875" y="3545"/>
                </a:lnTo>
                <a:lnTo>
                  <a:pt x="4875" y="3545"/>
                </a:lnTo>
                <a:cubicBezTo>
                  <a:pt x="1792" y="5788"/>
                  <a:pt x="167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67" y="86879"/>
                  <a:pt x="1792" y="89667"/>
                  <a:pt x="4875" y="91909"/>
                </a:cubicBezTo>
                <a:lnTo>
                  <a:pt x="4875" y="91909"/>
                </a:lnTo>
                <a:cubicBezTo>
                  <a:pt x="7958" y="94152"/>
                  <a:pt x="11792" y="95333"/>
                  <a:pt x="16375" y="95455"/>
                </a:cubicBezTo>
                <a:lnTo>
                  <a:pt x="16375" y="95455"/>
                </a:lnTo>
                <a:lnTo>
                  <a:pt x="82000" y="95455"/>
                </a:lnTo>
                <a:cubicBezTo>
                  <a:pt x="86667" y="95333"/>
                  <a:pt x="90542" y="94152"/>
                  <a:pt x="93625" y="91909"/>
                </a:cubicBezTo>
                <a:lnTo>
                  <a:pt x="93625" y="91909"/>
                </a:lnTo>
                <a:cubicBezTo>
                  <a:pt x="96625" y="89667"/>
                  <a:pt x="98250" y="86879"/>
                  <a:pt x="98500" y="83545"/>
                </a:cubicBezTo>
                <a:lnTo>
                  <a:pt x="98500" y="83545"/>
                </a:lnTo>
                <a:lnTo>
                  <a:pt x="98500" y="11909"/>
                </a:lnTo>
                <a:cubicBezTo>
                  <a:pt x="98250" y="8576"/>
                  <a:pt x="96625" y="5788"/>
                  <a:pt x="93625" y="3545"/>
                </a:cubicBezTo>
                <a:lnTo>
                  <a:pt x="93625" y="3545"/>
                </a:lnTo>
                <a:cubicBezTo>
                  <a:pt x="90542" y="1303"/>
                  <a:pt x="86667" y="121"/>
                  <a:pt x="82000" y="0"/>
                </a:cubicBezTo>
                <a:lnTo>
                  <a:pt x="82000" y="0"/>
                </a:lnTo>
                <a:lnTo>
                  <a:pt x="16375" y="0"/>
                </a:lnTo>
                <a:moveTo>
                  <a:pt x="24625" y="11909"/>
                </a:moveTo>
                <a:lnTo>
                  <a:pt x="24625" y="11909"/>
                </a:lnTo>
                <a:lnTo>
                  <a:pt x="73875" y="11909"/>
                </a:lnTo>
                <a:cubicBezTo>
                  <a:pt x="76208" y="11909"/>
                  <a:pt x="78167" y="12485"/>
                  <a:pt x="79750" y="13636"/>
                </a:cubicBezTo>
                <a:lnTo>
                  <a:pt x="79750" y="13636"/>
                </a:lnTo>
                <a:cubicBezTo>
                  <a:pt x="81250" y="14727"/>
                  <a:pt x="82000" y="16152"/>
                  <a:pt x="82000" y="17909"/>
                </a:cubicBezTo>
                <a:lnTo>
                  <a:pt x="82000" y="17909"/>
                </a:lnTo>
                <a:lnTo>
                  <a:pt x="82000" y="23909"/>
                </a:lnTo>
                <a:cubicBezTo>
                  <a:pt x="82000" y="25606"/>
                  <a:pt x="81250" y="27030"/>
                  <a:pt x="79750" y="28182"/>
                </a:cubicBezTo>
                <a:lnTo>
                  <a:pt x="79750" y="28182"/>
                </a:lnTo>
                <a:cubicBezTo>
                  <a:pt x="78167" y="29273"/>
                  <a:pt x="76208" y="29818"/>
                  <a:pt x="73875" y="29818"/>
                </a:cubicBezTo>
                <a:lnTo>
                  <a:pt x="73875" y="29818"/>
                </a:lnTo>
                <a:lnTo>
                  <a:pt x="24625" y="29818"/>
                </a:lnTo>
                <a:cubicBezTo>
                  <a:pt x="22208" y="29818"/>
                  <a:pt x="20250" y="29273"/>
                  <a:pt x="18750" y="28182"/>
                </a:cubicBezTo>
                <a:lnTo>
                  <a:pt x="18750" y="28182"/>
                </a:lnTo>
                <a:cubicBezTo>
                  <a:pt x="17167" y="27030"/>
                  <a:pt x="16375" y="25606"/>
                  <a:pt x="16375" y="23909"/>
                </a:cubicBezTo>
                <a:lnTo>
                  <a:pt x="16375" y="23909"/>
                </a:lnTo>
                <a:lnTo>
                  <a:pt x="16375" y="17909"/>
                </a:lnTo>
                <a:cubicBezTo>
                  <a:pt x="16375" y="16152"/>
                  <a:pt x="17167" y="14727"/>
                  <a:pt x="18750" y="13636"/>
                </a:cubicBezTo>
                <a:lnTo>
                  <a:pt x="18750" y="13636"/>
                </a:lnTo>
                <a:cubicBezTo>
                  <a:pt x="20250" y="12485"/>
                  <a:pt x="22208" y="11909"/>
                  <a:pt x="24625" y="11909"/>
                </a:cubicBezTo>
                <a:lnTo>
                  <a:pt x="24625" y="11909"/>
                </a:lnTo>
                <a:moveTo>
                  <a:pt x="32875" y="41727"/>
                </a:moveTo>
                <a:lnTo>
                  <a:pt x="32875" y="41727"/>
                </a:lnTo>
                <a:cubicBezTo>
                  <a:pt x="32875" y="43485"/>
                  <a:pt x="32083" y="44939"/>
                  <a:pt x="30500" y="46091"/>
                </a:cubicBezTo>
                <a:lnTo>
                  <a:pt x="30500" y="46091"/>
                </a:lnTo>
                <a:lnTo>
                  <a:pt x="30500" y="46091"/>
                </a:lnTo>
                <a:cubicBezTo>
                  <a:pt x="29000" y="47182"/>
                  <a:pt x="27042" y="47727"/>
                  <a:pt x="24625" y="47727"/>
                </a:cubicBezTo>
                <a:lnTo>
                  <a:pt x="24625" y="47727"/>
                </a:lnTo>
                <a:cubicBezTo>
                  <a:pt x="22208" y="47727"/>
                  <a:pt x="20250" y="47182"/>
                  <a:pt x="18750" y="46091"/>
                </a:cubicBezTo>
                <a:lnTo>
                  <a:pt x="18750" y="46091"/>
                </a:lnTo>
                <a:cubicBezTo>
                  <a:pt x="17167" y="44939"/>
                  <a:pt x="16375" y="43485"/>
                  <a:pt x="16375" y="41727"/>
                </a:cubicBezTo>
                <a:lnTo>
                  <a:pt x="16375" y="41727"/>
                </a:lnTo>
                <a:cubicBezTo>
                  <a:pt x="16375" y="40030"/>
                  <a:pt x="17167" y="38606"/>
                  <a:pt x="18750" y="37455"/>
                </a:cubicBezTo>
                <a:lnTo>
                  <a:pt x="18750" y="37455"/>
                </a:lnTo>
                <a:cubicBezTo>
                  <a:pt x="20250" y="36364"/>
                  <a:pt x="22208" y="35818"/>
                  <a:pt x="24625" y="35818"/>
                </a:cubicBezTo>
                <a:lnTo>
                  <a:pt x="24625" y="35818"/>
                </a:lnTo>
                <a:cubicBezTo>
                  <a:pt x="27042" y="35818"/>
                  <a:pt x="29000" y="36364"/>
                  <a:pt x="30500" y="37455"/>
                </a:cubicBezTo>
                <a:lnTo>
                  <a:pt x="30500" y="37455"/>
                </a:lnTo>
                <a:cubicBezTo>
                  <a:pt x="32083" y="38606"/>
                  <a:pt x="32875" y="40030"/>
                  <a:pt x="32875" y="41727"/>
                </a:cubicBezTo>
                <a:lnTo>
                  <a:pt x="32875" y="41727"/>
                </a:lnTo>
                <a:moveTo>
                  <a:pt x="24625" y="65636"/>
                </a:moveTo>
                <a:lnTo>
                  <a:pt x="24625" y="65636"/>
                </a:lnTo>
                <a:cubicBezTo>
                  <a:pt x="22208" y="65636"/>
                  <a:pt x="20250" y="65061"/>
                  <a:pt x="18750" y="63909"/>
                </a:cubicBezTo>
                <a:lnTo>
                  <a:pt x="18750" y="63909"/>
                </a:lnTo>
                <a:lnTo>
                  <a:pt x="18750" y="63909"/>
                </a:lnTo>
                <a:cubicBezTo>
                  <a:pt x="17167" y="62818"/>
                  <a:pt x="16375" y="61394"/>
                  <a:pt x="16375" y="59636"/>
                </a:cubicBezTo>
                <a:lnTo>
                  <a:pt x="16375" y="59636"/>
                </a:lnTo>
                <a:cubicBezTo>
                  <a:pt x="16375" y="57939"/>
                  <a:pt x="17167" y="56515"/>
                  <a:pt x="18750" y="55364"/>
                </a:cubicBezTo>
                <a:lnTo>
                  <a:pt x="18750" y="55364"/>
                </a:lnTo>
                <a:cubicBezTo>
                  <a:pt x="20250" y="54273"/>
                  <a:pt x="22208" y="53727"/>
                  <a:pt x="24625" y="53727"/>
                </a:cubicBezTo>
                <a:lnTo>
                  <a:pt x="24625" y="53727"/>
                </a:lnTo>
                <a:cubicBezTo>
                  <a:pt x="27042" y="53727"/>
                  <a:pt x="29000" y="54273"/>
                  <a:pt x="30500" y="55364"/>
                </a:cubicBezTo>
                <a:lnTo>
                  <a:pt x="30500" y="55364"/>
                </a:lnTo>
                <a:cubicBezTo>
                  <a:pt x="32083" y="56515"/>
                  <a:pt x="32875" y="57939"/>
                  <a:pt x="32875" y="59636"/>
                </a:cubicBezTo>
                <a:lnTo>
                  <a:pt x="32875" y="59636"/>
                </a:lnTo>
                <a:cubicBezTo>
                  <a:pt x="32875" y="61394"/>
                  <a:pt x="32083" y="62818"/>
                  <a:pt x="30500" y="63909"/>
                </a:cubicBezTo>
                <a:lnTo>
                  <a:pt x="30500" y="63909"/>
                </a:lnTo>
                <a:cubicBezTo>
                  <a:pt x="29000" y="65061"/>
                  <a:pt x="27042" y="65636"/>
                  <a:pt x="24625" y="65636"/>
                </a:cubicBezTo>
                <a:lnTo>
                  <a:pt x="24625" y="65636"/>
                </a:lnTo>
                <a:moveTo>
                  <a:pt x="16375" y="77545"/>
                </a:moveTo>
                <a:lnTo>
                  <a:pt x="16375" y="77545"/>
                </a:lnTo>
                <a:cubicBezTo>
                  <a:pt x="16375" y="75788"/>
                  <a:pt x="17167" y="74364"/>
                  <a:pt x="18750" y="73273"/>
                </a:cubicBezTo>
                <a:lnTo>
                  <a:pt x="18750" y="73273"/>
                </a:lnTo>
                <a:lnTo>
                  <a:pt x="18750" y="73273"/>
                </a:lnTo>
                <a:cubicBezTo>
                  <a:pt x="20250" y="72182"/>
                  <a:pt x="22208" y="71636"/>
                  <a:pt x="24625" y="71636"/>
                </a:cubicBezTo>
                <a:lnTo>
                  <a:pt x="24625" y="71636"/>
                </a:lnTo>
                <a:lnTo>
                  <a:pt x="49250" y="71636"/>
                </a:lnTo>
                <a:cubicBezTo>
                  <a:pt x="51583" y="71636"/>
                  <a:pt x="53542" y="72182"/>
                  <a:pt x="55125" y="73273"/>
                </a:cubicBezTo>
                <a:lnTo>
                  <a:pt x="55125" y="73273"/>
                </a:lnTo>
                <a:cubicBezTo>
                  <a:pt x="56625" y="74364"/>
                  <a:pt x="57375" y="75788"/>
                  <a:pt x="57375" y="77545"/>
                </a:cubicBezTo>
                <a:lnTo>
                  <a:pt x="57375" y="77545"/>
                </a:lnTo>
                <a:cubicBezTo>
                  <a:pt x="57375" y="79303"/>
                  <a:pt x="56625" y="80727"/>
                  <a:pt x="55125" y="81818"/>
                </a:cubicBezTo>
                <a:lnTo>
                  <a:pt x="55125" y="81818"/>
                </a:lnTo>
                <a:cubicBezTo>
                  <a:pt x="53542" y="82970"/>
                  <a:pt x="51583" y="83545"/>
                  <a:pt x="49250" y="83545"/>
                </a:cubicBezTo>
                <a:lnTo>
                  <a:pt x="49250" y="83545"/>
                </a:lnTo>
                <a:lnTo>
                  <a:pt x="24625" y="83545"/>
                </a:lnTo>
                <a:cubicBezTo>
                  <a:pt x="22208" y="83545"/>
                  <a:pt x="20250" y="82970"/>
                  <a:pt x="18750" y="81818"/>
                </a:cubicBezTo>
                <a:lnTo>
                  <a:pt x="18750" y="81818"/>
                </a:lnTo>
                <a:cubicBezTo>
                  <a:pt x="17167" y="80727"/>
                  <a:pt x="16375" y="79303"/>
                  <a:pt x="16375" y="77545"/>
                </a:cubicBezTo>
                <a:lnTo>
                  <a:pt x="16375" y="77545"/>
                </a:lnTo>
                <a:moveTo>
                  <a:pt x="49250" y="47727"/>
                </a:moveTo>
                <a:lnTo>
                  <a:pt x="49250" y="47727"/>
                </a:lnTo>
                <a:cubicBezTo>
                  <a:pt x="46833" y="47727"/>
                  <a:pt x="44875" y="47182"/>
                  <a:pt x="43375" y="46091"/>
                </a:cubicBezTo>
                <a:lnTo>
                  <a:pt x="43375" y="46091"/>
                </a:lnTo>
                <a:lnTo>
                  <a:pt x="43375" y="46091"/>
                </a:lnTo>
                <a:cubicBezTo>
                  <a:pt x="41792" y="44939"/>
                  <a:pt x="41000" y="43485"/>
                  <a:pt x="41000" y="41727"/>
                </a:cubicBezTo>
                <a:lnTo>
                  <a:pt x="41000" y="41727"/>
                </a:lnTo>
                <a:cubicBezTo>
                  <a:pt x="41000" y="40030"/>
                  <a:pt x="41792" y="38606"/>
                  <a:pt x="43375" y="37455"/>
                </a:cubicBezTo>
                <a:lnTo>
                  <a:pt x="43375" y="37455"/>
                </a:lnTo>
                <a:cubicBezTo>
                  <a:pt x="44875" y="36364"/>
                  <a:pt x="46833" y="35818"/>
                  <a:pt x="49250" y="35818"/>
                </a:cubicBezTo>
                <a:lnTo>
                  <a:pt x="49250" y="35818"/>
                </a:lnTo>
                <a:cubicBezTo>
                  <a:pt x="51583" y="35818"/>
                  <a:pt x="53542" y="36364"/>
                  <a:pt x="55125" y="37455"/>
                </a:cubicBezTo>
                <a:lnTo>
                  <a:pt x="55125" y="37455"/>
                </a:lnTo>
                <a:cubicBezTo>
                  <a:pt x="56625" y="38606"/>
                  <a:pt x="57375" y="40030"/>
                  <a:pt x="57375" y="41727"/>
                </a:cubicBezTo>
                <a:lnTo>
                  <a:pt x="57375" y="41727"/>
                </a:lnTo>
                <a:cubicBezTo>
                  <a:pt x="57375" y="43485"/>
                  <a:pt x="56625" y="44939"/>
                  <a:pt x="55125" y="46091"/>
                </a:cubicBezTo>
                <a:lnTo>
                  <a:pt x="55125" y="46091"/>
                </a:lnTo>
                <a:cubicBezTo>
                  <a:pt x="53542" y="47182"/>
                  <a:pt x="51583" y="47727"/>
                  <a:pt x="49250" y="47727"/>
                </a:cubicBezTo>
                <a:lnTo>
                  <a:pt x="49250" y="47727"/>
                </a:lnTo>
                <a:moveTo>
                  <a:pt x="57375" y="59636"/>
                </a:moveTo>
                <a:lnTo>
                  <a:pt x="57375" y="59636"/>
                </a:lnTo>
                <a:cubicBezTo>
                  <a:pt x="57375" y="61394"/>
                  <a:pt x="56625" y="62818"/>
                  <a:pt x="55125" y="63909"/>
                </a:cubicBezTo>
                <a:lnTo>
                  <a:pt x="55125" y="63909"/>
                </a:lnTo>
                <a:lnTo>
                  <a:pt x="55125" y="63909"/>
                </a:lnTo>
                <a:cubicBezTo>
                  <a:pt x="53542" y="65061"/>
                  <a:pt x="51583" y="65636"/>
                  <a:pt x="49250" y="65636"/>
                </a:cubicBezTo>
                <a:lnTo>
                  <a:pt x="49250" y="65636"/>
                </a:lnTo>
                <a:cubicBezTo>
                  <a:pt x="46833" y="65636"/>
                  <a:pt x="44875" y="65061"/>
                  <a:pt x="43375" y="63909"/>
                </a:cubicBezTo>
                <a:lnTo>
                  <a:pt x="43375" y="63909"/>
                </a:lnTo>
                <a:cubicBezTo>
                  <a:pt x="41792" y="62818"/>
                  <a:pt x="41000" y="61394"/>
                  <a:pt x="41000" y="59636"/>
                </a:cubicBezTo>
                <a:lnTo>
                  <a:pt x="41000" y="59636"/>
                </a:lnTo>
                <a:cubicBezTo>
                  <a:pt x="41000" y="57939"/>
                  <a:pt x="41792" y="56515"/>
                  <a:pt x="43375" y="55364"/>
                </a:cubicBezTo>
                <a:lnTo>
                  <a:pt x="43375" y="55364"/>
                </a:lnTo>
                <a:cubicBezTo>
                  <a:pt x="44875" y="54273"/>
                  <a:pt x="46833" y="53727"/>
                  <a:pt x="49250" y="53727"/>
                </a:cubicBezTo>
                <a:lnTo>
                  <a:pt x="49250" y="53727"/>
                </a:lnTo>
                <a:cubicBezTo>
                  <a:pt x="51583" y="53727"/>
                  <a:pt x="53542" y="54273"/>
                  <a:pt x="55125" y="55364"/>
                </a:cubicBezTo>
                <a:lnTo>
                  <a:pt x="55125" y="55364"/>
                </a:lnTo>
                <a:cubicBezTo>
                  <a:pt x="56625" y="56515"/>
                  <a:pt x="57375" y="57939"/>
                  <a:pt x="57375" y="59636"/>
                </a:cubicBezTo>
                <a:lnTo>
                  <a:pt x="57375" y="59636"/>
                </a:lnTo>
                <a:moveTo>
                  <a:pt x="73875" y="47727"/>
                </a:moveTo>
                <a:lnTo>
                  <a:pt x="73875" y="47727"/>
                </a:lnTo>
                <a:cubicBezTo>
                  <a:pt x="71458" y="47727"/>
                  <a:pt x="69458" y="47182"/>
                  <a:pt x="67875" y="46091"/>
                </a:cubicBezTo>
                <a:lnTo>
                  <a:pt x="67875" y="46091"/>
                </a:lnTo>
                <a:lnTo>
                  <a:pt x="67875" y="46091"/>
                </a:lnTo>
                <a:cubicBezTo>
                  <a:pt x="66375" y="44939"/>
                  <a:pt x="65625" y="43485"/>
                  <a:pt x="65625" y="41727"/>
                </a:cubicBezTo>
                <a:lnTo>
                  <a:pt x="65625" y="41727"/>
                </a:lnTo>
                <a:cubicBezTo>
                  <a:pt x="65625" y="40030"/>
                  <a:pt x="66375" y="38606"/>
                  <a:pt x="67875" y="37455"/>
                </a:cubicBezTo>
                <a:lnTo>
                  <a:pt x="67875" y="37455"/>
                </a:lnTo>
                <a:cubicBezTo>
                  <a:pt x="69458" y="36364"/>
                  <a:pt x="71458" y="35818"/>
                  <a:pt x="73875" y="35818"/>
                </a:cubicBezTo>
                <a:lnTo>
                  <a:pt x="73875" y="35818"/>
                </a:lnTo>
                <a:cubicBezTo>
                  <a:pt x="76208" y="35818"/>
                  <a:pt x="78167" y="36364"/>
                  <a:pt x="79750" y="37455"/>
                </a:cubicBezTo>
                <a:lnTo>
                  <a:pt x="79750" y="37455"/>
                </a:lnTo>
                <a:cubicBezTo>
                  <a:pt x="81250" y="38606"/>
                  <a:pt x="82000" y="40030"/>
                  <a:pt x="82000" y="41727"/>
                </a:cubicBezTo>
                <a:lnTo>
                  <a:pt x="82000" y="41727"/>
                </a:lnTo>
                <a:cubicBezTo>
                  <a:pt x="82000" y="43485"/>
                  <a:pt x="81250" y="44939"/>
                  <a:pt x="79750" y="46091"/>
                </a:cubicBezTo>
                <a:lnTo>
                  <a:pt x="79750" y="46091"/>
                </a:lnTo>
                <a:cubicBezTo>
                  <a:pt x="78167" y="47182"/>
                  <a:pt x="76208" y="47727"/>
                  <a:pt x="73875" y="47727"/>
                </a:cubicBezTo>
                <a:lnTo>
                  <a:pt x="73875" y="47727"/>
                </a:lnTo>
                <a:moveTo>
                  <a:pt x="82000" y="59636"/>
                </a:moveTo>
                <a:lnTo>
                  <a:pt x="82000" y="59636"/>
                </a:lnTo>
                <a:cubicBezTo>
                  <a:pt x="82000" y="61394"/>
                  <a:pt x="81250" y="62818"/>
                  <a:pt x="79750" y="63909"/>
                </a:cubicBezTo>
                <a:lnTo>
                  <a:pt x="79750" y="63909"/>
                </a:lnTo>
                <a:lnTo>
                  <a:pt x="79750" y="63909"/>
                </a:lnTo>
                <a:cubicBezTo>
                  <a:pt x="78167" y="65061"/>
                  <a:pt x="76208" y="65636"/>
                  <a:pt x="73875" y="65636"/>
                </a:cubicBezTo>
                <a:lnTo>
                  <a:pt x="73875" y="65636"/>
                </a:lnTo>
                <a:cubicBezTo>
                  <a:pt x="71458" y="65636"/>
                  <a:pt x="69458" y="65061"/>
                  <a:pt x="67875" y="63909"/>
                </a:cubicBezTo>
                <a:lnTo>
                  <a:pt x="67875" y="63909"/>
                </a:lnTo>
                <a:cubicBezTo>
                  <a:pt x="66375" y="62818"/>
                  <a:pt x="65625" y="61394"/>
                  <a:pt x="65625" y="59636"/>
                </a:cubicBezTo>
                <a:lnTo>
                  <a:pt x="65625" y="59636"/>
                </a:lnTo>
                <a:cubicBezTo>
                  <a:pt x="65625" y="57939"/>
                  <a:pt x="66375" y="56515"/>
                  <a:pt x="67875" y="55364"/>
                </a:cubicBezTo>
                <a:lnTo>
                  <a:pt x="67875" y="55364"/>
                </a:lnTo>
                <a:cubicBezTo>
                  <a:pt x="69458" y="54273"/>
                  <a:pt x="71458" y="53727"/>
                  <a:pt x="73875" y="53727"/>
                </a:cubicBezTo>
                <a:lnTo>
                  <a:pt x="73875" y="53727"/>
                </a:lnTo>
                <a:cubicBezTo>
                  <a:pt x="76208" y="53727"/>
                  <a:pt x="78167" y="54273"/>
                  <a:pt x="79750" y="55364"/>
                </a:cubicBezTo>
                <a:lnTo>
                  <a:pt x="79750" y="55364"/>
                </a:lnTo>
                <a:cubicBezTo>
                  <a:pt x="81250" y="56515"/>
                  <a:pt x="82000" y="57939"/>
                  <a:pt x="82000" y="59636"/>
                </a:cubicBezTo>
                <a:lnTo>
                  <a:pt x="82000" y="59636"/>
                </a:lnTo>
                <a:moveTo>
                  <a:pt x="73875" y="83545"/>
                </a:moveTo>
                <a:lnTo>
                  <a:pt x="73875" y="83545"/>
                </a:lnTo>
                <a:cubicBezTo>
                  <a:pt x="71458" y="83545"/>
                  <a:pt x="69458" y="82970"/>
                  <a:pt x="67875" y="81818"/>
                </a:cubicBezTo>
                <a:lnTo>
                  <a:pt x="67875" y="81818"/>
                </a:lnTo>
                <a:lnTo>
                  <a:pt x="67875" y="81818"/>
                </a:lnTo>
                <a:cubicBezTo>
                  <a:pt x="66375" y="80727"/>
                  <a:pt x="65625" y="79303"/>
                  <a:pt x="65625" y="77545"/>
                </a:cubicBezTo>
                <a:lnTo>
                  <a:pt x="65625" y="77545"/>
                </a:lnTo>
                <a:cubicBezTo>
                  <a:pt x="65625" y="75788"/>
                  <a:pt x="66375" y="74364"/>
                  <a:pt x="67875" y="73273"/>
                </a:cubicBezTo>
                <a:lnTo>
                  <a:pt x="67875" y="73273"/>
                </a:lnTo>
                <a:cubicBezTo>
                  <a:pt x="69458" y="72182"/>
                  <a:pt x="71458" y="71636"/>
                  <a:pt x="73875" y="71636"/>
                </a:cubicBezTo>
                <a:lnTo>
                  <a:pt x="73875" y="71636"/>
                </a:lnTo>
                <a:cubicBezTo>
                  <a:pt x="76208" y="71636"/>
                  <a:pt x="78167" y="72182"/>
                  <a:pt x="79750" y="73273"/>
                </a:cubicBezTo>
                <a:lnTo>
                  <a:pt x="79750" y="73273"/>
                </a:lnTo>
                <a:cubicBezTo>
                  <a:pt x="81250" y="74364"/>
                  <a:pt x="82000" y="75788"/>
                  <a:pt x="82000" y="77545"/>
                </a:cubicBezTo>
                <a:lnTo>
                  <a:pt x="82000" y="77545"/>
                </a:lnTo>
                <a:cubicBezTo>
                  <a:pt x="82000" y="79303"/>
                  <a:pt x="81250" y="80727"/>
                  <a:pt x="79750" y="81818"/>
                </a:cubicBezTo>
                <a:lnTo>
                  <a:pt x="79750" y="81818"/>
                </a:lnTo>
                <a:cubicBezTo>
                  <a:pt x="78167" y="82970"/>
                  <a:pt x="76208" y="83545"/>
                  <a:pt x="73875" y="83545"/>
                </a:cubicBezTo>
                <a:lnTo>
                  <a:pt x="73875" y="83545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2070706-46"/>
          <p:cNvSpPr/>
          <p:nvPr/>
        </p:nvSpPr>
        <p:spPr>
          <a:xfrm>
            <a:off x="105474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2069347-6"/>
          <p:cNvSpPr txBox="1"/>
          <p:nvPr/>
        </p:nvSpPr>
        <p:spPr>
          <a:xfrm>
            <a:off x="521494" y="183356"/>
            <a:ext cx="9667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7B5C"/>
                </a:solidFill>
                <a:latin typeface="PingFang SC"/>
                <a:ea typeface="PingFang SC"/>
                <a:cs typeface="PingFang SC"/>
              </a:rPr>
              <a:t>第三章 · 代数式</a:t>
            </a:r>
            <a:endParaRPr/>
          </a:p>
        </p:txBody>
      </p:sp>
      <p:sp>
        <p:nvSpPr>
          <p:cNvPr id="25" name="el-1785512069348-7"/>
          <p:cNvSpPr txBox="1"/>
          <p:nvPr/>
        </p:nvSpPr>
        <p:spPr>
          <a:xfrm>
            <a:off x="1602507" y="171450"/>
            <a:ext cx="991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3.2 代数式的值</a:t>
            </a:r>
            <a:endParaRPr/>
          </a:p>
        </p:txBody>
      </p:sp>
      <p:sp>
        <p:nvSpPr>
          <p:cNvPr id="26" name="el-1785512069344-3"/>
          <p:cNvSpPr txBox="1"/>
          <p:nvPr/>
        </p:nvSpPr>
        <p:spPr>
          <a:xfrm>
            <a:off x="8183910" y="192881"/>
            <a:ext cx="61004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4655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代入计算</a:t>
            </a:r>
            <a:endParaRPr/>
          </a:p>
        </p:txBody>
      </p:sp>
      <p:sp>
        <p:nvSpPr>
          <p:cNvPr id="27" name="el-1785512069360-11"/>
          <p:cNvSpPr txBox="1"/>
          <p:nvPr/>
        </p:nvSpPr>
        <p:spPr>
          <a:xfrm>
            <a:off x="785813" y="971401"/>
            <a:ext cx="1385888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113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求代数式的值</a:t>
            </a:r>
            <a:endParaRPr/>
          </a:p>
        </p:txBody>
      </p:sp>
      <p:sp>
        <p:nvSpPr>
          <p:cNvPr id="28" name="el-1785512069360-12"/>
          <p:cNvSpPr txBox="1"/>
          <p:nvPr/>
        </p:nvSpPr>
        <p:spPr>
          <a:xfrm>
            <a:off x="7258050" y="1030932"/>
            <a:ext cx="15394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用数值代替代数式中的字母</a:t>
            </a:r>
            <a:endParaRPr/>
          </a:p>
        </p:txBody>
      </p:sp>
      <p:sp>
        <p:nvSpPr>
          <p:cNvPr id="29" name="el-1785512069383-20"/>
          <p:cNvSpPr txBox="1"/>
          <p:nvPr/>
        </p:nvSpPr>
        <p:spPr>
          <a:xfrm>
            <a:off x="1014413" y="1616720"/>
            <a:ext cx="46434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代数式的值：</a:t>
            </a:r>
            <a:r>
              <a:rPr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用数值代替代数式中的字母，按照运算顺序计算所得的结果</a:t>
            </a:r>
            <a:endParaRPr/>
          </a:p>
        </p:txBody>
      </p:sp>
      <p:sp>
        <p:nvSpPr>
          <p:cNvPr id="30" name="el-1785512069405-27"/>
          <p:cNvSpPr txBox="1"/>
          <p:nvPr/>
        </p:nvSpPr>
        <p:spPr>
          <a:xfrm>
            <a:off x="500063" y="2259657"/>
            <a:ext cx="2857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1</a:t>
            </a:r>
            <a:endParaRPr/>
          </a:p>
        </p:txBody>
      </p:sp>
      <p:sp>
        <p:nvSpPr>
          <p:cNvPr id="31" name="el-1785512069410-32"/>
          <p:cNvSpPr txBox="1"/>
          <p:nvPr/>
        </p:nvSpPr>
        <p:spPr>
          <a:xfrm>
            <a:off x="807244" y="2266801"/>
            <a:ext cx="23120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求</a:t>
            </a:r>
            <a:endParaRPr/>
          </a:p>
        </p:txBody>
      </p:sp>
      <p:sp>
        <p:nvSpPr>
          <p:cNvPr id="32" name="el-1785512069410-33"/>
          <p:cNvSpPr txBox="1"/>
          <p:nvPr/>
        </p:nvSpPr>
        <p:spPr>
          <a:xfrm>
            <a:off x="1070595" y="2266801"/>
            <a:ext cx="8802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2x + 3y 的值</a:t>
            </a:r>
            <a:endParaRPr/>
          </a:p>
        </p:txBody>
      </p:sp>
      <p:sp>
        <p:nvSpPr>
          <p:cNvPr id="33" name="el-1785512069388-21"/>
          <p:cNvSpPr txBox="1"/>
          <p:nvPr/>
        </p:nvSpPr>
        <p:spPr>
          <a:xfrm>
            <a:off x="607219" y="2516832"/>
            <a:ext cx="3756184" cy="4371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17"/>
              </a:lnSpc>
            </a:pPr>
            <a:r>
              <a:rPr b="1" sz="101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(1) x=15, y=12</a:t>
            </a:r>
            <a:endParaRPr/>
          </a:p>
          <a:p>
            <a:pPr algn="l">
              <a:lnSpc>
                <a:spcPts val="1717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2×15 + 3×12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→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30 + 36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=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66</a:t>
            </a:r>
            <a:endParaRPr/>
          </a:p>
        </p:txBody>
      </p:sp>
      <p:sp>
        <p:nvSpPr>
          <p:cNvPr id="34" name="el-1785512069392-22"/>
          <p:cNvSpPr txBox="1"/>
          <p:nvPr/>
        </p:nvSpPr>
        <p:spPr>
          <a:xfrm>
            <a:off x="607219" y="3025378"/>
            <a:ext cx="3756184" cy="4371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17"/>
              </a:lnSpc>
            </a:pPr>
            <a:r>
              <a:rPr b="1" sz="101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(2) x=1, y=½</a:t>
            </a:r>
            <a:endParaRPr/>
          </a:p>
          <a:p>
            <a:pPr algn="l">
              <a:lnSpc>
                <a:spcPts val="1717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2×1 + 3×½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→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2 + 1.5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=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3.5</a:t>
            </a:r>
            <a:endParaRPr/>
          </a:p>
        </p:txBody>
      </p:sp>
      <p:sp>
        <p:nvSpPr>
          <p:cNvPr id="35" name="el-1785512069407-29"/>
          <p:cNvSpPr txBox="1"/>
          <p:nvPr/>
        </p:nvSpPr>
        <p:spPr>
          <a:xfrm>
            <a:off x="4743450" y="2259657"/>
            <a:ext cx="2857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2</a:t>
            </a:r>
            <a:endParaRPr/>
          </a:p>
        </p:txBody>
      </p:sp>
      <p:sp>
        <p:nvSpPr>
          <p:cNvPr id="36" name="el-1785512069409-31"/>
          <p:cNvSpPr txBox="1"/>
          <p:nvPr/>
        </p:nvSpPr>
        <p:spPr>
          <a:xfrm>
            <a:off x="5050631" y="2266801"/>
            <a:ext cx="99595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求 a² − 2b 的值</a:t>
            </a:r>
            <a:endParaRPr/>
          </a:p>
        </p:txBody>
      </p:sp>
      <p:sp>
        <p:nvSpPr>
          <p:cNvPr id="37" name="el-1785512069393-23"/>
          <p:cNvSpPr txBox="1"/>
          <p:nvPr/>
        </p:nvSpPr>
        <p:spPr>
          <a:xfrm>
            <a:off x="4850606" y="2516832"/>
            <a:ext cx="3756184" cy="4371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17"/>
              </a:lnSpc>
            </a:pPr>
            <a:r>
              <a:rPr b="1" sz="101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(1) a=4, b=12</a:t>
            </a:r>
            <a:endParaRPr/>
          </a:p>
          <a:p>
            <a:pPr algn="l">
              <a:lnSpc>
                <a:spcPts val="1717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16 − 24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=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−8</a:t>
            </a:r>
            <a:endParaRPr/>
          </a:p>
        </p:txBody>
      </p:sp>
      <p:sp>
        <p:nvSpPr>
          <p:cNvPr id="38" name="el-1785512069396-24"/>
          <p:cNvSpPr txBox="1"/>
          <p:nvPr/>
        </p:nvSpPr>
        <p:spPr>
          <a:xfrm>
            <a:off x="4850606" y="3025378"/>
            <a:ext cx="3756184" cy="4371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17"/>
              </a:lnSpc>
            </a:pPr>
            <a:r>
              <a:rPr b="1" sz="101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(2) a=−3, b=2</a:t>
            </a:r>
            <a:endParaRPr/>
          </a:p>
          <a:p>
            <a:pPr algn="l">
              <a:lnSpc>
                <a:spcPts val="1717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(−3)² − 4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→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9 − 4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=</a:t>
            </a:r>
            <a:r>
              <a:rPr sz="60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5</a:t>
            </a:r>
            <a:endParaRPr/>
          </a:p>
        </p:txBody>
      </p:sp>
      <p:sp>
        <p:nvSpPr>
          <p:cNvPr id="39" name="el-1785512069397-25"/>
          <p:cNvSpPr txBox="1"/>
          <p:nvPr/>
        </p:nvSpPr>
        <p:spPr>
          <a:xfrm>
            <a:off x="842963" y="3812530"/>
            <a:ext cx="2425258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b="1" sz="106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注意：</a:t>
            </a:r>
            <a:r>
              <a:rPr sz="106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代入负数时要加括号！</a:t>
            </a:r>
            <a:endParaRPr/>
          </a:p>
          <a:p>
            <a:pPr algn="l">
              <a:lnSpc>
                <a:spcPts val="1590"/>
              </a:lnSpc>
            </a:pPr>
            <a:r>
              <a:rPr sz="106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a = −3 时，a² = (−3)² =</a:t>
            </a:r>
            <a:r>
              <a:rPr b="1" sz="106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9</a:t>
            </a:r>
            <a:r>
              <a:rPr sz="106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，而不是 −9</a:t>
            </a:r>
            <a:endParaRPr/>
          </a:p>
        </p:txBody>
      </p:sp>
      <p:sp>
        <p:nvSpPr>
          <p:cNvPr id="40" name="el-1785512069345-4"/>
          <p:cNvSpPr txBox="1"/>
          <p:nvPr/>
        </p:nvSpPr>
        <p:spPr>
          <a:xfrm>
            <a:off x="400050" y="4911328"/>
            <a:ext cx="53325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5016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代入法</a:t>
            </a:r>
            <a:endParaRPr/>
          </a:p>
        </p:txBody>
      </p:sp>
      <p:sp>
        <p:nvSpPr>
          <p:cNvPr id="41" name="el-1785512069347-5"/>
          <p:cNvSpPr txBox="1"/>
          <p:nvPr/>
        </p:nvSpPr>
        <p:spPr>
          <a:xfrm>
            <a:off x="1054745" y="4911328"/>
            <a:ext cx="55825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代数式</a:t>
            </a:r>
            <a:endParaRPr/>
          </a:p>
        </p:txBody>
      </p:sp>
      <p:sp>
        <p:nvSpPr>
          <p:cNvPr id="42" name="el-1785512069350-8"/>
          <p:cNvSpPr txBox="1"/>
          <p:nvPr/>
        </p:nvSpPr>
        <p:spPr>
          <a:xfrm>
            <a:off x="8357370" y="4911328"/>
            <a:ext cx="43658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09 / 11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71369-5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2069933-1"/>
          <p:cNvSpPr txBox="1"/>
          <p:nvPr/>
        </p:nvSpPr>
        <p:spPr>
          <a:xfrm>
            <a:off x="7578626" y="4405313"/>
            <a:ext cx="1565374" cy="652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500" spc="450">
                <a:solidFill>
                  <a:srgbClr val="B84A2C">
                    <a:alpha val="4000"/>
                  </a:srgbClr>
                </a:solidFill>
                <a:latin typeface="Georgia"/>
                <a:ea typeface="Georgia"/>
                <a:cs typeface="Georgia"/>
              </a:rPr>
              <a:t>公式</a:t>
            </a:r>
            <a:endParaRPr/>
          </a:p>
        </p:txBody>
      </p:sp>
      <p:cxnSp>
        <p:nvCxnSpPr>
          <p:cNvPr id="4" name="el-1785512069946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5D9C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2070018-9"/>
          <p:cNvCxnSpPr/>
          <p:nvPr/>
        </p:nvCxnSpPr>
        <p:spPr>
          <a:xfrm>
            <a:off x="410766" y="183356"/>
            <a:ext cx="914" cy="147638"/>
          </a:xfrm>
          <a:prstGeom prst="line">
            <a:avLst/>
          </a:prstGeom>
          <a:ln w="21431" cap="flat">
            <a:solidFill>
              <a:srgbClr val="B84A2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2070906-51"/>
          <p:cNvSpPr/>
          <p:nvPr/>
        </p:nvSpPr>
        <p:spPr>
          <a:xfrm>
            <a:off x="8128546" y="21193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7455"/>
                </a:moveTo>
                <a:lnTo>
                  <a:pt x="0" y="87455"/>
                </a:lnTo>
                <a:cubicBezTo>
                  <a:pt x="242" y="89697"/>
                  <a:pt x="1242" y="91606"/>
                  <a:pt x="3000" y="93182"/>
                </a:cubicBezTo>
                <a:lnTo>
                  <a:pt x="3000" y="93182"/>
                </a:lnTo>
                <a:lnTo>
                  <a:pt x="3000" y="93182"/>
                </a:lnTo>
                <a:cubicBezTo>
                  <a:pt x="4576" y="94697"/>
                  <a:pt x="6545" y="95455"/>
                  <a:pt x="8909" y="95455"/>
                </a:cubicBezTo>
                <a:lnTo>
                  <a:pt x="8909" y="95455"/>
                </a:lnTo>
                <a:lnTo>
                  <a:pt x="26818" y="95455"/>
                </a:lnTo>
                <a:lnTo>
                  <a:pt x="86545" y="95455"/>
                </a:lnTo>
                <a:cubicBezTo>
                  <a:pt x="89030" y="95333"/>
                  <a:pt x="91121" y="94455"/>
                  <a:pt x="92818" y="92818"/>
                </a:cubicBezTo>
                <a:lnTo>
                  <a:pt x="92818" y="92818"/>
                </a:lnTo>
                <a:cubicBezTo>
                  <a:pt x="94455" y="91121"/>
                  <a:pt x="95333" y="89030"/>
                  <a:pt x="95455" y="86545"/>
                </a:cubicBezTo>
                <a:lnTo>
                  <a:pt x="95455" y="86545"/>
                </a:lnTo>
                <a:lnTo>
                  <a:pt x="95455" y="68636"/>
                </a:lnTo>
                <a:cubicBezTo>
                  <a:pt x="95333" y="66152"/>
                  <a:pt x="94455" y="64030"/>
                  <a:pt x="92818" y="62273"/>
                </a:cubicBezTo>
                <a:lnTo>
                  <a:pt x="92818" y="62273"/>
                </a:lnTo>
                <a:cubicBezTo>
                  <a:pt x="91121" y="60636"/>
                  <a:pt x="89030" y="59758"/>
                  <a:pt x="86545" y="59636"/>
                </a:cubicBezTo>
                <a:lnTo>
                  <a:pt x="86545" y="59636"/>
                </a:lnTo>
                <a:lnTo>
                  <a:pt x="77545" y="59636"/>
                </a:lnTo>
                <a:lnTo>
                  <a:pt x="77545" y="74545"/>
                </a:lnTo>
                <a:cubicBezTo>
                  <a:pt x="77424" y="76424"/>
                  <a:pt x="76424" y="77424"/>
                  <a:pt x="74545" y="77545"/>
                </a:cubicBezTo>
                <a:lnTo>
                  <a:pt x="74545" y="77545"/>
                </a:lnTo>
                <a:cubicBezTo>
                  <a:pt x="72727" y="77424"/>
                  <a:pt x="71758" y="76424"/>
                  <a:pt x="71636" y="74545"/>
                </a:cubicBezTo>
                <a:lnTo>
                  <a:pt x="71636" y="74545"/>
                </a:lnTo>
                <a:lnTo>
                  <a:pt x="71636" y="59636"/>
                </a:lnTo>
                <a:lnTo>
                  <a:pt x="59636" y="59636"/>
                </a:lnTo>
                <a:lnTo>
                  <a:pt x="59636" y="74545"/>
                </a:lnTo>
                <a:cubicBezTo>
                  <a:pt x="59515" y="76424"/>
                  <a:pt x="58515" y="77424"/>
                  <a:pt x="56636" y="77545"/>
                </a:cubicBezTo>
                <a:lnTo>
                  <a:pt x="56636" y="77545"/>
                </a:lnTo>
                <a:cubicBezTo>
                  <a:pt x="54818" y="77424"/>
                  <a:pt x="53848" y="76424"/>
                  <a:pt x="53727" y="74545"/>
                </a:cubicBezTo>
                <a:lnTo>
                  <a:pt x="53727" y="74545"/>
                </a:lnTo>
                <a:lnTo>
                  <a:pt x="53727" y="59636"/>
                </a:lnTo>
                <a:lnTo>
                  <a:pt x="41727" y="59636"/>
                </a:lnTo>
                <a:lnTo>
                  <a:pt x="41727" y="74545"/>
                </a:lnTo>
                <a:cubicBezTo>
                  <a:pt x="41606" y="76424"/>
                  <a:pt x="40636" y="77424"/>
                  <a:pt x="38818" y="77545"/>
                </a:cubicBezTo>
                <a:lnTo>
                  <a:pt x="38818" y="77545"/>
                </a:lnTo>
                <a:cubicBezTo>
                  <a:pt x="36939" y="77424"/>
                  <a:pt x="35939" y="76424"/>
                  <a:pt x="35818" y="74545"/>
                </a:cubicBezTo>
                <a:lnTo>
                  <a:pt x="35818" y="74545"/>
                </a:lnTo>
                <a:lnTo>
                  <a:pt x="35818" y="59636"/>
                </a:lnTo>
                <a:lnTo>
                  <a:pt x="20909" y="59636"/>
                </a:lnTo>
                <a:cubicBezTo>
                  <a:pt x="19030" y="59515"/>
                  <a:pt x="18030" y="58515"/>
                  <a:pt x="17909" y="56636"/>
                </a:cubicBezTo>
                <a:lnTo>
                  <a:pt x="17909" y="56636"/>
                </a:lnTo>
                <a:cubicBezTo>
                  <a:pt x="18030" y="54818"/>
                  <a:pt x="19030" y="53848"/>
                  <a:pt x="20909" y="53727"/>
                </a:cubicBezTo>
                <a:lnTo>
                  <a:pt x="20909" y="53727"/>
                </a:lnTo>
                <a:lnTo>
                  <a:pt x="35818" y="53727"/>
                </a:lnTo>
                <a:lnTo>
                  <a:pt x="35818" y="41727"/>
                </a:lnTo>
                <a:lnTo>
                  <a:pt x="20909" y="41727"/>
                </a:lnTo>
                <a:cubicBezTo>
                  <a:pt x="19030" y="41606"/>
                  <a:pt x="18030" y="40636"/>
                  <a:pt x="17909" y="38818"/>
                </a:cubicBezTo>
                <a:lnTo>
                  <a:pt x="17909" y="38818"/>
                </a:lnTo>
                <a:cubicBezTo>
                  <a:pt x="18030" y="36939"/>
                  <a:pt x="19030" y="35939"/>
                  <a:pt x="20909" y="35818"/>
                </a:cubicBezTo>
                <a:lnTo>
                  <a:pt x="20909" y="35818"/>
                </a:lnTo>
                <a:lnTo>
                  <a:pt x="35818" y="35818"/>
                </a:lnTo>
                <a:lnTo>
                  <a:pt x="35818" y="23909"/>
                </a:lnTo>
                <a:lnTo>
                  <a:pt x="20909" y="23909"/>
                </a:lnTo>
                <a:cubicBezTo>
                  <a:pt x="19030" y="23727"/>
                  <a:pt x="18030" y="22727"/>
                  <a:pt x="17909" y="20909"/>
                </a:cubicBezTo>
                <a:lnTo>
                  <a:pt x="17909" y="20909"/>
                </a:lnTo>
                <a:cubicBezTo>
                  <a:pt x="18030" y="19030"/>
                  <a:pt x="19030" y="18030"/>
                  <a:pt x="20909" y="17909"/>
                </a:cubicBezTo>
                <a:lnTo>
                  <a:pt x="20909" y="17909"/>
                </a:lnTo>
                <a:lnTo>
                  <a:pt x="35818" y="17909"/>
                </a:lnTo>
                <a:lnTo>
                  <a:pt x="35818" y="8909"/>
                </a:lnTo>
                <a:cubicBezTo>
                  <a:pt x="35697" y="6424"/>
                  <a:pt x="34818" y="4333"/>
                  <a:pt x="33182" y="2636"/>
                </a:cubicBezTo>
                <a:lnTo>
                  <a:pt x="33182" y="2636"/>
                </a:lnTo>
                <a:cubicBezTo>
                  <a:pt x="31424" y="1000"/>
                  <a:pt x="29303" y="121"/>
                  <a:pt x="26818" y="0"/>
                </a:cubicBezTo>
                <a:lnTo>
                  <a:pt x="26818" y="0"/>
                </a:lnTo>
                <a:lnTo>
                  <a:pt x="8909" y="0"/>
                </a:lnTo>
                <a:cubicBezTo>
                  <a:pt x="6424" y="121"/>
                  <a:pt x="4333" y="1000"/>
                  <a:pt x="2636" y="2636"/>
                </a:cubicBezTo>
                <a:lnTo>
                  <a:pt x="2636" y="2636"/>
                </a:lnTo>
                <a:cubicBezTo>
                  <a:pt x="1000" y="4333"/>
                  <a:pt x="121" y="6424"/>
                  <a:pt x="0" y="8909"/>
                </a:cubicBezTo>
                <a:lnTo>
                  <a:pt x="0" y="8909"/>
                </a:lnTo>
                <a:lnTo>
                  <a:pt x="0" y="68636"/>
                </a:lnTo>
                <a:lnTo>
                  <a:pt x="0" y="86545"/>
                </a:lnTo>
                <a:cubicBezTo>
                  <a:pt x="0" y="86909"/>
                  <a:pt x="0" y="87212"/>
                  <a:pt x="0" y="87455"/>
                </a:cubicBezTo>
                <a:lnTo>
                  <a:pt x="0" y="87455"/>
                </a:lnTo>
                <a:cubicBezTo>
                  <a:pt x="0" y="87455"/>
                  <a:pt x="0" y="87455"/>
                  <a:pt x="0" y="87455"/>
                </a:cubicBezTo>
                <a:lnTo>
                  <a:pt x="0" y="87455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2070076-11"/>
          <p:cNvCxnSpPr/>
          <p:nvPr/>
        </p:nvCxnSpPr>
        <p:spPr>
          <a:xfrm>
            <a:off x="400050" y="864394"/>
            <a:ext cx="8343900" cy="914"/>
          </a:xfrm>
          <a:prstGeom prst="line">
            <a:avLst/>
          </a:prstGeom>
          <a:ln w="14288" cap="flat">
            <a:solidFill>
              <a:srgbClr val="D9C8B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2070160-17"/>
          <p:cNvSpPr/>
          <p:nvPr/>
        </p:nvSpPr>
        <p:spPr>
          <a:xfrm>
            <a:off x="400050" y="514350"/>
            <a:ext cx="314325" cy="314325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2070911-55"/>
          <p:cNvSpPr/>
          <p:nvPr/>
        </p:nvSpPr>
        <p:spPr>
          <a:xfrm>
            <a:off x="452735" y="590242"/>
            <a:ext cx="208955" cy="1625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10294"/>
                </a:moveTo>
                <a:lnTo>
                  <a:pt x="49000" y="10294"/>
                </a:lnTo>
                <a:cubicBezTo>
                  <a:pt x="49697" y="7157"/>
                  <a:pt x="51015" y="4706"/>
                  <a:pt x="52955" y="2941"/>
                </a:cubicBezTo>
                <a:lnTo>
                  <a:pt x="52955" y="2941"/>
                </a:lnTo>
                <a:lnTo>
                  <a:pt x="52955" y="2941"/>
                </a:lnTo>
                <a:cubicBezTo>
                  <a:pt x="54803" y="980"/>
                  <a:pt x="57000" y="0"/>
                  <a:pt x="59545" y="0"/>
                </a:cubicBezTo>
                <a:lnTo>
                  <a:pt x="59545" y="0"/>
                </a:lnTo>
                <a:lnTo>
                  <a:pt x="94182" y="0"/>
                </a:lnTo>
                <a:cubicBezTo>
                  <a:pt x="95788" y="0"/>
                  <a:pt x="97106" y="667"/>
                  <a:pt x="98136" y="2000"/>
                </a:cubicBezTo>
                <a:lnTo>
                  <a:pt x="98136" y="2000"/>
                </a:lnTo>
                <a:cubicBezTo>
                  <a:pt x="99197" y="3373"/>
                  <a:pt x="99727" y="5098"/>
                  <a:pt x="99727" y="7176"/>
                </a:cubicBezTo>
                <a:lnTo>
                  <a:pt x="99727" y="7176"/>
                </a:lnTo>
                <a:cubicBezTo>
                  <a:pt x="99727" y="9255"/>
                  <a:pt x="99197" y="10961"/>
                  <a:pt x="98136" y="12294"/>
                </a:cubicBezTo>
                <a:lnTo>
                  <a:pt x="98136" y="12294"/>
                </a:lnTo>
                <a:cubicBezTo>
                  <a:pt x="97106" y="13667"/>
                  <a:pt x="95788" y="14353"/>
                  <a:pt x="94182" y="14353"/>
                </a:cubicBezTo>
                <a:lnTo>
                  <a:pt x="94182" y="14353"/>
                </a:lnTo>
                <a:lnTo>
                  <a:pt x="59545" y="14353"/>
                </a:lnTo>
                <a:lnTo>
                  <a:pt x="41364" y="95235"/>
                </a:lnTo>
                <a:cubicBezTo>
                  <a:pt x="40576" y="98059"/>
                  <a:pt x="39015" y="99765"/>
                  <a:pt x="36682" y="100353"/>
                </a:cubicBezTo>
                <a:lnTo>
                  <a:pt x="36682" y="100353"/>
                </a:lnTo>
                <a:cubicBezTo>
                  <a:pt x="34258" y="100510"/>
                  <a:pt x="32424" y="99314"/>
                  <a:pt x="31182" y="96765"/>
                </a:cubicBezTo>
                <a:lnTo>
                  <a:pt x="31182" y="96765"/>
                </a:lnTo>
                <a:lnTo>
                  <a:pt x="13500" y="57353"/>
                </a:lnTo>
                <a:lnTo>
                  <a:pt x="5545" y="57353"/>
                </a:lnTo>
                <a:cubicBezTo>
                  <a:pt x="3939" y="57353"/>
                  <a:pt x="2606" y="56686"/>
                  <a:pt x="1545" y="55353"/>
                </a:cubicBezTo>
                <a:lnTo>
                  <a:pt x="1545" y="55353"/>
                </a:lnTo>
                <a:cubicBezTo>
                  <a:pt x="515" y="53980"/>
                  <a:pt x="0" y="52255"/>
                  <a:pt x="0" y="50176"/>
                </a:cubicBezTo>
                <a:lnTo>
                  <a:pt x="0" y="50176"/>
                </a:lnTo>
                <a:cubicBezTo>
                  <a:pt x="0" y="48098"/>
                  <a:pt x="515" y="46392"/>
                  <a:pt x="1545" y="45059"/>
                </a:cubicBezTo>
                <a:lnTo>
                  <a:pt x="1545" y="45059"/>
                </a:lnTo>
                <a:cubicBezTo>
                  <a:pt x="2606" y="43686"/>
                  <a:pt x="3939" y="43000"/>
                  <a:pt x="5545" y="43000"/>
                </a:cubicBezTo>
                <a:lnTo>
                  <a:pt x="5545" y="43000"/>
                </a:lnTo>
                <a:lnTo>
                  <a:pt x="13500" y="43000"/>
                </a:lnTo>
                <a:cubicBezTo>
                  <a:pt x="17652" y="43157"/>
                  <a:pt x="20833" y="45549"/>
                  <a:pt x="23045" y="50176"/>
                </a:cubicBezTo>
                <a:lnTo>
                  <a:pt x="23045" y="50176"/>
                </a:lnTo>
                <a:lnTo>
                  <a:pt x="34273" y="75294"/>
                </a:lnTo>
                <a:lnTo>
                  <a:pt x="49000" y="10294"/>
                </a:lnTo>
                <a:moveTo>
                  <a:pt x="68045" y="45059"/>
                </a:moveTo>
                <a:lnTo>
                  <a:pt x="68045" y="45059"/>
                </a:lnTo>
                <a:cubicBezTo>
                  <a:pt x="69197" y="43686"/>
                  <a:pt x="70515" y="43000"/>
                  <a:pt x="72000" y="43000"/>
                </a:cubicBezTo>
                <a:lnTo>
                  <a:pt x="72000" y="43000"/>
                </a:lnTo>
                <a:lnTo>
                  <a:pt x="72000" y="43000"/>
                </a:lnTo>
                <a:cubicBezTo>
                  <a:pt x="73515" y="43000"/>
                  <a:pt x="74848" y="43686"/>
                  <a:pt x="76000" y="45059"/>
                </a:cubicBezTo>
                <a:lnTo>
                  <a:pt x="76000" y="45059"/>
                </a:lnTo>
                <a:lnTo>
                  <a:pt x="83091" y="54412"/>
                </a:lnTo>
                <a:lnTo>
                  <a:pt x="90182" y="45059"/>
                </a:lnTo>
                <a:cubicBezTo>
                  <a:pt x="91333" y="43686"/>
                  <a:pt x="92667" y="43000"/>
                  <a:pt x="94182" y="43000"/>
                </a:cubicBezTo>
                <a:lnTo>
                  <a:pt x="94182" y="43000"/>
                </a:lnTo>
                <a:cubicBezTo>
                  <a:pt x="95667" y="43000"/>
                  <a:pt x="96985" y="43686"/>
                  <a:pt x="98136" y="45059"/>
                </a:cubicBezTo>
                <a:lnTo>
                  <a:pt x="98136" y="45059"/>
                </a:lnTo>
                <a:cubicBezTo>
                  <a:pt x="99197" y="46549"/>
                  <a:pt x="99727" y="48255"/>
                  <a:pt x="99727" y="50176"/>
                </a:cubicBezTo>
                <a:lnTo>
                  <a:pt x="99727" y="50176"/>
                </a:lnTo>
                <a:cubicBezTo>
                  <a:pt x="99727" y="52137"/>
                  <a:pt x="99197" y="53863"/>
                  <a:pt x="98136" y="55353"/>
                </a:cubicBezTo>
                <a:lnTo>
                  <a:pt x="98136" y="55353"/>
                </a:lnTo>
                <a:lnTo>
                  <a:pt x="90909" y="64529"/>
                </a:lnTo>
                <a:lnTo>
                  <a:pt x="98136" y="73706"/>
                </a:lnTo>
                <a:cubicBezTo>
                  <a:pt x="99197" y="75196"/>
                  <a:pt x="99727" y="76922"/>
                  <a:pt x="99727" y="78882"/>
                </a:cubicBezTo>
                <a:lnTo>
                  <a:pt x="99727" y="78882"/>
                </a:lnTo>
                <a:cubicBezTo>
                  <a:pt x="99727" y="80804"/>
                  <a:pt x="99197" y="82510"/>
                  <a:pt x="98136" y="84000"/>
                </a:cubicBezTo>
                <a:lnTo>
                  <a:pt x="98136" y="84000"/>
                </a:lnTo>
                <a:cubicBezTo>
                  <a:pt x="96985" y="85373"/>
                  <a:pt x="95667" y="86059"/>
                  <a:pt x="94182" y="86059"/>
                </a:cubicBezTo>
                <a:lnTo>
                  <a:pt x="94182" y="86059"/>
                </a:lnTo>
                <a:cubicBezTo>
                  <a:pt x="92667" y="86059"/>
                  <a:pt x="91333" y="85373"/>
                  <a:pt x="90182" y="84000"/>
                </a:cubicBezTo>
                <a:lnTo>
                  <a:pt x="90182" y="84000"/>
                </a:lnTo>
                <a:lnTo>
                  <a:pt x="83091" y="74588"/>
                </a:lnTo>
                <a:lnTo>
                  <a:pt x="76000" y="84000"/>
                </a:lnTo>
                <a:cubicBezTo>
                  <a:pt x="74848" y="85373"/>
                  <a:pt x="73515" y="86059"/>
                  <a:pt x="72000" y="86059"/>
                </a:cubicBezTo>
                <a:lnTo>
                  <a:pt x="72000" y="86059"/>
                </a:lnTo>
                <a:cubicBezTo>
                  <a:pt x="70515" y="86059"/>
                  <a:pt x="69197" y="85373"/>
                  <a:pt x="68045" y="84000"/>
                </a:cubicBezTo>
                <a:lnTo>
                  <a:pt x="68045" y="84000"/>
                </a:lnTo>
                <a:cubicBezTo>
                  <a:pt x="67015" y="82510"/>
                  <a:pt x="66500" y="80804"/>
                  <a:pt x="66500" y="78882"/>
                </a:cubicBezTo>
                <a:lnTo>
                  <a:pt x="66500" y="78882"/>
                </a:lnTo>
                <a:cubicBezTo>
                  <a:pt x="66500" y="76922"/>
                  <a:pt x="67015" y="75196"/>
                  <a:pt x="68045" y="73706"/>
                </a:cubicBezTo>
                <a:lnTo>
                  <a:pt x="68045" y="73706"/>
                </a:lnTo>
                <a:lnTo>
                  <a:pt x="75318" y="64529"/>
                </a:lnTo>
                <a:lnTo>
                  <a:pt x="68045" y="55353"/>
                </a:lnTo>
                <a:cubicBezTo>
                  <a:pt x="67015" y="53863"/>
                  <a:pt x="66500" y="52137"/>
                  <a:pt x="66500" y="50176"/>
                </a:cubicBezTo>
                <a:lnTo>
                  <a:pt x="66500" y="50176"/>
                </a:lnTo>
                <a:cubicBezTo>
                  <a:pt x="66500" y="48255"/>
                  <a:pt x="67015" y="46549"/>
                  <a:pt x="68045" y="45059"/>
                </a:cubicBezTo>
                <a:lnTo>
                  <a:pt x="68045" y="45059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2070125-14"/>
          <p:cNvSpPr/>
          <p:nvPr/>
        </p:nvSpPr>
        <p:spPr>
          <a:xfrm>
            <a:off x="7294290" y="571500"/>
            <a:ext cx="1449660" cy="200025"/>
          </a:xfrm>
          <a:prstGeom prst="roundRect">
            <a:avLst>
              <a:gd name="adj" fmla="val 50000"/>
            </a:avLst>
          </a:prstGeom>
          <a:solidFill>
            <a:srgbClr val="EFE6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70910-54"/>
          <p:cNvSpPr/>
          <p:nvPr/>
        </p:nvSpPr>
        <p:spPr>
          <a:xfrm>
            <a:off x="7408590" y="62388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909" y="3182"/>
                </a:moveTo>
                <a:lnTo>
                  <a:pt x="62909" y="3182"/>
                </a:lnTo>
                <a:cubicBezTo>
                  <a:pt x="61697" y="1182"/>
                  <a:pt x="59909" y="121"/>
                  <a:pt x="57545" y="0"/>
                </a:cubicBezTo>
                <a:lnTo>
                  <a:pt x="57545" y="0"/>
                </a:lnTo>
                <a:cubicBezTo>
                  <a:pt x="55121" y="121"/>
                  <a:pt x="53303" y="1182"/>
                  <a:pt x="52091" y="3182"/>
                </a:cubicBezTo>
                <a:lnTo>
                  <a:pt x="52091" y="3182"/>
                </a:lnTo>
                <a:lnTo>
                  <a:pt x="33000" y="35182"/>
                </a:lnTo>
                <a:cubicBezTo>
                  <a:pt x="31788" y="37303"/>
                  <a:pt x="31697" y="39424"/>
                  <a:pt x="32727" y="41545"/>
                </a:cubicBezTo>
                <a:lnTo>
                  <a:pt x="32727" y="41545"/>
                </a:lnTo>
                <a:cubicBezTo>
                  <a:pt x="34061" y="43545"/>
                  <a:pt x="35939" y="44606"/>
                  <a:pt x="38364" y="44727"/>
                </a:cubicBezTo>
                <a:lnTo>
                  <a:pt x="38364" y="44727"/>
                </a:lnTo>
                <a:lnTo>
                  <a:pt x="76727" y="44727"/>
                </a:lnTo>
                <a:cubicBezTo>
                  <a:pt x="79091" y="44606"/>
                  <a:pt x="80939" y="43545"/>
                  <a:pt x="82273" y="41545"/>
                </a:cubicBezTo>
                <a:lnTo>
                  <a:pt x="82273" y="41545"/>
                </a:lnTo>
                <a:cubicBezTo>
                  <a:pt x="83364" y="39424"/>
                  <a:pt x="83303" y="37303"/>
                  <a:pt x="82091" y="35182"/>
                </a:cubicBezTo>
                <a:lnTo>
                  <a:pt x="82091" y="35182"/>
                </a:lnTo>
                <a:lnTo>
                  <a:pt x="62909" y="3182"/>
                </a:lnTo>
                <a:moveTo>
                  <a:pt x="57545" y="62364"/>
                </a:moveTo>
                <a:lnTo>
                  <a:pt x="57545" y="62364"/>
                </a:lnTo>
                <a:lnTo>
                  <a:pt x="57545" y="91091"/>
                </a:lnTo>
                <a:cubicBezTo>
                  <a:pt x="57545" y="93333"/>
                  <a:pt x="58333" y="95182"/>
                  <a:pt x="59909" y="96636"/>
                </a:cubicBezTo>
                <a:lnTo>
                  <a:pt x="59909" y="96636"/>
                </a:lnTo>
                <a:cubicBezTo>
                  <a:pt x="61364" y="98273"/>
                  <a:pt x="63242" y="99091"/>
                  <a:pt x="65545" y="99091"/>
                </a:cubicBezTo>
                <a:lnTo>
                  <a:pt x="65545" y="99091"/>
                </a:lnTo>
                <a:lnTo>
                  <a:pt x="94273" y="99091"/>
                </a:lnTo>
                <a:cubicBezTo>
                  <a:pt x="96515" y="99091"/>
                  <a:pt x="98394" y="98273"/>
                  <a:pt x="99909" y="96636"/>
                </a:cubicBezTo>
                <a:lnTo>
                  <a:pt x="99909" y="96636"/>
                </a:lnTo>
                <a:cubicBezTo>
                  <a:pt x="101485" y="95182"/>
                  <a:pt x="102273" y="93333"/>
                  <a:pt x="102273" y="91091"/>
                </a:cubicBezTo>
                <a:lnTo>
                  <a:pt x="102273" y="91091"/>
                </a:lnTo>
                <a:lnTo>
                  <a:pt x="102273" y="62364"/>
                </a:lnTo>
                <a:cubicBezTo>
                  <a:pt x="102273" y="60061"/>
                  <a:pt x="101485" y="58182"/>
                  <a:pt x="99909" y="56727"/>
                </a:cubicBezTo>
                <a:lnTo>
                  <a:pt x="99909" y="56727"/>
                </a:lnTo>
                <a:cubicBezTo>
                  <a:pt x="98394" y="55152"/>
                  <a:pt x="96515" y="54364"/>
                  <a:pt x="94273" y="54364"/>
                </a:cubicBezTo>
                <a:lnTo>
                  <a:pt x="94273" y="54364"/>
                </a:lnTo>
                <a:lnTo>
                  <a:pt x="65545" y="54364"/>
                </a:lnTo>
                <a:cubicBezTo>
                  <a:pt x="63242" y="54364"/>
                  <a:pt x="61364" y="55152"/>
                  <a:pt x="59909" y="56727"/>
                </a:cubicBezTo>
                <a:lnTo>
                  <a:pt x="59909" y="56727"/>
                </a:lnTo>
                <a:cubicBezTo>
                  <a:pt x="58333" y="58182"/>
                  <a:pt x="57545" y="60061"/>
                  <a:pt x="57545" y="62364"/>
                </a:cubicBezTo>
                <a:lnTo>
                  <a:pt x="57545" y="62364"/>
                </a:lnTo>
                <a:moveTo>
                  <a:pt x="25545" y="102273"/>
                </a:moveTo>
                <a:lnTo>
                  <a:pt x="25545" y="102273"/>
                </a:lnTo>
                <a:cubicBezTo>
                  <a:pt x="30212" y="102273"/>
                  <a:pt x="34485" y="101152"/>
                  <a:pt x="38364" y="98909"/>
                </a:cubicBezTo>
                <a:lnTo>
                  <a:pt x="38364" y="98909"/>
                </a:lnTo>
                <a:lnTo>
                  <a:pt x="38364" y="98909"/>
                </a:lnTo>
                <a:cubicBezTo>
                  <a:pt x="42242" y="96606"/>
                  <a:pt x="45364" y="93455"/>
                  <a:pt x="47727" y="89455"/>
                </a:cubicBezTo>
                <a:lnTo>
                  <a:pt x="47727" y="89455"/>
                </a:lnTo>
                <a:cubicBezTo>
                  <a:pt x="50030" y="85455"/>
                  <a:pt x="51182" y="81212"/>
                  <a:pt x="51182" y="76727"/>
                </a:cubicBezTo>
                <a:lnTo>
                  <a:pt x="51182" y="76727"/>
                </a:lnTo>
                <a:cubicBezTo>
                  <a:pt x="51182" y="72182"/>
                  <a:pt x="50030" y="67909"/>
                  <a:pt x="47727" y="63909"/>
                </a:cubicBezTo>
                <a:lnTo>
                  <a:pt x="47727" y="63909"/>
                </a:lnTo>
                <a:cubicBezTo>
                  <a:pt x="45364" y="59909"/>
                  <a:pt x="42242" y="56788"/>
                  <a:pt x="38364" y="54545"/>
                </a:cubicBezTo>
                <a:lnTo>
                  <a:pt x="38364" y="54545"/>
                </a:lnTo>
                <a:cubicBezTo>
                  <a:pt x="34485" y="52303"/>
                  <a:pt x="30212" y="51182"/>
                  <a:pt x="25545" y="51182"/>
                </a:cubicBezTo>
                <a:lnTo>
                  <a:pt x="25545" y="51182"/>
                </a:lnTo>
                <a:cubicBezTo>
                  <a:pt x="20879" y="51182"/>
                  <a:pt x="16636" y="52303"/>
                  <a:pt x="12818" y="54545"/>
                </a:cubicBezTo>
                <a:lnTo>
                  <a:pt x="12818" y="54545"/>
                </a:lnTo>
                <a:cubicBezTo>
                  <a:pt x="8939" y="56788"/>
                  <a:pt x="5788" y="59909"/>
                  <a:pt x="3364" y="63909"/>
                </a:cubicBezTo>
                <a:lnTo>
                  <a:pt x="3364" y="63909"/>
                </a:lnTo>
                <a:cubicBezTo>
                  <a:pt x="1121" y="67909"/>
                  <a:pt x="0" y="72182"/>
                  <a:pt x="0" y="76727"/>
                </a:cubicBezTo>
                <a:lnTo>
                  <a:pt x="0" y="76727"/>
                </a:lnTo>
                <a:cubicBezTo>
                  <a:pt x="0" y="81212"/>
                  <a:pt x="1121" y="85455"/>
                  <a:pt x="3364" y="89455"/>
                </a:cubicBezTo>
                <a:lnTo>
                  <a:pt x="3364" y="89455"/>
                </a:lnTo>
                <a:cubicBezTo>
                  <a:pt x="5788" y="93455"/>
                  <a:pt x="8939" y="96606"/>
                  <a:pt x="12818" y="98909"/>
                </a:cubicBezTo>
                <a:lnTo>
                  <a:pt x="12818" y="98909"/>
                </a:lnTo>
                <a:cubicBezTo>
                  <a:pt x="16636" y="101152"/>
                  <a:pt x="20879" y="102273"/>
                  <a:pt x="25545" y="102273"/>
                </a:cubicBezTo>
                <a:lnTo>
                  <a:pt x="25545" y="102273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2070218-18"/>
          <p:cNvSpPr/>
          <p:nvPr/>
        </p:nvSpPr>
        <p:spPr>
          <a:xfrm>
            <a:off x="400050" y="1014413"/>
            <a:ext cx="4071938" cy="1607344"/>
          </a:xfrm>
          <a:prstGeom prst="roundRect">
            <a:avLst>
              <a:gd name="adj" fmla="val 3556"/>
            </a:avLst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  <a:effectLst>
            <a:outerShdw blurRad="42863" dist="14288" dir="5400000" sx="100000" sy="100000" kx="0" ky="0" algn="ctr">
              <a:srgbClr val="A0785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512070402-25"/>
          <p:cNvSpPr/>
          <p:nvPr/>
        </p:nvSpPr>
        <p:spPr>
          <a:xfrm>
            <a:off x="578644" y="1164431"/>
            <a:ext cx="257175" cy="257175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2070239-19"/>
          <p:cNvSpPr/>
          <p:nvPr/>
        </p:nvSpPr>
        <p:spPr>
          <a:xfrm>
            <a:off x="4672013" y="1014413"/>
            <a:ext cx="4071938" cy="1607344"/>
          </a:xfrm>
          <a:prstGeom prst="roundRect">
            <a:avLst>
              <a:gd name="adj" fmla="val 3556"/>
            </a:avLst>
          </a:prstGeom>
          <a:solidFill>
            <a:srgbClr val="FCF9F5"/>
          </a:solidFill>
          <a:ln w="7144" algn="in">
            <a:solidFill>
              <a:srgbClr val="D9C8B4"/>
            </a:solidFill>
            <a:prstDash val="solid"/>
          </a:ln>
          <a:effectLst>
            <a:outerShdw blurRad="42863" dist="14288" dir="5400000" sx="100000" sy="100000" kx="0" ky="0" algn="ctr">
              <a:srgbClr val="A0785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512070417-28"/>
          <p:cNvSpPr/>
          <p:nvPr/>
        </p:nvSpPr>
        <p:spPr>
          <a:xfrm>
            <a:off x="4850606" y="1164431"/>
            <a:ext cx="257175" cy="257175"/>
          </a:xfrm>
          <a:prstGeom prst="ellipse">
            <a:avLst/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2070075-10"/>
          <p:cNvSpPr/>
          <p:nvPr/>
        </p:nvSpPr>
        <p:spPr>
          <a:xfrm>
            <a:off x="400050" y="4362450"/>
            <a:ext cx="8343900" cy="381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5"/>
                </a:lnTo>
                <a:lnTo>
                  <a:pt x="99725" y="150"/>
                </a:lnTo>
                <a:lnTo>
                  <a:pt x="99757" y="325"/>
                </a:lnTo>
                <a:lnTo>
                  <a:pt x="99789" y="575"/>
                </a:lnTo>
                <a:lnTo>
                  <a:pt x="99818" y="875"/>
                </a:lnTo>
                <a:lnTo>
                  <a:pt x="99848" y="1275"/>
                </a:lnTo>
                <a:lnTo>
                  <a:pt x="99874" y="1700"/>
                </a:lnTo>
                <a:lnTo>
                  <a:pt x="99900" y="2200"/>
                </a:lnTo>
                <a:lnTo>
                  <a:pt x="99922" y="2750"/>
                </a:lnTo>
                <a:lnTo>
                  <a:pt x="99942" y="3325"/>
                </a:lnTo>
                <a:lnTo>
                  <a:pt x="99960" y="3975"/>
                </a:lnTo>
                <a:lnTo>
                  <a:pt x="99974" y="4625"/>
                </a:lnTo>
                <a:lnTo>
                  <a:pt x="99985" y="5325"/>
                </a:lnTo>
                <a:lnTo>
                  <a:pt x="99993" y="6025"/>
                </a:lnTo>
                <a:lnTo>
                  <a:pt x="99999" y="6775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9" y="93225"/>
                </a:lnTo>
                <a:lnTo>
                  <a:pt x="99993" y="93975"/>
                </a:lnTo>
                <a:lnTo>
                  <a:pt x="99985" y="94675"/>
                </a:lnTo>
                <a:lnTo>
                  <a:pt x="99974" y="95375"/>
                </a:lnTo>
                <a:lnTo>
                  <a:pt x="99960" y="96025"/>
                </a:lnTo>
                <a:lnTo>
                  <a:pt x="99942" y="96675"/>
                </a:lnTo>
                <a:lnTo>
                  <a:pt x="99922" y="97250"/>
                </a:lnTo>
                <a:lnTo>
                  <a:pt x="99900" y="97800"/>
                </a:lnTo>
                <a:lnTo>
                  <a:pt x="99874" y="98300"/>
                </a:lnTo>
                <a:lnTo>
                  <a:pt x="99848" y="98725"/>
                </a:lnTo>
                <a:lnTo>
                  <a:pt x="99818" y="99125"/>
                </a:lnTo>
                <a:lnTo>
                  <a:pt x="99789" y="99425"/>
                </a:lnTo>
                <a:lnTo>
                  <a:pt x="99757" y="99675"/>
                </a:lnTo>
                <a:lnTo>
                  <a:pt x="99725" y="99850"/>
                </a:lnTo>
                <a:lnTo>
                  <a:pt x="99691" y="9997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5"/>
                </a:lnTo>
                <a:lnTo>
                  <a:pt x="275" y="99850"/>
                </a:lnTo>
                <a:lnTo>
                  <a:pt x="243" y="99675"/>
                </a:lnTo>
                <a:lnTo>
                  <a:pt x="211" y="99425"/>
                </a:lnTo>
                <a:lnTo>
                  <a:pt x="182" y="99125"/>
                </a:lnTo>
                <a:lnTo>
                  <a:pt x="152" y="98725"/>
                </a:lnTo>
                <a:lnTo>
                  <a:pt x="126" y="98300"/>
                </a:lnTo>
                <a:lnTo>
                  <a:pt x="100" y="97800"/>
                </a:lnTo>
                <a:lnTo>
                  <a:pt x="78" y="97250"/>
                </a:lnTo>
                <a:lnTo>
                  <a:pt x="58" y="96675"/>
                </a:lnTo>
                <a:lnTo>
                  <a:pt x="40" y="96025"/>
                </a:lnTo>
                <a:lnTo>
                  <a:pt x="26" y="95375"/>
                </a:lnTo>
                <a:lnTo>
                  <a:pt x="15" y="94675"/>
                </a:lnTo>
                <a:lnTo>
                  <a:pt x="7" y="93975"/>
                </a:lnTo>
                <a:lnTo>
                  <a:pt x="1" y="93225"/>
                </a:lnTo>
                <a:lnTo>
                  <a:pt x="0" y="92500"/>
                </a:lnTo>
                <a:lnTo>
                  <a:pt x="0" y="7500"/>
                </a:lnTo>
                <a:lnTo>
                  <a:pt x="1" y="6775"/>
                </a:lnTo>
                <a:lnTo>
                  <a:pt x="7" y="6025"/>
                </a:lnTo>
                <a:lnTo>
                  <a:pt x="15" y="5325"/>
                </a:lnTo>
                <a:lnTo>
                  <a:pt x="26" y="4625"/>
                </a:lnTo>
                <a:lnTo>
                  <a:pt x="40" y="3975"/>
                </a:lnTo>
                <a:lnTo>
                  <a:pt x="58" y="3325"/>
                </a:lnTo>
                <a:lnTo>
                  <a:pt x="78" y="2750"/>
                </a:lnTo>
                <a:lnTo>
                  <a:pt x="100" y="2200"/>
                </a:lnTo>
                <a:lnTo>
                  <a:pt x="126" y="1700"/>
                </a:lnTo>
                <a:lnTo>
                  <a:pt x="152" y="1275"/>
                </a:lnTo>
                <a:lnTo>
                  <a:pt x="182" y="875"/>
                </a:lnTo>
                <a:lnTo>
                  <a:pt x="211" y="575"/>
                </a:lnTo>
                <a:lnTo>
                  <a:pt x="243" y="325"/>
                </a:lnTo>
                <a:lnTo>
                  <a:pt x="275" y="150"/>
                </a:lnTo>
                <a:lnTo>
                  <a:pt x="309" y="25"/>
                </a:lnTo>
                <a:lnTo>
                  <a:pt x="34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2070077-12"/>
          <p:cNvSpPr/>
          <p:nvPr/>
        </p:nvSpPr>
        <p:spPr>
          <a:xfrm>
            <a:off x="400050" y="4362450"/>
            <a:ext cx="42863" cy="381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4"/>
                </a:lnTo>
                <a:lnTo>
                  <a:pt x="47314" y="323"/>
                </a:lnTo>
                <a:lnTo>
                  <a:pt x="41154" y="571"/>
                </a:lnTo>
                <a:lnTo>
                  <a:pt x="35240" y="886"/>
                </a:lnTo>
                <a:lnTo>
                  <a:pt x="29629" y="1264"/>
                </a:lnTo>
                <a:lnTo>
                  <a:pt x="24374" y="1702"/>
                </a:lnTo>
                <a:lnTo>
                  <a:pt x="19526" y="2197"/>
                </a:lnTo>
                <a:lnTo>
                  <a:pt x="15133" y="2742"/>
                </a:lnTo>
                <a:lnTo>
                  <a:pt x="11235" y="3333"/>
                </a:lnTo>
                <a:lnTo>
                  <a:pt x="7872" y="3965"/>
                </a:lnTo>
                <a:lnTo>
                  <a:pt x="5075" y="4630"/>
                </a:lnTo>
                <a:lnTo>
                  <a:pt x="2871" y="5323"/>
                </a:lnTo>
                <a:lnTo>
                  <a:pt x="1281" y="6037"/>
                </a:lnTo>
                <a:lnTo>
                  <a:pt x="321" y="6765"/>
                </a:lnTo>
                <a:lnTo>
                  <a:pt x="0" y="7500"/>
                </a:lnTo>
                <a:lnTo>
                  <a:pt x="0" y="92500"/>
                </a:lnTo>
                <a:lnTo>
                  <a:pt x="321" y="93235"/>
                </a:lnTo>
                <a:lnTo>
                  <a:pt x="1281" y="93963"/>
                </a:lnTo>
                <a:lnTo>
                  <a:pt x="2871" y="94677"/>
                </a:lnTo>
                <a:lnTo>
                  <a:pt x="5075" y="95370"/>
                </a:lnTo>
                <a:lnTo>
                  <a:pt x="7872" y="96035"/>
                </a:lnTo>
                <a:lnTo>
                  <a:pt x="11235" y="96667"/>
                </a:lnTo>
                <a:lnTo>
                  <a:pt x="15133" y="97258"/>
                </a:lnTo>
                <a:lnTo>
                  <a:pt x="19526" y="97803"/>
                </a:lnTo>
                <a:lnTo>
                  <a:pt x="24374" y="98298"/>
                </a:lnTo>
                <a:lnTo>
                  <a:pt x="29629" y="98736"/>
                </a:lnTo>
                <a:lnTo>
                  <a:pt x="35240" y="99114"/>
                </a:lnTo>
                <a:lnTo>
                  <a:pt x="41154" y="99429"/>
                </a:lnTo>
                <a:lnTo>
                  <a:pt x="47314" y="99677"/>
                </a:lnTo>
                <a:lnTo>
                  <a:pt x="53661" y="99856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00"/>
                </a:lnTo>
                <a:lnTo>
                  <a:pt x="100000" y="7500"/>
                </a:lnTo>
                <a:lnTo>
                  <a:pt x="100000" y="7500"/>
                </a:lnTo>
                <a:lnTo>
                  <a:pt x="66667" y="0"/>
                </a:lnTo>
                <a:close/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2070913-56"/>
          <p:cNvSpPr/>
          <p:nvPr/>
        </p:nvSpPr>
        <p:spPr>
          <a:xfrm>
            <a:off x="619274" y="4476750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2070908-52"/>
          <p:cNvSpPr/>
          <p:nvPr/>
        </p:nvSpPr>
        <p:spPr>
          <a:xfrm>
            <a:off x="400831" y="4931160"/>
            <a:ext cx="98450" cy="98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00" y="100500"/>
                </a:moveTo>
                <a:lnTo>
                  <a:pt x="35700" y="100500"/>
                </a:lnTo>
                <a:cubicBezTo>
                  <a:pt x="33633" y="102433"/>
                  <a:pt x="31300" y="103400"/>
                  <a:pt x="28700" y="103400"/>
                </a:cubicBezTo>
                <a:lnTo>
                  <a:pt x="28700" y="103400"/>
                </a:lnTo>
                <a:lnTo>
                  <a:pt x="28700" y="103400"/>
                </a:lnTo>
                <a:cubicBezTo>
                  <a:pt x="26100" y="103400"/>
                  <a:pt x="23767" y="102433"/>
                  <a:pt x="21700" y="100500"/>
                </a:cubicBezTo>
                <a:lnTo>
                  <a:pt x="21700" y="100500"/>
                </a:lnTo>
                <a:lnTo>
                  <a:pt x="2900" y="81600"/>
                </a:lnTo>
                <a:cubicBezTo>
                  <a:pt x="967" y="79533"/>
                  <a:pt x="0" y="77200"/>
                  <a:pt x="0" y="74600"/>
                </a:cubicBezTo>
                <a:lnTo>
                  <a:pt x="0" y="74600"/>
                </a:lnTo>
                <a:cubicBezTo>
                  <a:pt x="0" y="72067"/>
                  <a:pt x="967" y="69767"/>
                  <a:pt x="2900" y="67700"/>
                </a:cubicBezTo>
                <a:lnTo>
                  <a:pt x="2900" y="67700"/>
                </a:lnTo>
                <a:lnTo>
                  <a:pt x="13300" y="57200"/>
                </a:lnTo>
                <a:lnTo>
                  <a:pt x="23200" y="67100"/>
                </a:lnTo>
                <a:cubicBezTo>
                  <a:pt x="24667" y="68433"/>
                  <a:pt x="26167" y="68433"/>
                  <a:pt x="27700" y="67100"/>
                </a:cubicBezTo>
                <a:lnTo>
                  <a:pt x="27700" y="67100"/>
                </a:lnTo>
                <a:cubicBezTo>
                  <a:pt x="28900" y="65567"/>
                  <a:pt x="28900" y="64033"/>
                  <a:pt x="27700" y="62500"/>
                </a:cubicBezTo>
                <a:lnTo>
                  <a:pt x="27700" y="62500"/>
                </a:lnTo>
                <a:lnTo>
                  <a:pt x="17800" y="52700"/>
                </a:lnTo>
                <a:lnTo>
                  <a:pt x="26500" y="44100"/>
                </a:lnTo>
                <a:lnTo>
                  <a:pt x="36300" y="53900"/>
                </a:lnTo>
                <a:cubicBezTo>
                  <a:pt x="37833" y="55300"/>
                  <a:pt x="39333" y="55300"/>
                  <a:pt x="40800" y="53900"/>
                </a:cubicBezTo>
                <a:lnTo>
                  <a:pt x="40800" y="53900"/>
                </a:lnTo>
                <a:cubicBezTo>
                  <a:pt x="42200" y="52433"/>
                  <a:pt x="42200" y="50933"/>
                  <a:pt x="40800" y="49400"/>
                </a:cubicBezTo>
                <a:lnTo>
                  <a:pt x="40800" y="49400"/>
                </a:lnTo>
                <a:lnTo>
                  <a:pt x="31000" y="39600"/>
                </a:lnTo>
                <a:lnTo>
                  <a:pt x="39600" y="31000"/>
                </a:lnTo>
                <a:lnTo>
                  <a:pt x="49400" y="40800"/>
                </a:lnTo>
                <a:cubicBezTo>
                  <a:pt x="50933" y="42200"/>
                  <a:pt x="52433" y="42200"/>
                  <a:pt x="53900" y="40800"/>
                </a:cubicBezTo>
                <a:lnTo>
                  <a:pt x="53900" y="40800"/>
                </a:lnTo>
                <a:cubicBezTo>
                  <a:pt x="55300" y="39333"/>
                  <a:pt x="55300" y="37833"/>
                  <a:pt x="53900" y="36300"/>
                </a:cubicBezTo>
                <a:lnTo>
                  <a:pt x="53900" y="36300"/>
                </a:lnTo>
                <a:lnTo>
                  <a:pt x="44100" y="26500"/>
                </a:lnTo>
                <a:lnTo>
                  <a:pt x="52700" y="17800"/>
                </a:lnTo>
                <a:lnTo>
                  <a:pt x="62500" y="27700"/>
                </a:lnTo>
                <a:cubicBezTo>
                  <a:pt x="64033" y="29033"/>
                  <a:pt x="65567" y="29033"/>
                  <a:pt x="67100" y="27700"/>
                </a:cubicBezTo>
                <a:lnTo>
                  <a:pt x="67100" y="27700"/>
                </a:lnTo>
                <a:cubicBezTo>
                  <a:pt x="68433" y="26167"/>
                  <a:pt x="68433" y="24667"/>
                  <a:pt x="67100" y="23200"/>
                </a:cubicBezTo>
                <a:lnTo>
                  <a:pt x="67100" y="23200"/>
                </a:lnTo>
                <a:lnTo>
                  <a:pt x="57200" y="13300"/>
                </a:lnTo>
                <a:lnTo>
                  <a:pt x="67700" y="2900"/>
                </a:lnTo>
                <a:cubicBezTo>
                  <a:pt x="69767" y="967"/>
                  <a:pt x="72067" y="0"/>
                  <a:pt x="74600" y="0"/>
                </a:cubicBezTo>
                <a:lnTo>
                  <a:pt x="74600" y="0"/>
                </a:lnTo>
                <a:cubicBezTo>
                  <a:pt x="77200" y="0"/>
                  <a:pt x="79533" y="967"/>
                  <a:pt x="81600" y="2900"/>
                </a:cubicBezTo>
                <a:lnTo>
                  <a:pt x="81600" y="2900"/>
                </a:lnTo>
                <a:lnTo>
                  <a:pt x="100500" y="21700"/>
                </a:lnTo>
                <a:cubicBezTo>
                  <a:pt x="102433" y="23767"/>
                  <a:pt x="103400" y="26100"/>
                  <a:pt x="103400" y="28700"/>
                </a:cubicBezTo>
                <a:lnTo>
                  <a:pt x="103400" y="28700"/>
                </a:lnTo>
                <a:cubicBezTo>
                  <a:pt x="103400" y="31300"/>
                  <a:pt x="102433" y="33633"/>
                  <a:pt x="100500" y="35700"/>
                </a:cubicBezTo>
                <a:lnTo>
                  <a:pt x="100500" y="35700"/>
                </a:lnTo>
                <a:lnTo>
                  <a:pt x="35700" y="100500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2070909-53"/>
          <p:cNvSpPr/>
          <p:nvPr/>
        </p:nvSpPr>
        <p:spPr>
          <a:xfrm>
            <a:off x="129160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84A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2070004-6"/>
          <p:cNvSpPr txBox="1"/>
          <p:nvPr/>
        </p:nvSpPr>
        <p:spPr>
          <a:xfrm>
            <a:off x="521494" y="183356"/>
            <a:ext cx="9667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7B5C"/>
                </a:solidFill>
                <a:latin typeface="PingFang SC"/>
                <a:ea typeface="PingFang SC"/>
                <a:cs typeface="PingFang SC"/>
              </a:rPr>
              <a:t>第三章 · 代数式</a:t>
            </a:r>
            <a:endParaRPr/>
          </a:p>
        </p:txBody>
      </p:sp>
      <p:sp>
        <p:nvSpPr>
          <p:cNvPr id="22" name="el-1785512070005-7"/>
          <p:cNvSpPr txBox="1"/>
          <p:nvPr/>
        </p:nvSpPr>
        <p:spPr>
          <a:xfrm>
            <a:off x="1602507" y="171450"/>
            <a:ext cx="10144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公式中的代数式</a:t>
            </a:r>
            <a:endParaRPr/>
          </a:p>
        </p:txBody>
      </p:sp>
      <p:sp>
        <p:nvSpPr>
          <p:cNvPr id="23" name="el-1785512069985-3"/>
          <p:cNvSpPr txBox="1"/>
          <p:nvPr/>
        </p:nvSpPr>
        <p:spPr>
          <a:xfrm>
            <a:off x="8128546" y="192881"/>
            <a:ext cx="66541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几何应用</a:t>
            </a:r>
            <a:endParaRPr/>
          </a:p>
        </p:txBody>
      </p:sp>
      <p:sp>
        <p:nvSpPr>
          <p:cNvPr id="24" name="el-1785512070125-15"/>
          <p:cNvSpPr txBox="1"/>
          <p:nvPr/>
        </p:nvSpPr>
        <p:spPr>
          <a:xfrm>
            <a:off x="800100" y="540544"/>
            <a:ext cx="160020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113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公式中的代数式</a:t>
            </a:r>
            <a:endParaRPr/>
          </a:p>
        </p:txBody>
      </p:sp>
      <p:sp>
        <p:nvSpPr>
          <p:cNvPr id="25" name="el-1785512070113-13"/>
          <p:cNvSpPr txBox="1"/>
          <p:nvPr/>
        </p:nvSpPr>
        <p:spPr>
          <a:xfrm>
            <a:off x="7408590" y="600075"/>
            <a:ext cx="13889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840" spc="56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几何公式 · 代数表示</a:t>
            </a:r>
            <a:endParaRPr/>
          </a:p>
        </p:txBody>
      </p:sp>
      <p:sp>
        <p:nvSpPr>
          <p:cNvPr id="26" name="el-1785512070394-24"/>
          <p:cNvSpPr txBox="1"/>
          <p:nvPr/>
        </p:nvSpPr>
        <p:spPr>
          <a:xfrm>
            <a:off x="507206" y="1164431"/>
            <a:ext cx="40005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3</a:t>
            </a:r>
            <a:endParaRPr/>
          </a:p>
        </p:txBody>
      </p:sp>
      <p:sp>
        <p:nvSpPr>
          <p:cNvPr id="27" name="el-1785512070408-26"/>
          <p:cNvSpPr txBox="1"/>
          <p:nvPr/>
        </p:nvSpPr>
        <p:spPr>
          <a:xfrm>
            <a:off x="907256" y="1197769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跑道周长</a:t>
            </a:r>
            <a:endParaRPr/>
          </a:p>
        </p:txBody>
      </p:sp>
      <p:sp>
        <p:nvSpPr>
          <p:cNvPr id="28" name="el-1785512070380-22"/>
          <p:cNvSpPr txBox="1"/>
          <p:nvPr/>
        </p:nvSpPr>
        <p:spPr>
          <a:xfrm>
            <a:off x="1407319" y="1507331"/>
            <a:ext cx="1534924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周长 =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2a + πb</a:t>
            </a:r>
            <a:endParaRPr/>
          </a:p>
          <a:p>
            <a:pPr algn="l">
              <a:lnSpc>
                <a:spcPts val="1616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直道长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a</a:t>
            </a: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，半圆弯道直径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b</a:t>
            </a:r>
            <a:endParaRPr/>
          </a:p>
        </p:txBody>
      </p:sp>
      <p:sp>
        <p:nvSpPr>
          <p:cNvPr id="29" name="el-1785512070293-20"/>
          <p:cNvSpPr txBox="1"/>
          <p:nvPr/>
        </p:nvSpPr>
        <p:spPr>
          <a:xfrm>
            <a:off x="907256" y="2107406"/>
            <a:ext cx="3398282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25"/>
              </a:lnSpc>
            </a:pPr>
            <a:r>
              <a:rPr sz="950">
                <a:solidFill>
                  <a:srgbClr val="5A4434"/>
                </a:solidFill>
                <a:latin typeface="PingFang SC"/>
                <a:ea typeface="PingFang SC"/>
                <a:cs typeface="PingFang SC"/>
              </a:rPr>
              <a:t>当 a =</a:t>
            </a:r>
            <a:r>
              <a:rPr b="1" sz="95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67.3 m</a:t>
            </a:r>
            <a:r>
              <a:rPr sz="950">
                <a:solidFill>
                  <a:srgbClr val="5A4434"/>
                </a:solidFill>
                <a:latin typeface="PingFang SC"/>
                <a:ea typeface="PingFang SC"/>
                <a:cs typeface="PingFang SC"/>
              </a:rPr>
              <a:t>，b =</a:t>
            </a:r>
            <a:r>
              <a:rPr b="1" sz="95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52.6 m</a:t>
            </a:r>
            <a:endParaRPr/>
          </a:p>
          <a:p>
            <a:pPr algn="l">
              <a:lnSpc>
                <a:spcPts val="1425"/>
              </a:lnSpc>
            </a:pPr>
            <a:r>
              <a:rPr sz="950">
                <a:solidFill>
                  <a:srgbClr val="5A4434"/>
                </a:solidFill>
                <a:latin typeface="PingFang SC"/>
                <a:ea typeface="PingFang SC"/>
                <a:cs typeface="PingFang SC"/>
              </a:rPr>
              <a:t>周长 ≈ 2×67.3 + 3.14×52.6 ≈</a:t>
            </a:r>
            <a:r>
              <a:rPr sz="950">
                <a:solidFill>
                  <a:srgbClr val="5A4434"/>
                </a:solidFill>
                <a:latin typeface="PingFang SC"/>
                <a:ea typeface="PingFang SC"/>
                <a:cs typeface="PingFang SC"/>
              </a:rPr>
              <a:t>300 m</a:t>
            </a:r>
            <a:endParaRPr/>
          </a:p>
        </p:txBody>
      </p:sp>
      <p:sp>
        <p:nvSpPr>
          <p:cNvPr id="30" name="el-1785512070409-27"/>
          <p:cNvSpPr txBox="1"/>
          <p:nvPr/>
        </p:nvSpPr>
        <p:spPr>
          <a:xfrm>
            <a:off x="4779169" y="1164431"/>
            <a:ext cx="40005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4</a:t>
            </a:r>
            <a:endParaRPr/>
          </a:p>
        </p:txBody>
      </p:sp>
      <p:sp>
        <p:nvSpPr>
          <p:cNvPr id="31" name="el-1785512070418-29"/>
          <p:cNvSpPr txBox="1"/>
          <p:nvPr/>
        </p:nvSpPr>
        <p:spPr>
          <a:xfrm>
            <a:off x="5179219" y="1197769"/>
            <a:ext cx="7858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三角尺面积</a:t>
            </a:r>
            <a:endParaRPr/>
          </a:p>
        </p:txBody>
      </p:sp>
      <p:sp>
        <p:nvSpPr>
          <p:cNvPr id="32" name="el-1785512070392-23"/>
          <p:cNvSpPr txBox="1"/>
          <p:nvPr/>
        </p:nvSpPr>
        <p:spPr>
          <a:xfrm>
            <a:off x="5679281" y="1507331"/>
            <a:ext cx="1884744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S =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½ab − πr²</a:t>
            </a:r>
            <a:endParaRPr/>
          </a:p>
          <a:p>
            <a:pPr algn="l">
              <a:lnSpc>
                <a:spcPts val="1616"/>
              </a:lnSpc>
            </a:pP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三角形底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a</a:t>
            </a: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，高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b</a:t>
            </a:r>
            <a:r>
              <a:rPr sz="101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，挖去圆半径</a:t>
            </a:r>
            <a:r>
              <a:rPr b="1" sz="101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r</a:t>
            </a:r>
            <a:endParaRPr/>
          </a:p>
        </p:txBody>
      </p:sp>
      <p:sp>
        <p:nvSpPr>
          <p:cNvPr id="33" name="el-1785512070325-21"/>
          <p:cNvSpPr txBox="1"/>
          <p:nvPr/>
        </p:nvSpPr>
        <p:spPr>
          <a:xfrm>
            <a:off x="5179219" y="2107406"/>
            <a:ext cx="3398282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25"/>
              </a:lnSpc>
            </a:pPr>
            <a:r>
              <a:rPr sz="950">
                <a:solidFill>
                  <a:srgbClr val="5A4434"/>
                </a:solidFill>
                <a:latin typeface="PingFang SC"/>
                <a:ea typeface="PingFang SC"/>
                <a:cs typeface="PingFang SC"/>
              </a:rPr>
              <a:t>当 a =</a:t>
            </a:r>
            <a:r>
              <a:rPr b="1" sz="95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10 cm</a:t>
            </a:r>
            <a:r>
              <a:rPr sz="950">
                <a:solidFill>
                  <a:srgbClr val="5A4434"/>
                </a:solidFill>
                <a:latin typeface="PingFang SC"/>
                <a:ea typeface="PingFang SC"/>
                <a:cs typeface="PingFang SC"/>
              </a:rPr>
              <a:t>，b =</a:t>
            </a:r>
            <a:r>
              <a:rPr b="1" sz="95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17.3 cm</a:t>
            </a:r>
            <a:r>
              <a:rPr sz="950">
                <a:solidFill>
                  <a:srgbClr val="5A4434"/>
                </a:solidFill>
                <a:latin typeface="PingFang SC"/>
                <a:ea typeface="PingFang SC"/>
                <a:cs typeface="PingFang SC"/>
              </a:rPr>
              <a:t>，r =</a:t>
            </a:r>
            <a:r>
              <a:rPr b="1" sz="950">
                <a:solidFill>
                  <a:srgbClr val="B84A2C"/>
                </a:solidFill>
                <a:latin typeface="PingFang SC"/>
                <a:ea typeface="PingFang SC"/>
                <a:cs typeface="PingFang SC"/>
              </a:rPr>
              <a:t>2 cm</a:t>
            </a:r>
            <a:endParaRPr/>
          </a:p>
          <a:p>
            <a:pPr algn="l">
              <a:lnSpc>
                <a:spcPts val="1425"/>
              </a:lnSpc>
            </a:pPr>
            <a:r>
              <a:rPr sz="950">
                <a:solidFill>
                  <a:srgbClr val="5A4434"/>
                </a:solidFill>
                <a:latin typeface="PingFang SC"/>
                <a:ea typeface="PingFang SC"/>
                <a:cs typeface="PingFang SC"/>
              </a:rPr>
              <a:t>S = ½×10×17.3 − 3.14×4 =</a:t>
            </a:r>
            <a:r>
              <a:rPr sz="950">
                <a:solidFill>
                  <a:srgbClr val="5A4434"/>
                </a:solidFill>
                <a:latin typeface="PingFang SC"/>
                <a:ea typeface="PingFang SC"/>
                <a:cs typeface="PingFang SC"/>
              </a:rPr>
              <a:t>73.94 cm²</a:t>
            </a:r>
            <a:endParaRPr/>
          </a:p>
        </p:txBody>
      </p:sp>
      <p:sp>
        <p:nvSpPr>
          <p:cNvPr id="34" name="el-1785512070139-16"/>
          <p:cNvSpPr txBox="1"/>
          <p:nvPr/>
        </p:nvSpPr>
        <p:spPr>
          <a:xfrm>
            <a:off x="846534" y="4464844"/>
            <a:ext cx="3798987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28">
                <a:solidFill>
                  <a:srgbClr val="2D1F14"/>
                </a:solidFill>
                <a:latin typeface="PingFang SC"/>
                <a:ea typeface="PingFang SC"/>
                <a:cs typeface="PingFang SC"/>
              </a:rPr>
              <a:t>公式是用字母表示数量关系的代数式 —— 代入数值即得结果</a:t>
            </a:r>
            <a:endParaRPr/>
          </a:p>
        </p:txBody>
      </p:sp>
      <p:sp>
        <p:nvSpPr>
          <p:cNvPr id="35" name="el-1785512069991-4"/>
          <p:cNvSpPr txBox="1"/>
          <p:nvPr/>
        </p:nvSpPr>
        <p:spPr>
          <a:xfrm>
            <a:off x="400050" y="4911328"/>
            <a:ext cx="77011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几何 · 代数</a:t>
            </a:r>
            <a:endParaRPr/>
          </a:p>
        </p:txBody>
      </p:sp>
      <p:sp>
        <p:nvSpPr>
          <p:cNvPr id="36" name="el-1785512070003-5"/>
          <p:cNvSpPr txBox="1"/>
          <p:nvPr/>
        </p:nvSpPr>
        <p:spPr>
          <a:xfrm>
            <a:off x="1291605" y="4911328"/>
            <a:ext cx="77256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代数式的值</a:t>
            </a:r>
            <a:endParaRPr/>
          </a:p>
        </p:txBody>
      </p:sp>
      <p:sp>
        <p:nvSpPr>
          <p:cNvPr id="37" name="el-1785512070007-8"/>
          <p:cNvSpPr txBox="1"/>
          <p:nvPr/>
        </p:nvSpPr>
        <p:spPr>
          <a:xfrm>
            <a:off x="8357370" y="4911328"/>
            <a:ext cx="43658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A68B74"/>
                </a:solidFill>
                <a:latin typeface="PingFang SC"/>
                <a:ea typeface="PingFang SC"/>
                <a:cs typeface="PingFang SC"/>
              </a:rPr>
              <a:t>10 / 11</a:t>
            </a:r>
            <a:endParaRPr/>
          </a:p>
        </p:txBody>
      </p:sp>
      <p:sp>
        <p:nvSpPr>
          <p:cNvPr id="38" name="el-1785512070569-30"/>
          <p:cNvSpPr/>
          <p:nvPr/>
        </p:nvSpPr>
        <p:spPr>
          <a:xfrm>
            <a:off x="578644" y="1507331"/>
            <a:ext cx="714375" cy="514350"/>
          </a:xfrm>
          <a:prstGeom prst="roundRect">
            <a:avLst>
              <a:gd name="adj" fmla="val 7407"/>
            </a:avLst>
          </a:prstGeom>
          <a:solidFill>
            <a:srgbClr val="F0E8DC"/>
          </a:solidFill>
          <a:ln w="7144" algn="in">
            <a:solidFill>
              <a:srgbClr val="C9AA8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9" name="el-1785512070577-32"/>
          <p:cNvSpPr/>
          <p:nvPr/>
        </p:nvSpPr>
        <p:spPr>
          <a:xfrm>
            <a:off x="650081" y="1564481"/>
            <a:ext cx="5715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21429"/>
                </a:moveTo>
                <a:lnTo>
                  <a:pt x="90000" y="21429"/>
                </a:lnTo>
              </a:path>
            </a:pathLst>
          </a:custGeom>
          <a:solidFill>
            <a:srgbClr val="000000"/>
          </a:solidFill>
          <a:ln w="14288" algn="ctr">
            <a:solidFill>
              <a:srgbClr val="B84A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512070578-33"/>
          <p:cNvSpPr/>
          <p:nvPr/>
        </p:nvSpPr>
        <p:spPr>
          <a:xfrm>
            <a:off x="650081" y="1564481"/>
            <a:ext cx="5715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78571"/>
                </a:moveTo>
                <a:lnTo>
                  <a:pt x="90000" y="78571"/>
                </a:lnTo>
              </a:path>
            </a:pathLst>
          </a:custGeom>
          <a:solidFill>
            <a:srgbClr val="000000"/>
          </a:solidFill>
          <a:ln w="14288" algn="ctr">
            <a:solidFill>
              <a:srgbClr val="B84A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5512070578-34"/>
          <p:cNvSpPr/>
          <p:nvPr/>
        </p:nvSpPr>
        <p:spPr>
          <a:xfrm>
            <a:off x="650081" y="1564481"/>
            <a:ext cx="5715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21429"/>
                </a:moveTo>
                <a:cubicBezTo>
                  <a:pt x="5000" y="40476"/>
                  <a:pt x="5000" y="59524"/>
                  <a:pt x="10000" y="78571"/>
                </a:cubicBezTo>
              </a:path>
            </a:pathLst>
          </a:custGeom>
          <a:noFill/>
          <a:ln w="14288" algn="ctr">
            <a:solidFill>
              <a:srgbClr val="B84A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5512070578-35"/>
          <p:cNvSpPr/>
          <p:nvPr/>
        </p:nvSpPr>
        <p:spPr>
          <a:xfrm>
            <a:off x="650081" y="1564481"/>
            <a:ext cx="5715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000" y="21429"/>
                </a:moveTo>
                <a:cubicBezTo>
                  <a:pt x="95000" y="40476"/>
                  <a:pt x="95000" y="59524"/>
                  <a:pt x="90000" y="78571"/>
                </a:cubicBezTo>
              </a:path>
            </a:pathLst>
          </a:custGeom>
          <a:noFill/>
          <a:ln w="14288" algn="ctr">
            <a:solidFill>
              <a:srgbClr val="B84A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5512070578-36"/>
          <p:cNvSpPr txBox="1"/>
          <p:nvPr/>
        </p:nvSpPr>
        <p:spPr>
          <a:xfrm>
            <a:off x="850106" y="1535906"/>
            <a:ext cx="171450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a</a:t>
            </a:r>
            <a:endParaRPr/>
          </a:p>
        </p:txBody>
      </p:sp>
      <p:sp>
        <p:nvSpPr>
          <p:cNvPr id="44" name="el-1785512070578-37"/>
          <p:cNvSpPr txBox="1"/>
          <p:nvPr/>
        </p:nvSpPr>
        <p:spPr>
          <a:xfrm>
            <a:off x="1178719" y="1693069"/>
            <a:ext cx="171450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b</a:t>
            </a:r>
            <a:endParaRPr/>
          </a:p>
        </p:txBody>
      </p:sp>
      <p:sp>
        <p:nvSpPr>
          <p:cNvPr id="45" name="el-1785512070578-38"/>
          <p:cNvSpPr txBox="1"/>
          <p:nvPr/>
        </p:nvSpPr>
        <p:spPr>
          <a:xfrm>
            <a:off x="664369" y="1678781"/>
            <a:ext cx="257175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半圆</a:t>
            </a:r>
            <a:endParaRPr/>
          </a:p>
        </p:txBody>
      </p:sp>
      <p:sp>
        <p:nvSpPr>
          <p:cNvPr id="46" name="el-1785512070573-31"/>
          <p:cNvSpPr/>
          <p:nvPr/>
        </p:nvSpPr>
        <p:spPr>
          <a:xfrm>
            <a:off x="4850606" y="1507331"/>
            <a:ext cx="714375" cy="514350"/>
          </a:xfrm>
          <a:prstGeom prst="roundRect">
            <a:avLst>
              <a:gd name="adj" fmla="val 7407"/>
            </a:avLst>
          </a:prstGeom>
          <a:solidFill>
            <a:srgbClr val="F0E8DC"/>
          </a:solidFill>
          <a:ln w="7144" algn="in">
            <a:solidFill>
              <a:srgbClr val="C9AA8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7" name="el-1785512070579-39"/>
          <p:cNvSpPr/>
          <p:nvPr/>
        </p:nvSpPr>
        <p:spPr>
          <a:xfrm>
            <a:off x="4922044" y="1564481"/>
            <a:ext cx="5715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78571"/>
                </a:moveTo>
                <a:lnTo>
                  <a:pt x="90000" y="78571"/>
                </a:lnTo>
                <a:lnTo>
                  <a:pt x="50000" y="10714"/>
                </a:lnTo>
                <a:close/>
              </a:path>
            </a:pathLst>
          </a:custGeom>
          <a:solidFill>
            <a:srgbClr val="B84A2C">
              <a:alpha val="6000"/>
            </a:srgbClr>
          </a:solidFill>
          <a:ln w="14288" algn="ctr">
            <a:solidFill>
              <a:srgbClr val="B84A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el-1785512070579-40"/>
          <p:cNvSpPr/>
          <p:nvPr/>
        </p:nvSpPr>
        <p:spPr>
          <a:xfrm>
            <a:off x="4922044" y="1564481"/>
            <a:ext cx="5715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0" y="57143"/>
                </a:moveTo>
                <a:cubicBezTo>
                  <a:pt x="62500" y="67005"/>
                  <a:pt x="56904" y="75000"/>
                  <a:pt x="50000" y="75000"/>
                </a:cubicBezTo>
                <a:cubicBezTo>
                  <a:pt x="43096" y="75000"/>
                  <a:pt x="37500" y="67005"/>
                  <a:pt x="37500" y="57143"/>
                </a:cubicBezTo>
                <a:cubicBezTo>
                  <a:pt x="37500" y="47281"/>
                  <a:pt x="43096" y="39286"/>
                  <a:pt x="50000" y="39286"/>
                </a:cubicBezTo>
                <a:cubicBezTo>
                  <a:pt x="56904" y="39286"/>
                  <a:pt x="62500" y="47281"/>
                  <a:pt x="62500" y="57143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0716" algn="ctr">
            <a:solidFill>
              <a:srgbClr val="B84A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5512070579-41"/>
          <p:cNvSpPr txBox="1"/>
          <p:nvPr/>
        </p:nvSpPr>
        <p:spPr>
          <a:xfrm>
            <a:off x="5179219" y="1850231"/>
            <a:ext cx="171450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a</a:t>
            </a:r>
            <a:endParaRPr/>
          </a:p>
        </p:txBody>
      </p:sp>
      <p:sp>
        <p:nvSpPr>
          <p:cNvPr id="50" name="el-1785512070579-42"/>
          <p:cNvSpPr txBox="1"/>
          <p:nvPr/>
        </p:nvSpPr>
        <p:spPr>
          <a:xfrm>
            <a:off x="5236369" y="1621631"/>
            <a:ext cx="171450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3D2E22"/>
                </a:solidFill>
                <a:latin typeface="PingFang SC"/>
                <a:ea typeface="PingFang SC"/>
                <a:cs typeface="PingFang SC"/>
              </a:rPr>
              <a:t>b</a:t>
            </a:r>
            <a:endParaRPr/>
          </a:p>
        </p:txBody>
      </p:sp>
      <p:sp>
        <p:nvSpPr>
          <p:cNvPr id="51" name="el-1785512070579-43"/>
          <p:cNvSpPr txBox="1"/>
          <p:nvPr/>
        </p:nvSpPr>
        <p:spPr>
          <a:xfrm>
            <a:off x="5236369" y="1735931"/>
            <a:ext cx="171450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B705A"/>
                </a:solidFill>
                <a:latin typeface="PingFang SC"/>
                <a:ea typeface="PingFang SC"/>
                <a:cs typeface="PingFang SC"/>
              </a:rPr>
              <a:t>r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2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2075530-3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2071982-5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0E9DE">
                  <a:alpha val="82000"/>
                </a:srgbClr>
              </a:gs>
              <a:gs pos="100000">
                <a:srgbClr val="DCD2C3">
                  <a:alpha val="70000"/>
                </a:srgbClr>
              </a:gs>
            </a:gsLst>
            <a:lin ang="33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2071985-6"/>
          <p:cNvSpPr/>
          <p:nvPr/>
        </p:nvSpPr>
        <p:spPr>
          <a:xfrm rot="1199999">
            <a:off x="6786563" y="357188"/>
            <a:ext cx="2143125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545" y="0"/>
                </a:moveTo>
                <a:lnTo>
                  <a:pt x="63636" y="0"/>
                </a:lnTo>
                <a:cubicBezTo>
                  <a:pt x="73281" y="0"/>
                  <a:pt x="82530" y="3831"/>
                  <a:pt x="89349" y="10651"/>
                </a:cubicBezTo>
                <a:cubicBezTo>
                  <a:pt x="96169" y="17470"/>
                  <a:pt x="100000" y="26719"/>
                  <a:pt x="100000" y="36364"/>
                </a:cubicBezTo>
                <a:lnTo>
                  <a:pt x="100000" y="54545"/>
                </a:lnTo>
                <a:cubicBezTo>
                  <a:pt x="100000" y="66601"/>
                  <a:pt x="95211" y="78162"/>
                  <a:pt x="86687" y="86687"/>
                </a:cubicBezTo>
                <a:cubicBezTo>
                  <a:pt x="78162" y="95211"/>
                  <a:pt x="66601" y="100000"/>
                  <a:pt x="54545" y="100000"/>
                </a:cubicBezTo>
                <a:lnTo>
                  <a:pt x="45455" y="100000"/>
                </a:lnTo>
                <a:cubicBezTo>
                  <a:pt x="20351" y="100000"/>
                  <a:pt x="0" y="79649"/>
                  <a:pt x="0" y="54545"/>
                </a:cubicBezTo>
                <a:lnTo>
                  <a:pt x="0" y="54545"/>
                </a:lnTo>
                <a:cubicBezTo>
                  <a:pt x="0" y="24421"/>
                  <a:pt x="24421" y="0"/>
                  <a:pt x="54545" y="0"/>
                </a:cubicBezTo>
                <a:close/>
              </a:path>
            </a:pathLst>
          </a:custGeom>
          <a:gradFill rotWithShape="1">
            <a:gsLst>
              <a:gs pos="0">
                <a:srgbClr val="A0825A">
                  <a:alpha val="7000"/>
                </a:srgbClr>
              </a:gs>
              <a:gs pos="70000">
                <a:srgbClr val="A0825A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2071989-7"/>
          <p:cNvSpPr/>
          <p:nvPr/>
        </p:nvSpPr>
        <p:spPr>
          <a:xfrm rot="-300000">
            <a:off x="142875" y="4143375"/>
            <a:ext cx="285750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970" y="0"/>
                </a:moveTo>
                <a:lnTo>
                  <a:pt x="82343" y="0"/>
                </a:lnTo>
                <a:lnTo>
                  <a:pt x="84073" y="111"/>
                </a:lnTo>
                <a:lnTo>
                  <a:pt x="85787" y="422"/>
                </a:lnTo>
                <a:lnTo>
                  <a:pt x="87470" y="956"/>
                </a:lnTo>
                <a:lnTo>
                  <a:pt x="89100" y="1689"/>
                </a:lnTo>
                <a:lnTo>
                  <a:pt x="90667" y="2622"/>
                </a:lnTo>
                <a:lnTo>
                  <a:pt x="92153" y="3744"/>
                </a:lnTo>
                <a:lnTo>
                  <a:pt x="93543" y="5044"/>
                </a:lnTo>
                <a:lnTo>
                  <a:pt x="94830" y="6511"/>
                </a:lnTo>
                <a:lnTo>
                  <a:pt x="95993" y="8122"/>
                </a:lnTo>
                <a:lnTo>
                  <a:pt x="97023" y="9878"/>
                </a:lnTo>
                <a:lnTo>
                  <a:pt x="97917" y="11744"/>
                </a:lnTo>
                <a:lnTo>
                  <a:pt x="98657" y="13722"/>
                </a:lnTo>
                <a:lnTo>
                  <a:pt x="99240" y="15767"/>
                </a:lnTo>
                <a:lnTo>
                  <a:pt x="99660" y="17889"/>
                </a:lnTo>
                <a:lnTo>
                  <a:pt x="99913" y="20044"/>
                </a:lnTo>
                <a:lnTo>
                  <a:pt x="100000" y="22222"/>
                </a:lnTo>
                <a:lnTo>
                  <a:pt x="100000" y="55556"/>
                </a:lnTo>
                <a:lnTo>
                  <a:pt x="99830" y="59911"/>
                </a:lnTo>
                <a:lnTo>
                  <a:pt x="99320" y="64222"/>
                </a:lnTo>
                <a:lnTo>
                  <a:pt x="98480" y="68456"/>
                </a:lnTo>
                <a:lnTo>
                  <a:pt x="97313" y="72567"/>
                </a:lnTo>
                <a:lnTo>
                  <a:pt x="95830" y="76511"/>
                </a:lnTo>
                <a:lnTo>
                  <a:pt x="94050" y="80244"/>
                </a:lnTo>
                <a:lnTo>
                  <a:pt x="91983" y="83756"/>
                </a:lnTo>
                <a:lnTo>
                  <a:pt x="89657" y="86978"/>
                </a:lnTo>
                <a:lnTo>
                  <a:pt x="87090" y="89911"/>
                </a:lnTo>
                <a:lnTo>
                  <a:pt x="84307" y="92511"/>
                </a:lnTo>
                <a:lnTo>
                  <a:pt x="81333" y="94756"/>
                </a:lnTo>
                <a:lnTo>
                  <a:pt x="78200" y="96622"/>
                </a:lnTo>
                <a:lnTo>
                  <a:pt x="74937" y="98089"/>
                </a:lnTo>
                <a:lnTo>
                  <a:pt x="71577" y="99144"/>
                </a:lnTo>
                <a:lnTo>
                  <a:pt x="68150" y="99789"/>
                </a:lnTo>
                <a:lnTo>
                  <a:pt x="64687" y="100000"/>
                </a:lnTo>
                <a:lnTo>
                  <a:pt x="26483" y="100000"/>
                </a:lnTo>
                <a:lnTo>
                  <a:pt x="23890" y="99844"/>
                </a:lnTo>
                <a:lnTo>
                  <a:pt x="21317" y="99356"/>
                </a:lnTo>
                <a:lnTo>
                  <a:pt x="18797" y="98567"/>
                </a:lnTo>
                <a:lnTo>
                  <a:pt x="16350" y="97467"/>
                </a:lnTo>
                <a:lnTo>
                  <a:pt x="14000" y="96067"/>
                </a:lnTo>
                <a:lnTo>
                  <a:pt x="11770" y="94378"/>
                </a:lnTo>
                <a:lnTo>
                  <a:pt x="9683" y="92433"/>
                </a:lnTo>
                <a:lnTo>
                  <a:pt x="7757" y="90233"/>
                </a:lnTo>
                <a:lnTo>
                  <a:pt x="6013" y="87811"/>
                </a:lnTo>
                <a:lnTo>
                  <a:pt x="4463" y="85189"/>
                </a:lnTo>
                <a:lnTo>
                  <a:pt x="3127" y="82378"/>
                </a:lnTo>
                <a:lnTo>
                  <a:pt x="2017" y="79422"/>
                </a:lnTo>
                <a:lnTo>
                  <a:pt x="1140" y="76344"/>
                </a:lnTo>
                <a:lnTo>
                  <a:pt x="510" y="73167"/>
                </a:lnTo>
                <a:lnTo>
                  <a:pt x="127" y="69933"/>
                </a:lnTo>
                <a:lnTo>
                  <a:pt x="0" y="66667"/>
                </a:lnTo>
                <a:lnTo>
                  <a:pt x="0" y="66667"/>
                </a:lnTo>
                <a:lnTo>
                  <a:pt x="257" y="60133"/>
                </a:lnTo>
                <a:lnTo>
                  <a:pt x="1017" y="53656"/>
                </a:lnTo>
                <a:lnTo>
                  <a:pt x="2280" y="47311"/>
                </a:lnTo>
                <a:lnTo>
                  <a:pt x="4033" y="41156"/>
                </a:lnTo>
                <a:lnTo>
                  <a:pt x="6253" y="35244"/>
                </a:lnTo>
                <a:lnTo>
                  <a:pt x="8927" y="29633"/>
                </a:lnTo>
                <a:lnTo>
                  <a:pt x="12023" y="24378"/>
                </a:lnTo>
                <a:lnTo>
                  <a:pt x="15513" y="19522"/>
                </a:lnTo>
                <a:lnTo>
                  <a:pt x="19367" y="15133"/>
                </a:lnTo>
                <a:lnTo>
                  <a:pt x="23540" y="11233"/>
                </a:lnTo>
                <a:lnTo>
                  <a:pt x="28000" y="7867"/>
                </a:lnTo>
                <a:lnTo>
                  <a:pt x="32700" y="5078"/>
                </a:lnTo>
                <a:lnTo>
                  <a:pt x="37593" y="2867"/>
                </a:lnTo>
                <a:lnTo>
                  <a:pt x="42637" y="1278"/>
                </a:lnTo>
                <a:lnTo>
                  <a:pt x="47777" y="322"/>
                </a:lnTo>
                <a:lnTo>
                  <a:pt x="52970" y="0"/>
                </a:lnTo>
                <a:close/>
              </a:path>
            </a:pathLst>
          </a:custGeom>
          <a:gradFill rotWithShape="1">
            <a:gsLst>
              <a:gs pos="0">
                <a:srgbClr val="8C6E46">
                  <a:alpha val="4000"/>
                </a:srgbClr>
              </a:gs>
              <a:gs pos="100000">
                <a:srgbClr val="8C6E46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2071991-8"/>
          <p:cNvSpPr/>
          <p:nvPr/>
        </p:nvSpPr>
        <p:spPr>
          <a:xfrm>
            <a:off x="7000875" y="4143375"/>
            <a:ext cx="128587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4286"/>
                </a:moveTo>
                <a:lnTo>
                  <a:pt x="99756" y="70590"/>
                </a:lnTo>
                <a:lnTo>
                  <a:pt x="99037" y="76829"/>
                </a:lnTo>
                <a:lnTo>
                  <a:pt x="97844" y="82943"/>
                </a:lnTo>
                <a:lnTo>
                  <a:pt x="96193" y="88886"/>
                </a:lnTo>
                <a:lnTo>
                  <a:pt x="94096" y="94590"/>
                </a:lnTo>
                <a:lnTo>
                  <a:pt x="91570" y="100000"/>
                </a:lnTo>
                <a:lnTo>
                  <a:pt x="8430" y="100000"/>
                </a:lnTo>
                <a:lnTo>
                  <a:pt x="5904" y="94590"/>
                </a:lnTo>
                <a:lnTo>
                  <a:pt x="3807" y="88886"/>
                </a:lnTo>
                <a:lnTo>
                  <a:pt x="2156" y="82943"/>
                </a:lnTo>
                <a:lnTo>
                  <a:pt x="963" y="76829"/>
                </a:lnTo>
                <a:lnTo>
                  <a:pt x="244" y="70590"/>
                </a:lnTo>
                <a:lnTo>
                  <a:pt x="0" y="64286"/>
                </a:lnTo>
                <a:lnTo>
                  <a:pt x="244" y="57981"/>
                </a:lnTo>
                <a:lnTo>
                  <a:pt x="963" y="51743"/>
                </a:lnTo>
                <a:lnTo>
                  <a:pt x="2156" y="45629"/>
                </a:lnTo>
                <a:lnTo>
                  <a:pt x="3807" y="39686"/>
                </a:lnTo>
                <a:lnTo>
                  <a:pt x="5904" y="33981"/>
                </a:lnTo>
                <a:lnTo>
                  <a:pt x="8430" y="28571"/>
                </a:lnTo>
                <a:lnTo>
                  <a:pt x="11348" y="23505"/>
                </a:lnTo>
                <a:lnTo>
                  <a:pt x="14644" y="18829"/>
                </a:lnTo>
                <a:lnTo>
                  <a:pt x="18281" y="14590"/>
                </a:lnTo>
                <a:lnTo>
                  <a:pt x="22222" y="10838"/>
                </a:lnTo>
                <a:lnTo>
                  <a:pt x="26430" y="7590"/>
                </a:lnTo>
                <a:lnTo>
                  <a:pt x="30867" y="4895"/>
                </a:lnTo>
                <a:lnTo>
                  <a:pt x="35489" y="2771"/>
                </a:lnTo>
                <a:lnTo>
                  <a:pt x="40244" y="1238"/>
                </a:lnTo>
                <a:lnTo>
                  <a:pt x="45096" y="314"/>
                </a:lnTo>
                <a:lnTo>
                  <a:pt x="50000" y="0"/>
                </a:lnTo>
                <a:lnTo>
                  <a:pt x="54904" y="314"/>
                </a:lnTo>
                <a:lnTo>
                  <a:pt x="59756" y="1238"/>
                </a:lnTo>
                <a:lnTo>
                  <a:pt x="64511" y="2771"/>
                </a:lnTo>
                <a:lnTo>
                  <a:pt x="69133" y="4895"/>
                </a:lnTo>
                <a:lnTo>
                  <a:pt x="73570" y="7590"/>
                </a:lnTo>
                <a:lnTo>
                  <a:pt x="77778" y="10838"/>
                </a:lnTo>
                <a:lnTo>
                  <a:pt x="81719" y="14590"/>
                </a:lnTo>
                <a:lnTo>
                  <a:pt x="85356" y="18829"/>
                </a:lnTo>
                <a:lnTo>
                  <a:pt x="88652" y="23505"/>
                </a:lnTo>
                <a:lnTo>
                  <a:pt x="91570" y="28571"/>
                </a:lnTo>
                <a:lnTo>
                  <a:pt x="94096" y="33981"/>
                </a:lnTo>
                <a:lnTo>
                  <a:pt x="96193" y="39686"/>
                </a:lnTo>
                <a:lnTo>
                  <a:pt x="97844" y="45629"/>
                </a:lnTo>
                <a:lnTo>
                  <a:pt x="99037" y="51743"/>
                </a:lnTo>
                <a:lnTo>
                  <a:pt x="99756" y="57981"/>
                </a:lnTo>
                <a:close/>
              </a:path>
            </a:pathLst>
          </a:custGeom>
          <a:solidFill>
            <a:srgbClr val="B4966E">
              <a:alpha val="3000"/>
            </a:srgbClr>
          </a:solidFill>
          <a:ln w="7144" algn="in">
            <a:solidFill>
              <a:srgbClr val="8C6E46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512071879-3"/>
          <p:cNvSpPr txBox="1"/>
          <p:nvPr/>
        </p:nvSpPr>
        <p:spPr>
          <a:xfrm rot="-120000">
            <a:off x="286122" y="427434"/>
            <a:ext cx="2878931" cy="435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 spc="1688">
                <a:solidFill>
                  <a:srgbClr val="5A3C1E">
                    <a:alpha val="6000"/>
                  </a:srgbClr>
                </a:solidFill>
                <a:latin typeface="Times New Roman"/>
                <a:ea typeface="Times New Roman"/>
                <a:cs typeface="Times New Roman"/>
              </a:rPr>
              <a:t>元 x y z</a:t>
            </a:r>
            <a:endParaRPr/>
          </a:p>
        </p:txBody>
      </p:sp>
      <p:sp>
        <p:nvSpPr>
          <p:cNvPr id="8" name="el-1785512071880-4"/>
          <p:cNvSpPr txBox="1"/>
          <p:nvPr/>
        </p:nvSpPr>
        <p:spPr>
          <a:xfrm rot="180000">
            <a:off x="5449454" y="4077891"/>
            <a:ext cx="3479006" cy="492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370" spc="1406">
                <a:solidFill>
                  <a:srgbClr val="644628">
                    <a:alpha val="5000"/>
                  </a:srgbClr>
                </a:solidFill>
                <a:latin typeface="Times New Roman"/>
                <a:ea typeface="Times New Roman"/>
                <a:cs typeface="Times New Roman"/>
              </a:rPr>
              <a:t>a b c 天元</a:t>
            </a:r>
            <a:endParaRPr/>
          </a:p>
        </p:txBody>
      </p:sp>
      <p:sp>
        <p:nvSpPr>
          <p:cNvPr id="9" name="el-1785512071879-2"/>
          <p:cNvSpPr/>
          <p:nvPr/>
        </p:nvSpPr>
        <p:spPr>
          <a:xfrm rot="-120000">
            <a:off x="7764959" y="4706541"/>
            <a:ext cx="950119" cy="178594"/>
          </a:xfrm>
          <a:prstGeom prst="roundRect">
            <a:avLst>
              <a:gd name="adj" fmla="val 50000"/>
            </a:avLst>
          </a:prstGeom>
          <a:solidFill>
            <a:srgbClr val="F5EFE6">
              <a:alpha val="20000"/>
            </a:srgbClr>
          </a:solidFill>
          <a:ln w="7144" algn="in">
            <a:solidFill>
              <a:srgbClr val="8C6E46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2075402-31"/>
          <p:cNvSpPr/>
          <p:nvPr/>
        </p:nvSpPr>
        <p:spPr>
          <a:xfrm rot="-120000">
            <a:off x="7870297" y="4760777"/>
            <a:ext cx="92869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800" y="0"/>
                </a:moveTo>
                <a:lnTo>
                  <a:pt x="48800" y="0"/>
                </a:lnTo>
                <a:cubicBezTo>
                  <a:pt x="51333" y="148"/>
                  <a:pt x="53300" y="1333"/>
                  <a:pt x="54700" y="3556"/>
                </a:cubicBezTo>
                <a:lnTo>
                  <a:pt x="54700" y="3556"/>
                </a:lnTo>
                <a:lnTo>
                  <a:pt x="95800" y="76556"/>
                </a:lnTo>
                <a:cubicBezTo>
                  <a:pt x="96933" y="78556"/>
                  <a:pt x="97500" y="80667"/>
                  <a:pt x="97500" y="82889"/>
                </a:cubicBezTo>
                <a:lnTo>
                  <a:pt x="97500" y="82889"/>
                </a:lnTo>
                <a:cubicBezTo>
                  <a:pt x="97367" y="86296"/>
                  <a:pt x="96367" y="89148"/>
                  <a:pt x="94500" y="91444"/>
                </a:cubicBezTo>
                <a:lnTo>
                  <a:pt x="94500" y="91444"/>
                </a:lnTo>
                <a:cubicBezTo>
                  <a:pt x="92433" y="93519"/>
                  <a:pt x="89867" y="94630"/>
                  <a:pt x="86800" y="94778"/>
                </a:cubicBezTo>
                <a:lnTo>
                  <a:pt x="86800" y="94778"/>
                </a:lnTo>
                <a:lnTo>
                  <a:pt x="10700" y="94778"/>
                </a:lnTo>
                <a:cubicBezTo>
                  <a:pt x="7633" y="94630"/>
                  <a:pt x="5067" y="93519"/>
                  <a:pt x="3000" y="91444"/>
                </a:cubicBezTo>
                <a:lnTo>
                  <a:pt x="3000" y="91444"/>
                </a:lnTo>
                <a:cubicBezTo>
                  <a:pt x="1133" y="89148"/>
                  <a:pt x="133" y="86296"/>
                  <a:pt x="0" y="82889"/>
                </a:cubicBezTo>
                <a:lnTo>
                  <a:pt x="0" y="82889"/>
                </a:lnTo>
                <a:cubicBezTo>
                  <a:pt x="0" y="80667"/>
                  <a:pt x="567" y="78556"/>
                  <a:pt x="1700" y="76556"/>
                </a:cubicBezTo>
                <a:lnTo>
                  <a:pt x="1700" y="76556"/>
                </a:lnTo>
                <a:lnTo>
                  <a:pt x="42800" y="3556"/>
                </a:lnTo>
                <a:cubicBezTo>
                  <a:pt x="44200" y="1333"/>
                  <a:pt x="46200" y="148"/>
                  <a:pt x="48800" y="0"/>
                </a:cubicBezTo>
                <a:lnTo>
                  <a:pt x="48800" y="0"/>
                </a:lnTo>
                <a:moveTo>
                  <a:pt x="61100" y="40667"/>
                </a:moveTo>
                <a:lnTo>
                  <a:pt x="61100" y="40667"/>
                </a:lnTo>
                <a:lnTo>
                  <a:pt x="48800" y="18667"/>
                </a:lnTo>
                <a:lnTo>
                  <a:pt x="33700" y="45444"/>
                </a:lnTo>
                <a:lnTo>
                  <a:pt x="37100" y="50556"/>
                </a:lnTo>
                <a:cubicBezTo>
                  <a:pt x="38767" y="52407"/>
                  <a:pt x="40433" y="52407"/>
                  <a:pt x="42100" y="50556"/>
                </a:cubicBezTo>
                <a:lnTo>
                  <a:pt x="42100" y="50556"/>
                </a:lnTo>
                <a:lnTo>
                  <a:pt x="46800" y="43333"/>
                </a:lnTo>
                <a:cubicBezTo>
                  <a:pt x="48133" y="41556"/>
                  <a:pt x="49800" y="40667"/>
                  <a:pt x="51800" y="40667"/>
                </a:cubicBezTo>
                <a:lnTo>
                  <a:pt x="51800" y="40667"/>
                </a:lnTo>
                <a:lnTo>
                  <a:pt x="61100" y="40667"/>
                </a:lnTo>
              </a:path>
            </a:pathLst>
          </a:custGeom>
          <a:solidFill>
            <a:srgbClr val="8C6E46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2071876-1"/>
          <p:cNvSpPr txBox="1"/>
          <p:nvPr/>
        </p:nvSpPr>
        <p:spPr>
          <a:xfrm rot="-120000">
            <a:off x="7872115" y="4742260"/>
            <a:ext cx="889397" cy="107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4543">
              <a:lnSpc>
                <a:spcPct val="100000"/>
              </a:lnSpc>
            </a:pPr>
            <a:r>
              <a:rPr sz="730" spc="113">
                <a:solidFill>
                  <a:srgbClr val="5A4628">
                    <a:alpha val="15000"/>
                  </a:srgbClr>
                </a:solidFill>
                <a:latin typeface="Times New Roman"/>
                <a:ea typeface="Times New Roman"/>
                <a:cs typeface="Times New Roman"/>
              </a:rPr>
              <a:t>符号 · 天元</a:t>
            </a:r>
            <a:endParaRPr/>
          </a:p>
        </p:txBody>
      </p:sp>
      <p:sp>
        <p:nvSpPr>
          <p:cNvPr id="12" name="el-1785512072933-11"/>
          <p:cNvSpPr/>
          <p:nvPr/>
        </p:nvSpPr>
        <p:spPr>
          <a:xfrm>
            <a:off x="2878931" y="1464692"/>
            <a:ext cx="3386138" cy="285750"/>
          </a:xfrm>
          <a:prstGeom prst="roundRect">
            <a:avLst>
              <a:gd name="adj" fmla="val 50000"/>
            </a:avLst>
          </a:prstGeom>
          <a:solidFill>
            <a:srgbClr val="F5EFE6">
              <a:alpha val="40000"/>
            </a:srgbClr>
          </a:solidFill>
          <a:ln w="7144" algn="in">
            <a:solidFill>
              <a:srgbClr val="B4966E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2072946-15"/>
          <p:cNvSpPr/>
          <p:nvPr/>
        </p:nvSpPr>
        <p:spPr>
          <a:xfrm>
            <a:off x="1571625" y="2021904"/>
            <a:ext cx="2857500" cy="1871663"/>
          </a:xfrm>
          <a:prstGeom prst="roundRect">
            <a:avLst>
              <a:gd name="adj" fmla="val 10178"/>
            </a:avLst>
          </a:prstGeom>
          <a:solidFill>
            <a:srgbClr val="F5EFE6">
              <a:alpha val="50000"/>
            </a:srgbClr>
          </a:solidFill>
          <a:ln w="7144" algn="in">
            <a:solidFill>
              <a:srgbClr val="B4966E">
                <a:alpha val="12000"/>
              </a:srgbClr>
            </a:solidFill>
            <a:prstDash val="solid"/>
          </a:ln>
          <a:effectLst>
            <a:outerShdw blurRad="171450" dist="57150" dir="5400000" sx="100000" sy="100000" kx="0" ky="0" algn="ctr">
              <a:srgbClr val="644628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4" name="el-1785512072966-27"/>
          <p:cNvCxnSpPr/>
          <p:nvPr/>
        </p:nvCxnSpPr>
        <p:spPr>
          <a:xfrm>
            <a:off x="1750219" y="2493392"/>
            <a:ext cx="2500313" cy="914"/>
          </a:xfrm>
          <a:prstGeom prst="line">
            <a:avLst/>
          </a:prstGeom>
          <a:ln w="14288" cap="flat">
            <a:solidFill>
              <a:srgbClr val="A0825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2075569-34"/>
          <p:cNvSpPr/>
          <p:nvPr/>
        </p:nvSpPr>
        <p:spPr>
          <a:xfrm>
            <a:off x="1750219" y="2260327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1071"/>
                </a:moveTo>
                <a:lnTo>
                  <a:pt x="0" y="11071"/>
                </a:lnTo>
                <a:lnTo>
                  <a:pt x="0" y="22071"/>
                </a:lnTo>
                <a:cubicBezTo>
                  <a:pt x="0" y="24214"/>
                  <a:pt x="509" y="25976"/>
                  <a:pt x="1526" y="27357"/>
                </a:cubicBezTo>
                <a:lnTo>
                  <a:pt x="1526" y="27357"/>
                </a:lnTo>
                <a:cubicBezTo>
                  <a:pt x="2544" y="28786"/>
                  <a:pt x="3842" y="29500"/>
                  <a:pt x="5421" y="29500"/>
                </a:cubicBezTo>
                <a:lnTo>
                  <a:pt x="5421" y="29500"/>
                </a:lnTo>
                <a:lnTo>
                  <a:pt x="8158" y="29500"/>
                </a:lnTo>
                <a:lnTo>
                  <a:pt x="16263" y="29500"/>
                </a:lnTo>
                <a:lnTo>
                  <a:pt x="16263" y="11071"/>
                </a:lnTo>
                <a:cubicBezTo>
                  <a:pt x="16158" y="7976"/>
                  <a:pt x="15368" y="5357"/>
                  <a:pt x="13895" y="3214"/>
                </a:cubicBezTo>
                <a:lnTo>
                  <a:pt x="13895" y="3214"/>
                </a:lnTo>
                <a:cubicBezTo>
                  <a:pt x="12316" y="1214"/>
                  <a:pt x="10404" y="143"/>
                  <a:pt x="8158" y="0"/>
                </a:cubicBezTo>
                <a:lnTo>
                  <a:pt x="8158" y="0"/>
                </a:lnTo>
                <a:cubicBezTo>
                  <a:pt x="5877" y="143"/>
                  <a:pt x="3947" y="1214"/>
                  <a:pt x="2368" y="3214"/>
                </a:cubicBezTo>
                <a:lnTo>
                  <a:pt x="2368" y="3214"/>
                </a:lnTo>
                <a:cubicBezTo>
                  <a:pt x="895" y="5357"/>
                  <a:pt x="105" y="7976"/>
                  <a:pt x="0" y="11071"/>
                </a:cubicBezTo>
                <a:lnTo>
                  <a:pt x="0" y="11071"/>
                </a:lnTo>
                <a:moveTo>
                  <a:pt x="19000" y="0"/>
                </a:moveTo>
                <a:lnTo>
                  <a:pt x="19000" y="0"/>
                </a:lnTo>
                <a:cubicBezTo>
                  <a:pt x="20825" y="3238"/>
                  <a:pt x="21737" y="6929"/>
                  <a:pt x="21737" y="11071"/>
                </a:cubicBezTo>
                <a:lnTo>
                  <a:pt x="21737" y="11071"/>
                </a:lnTo>
                <a:lnTo>
                  <a:pt x="21737" y="81000"/>
                </a:lnTo>
                <a:cubicBezTo>
                  <a:pt x="21842" y="85143"/>
                  <a:pt x="22912" y="88595"/>
                  <a:pt x="24947" y="91357"/>
                </a:cubicBezTo>
                <a:lnTo>
                  <a:pt x="24947" y="91357"/>
                </a:lnTo>
                <a:cubicBezTo>
                  <a:pt x="26982" y="94119"/>
                  <a:pt x="29526" y="95595"/>
                  <a:pt x="32579" y="95786"/>
                </a:cubicBezTo>
                <a:lnTo>
                  <a:pt x="32579" y="95786"/>
                </a:lnTo>
                <a:cubicBezTo>
                  <a:pt x="35632" y="95595"/>
                  <a:pt x="38175" y="94119"/>
                  <a:pt x="40211" y="91357"/>
                </a:cubicBezTo>
                <a:lnTo>
                  <a:pt x="40211" y="91357"/>
                </a:lnTo>
                <a:cubicBezTo>
                  <a:pt x="42246" y="88595"/>
                  <a:pt x="43316" y="85143"/>
                  <a:pt x="43421" y="81000"/>
                </a:cubicBezTo>
                <a:lnTo>
                  <a:pt x="43421" y="81000"/>
                </a:lnTo>
                <a:lnTo>
                  <a:pt x="43421" y="79857"/>
                </a:lnTo>
                <a:cubicBezTo>
                  <a:pt x="43526" y="76048"/>
                  <a:pt x="44491" y="72833"/>
                  <a:pt x="46316" y="70214"/>
                </a:cubicBezTo>
                <a:lnTo>
                  <a:pt x="46316" y="70214"/>
                </a:lnTo>
                <a:cubicBezTo>
                  <a:pt x="48246" y="67738"/>
                  <a:pt x="50614" y="66429"/>
                  <a:pt x="53421" y="66286"/>
                </a:cubicBezTo>
                <a:lnTo>
                  <a:pt x="53421" y="66286"/>
                </a:lnTo>
                <a:lnTo>
                  <a:pt x="81421" y="66286"/>
                </a:lnTo>
                <a:lnTo>
                  <a:pt x="81421" y="22071"/>
                </a:lnTo>
                <a:cubicBezTo>
                  <a:pt x="81316" y="15786"/>
                  <a:pt x="79737" y="10571"/>
                  <a:pt x="76684" y="6429"/>
                </a:cubicBezTo>
                <a:lnTo>
                  <a:pt x="76684" y="6429"/>
                </a:lnTo>
                <a:cubicBezTo>
                  <a:pt x="73632" y="2286"/>
                  <a:pt x="69789" y="143"/>
                  <a:pt x="65158" y="0"/>
                </a:cubicBezTo>
                <a:lnTo>
                  <a:pt x="65158" y="0"/>
                </a:lnTo>
                <a:lnTo>
                  <a:pt x="19000" y="0"/>
                </a:lnTo>
                <a:moveTo>
                  <a:pt x="78684" y="103143"/>
                </a:moveTo>
                <a:lnTo>
                  <a:pt x="78684" y="103143"/>
                </a:lnTo>
                <a:cubicBezTo>
                  <a:pt x="84123" y="103000"/>
                  <a:pt x="88596" y="100452"/>
                  <a:pt x="92105" y="95500"/>
                </a:cubicBezTo>
                <a:lnTo>
                  <a:pt x="92105" y="95500"/>
                </a:lnTo>
                <a:lnTo>
                  <a:pt x="92105" y="95500"/>
                </a:lnTo>
                <a:cubicBezTo>
                  <a:pt x="95719" y="90786"/>
                  <a:pt x="97579" y="84738"/>
                  <a:pt x="97684" y="77357"/>
                </a:cubicBezTo>
                <a:lnTo>
                  <a:pt x="97684" y="77357"/>
                </a:lnTo>
                <a:cubicBezTo>
                  <a:pt x="97579" y="75024"/>
                  <a:pt x="96684" y="73786"/>
                  <a:pt x="95000" y="73643"/>
                </a:cubicBezTo>
                <a:lnTo>
                  <a:pt x="95000" y="73643"/>
                </a:lnTo>
                <a:lnTo>
                  <a:pt x="53421" y="73643"/>
                </a:lnTo>
                <a:cubicBezTo>
                  <a:pt x="50614" y="73976"/>
                  <a:pt x="49088" y="76048"/>
                  <a:pt x="48842" y="79857"/>
                </a:cubicBezTo>
                <a:lnTo>
                  <a:pt x="48842" y="79857"/>
                </a:lnTo>
                <a:lnTo>
                  <a:pt x="48842" y="81000"/>
                </a:lnTo>
                <a:cubicBezTo>
                  <a:pt x="48737" y="87333"/>
                  <a:pt x="47158" y="92571"/>
                  <a:pt x="44105" y="96714"/>
                </a:cubicBezTo>
                <a:lnTo>
                  <a:pt x="44105" y="96714"/>
                </a:lnTo>
                <a:cubicBezTo>
                  <a:pt x="41053" y="100857"/>
                  <a:pt x="37211" y="103000"/>
                  <a:pt x="32579" y="103143"/>
                </a:cubicBezTo>
                <a:lnTo>
                  <a:pt x="32579" y="103143"/>
                </a:lnTo>
                <a:lnTo>
                  <a:pt x="62421" y="103143"/>
                </a:lnTo>
                <a:lnTo>
                  <a:pt x="78684" y="103143"/>
                </a:lnTo>
              </a:path>
            </a:pathLst>
          </a:custGeom>
          <a:solidFill>
            <a:srgbClr val="B594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512072961-22"/>
          <p:cNvCxnSpPr/>
          <p:nvPr/>
        </p:nvCxnSpPr>
        <p:spPr>
          <a:xfrm>
            <a:off x="1760934" y="2600548"/>
            <a:ext cx="914" cy="214313"/>
          </a:xfrm>
          <a:prstGeom prst="line">
            <a:avLst/>
          </a:prstGeom>
          <a:ln w="21431" cap="flat">
            <a:solidFill>
              <a:srgbClr val="A082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5512072962-23"/>
          <p:cNvCxnSpPr/>
          <p:nvPr/>
        </p:nvCxnSpPr>
        <p:spPr>
          <a:xfrm>
            <a:off x="1760934" y="2914873"/>
            <a:ext cx="914" cy="428625"/>
          </a:xfrm>
          <a:prstGeom prst="line">
            <a:avLst/>
          </a:prstGeom>
          <a:ln w="21431" cap="flat">
            <a:solidFill>
              <a:srgbClr val="A082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5512072962-24"/>
          <p:cNvCxnSpPr/>
          <p:nvPr/>
        </p:nvCxnSpPr>
        <p:spPr>
          <a:xfrm>
            <a:off x="1760934" y="3443511"/>
            <a:ext cx="914" cy="214313"/>
          </a:xfrm>
          <a:prstGeom prst="line">
            <a:avLst/>
          </a:prstGeom>
          <a:ln w="21431" cap="flat">
            <a:solidFill>
              <a:srgbClr val="A082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512072949-16"/>
          <p:cNvSpPr/>
          <p:nvPr/>
        </p:nvSpPr>
        <p:spPr>
          <a:xfrm>
            <a:off x="4714875" y="2021904"/>
            <a:ext cx="2857500" cy="1871663"/>
          </a:xfrm>
          <a:prstGeom prst="roundRect">
            <a:avLst>
              <a:gd name="adj" fmla="val 10178"/>
            </a:avLst>
          </a:prstGeom>
          <a:solidFill>
            <a:srgbClr val="F5EFE6">
              <a:alpha val="50000"/>
            </a:srgbClr>
          </a:solidFill>
          <a:ln w="7144" algn="in">
            <a:solidFill>
              <a:srgbClr val="B4966E">
                <a:alpha val="12000"/>
              </a:srgbClr>
            </a:solidFill>
            <a:prstDash val="solid"/>
          </a:ln>
          <a:effectLst>
            <a:outerShdw blurRad="171450" dist="57150" dir="5400000" sx="100000" sy="100000" kx="0" ky="0" algn="ctr">
              <a:srgbClr val="644628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0" name="el-1785512072967-28"/>
          <p:cNvCxnSpPr/>
          <p:nvPr/>
        </p:nvCxnSpPr>
        <p:spPr>
          <a:xfrm>
            <a:off x="4893469" y="2493392"/>
            <a:ext cx="2500313" cy="914"/>
          </a:xfrm>
          <a:prstGeom prst="line">
            <a:avLst/>
          </a:prstGeom>
          <a:ln w="14288" cap="flat">
            <a:solidFill>
              <a:srgbClr val="A0825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2075578-35"/>
          <p:cNvSpPr/>
          <p:nvPr/>
        </p:nvSpPr>
        <p:spPr>
          <a:xfrm>
            <a:off x="4898380" y="2250504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B594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5512072963-25"/>
          <p:cNvCxnSpPr/>
          <p:nvPr/>
        </p:nvCxnSpPr>
        <p:spPr>
          <a:xfrm>
            <a:off x="4904184" y="2600548"/>
            <a:ext cx="914" cy="214313"/>
          </a:xfrm>
          <a:prstGeom prst="line">
            <a:avLst/>
          </a:prstGeom>
          <a:ln w="21431" cap="flat">
            <a:solidFill>
              <a:srgbClr val="A082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5512072964-26"/>
          <p:cNvCxnSpPr/>
          <p:nvPr/>
        </p:nvCxnSpPr>
        <p:spPr>
          <a:xfrm>
            <a:off x="4904184" y="2914873"/>
            <a:ext cx="914" cy="214313"/>
          </a:xfrm>
          <a:prstGeom prst="line">
            <a:avLst/>
          </a:prstGeom>
          <a:ln w="21431" cap="flat">
            <a:solidFill>
              <a:srgbClr val="A082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512072938-13"/>
          <p:cNvSpPr/>
          <p:nvPr/>
        </p:nvSpPr>
        <p:spPr>
          <a:xfrm>
            <a:off x="2580680" y="4165029"/>
            <a:ext cx="3982641" cy="323850"/>
          </a:xfrm>
          <a:prstGeom prst="roundRect">
            <a:avLst>
              <a:gd name="adj" fmla="val 50000"/>
            </a:avLst>
          </a:prstGeom>
          <a:solidFill>
            <a:srgbClr val="F5EFE6">
              <a:alpha val="30000"/>
            </a:srgbClr>
          </a:solidFill>
          <a:ln w="7144" algn="in">
            <a:solidFill>
              <a:srgbClr val="B4966E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12075562-33"/>
          <p:cNvSpPr/>
          <p:nvPr/>
        </p:nvSpPr>
        <p:spPr>
          <a:xfrm>
            <a:off x="2827139" y="4273377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594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2072930-10"/>
          <p:cNvSpPr txBox="1"/>
          <p:nvPr/>
        </p:nvSpPr>
        <p:spPr>
          <a:xfrm>
            <a:off x="2993231" y="1500411"/>
            <a:ext cx="31575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338">
                <a:solidFill>
                  <a:srgbClr val="5A4A33"/>
                </a:solidFill>
                <a:latin typeface="Times New Roman"/>
                <a:ea typeface="Times New Roman"/>
                <a:cs typeface="Times New Roman"/>
              </a:rPr>
              <a:t>从「天元术」走到现代代数式</a:t>
            </a:r>
            <a:endParaRPr/>
          </a:p>
        </p:txBody>
      </p:sp>
      <p:sp>
        <p:nvSpPr>
          <p:cNvPr id="27" name="el-1785512072968-29"/>
          <p:cNvSpPr txBox="1"/>
          <p:nvPr/>
        </p:nvSpPr>
        <p:spPr>
          <a:xfrm>
            <a:off x="2041327" y="2233836"/>
            <a:ext cx="89922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25">
                <a:solidFill>
                  <a:srgbClr val="3A2C1B"/>
                </a:solidFill>
                <a:latin typeface="Times New Roman"/>
                <a:ea typeface="Times New Roman"/>
                <a:cs typeface="Times New Roman"/>
              </a:rPr>
              <a:t>核心知识</a:t>
            </a:r>
            <a:endParaRPr/>
          </a:p>
        </p:txBody>
      </p:sp>
      <p:sp>
        <p:nvSpPr>
          <p:cNvPr id="28" name="el-1785512072954-17"/>
          <p:cNvSpPr txBox="1"/>
          <p:nvPr/>
        </p:nvSpPr>
        <p:spPr>
          <a:xfrm>
            <a:off x="1885950" y="2600548"/>
            <a:ext cx="24360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F2315"/>
                </a:solidFill>
                <a:latin typeface="Times New Roman"/>
                <a:ea typeface="Times New Roman"/>
                <a:cs typeface="Times New Roman"/>
              </a:rPr>
              <a:t>代数式</a:t>
            </a:r>
            <a:r>
              <a:rPr sz="1120">
                <a:solidFill>
                  <a:srgbClr val="4D3E2B"/>
                </a:solidFill>
                <a:latin typeface="Times New Roman"/>
                <a:ea typeface="Times New Roman"/>
                <a:cs typeface="Times New Roman"/>
              </a:rPr>
              <a:t> — 用字母表示数的数学语言</a:t>
            </a:r>
            <a:endParaRPr/>
          </a:p>
        </p:txBody>
      </p:sp>
      <p:sp>
        <p:nvSpPr>
          <p:cNvPr id="29" name="el-1785512072955-18"/>
          <p:cNvSpPr txBox="1"/>
          <p:nvPr/>
        </p:nvSpPr>
        <p:spPr>
          <a:xfrm>
            <a:off x="1885950" y="2914873"/>
            <a:ext cx="2364581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2F2315"/>
                </a:solidFill>
                <a:latin typeface="Times New Roman"/>
                <a:ea typeface="Times New Roman"/>
                <a:cs typeface="Times New Roman"/>
              </a:rPr>
              <a:t>列代数式</a:t>
            </a:r>
            <a:r>
              <a:rPr sz="1120">
                <a:solidFill>
                  <a:srgbClr val="4D3E2B"/>
                </a:solidFill>
                <a:latin typeface="Times New Roman"/>
                <a:ea typeface="Times New Roman"/>
                <a:cs typeface="Times New Roman"/>
              </a:rPr>
              <a:t> — 将实际问题转化为数学表达</a:t>
            </a:r>
            <a:endParaRPr/>
          </a:p>
        </p:txBody>
      </p:sp>
      <p:sp>
        <p:nvSpPr>
          <p:cNvPr id="30" name="el-1785512072957-19"/>
          <p:cNvSpPr txBox="1"/>
          <p:nvPr/>
        </p:nvSpPr>
        <p:spPr>
          <a:xfrm>
            <a:off x="1885950" y="3443511"/>
            <a:ext cx="24360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F2315"/>
                </a:solidFill>
                <a:latin typeface="Times New Roman"/>
                <a:ea typeface="Times New Roman"/>
                <a:cs typeface="Times New Roman"/>
              </a:rPr>
              <a:t>代数式的值</a:t>
            </a:r>
            <a:r>
              <a:rPr sz="1120">
                <a:solidFill>
                  <a:srgbClr val="4D3E2B"/>
                </a:solidFill>
                <a:latin typeface="Times New Roman"/>
                <a:ea typeface="Times New Roman"/>
                <a:cs typeface="Times New Roman"/>
              </a:rPr>
              <a:t> — 代入具体数值求解</a:t>
            </a:r>
            <a:endParaRPr/>
          </a:p>
        </p:txBody>
      </p:sp>
      <p:sp>
        <p:nvSpPr>
          <p:cNvPr id="31" name="el-1785512072969-30"/>
          <p:cNvSpPr txBox="1"/>
          <p:nvPr/>
        </p:nvSpPr>
        <p:spPr>
          <a:xfrm>
            <a:off x="5125641" y="2233836"/>
            <a:ext cx="89922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25">
                <a:solidFill>
                  <a:srgbClr val="3A2C1B"/>
                </a:solidFill>
                <a:latin typeface="Times New Roman"/>
                <a:ea typeface="Times New Roman"/>
                <a:cs typeface="Times New Roman"/>
              </a:rPr>
              <a:t>思想升华</a:t>
            </a:r>
            <a:endParaRPr/>
          </a:p>
        </p:txBody>
      </p:sp>
      <p:sp>
        <p:nvSpPr>
          <p:cNvPr id="32" name="el-1785512072958-20"/>
          <p:cNvSpPr txBox="1"/>
          <p:nvPr/>
        </p:nvSpPr>
        <p:spPr>
          <a:xfrm>
            <a:off x="5029200" y="2600548"/>
            <a:ext cx="24360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4D3E2B"/>
                </a:solidFill>
                <a:latin typeface="Times New Roman"/>
                <a:ea typeface="Times New Roman"/>
                <a:cs typeface="Times New Roman"/>
              </a:rPr>
              <a:t>从具体到一般 — </a:t>
            </a:r>
            <a:r>
              <a:rPr b="1" sz="1120">
                <a:solidFill>
                  <a:srgbClr val="9A7A56"/>
                </a:solidFill>
                <a:latin typeface="Times New Roman"/>
                <a:ea typeface="Times New Roman"/>
                <a:cs typeface="Times New Roman"/>
              </a:rPr>
              <a:t>字母代表任意数</a:t>
            </a:r>
            <a:endParaRPr/>
          </a:p>
        </p:txBody>
      </p:sp>
      <p:sp>
        <p:nvSpPr>
          <p:cNvPr id="33" name="el-1785512072960-21"/>
          <p:cNvSpPr txBox="1"/>
          <p:nvPr/>
        </p:nvSpPr>
        <p:spPr>
          <a:xfrm>
            <a:off x="5029200" y="2914873"/>
            <a:ext cx="24360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4D3E2B"/>
                </a:solidFill>
                <a:latin typeface="Times New Roman"/>
                <a:ea typeface="Times New Roman"/>
                <a:cs typeface="Times New Roman"/>
              </a:rPr>
              <a:t>从算术到代数 — </a:t>
            </a:r>
            <a:r>
              <a:rPr b="1" sz="1120">
                <a:solidFill>
                  <a:srgbClr val="9A7A56"/>
                </a:solidFill>
                <a:latin typeface="Times New Roman"/>
                <a:ea typeface="Times New Roman"/>
                <a:cs typeface="Times New Roman"/>
              </a:rPr>
              <a:t>数学语言的飞跃</a:t>
            </a:r>
            <a:endParaRPr/>
          </a:p>
        </p:txBody>
      </p:sp>
      <p:sp>
        <p:nvSpPr>
          <p:cNvPr id="34" name="el-1785512072941-14"/>
          <p:cNvSpPr txBox="1"/>
          <p:nvPr/>
        </p:nvSpPr>
        <p:spPr>
          <a:xfrm>
            <a:off x="2962870" y="4248373"/>
            <a:ext cx="343614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69">
                <a:solidFill>
                  <a:srgbClr val="6F5D47"/>
                </a:solidFill>
                <a:latin typeface="Times New Roman"/>
                <a:ea typeface="Times New Roman"/>
                <a:cs typeface="Times New Roman"/>
              </a:rPr>
              <a:t>预告：第四章 整式的加减 —— 代数式的运算</a:t>
            </a:r>
            <a:endParaRPr/>
          </a:p>
        </p:txBody>
      </p:sp>
      <p:sp>
        <p:nvSpPr>
          <p:cNvPr id="35" name="el-1785512072934-12"/>
          <p:cNvSpPr/>
          <p:nvPr/>
        </p:nvSpPr>
        <p:spPr>
          <a:xfrm>
            <a:off x="4214814" y="1343248"/>
            <a:ext cx="714375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946B">
                  <a:alpha val="0"/>
                </a:srgbClr>
              </a:gs>
              <a:gs pos="50000">
                <a:srgbClr val="B5946B"/>
              </a:gs>
              <a:gs pos="100000">
                <a:srgbClr val="B5946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2072929-9"/>
          <p:cNvSpPr txBox="1"/>
          <p:nvPr/>
        </p:nvSpPr>
        <p:spPr>
          <a:xfrm>
            <a:off x="2201391" y="654621"/>
            <a:ext cx="4741218" cy="710059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644628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479" spc="675">
                <a:solidFill>
                  <a:srgbClr val="2F2315"/>
                </a:solidFill>
                <a:latin typeface="Times New Roman"/>
                <a:ea typeface="Times New Roman"/>
                <a:cs typeface="Times New Roman"/>
              </a:rPr>
              <a:t>小结：符号的力量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11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2026-07-31T15:34:40.451Z</dcterms:created>
  <dcterms:modified xsi:type="dcterms:W3CDTF">2026-07-31T15:34:40.451Z</dcterms:modified>
</cp:coreProperties>
</file>