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  <Relationship Id="rId17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08244738-4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08243287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2C2C2C">
                  <a:alpha val="65000"/>
                </a:srgbClr>
              </a:gs>
              <a:gs pos="100000">
                <a:srgbClr val="1A3A5C">
                  <a:alpha val="55000"/>
                </a:srgb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08243289-2"/>
          <p:cNvSpPr/>
          <p:nvPr/>
        </p:nvSpPr>
        <p:spPr>
          <a:xfrm>
            <a:off x="7572375" y="0"/>
            <a:ext cx="1571625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81833"/>
                </a:moveTo>
                <a:lnTo>
                  <a:pt x="96576" y="85247"/>
                </a:lnTo>
                <a:lnTo>
                  <a:pt x="91921" y="89047"/>
                </a:lnTo>
                <a:lnTo>
                  <a:pt x="86945" y="92327"/>
                </a:lnTo>
                <a:lnTo>
                  <a:pt x="81703" y="95053"/>
                </a:lnTo>
                <a:lnTo>
                  <a:pt x="76242" y="97200"/>
                </a:lnTo>
                <a:lnTo>
                  <a:pt x="70618" y="98753"/>
                </a:lnTo>
                <a:lnTo>
                  <a:pt x="64885" y="99687"/>
                </a:lnTo>
                <a:lnTo>
                  <a:pt x="59091" y="100000"/>
                </a:lnTo>
                <a:lnTo>
                  <a:pt x="53297" y="99687"/>
                </a:lnTo>
                <a:lnTo>
                  <a:pt x="47564" y="98753"/>
                </a:lnTo>
                <a:lnTo>
                  <a:pt x="41939" y="97200"/>
                </a:lnTo>
                <a:lnTo>
                  <a:pt x="36479" y="95053"/>
                </a:lnTo>
                <a:lnTo>
                  <a:pt x="31236" y="92327"/>
                </a:lnTo>
                <a:lnTo>
                  <a:pt x="26261" y="89047"/>
                </a:lnTo>
                <a:lnTo>
                  <a:pt x="21606" y="85247"/>
                </a:lnTo>
                <a:lnTo>
                  <a:pt x="17309" y="80960"/>
                </a:lnTo>
                <a:lnTo>
                  <a:pt x="13412" y="76233"/>
                </a:lnTo>
                <a:lnTo>
                  <a:pt x="9958" y="71113"/>
                </a:lnTo>
                <a:lnTo>
                  <a:pt x="6976" y="65640"/>
                </a:lnTo>
                <a:lnTo>
                  <a:pt x="4497" y="59873"/>
                </a:lnTo>
                <a:lnTo>
                  <a:pt x="2545" y="53867"/>
                </a:lnTo>
                <a:lnTo>
                  <a:pt x="1133" y="47680"/>
                </a:lnTo>
                <a:lnTo>
                  <a:pt x="285" y="41373"/>
                </a:lnTo>
                <a:lnTo>
                  <a:pt x="0" y="35000"/>
                </a:lnTo>
                <a:lnTo>
                  <a:pt x="285" y="28627"/>
                </a:lnTo>
                <a:lnTo>
                  <a:pt x="1133" y="22320"/>
                </a:lnTo>
                <a:lnTo>
                  <a:pt x="2545" y="16133"/>
                </a:lnTo>
                <a:lnTo>
                  <a:pt x="4497" y="10127"/>
                </a:lnTo>
                <a:lnTo>
                  <a:pt x="6976" y="4360"/>
                </a:lnTo>
                <a:lnTo>
                  <a:pt x="9352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08243290-3"/>
          <p:cNvSpPr/>
          <p:nvPr/>
        </p:nvSpPr>
        <p:spPr>
          <a:xfrm>
            <a:off x="0" y="4143375"/>
            <a:ext cx="1143000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64286"/>
                </a:moveTo>
                <a:lnTo>
                  <a:pt x="99725" y="70590"/>
                </a:lnTo>
                <a:lnTo>
                  <a:pt x="98917" y="76829"/>
                </a:lnTo>
                <a:lnTo>
                  <a:pt x="97575" y="82943"/>
                </a:lnTo>
                <a:lnTo>
                  <a:pt x="95717" y="88886"/>
                </a:lnTo>
                <a:lnTo>
                  <a:pt x="93358" y="94590"/>
                </a:lnTo>
                <a:lnTo>
                  <a:pt x="90517" y="100000"/>
                </a:lnTo>
                <a:lnTo>
                  <a:pt x="0" y="100000"/>
                </a:lnTo>
                <a:lnTo>
                  <a:pt x="0" y="23914"/>
                </a:lnTo>
                <a:lnTo>
                  <a:pt x="267" y="23505"/>
                </a:lnTo>
                <a:lnTo>
                  <a:pt x="3975" y="18829"/>
                </a:lnTo>
                <a:lnTo>
                  <a:pt x="8067" y="14590"/>
                </a:lnTo>
                <a:lnTo>
                  <a:pt x="12500" y="10838"/>
                </a:lnTo>
                <a:lnTo>
                  <a:pt x="17233" y="7590"/>
                </a:lnTo>
                <a:lnTo>
                  <a:pt x="22225" y="4895"/>
                </a:lnTo>
                <a:lnTo>
                  <a:pt x="27425" y="2771"/>
                </a:lnTo>
                <a:lnTo>
                  <a:pt x="32775" y="1238"/>
                </a:lnTo>
                <a:lnTo>
                  <a:pt x="38233" y="314"/>
                </a:lnTo>
                <a:lnTo>
                  <a:pt x="43750" y="0"/>
                </a:lnTo>
                <a:lnTo>
                  <a:pt x="49267" y="314"/>
                </a:lnTo>
                <a:lnTo>
                  <a:pt x="54725" y="1238"/>
                </a:lnTo>
                <a:lnTo>
                  <a:pt x="60075" y="2771"/>
                </a:lnTo>
                <a:lnTo>
                  <a:pt x="65275" y="4895"/>
                </a:lnTo>
                <a:lnTo>
                  <a:pt x="70267" y="7590"/>
                </a:lnTo>
                <a:lnTo>
                  <a:pt x="75000" y="10838"/>
                </a:lnTo>
                <a:lnTo>
                  <a:pt x="79433" y="14590"/>
                </a:lnTo>
                <a:lnTo>
                  <a:pt x="83525" y="18829"/>
                </a:lnTo>
                <a:lnTo>
                  <a:pt x="87233" y="23505"/>
                </a:lnTo>
                <a:lnTo>
                  <a:pt x="90517" y="28571"/>
                </a:lnTo>
                <a:lnTo>
                  <a:pt x="93358" y="33981"/>
                </a:lnTo>
                <a:lnTo>
                  <a:pt x="95717" y="39686"/>
                </a:lnTo>
                <a:lnTo>
                  <a:pt x="97575" y="45629"/>
                </a:lnTo>
                <a:lnTo>
                  <a:pt x="98917" y="51743"/>
                </a:lnTo>
                <a:lnTo>
                  <a:pt x="99725" y="57981"/>
                </a:lnTo>
                <a:close/>
              </a:path>
            </a:pathLst>
          </a:custGeom>
          <a:solidFill>
            <a:srgbClr val="1A3A5C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08243300-20"/>
          <p:cNvSpPr/>
          <p:nvPr/>
        </p:nvSpPr>
        <p:spPr>
          <a:xfrm>
            <a:off x="4143375" y="2393826"/>
            <a:ext cx="857250" cy="21431"/>
          </a:xfrm>
          <a:prstGeom prst="roundRect">
            <a:avLst>
              <a:gd name="adj" fmla="val 50000"/>
            </a:avLst>
          </a:prstGeom>
          <a:solidFill>
            <a:srgbClr val="8B1A1A"/>
          </a:solidFill>
          <a:ln>
            <a:noFill/>
          </a:ln>
          <a:effectLst>
            <a:outerShdw blurRad="85725" dist="0" dir="0" sx="100000" sy="100000" kx="0" ky="0" algn="ctr">
              <a:srgbClr val="8B1A1A">
                <a:alpha val="3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7" name="el-1785508243297-16"/>
          <p:cNvSpPr txBox="1"/>
          <p:nvPr/>
        </p:nvSpPr>
        <p:spPr>
          <a:xfrm>
            <a:off x="3608413" y="1385143"/>
            <a:ext cx="192710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338">
                <a:solidFill>
                  <a:srgbClr val="C4BBA8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《九章算术》· 正负术</a:t>
            </a:r>
            <a:endParaRPr/>
          </a:p>
        </p:txBody>
      </p:sp>
      <p:sp>
        <p:nvSpPr>
          <p:cNvPr id="8" name="el-1785508243297-17"/>
          <p:cNvSpPr txBox="1"/>
          <p:nvPr/>
        </p:nvSpPr>
        <p:spPr>
          <a:xfrm>
            <a:off x="3043238" y="1685181"/>
            <a:ext cx="3057525" cy="480045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150" spc="338">
                <a:solidFill>
                  <a:srgbClr val="F5F0E8"/>
                </a:solidFill>
                <a:latin typeface="Microsoft YaHei"/>
                <a:ea typeface="Microsoft YaHei"/>
                <a:cs typeface="Microsoft YaHei"/>
              </a:rPr>
              <a:t>有理数的运算</a:t>
            </a:r>
            <a:endParaRPr/>
          </a:p>
        </p:txBody>
      </p:sp>
      <p:sp>
        <p:nvSpPr>
          <p:cNvPr id="9" name="el-1785508243297-15"/>
          <p:cNvSpPr txBox="1"/>
          <p:nvPr/>
        </p:nvSpPr>
        <p:spPr>
          <a:xfrm>
            <a:off x="3714750" y="2686720"/>
            <a:ext cx="1714500" cy="257175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u="sng" sz="1350" spc="169">
                <a:solidFill>
                  <a:srgbClr val="C4BBA8"/>
                </a:solidFill>
                <a:uFill>
                  <a:solidFill>
                    <a:srgbClr val="8B1A1A"/>
                  </a:solidFill>
                </a:uFill>
                <a:latin typeface="Microsoft YaHei"/>
                <a:ea typeface="Microsoft YaHei"/>
                <a:cs typeface="Microsoft YaHei"/>
              </a:rPr>
              <a:t>正负术</a:t>
            </a:r>
            <a:r>
              <a:rPr sz="1350" spc="169">
                <a:solidFill>
                  <a:srgbClr val="F5F0E8">
                    <a:alpha val="90000"/>
                  </a:srgbClr>
                </a:solidFill>
                <a:latin typeface="Microsoft YaHei"/>
                <a:ea typeface="Microsoft YaHei"/>
                <a:cs typeface="Microsoft YaHei"/>
              </a:rPr>
              <a:t>的千年传承</a:t>
            </a:r>
            <a:endParaRPr/>
          </a:p>
        </p:txBody>
      </p:sp>
      <p:sp>
        <p:nvSpPr>
          <p:cNvPr id="10" name="el-1785508243298-18"/>
          <p:cNvSpPr txBox="1"/>
          <p:nvPr/>
        </p:nvSpPr>
        <p:spPr>
          <a:xfrm>
            <a:off x="3463528" y="3229645"/>
            <a:ext cx="2216869" cy="209550"/>
          </a:xfrm>
          <a:prstGeom prst="rect">
            <a:avLst/>
          </a:prstGeom>
          <a:noFill/>
          <a:ln>
            <a:noFill/>
          </a:ln>
          <a:effectLst>
            <a:outerShdw blurRad="71438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13">
                <a:solidFill>
                  <a:srgbClr val="F5F0E8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人教版七年级上册 · 第二章</a:t>
            </a:r>
            <a:endParaRPr/>
          </a:p>
        </p:txBody>
      </p:sp>
      <p:sp>
        <p:nvSpPr>
          <p:cNvPr id="11" name="el-1785508243298-19"/>
          <p:cNvSpPr txBox="1"/>
          <p:nvPr/>
        </p:nvSpPr>
        <p:spPr>
          <a:xfrm>
            <a:off x="3300413" y="3567782"/>
            <a:ext cx="254317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225">
                <a:solidFill>
                  <a:srgbClr val="C4BBA8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从“正负术”到有理数四则运算</a:t>
            </a:r>
            <a:endParaRPr/>
          </a:p>
        </p:txBody>
      </p:sp>
      <p:sp>
        <p:nvSpPr>
          <p:cNvPr id="12" name="el-1785508243293-6"/>
          <p:cNvSpPr/>
          <p:nvPr/>
        </p:nvSpPr>
        <p:spPr>
          <a:xfrm>
            <a:off x="228600" y="228600"/>
            <a:ext cx="3429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6250" y="100000"/>
                </a:lnTo>
                <a:close/>
              </a:path>
            </a:pathLst>
          </a:custGeom>
          <a:solidFill>
            <a:srgbClr val="C4BBA8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08243293-7"/>
          <p:cNvSpPr/>
          <p:nvPr/>
        </p:nvSpPr>
        <p:spPr>
          <a:xfrm>
            <a:off x="228600" y="228600"/>
            <a:ext cx="21431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625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BA8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5508243293-8"/>
          <p:cNvCxnSpPr/>
          <p:nvPr/>
        </p:nvCxnSpPr>
        <p:spPr>
          <a:xfrm>
            <a:off x="307181" y="314325"/>
            <a:ext cx="214313" cy="914"/>
          </a:xfrm>
          <a:prstGeom prst="line">
            <a:avLst/>
          </a:prstGeom>
          <a:ln w="14288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5508243293-9"/>
          <p:cNvCxnSpPr/>
          <p:nvPr/>
        </p:nvCxnSpPr>
        <p:spPr>
          <a:xfrm>
            <a:off x="314325" y="307181"/>
            <a:ext cx="914" cy="214313"/>
          </a:xfrm>
          <a:prstGeom prst="line">
            <a:avLst/>
          </a:prstGeom>
          <a:ln w="14288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5508243293-10"/>
          <p:cNvSpPr/>
          <p:nvPr/>
        </p:nvSpPr>
        <p:spPr>
          <a:xfrm>
            <a:off x="8893969" y="4572000"/>
            <a:ext cx="21431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3750"/>
                </a:lnTo>
                <a:close/>
              </a:path>
            </a:pathLst>
          </a:custGeom>
          <a:solidFill>
            <a:srgbClr val="C4BBA8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08243293-11"/>
          <p:cNvSpPr/>
          <p:nvPr/>
        </p:nvSpPr>
        <p:spPr>
          <a:xfrm>
            <a:off x="8572500" y="4893469"/>
            <a:ext cx="3429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375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BA8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5508243294-12"/>
          <p:cNvCxnSpPr/>
          <p:nvPr/>
        </p:nvCxnSpPr>
        <p:spPr>
          <a:xfrm>
            <a:off x="8829675" y="4622006"/>
            <a:ext cx="914" cy="214313"/>
          </a:xfrm>
          <a:prstGeom prst="line">
            <a:avLst/>
          </a:prstGeom>
          <a:ln w="14288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85508243294-13"/>
          <p:cNvCxnSpPr/>
          <p:nvPr/>
        </p:nvCxnSpPr>
        <p:spPr>
          <a:xfrm>
            <a:off x="8622506" y="4829175"/>
            <a:ext cx="214313" cy="914"/>
          </a:xfrm>
          <a:prstGeom prst="line">
            <a:avLst/>
          </a:prstGeom>
          <a:ln w="14288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08243292-4"/>
          <p:cNvSpPr/>
          <p:nvPr/>
        </p:nvSpPr>
        <p:spPr>
          <a:xfrm>
            <a:off x="571500" y="1857375"/>
            <a:ext cx="7144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50000">
                <a:srgbClr val="C4BBA8">
                  <a:alpha val="3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08243292-5"/>
          <p:cNvSpPr/>
          <p:nvPr/>
        </p:nvSpPr>
        <p:spPr>
          <a:xfrm>
            <a:off x="8565356" y="1857375"/>
            <a:ext cx="7144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50000">
                <a:srgbClr val="C4BBA8">
                  <a:alpha val="3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08243386-45"/>
          <p:cNvSpPr/>
          <p:nvPr/>
        </p:nvSpPr>
        <p:spPr>
          <a:xfrm>
            <a:off x="2983409" y="4780955"/>
            <a:ext cx="69652" cy="107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4429" y="56000"/>
                </a:moveTo>
                <a:lnTo>
                  <a:pt x="104429" y="56000"/>
                </a:lnTo>
                <a:cubicBezTo>
                  <a:pt x="104429" y="72667"/>
                  <a:pt x="103667" y="86333"/>
                  <a:pt x="102143" y="97000"/>
                </a:cubicBezTo>
                <a:lnTo>
                  <a:pt x="102143" y="97000"/>
                </a:lnTo>
                <a:lnTo>
                  <a:pt x="102143" y="97000"/>
                </a:lnTo>
                <a:cubicBezTo>
                  <a:pt x="100714" y="107667"/>
                  <a:pt x="98810" y="113000"/>
                  <a:pt x="96429" y="113000"/>
                </a:cubicBezTo>
                <a:lnTo>
                  <a:pt x="96429" y="113000"/>
                </a:lnTo>
                <a:lnTo>
                  <a:pt x="8000" y="113000"/>
                </a:lnTo>
                <a:cubicBezTo>
                  <a:pt x="5714" y="113000"/>
                  <a:pt x="3810" y="107667"/>
                  <a:pt x="2286" y="97000"/>
                </a:cubicBezTo>
                <a:lnTo>
                  <a:pt x="2286" y="97000"/>
                </a:lnTo>
                <a:cubicBezTo>
                  <a:pt x="762" y="86333"/>
                  <a:pt x="0" y="72667"/>
                  <a:pt x="0" y="56000"/>
                </a:cubicBezTo>
                <a:lnTo>
                  <a:pt x="0" y="56000"/>
                </a:lnTo>
                <a:cubicBezTo>
                  <a:pt x="0" y="40000"/>
                  <a:pt x="762" y="26667"/>
                  <a:pt x="2286" y="16000"/>
                </a:cubicBezTo>
                <a:lnTo>
                  <a:pt x="2286" y="16000"/>
                </a:lnTo>
                <a:cubicBezTo>
                  <a:pt x="3810" y="5333"/>
                  <a:pt x="5714" y="0"/>
                  <a:pt x="8000" y="0"/>
                </a:cubicBezTo>
                <a:lnTo>
                  <a:pt x="8000" y="0"/>
                </a:lnTo>
                <a:lnTo>
                  <a:pt x="96429" y="0"/>
                </a:lnTo>
                <a:cubicBezTo>
                  <a:pt x="98810" y="0"/>
                  <a:pt x="100714" y="5333"/>
                  <a:pt x="102143" y="16000"/>
                </a:cubicBezTo>
                <a:lnTo>
                  <a:pt x="102143" y="16000"/>
                </a:lnTo>
                <a:cubicBezTo>
                  <a:pt x="103667" y="26667"/>
                  <a:pt x="104429" y="40000"/>
                  <a:pt x="104429" y="56000"/>
                </a:cubicBezTo>
                <a:lnTo>
                  <a:pt x="104429" y="560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08243444-42"/>
          <p:cNvSpPr/>
          <p:nvPr/>
        </p:nvSpPr>
        <p:spPr>
          <a:xfrm>
            <a:off x="6090866" y="4780955"/>
            <a:ext cx="69652" cy="107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4429" y="56000"/>
                </a:moveTo>
                <a:lnTo>
                  <a:pt x="104429" y="56000"/>
                </a:lnTo>
                <a:cubicBezTo>
                  <a:pt x="104429" y="72667"/>
                  <a:pt x="103667" y="86333"/>
                  <a:pt x="102143" y="97000"/>
                </a:cubicBezTo>
                <a:lnTo>
                  <a:pt x="102143" y="97000"/>
                </a:lnTo>
                <a:lnTo>
                  <a:pt x="102143" y="97000"/>
                </a:lnTo>
                <a:cubicBezTo>
                  <a:pt x="100714" y="107667"/>
                  <a:pt x="98810" y="113000"/>
                  <a:pt x="96429" y="113000"/>
                </a:cubicBezTo>
                <a:lnTo>
                  <a:pt x="96429" y="113000"/>
                </a:lnTo>
                <a:lnTo>
                  <a:pt x="8000" y="113000"/>
                </a:lnTo>
                <a:cubicBezTo>
                  <a:pt x="5714" y="113000"/>
                  <a:pt x="3810" y="107667"/>
                  <a:pt x="2286" y="97000"/>
                </a:cubicBezTo>
                <a:lnTo>
                  <a:pt x="2286" y="97000"/>
                </a:lnTo>
                <a:cubicBezTo>
                  <a:pt x="762" y="86333"/>
                  <a:pt x="0" y="72667"/>
                  <a:pt x="0" y="56000"/>
                </a:cubicBezTo>
                <a:lnTo>
                  <a:pt x="0" y="56000"/>
                </a:lnTo>
                <a:cubicBezTo>
                  <a:pt x="0" y="40000"/>
                  <a:pt x="762" y="26667"/>
                  <a:pt x="2286" y="16000"/>
                </a:cubicBezTo>
                <a:lnTo>
                  <a:pt x="2286" y="16000"/>
                </a:lnTo>
                <a:cubicBezTo>
                  <a:pt x="3810" y="5333"/>
                  <a:pt x="5714" y="0"/>
                  <a:pt x="8000" y="0"/>
                </a:cubicBezTo>
                <a:lnTo>
                  <a:pt x="8000" y="0"/>
                </a:lnTo>
                <a:lnTo>
                  <a:pt x="96429" y="0"/>
                </a:lnTo>
                <a:cubicBezTo>
                  <a:pt x="98810" y="0"/>
                  <a:pt x="100714" y="5333"/>
                  <a:pt x="102143" y="16000"/>
                </a:cubicBezTo>
                <a:lnTo>
                  <a:pt x="102143" y="16000"/>
                </a:lnTo>
                <a:cubicBezTo>
                  <a:pt x="103667" y="26667"/>
                  <a:pt x="104429" y="40000"/>
                  <a:pt x="104429" y="56000"/>
                </a:cubicBezTo>
                <a:lnTo>
                  <a:pt x="104429" y="560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08243295-14"/>
          <p:cNvSpPr txBox="1"/>
          <p:nvPr/>
        </p:nvSpPr>
        <p:spPr>
          <a:xfrm>
            <a:off x="3062883" y="4714875"/>
            <a:ext cx="3018160" cy="128588"/>
          </a:xfrm>
          <a:prstGeom prst="rect">
            <a:avLst/>
          </a:prstGeom>
          <a:noFill/>
          <a:ln>
            <a:noFill/>
          </a:ln>
          <a:effectLst>
            <a:outerShdw blurRad="57150" dist="7144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13">
                <a:solidFill>
                  <a:srgbClr val="F5F0E8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同名相除，异名相益 · 正无入正之，负无入负之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08242799-2"/>
          <p:cNvSpPr/>
          <p:nvPr/>
        </p:nvSpPr>
        <p:spPr>
          <a:xfrm>
            <a:off x="857250" y="4872038"/>
            <a:ext cx="57150" cy="57150"/>
          </a:xfrm>
          <a:prstGeom prst="roundRect">
            <a:avLst>
              <a:gd name="adj" fmla="val 16667"/>
            </a:avLst>
          </a:prstGeom>
          <a:solidFill>
            <a:srgbClr val="8B1A1A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08242800-3"/>
          <p:cNvSpPr/>
          <p:nvPr/>
        </p:nvSpPr>
        <p:spPr>
          <a:xfrm>
            <a:off x="2143125" y="142875"/>
            <a:ext cx="85725" cy="85725"/>
          </a:xfrm>
          <a:prstGeom prst="roundRect">
            <a:avLst>
              <a:gd name="adj" fmla="val 11111"/>
            </a:avLst>
          </a:prstGeom>
          <a:solidFill>
            <a:srgbClr val="8B1A1A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08242801-4"/>
          <p:cNvSpPr/>
          <p:nvPr/>
        </p:nvSpPr>
        <p:spPr>
          <a:xfrm>
            <a:off x="7786688" y="5000625"/>
            <a:ext cx="71438" cy="71438"/>
          </a:xfrm>
          <a:prstGeom prst="roundRect">
            <a:avLst>
              <a:gd name="adj" fmla="val 13333"/>
            </a:avLst>
          </a:prstGeom>
          <a:solidFill>
            <a:srgbClr val="8B1A1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508242797-1"/>
          <p:cNvCxnSpPr/>
          <p:nvPr/>
        </p:nvCxnSpPr>
        <p:spPr>
          <a:xfrm>
            <a:off x="6529388" y="378619"/>
            <a:ext cx="42863" cy="914"/>
          </a:xfrm>
          <a:prstGeom prst="line">
            <a:avLst/>
          </a:prstGeom>
          <a:ln w="42863" cap="flat">
            <a:solidFill>
              <a:srgbClr val="8B1A1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42804-8"/>
          <p:cNvSpPr/>
          <p:nvPr/>
        </p:nvSpPr>
        <p:spPr>
          <a:xfrm>
            <a:off x="142875" y="128588"/>
            <a:ext cx="27146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5263" y="100000"/>
                </a:lnTo>
                <a:close/>
              </a:path>
            </a:pathLst>
          </a:custGeom>
          <a:solidFill>
            <a:srgbClr val="C4BBA8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08242804-9"/>
          <p:cNvSpPr/>
          <p:nvPr/>
        </p:nvSpPr>
        <p:spPr>
          <a:xfrm>
            <a:off x="142875" y="128588"/>
            <a:ext cx="14288" cy="2714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5263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BA8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08242805-10"/>
          <p:cNvSpPr/>
          <p:nvPr/>
        </p:nvSpPr>
        <p:spPr>
          <a:xfrm>
            <a:off x="85725" y="71438"/>
            <a:ext cx="37147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1923" y="100000"/>
                </a:lnTo>
                <a:close/>
              </a:path>
            </a:pathLst>
          </a:custGeom>
          <a:solidFill>
            <a:srgbClr val="C4BBA8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08242805-11"/>
          <p:cNvSpPr/>
          <p:nvPr/>
        </p:nvSpPr>
        <p:spPr>
          <a:xfrm>
            <a:off x="85725" y="71438"/>
            <a:ext cx="7144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1923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BA8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42802-5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508242806-1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E2DC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5508242808-14"/>
          <p:cNvCxnSpPr/>
          <p:nvPr/>
        </p:nvCxnSpPr>
        <p:spPr>
          <a:xfrm>
            <a:off x="7411194" y="171450"/>
            <a:ext cx="914" cy="171450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08242935-63"/>
          <p:cNvSpPr/>
          <p:nvPr/>
        </p:nvSpPr>
        <p:spPr>
          <a:xfrm>
            <a:off x="7561213" y="204232"/>
            <a:ext cx="144661" cy="1106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33" y="96667"/>
                </a:moveTo>
                <a:lnTo>
                  <a:pt x="43933" y="96667"/>
                </a:lnTo>
                <a:cubicBezTo>
                  <a:pt x="44867" y="96944"/>
                  <a:pt x="45756" y="96722"/>
                  <a:pt x="46600" y="96000"/>
                </a:cubicBezTo>
                <a:lnTo>
                  <a:pt x="46600" y="96000"/>
                </a:lnTo>
                <a:lnTo>
                  <a:pt x="46600" y="96000"/>
                </a:lnTo>
                <a:cubicBezTo>
                  <a:pt x="47400" y="95444"/>
                  <a:pt x="47800" y="94500"/>
                  <a:pt x="47800" y="93167"/>
                </a:cubicBezTo>
                <a:lnTo>
                  <a:pt x="47800" y="93167"/>
                </a:lnTo>
                <a:lnTo>
                  <a:pt x="47800" y="10333"/>
                </a:lnTo>
                <a:cubicBezTo>
                  <a:pt x="47800" y="9278"/>
                  <a:pt x="47511" y="8472"/>
                  <a:pt x="46933" y="7917"/>
                </a:cubicBezTo>
                <a:lnTo>
                  <a:pt x="46933" y="7917"/>
                </a:lnTo>
                <a:cubicBezTo>
                  <a:pt x="45156" y="6028"/>
                  <a:pt x="42400" y="4278"/>
                  <a:pt x="38667" y="2667"/>
                </a:cubicBezTo>
                <a:lnTo>
                  <a:pt x="38667" y="2667"/>
                </a:lnTo>
                <a:cubicBezTo>
                  <a:pt x="34933" y="1056"/>
                  <a:pt x="30489" y="167"/>
                  <a:pt x="25333" y="0"/>
                </a:cubicBezTo>
                <a:lnTo>
                  <a:pt x="25333" y="0"/>
                </a:lnTo>
                <a:cubicBezTo>
                  <a:pt x="20844" y="0"/>
                  <a:pt x="16667" y="583"/>
                  <a:pt x="12800" y="1750"/>
                </a:cubicBezTo>
                <a:lnTo>
                  <a:pt x="12800" y="1750"/>
                </a:lnTo>
                <a:cubicBezTo>
                  <a:pt x="8933" y="2917"/>
                  <a:pt x="5711" y="4083"/>
                  <a:pt x="3133" y="5250"/>
                </a:cubicBezTo>
                <a:lnTo>
                  <a:pt x="3133" y="5250"/>
                </a:lnTo>
                <a:cubicBezTo>
                  <a:pt x="1178" y="6417"/>
                  <a:pt x="133" y="8472"/>
                  <a:pt x="0" y="11417"/>
                </a:cubicBezTo>
                <a:lnTo>
                  <a:pt x="0" y="11417"/>
                </a:lnTo>
                <a:lnTo>
                  <a:pt x="0" y="92750"/>
                </a:lnTo>
                <a:cubicBezTo>
                  <a:pt x="0" y="94028"/>
                  <a:pt x="467" y="95056"/>
                  <a:pt x="1400" y="95833"/>
                </a:cubicBezTo>
                <a:lnTo>
                  <a:pt x="1400" y="95833"/>
                </a:lnTo>
                <a:cubicBezTo>
                  <a:pt x="2244" y="96556"/>
                  <a:pt x="3178" y="96778"/>
                  <a:pt x="4200" y="96500"/>
                </a:cubicBezTo>
                <a:lnTo>
                  <a:pt x="4200" y="96500"/>
                </a:lnTo>
                <a:cubicBezTo>
                  <a:pt x="7133" y="95167"/>
                  <a:pt x="10489" y="93972"/>
                  <a:pt x="14267" y="92917"/>
                </a:cubicBezTo>
                <a:lnTo>
                  <a:pt x="14267" y="92917"/>
                </a:lnTo>
                <a:cubicBezTo>
                  <a:pt x="18133" y="91917"/>
                  <a:pt x="21822" y="91417"/>
                  <a:pt x="25333" y="91417"/>
                </a:cubicBezTo>
                <a:lnTo>
                  <a:pt x="25333" y="91417"/>
                </a:lnTo>
                <a:cubicBezTo>
                  <a:pt x="28356" y="91583"/>
                  <a:pt x="31622" y="92167"/>
                  <a:pt x="35133" y="93167"/>
                </a:cubicBezTo>
                <a:lnTo>
                  <a:pt x="35133" y="93167"/>
                </a:lnTo>
                <a:cubicBezTo>
                  <a:pt x="38556" y="94333"/>
                  <a:pt x="41489" y="95500"/>
                  <a:pt x="43933" y="96667"/>
                </a:cubicBezTo>
                <a:lnTo>
                  <a:pt x="43933" y="96667"/>
                </a:lnTo>
                <a:moveTo>
                  <a:pt x="57333" y="96667"/>
                </a:moveTo>
                <a:lnTo>
                  <a:pt x="57333" y="96667"/>
                </a:lnTo>
                <a:cubicBezTo>
                  <a:pt x="59778" y="95500"/>
                  <a:pt x="62689" y="94333"/>
                  <a:pt x="66067" y="93167"/>
                </a:cubicBezTo>
                <a:lnTo>
                  <a:pt x="66067" y="93167"/>
                </a:lnTo>
                <a:lnTo>
                  <a:pt x="66067" y="93167"/>
                </a:lnTo>
                <a:cubicBezTo>
                  <a:pt x="69622" y="92167"/>
                  <a:pt x="72911" y="91583"/>
                  <a:pt x="75933" y="91417"/>
                </a:cubicBezTo>
                <a:lnTo>
                  <a:pt x="75933" y="91417"/>
                </a:lnTo>
                <a:cubicBezTo>
                  <a:pt x="79444" y="91417"/>
                  <a:pt x="83133" y="91917"/>
                  <a:pt x="87000" y="92917"/>
                </a:cubicBezTo>
                <a:lnTo>
                  <a:pt x="87000" y="92917"/>
                </a:lnTo>
                <a:cubicBezTo>
                  <a:pt x="90778" y="93972"/>
                  <a:pt x="94111" y="95167"/>
                  <a:pt x="97000" y="96500"/>
                </a:cubicBezTo>
                <a:lnTo>
                  <a:pt x="97000" y="96500"/>
                </a:lnTo>
                <a:cubicBezTo>
                  <a:pt x="98067" y="96778"/>
                  <a:pt x="99022" y="96556"/>
                  <a:pt x="99867" y="95833"/>
                </a:cubicBezTo>
                <a:lnTo>
                  <a:pt x="99867" y="95833"/>
                </a:lnTo>
                <a:cubicBezTo>
                  <a:pt x="100800" y="95056"/>
                  <a:pt x="101267" y="94028"/>
                  <a:pt x="101267" y="92750"/>
                </a:cubicBezTo>
                <a:lnTo>
                  <a:pt x="101267" y="92750"/>
                </a:lnTo>
                <a:lnTo>
                  <a:pt x="101267" y="11417"/>
                </a:lnTo>
                <a:cubicBezTo>
                  <a:pt x="101133" y="8472"/>
                  <a:pt x="100067" y="6417"/>
                  <a:pt x="98067" y="5250"/>
                </a:cubicBezTo>
                <a:lnTo>
                  <a:pt x="98067" y="5250"/>
                </a:lnTo>
                <a:cubicBezTo>
                  <a:pt x="95489" y="4083"/>
                  <a:pt x="92267" y="2917"/>
                  <a:pt x="88400" y="1750"/>
                </a:cubicBezTo>
                <a:lnTo>
                  <a:pt x="88400" y="1750"/>
                </a:lnTo>
                <a:cubicBezTo>
                  <a:pt x="84533" y="583"/>
                  <a:pt x="80378" y="0"/>
                  <a:pt x="75933" y="0"/>
                </a:cubicBezTo>
                <a:lnTo>
                  <a:pt x="75933" y="0"/>
                </a:lnTo>
                <a:cubicBezTo>
                  <a:pt x="70778" y="167"/>
                  <a:pt x="66333" y="1056"/>
                  <a:pt x="62600" y="2667"/>
                </a:cubicBezTo>
                <a:lnTo>
                  <a:pt x="62600" y="2667"/>
                </a:lnTo>
                <a:cubicBezTo>
                  <a:pt x="58822" y="4278"/>
                  <a:pt x="56067" y="6028"/>
                  <a:pt x="54333" y="7917"/>
                </a:cubicBezTo>
                <a:lnTo>
                  <a:pt x="54333" y="7917"/>
                </a:lnTo>
                <a:cubicBezTo>
                  <a:pt x="53756" y="8472"/>
                  <a:pt x="53467" y="9278"/>
                  <a:pt x="53467" y="10333"/>
                </a:cubicBezTo>
                <a:lnTo>
                  <a:pt x="53467" y="10333"/>
                </a:lnTo>
                <a:lnTo>
                  <a:pt x="53467" y="93167"/>
                </a:lnTo>
                <a:cubicBezTo>
                  <a:pt x="53467" y="94500"/>
                  <a:pt x="53867" y="95444"/>
                  <a:pt x="54667" y="96000"/>
                </a:cubicBezTo>
                <a:lnTo>
                  <a:pt x="54667" y="96000"/>
                </a:lnTo>
                <a:cubicBezTo>
                  <a:pt x="55467" y="96722"/>
                  <a:pt x="56356" y="96944"/>
                  <a:pt x="57333" y="96667"/>
                </a:cubicBezTo>
                <a:lnTo>
                  <a:pt x="57333" y="96667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08242993-74"/>
          <p:cNvSpPr/>
          <p:nvPr/>
        </p:nvSpPr>
        <p:spPr>
          <a:xfrm>
            <a:off x="401716" y="4923226"/>
            <a:ext cx="103825" cy="1071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2364" y="43182"/>
                </a:moveTo>
                <a:lnTo>
                  <a:pt x="52545" y="43182"/>
                </a:lnTo>
                <a:lnTo>
                  <a:pt x="1364" y="94091"/>
                </a:lnTo>
                <a:cubicBezTo>
                  <a:pt x="-455" y="96333"/>
                  <a:pt x="-455" y="98606"/>
                  <a:pt x="1364" y="100909"/>
                </a:cubicBezTo>
                <a:lnTo>
                  <a:pt x="1364" y="100909"/>
                </a:lnTo>
                <a:cubicBezTo>
                  <a:pt x="3667" y="102788"/>
                  <a:pt x="5939" y="102788"/>
                  <a:pt x="8182" y="100909"/>
                </a:cubicBezTo>
                <a:lnTo>
                  <a:pt x="8182" y="100909"/>
                </a:lnTo>
                <a:lnTo>
                  <a:pt x="23182" y="85909"/>
                </a:lnTo>
                <a:cubicBezTo>
                  <a:pt x="24636" y="86818"/>
                  <a:pt x="26242" y="87545"/>
                  <a:pt x="28000" y="88091"/>
                </a:cubicBezTo>
                <a:lnTo>
                  <a:pt x="28000" y="88091"/>
                </a:lnTo>
                <a:cubicBezTo>
                  <a:pt x="32485" y="89424"/>
                  <a:pt x="37939" y="89758"/>
                  <a:pt x="44364" y="89091"/>
                </a:cubicBezTo>
                <a:lnTo>
                  <a:pt x="44364" y="89091"/>
                </a:lnTo>
                <a:cubicBezTo>
                  <a:pt x="50727" y="88545"/>
                  <a:pt x="57394" y="86091"/>
                  <a:pt x="64364" y="81727"/>
                </a:cubicBezTo>
                <a:lnTo>
                  <a:pt x="64364" y="81727"/>
                </a:lnTo>
                <a:cubicBezTo>
                  <a:pt x="65515" y="80758"/>
                  <a:pt x="65909" y="79758"/>
                  <a:pt x="65545" y="78727"/>
                </a:cubicBezTo>
                <a:lnTo>
                  <a:pt x="65545" y="78727"/>
                </a:lnTo>
                <a:cubicBezTo>
                  <a:pt x="65000" y="77515"/>
                  <a:pt x="64000" y="76848"/>
                  <a:pt x="62545" y="76727"/>
                </a:cubicBezTo>
                <a:lnTo>
                  <a:pt x="62545" y="76727"/>
                </a:lnTo>
                <a:lnTo>
                  <a:pt x="59364" y="76727"/>
                </a:lnTo>
                <a:cubicBezTo>
                  <a:pt x="58273" y="76606"/>
                  <a:pt x="57667" y="76000"/>
                  <a:pt x="57545" y="74909"/>
                </a:cubicBezTo>
                <a:lnTo>
                  <a:pt x="57545" y="74909"/>
                </a:lnTo>
                <a:cubicBezTo>
                  <a:pt x="57545" y="74000"/>
                  <a:pt x="57939" y="73394"/>
                  <a:pt x="58727" y="73091"/>
                </a:cubicBezTo>
                <a:lnTo>
                  <a:pt x="58727" y="73091"/>
                </a:lnTo>
                <a:lnTo>
                  <a:pt x="78273" y="67364"/>
                </a:lnTo>
                <a:cubicBezTo>
                  <a:pt x="78939" y="67061"/>
                  <a:pt x="79485" y="66636"/>
                  <a:pt x="79909" y="66091"/>
                </a:cubicBezTo>
                <a:lnTo>
                  <a:pt x="79909" y="66091"/>
                </a:lnTo>
                <a:cubicBezTo>
                  <a:pt x="80818" y="64818"/>
                  <a:pt x="81667" y="63515"/>
                  <a:pt x="82455" y="62182"/>
                </a:cubicBezTo>
                <a:lnTo>
                  <a:pt x="82455" y="62182"/>
                </a:lnTo>
                <a:cubicBezTo>
                  <a:pt x="83000" y="61091"/>
                  <a:pt x="83000" y="60091"/>
                  <a:pt x="82455" y="59182"/>
                </a:cubicBezTo>
                <a:lnTo>
                  <a:pt x="82455" y="59182"/>
                </a:lnTo>
                <a:cubicBezTo>
                  <a:pt x="81970" y="58091"/>
                  <a:pt x="81121" y="57545"/>
                  <a:pt x="79909" y="57545"/>
                </a:cubicBezTo>
                <a:lnTo>
                  <a:pt x="79909" y="57545"/>
                </a:lnTo>
                <a:lnTo>
                  <a:pt x="72091" y="57545"/>
                </a:lnTo>
                <a:cubicBezTo>
                  <a:pt x="71061" y="57424"/>
                  <a:pt x="70455" y="56818"/>
                  <a:pt x="70273" y="55727"/>
                </a:cubicBezTo>
                <a:lnTo>
                  <a:pt x="70273" y="55727"/>
                </a:lnTo>
                <a:cubicBezTo>
                  <a:pt x="70273" y="54818"/>
                  <a:pt x="70697" y="54212"/>
                  <a:pt x="71545" y="53909"/>
                </a:cubicBezTo>
                <a:lnTo>
                  <a:pt x="71545" y="53909"/>
                </a:lnTo>
                <a:lnTo>
                  <a:pt x="87727" y="49182"/>
                </a:lnTo>
                <a:cubicBezTo>
                  <a:pt x="88636" y="48758"/>
                  <a:pt x="89303" y="48091"/>
                  <a:pt x="89727" y="47182"/>
                </a:cubicBezTo>
                <a:lnTo>
                  <a:pt x="89727" y="47182"/>
                </a:lnTo>
                <a:cubicBezTo>
                  <a:pt x="92636" y="39727"/>
                  <a:pt x="94818" y="32515"/>
                  <a:pt x="96273" y="25545"/>
                </a:cubicBezTo>
                <a:lnTo>
                  <a:pt x="96273" y="25545"/>
                </a:lnTo>
                <a:cubicBezTo>
                  <a:pt x="97727" y="18515"/>
                  <a:pt x="98667" y="12455"/>
                  <a:pt x="99091" y="7364"/>
                </a:cubicBezTo>
                <a:lnTo>
                  <a:pt x="99091" y="7364"/>
                </a:lnTo>
                <a:cubicBezTo>
                  <a:pt x="99212" y="5242"/>
                  <a:pt x="98545" y="3455"/>
                  <a:pt x="97091" y="2000"/>
                </a:cubicBezTo>
                <a:lnTo>
                  <a:pt x="97091" y="2000"/>
                </a:lnTo>
                <a:cubicBezTo>
                  <a:pt x="95636" y="545"/>
                  <a:pt x="93848" y="-121"/>
                  <a:pt x="91727" y="0"/>
                </a:cubicBezTo>
                <a:lnTo>
                  <a:pt x="91727" y="0"/>
                </a:lnTo>
                <a:cubicBezTo>
                  <a:pt x="85970" y="424"/>
                  <a:pt x="79030" y="1576"/>
                  <a:pt x="70909" y="3455"/>
                </a:cubicBezTo>
                <a:lnTo>
                  <a:pt x="70909" y="3455"/>
                </a:lnTo>
                <a:cubicBezTo>
                  <a:pt x="62667" y="5273"/>
                  <a:pt x="54424" y="8061"/>
                  <a:pt x="46182" y="11818"/>
                </a:cubicBezTo>
                <a:lnTo>
                  <a:pt x="46182" y="11818"/>
                </a:lnTo>
                <a:cubicBezTo>
                  <a:pt x="37758" y="15394"/>
                  <a:pt x="30424" y="20242"/>
                  <a:pt x="24182" y="26364"/>
                </a:cubicBezTo>
                <a:lnTo>
                  <a:pt x="24182" y="26364"/>
                </a:lnTo>
                <a:cubicBezTo>
                  <a:pt x="16424" y="34485"/>
                  <a:pt x="11879" y="42606"/>
                  <a:pt x="10545" y="50727"/>
                </a:cubicBezTo>
                <a:lnTo>
                  <a:pt x="10545" y="50727"/>
                </a:lnTo>
                <a:cubicBezTo>
                  <a:pt x="9091" y="58727"/>
                  <a:pt x="9242" y="65515"/>
                  <a:pt x="11000" y="71091"/>
                </a:cubicBezTo>
                <a:lnTo>
                  <a:pt x="11000" y="71091"/>
                </a:lnTo>
                <a:cubicBezTo>
                  <a:pt x="11788" y="72848"/>
                  <a:pt x="12970" y="73121"/>
                  <a:pt x="14545" y="71909"/>
                </a:cubicBezTo>
                <a:lnTo>
                  <a:pt x="14545" y="71909"/>
                </a:lnTo>
                <a:lnTo>
                  <a:pt x="47545" y="39182"/>
                </a:lnTo>
                <a:cubicBezTo>
                  <a:pt x="49000" y="37970"/>
                  <a:pt x="50455" y="37970"/>
                  <a:pt x="51909" y="39182"/>
                </a:cubicBezTo>
                <a:lnTo>
                  <a:pt x="51909" y="39182"/>
                </a:lnTo>
                <a:cubicBezTo>
                  <a:pt x="53000" y="40394"/>
                  <a:pt x="53152" y="41727"/>
                  <a:pt x="52364" y="43182"/>
                </a:cubicBezTo>
                <a:lnTo>
                  <a:pt x="52364" y="43182"/>
                </a:lnTo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08242810-17"/>
          <p:cNvSpPr/>
          <p:nvPr/>
        </p:nvSpPr>
        <p:spPr>
          <a:xfrm>
            <a:off x="8372475" y="4913710"/>
            <a:ext cx="371475" cy="128588"/>
          </a:xfrm>
          <a:prstGeom prst="roundRect">
            <a:avLst>
              <a:gd name="adj" fmla="val 50000"/>
            </a:avLst>
          </a:prstGeom>
          <a:solidFill>
            <a:srgbClr val="EDE7D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08242810-17__text"/>
          <p:cNvSpPr txBox="1"/>
          <p:nvPr/>
        </p:nvSpPr>
        <p:spPr>
          <a:xfrm>
            <a:off x="8372475" y="4913710"/>
            <a:ext cx="371475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780" spc="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导航</a:t>
            </a:r>
            <a:endParaRPr/>
          </a:p>
        </p:txBody>
      </p:sp>
      <p:sp>
        <p:nvSpPr>
          <p:cNvPr id="17" name="el-1785508242994-75"/>
          <p:cNvSpPr/>
          <p:nvPr/>
        </p:nvSpPr>
        <p:spPr>
          <a:xfrm>
            <a:off x="7847558" y="4941392"/>
            <a:ext cx="8706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33" y="59000"/>
                </a:moveTo>
                <a:lnTo>
                  <a:pt x="99333" y="59000"/>
                </a:lnTo>
                <a:cubicBezTo>
                  <a:pt x="100815" y="57167"/>
                  <a:pt x="101556" y="55083"/>
                  <a:pt x="101556" y="52750"/>
                </a:cubicBezTo>
                <a:lnTo>
                  <a:pt x="101556" y="52750"/>
                </a:lnTo>
                <a:lnTo>
                  <a:pt x="101556" y="52750"/>
                </a:lnTo>
                <a:cubicBezTo>
                  <a:pt x="101556" y="50333"/>
                  <a:pt x="100815" y="48208"/>
                  <a:pt x="99333" y="46375"/>
                </a:cubicBezTo>
                <a:lnTo>
                  <a:pt x="99333" y="46375"/>
                </a:lnTo>
                <a:lnTo>
                  <a:pt x="60333" y="2500"/>
                </a:lnTo>
                <a:cubicBezTo>
                  <a:pt x="58704" y="833"/>
                  <a:pt x="56815" y="0"/>
                  <a:pt x="54667" y="0"/>
                </a:cubicBezTo>
                <a:lnTo>
                  <a:pt x="54667" y="0"/>
                </a:lnTo>
                <a:cubicBezTo>
                  <a:pt x="52593" y="0"/>
                  <a:pt x="50741" y="833"/>
                  <a:pt x="49111" y="2500"/>
                </a:cubicBezTo>
                <a:lnTo>
                  <a:pt x="49111" y="2500"/>
                </a:lnTo>
                <a:cubicBezTo>
                  <a:pt x="47630" y="4333"/>
                  <a:pt x="46889" y="6417"/>
                  <a:pt x="46889" y="8750"/>
                </a:cubicBezTo>
                <a:lnTo>
                  <a:pt x="46889" y="8750"/>
                </a:lnTo>
                <a:cubicBezTo>
                  <a:pt x="46889" y="11167"/>
                  <a:pt x="47630" y="13292"/>
                  <a:pt x="49111" y="15125"/>
                </a:cubicBezTo>
                <a:lnTo>
                  <a:pt x="49111" y="15125"/>
                </a:lnTo>
                <a:lnTo>
                  <a:pt x="82778" y="52750"/>
                </a:lnTo>
                <a:lnTo>
                  <a:pt x="49111" y="90375"/>
                </a:lnTo>
                <a:cubicBezTo>
                  <a:pt x="47630" y="92208"/>
                  <a:pt x="46889" y="94292"/>
                  <a:pt x="46889" y="96625"/>
                </a:cubicBezTo>
                <a:lnTo>
                  <a:pt x="46889" y="96625"/>
                </a:lnTo>
                <a:cubicBezTo>
                  <a:pt x="46889" y="99042"/>
                  <a:pt x="47630" y="101167"/>
                  <a:pt x="49111" y="103000"/>
                </a:cubicBezTo>
                <a:lnTo>
                  <a:pt x="49111" y="103000"/>
                </a:lnTo>
                <a:cubicBezTo>
                  <a:pt x="50741" y="104667"/>
                  <a:pt x="52593" y="105500"/>
                  <a:pt x="54667" y="105500"/>
                </a:cubicBezTo>
                <a:lnTo>
                  <a:pt x="54667" y="105500"/>
                </a:lnTo>
                <a:cubicBezTo>
                  <a:pt x="56815" y="105500"/>
                  <a:pt x="58704" y="104667"/>
                  <a:pt x="60333" y="103000"/>
                </a:cubicBezTo>
                <a:lnTo>
                  <a:pt x="60333" y="103000"/>
                </a:lnTo>
                <a:lnTo>
                  <a:pt x="99333" y="59000"/>
                </a:lnTo>
                <a:moveTo>
                  <a:pt x="13444" y="103000"/>
                </a:moveTo>
                <a:lnTo>
                  <a:pt x="13444" y="103000"/>
                </a:lnTo>
                <a:lnTo>
                  <a:pt x="52444" y="59000"/>
                </a:lnTo>
                <a:cubicBezTo>
                  <a:pt x="53926" y="57167"/>
                  <a:pt x="54667" y="55083"/>
                  <a:pt x="54667" y="52750"/>
                </a:cubicBezTo>
                <a:lnTo>
                  <a:pt x="54667" y="52750"/>
                </a:lnTo>
                <a:cubicBezTo>
                  <a:pt x="54667" y="50333"/>
                  <a:pt x="53926" y="48208"/>
                  <a:pt x="52444" y="46375"/>
                </a:cubicBezTo>
                <a:lnTo>
                  <a:pt x="52444" y="46375"/>
                </a:lnTo>
                <a:lnTo>
                  <a:pt x="13444" y="2500"/>
                </a:lnTo>
                <a:cubicBezTo>
                  <a:pt x="11815" y="833"/>
                  <a:pt x="9926" y="0"/>
                  <a:pt x="7778" y="0"/>
                </a:cubicBezTo>
                <a:lnTo>
                  <a:pt x="7778" y="0"/>
                </a:lnTo>
                <a:cubicBezTo>
                  <a:pt x="5704" y="0"/>
                  <a:pt x="3852" y="833"/>
                  <a:pt x="2222" y="2500"/>
                </a:cubicBezTo>
                <a:lnTo>
                  <a:pt x="2222" y="2500"/>
                </a:lnTo>
                <a:cubicBezTo>
                  <a:pt x="741" y="4333"/>
                  <a:pt x="0" y="6417"/>
                  <a:pt x="0" y="8750"/>
                </a:cubicBezTo>
                <a:lnTo>
                  <a:pt x="0" y="8750"/>
                </a:lnTo>
                <a:cubicBezTo>
                  <a:pt x="0" y="11167"/>
                  <a:pt x="741" y="13292"/>
                  <a:pt x="2222" y="15125"/>
                </a:cubicBezTo>
                <a:lnTo>
                  <a:pt x="2222" y="15125"/>
                </a:lnTo>
                <a:lnTo>
                  <a:pt x="35889" y="52750"/>
                </a:lnTo>
                <a:lnTo>
                  <a:pt x="2222" y="90375"/>
                </a:lnTo>
                <a:cubicBezTo>
                  <a:pt x="741" y="92208"/>
                  <a:pt x="0" y="94292"/>
                  <a:pt x="0" y="96625"/>
                </a:cubicBezTo>
                <a:lnTo>
                  <a:pt x="0" y="96625"/>
                </a:lnTo>
                <a:cubicBezTo>
                  <a:pt x="0" y="99042"/>
                  <a:pt x="741" y="101167"/>
                  <a:pt x="2222" y="103000"/>
                </a:cubicBezTo>
                <a:lnTo>
                  <a:pt x="2222" y="103000"/>
                </a:lnTo>
                <a:cubicBezTo>
                  <a:pt x="3852" y="104667"/>
                  <a:pt x="5704" y="105500"/>
                  <a:pt x="7778" y="105500"/>
                </a:cubicBezTo>
                <a:lnTo>
                  <a:pt x="7778" y="105500"/>
                </a:lnTo>
                <a:cubicBezTo>
                  <a:pt x="9926" y="105500"/>
                  <a:pt x="11815" y="104667"/>
                  <a:pt x="13444" y="103000"/>
                </a:cubicBezTo>
                <a:lnTo>
                  <a:pt x="13444" y="1030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08242819-21"/>
          <p:cNvSpPr txBox="1"/>
          <p:nvPr/>
        </p:nvSpPr>
        <p:spPr>
          <a:xfrm>
            <a:off x="742950" y="126206"/>
            <a:ext cx="1471613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225">
                <a:solidFill>
                  <a:srgbClr val="1A3A5C"/>
                </a:solidFill>
                <a:latin typeface="SimSun"/>
                <a:ea typeface="SimSun"/>
                <a:cs typeface="SimSun"/>
              </a:rPr>
              <a:t>有理数的运算</a:t>
            </a:r>
            <a:endParaRPr/>
          </a:p>
        </p:txBody>
      </p:sp>
      <p:sp>
        <p:nvSpPr>
          <p:cNvPr id="19" name="el-1785508242807-13"/>
          <p:cNvSpPr txBox="1"/>
          <p:nvPr/>
        </p:nvSpPr>
        <p:spPr>
          <a:xfrm>
            <a:off x="7561213" y="171450"/>
            <a:ext cx="12470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94667">
              <a:lnSpc>
                <a:spcPct val="100000"/>
              </a:lnSpc>
            </a:pPr>
            <a:r>
              <a:rPr sz="1010" spc="56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第二章 · 正负术</a:t>
            </a:r>
            <a:endParaRPr/>
          </a:p>
        </p:txBody>
      </p:sp>
      <p:sp>
        <p:nvSpPr>
          <p:cNvPr id="20" name="el-1785508242808-15"/>
          <p:cNvSpPr txBox="1"/>
          <p:nvPr/>
        </p:nvSpPr>
        <p:spPr>
          <a:xfrm>
            <a:off x="400050" y="4904184"/>
            <a:ext cx="134949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8594">
              <a:lnSpc>
                <a:spcPct val="100000"/>
              </a:lnSpc>
            </a:pPr>
            <a:r>
              <a:rPr sz="840" spc="113">
                <a:solidFill>
                  <a:srgbClr val="8B1A1A"/>
                </a:solidFill>
                <a:latin typeface="SimSun"/>
                <a:ea typeface="SimSun"/>
                <a:cs typeface="SimSun"/>
              </a:rPr>
              <a:t>九章算术 · 正负术</a:t>
            </a:r>
            <a:endParaRPr/>
          </a:p>
        </p:txBody>
      </p:sp>
      <p:sp>
        <p:nvSpPr>
          <p:cNvPr id="21" name="el-1785508242808-16"/>
          <p:cNvSpPr txBox="1"/>
          <p:nvPr/>
        </p:nvSpPr>
        <p:spPr>
          <a:xfrm>
            <a:off x="7837513" y="4904184"/>
            <a:ext cx="96001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07156">
              <a:lnSpc>
                <a:spcPct val="100000"/>
              </a:lnSpc>
            </a:pPr>
            <a:r>
              <a:rPr sz="84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第二章 　　　　</a:t>
            </a:r>
            <a:endParaRPr/>
          </a:p>
        </p:txBody>
      </p:sp>
      <p:sp>
        <p:nvSpPr>
          <p:cNvPr id="22" name="el-1785508242829-27"/>
          <p:cNvSpPr/>
          <p:nvPr/>
        </p:nvSpPr>
        <p:spPr>
          <a:xfrm>
            <a:off x="400050" y="157163"/>
            <a:ext cx="2000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7143" y="100000"/>
                </a:lnTo>
                <a:close/>
              </a:path>
            </a:pathLst>
          </a:custGeom>
          <a:solidFill>
            <a:srgbClr val="8B1A1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08242829-28"/>
          <p:cNvSpPr/>
          <p:nvPr/>
        </p:nvSpPr>
        <p:spPr>
          <a:xfrm>
            <a:off x="400050" y="157163"/>
            <a:ext cx="14288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7143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8B1A1A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508242829-29"/>
          <p:cNvCxnSpPr/>
          <p:nvPr/>
        </p:nvCxnSpPr>
        <p:spPr>
          <a:xfrm>
            <a:off x="635794" y="314325"/>
            <a:ext cx="914" cy="85725"/>
          </a:xfrm>
          <a:prstGeom prst="line">
            <a:avLst/>
          </a:prstGeom>
          <a:ln w="14288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-1785508242829-30"/>
          <p:cNvCxnSpPr/>
          <p:nvPr/>
        </p:nvCxnSpPr>
        <p:spPr>
          <a:xfrm>
            <a:off x="557213" y="392906"/>
            <a:ext cx="85725" cy="914"/>
          </a:xfrm>
          <a:prstGeom prst="line">
            <a:avLst/>
          </a:prstGeom>
          <a:ln w="14288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85508242803-6"/>
          <p:cNvSpPr/>
          <p:nvPr/>
        </p:nvSpPr>
        <p:spPr>
          <a:xfrm rot="720001">
            <a:off x="7118457" y="225941"/>
            <a:ext cx="1857376" cy="1857376"/>
          </a:xfrm>
          <a:prstGeom prst="roundRect">
            <a:avLst>
              <a:gd name="adj" fmla="val 2051"/>
            </a:avLst>
          </a:prstGeom>
          <a:noFill/>
          <a:ln w="14288" algn="in">
            <a:solidFill>
              <a:srgbClr val="C4BBA8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el-1785508242804-7"/>
          <p:cNvSpPr/>
          <p:nvPr/>
        </p:nvSpPr>
        <p:spPr>
          <a:xfrm rot="2700000">
            <a:off x="7415212" y="651307"/>
            <a:ext cx="1285875" cy="1285875"/>
          </a:xfrm>
          <a:prstGeom prst="roundRect">
            <a:avLst>
              <a:gd name="adj" fmla="val 1481"/>
            </a:avLst>
          </a:prstGeom>
          <a:noFill/>
          <a:ln w="14288" algn="in">
            <a:solidFill>
              <a:srgbClr val="C4BBA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el-1785508242997-79"/>
          <p:cNvSpPr/>
          <p:nvPr/>
        </p:nvSpPr>
        <p:spPr>
          <a:xfrm>
            <a:off x="471488" y="215429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73"/>
                  <a:pt x="67444" y="97667"/>
                  <a:pt x="75000" y="93381"/>
                </a:cubicBezTo>
                <a:lnTo>
                  <a:pt x="75000" y="93381"/>
                </a:lnTo>
                <a:lnTo>
                  <a:pt x="75000" y="93381"/>
                </a:lnTo>
                <a:cubicBezTo>
                  <a:pt x="82556" y="88937"/>
                  <a:pt x="88683" y="82810"/>
                  <a:pt x="93381" y="75000"/>
                </a:cubicBezTo>
                <a:lnTo>
                  <a:pt x="93381" y="75000"/>
                </a:lnTo>
                <a:cubicBezTo>
                  <a:pt x="97794" y="67063"/>
                  <a:pt x="100000" y="58730"/>
                  <a:pt x="100000" y="50000"/>
                </a:cubicBezTo>
                <a:lnTo>
                  <a:pt x="100000" y="50000"/>
                </a:lnTo>
                <a:cubicBezTo>
                  <a:pt x="100000" y="41270"/>
                  <a:pt x="97794" y="32937"/>
                  <a:pt x="93381" y="25000"/>
                </a:cubicBezTo>
                <a:lnTo>
                  <a:pt x="93381" y="25000"/>
                </a:lnTo>
                <a:cubicBezTo>
                  <a:pt x="88683" y="17190"/>
                  <a:pt x="82556" y="11063"/>
                  <a:pt x="75000" y="6619"/>
                </a:cubicBezTo>
                <a:lnTo>
                  <a:pt x="75000" y="6619"/>
                </a:lnTo>
                <a:cubicBezTo>
                  <a:pt x="67444" y="2333"/>
                  <a:pt x="59111" y="127"/>
                  <a:pt x="50000" y="0"/>
                </a:cubicBezTo>
                <a:lnTo>
                  <a:pt x="50000" y="0"/>
                </a:lnTo>
                <a:cubicBezTo>
                  <a:pt x="40889" y="127"/>
                  <a:pt x="32556" y="2333"/>
                  <a:pt x="25000" y="6619"/>
                </a:cubicBezTo>
                <a:lnTo>
                  <a:pt x="25000" y="6619"/>
                </a:lnTo>
                <a:cubicBezTo>
                  <a:pt x="17444" y="11063"/>
                  <a:pt x="11317" y="17190"/>
                  <a:pt x="6619" y="25000"/>
                </a:cubicBezTo>
                <a:lnTo>
                  <a:pt x="6619" y="25000"/>
                </a:lnTo>
                <a:cubicBezTo>
                  <a:pt x="2206" y="32937"/>
                  <a:pt x="0" y="41270"/>
                  <a:pt x="0" y="50000"/>
                </a:cubicBezTo>
                <a:lnTo>
                  <a:pt x="0" y="50000"/>
                </a:lnTo>
                <a:cubicBezTo>
                  <a:pt x="0" y="58730"/>
                  <a:pt x="2206" y="67063"/>
                  <a:pt x="6619" y="75000"/>
                </a:cubicBezTo>
                <a:lnTo>
                  <a:pt x="6619" y="75000"/>
                </a:lnTo>
                <a:cubicBezTo>
                  <a:pt x="11317" y="82810"/>
                  <a:pt x="17444" y="88937"/>
                  <a:pt x="25000" y="93381"/>
                </a:cubicBezTo>
                <a:lnTo>
                  <a:pt x="25000" y="93381"/>
                </a:lnTo>
                <a:cubicBezTo>
                  <a:pt x="32556" y="97667"/>
                  <a:pt x="40889" y="99873"/>
                  <a:pt x="50000" y="100000"/>
                </a:cubicBezTo>
                <a:lnTo>
                  <a:pt x="50000" y="100000"/>
                </a:lnTo>
                <a:moveTo>
                  <a:pt x="59952" y="63476"/>
                </a:moveTo>
                <a:lnTo>
                  <a:pt x="59952" y="63476"/>
                </a:lnTo>
                <a:lnTo>
                  <a:pt x="31619" y="74429"/>
                </a:lnTo>
                <a:cubicBezTo>
                  <a:pt x="29683" y="74937"/>
                  <a:pt x="28063" y="74540"/>
                  <a:pt x="26762" y="73238"/>
                </a:cubicBezTo>
                <a:lnTo>
                  <a:pt x="26762" y="73238"/>
                </a:lnTo>
                <a:cubicBezTo>
                  <a:pt x="25460" y="71937"/>
                  <a:pt x="25063" y="70317"/>
                  <a:pt x="25571" y="68381"/>
                </a:cubicBezTo>
                <a:lnTo>
                  <a:pt x="25571" y="68381"/>
                </a:lnTo>
                <a:lnTo>
                  <a:pt x="36524" y="40048"/>
                </a:lnTo>
                <a:cubicBezTo>
                  <a:pt x="37190" y="38365"/>
                  <a:pt x="38365" y="37190"/>
                  <a:pt x="40048" y="36524"/>
                </a:cubicBezTo>
                <a:lnTo>
                  <a:pt x="40048" y="36524"/>
                </a:lnTo>
                <a:lnTo>
                  <a:pt x="68381" y="25571"/>
                </a:lnTo>
                <a:cubicBezTo>
                  <a:pt x="70317" y="25063"/>
                  <a:pt x="71937" y="25460"/>
                  <a:pt x="73238" y="26762"/>
                </a:cubicBezTo>
                <a:lnTo>
                  <a:pt x="73238" y="26762"/>
                </a:lnTo>
                <a:cubicBezTo>
                  <a:pt x="74540" y="28063"/>
                  <a:pt x="74937" y="29683"/>
                  <a:pt x="74429" y="31619"/>
                </a:cubicBezTo>
                <a:lnTo>
                  <a:pt x="74429" y="31619"/>
                </a:lnTo>
                <a:lnTo>
                  <a:pt x="63476" y="59952"/>
                </a:lnTo>
                <a:cubicBezTo>
                  <a:pt x="62841" y="61667"/>
                  <a:pt x="61667" y="62841"/>
                  <a:pt x="59952" y="63476"/>
                </a:cubicBezTo>
                <a:lnTo>
                  <a:pt x="59952" y="63476"/>
                </a:lnTo>
                <a:moveTo>
                  <a:pt x="56238" y="50000"/>
                </a:moveTo>
                <a:lnTo>
                  <a:pt x="56238" y="50000"/>
                </a:lnTo>
                <a:cubicBezTo>
                  <a:pt x="56238" y="48190"/>
                  <a:pt x="55651" y="46698"/>
                  <a:pt x="54476" y="45524"/>
                </a:cubicBezTo>
                <a:lnTo>
                  <a:pt x="54476" y="45524"/>
                </a:lnTo>
                <a:lnTo>
                  <a:pt x="54476" y="45524"/>
                </a:lnTo>
                <a:cubicBezTo>
                  <a:pt x="53302" y="44349"/>
                  <a:pt x="51810" y="43762"/>
                  <a:pt x="50000" y="43762"/>
                </a:cubicBezTo>
                <a:lnTo>
                  <a:pt x="50000" y="43762"/>
                </a:lnTo>
                <a:cubicBezTo>
                  <a:pt x="48190" y="43762"/>
                  <a:pt x="46698" y="44349"/>
                  <a:pt x="45524" y="45524"/>
                </a:cubicBezTo>
                <a:lnTo>
                  <a:pt x="45524" y="45524"/>
                </a:lnTo>
                <a:cubicBezTo>
                  <a:pt x="44349" y="46698"/>
                  <a:pt x="43762" y="48190"/>
                  <a:pt x="43762" y="50000"/>
                </a:cubicBezTo>
                <a:lnTo>
                  <a:pt x="43762" y="50000"/>
                </a:lnTo>
                <a:cubicBezTo>
                  <a:pt x="43762" y="51810"/>
                  <a:pt x="44349" y="53302"/>
                  <a:pt x="45524" y="54476"/>
                </a:cubicBezTo>
                <a:lnTo>
                  <a:pt x="45524" y="54476"/>
                </a:lnTo>
                <a:cubicBezTo>
                  <a:pt x="46698" y="55651"/>
                  <a:pt x="48190" y="56238"/>
                  <a:pt x="50000" y="56238"/>
                </a:cubicBezTo>
                <a:lnTo>
                  <a:pt x="50000" y="56238"/>
                </a:lnTo>
                <a:cubicBezTo>
                  <a:pt x="51810" y="56238"/>
                  <a:pt x="53302" y="55651"/>
                  <a:pt x="54476" y="54476"/>
                </a:cubicBezTo>
                <a:lnTo>
                  <a:pt x="54476" y="54476"/>
                </a:lnTo>
                <a:cubicBezTo>
                  <a:pt x="55651" y="53302"/>
                  <a:pt x="56238" y="51810"/>
                  <a:pt x="56238" y="50000"/>
                </a:cubicBezTo>
                <a:lnTo>
                  <a:pt x="56238" y="500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08242995-76"/>
          <p:cNvSpPr/>
          <p:nvPr/>
        </p:nvSpPr>
        <p:spPr>
          <a:xfrm>
            <a:off x="2409453" y="253529"/>
            <a:ext cx="12456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3154" y="40714"/>
                </a:moveTo>
                <a:lnTo>
                  <a:pt x="53308" y="40714"/>
                </a:lnTo>
                <a:lnTo>
                  <a:pt x="1385" y="88714"/>
                </a:lnTo>
                <a:cubicBezTo>
                  <a:pt x="-462" y="90857"/>
                  <a:pt x="-462" y="93000"/>
                  <a:pt x="1385" y="95143"/>
                </a:cubicBezTo>
                <a:lnTo>
                  <a:pt x="1385" y="95143"/>
                </a:lnTo>
                <a:cubicBezTo>
                  <a:pt x="3692" y="96857"/>
                  <a:pt x="6000" y="96857"/>
                  <a:pt x="8308" y="95143"/>
                </a:cubicBezTo>
                <a:lnTo>
                  <a:pt x="8308" y="95143"/>
                </a:lnTo>
                <a:lnTo>
                  <a:pt x="19846" y="84357"/>
                </a:lnTo>
                <a:lnTo>
                  <a:pt x="33692" y="84357"/>
                </a:lnTo>
                <a:cubicBezTo>
                  <a:pt x="43949" y="84262"/>
                  <a:pt x="53333" y="81690"/>
                  <a:pt x="61846" y="76643"/>
                </a:cubicBezTo>
                <a:lnTo>
                  <a:pt x="61846" y="76643"/>
                </a:lnTo>
                <a:cubicBezTo>
                  <a:pt x="62923" y="75881"/>
                  <a:pt x="63256" y="75000"/>
                  <a:pt x="62846" y="74000"/>
                </a:cubicBezTo>
                <a:lnTo>
                  <a:pt x="62846" y="74000"/>
                </a:lnTo>
                <a:cubicBezTo>
                  <a:pt x="62436" y="73000"/>
                  <a:pt x="61564" y="72452"/>
                  <a:pt x="60231" y="72357"/>
                </a:cubicBezTo>
                <a:lnTo>
                  <a:pt x="60231" y="72357"/>
                </a:lnTo>
                <a:cubicBezTo>
                  <a:pt x="59154" y="72214"/>
                  <a:pt x="58538" y="71643"/>
                  <a:pt x="58385" y="70643"/>
                </a:cubicBezTo>
                <a:lnTo>
                  <a:pt x="58385" y="70643"/>
                </a:lnTo>
                <a:cubicBezTo>
                  <a:pt x="58385" y="69738"/>
                  <a:pt x="58795" y="69167"/>
                  <a:pt x="59615" y="68929"/>
                </a:cubicBezTo>
                <a:lnTo>
                  <a:pt x="59615" y="68929"/>
                </a:lnTo>
                <a:lnTo>
                  <a:pt x="76077" y="64429"/>
                </a:lnTo>
                <a:cubicBezTo>
                  <a:pt x="76590" y="64143"/>
                  <a:pt x="77051" y="63881"/>
                  <a:pt x="77462" y="63643"/>
                </a:cubicBezTo>
                <a:lnTo>
                  <a:pt x="77462" y="63643"/>
                </a:lnTo>
                <a:lnTo>
                  <a:pt x="82154" y="59357"/>
                </a:lnTo>
                <a:cubicBezTo>
                  <a:pt x="83077" y="58310"/>
                  <a:pt x="83282" y="57238"/>
                  <a:pt x="82769" y="56143"/>
                </a:cubicBezTo>
                <a:lnTo>
                  <a:pt x="82769" y="56143"/>
                </a:lnTo>
                <a:cubicBezTo>
                  <a:pt x="82205" y="55000"/>
                  <a:pt x="81179" y="54357"/>
                  <a:pt x="79692" y="54214"/>
                </a:cubicBezTo>
                <a:lnTo>
                  <a:pt x="79692" y="54214"/>
                </a:lnTo>
                <a:lnTo>
                  <a:pt x="73231" y="54214"/>
                </a:lnTo>
                <a:cubicBezTo>
                  <a:pt x="72154" y="54119"/>
                  <a:pt x="71538" y="53571"/>
                  <a:pt x="71385" y="52571"/>
                </a:cubicBezTo>
                <a:lnTo>
                  <a:pt x="71385" y="52571"/>
                </a:lnTo>
                <a:cubicBezTo>
                  <a:pt x="71385" y="51667"/>
                  <a:pt x="71795" y="51095"/>
                  <a:pt x="72615" y="50857"/>
                </a:cubicBezTo>
                <a:lnTo>
                  <a:pt x="72615" y="50857"/>
                </a:lnTo>
                <a:lnTo>
                  <a:pt x="95308" y="44429"/>
                </a:lnTo>
                <a:cubicBezTo>
                  <a:pt x="96282" y="44190"/>
                  <a:pt x="96974" y="43762"/>
                  <a:pt x="97385" y="43143"/>
                </a:cubicBezTo>
                <a:lnTo>
                  <a:pt x="97385" y="43143"/>
                </a:lnTo>
                <a:cubicBezTo>
                  <a:pt x="99538" y="39095"/>
                  <a:pt x="100615" y="34762"/>
                  <a:pt x="100615" y="30143"/>
                </a:cubicBezTo>
                <a:lnTo>
                  <a:pt x="100615" y="30143"/>
                </a:lnTo>
                <a:cubicBezTo>
                  <a:pt x="100462" y="22095"/>
                  <a:pt x="97410" y="15238"/>
                  <a:pt x="91462" y="9571"/>
                </a:cubicBezTo>
                <a:lnTo>
                  <a:pt x="91462" y="9571"/>
                </a:lnTo>
                <a:lnTo>
                  <a:pt x="90231" y="8500"/>
                </a:lnTo>
                <a:cubicBezTo>
                  <a:pt x="84179" y="2976"/>
                  <a:pt x="76821" y="143"/>
                  <a:pt x="68154" y="0"/>
                </a:cubicBezTo>
                <a:lnTo>
                  <a:pt x="68154" y="0"/>
                </a:lnTo>
                <a:cubicBezTo>
                  <a:pt x="59487" y="143"/>
                  <a:pt x="52128" y="2976"/>
                  <a:pt x="46077" y="8500"/>
                </a:cubicBezTo>
                <a:lnTo>
                  <a:pt x="46077" y="8500"/>
                </a:lnTo>
                <a:lnTo>
                  <a:pt x="24923" y="28071"/>
                </a:lnTo>
                <a:cubicBezTo>
                  <a:pt x="20051" y="32595"/>
                  <a:pt x="16333" y="37810"/>
                  <a:pt x="13769" y="43714"/>
                </a:cubicBezTo>
                <a:lnTo>
                  <a:pt x="13769" y="43714"/>
                </a:lnTo>
                <a:cubicBezTo>
                  <a:pt x="11103" y="49619"/>
                  <a:pt x="9769" y="55762"/>
                  <a:pt x="9769" y="62143"/>
                </a:cubicBezTo>
                <a:lnTo>
                  <a:pt x="9769" y="62143"/>
                </a:lnTo>
                <a:lnTo>
                  <a:pt x="9769" y="72500"/>
                </a:lnTo>
                <a:lnTo>
                  <a:pt x="48308" y="36929"/>
                </a:lnTo>
                <a:cubicBezTo>
                  <a:pt x="49795" y="35786"/>
                  <a:pt x="51282" y="35786"/>
                  <a:pt x="52769" y="36929"/>
                </a:cubicBezTo>
                <a:lnTo>
                  <a:pt x="52769" y="36929"/>
                </a:lnTo>
                <a:cubicBezTo>
                  <a:pt x="53846" y="38071"/>
                  <a:pt x="53974" y="39333"/>
                  <a:pt x="53154" y="40714"/>
                </a:cubicBezTo>
                <a:lnTo>
                  <a:pt x="53154" y="40714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08242996-77"/>
          <p:cNvSpPr/>
          <p:nvPr/>
        </p:nvSpPr>
        <p:spPr>
          <a:xfrm>
            <a:off x="6026200" y="5013796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273"/>
                </a:moveTo>
                <a:lnTo>
                  <a:pt x="0" y="10273"/>
                </a:lnTo>
                <a:lnTo>
                  <a:pt x="0" y="20455"/>
                </a:lnTo>
                <a:cubicBezTo>
                  <a:pt x="0" y="22455"/>
                  <a:pt x="500" y="24091"/>
                  <a:pt x="1500" y="25364"/>
                </a:cubicBezTo>
                <a:lnTo>
                  <a:pt x="1500" y="25364"/>
                </a:lnTo>
                <a:cubicBezTo>
                  <a:pt x="2500" y="26636"/>
                  <a:pt x="3786" y="27273"/>
                  <a:pt x="5357" y="27273"/>
                </a:cubicBezTo>
                <a:lnTo>
                  <a:pt x="5357" y="27273"/>
                </a:lnTo>
                <a:lnTo>
                  <a:pt x="8071" y="27273"/>
                </a:lnTo>
                <a:lnTo>
                  <a:pt x="16071" y="27273"/>
                </a:lnTo>
                <a:lnTo>
                  <a:pt x="16071" y="10273"/>
                </a:lnTo>
                <a:cubicBezTo>
                  <a:pt x="15976" y="7424"/>
                  <a:pt x="15190" y="5000"/>
                  <a:pt x="13714" y="3000"/>
                </a:cubicBezTo>
                <a:lnTo>
                  <a:pt x="13714" y="3000"/>
                </a:lnTo>
                <a:cubicBezTo>
                  <a:pt x="12143" y="1121"/>
                  <a:pt x="10262" y="121"/>
                  <a:pt x="8071" y="0"/>
                </a:cubicBezTo>
                <a:lnTo>
                  <a:pt x="8071" y="0"/>
                </a:lnTo>
                <a:cubicBezTo>
                  <a:pt x="5833" y="121"/>
                  <a:pt x="3929" y="1121"/>
                  <a:pt x="2357" y="3000"/>
                </a:cubicBezTo>
                <a:lnTo>
                  <a:pt x="2357" y="3000"/>
                </a:lnTo>
                <a:cubicBezTo>
                  <a:pt x="881" y="5000"/>
                  <a:pt x="95" y="7424"/>
                  <a:pt x="0" y="10273"/>
                </a:cubicBezTo>
                <a:lnTo>
                  <a:pt x="0" y="10273"/>
                </a:lnTo>
                <a:moveTo>
                  <a:pt x="18786" y="0"/>
                </a:moveTo>
                <a:lnTo>
                  <a:pt x="18786" y="0"/>
                </a:lnTo>
                <a:cubicBezTo>
                  <a:pt x="20548" y="2970"/>
                  <a:pt x="21429" y="6394"/>
                  <a:pt x="21429" y="10273"/>
                </a:cubicBezTo>
                <a:lnTo>
                  <a:pt x="21429" y="10273"/>
                </a:lnTo>
                <a:lnTo>
                  <a:pt x="21429" y="75000"/>
                </a:lnTo>
                <a:cubicBezTo>
                  <a:pt x="21524" y="78818"/>
                  <a:pt x="22595" y="82000"/>
                  <a:pt x="24643" y="84545"/>
                </a:cubicBezTo>
                <a:lnTo>
                  <a:pt x="24643" y="84545"/>
                </a:lnTo>
                <a:cubicBezTo>
                  <a:pt x="26643" y="87152"/>
                  <a:pt x="29143" y="88515"/>
                  <a:pt x="32143" y="88636"/>
                </a:cubicBezTo>
                <a:lnTo>
                  <a:pt x="32143" y="88636"/>
                </a:lnTo>
                <a:cubicBezTo>
                  <a:pt x="35143" y="88515"/>
                  <a:pt x="37643" y="87152"/>
                  <a:pt x="39643" y="84545"/>
                </a:cubicBezTo>
                <a:lnTo>
                  <a:pt x="39643" y="84545"/>
                </a:lnTo>
                <a:cubicBezTo>
                  <a:pt x="41690" y="82000"/>
                  <a:pt x="42762" y="78818"/>
                  <a:pt x="42857" y="75000"/>
                </a:cubicBezTo>
                <a:lnTo>
                  <a:pt x="42857" y="75000"/>
                </a:lnTo>
                <a:lnTo>
                  <a:pt x="42857" y="73909"/>
                </a:lnTo>
                <a:cubicBezTo>
                  <a:pt x="42952" y="70394"/>
                  <a:pt x="43905" y="67424"/>
                  <a:pt x="45714" y="65000"/>
                </a:cubicBezTo>
                <a:lnTo>
                  <a:pt x="45714" y="65000"/>
                </a:lnTo>
                <a:cubicBezTo>
                  <a:pt x="47619" y="62697"/>
                  <a:pt x="49952" y="61485"/>
                  <a:pt x="52714" y="61364"/>
                </a:cubicBezTo>
                <a:lnTo>
                  <a:pt x="52714" y="61364"/>
                </a:lnTo>
                <a:lnTo>
                  <a:pt x="80357" y="61364"/>
                </a:lnTo>
                <a:lnTo>
                  <a:pt x="80357" y="20455"/>
                </a:lnTo>
                <a:cubicBezTo>
                  <a:pt x="80262" y="14636"/>
                  <a:pt x="78690" y="9818"/>
                  <a:pt x="75643" y="6000"/>
                </a:cubicBezTo>
                <a:lnTo>
                  <a:pt x="75643" y="6000"/>
                </a:lnTo>
                <a:cubicBezTo>
                  <a:pt x="72643" y="2121"/>
                  <a:pt x="68857" y="121"/>
                  <a:pt x="64286" y="0"/>
                </a:cubicBezTo>
                <a:lnTo>
                  <a:pt x="64286" y="0"/>
                </a:lnTo>
                <a:lnTo>
                  <a:pt x="18786" y="0"/>
                </a:lnTo>
                <a:moveTo>
                  <a:pt x="77714" y="95455"/>
                </a:moveTo>
                <a:lnTo>
                  <a:pt x="77714" y="95455"/>
                </a:lnTo>
                <a:cubicBezTo>
                  <a:pt x="83048" y="95333"/>
                  <a:pt x="87452" y="93000"/>
                  <a:pt x="90929" y="88455"/>
                </a:cubicBezTo>
                <a:lnTo>
                  <a:pt x="90929" y="88455"/>
                </a:lnTo>
                <a:lnTo>
                  <a:pt x="90929" y="88455"/>
                </a:lnTo>
                <a:cubicBezTo>
                  <a:pt x="94500" y="84030"/>
                  <a:pt x="96333" y="78424"/>
                  <a:pt x="96429" y="71636"/>
                </a:cubicBezTo>
                <a:lnTo>
                  <a:pt x="96429" y="71636"/>
                </a:lnTo>
                <a:cubicBezTo>
                  <a:pt x="96333" y="69455"/>
                  <a:pt x="95452" y="68303"/>
                  <a:pt x="93786" y="68182"/>
                </a:cubicBezTo>
                <a:lnTo>
                  <a:pt x="93786" y="68182"/>
                </a:lnTo>
                <a:lnTo>
                  <a:pt x="52714" y="68182"/>
                </a:lnTo>
                <a:cubicBezTo>
                  <a:pt x="49952" y="68485"/>
                  <a:pt x="48452" y="70394"/>
                  <a:pt x="48214" y="73909"/>
                </a:cubicBezTo>
                <a:lnTo>
                  <a:pt x="48214" y="73909"/>
                </a:lnTo>
                <a:lnTo>
                  <a:pt x="48214" y="75000"/>
                </a:lnTo>
                <a:cubicBezTo>
                  <a:pt x="48119" y="80818"/>
                  <a:pt x="46548" y="85636"/>
                  <a:pt x="43500" y="89455"/>
                </a:cubicBezTo>
                <a:lnTo>
                  <a:pt x="43500" y="89455"/>
                </a:lnTo>
                <a:cubicBezTo>
                  <a:pt x="40500" y="93333"/>
                  <a:pt x="36714" y="95333"/>
                  <a:pt x="32143" y="95455"/>
                </a:cubicBezTo>
                <a:lnTo>
                  <a:pt x="32143" y="95455"/>
                </a:lnTo>
                <a:lnTo>
                  <a:pt x="61643" y="95455"/>
                </a:lnTo>
                <a:lnTo>
                  <a:pt x="77714" y="95455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08242996-78"/>
          <p:cNvSpPr/>
          <p:nvPr/>
        </p:nvSpPr>
        <p:spPr>
          <a:xfrm>
            <a:off x="7591127" y="5013796"/>
            <a:ext cx="5715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42818"/>
                </a:moveTo>
                <a:lnTo>
                  <a:pt x="96500" y="42818"/>
                </a:lnTo>
                <a:cubicBezTo>
                  <a:pt x="98833" y="44273"/>
                  <a:pt x="100000" y="45909"/>
                  <a:pt x="100000" y="47727"/>
                </a:cubicBezTo>
                <a:lnTo>
                  <a:pt x="100000" y="47727"/>
                </a:lnTo>
                <a:lnTo>
                  <a:pt x="100000" y="47727"/>
                </a:lnTo>
                <a:cubicBezTo>
                  <a:pt x="100000" y="49545"/>
                  <a:pt x="98833" y="51182"/>
                  <a:pt x="96500" y="52636"/>
                </a:cubicBezTo>
                <a:lnTo>
                  <a:pt x="96500" y="52636"/>
                </a:lnTo>
                <a:lnTo>
                  <a:pt x="21500" y="93545"/>
                </a:lnTo>
                <a:cubicBezTo>
                  <a:pt x="18833" y="94818"/>
                  <a:pt x="15833" y="95455"/>
                  <a:pt x="12500" y="95455"/>
                </a:cubicBezTo>
                <a:lnTo>
                  <a:pt x="12500" y="95455"/>
                </a:lnTo>
                <a:cubicBezTo>
                  <a:pt x="9167" y="95455"/>
                  <a:pt x="6167" y="94818"/>
                  <a:pt x="3500" y="93545"/>
                </a:cubicBezTo>
                <a:lnTo>
                  <a:pt x="3500" y="93545"/>
                </a:lnTo>
                <a:cubicBezTo>
                  <a:pt x="1167" y="92091"/>
                  <a:pt x="0" y="90455"/>
                  <a:pt x="0" y="88636"/>
                </a:cubicBezTo>
                <a:lnTo>
                  <a:pt x="0" y="88636"/>
                </a:lnTo>
                <a:cubicBezTo>
                  <a:pt x="0" y="86818"/>
                  <a:pt x="1167" y="85182"/>
                  <a:pt x="3500" y="83727"/>
                </a:cubicBezTo>
                <a:lnTo>
                  <a:pt x="3500" y="83727"/>
                </a:lnTo>
                <a:lnTo>
                  <a:pt x="70000" y="47727"/>
                </a:lnTo>
                <a:lnTo>
                  <a:pt x="3500" y="11727"/>
                </a:lnTo>
                <a:cubicBezTo>
                  <a:pt x="1167" y="10273"/>
                  <a:pt x="0" y="8636"/>
                  <a:pt x="0" y="6818"/>
                </a:cubicBezTo>
                <a:lnTo>
                  <a:pt x="0" y="6818"/>
                </a:lnTo>
                <a:cubicBezTo>
                  <a:pt x="0" y="5000"/>
                  <a:pt x="1167" y="3364"/>
                  <a:pt x="3500" y="1909"/>
                </a:cubicBezTo>
                <a:lnTo>
                  <a:pt x="3500" y="1909"/>
                </a:lnTo>
                <a:cubicBezTo>
                  <a:pt x="6167" y="636"/>
                  <a:pt x="9167" y="0"/>
                  <a:pt x="12500" y="0"/>
                </a:cubicBezTo>
                <a:lnTo>
                  <a:pt x="12500" y="0"/>
                </a:lnTo>
                <a:cubicBezTo>
                  <a:pt x="15833" y="0"/>
                  <a:pt x="18833" y="636"/>
                  <a:pt x="21500" y="1909"/>
                </a:cubicBezTo>
                <a:lnTo>
                  <a:pt x="21500" y="1909"/>
                </a:lnTo>
                <a:lnTo>
                  <a:pt x="96500" y="42818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5508242819-22"/>
          <p:cNvSpPr txBox="1"/>
          <p:nvPr/>
        </p:nvSpPr>
        <p:spPr>
          <a:xfrm>
            <a:off x="871538" y="146372"/>
            <a:ext cx="1328738" cy="3381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 spc="338">
                <a:solidFill>
                  <a:srgbClr val="2C2C2C"/>
                </a:solidFill>
                <a:latin typeface="SimSun"/>
                <a:ea typeface="SimSun"/>
                <a:cs typeface="SimSun"/>
              </a:rPr>
              <a:t>本章导航</a:t>
            </a:r>
            <a:endParaRPr/>
          </a:p>
        </p:txBody>
      </p:sp>
      <p:sp>
        <p:nvSpPr>
          <p:cNvPr id="33" name="el-1785508242816-18"/>
          <p:cNvSpPr txBox="1"/>
          <p:nvPr/>
        </p:nvSpPr>
        <p:spPr>
          <a:xfrm>
            <a:off x="2407444" y="229716"/>
            <a:ext cx="110237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2875">
              <a:lnSpc>
                <a:spcPct val="100000"/>
              </a:lnSpc>
            </a:pPr>
            <a:r>
              <a:rPr sz="1010" spc="113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四章 · 四境</a:t>
            </a:r>
            <a:endParaRPr/>
          </a:p>
        </p:txBody>
      </p:sp>
      <p:sp>
        <p:nvSpPr>
          <p:cNvPr id="34" name="el-1785508242817-19"/>
          <p:cNvSpPr txBox="1"/>
          <p:nvPr/>
        </p:nvSpPr>
        <p:spPr>
          <a:xfrm>
            <a:off x="6026200" y="4987603"/>
            <a:ext cx="1407765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92881">
              <a:lnSpc>
                <a:spcPct val="100000"/>
              </a:lnSpc>
            </a:pPr>
            <a:r>
              <a:rPr sz="900" spc="56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正负术 · 千年传承</a:t>
            </a:r>
            <a:endParaRPr/>
          </a:p>
        </p:txBody>
      </p:sp>
      <p:sp>
        <p:nvSpPr>
          <p:cNvPr id="35" name="el-1785508242818-20"/>
          <p:cNvSpPr txBox="1"/>
          <p:nvPr/>
        </p:nvSpPr>
        <p:spPr>
          <a:xfrm>
            <a:off x="7583984" y="4987603"/>
            <a:ext cx="115996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71438">
              <a:lnSpc>
                <a:spcPct val="100000"/>
              </a:lnSpc>
            </a:pPr>
            <a:r>
              <a:rPr sz="90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四则 · 乘方 · 进位</a:t>
            </a:r>
            <a:endParaRPr/>
          </a:p>
        </p:txBody>
      </p:sp>
      <p:sp>
        <p:nvSpPr>
          <p:cNvPr id="36" name="el-1785508242825-23"/>
          <p:cNvSpPr/>
          <p:nvPr/>
        </p:nvSpPr>
        <p:spPr>
          <a:xfrm>
            <a:off x="400050" y="715491"/>
            <a:ext cx="2628900" cy="19606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61" y="0"/>
                </a:moveTo>
                <a:lnTo>
                  <a:pt x="96739" y="0"/>
                </a:lnTo>
                <a:lnTo>
                  <a:pt x="97058" y="19"/>
                </a:lnTo>
                <a:lnTo>
                  <a:pt x="97377" y="83"/>
                </a:lnTo>
                <a:lnTo>
                  <a:pt x="97685" y="189"/>
                </a:lnTo>
                <a:lnTo>
                  <a:pt x="97986" y="335"/>
                </a:lnTo>
                <a:lnTo>
                  <a:pt x="98275" y="515"/>
                </a:lnTo>
                <a:lnTo>
                  <a:pt x="98551" y="738"/>
                </a:lnTo>
                <a:lnTo>
                  <a:pt x="98808" y="990"/>
                </a:lnTo>
                <a:lnTo>
                  <a:pt x="99043" y="1282"/>
                </a:lnTo>
                <a:lnTo>
                  <a:pt x="99261" y="1597"/>
                </a:lnTo>
                <a:lnTo>
                  <a:pt x="99449" y="1942"/>
                </a:lnTo>
                <a:lnTo>
                  <a:pt x="99616" y="2311"/>
                </a:lnTo>
                <a:lnTo>
                  <a:pt x="99750" y="2699"/>
                </a:lnTo>
                <a:lnTo>
                  <a:pt x="99859" y="3102"/>
                </a:lnTo>
                <a:lnTo>
                  <a:pt x="99938" y="3515"/>
                </a:lnTo>
                <a:lnTo>
                  <a:pt x="99986" y="3942"/>
                </a:lnTo>
                <a:lnTo>
                  <a:pt x="100000" y="4369"/>
                </a:lnTo>
                <a:lnTo>
                  <a:pt x="100000" y="95631"/>
                </a:lnTo>
                <a:lnTo>
                  <a:pt x="99986" y="96058"/>
                </a:lnTo>
                <a:lnTo>
                  <a:pt x="99938" y="96485"/>
                </a:lnTo>
                <a:lnTo>
                  <a:pt x="99859" y="96898"/>
                </a:lnTo>
                <a:lnTo>
                  <a:pt x="99750" y="97301"/>
                </a:lnTo>
                <a:lnTo>
                  <a:pt x="99616" y="97689"/>
                </a:lnTo>
                <a:lnTo>
                  <a:pt x="99449" y="98058"/>
                </a:lnTo>
                <a:lnTo>
                  <a:pt x="99261" y="98403"/>
                </a:lnTo>
                <a:lnTo>
                  <a:pt x="99043" y="98718"/>
                </a:lnTo>
                <a:lnTo>
                  <a:pt x="98808" y="99010"/>
                </a:lnTo>
                <a:lnTo>
                  <a:pt x="98551" y="99262"/>
                </a:lnTo>
                <a:lnTo>
                  <a:pt x="98275" y="99485"/>
                </a:lnTo>
                <a:lnTo>
                  <a:pt x="97986" y="99665"/>
                </a:lnTo>
                <a:lnTo>
                  <a:pt x="97685" y="99811"/>
                </a:lnTo>
                <a:lnTo>
                  <a:pt x="97377" y="99917"/>
                </a:lnTo>
                <a:lnTo>
                  <a:pt x="97058" y="99981"/>
                </a:lnTo>
                <a:lnTo>
                  <a:pt x="96739" y="100000"/>
                </a:lnTo>
                <a:lnTo>
                  <a:pt x="3261" y="100000"/>
                </a:lnTo>
                <a:lnTo>
                  <a:pt x="2942" y="99981"/>
                </a:lnTo>
                <a:lnTo>
                  <a:pt x="2623" y="99917"/>
                </a:lnTo>
                <a:lnTo>
                  <a:pt x="2315" y="99811"/>
                </a:lnTo>
                <a:lnTo>
                  <a:pt x="2014" y="99665"/>
                </a:lnTo>
                <a:lnTo>
                  <a:pt x="1725" y="99485"/>
                </a:lnTo>
                <a:lnTo>
                  <a:pt x="1449" y="99262"/>
                </a:lnTo>
                <a:lnTo>
                  <a:pt x="1192" y="99010"/>
                </a:lnTo>
                <a:lnTo>
                  <a:pt x="957" y="98718"/>
                </a:lnTo>
                <a:lnTo>
                  <a:pt x="739" y="98403"/>
                </a:lnTo>
                <a:lnTo>
                  <a:pt x="551" y="98058"/>
                </a:lnTo>
                <a:lnTo>
                  <a:pt x="384" y="97689"/>
                </a:lnTo>
                <a:lnTo>
                  <a:pt x="250" y="97301"/>
                </a:lnTo>
                <a:lnTo>
                  <a:pt x="141" y="96898"/>
                </a:lnTo>
                <a:lnTo>
                  <a:pt x="62" y="96485"/>
                </a:lnTo>
                <a:lnTo>
                  <a:pt x="14" y="96058"/>
                </a:lnTo>
                <a:lnTo>
                  <a:pt x="0" y="95631"/>
                </a:lnTo>
                <a:lnTo>
                  <a:pt x="0" y="4369"/>
                </a:lnTo>
                <a:lnTo>
                  <a:pt x="14" y="3942"/>
                </a:lnTo>
                <a:lnTo>
                  <a:pt x="62" y="3515"/>
                </a:lnTo>
                <a:lnTo>
                  <a:pt x="141" y="3102"/>
                </a:lnTo>
                <a:lnTo>
                  <a:pt x="250" y="2699"/>
                </a:lnTo>
                <a:lnTo>
                  <a:pt x="384" y="2311"/>
                </a:lnTo>
                <a:lnTo>
                  <a:pt x="551" y="1942"/>
                </a:lnTo>
                <a:lnTo>
                  <a:pt x="739" y="1597"/>
                </a:lnTo>
                <a:lnTo>
                  <a:pt x="957" y="1282"/>
                </a:lnTo>
                <a:lnTo>
                  <a:pt x="1192" y="990"/>
                </a:lnTo>
                <a:lnTo>
                  <a:pt x="1449" y="738"/>
                </a:lnTo>
                <a:lnTo>
                  <a:pt x="1725" y="515"/>
                </a:lnTo>
                <a:lnTo>
                  <a:pt x="2014" y="335"/>
                </a:lnTo>
                <a:lnTo>
                  <a:pt x="2315" y="189"/>
                </a:lnTo>
                <a:lnTo>
                  <a:pt x="2623" y="83"/>
                </a:lnTo>
                <a:lnTo>
                  <a:pt x="2942" y="19"/>
                </a:lnTo>
                <a:lnTo>
                  <a:pt x="326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28588" dist="42863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7" name="el-1785508242830-31"/>
          <p:cNvSpPr/>
          <p:nvPr/>
        </p:nvSpPr>
        <p:spPr>
          <a:xfrm>
            <a:off x="400050" y="715491"/>
            <a:ext cx="2628900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6" y="90198"/>
                </a:lnTo>
                <a:lnTo>
                  <a:pt x="63" y="80491"/>
                </a:lnTo>
                <a:lnTo>
                  <a:pt x="140" y="70972"/>
                </a:lnTo>
                <a:lnTo>
                  <a:pt x="248" y="61732"/>
                </a:lnTo>
                <a:lnTo>
                  <a:pt x="385" y="52860"/>
                </a:lnTo>
                <a:lnTo>
                  <a:pt x="550" y="44443"/>
                </a:lnTo>
                <a:lnTo>
                  <a:pt x="740" y="36561"/>
                </a:lnTo>
                <a:lnTo>
                  <a:pt x="955" y="29289"/>
                </a:lnTo>
                <a:lnTo>
                  <a:pt x="1192" y="22699"/>
                </a:lnTo>
                <a:lnTo>
                  <a:pt x="1449" y="16853"/>
                </a:lnTo>
                <a:lnTo>
                  <a:pt x="1724" y="11808"/>
                </a:lnTo>
                <a:lnTo>
                  <a:pt x="2013" y="7612"/>
                </a:lnTo>
                <a:lnTo>
                  <a:pt x="2314" y="4306"/>
                </a:lnTo>
                <a:lnTo>
                  <a:pt x="2625" y="1921"/>
                </a:lnTo>
                <a:lnTo>
                  <a:pt x="2941" y="482"/>
                </a:lnTo>
                <a:lnTo>
                  <a:pt x="3261" y="0"/>
                </a:lnTo>
                <a:lnTo>
                  <a:pt x="96739" y="0"/>
                </a:lnTo>
                <a:lnTo>
                  <a:pt x="97059" y="482"/>
                </a:lnTo>
                <a:lnTo>
                  <a:pt x="97375" y="1921"/>
                </a:lnTo>
                <a:lnTo>
                  <a:pt x="97686" y="4306"/>
                </a:lnTo>
                <a:lnTo>
                  <a:pt x="97987" y="7612"/>
                </a:lnTo>
                <a:lnTo>
                  <a:pt x="98276" y="11808"/>
                </a:lnTo>
                <a:lnTo>
                  <a:pt x="98551" y="16853"/>
                </a:lnTo>
                <a:lnTo>
                  <a:pt x="98808" y="22699"/>
                </a:lnTo>
                <a:lnTo>
                  <a:pt x="99045" y="29289"/>
                </a:lnTo>
                <a:lnTo>
                  <a:pt x="99260" y="36561"/>
                </a:lnTo>
                <a:lnTo>
                  <a:pt x="99450" y="44443"/>
                </a:lnTo>
                <a:lnTo>
                  <a:pt x="99615" y="52860"/>
                </a:lnTo>
                <a:lnTo>
                  <a:pt x="99752" y="61732"/>
                </a:lnTo>
                <a:lnTo>
                  <a:pt x="99860" y="70972"/>
                </a:lnTo>
                <a:lnTo>
                  <a:pt x="99937" y="80491"/>
                </a:lnTo>
                <a:lnTo>
                  <a:pt x="99984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984" y="94282"/>
                </a:lnTo>
                <a:lnTo>
                  <a:pt x="99937" y="88620"/>
                </a:lnTo>
                <a:lnTo>
                  <a:pt x="99860" y="83067"/>
                </a:lnTo>
                <a:lnTo>
                  <a:pt x="99752" y="77677"/>
                </a:lnTo>
                <a:lnTo>
                  <a:pt x="99615" y="72502"/>
                </a:lnTo>
                <a:lnTo>
                  <a:pt x="99450" y="67592"/>
                </a:lnTo>
                <a:lnTo>
                  <a:pt x="99260" y="62994"/>
                </a:lnTo>
                <a:lnTo>
                  <a:pt x="99045" y="58752"/>
                </a:lnTo>
                <a:lnTo>
                  <a:pt x="98808" y="54908"/>
                </a:lnTo>
                <a:lnTo>
                  <a:pt x="98551" y="51498"/>
                </a:lnTo>
                <a:lnTo>
                  <a:pt x="98276" y="48555"/>
                </a:lnTo>
                <a:lnTo>
                  <a:pt x="97987" y="46107"/>
                </a:lnTo>
                <a:lnTo>
                  <a:pt x="97686" y="44178"/>
                </a:lnTo>
                <a:lnTo>
                  <a:pt x="97375" y="42788"/>
                </a:lnTo>
                <a:lnTo>
                  <a:pt x="97059" y="41948"/>
                </a:lnTo>
                <a:lnTo>
                  <a:pt x="96739" y="41667"/>
                </a:lnTo>
                <a:lnTo>
                  <a:pt x="3261" y="41667"/>
                </a:lnTo>
                <a:lnTo>
                  <a:pt x="2941" y="41948"/>
                </a:lnTo>
                <a:lnTo>
                  <a:pt x="2625" y="42788"/>
                </a:lnTo>
                <a:lnTo>
                  <a:pt x="2314" y="44178"/>
                </a:lnTo>
                <a:lnTo>
                  <a:pt x="2013" y="46107"/>
                </a:lnTo>
                <a:lnTo>
                  <a:pt x="1724" y="48555"/>
                </a:lnTo>
                <a:lnTo>
                  <a:pt x="1449" y="51498"/>
                </a:lnTo>
                <a:lnTo>
                  <a:pt x="1192" y="54908"/>
                </a:lnTo>
                <a:lnTo>
                  <a:pt x="955" y="58752"/>
                </a:lnTo>
                <a:lnTo>
                  <a:pt x="740" y="62994"/>
                </a:lnTo>
                <a:lnTo>
                  <a:pt x="550" y="67592"/>
                </a:lnTo>
                <a:lnTo>
                  <a:pt x="385" y="72502"/>
                </a:lnTo>
                <a:lnTo>
                  <a:pt x="248" y="77677"/>
                </a:lnTo>
                <a:lnTo>
                  <a:pt x="140" y="83067"/>
                </a:lnTo>
                <a:lnTo>
                  <a:pt x="63" y="88620"/>
                </a:lnTo>
                <a:lnTo>
                  <a:pt x="16" y="94282"/>
                </a:lnTo>
                <a:lnTo>
                  <a:pt x="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08242997-80"/>
          <p:cNvSpPr/>
          <p:nvPr/>
        </p:nvSpPr>
        <p:spPr>
          <a:xfrm>
            <a:off x="571500" y="101076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08242840-39"/>
          <p:cNvSpPr/>
          <p:nvPr/>
        </p:nvSpPr>
        <p:spPr>
          <a:xfrm>
            <a:off x="571500" y="1833191"/>
            <a:ext cx="2286000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" y="0"/>
                </a:moveTo>
                <a:lnTo>
                  <a:pt x="98125" y="0"/>
                </a:lnTo>
                <a:lnTo>
                  <a:pt x="98308" y="63"/>
                </a:lnTo>
                <a:lnTo>
                  <a:pt x="98492" y="281"/>
                </a:lnTo>
                <a:lnTo>
                  <a:pt x="98671" y="594"/>
                </a:lnTo>
                <a:lnTo>
                  <a:pt x="98842" y="1063"/>
                </a:lnTo>
                <a:lnTo>
                  <a:pt x="99008" y="1656"/>
                </a:lnTo>
                <a:lnTo>
                  <a:pt x="99167" y="2375"/>
                </a:lnTo>
                <a:lnTo>
                  <a:pt x="99313" y="3188"/>
                </a:lnTo>
                <a:lnTo>
                  <a:pt x="99450" y="4125"/>
                </a:lnTo>
                <a:lnTo>
                  <a:pt x="99575" y="5156"/>
                </a:lnTo>
                <a:lnTo>
                  <a:pt x="99683" y="6250"/>
                </a:lnTo>
                <a:lnTo>
                  <a:pt x="99779" y="7438"/>
                </a:lnTo>
                <a:lnTo>
                  <a:pt x="99858" y="8688"/>
                </a:lnTo>
                <a:lnTo>
                  <a:pt x="99921" y="9969"/>
                </a:lnTo>
                <a:lnTo>
                  <a:pt x="99963" y="11313"/>
                </a:lnTo>
                <a:lnTo>
                  <a:pt x="99992" y="12687"/>
                </a:lnTo>
                <a:lnTo>
                  <a:pt x="100000" y="14063"/>
                </a:lnTo>
                <a:lnTo>
                  <a:pt x="100000" y="85938"/>
                </a:lnTo>
                <a:lnTo>
                  <a:pt x="99992" y="87313"/>
                </a:lnTo>
                <a:lnTo>
                  <a:pt x="99963" y="88688"/>
                </a:lnTo>
                <a:lnTo>
                  <a:pt x="99921" y="90031"/>
                </a:lnTo>
                <a:lnTo>
                  <a:pt x="99858" y="91313"/>
                </a:lnTo>
                <a:lnTo>
                  <a:pt x="99779" y="92563"/>
                </a:lnTo>
                <a:lnTo>
                  <a:pt x="99683" y="93750"/>
                </a:lnTo>
                <a:lnTo>
                  <a:pt x="99575" y="94844"/>
                </a:lnTo>
                <a:lnTo>
                  <a:pt x="99450" y="95875"/>
                </a:lnTo>
                <a:lnTo>
                  <a:pt x="99313" y="96813"/>
                </a:lnTo>
                <a:lnTo>
                  <a:pt x="99167" y="97625"/>
                </a:lnTo>
                <a:lnTo>
                  <a:pt x="99008" y="98344"/>
                </a:lnTo>
                <a:lnTo>
                  <a:pt x="98842" y="98938"/>
                </a:lnTo>
                <a:lnTo>
                  <a:pt x="98671" y="99406"/>
                </a:lnTo>
                <a:lnTo>
                  <a:pt x="98492" y="99719"/>
                </a:lnTo>
                <a:lnTo>
                  <a:pt x="98308" y="99938"/>
                </a:lnTo>
                <a:lnTo>
                  <a:pt x="98125" y="100000"/>
                </a:lnTo>
                <a:lnTo>
                  <a:pt x="1875" y="100000"/>
                </a:lnTo>
                <a:lnTo>
                  <a:pt x="1692" y="99938"/>
                </a:lnTo>
                <a:lnTo>
                  <a:pt x="1508" y="99719"/>
                </a:lnTo>
                <a:lnTo>
                  <a:pt x="1329" y="99406"/>
                </a:lnTo>
                <a:lnTo>
                  <a:pt x="1158" y="98938"/>
                </a:lnTo>
                <a:lnTo>
                  <a:pt x="992" y="98344"/>
                </a:lnTo>
                <a:lnTo>
                  <a:pt x="833" y="97625"/>
                </a:lnTo>
                <a:lnTo>
                  <a:pt x="688" y="96813"/>
                </a:lnTo>
                <a:lnTo>
                  <a:pt x="550" y="95875"/>
                </a:lnTo>
                <a:lnTo>
                  <a:pt x="425" y="94844"/>
                </a:lnTo>
                <a:lnTo>
                  <a:pt x="317" y="93750"/>
                </a:lnTo>
                <a:lnTo>
                  <a:pt x="221" y="92563"/>
                </a:lnTo>
                <a:lnTo>
                  <a:pt x="142" y="91313"/>
                </a:lnTo>
                <a:lnTo>
                  <a:pt x="79" y="90031"/>
                </a:lnTo>
                <a:lnTo>
                  <a:pt x="38" y="88688"/>
                </a:lnTo>
                <a:lnTo>
                  <a:pt x="8" y="87313"/>
                </a:lnTo>
                <a:lnTo>
                  <a:pt x="0" y="85938"/>
                </a:lnTo>
                <a:lnTo>
                  <a:pt x="0" y="14063"/>
                </a:lnTo>
                <a:lnTo>
                  <a:pt x="8" y="12687"/>
                </a:lnTo>
                <a:lnTo>
                  <a:pt x="38" y="11313"/>
                </a:lnTo>
                <a:lnTo>
                  <a:pt x="79" y="9969"/>
                </a:lnTo>
                <a:lnTo>
                  <a:pt x="142" y="8688"/>
                </a:lnTo>
                <a:lnTo>
                  <a:pt x="221" y="7438"/>
                </a:lnTo>
                <a:lnTo>
                  <a:pt x="317" y="6250"/>
                </a:lnTo>
                <a:lnTo>
                  <a:pt x="425" y="5156"/>
                </a:lnTo>
                <a:lnTo>
                  <a:pt x="550" y="4125"/>
                </a:lnTo>
                <a:lnTo>
                  <a:pt x="688" y="3188"/>
                </a:lnTo>
                <a:lnTo>
                  <a:pt x="833" y="2375"/>
                </a:lnTo>
                <a:lnTo>
                  <a:pt x="992" y="1656"/>
                </a:lnTo>
                <a:lnTo>
                  <a:pt x="1158" y="1063"/>
                </a:lnTo>
                <a:lnTo>
                  <a:pt x="1329" y="594"/>
                </a:lnTo>
                <a:lnTo>
                  <a:pt x="1508" y="281"/>
                </a:lnTo>
                <a:lnTo>
                  <a:pt x="1692" y="63"/>
                </a:lnTo>
                <a:close/>
              </a:path>
            </a:pathLst>
          </a:custGeom>
          <a:solidFill>
            <a:srgbClr val="F9F6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08242851-47"/>
          <p:cNvSpPr/>
          <p:nvPr/>
        </p:nvSpPr>
        <p:spPr>
          <a:xfrm>
            <a:off x="571500" y="1833191"/>
            <a:ext cx="42863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7"/>
                </a:lnTo>
                <a:lnTo>
                  <a:pt x="80491" y="268"/>
                </a:lnTo>
                <a:lnTo>
                  <a:pt x="70972" y="601"/>
                </a:lnTo>
                <a:lnTo>
                  <a:pt x="61732" y="1062"/>
                </a:lnTo>
                <a:lnTo>
                  <a:pt x="52860" y="1648"/>
                </a:lnTo>
                <a:lnTo>
                  <a:pt x="44443" y="2352"/>
                </a:lnTo>
                <a:lnTo>
                  <a:pt x="36561" y="3167"/>
                </a:lnTo>
                <a:lnTo>
                  <a:pt x="29289" y="4087"/>
                </a:lnTo>
                <a:lnTo>
                  <a:pt x="22699" y="5101"/>
                </a:lnTo>
                <a:lnTo>
                  <a:pt x="16853" y="6201"/>
                </a:lnTo>
                <a:lnTo>
                  <a:pt x="11808" y="7376"/>
                </a:lnTo>
                <a:lnTo>
                  <a:pt x="7612" y="8614"/>
                </a:lnTo>
                <a:lnTo>
                  <a:pt x="4306" y="9903"/>
                </a:lnTo>
                <a:lnTo>
                  <a:pt x="1921" y="11231"/>
                </a:lnTo>
                <a:lnTo>
                  <a:pt x="482" y="12586"/>
                </a:lnTo>
                <a:lnTo>
                  <a:pt x="0" y="13953"/>
                </a:lnTo>
                <a:lnTo>
                  <a:pt x="0" y="86047"/>
                </a:lnTo>
                <a:lnTo>
                  <a:pt x="482" y="87414"/>
                </a:lnTo>
                <a:lnTo>
                  <a:pt x="1921" y="88769"/>
                </a:lnTo>
                <a:lnTo>
                  <a:pt x="4306" y="90097"/>
                </a:lnTo>
                <a:lnTo>
                  <a:pt x="7612" y="91386"/>
                </a:lnTo>
                <a:lnTo>
                  <a:pt x="11808" y="92624"/>
                </a:lnTo>
                <a:lnTo>
                  <a:pt x="16853" y="93799"/>
                </a:lnTo>
                <a:lnTo>
                  <a:pt x="22699" y="94899"/>
                </a:lnTo>
                <a:lnTo>
                  <a:pt x="29289" y="95913"/>
                </a:lnTo>
                <a:lnTo>
                  <a:pt x="36561" y="96833"/>
                </a:lnTo>
                <a:lnTo>
                  <a:pt x="44443" y="97648"/>
                </a:lnTo>
                <a:lnTo>
                  <a:pt x="52860" y="98352"/>
                </a:lnTo>
                <a:lnTo>
                  <a:pt x="61732" y="98938"/>
                </a:lnTo>
                <a:lnTo>
                  <a:pt x="70972" y="99399"/>
                </a:lnTo>
                <a:lnTo>
                  <a:pt x="80491" y="99732"/>
                </a:lnTo>
                <a:lnTo>
                  <a:pt x="90198" y="9993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33"/>
                </a:lnTo>
                <a:lnTo>
                  <a:pt x="90245" y="99732"/>
                </a:lnTo>
                <a:lnTo>
                  <a:pt x="85486" y="99399"/>
                </a:lnTo>
                <a:lnTo>
                  <a:pt x="80866" y="98938"/>
                </a:lnTo>
                <a:lnTo>
                  <a:pt x="76430" y="98352"/>
                </a:lnTo>
                <a:lnTo>
                  <a:pt x="72221" y="97648"/>
                </a:lnTo>
                <a:lnTo>
                  <a:pt x="68280" y="96833"/>
                </a:lnTo>
                <a:lnTo>
                  <a:pt x="64645" y="95913"/>
                </a:lnTo>
                <a:lnTo>
                  <a:pt x="61349" y="94899"/>
                </a:lnTo>
                <a:lnTo>
                  <a:pt x="58427" y="93799"/>
                </a:lnTo>
                <a:lnTo>
                  <a:pt x="55904" y="92624"/>
                </a:lnTo>
                <a:lnTo>
                  <a:pt x="53806" y="91386"/>
                </a:lnTo>
                <a:lnTo>
                  <a:pt x="52153" y="90097"/>
                </a:lnTo>
                <a:lnTo>
                  <a:pt x="50961" y="88769"/>
                </a:lnTo>
                <a:lnTo>
                  <a:pt x="50241" y="87414"/>
                </a:lnTo>
                <a:lnTo>
                  <a:pt x="50000" y="86047"/>
                </a:lnTo>
                <a:lnTo>
                  <a:pt x="50000" y="13953"/>
                </a:lnTo>
                <a:lnTo>
                  <a:pt x="50241" y="12586"/>
                </a:lnTo>
                <a:lnTo>
                  <a:pt x="50961" y="11231"/>
                </a:lnTo>
                <a:lnTo>
                  <a:pt x="52153" y="9903"/>
                </a:lnTo>
                <a:lnTo>
                  <a:pt x="53806" y="8614"/>
                </a:lnTo>
                <a:lnTo>
                  <a:pt x="55904" y="7376"/>
                </a:lnTo>
                <a:lnTo>
                  <a:pt x="58427" y="6201"/>
                </a:lnTo>
                <a:lnTo>
                  <a:pt x="61349" y="5101"/>
                </a:lnTo>
                <a:lnTo>
                  <a:pt x="64645" y="4087"/>
                </a:lnTo>
                <a:lnTo>
                  <a:pt x="68280" y="3167"/>
                </a:lnTo>
                <a:lnTo>
                  <a:pt x="72221" y="2352"/>
                </a:lnTo>
                <a:lnTo>
                  <a:pt x="76430" y="1648"/>
                </a:lnTo>
                <a:lnTo>
                  <a:pt x="80866" y="1062"/>
                </a:lnTo>
                <a:lnTo>
                  <a:pt x="85486" y="601"/>
                </a:lnTo>
                <a:lnTo>
                  <a:pt x="90245" y="268"/>
                </a:lnTo>
                <a:lnTo>
                  <a:pt x="95099" y="6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08242982-69"/>
          <p:cNvSpPr/>
          <p:nvPr/>
        </p:nvSpPr>
        <p:spPr>
          <a:xfrm>
            <a:off x="693201" y="1929631"/>
            <a:ext cx="14236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867" y="6250"/>
                </a:moveTo>
                <a:lnTo>
                  <a:pt x="59867" y="6250"/>
                </a:lnTo>
                <a:lnTo>
                  <a:pt x="79867" y="6250"/>
                </a:lnTo>
                <a:cubicBezTo>
                  <a:pt x="81289" y="6250"/>
                  <a:pt x="82489" y="6833"/>
                  <a:pt x="83467" y="8000"/>
                </a:cubicBezTo>
                <a:lnTo>
                  <a:pt x="83467" y="8000"/>
                </a:lnTo>
                <a:cubicBezTo>
                  <a:pt x="84400" y="9167"/>
                  <a:pt x="84867" y="10667"/>
                  <a:pt x="84867" y="12500"/>
                </a:cubicBezTo>
                <a:lnTo>
                  <a:pt x="84867" y="12500"/>
                </a:lnTo>
                <a:cubicBezTo>
                  <a:pt x="84867" y="14333"/>
                  <a:pt x="84400" y="15833"/>
                  <a:pt x="83467" y="17000"/>
                </a:cubicBezTo>
                <a:lnTo>
                  <a:pt x="83467" y="17000"/>
                </a:lnTo>
                <a:cubicBezTo>
                  <a:pt x="82489" y="18167"/>
                  <a:pt x="81289" y="18750"/>
                  <a:pt x="79867" y="18750"/>
                </a:cubicBezTo>
                <a:lnTo>
                  <a:pt x="79867" y="18750"/>
                </a:lnTo>
                <a:lnTo>
                  <a:pt x="62000" y="18750"/>
                </a:lnTo>
                <a:cubicBezTo>
                  <a:pt x="61067" y="23972"/>
                  <a:pt x="58689" y="27694"/>
                  <a:pt x="54867" y="29917"/>
                </a:cubicBezTo>
                <a:lnTo>
                  <a:pt x="54867" y="29917"/>
                </a:lnTo>
                <a:lnTo>
                  <a:pt x="54867" y="87500"/>
                </a:lnTo>
                <a:lnTo>
                  <a:pt x="79867" y="87500"/>
                </a:lnTo>
                <a:cubicBezTo>
                  <a:pt x="81289" y="87500"/>
                  <a:pt x="82489" y="88083"/>
                  <a:pt x="83467" y="89250"/>
                </a:cubicBezTo>
                <a:lnTo>
                  <a:pt x="83467" y="89250"/>
                </a:lnTo>
                <a:cubicBezTo>
                  <a:pt x="84400" y="90417"/>
                  <a:pt x="84867" y="91917"/>
                  <a:pt x="84867" y="93750"/>
                </a:cubicBezTo>
                <a:lnTo>
                  <a:pt x="84867" y="93750"/>
                </a:lnTo>
                <a:cubicBezTo>
                  <a:pt x="84867" y="95583"/>
                  <a:pt x="84400" y="97083"/>
                  <a:pt x="83467" y="98250"/>
                </a:cubicBezTo>
                <a:lnTo>
                  <a:pt x="83467" y="98250"/>
                </a:lnTo>
                <a:cubicBezTo>
                  <a:pt x="82489" y="99417"/>
                  <a:pt x="81289" y="100000"/>
                  <a:pt x="79867" y="100000"/>
                </a:cubicBezTo>
                <a:lnTo>
                  <a:pt x="79867" y="100000"/>
                </a:lnTo>
                <a:lnTo>
                  <a:pt x="49867" y="100000"/>
                </a:lnTo>
                <a:lnTo>
                  <a:pt x="19867" y="100000"/>
                </a:lnTo>
                <a:cubicBezTo>
                  <a:pt x="18400" y="100000"/>
                  <a:pt x="17200" y="99417"/>
                  <a:pt x="16267" y="98250"/>
                </a:cubicBezTo>
                <a:lnTo>
                  <a:pt x="16267" y="98250"/>
                </a:lnTo>
                <a:cubicBezTo>
                  <a:pt x="15333" y="97083"/>
                  <a:pt x="14867" y="95583"/>
                  <a:pt x="14867" y="93750"/>
                </a:cubicBezTo>
                <a:lnTo>
                  <a:pt x="14867" y="93750"/>
                </a:lnTo>
                <a:cubicBezTo>
                  <a:pt x="14867" y="91917"/>
                  <a:pt x="15333" y="90417"/>
                  <a:pt x="16267" y="89250"/>
                </a:cubicBezTo>
                <a:lnTo>
                  <a:pt x="16267" y="89250"/>
                </a:lnTo>
                <a:cubicBezTo>
                  <a:pt x="17200" y="88083"/>
                  <a:pt x="18400" y="87500"/>
                  <a:pt x="19867" y="87500"/>
                </a:cubicBezTo>
                <a:lnTo>
                  <a:pt x="19867" y="87500"/>
                </a:lnTo>
                <a:lnTo>
                  <a:pt x="44867" y="87500"/>
                </a:lnTo>
                <a:lnTo>
                  <a:pt x="44867" y="29917"/>
                </a:lnTo>
                <a:cubicBezTo>
                  <a:pt x="41000" y="27694"/>
                  <a:pt x="38600" y="23972"/>
                  <a:pt x="37667" y="18750"/>
                </a:cubicBezTo>
                <a:lnTo>
                  <a:pt x="37667" y="18750"/>
                </a:lnTo>
                <a:lnTo>
                  <a:pt x="19867" y="18750"/>
                </a:lnTo>
                <a:cubicBezTo>
                  <a:pt x="18400" y="18750"/>
                  <a:pt x="17200" y="18167"/>
                  <a:pt x="16267" y="17000"/>
                </a:cubicBezTo>
                <a:lnTo>
                  <a:pt x="16267" y="17000"/>
                </a:lnTo>
                <a:cubicBezTo>
                  <a:pt x="15333" y="15833"/>
                  <a:pt x="14867" y="14333"/>
                  <a:pt x="14867" y="12500"/>
                </a:cubicBezTo>
                <a:lnTo>
                  <a:pt x="14867" y="12500"/>
                </a:lnTo>
                <a:cubicBezTo>
                  <a:pt x="14867" y="10667"/>
                  <a:pt x="15333" y="9167"/>
                  <a:pt x="16267" y="8000"/>
                </a:cubicBezTo>
                <a:lnTo>
                  <a:pt x="16267" y="8000"/>
                </a:lnTo>
                <a:cubicBezTo>
                  <a:pt x="17200" y="6833"/>
                  <a:pt x="18400" y="6250"/>
                  <a:pt x="19867" y="6250"/>
                </a:cubicBezTo>
                <a:lnTo>
                  <a:pt x="19867" y="6250"/>
                </a:lnTo>
                <a:lnTo>
                  <a:pt x="39867" y="6250"/>
                </a:lnTo>
                <a:cubicBezTo>
                  <a:pt x="42267" y="2194"/>
                  <a:pt x="45600" y="111"/>
                  <a:pt x="49867" y="0"/>
                </a:cubicBezTo>
                <a:lnTo>
                  <a:pt x="49867" y="0"/>
                </a:lnTo>
                <a:cubicBezTo>
                  <a:pt x="54133" y="111"/>
                  <a:pt x="57467" y="2194"/>
                  <a:pt x="59867" y="6250"/>
                </a:cubicBezTo>
                <a:lnTo>
                  <a:pt x="59867" y="6250"/>
                </a:lnTo>
                <a:moveTo>
                  <a:pt x="68600" y="62500"/>
                </a:moveTo>
                <a:lnTo>
                  <a:pt x="68600" y="62500"/>
                </a:lnTo>
                <a:lnTo>
                  <a:pt x="91067" y="62500"/>
                </a:lnTo>
                <a:lnTo>
                  <a:pt x="79867" y="38250"/>
                </a:lnTo>
                <a:lnTo>
                  <a:pt x="68600" y="62500"/>
                </a:lnTo>
                <a:moveTo>
                  <a:pt x="79867" y="81250"/>
                </a:moveTo>
                <a:lnTo>
                  <a:pt x="79867" y="81250"/>
                </a:lnTo>
                <a:cubicBezTo>
                  <a:pt x="74844" y="81139"/>
                  <a:pt x="70511" y="79639"/>
                  <a:pt x="66867" y="76750"/>
                </a:cubicBezTo>
                <a:lnTo>
                  <a:pt x="66867" y="76750"/>
                </a:lnTo>
                <a:lnTo>
                  <a:pt x="66867" y="76750"/>
                </a:lnTo>
                <a:cubicBezTo>
                  <a:pt x="63311" y="73917"/>
                  <a:pt x="61067" y="70278"/>
                  <a:pt x="60133" y="65833"/>
                </a:cubicBezTo>
                <a:lnTo>
                  <a:pt x="60133" y="65833"/>
                </a:lnTo>
                <a:cubicBezTo>
                  <a:pt x="59822" y="63611"/>
                  <a:pt x="60200" y="61528"/>
                  <a:pt x="61267" y="59583"/>
                </a:cubicBezTo>
                <a:lnTo>
                  <a:pt x="61267" y="59583"/>
                </a:lnTo>
                <a:lnTo>
                  <a:pt x="76067" y="27750"/>
                </a:lnTo>
                <a:cubicBezTo>
                  <a:pt x="76911" y="25917"/>
                  <a:pt x="78178" y="25000"/>
                  <a:pt x="79867" y="25000"/>
                </a:cubicBezTo>
                <a:lnTo>
                  <a:pt x="79867" y="25000"/>
                </a:lnTo>
                <a:cubicBezTo>
                  <a:pt x="81511" y="25111"/>
                  <a:pt x="82756" y="26028"/>
                  <a:pt x="83600" y="27750"/>
                </a:cubicBezTo>
                <a:lnTo>
                  <a:pt x="83600" y="27750"/>
                </a:lnTo>
                <a:lnTo>
                  <a:pt x="98467" y="59583"/>
                </a:lnTo>
                <a:cubicBezTo>
                  <a:pt x="99489" y="61528"/>
                  <a:pt x="99844" y="63611"/>
                  <a:pt x="99533" y="65833"/>
                </a:cubicBezTo>
                <a:lnTo>
                  <a:pt x="99533" y="65833"/>
                </a:lnTo>
                <a:cubicBezTo>
                  <a:pt x="98600" y="70278"/>
                  <a:pt x="96356" y="73917"/>
                  <a:pt x="92800" y="76750"/>
                </a:cubicBezTo>
                <a:lnTo>
                  <a:pt x="92800" y="76750"/>
                </a:lnTo>
                <a:cubicBezTo>
                  <a:pt x="89156" y="79639"/>
                  <a:pt x="84844" y="81139"/>
                  <a:pt x="79867" y="81250"/>
                </a:cubicBezTo>
                <a:lnTo>
                  <a:pt x="79867" y="81250"/>
                </a:lnTo>
                <a:moveTo>
                  <a:pt x="19667" y="38250"/>
                </a:moveTo>
                <a:lnTo>
                  <a:pt x="19667" y="38250"/>
                </a:lnTo>
                <a:lnTo>
                  <a:pt x="8267" y="62500"/>
                </a:lnTo>
                <a:lnTo>
                  <a:pt x="30933" y="62500"/>
                </a:lnTo>
                <a:lnTo>
                  <a:pt x="19667" y="38250"/>
                </a:lnTo>
                <a:moveTo>
                  <a:pt x="0" y="65833"/>
                </a:moveTo>
                <a:lnTo>
                  <a:pt x="0" y="65833"/>
                </a:lnTo>
                <a:cubicBezTo>
                  <a:pt x="-311" y="63611"/>
                  <a:pt x="44" y="61528"/>
                  <a:pt x="1067" y="59583"/>
                </a:cubicBezTo>
                <a:lnTo>
                  <a:pt x="1067" y="59583"/>
                </a:lnTo>
                <a:lnTo>
                  <a:pt x="15933" y="27750"/>
                </a:lnTo>
                <a:cubicBezTo>
                  <a:pt x="16778" y="25917"/>
                  <a:pt x="18022" y="25000"/>
                  <a:pt x="19667" y="25000"/>
                </a:cubicBezTo>
                <a:lnTo>
                  <a:pt x="19667" y="25000"/>
                </a:lnTo>
                <a:cubicBezTo>
                  <a:pt x="21356" y="25111"/>
                  <a:pt x="22622" y="26028"/>
                  <a:pt x="23467" y="27750"/>
                </a:cubicBezTo>
                <a:lnTo>
                  <a:pt x="23467" y="27750"/>
                </a:lnTo>
                <a:lnTo>
                  <a:pt x="38267" y="59583"/>
                </a:lnTo>
                <a:cubicBezTo>
                  <a:pt x="39333" y="61528"/>
                  <a:pt x="39711" y="63611"/>
                  <a:pt x="39400" y="65833"/>
                </a:cubicBezTo>
                <a:lnTo>
                  <a:pt x="39400" y="65833"/>
                </a:lnTo>
                <a:cubicBezTo>
                  <a:pt x="38467" y="70278"/>
                  <a:pt x="36178" y="73917"/>
                  <a:pt x="32533" y="76750"/>
                </a:cubicBezTo>
                <a:lnTo>
                  <a:pt x="32533" y="76750"/>
                </a:lnTo>
                <a:cubicBezTo>
                  <a:pt x="28978" y="79639"/>
                  <a:pt x="24689" y="81139"/>
                  <a:pt x="19667" y="81250"/>
                </a:cubicBezTo>
                <a:lnTo>
                  <a:pt x="19667" y="81250"/>
                </a:lnTo>
                <a:cubicBezTo>
                  <a:pt x="14689" y="81139"/>
                  <a:pt x="10378" y="79639"/>
                  <a:pt x="6733" y="76750"/>
                </a:cubicBezTo>
                <a:lnTo>
                  <a:pt x="6733" y="76750"/>
                </a:lnTo>
                <a:cubicBezTo>
                  <a:pt x="3178" y="73917"/>
                  <a:pt x="933" y="70278"/>
                  <a:pt x="0" y="65833"/>
                </a:cubicBezTo>
                <a:lnTo>
                  <a:pt x="0" y="65833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2" name="el-1785508242850-43"/>
          <p:cNvCxnSpPr/>
          <p:nvPr/>
        </p:nvCxnSpPr>
        <p:spPr>
          <a:xfrm>
            <a:off x="571500" y="2258244"/>
            <a:ext cx="2286000" cy="914"/>
          </a:xfrm>
          <a:prstGeom prst="line">
            <a:avLst/>
          </a:prstGeom>
          <a:ln w="7144" cap="flat">
            <a:solidFill>
              <a:srgbClr val="E2DCD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el-1785508242998-81"/>
          <p:cNvSpPr/>
          <p:nvPr/>
        </p:nvSpPr>
        <p:spPr>
          <a:xfrm>
            <a:off x="2297609" y="2359149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B0A8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08242826-24"/>
          <p:cNvSpPr/>
          <p:nvPr/>
        </p:nvSpPr>
        <p:spPr>
          <a:xfrm>
            <a:off x="3257550" y="715491"/>
            <a:ext cx="2628900" cy="19606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61" y="0"/>
                </a:moveTo>
                <a:lnTo>
                  <a:pt x="96739" y="0"/>
                </a:lnTo>
                <a:lnTo>
                  <a:pt x="97058" y="19"/>
                </a:lnTo>
                <a:lnTo>
                  <a:pt x="97377" y="83"/>
                </a:lnTo>
                <a:lnTo>
                  <a:pt x="97685" y="189"/>
                </a:lnTo>
                <a:lnTo>
                  <a:pt x="97986" y="335"/>
                </a:lnTo>
                <a:lnTo>
                  <a:pt x="98275" y="515"/>
                </a:lnTo>
                <a:lnTo>
                  <a:pt x="98551" y="738"/>
                </a:lnTo>
                <a:lnTo>
                  <a:pt x="98808" y="990"/>
                </a:lnTo>
                <a:lnTo>
                  <a:pt x="99043" y="1282"/>
                </a:lnTo>
                <a:lnTo>
                  <a:pt x="99261" y="1597"/>
                </a:lnTo>
                <a:lnTo>
                  <a:pt x="99449" y="1942"/>
                </a:lnTo>
                <a:lnTo>
                  <a:pt x="99616" y="2311"/>
                </a:lnTo>
                <a:lnTo>
                  <a:pt x="99750" y="2699"/>
                </a:lnTo>
                <a:lnTo>
                  <a:pt x="99859" y="3102"/>
                </a:lnTo>
                <a:lnTo>
                  <a:pt x="99938" y="3515"/>
                </a:lnTo>
                <a:lnTo>
                  <a:pt x="99986" y="3942"/>
                </a:lnTo>
                <a:lnTo>
                  <a:pt x="100000" y="4369"/>
                </a:lnTo>
                <a:lnTo>
                  <a:pt x="100000" y="95631"/>
                </a:lnTo>
                <a:lnTo>
                  <a:pt x="99986" y="96058"/>
                </a:lnTo>
                <a:lnTo>
                  <a:pt x="99938" y="96485"/>
                </a:lnTo>
                <a:lnTo>
                  <a:pt x="99859" y="96898"/>
                </a:lnTo>
                <a:lnTo>
                  <a:pt x="99750" y="97301"/>
                </a:lnTo>
                <a:lnTo>
                  <a:pt x="99616" y="97689"/>
                </a:lnTo>
                <a:lnTo>
                  <a:pt x="99449" y="98058"/>
                </a:lnTo>
                <a:lnTo>
                  <a:pt x="99261" y="98403"/>
                </a:lnTo>
                <a:lnTo>
                  <a:pt x="99043" y="98718"/>
                </a:lnTo>
                <a:lnTo>
                  <a:pt x="98808" y="99010"/>
                </a:lnTo>
                <a:lnTo>
                  <a:pt x="98551" y="99262"/>
                </a:lnTo>
                <a:lnTo>
                  <a:pt x="98275" y="99485"/>
                </a:lnTo>
                <a:lnTo>
                  <a:pt x="97986" y="99665"/>
                </a:lnTo>
                <a:lnTo>
                  <a:pt x="97685" y="99811"/>
                </a:lnTo>
                <a:lnTo>
                  <a:pt x="97377" y="99917"/>
                </a:lnTo>
                <a:lnTo>
                  <a:pt x="97058" y="99981"/>
                </a:lnTo>
                <a:lnTo>
                  <a:pt x="96739" y="100000"/>
                </a:lnTo>
                <a:lnTo>
                  <a:pt x="3261" y="100000"/>
                </a:lnTo>
                <a:lnTo>
                  <a:pt x="2942" y="99981"/>
                </a:lnTo>
                <a:lnTo>
                  <a:pt x="2623" y="99917"/>
                </a:lnTo>
                <a:lnTo>
                  <a:pt x="2315" y="99811"/>
                </a:lnTo>
                <a:lnTo>
                  <a:pt x="2014" y="99665"/>
                </a:lnTo>
                <a:lnTo>
                  <a:pt x="1725" y="99485"/>
                </a:lnTo>
                <a:lnTo>
                  <a:pt x="1449" y="99262"/>
                </a:lnTo>
                <a:lnTo>
                  <a:pt x="1192" y="99010"/>
                </a:lnTo>
                <a:lnTo>
                  <a:pt x="957" y="98718"/>
                </a:lnTo>
                <a:lnTo>
                  <a:pt x="739" y="98403"/>
                </a:lnTo>
                <a:lnTo>
                  <a:pt x="551" y="98058"/>
                </a:lnTo>
                <a:lnTo>
                  <a:pt x="384" y="97689"/>
                </a:lnTo>
                <a:lnTo>
                  <a:pt x="250" y="97301"/>
                </a:lnTo>
                <a:lnTo>
                  <a:pt x="141" y="96898"/>
                </a:lnTo>
                <a:lnTo>
                  <a:pt x="62" y="96485"/>
                </a:lnTo>
                <a:lnTo>
                  <a:pt x="14" y="96058"/>
                </a:lnTo>
                <a:lnTo>
                  <a:pt x="0" y="95631"/>
                </a:lnTo>
                <a:lnTo>
                  <a:pt x="0" y="4369"/>
                </a:lnTo>
                <a:lnTo>
                  <a:pt x="14" y="3942"/>
                </a:lnTo>
                <a:lnTo>
                  <a:pt x="62" y="3515"/>
                </a:lnTo>
                <a:lnTo>
                  <a:pt x="141" y="3102"/>
                </a:lnTo>
                <a:lnTo>
                  <a:pt x="250" y="2699"/>
                </a:lnTo>
                <a:lnTo>
                  <a:pt x="384" y="2311"/>
                </a:lnTo>
                <a:lnTo>
                  <a:pt x="551" y="1942"/>
                </a:lnTo>
                <a:lnTo>
                  <a:pt x="739" y="1597"/>
                </a:lnTo>
                <a:lnTo>
                  <a:pt x="957" y="1282"/>
                </a:lnTo>
                <a:lnTo>
                  <a:pt x="1192" y="990"/>
                </a:lnTo>
                <a:lnTo>
                  <a:pt x="1449" y="738"/>
                </a:lnTo>
                <a:lnTo>
                  <a:pt x="1725" y="515"/>
                </a:lnTo>
                <a:lnTo>
                  <a:pt x="2014" y="335"/>
                </a:lnTo>
                <a:lnTo>
                  <a:pt x="2315" y="189"/>
                </a:lnTo>
                <a:lnTo>
                  <a:pt x="2623" y="83"/>
                </a:lnTo>
                <a:lnTo>
                  <a:pt x="2942" y="19"/>
                </a:lnTo>
                <a:lnTo>
                  <a:pt x="326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28588" dist="42863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5" name="el-1785508242830-32"/>
          <p:cNvSpPr/>
          <p:nvPr/>
        </p:nvSpPr>
        <p:spPr>
          <a:xfrm>
            <a:off x="3257550" y="715491"/>
            <a:ext cx="2628900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6" y="90198"/>
                </a:lnTo>
                <a:lnTo>
                  <a:pt x="63" y="80491"/>
                </a:lnTo>
                <a:lnTo>
                  <a:pt x="140" y="70972"/>
                </a:lnTo>
                <a:lnTo>
                  <a:pt x="248" y="61732"/>
                </a:lnTo>
                <a:lnTo>
                  <a:pt x="385" y="52860"/>
                </a:lnTo>
                <a:lnTo>
                  <a:pt x="550" y="44443"/>
                </a:lnTo>
                <a:lnTo>
                  <a:pt x="740" y="36561"/>
                </a:lnTo>
                <a:lnTo>
                  <a:pt x="955" y="29289"/>
                </a:lnTo>
                <a:lnTo>
                  <a:pt x="1192" y="22699"/>
                </a:lnTo>
                <a:lnTo>
                  <a:pt x="1449" y="16853"/>
                </a:lnTo>
                <a:lnTo>
                  <a:pt x="1724" y="11808"/>
                </a:lnTo>
                <a:lnTo>
                  <a:pt x="2013" y="7612"/>
                </a:lnTo>
                <a:lnTo>
                  <a:pt x="2314" y="4306"/>
                </a:lnTo>
                <a:lnTo>
                  <a:pt x="2625" y="1921"/>
                </a:lnTo>
                <a:lnTo>
                  <a:pt x="2941" y="482"/>
                </a:lnTo>
                <a:lnTo>
                  <a:pt x="3261" y="0"/>
                </a:lnTo>
                <a:lnTo>
                  <a:pt x="96739" y="0"/>
                </a:lnTo>
                <a:lnTo>
                  <a:pt x="97059" y="482"/>
                </a:lnTo>
                <a:lnTo>
                  <a:pt x="97375" y="1921"/>
                </a:lnTo>
                <a:lnTo>
                  <a:pt x="97686" y="4306"/>
                </a:lnTo>
                <a:lnTo>
                  <a:pt x="97987" y="7612"/>
                </a:lnTo>
                <a:lnTo>
                  <a:pt x="98276" y="11808"/>
                </a:lnTo>
                <a:lnTo>
                  <a:pt x="98551" y="16853"/>
                </a:lnTo>
                <a:lnTo>
                  <a:pt x="98808" y="22699"/>
                </a:lnTo>
                <a:lnTo>
                  <a:pt x="99045" y="29289"/>
                </a:lnTo>
                <a:lnTo>
                  <a:pt x="99260" y="36561"/>
                </a:lnTo>
                <a:lnTo>
                  <a:pt x="99450" y="44443"/>
                </a:lnTo>
                <a:lnTo>
                  <a:pt x="99615" y="52860"/>
                </a:lnTo>
                <a:lnTo>
                  <a:pt x="99752" y="61732"/>
                </a:lnTo>
                <a:lnTo>
                  <a:pt x="99860" y="70972"/>
                </a:lnTo>
                <a:lnTo>
                  <a:pt x="99937" y="80491"/>
                </a:lnTo>
                <a:lnTo>
                  <a:pt x="99984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984" y="94282"/>
                </a:lnTo>
                <a:lnTo>
                  <a:pt x="99937" y="88620"/>
                </a:lnTo>
                <a:lnTo>
                  <a:pt x="99860" y="83067"/>
                </a:lnTo>
                <a:lnTo>
                  <a:pt x="99752" y="77677"/>
                </a:lnTo>
                <a:lnTo>
                  <a:pt x="99615" y="72502"/>
                </a:lnTo>
                <a:lnTo>
                  <a:pt x="99450" y="67592"/>
                </a:lnTo>
                <a:lnTo>
                  <a:pt x="99260" y="62994"/>
                </a:lnTo>
                <a:lnTo>
                  <a:pt x="99045" y="58752"/>
                </a:lnTo>
                <a:lnTo>
                  <a:pt x="98808" y="54908"/>
                </a:lnTo>
                <a:lnTo>
                  <a:pt x="98551" y="51498"/>
                </a:lnTo>
                <a:lnTo>
                  <a:pt x="98276" y="48555"/>
                </a:lnTo>
                <a:lnTo>
                  <a:pt x="97987" y="46107"/>
                </a:lnTo>
                <a:lnTo>
                  <a:pt x="97686" y="44178"/>
                </a:lnTo>
                <a:lnTo>
                  <a:pt x="97375" y="42788"/>
                </a:lnTo>
                <a:lnTo>
                  <a:pt x="97059" y="41948"/>
                </a:lnTo>
                <a:lnTo>
                  <a:pt x="96739" y="41667"/>
                </a:lnTo>
                <a:lnTo>
                  <a:pt x="3261" y="41667"/>
                </a:lnTo>
                <a:lnTo>
                  <a:pt x="2941" y="41948"/>
                </a:lnTo>
                <a:lnTo>
                  <a:pt x="2625" y="42788"/>
                </a:lnTo>
                <a:lnTo>
                  <a:pt x="2314" y="44178"/>
                </a:lnTo>
                <a:lnTo>
                  <a:pt x="2013" y="46107"/>
                </a:lnTo>
                <a:lnTo>
                  <a:pt x="1724" y="48555"/>
                </a:lnTo>
                <a:lnTo>
                  <a:pt x="1449" y="51498"/>
                </a:lnTo>
                <a:lnTo>
                  <a:pt x="1192" y="54908"/>
                </a:lnTo>
                <a:lnTo>
                  <a:pt x="955" y="58752"/>
                </a:lnTo>
                <a:lnTo>
                  <a:pt x="740" y="62994"/>
                </a:lnTo>
                <a:lnTo>
                  <a:pt x="550" y="67592"/>
                </a:lnTo>
                <a:lnTo>
                  <a:pt x="385" y="72502"/>
                </a:lnTo>
                <a:lnTo>
                  <a:pt x="248" y="77677"/>
                </a:lnTo>
                <a:lnTo>
                  <a:pt x="140" y="83067"/>
                </a:lnTo>
                <a:lnTo>
                  <a:pt x="63" y="88620"/>
                </a:lnTo>
                <a:lnTo>
                  <a:pt x="16" y="94282"/>
                </a:lnTo>
                <a:lnTo>
                  <a:pt x="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08242998-82"/>
          <p:cNvSpPr/>
          <p:nvPr/>
        </p:nvSpPr>
        <p:spPr>
          <a:xfrm>
            <a:off x="3429000" y="101076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08242842-40"/>
          <p:cNvSpPr/>
          <p:nvPr/>
        </p:nvSpPr>
        <p:spPr>
          <a:xfrm>
            <a:off x="3429000" y="1833191"/>
            <a:ext cx="2286000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" y="0"/>
                </a:moveTo>
                <a:lnTo>
                  <a:pt x="98125" y="0"/>
                </a:lnTo>
                <a:lnTo>
                  <a:pt x="98308" y="63"/>
                </a:lnTo>
                <a:lnTo>
                  <a:pt x="98492" y="281"/>
                </a:lnTo>
                <a:lnTo>
                  <a:pt x="98671" y="594"/>
                </a:lnTo>
                <a:lnTo>
                  <a:pt x="98842" y="1063"/>
                </a:lnTo>
                <a:lnTo>
                  <a:pt x="99008" y="1656"/>
                </a:lnTo>
                <a:lnTo>
                  <a:pt x="99167" y="2375"/>
                </a:lnTo>
                <a:lnTo>
                  <a:pt x="99313" y="3188"/>
                </a:lnTo>
                <a:lnTo>
                  <a:pt x="99450" y="4125"/>
                </a:lnTo>
                <a:lnTo>
                  <a:pt x="99575" y="5156"/>
                </a:lnTo>
                <a:lnTo>
                  <a:pt x="99683" y="6250"/>
                </a:lnTo>
                <a:lnTo>
                  <a:pt x="99779" y="7438"/>
                </a:lnTo>
                <a:lnTo>
                  <a:pt x="99858" y="8688"/>
                </a:lnTo>
                <a:lnTo>
                  <a:pt x="99921" y="9969"/>
                </a:lnTo>
                <a:lnTo>
                  <a:pt x="99963" y="11313"/>
                </a:lnTo>
                <a:lnTo>
                  <a:pt x="99992" y="12687"/>
                </a:lnTo>
                <a:lnTo>
                  <a:pt x="100000" y="14063"/>
                </a:lnTo>
                <a:lnTo>
                  <a:pt x="100000" y="85938"/>
                </a:lnTo>
                <a:lnTo>
                  <a:pt x="99992" y="87313"/>
                </a:lnTo>
                <a:lnTo>
                  <a:pt x="99963" y="88688"/>
                </a:lnTo>
                <a:lnTo>
                  <a:pt x="99921" y="90031"/>
                </a:lnTo>
                <a:lnTo>
                  <a:pt x="99858" y="91313"/>
                </a:lnTo>
                <a:lnTo>
                  <a:pt x="99779" y="92563"/>
                </a:lnTo>
                <a:lnTo>
                  <a:pt x="99683" y="93750"/>
                </a:lnTo>
                <a:lnTo>
                  <a:pt x="99575" y="94844"/>
                </a:lnTo>
                <a:lnTo>
                  <a:pt x="99450" y="95875"/>
                </a:lnTo>
                <a:lnTo>
                  <a:pt x="99313" y="96813"/>
                </a:lnTo>
                <a:lnTo>
                  <a:pt x="99167" y="97625"/>
                </a:lnTo>
                <a:lnTo>
                  <a:pt x="99008" y="98344"/>
                </a:lnTo>
                <a:lnTo>
                  <a:pt x="98842" y="98938"/>
                </a:lnTo>
                <a:lnTo>
                  <a:pt x="98671" y="99406"/>
                </a:lnTo>
                <a:lnTo>
                  <a:pt x="98492" y="99719"/>
                </a:lnTo>
                <a:lnTo>
                  <a:pt x="98308" y="99938"/>
                </a:lnTo>
                <a:lnTo>
                  <a:pt x="98125" y="100000"/>
                </a:lnTo>
                <a:lnTo>
                  <a:pt x="1875" y="100000"/>
                </a:lnTo>
                <a:lnTo>
                  <a:pt x="1692" y="99938"/>
                </a:lnTo>
                <a:lnTo>
                  <a:pt x="1508" y="99719"/>
                </a:lnTo>
                <a:lnTo>
                  <a:pt x="1329" y="99406"/>
                </a:lnTo>
                <a:lnTo>
                  <a:pt x="1158" y="98938"/>
                </a:lnTo>
                <a:lnTo>
                  <a:pt x="992" y="98344"/>
                </a:lnTo>
                <a:lnTo>
                  <a:pt x="833" y="97625"/>
                </a:lnTo>
                <a:lnTo>
                  <a:pt x="688" y="96813"/>
                </a:lnTo>
                <a:lnTo>
                  <a:pt x="550" y="95875"/>
                </a:lnTo>
                <a:lnTo>
                  <a:pt x="425" y="94844"/>
                </a:lnTo>
                <a:lnTo>
                  <a:pt x="317" y="93750"/>
                </a:lnTo>
                <a:lnTo>
                  <a:pt x="221" y="92563"/>
                </a:lnTo>
                <a:lnTo>
                  <a:pt x="142" y="91313"/>
                </a:lnTo>
                <a:lnTo>
                  <a:pt x="79" y="90031"/>
                </a:lnTo>
                <a:lnTo>
                  <a:pt x="38" y="88688"/>
                </a:lnTo>
                <a:lnTo>
                  <a:pt x="8" y="87313"/>
                </a:lnTo>
                <a:lnTo>
                  <a:pt x="0" y="85938"/>
                </a:lnTo>
                <a:lnTo>
                  <a:pt x="0" y="14063"/>
                </a:lnTo>
                <a:lnTo>
                  <a:pt x="8" y="12687"/>
                </a:lnTo>
                <a:lnTo>
                  <a:pt x="38" y="11313"/>
                </a:lnTo>
                <a:lnTo>
                  <a:pt x="79" y="9969"/>
                </a:lnTo>
                <a:lnTo>
                  <a:pt x="142" y="8688"/>
                </a:lnTo>
                <a:lnTo>
                  <a:pt x="221" y="7438"/>
                </a:lnTo>
                <a:lnTo>
                  <a:pt x="317" y="6250"/>
                </a:lnTo>
                <a:lnTo>
                  <a:pt x="425" y="5156"/>
                </a:lnTo>
                <a:lnTo>
                  <a:pt x="550" y="4125"/>
                </a:lnTo>
                <a:lnTo>
                  <a:pt x="688" y="3188"/>
                </a:lnTo>
                <a:lnTo>
                  <a:pt x="833" y="2375"/>
                </a:lnTo>
                <a:lnTo>
                  <a:pt x="992" y="1656"/>
                </a:lnTo>
                <a:lnTo>
                  <a:pt x="1158" y="1063"/>
                </a:lnTo>
                <a:lnTo>
                  <a:pt x="1329" y="594"/>
                </a:lnTo>
                <a:lnTo>
                  <a:pt x="1508" y="281"/>
                </a:lnTo>
                <a:lnTo>
                  <a:pt x="1692" y="63"/>
                </a:lnTo>
                <a:close/>
              </a:path>
            </a:pathLst>
          </a:custGeom>
          <a:solidFill>
            <a:srgbClr val="F9F6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508242852-48"/>
          <p:cNvSpPr/>
          <p:nvPr/>
        </p:nvSpPr>
        <p:spPr>
          <a:xfrm>
            <a:off x="3429000" y="1833191"/>
            <a:ext cx="42863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7"/>
                </a:lnTo>
                <a:lnTo>
                  <a:pt x="80491" y="268"/>
                </a:lnTo>
                <a:lnTo>
                  <a:pt x="70972" y="601"/>
                </a:lnTo>
                <a:lnTo>
                  <a:pt x="61732" y="1062"/>
                </a:lnTo>
                <a:lnTo>
                  <a:pt x="52860" y="1648"/>
                </a:lnTo>
                <a:lnTo>
                  <a:pt x="44443" y="2352"/>
                </a:lnTo>
                <a:lnTo>
                  <a:pt x="36561" y="3167"/>
                </a:lnTo>
                <a:lnTo>
                  <a:pt x="29289" y="4087"/>
                </a:lnTo>
                <a:lnTo>
                  <a:pt x="22699" y="5101"/>
                </a:lnTo>
                <a:lnTo>
                  <a:pt x="16853" y="6201"/>
                </a:lnTo>
                <a:lnTo>
                  <a:pt x="11808" y="7376"/>
                </a:lnTo>
                <a:lnTo>
                  <a:pt x="7612" y="8614"/>
                </a:lnTo>
                <a:lnTo>
                  <a:pt x="4306" y="9903"/>
                </a:lnTo>
                <a:lnTo>
                  <a:pt x="1921" y="11231"/>
                </a:lnTo>
                <a:lnTo>
                  <a:pt x="482" y="12586"/>
                </a:lnTo>
                <a:lnTo>
                  <a:pt x="0" y="13953"/>
                </a:lnTo>
                <a:lnTo>
                  <a:pt x="0" y="86047"/>
                </a:lnTo>
                <a:lnTo>
                  <a:pt x="482" y="87414"/>
                </a:lnTo>
                <a:lnTo>
                  <a:pt x="1921" y="88769"/>
                </a:lnTo>
                <a:lnTo>
                  <a:pt x="4306" y="90097"/>
                </a:lnTo>
                <a:lnTo>
                  <a:pt x="7612" y="91386"/>
                </a:lnTo>
                <a:lnTo>
                  <a:pt x="11808" y="92624"/>
                </a:lnTo>
                <a:lnTo>
                  <a:pt x="16853" y="93799"/>
                </a:lnTo>
                <a:lnTo>
                  <a:pt x="22699" y="94899"/>
                </a:lnTo>
                <a:lnTo>
                  <a:pt x="29289" y="95913"/>
                </a:lnTo>
                <a:lnTo>
                  <a:pt x="36561" y="96833"/>
                </a:lnTo>
                <a:lnTo>
                  <a:pt x="44443" y="97648"/>
                </a:lnTo>
                <a:lnTo>
                  <a:pt x="52860" y="98352"/>
                </a:lnTo>
                <a:lnTo>
                  <a:pt x="61732" y="98938"/>
                </a:lnTo>
                <a:lnTo>
                  <a:pt x="70972" y="99399"/>
                </a:lnTo>
                <a:lnTo>
                  <a:pt x="80491" y="99732"/>
                </a:lnTo>
                <a:lnTo>
                  <a:pt x="90198" y="9993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33"/>
                </a:lnTo>
                <a:lnTo>
                  <a:pt x="90245" y="99732"/>
                </a:lnTo>
                <a:lnTo>
                  <a:pt x="85486" y="99399"/>
                </a:lnTo>
                <a:lnTo>
                  <a:pt x="80866" y="98938"/>
                </a:lnTo>
                <a:lnTo>
                  <a:pt x="76430" y="98352"/>
                </a:lnTo>
                <a:lnTo>
                  <a:pt x="72221" y="97648"/>
                </a:lnTo>
                <a:lnTo>
                  <a:pt x="68280" y="96833"/>
                </a:lnTo>
                <a:lnTo>
                  <a:pt x="64645" y="95913"/>
                </a:lnTo>
                <a:lnTo>
                  <a:pt x="61349" y="94899"/>
                </a:lnTo>
                <a:lnTo>
                  <a:pt x="58427" y="93799"/>
                </a:lnTo>
                <a:lnTo>
                  <a:pt x="55904" y="92624"/>
                </a:lnTo>
                <a:lnTo>
                  <a:pt x="53806" y="91386"/>
                </a:lnTo>
                <a:lnTo>
                  <a:pt x="52153" y="90097"/>
                </a:lnTo>
                <a:lnTo>
                  <a:pt x="50961" y="88769"/>
                </a:lnTo>
                <a:lnTo>
                  <a:pt x="50241" y="87414"/>
                </a:lnTo>
                <a:lnTo>
                  <a:pt x="50000" y="86047"/>
                </a:lnTo>
                <a:lnTo>
                  <a:pt x="50000" y="13953"/>
                </a:lnTo>
                <a:lnTo>
                  <a:pt x="50241" y="12586"/>
                </a:lnTo>
                <a:lnTo>
                  <a:pt x="50961" y="11231"/>
                </a:lnTo>
                <a:lnTo>
                  <a:pt x="52153" y="9903"/>
                </a:lnTo>
                <a:lnTo>
                  <a:pt x="53806" y="8614"/>
                </a:lnTo>
                <a:lnTo>
                  <a:pt x="55904" y="7376"/>
                </a:lnTo>
                <a:lnTo>
                  <a:pt x="58427" y="6201"/>
                </a:lnTo>
                <a:lnTo>
                  <a:pt x="61349" y="5101"/>
                </a:lnTo>
                <a:lnTo>
                  <a:pt x="64645" y="4087"/>
                </a:lnTo>
                <a:lnTo>
                  <a:pt x="68280" y="3167"/>
                </a:lnTo>
                <a:lnTo>
                  <a:pt x="72221" y="2352"/>
                </a:lnTo>
                <a:lnTo>
                  <a:pt x="76430" y="1648"/>
                </a:lnTo>
                <a:lnTo>
                  <a:pt x="80866" y="1062"/>
                </a:lnTo>
                <a:lnTo>
                  <a:pt x="85486" y="601"/>
                </a:lnTo>
                <a:lnTo>
                  <a:pt x="90245" y="268"/>
                </a:lnTo>
                <a:lnTo>
                  <a:pt x="95099" y="6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508242983-70"/>
          <p:cNvSpPr/>
          <p:nvPr/>
        </p:nvSpPr>
        <p:spPr>
          <a:xfrm>
            <a:off x="3557588" y="1951062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25" y="16125"/>
                </a:moveTo>
                <a:lnTo>
                  <a:pt x="91125" y="16125"/>
                </a:lnTo>
                <a:cubicBezTo>
                  <a:pt x="92875" y="14125"/>
                  <a:pt x="93750" y="11875"/>
                  <a:pt x="93750" y="9375"/>
                </a:cubicBezTo>
                <a:lnTo>
                  <a:pt x="93750" y="9375"/>
                </a:lnTo>
                <a:lnTo>
                  <a:pt x="93750" y="9375"/>
                </a:lnTo>
                <a:cubicBezTo>
                  <a:pt x="93750" y="6875"/>
                  <a:pt x="92875" y="4625"/>
                  <a:pt x="91125" y="2625"/>
                </a:cubicBezTo>
                <a:lnTo>
                  <a:pt x="91125" y="2625"/>
                </a:lnTo>
                <a:cubicBezTo>
                  <a:pt x="89125" y="875"/>
                  <a:pt x="86875" y="0"/>
                  <a:pt x="84375" y="0"/>
                </a:cubicBezTo>
                <a:lnTo>
                  <a:pt x="84375" y="0"/>
                </a:lnTo>
                <a:cubicBezTo>
                  <a:pt x="81875" y="0"/>
                  <a:pt x="79625" y="875"/>
                  <a:pt x="77625" y="2625"/>
                </a:cubicBezTo>
                <a:lnTo>
                  <a:pt x="77625" y="2625"/>
                </a:lnTo>
                <a:lnTo>
                  <a:pt x="46875" y="33750"/>
                </a:lnTo>
                <a:lnTo>
                  <a:pt x="16125" y="2625"/>
                </a:lnTo>
                <a:cubicBezTo>
                  <a:pt x="14125" y="875"/>
                  <a:pt x="11875" y="0"/>
                  <a:pt x="9375" y="0"/>
                </a:cubicBezTo>
                <a:lnTo>
                  <a:pt x="9375" y="0"/>
                </a:lnTo>
                <a:cubicBezTo>
                  <a:pt x="6875" y="0"/>
                  <a:pt x="4625" y="875"/>
                  <a:pt x="2625" y="2625"/>
                </a:cubicBezTo>
                <a:lnTo>
                  <a:pt x="2625" y="2625"/>
                </a:lnTo>
                <a:cubicBezTo>
                  <a:pt x="875" y="4625"/>
                  <a:pt x="0" y="6875"/>
                  <a:pt x="0" y="9375"/>
                </a:cubicBezTo>
                <a:lnTo>
                  <a:pt x="0" y="9375"/>
                </a:lnTo>
                <a:cubicBezTo>
                  <a:pt x="0" y="11875"/>
                  <a:pt x="875" y="14125"/>
                  <a:pt x="2625" y="16125"/>
                </a:cubicBezTo>
                <a:lnTo>
                  <a:pt x="2625" y="16125"/>
                </a:lnTo>
                <a:lnTo>
                  <a:pt x="33750" y="46875"/>
                </a:lnTo>
                <a:lnTo>
                  <a:pt x="2625" y="77625"/>
                </a:lnTo>
                <a:cubicBezTo>
                  <a:pt x="875" y="79625"/>
                  <a:pt x="0" y="81875"/>
                  <a:pt x="0" y="84375"/>
                </a:cubicBezTo>
                <a:lnTo>
                  <a:pt x="0" y="84375"/>
                </a:lnTo>
                <a:cubicBezTo>
                  <a:pt x="0" y="86875"/>
                  <a:pt x="875" y="89125"/>
                  <a:pt x="2625" y="91125"/>
                </a:cubicBezTo>
                <a:lnTo>
                  <a:pt x="2625" y="91125"/>
                </a:lnTo>
                <a:cubicBezTo>
                  <a:pt x="4625" y="92875"/>
                  <a:pt x="6875" y="93750"/>
                  <a:pt x="9375" y="93750"/>
                </a:cubicBezTo>
                <a:lnTo>
                  <a:pt x="9375" y="93750"/>
                </a:lnTo>
                <a:cubicBezTo>
                  <a:pt x="11875" y="93750"/>
                  <a:pt x="14125" y="92875"/>
                  <a:pt x="16125" y="91125"/>
                </a:cubicBezTo>
                <a:lnTo>
                  <a:pt x="16125" y="91125"/>
                </a:lnTo>
                <a:lnTo>
                  <a:pt x="46875" y="60000"/>
                </a:lnTo>
                <a:lnTo>
                  <a:pt x="77625" y="91125"/>
                </a:lnTo>
                <a:cubicBezTo>
                  <a:pt x="79625" y="92875"/>
                  <a:pt x="81875" y="93750"/>
                  <a:pt x="84375" y="93750"/>
                </a:cubicBezTo>
                <a:lnTo>
                  <a:pt x="84375" y="93750"/>
                </a:lnTo>
                <a:cubicBezTo>
                  <a:pt x="86875" y="93750"/>
                  <a:pt x="89125" y="92875"/>
                  <a:pt x="91125" y="91125"/>
                </a:cubicBezTo>
                <a:lnTo>
                  <a:pt x="91125" y="91125"/>
                </a:lnTo>
                <a:cubicBezTo>
                  <a:pt x="92875" y="89125"/>
                  <a:pt x="93750" y="86875"/>
                  <a:pt x="93750" y="84375"/>
                </a:cubicBezTo>
                <a:lnTo>
                  <a:pt x="93750" y="84375"/>
                </a:lnTo>
                <a:cubicBezTo>
                  <a:pt x="93750" y="81875"/>
                  <a:pt x="92875" y="79625"/>
                  <a:pt x="91125" y="77625"/>
                </a:cubicBezTo>
                <a:lnTo>
                  <a:pt x="91125" y="77625"/>
                </a:lnTo>
                <a:lnTo>
                  <a:pt x="60000" y="46875"/>
                </a:lnTo>
                <a:lnTo>
                  <a:pt x="91125" y="16125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08242984-71"/>
          <p:cNvSpPr/>
          <p:nvPr/>
        </p:nvSpPr>
        <p:spPr>
          <a:xfrm>
            <a:off x="3696891" y="1940347"/>
            <a:ext cx="92869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0" y="11300"/>
                </a:moveTo>
                <a:lnTo>
                  <a:pt x="60000" y="11300"/>
                </a:lnTo>
                <a:cubicBezTo>
                  <a:pt x="59867" y="7033"/>
                  <a:pt x="58000" y="3733"/>
                  <a:pt x="54400" y="1400"/>
                </a:cubicBezTo>
                <a:lnTo>
                  <a:pt x="54400" y="1400"/>
                </a:lnTo>
                <a:cubicBezTo>
                  <a:pt x="50667" y="-467"/>
                  <a:pt x="46900" y="-467"/>
                  <a:pt x="43100" y="1400"/>
                </a:cubicBezTo>
                <a:lnTo>
                  <a:pt x="43100" y="1400"/>
                </a:lnTo>
                <a:cubicBezTo>
                  <a:pt x="39500" y="3733"/>
                  <a:pt x="37633" y="7033"/>
                  <a:pt x="37500" y="11300"/>
                </a:cubicBezTo>
                <a:lnTo>
                  <a:pt x="37500" y="11300"/>
                </a:lnTo>
                <a:cubicBezTo>
                  <a:pt x="37633" y="15500"/>
                  <a:pt x="39500" y="18767"/>
                  <a:pt x="43100" y="21100"/>
                </a:cubicBezTo>
                <a:lnTo>
                  <a:pt x="43100" y="21100"/>
                </a:lnTo>
                <a:cubicBezTo>
                  <a:pt x="46900" y="22967"/>
                  <a:pt x="50667" y="22967"/>
                  <a:pt x="54400" y="21100"/>
                </a:cubicBezTo>
                <a:lnTo>
                  <a:pt x="54400" y="21100"/>
                </a:lnTo>
                <a:cubicBezTo>
                  <a:pt x="58000" y="18767"/>
                  <a:pt x="59867" y="15500"/>
                  <a:pt x="60000" y="11300"/>
                </a:cubicBezTo>
                <a:lnTo>
                  <a:pt x="60000" y="11300"/>
                </a:lnTo>
                <a:moveTo>
                  <a:pt x="60000" y="86300"/>
                </a:moveTo>
                <a:lnTo>
                  <a:pt x="60000" y="86300"/>
                </a:lnTo>
                <a:cubicBezTo>
                  <a:pt x="59867" y="82033"/>
                  <a:pt x="58000" y="78733"/>
                  <a:pt x="54400" y="76400"/>
                </a:cubicBezTo>
                <a:lnTo>
                  <a:pt x="54400" y="76400"/>
                </a:lnTo>
                <a:cubicBezTo>
                  <a:pt x="50667" y="74533"/>
                  <a:pt x="46900" y="74533"/>
                  <a:pt x="43100" y="76400"/>
                </a:cubicBezTo>
                <a:lnTo>
                  <a:pt x="43100" y="76400"/>
                </a:lnTo>
                <a:cubicBezTo>
                  <a:pt x="39500" y="78733"/>
                  <a:pt x="37633" y="82033"/>
                  <a:pt x="37500" y="86300"/>
                </a:cubicBezTo>
                <a:lnTo>
                  <a:pt x="37500" y="86300"/>
                </a:lnTo>
                <a:cubicBezTo>
                  <a:pt x="37633" y="90500"/>
                  <a:pt x="39500" y="93767"/>
                  <a:pt x="43100" y="96100"/>
                </a:cubicBezTo>
                <a:lnTo>
                  <a:pt x="43100" y="96100"/>
                </a:lnTo>
                <a:cubicBezTo>
                  <a:pt x="46900" y="97967"/>
                  <a:pt x="50667" y="97967"/>
                  <a:pt x="54400" y="96100"/>
                </a:cubicBezTo>
                <a:lnTo>
                  <a:pt x="54400" y="96100"/>
                </a:lnTo>
                <a:cubicBezTo>
                  <a:pt x="58000" y="93767"/>
                  <a:pt x="59867" y="90500"/>
                  <a:pt x="60000" y="86300"/>
                </a:cubicBezTo>
                <a:lnTo>
                  <a:pt x="60000" y="86300"/>
                </a:lnTo>
                <a:moveTo>
                  <a:pt x="90000" y="56300"/>
                </a:moveTo>
                <a:lnTo>
                  <a:pt x="90000" y="56300"/>
                </a:lnTo>
                <a:cubicBezTo>
                  <a:pt x="92200" y="56300"/>
                  <a:pt x="94000" y="55567"/>
                  <a:pt x="95400" y="54100"/>
                </a:cubicBezTo>
                <a:lnTo>
                  <a:pt x="95400" y="54100"/>
                </a:lnTo>
                <a:lnTo>
                  <a:pt x="95400" y="54100"/>
                </a:lnTo>
                <a:cubicBezTo>
                  <a:pt x="96800" y="52700"/>
                  <a:pt x="97500" y="50933"/>
                  <a:pt x="97500" y="48800"/>
                </a:cubicBezTo>
                <a:lnTo>
                  <a:pt x="97500" y="48800"/>
                </a:lnTo>
                <a:cubicBezTo>
                  <a:pt x="97500" y="46600"/>
                  <a:pt x="96800" y="44800"/>
                  <a:pt x="95400" y="43400"/>
                </a:cubicBezTo>
                <a:lnTo>
                  <a:pt x="95400" y="43400"/>
                </a:lnTo>
                <a:cubicBezTo>
                  <a:pt x="94000" y="42000"/>
                  <a:pt x="92200" y="41300"/>
                  <a:pt x="90000" y="41300"/>
                </a:cubicBezTo>
                <a:lnTo>
                  <a:pt x="90000" y="41300"/>
                </a:lnTo>
                <a:lnTo>
                  <a:pt x="7500" y="41300"/>
                </a:lnTo>
                <a:cubicBezTo>
                  <a:pt x="5300" y="41300"/>
                  <a:pt x="3500" y="42000"/>
                  <a:pt x="2100" y="43400"/>
                </a:cubicBezTo>
                <a:lnTo>
                  <a:pt x="2100" y="43400"/>
                </a:lnTo>
                <a:cubicBezTo>
                  <a:pt x="700" y="44800"/>
                  <a:pt x="0" y="46600"/>
                  <a:pt x="0" y="48800"/>
                </a:cubicBezTo>
                <a:lnTo>
                  <a:pt x="0" y="48800"/>
                </a:lnTo>
                <a:cubicBezTo>
                  <a:pt x="0" y="50933"/>
                  <a:pt x="700" y="52700"/>
                  <a:pt x="2100" y="54100"/>
                </a:cubicBezTo>
                <a:lnTo>
                  <a:pt x="2100" y="54100"/>
                </a:lnTo>
                <a:cubicBezTo>
                  <a:pt x="3500" y="55567"/>
                  <a:pt x="5300" y="56300"/>
                  <a:pt x="7500" y="56300"/>
                </a:cubicBezTo>
                <a:lnTo>
                  <a:pt x="7500" y="56300"/>
                </a:lnTo>
                <a:lnTo>
                  <a:pt x="90000" y="563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1" name="el-1785508242850-44"/>
          <p:cNvCxnSpPr/>
          <p:nvPr/>
        </p:nvCxnSpPr>
        <p:spPr>
          <a:xfrm>
            <a:off x="3429000" y="2258244"/>
            <a:ext cx="2286000" cy="914"/>
          </a:xfrm>
          <a:prstGeom prst="line">
            <a:avLst/>
          </a:prstGeom>
          <a:ln w="7144" cap="flat">
            <a:solidFill>
              <a:srgbClr val="E2DCD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85508242953-64"/>
          <p:cNvSpPr/>
          <p:nvPr/>
        </p:nvSpPr>
        <p:spPr>
          <a:xfrm>
            <a:off x="5155109" y="2359149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B0A8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el-1785508242828-25"/>
          <p:cNvSpPr/>
          <p:nvPr/>
        </p:nvSpPr>
        <p:spPr>
          <a:xfrm>
            <a:off x="6115050" y="715491"/>
            <a:ext cx="2628900" cy="19606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61" y="0"/>
                </a:moveTo>
                <a:lnTo>
                  <a:pt x="96739" y="0"/>
                </a:lnTo>
                <a:lnTo>
                  <a:pt x="97058" y="19"/>
                </a:lnTo>
                <a:lnTo>
                  <a:pt x="97377" y="83"/>
                </a:lnTo>
                <a:lnTo>
                  <a:pt x="97685" y="189"/>
                </a:lnTo>
                <a:lnTo>
                  <a:pt x="97986" y="335"/>
                </a:lnTo>
                <a:lnTo>
                  <a:pt x="98275" y="515"/>
                </a:lnTo>
                <a:lnTo>
                  <a:pt x="98551" y="738"/>
                </a:lnTo>
                <a:lnTo>
                  <a:pt x="98808" y="990"/>
                </a:lnTo>
                <a:lnTo>
                  <a:pt x="99043" y="1282"/>
                </a:lnTo>
                <a:lnTo>
                  <a:pt x="99261" y="1597"/>
                </a:lnTo>
                <a:lnTo>
                  <a:pt x="99449" y="1942"/>
                </a:lnTo>
                <a:lnTo>
                  <a:pt x="99616" y="2311"/>
                </a:lnTo>
                <a:lnTo>
                  <a:pt x="99750" y="2699"/>
                </a:lnTo>
                <a:lnTo>
                  <a:pt x="99859" y="3102"/>
                </a:lnTo>
                <a:lnTo>
                  <a:pt x="99938" y="3515"/>
                </a:lnTo>
                <a:lnTo>
                  <a:pt x="99986" y="3942"/>
                </a:lnTo>
                <a:lnTo>
                  <a:pt x="100000" y="4369"/>
                </a:lnTo>
                <a:lnTo>
                  <a:pt x="100000" y="95631"/>
                </a:lnTo>
                <a:lnTo>
                  <a:pt x="99986" y="96058"/>
                </a:lnTo>
                <a:lnTo>
                  <a:pt x="99938" y="96485"/>
                </a:lnTo>
                <a:lnTo>
                  <a:pt x="99859" y="96898"/>
                </a:lnTo>
                <a:lnTo>
                  <a:pt x="99750" y="97301"/>
                </a:lnTo>
                <a:lnTo>
                  <a:pt x="99616" y="97689"/>
                </a:lnTo>
                <a:lnTo>
                  <a:pt x="99449" y="98058"/>
                </a:lnTo>
                <a:lnTo>
                  <a:pt x="99261" y="98403"/>
                </a:lnTo>
                <a:lnTo>
                  <a:pt x="99043" y="98718"/>
                </a:lnTo>
                <a:lnTo>
                  <a:pt x="98808" y="99010"/>
                </a:lnTo>
                <a:lnTo>
                  <a:pt x="98551" y="99262"/>
                </a:lnTo>
                <a:lnTo>
                  <a:pt x="98275" y="99485"/>
                </a:lnTo>
                <a:lnTo>
                  <a:pt x="97986" y="99665"/>
                </a:lnTo>
                <a:lnTo>
                  <a:pt x="97685" y="99811"/>
                </a:lnTo>
                <a:lnTo>
                  <a:pt x="97377" y="99917"/>
                </a:lnTo>
                <a:lnTo>
                  <a:pt x="97058" y="99981"/>
                </a:lnTo>
                <a:lnTo>
                  <a:pt x="96739" y="100000"/>
                </a:lnTo>
                <a:lnTo>
                  <a:pt x="3261" y="100000"/>
                </a:lnTo>
                <a:lnTo>
                  <a:pt x="2942" y="99981"/>
                </a:lnTo>
                <a:lnTo>
                  <a:pt x="2623" y="99917"/>
                </a:lnTo>
                <a:lnTo>
                  <a:pt x="2315" y="99811"/>
                </a:lnTo>
                <a:lnTo>
                  <a:pt x="2014" y="99665"/>
                </a:lnTo>
                <a:lnTo>
                  <a:pt x="1725" y="99485"/>
                </a:lnTo>
                <a:lnTo>
                  <a:pt x="1449" y="99262"/>
                </a:lnTo>
                <a:lnTo>
                  <a:pt x="1192" y="99010"/>
                </a:lnTo>
                <a:lnTo>
                  <a:pt x="957" y="98718"/>
                </a:lnTo>
                <a:lnTo>
                  <a:pt x="739" y="98403"/>
                </a:lnTo>
                <a:lnTo>
                  <a:pt x="551" y="98058"/>
                </a:lnTo>
                <a:lnTo>
                  <a:pt x="384" y="97689"/>
                </a:lnTo>
                <a:lnTo>
                  <a:pt x="250" y="97301"/>
                </a:lnTo>
                <a:lnTo>
                  <a:pt x="141" y="96898"/>
                </a:lnTo>
                <a:lnTo>
                  <a:pt x="62" y="96485"/>
                </a:lnTo>
                <a:lnTo>
                  <a:pt x="14" y="96058"/>
                </a:lnTo>
                <a:lnTo>
                  <a:pt x="0" y="95631"/>
                </a:lnTo>
                <a:lnTo>
                  <a:pt x="0" y="4369"/>
                </a:lnTo>
                <a:lnTo>
                  <a:pt x="14" y="3942"/>
                </a:lnTo>
                <a:lnTo>
                  <a:pt x="62" y="3515"/>
                </a:lnTo>
                <a:lnTo>
                  <a:pt x="141" y="3102"/>
                </a:lnTo>
                <a:lnTo>
                  <a:pt x="250" y="2699"/>
                </a:lnTo>
                <a:lnTo>
                  <a:pt x="384" y="2311"/>
                </a:lnTo>
                <a:lnTo>
                  <a:pt x="551" y="1942"/>
                </a:lnTo>
                <a:lnTo>
                  <a:pt x="739" y="1597"/>
                </a:lnTo>
                <a:lnTo>
                  <a:pt x="957" y="1282"/>
                </a:lnTo>
                <a:lnTo>
                  <a:pt x="1192" y="990"/>
                </a:lnTo>
                <a:lnTo>
                  <a:pt x="1449" y="738"/>
                </a:lnTo>
                <a:lnTo>
                  <a:pt x="1725" y="515"/>
                </a:lnTo>
                <a:lnTo>
                  <a:pt x="2014" y="335"/>
                </a:lnTo>
                <a:lnTo>
                  <a:pt x="2315" y="189"/>
                </a:lnTo>
                <a:lnTo>
                  <a:pt x="2623" y="83"/>
                </a:lnTo>
                <a:lnTo>
                  <a:pt x="2942" y="19"/>
                </a:lnTo>
                <a:lnTo>
                  <a:pt x="326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28588" dist="42863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4" name="el-1785508242830-33"/>
          <p:cNvSpPr/>
          <p:nvPr/>
        </p:nvSpPr>
        <p:spPr>
          <a:xfrm>
            <a:off x="6115050" y="715491"/>
            <a:ext cx="2628900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6" y="90198"/>
                </a:lnTo>
                <a:lnTo>
                  <a:pt x="63" y="80491"/>
                </a:lnTo>
                <a:lnTo>
                  <a:pt x="140" y="70972"/>
                </a:lnTo>
                <a:lnTo>
                  <a:pt x="248" y="61732"/>
                </a:lnTo>
                <a:lnTo>
                  <a:pt x="385" y="52860"/>
                </a:lnTo>
                <a:lnTo>
                  <a:pt x="550" y="44443"/>
                </a:lnTo>
                <a:lnTo>
                  <a:pt x="740" y="36561"/>
                </a:lnTo>
                <a:lnTo>
                  <a:pt x="955" y="29289"/>
                </a:lnTo>
                <a:lnTo>
                  <a:pt x="1192" y="22699"/>
                </a:lnTo>
                <a:lnTo>
                  <a:pt x="1449" y="16853"/>
                </a:lnTo>
                <a:lnTo>
                  <a:pt x="1724" y="11808"/>
                </a:lnTo>
                <a:lnTo>
                  <a:pt x="2013" y="7612"/>
                </a:lnTo>
                <a:lnTo>
                  <a:pt x="2314" y="4306"/>
                </a:lnTo>
                <a:lnTo>
                  <a:pt x="2625" y="1921"/>
                </a:lnTo>
                <a:lnTo>
                  <a:pt x="2941" y="482"/>
                </a:lnTo>
                <a:lnTo>
                  <a:pt x="3261" y="0"/>
                </a:lnTo>
                <a:lnTo>
                  <a:pt x="96739" y="0"/>
                </a:lnTo>
                <a:lnTo>
                  <a:pt x="97059" y="482"/>
                </a:lnTo>
                <a:lnTo>
                  <a:pt x="97375" y="1921"/>
                </a:lnTo>
                <a:lnTo>
                  <a:pt x="97686" y="4306"/>
                </a:lnTo>
                <a:lnTo>
                  <a:pt x="97987" y="7612"/>
                </a:lnTo>
                <a:lnTo>
                  <a:pt x="98276" y="11808"/>
                </a:lnTo>
                <a:lnTo>
                  <a:pt x="98551" y="16853"/>
                </a:lnTo>
                <a:lnTo>
                  <a:pt x="98808" y="22699"/>
                </a:lnTo>
                <a:lnTo>
                  <a:pt x="99045" y="29289"/>
                </a:lnTo>
                <a:lnTo>
                  <a:pt x="99260" y="36561"/>
                </a:lnTo>
                <a:lnTo>
                  <a:pt x="99450" y="44443"/>
                </a:lnTo>
                <a:lnTo>
                  <a:pt x="99615" y="52860"/>
                </a:lnTo>
                <a:lnTo>
                  <a:pt x="99752" y="61732"/>
                </a:lnTo>
                <a:lnTo>
                  <a:pt x="99860" y="70972"/>
                </a:lnTo>
                <a:lnTo>
                  <a:pt x="99937" y="80491"/>
                </a:lnTo>
                <a:lnTo>
                  <a:pt x="99984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984" y="94282"/>
                </a:lnTo>
                <a:lnTo>
                  <a:pt x="99937" y="88620"/>
                </a:lnTo>
                <a:lnTo>
                  <a:pt x="99860" y="83067"/>
                </a:lnTo>
                <a:lnTo>
                  <a:pt x="99752" y="77677"/>
                </a:lnTo>
                <a:lnTo>
                  <a:pt x="99615" y="72502"/>
                </a:lnTo>
                <a:lnTo>
                  <a:pt x="99450" y="67592"/>
                </a:lnTo>
                <a:lnTo>
                  <a:pt x="99260" y="62994"/>
                </a:lnTo>
                <a:lnTo>
                  <a:pt x="99045" y="58752"/>
                </a:lnTo>
                <a:lnTo>
                  <a:pt x="98808" y="54908"/>
                </a:lnTo>
                <a:lnTo>
                  <a:pt x="98551" y="51498"/>
                </a:lnTo>
                <a:lnTo>
                  <a:pt x="98276" y="48555"/>
                </a:lnTo>
                <a:lnTo>
                  <a:pt x="97987" y="46107"/>
                </a:lnTo>
                <a:lnTo>
                  <a:pt x="97686" y="44178"/>
                </a:lnTo>
                <a:lnTo>
                  <a:pt x="97375" y="42788"/>
                </a:lnTo>
                <a:lnTo>
                  <a:pt x="97059" y="41948"/>
                </a:lnTo>
                <a:lnTo>
                  <a:pt x="96739" y="41667"/>
                </a:lnTo>
                <a:lnTo>
                  <a:pt x="3261" y="41667"/>
                </a:lnTo>
                <a:lnTo>
                  <a:pt x="2941" y="41948"/>
                </a:lnTo>
                <a:lnTo>
                  <a:pt x="2625" y="42788"/>
                </a:lnTo>
                <a:lnTo>
                  <a:pt x="2314" y="44178"/>
                </a:lnTo>
                <a:lnTo>
                  <a:pt x="2013" y="46107"/>
                </a:lnTo>
                <a:lnTo>
                  <a:pt x="1724" y="48555"/>
                </a:lnTo>
                <a:lnTo>
                  <a:pt x="1449" y="51498"/>
                </a:lnTo>
                <a:lnTo>
                  <a:pt x="1192" y="54908"/>
                </a:lnTo>
                <a:lnTo>
                  <a:pt x="955" y="58752"/>
                </a:lnTo>
                <a:lnTo>
                  <a:pt x="740" y="62994"/>
                </a:lnTo>
                <a:lnTo>
                  <a:pt x="550" y="67592"/>
                </a:lnTo>
                <a:lnTo>
                  <a:pt x="385" y="72502"/>
                </a:lnTo>
                <a:lnTo>
                  <a:pt x="248" y="77677"/>
                </a:lnTo>
                <a:lnTo>
                  <a:pt x="140" y="83067"/>
                </a:lnTo>
                <a:lnTo>
                  <a:pt x="63" y="88620"/>
                </a:lnTo>
                <a:lnTo>
                  <a:pt x="16" y="94282"/>
                </a:lnTo>
                <a:lnTo>
                  <a:pt x="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5508242954-65"/>
          <p:cNvSpPr/>
          <p:nvPr/>
        </p:nvSpPr>
        <p:spPr>
          <a:xfrm>
            <a:off x="6286500" y="101076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5508242845-41"/>
          <p:cNvSpPr/>
          <p:nvPr/>
        </p:nvSpPr>
        <p:spPr>
          <a:xfrm>
            <a:off x="6286500" y="1833191"/>
            <a:ext cx="2286000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" y="0"/>
                </a:moveTo>
                <a:lnTo>
                  <a:pt x="98125" y="0"/>
                </a:lnTo>
                <a:lnTo>
                  <a:pt x="98308" y="63"/>
                </a:lnTo>
                <a:lnTo>
                  <a:pt x="98492" y="281"/>
                </a:lnTo>
                <a:lnTo>
                  <a:pt x="98671" y="594"/>
                </a:lnTo>
                <a:lnTo>
                  <a:pt x="98842" y="1063"/>
                </a:lnTo>
                <a:lnTo>
                  <a:pt x="99008" y="1656"/>
                </a:lnTo>
                <a:lnTo>
                  <a:pt x="99167" y="2375"/>
                </a:lnTo>
                <a:lnTo>
                  <a:pt x="99313" y="3188"/>
                </a:lnTo>
                <a:lnTo>
                  <a:pt x="99450" y="4125"/>
                </a:lnTo>
                <a:lnTo>
                  <a:pt x="99575" y="5156"/>
                </a:lnTo>
                <a:lnTo>
                  <a:pt x="99683" y="6250"/>
                </a:lnTo>
                <a:lnTo>
                  <a:pt x="99779" y="7438"/>
                </a:lnTo>
                <a:lnTo>
                  <a:pt x="99858" y="8688"/>
                </a:lnTo>
                <a:lnTo>
                  <a:pt x="99921" y="9969"/>
                </a:lnTo>
                <a:lnTo>
                  <a:pt x="99963" y="11313"/>
                </a:lnTo>
                <a:lnTo>
                  <a:pt x="99992" y="12687"/>
                </a:lnTo>
                <a:lnTo>
                  <a:pt x="100000" y="14063"/>
                </a:lnTo>
                <a:lnTo>
                  <a:pt x="100000" y="85938"/>
                </a:lnTo>
                <a:lnTo>
                  <a:pt x="99992" y="87313"/>
                </a:lnTo>
                <a:lnTo>
                  <a:pt x="99963" y="88688"/>
                </a:lnTo>
                <a:lnTo>
                  <a:pt x="99921" y="90031"/>
                </a:lnTo>
                <a:lnTo>
                  <a:pt x="99858" y="91313"/>
                </a:lnTo>
                <a:lnTo>
                  <a:pt x="99779" y="92563"/>
                </a:lnTo>
                <a:lnTo>
                  <a:pt x="99683" y="93750"/>
                </a:lnTo>
                <a:lnTo>
                  <a:pt x="99575" y="94844"/>
                </a:lnTo>
                <a:lnTo>
                  <a:pt x="99450" y="95875"/>
                </a:lnTo>
                <a:lnTo>
                  <a:pt x="99313" y="96813"/>
                </a:lnTo>
                <a:lnTo>
                  <a:pt x="99167" y="97625"/>
                </a:lnTo>
                <a:lnTo>
                  <a:pt x="99008" y="98344"/>
                </a:lnTo>
                <a:lnTo>
                  <a:pt x="98842" y="98938"/>
                </a:lnTo>
                <a:lnTo>
                  <a:pt x="98671" y="99406"/>
                </a:lnTo>
                <a:lnTo>
                  <a:pt x="98492" y="99719"/>
                </a:lnTo>
                <a:lnTo>
                  <a:pt x="98308" y="99938"/>
                </a:lnTo>
                <a:lnTo>
                  <a:pt x="98125" y="100000"/>
                </a:lnTo>
                <a:lnTo>
                  <a:pt x="1875" y="100000"/>
                </a:lnTo>
                <a:lnTo>
                  <a:pt x="1692" y="99938"/>
                </a:lnTo>
                <a:lnTo>
                  <a:pt x="1508" y="99719"/>
                </a:lnTo>
                <a:lnTo>
                  <a:pt x="1329" y="99406"/>
                </a:lnTo>
                <a:lnTo>
                  <a:pt x="1158" y="98938"/>
                </a:lnTo>
                <a:lnTo>
                  <a:pt x="992" y="98344"/>
                </a:lnTo>
                <a:lnTo>
                  <a:pt x="833" y="97625"/>
                </a:lnTo>
                <a:lnTo>
                  <a:pt x="688" y="96813"/>
                </a:lnTo>
                <a:lnTo>
                  <a:pt x="550" y="95875"/>
                </a:lnTo>
                <a:lnTo>
                  <a:pt x="425" y="94844"/>
                </a:lnTo>
                <a:lnTo>
                  <a:pt x="317" y="93750"/>
                </a:lnTo>
                <a:lnTo>
                  <a:pt x="221" y="92563"/>
                </a:lnTo>
                <a:lnTo>
                  <a:pt x="142" y="91313"/>
                </a:lnTo>
                <a:lnTo>
                  <a:pt x="79" y="90031"/>
                </a:lnTo>
                <a:lnTo>
                  <a:pt x="38" y="88688"/>
                </a:lnTo>
                <a:lnTo>
                  <a:pt x="8" y="87313"/>
                </a:lnTo>
                <a:lnTo>
                  <a:pt x="0" y="85938"/>
                </a:lnTo>
                <a:lnTo>
                  <a:pt x="0" y="14063"/>
                </a:lnTo>
                <a:lnTo>
                  <a:pt x="8" y="12687"/>
                </a:lnTo>
                <a:lnTo>
                  <a:pt x="38" y="11313"/>
                </a:lnTo>
                <a:lnTo>
                  <a:pt x="79" y="9969"/>
                </a:lnTo>
                <a:lnTo>
                  <a:pt x="142" y="8688"/>
                </a:lnTo>
                <a:lnTo>
                  <a:pt x="221" y="7438"/>
                </a:lnTo>
                <a:lnTo>
                  <a:pt x="317" y="6250"/>
                </a:lnTo>
                <a:lnTo>
                  <a:pt x="425" y="5156"/>
                </a:lnTo>
                <a:lnTo>
                  <a:pt x="550" y="4125"/>
                </a:lnTo>
                <a:lnTo>
                  <a:pt x="688" y="3188"/>
                </a:lnTo>
                <a:lnTo>
                  <a:pt x="833" y="2375"/>
                </a:lnTo>
                <a:lnTo>
                  <a:pt x="992" y="1656"/>
                </a:lnTo>
                <a:lnTo>
                  <a:pt x="1158" y="1063"/>
                </a:lnTo>
                <a:lnTo>
                  <a:pt x="1329" y="594"/>
                </a:lnTo>
                <a:lnTo>
                  <a:pt x="1508" y="281"/>
                </a:lnTo>
                <a:lnTo>
                  <a:pt x="1692" y="63"/>
                </a:lnTo>
                <a:close/>
              </a:path>
            </a:pathLst>
          </a:custGeom>
          <a:solidFill>
            <a:srgbClr val="F9F6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508242852-49"/>
          <p:cNvSpPr/>
          <p:nvPr/>
        </p:nvSpPr>
        <p:spPr>
          <a:xfrm>
            <a:off x="6286500" y="1833191"/>
            <a:ext cx="42863" cy="307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67"/>
                </a:lnTo>
                <a:lnTo>
                  <a:pt x="80491" y="268"/>
                </a:lnTo>
                <a:lnTo>
                  <a:pt x="70972" y="601"/>
                </a:lnTo>
                <a:lnTo>
                  <a:pt x="61732" y="1062"/>
                </a:lnTo>
                <a:lnTo>
                  <a:pt x="52860" y="1648"/>
                </a:lnTo>
                <a:lnTo>
                  <a:pt x="44443" y="2352"/>
                </a:lnTo>
                <a:lnTo>
                  <a:pt x="36561" y="3167"/>
                </a:lnTo>
                <a:lnTo>
                  <a:pt x="29289" y="4087"/>
                </a:lnTo>
                <a:lnTo>
                  <a:pt x="22699" y="5101"/>
                </a:lnTo>
                <a:lnTo>
                  <a:pt x="16853" y="6201"/>
                </a:lnTo>
                <a:lnTo>
                  <a:pt x="11808" y="7376"/>
                </a:lnTo>
                <a:lnTo>
                  <a:pt x="7612" y="8614"/>
                </a:lnTo>
                <a:lnTo>
                  <a:pt x="4306" y="9903"/>
                </a:lnTo>
                <a:lnTo>
                  <a:pt x="1921" y="11231"/>
                </a:lnTo>
                <a:lnTo>
                  <a:pt x="482" y="12586"/>
                </a:lnTo>
                <a:lnTo>
                  <a:pt x="0" y="13953"/>
                </a:lnTo>
                <a:lnTo>
                  <a:pt x="0" y="86047"/>
                </a:lnTo>
                <a:lnTo>
                  <a:pt x="482" y="87414"/>
                </a:lnTo>
                <a:lnTo>
                  <a:pt x="1921" y="88769"/>
                </a:lnTo>
                <a:lnTo>
                  <a:pt x="4306" y="90097"/>
                </a:lnTo>
                <a:lnTo>
                  <a:pt x="7612" y="91386"/>
                </a:lnTo>
                <a:lnTo>
                  <a:pt x="11808" y="92624"/>
                </a:lnTo>
                <a:lnTo>
                  <a:pt x="16853" y="93799"/>
                </a:lnTo>
                <a:lnTo>
                  <a:pt x="22699" y="94899"/>
                </a:lnTo>
                <a:lnTo>
                  <a:pt x="29289" y="95913"/>
                </a:lnTo>
                <a:lnTo>
                  <a:pt x="36561" y="96833"/>
                </a:lnTo>
                <a:lnTo>
                  <a:pt x="44443" y="97648"/>
                </a:lnTo>
                <a:lnTo>
                  <a:pt x="52860" y="98352"/>
                </a:lnTo>
                <a:lnTo>
                  <a:pt x="61732" y="98938"/>
                </a:lnTo>
                <a:lnTo>
                  <a:pt x="70972" y="99399"/>
                </a:lnTo>
                <a:lnTo>
                  <a:pt x="80491" y="99732"/>
                </a:lnTo>
                <a:lnTo>
                  <a:pt x="90198" y="9993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33"/>
                </a:lnTo>
                <a:lnTo>
                  <a:pt x="90245" y="99732"/>
                </a:lnTo>
                <a:lnTo>
                  <a:pt x="85486" y="99399"/>
                </a:lnTo>
                <a:lnTo>
                  <a:pt x="80866" y="98938"/>
                </a:lnTo>
                <a:lnTo>
                  <a:pt x="76430" y="98352"/>
                </a:lnTo>
                <a:lnTo>
                  <a:pt x="72221" y="97648"/>
                </a:lnTo>
                <a:lnTo>
                  <a:pt x="68280" y="96833"/>
                </a:lnTo>
                <a:lnTo>
                  <a:pt x="64645" y="95913"/>
                </a:lnTo>
                <a:lnTo>
                  <a:pt x="61349" y="94899"/>
                </a:lnTo>
                <a:lnTo>
                  <a:pt x="58427" y="93799"/>
                </a:lnTo>
                <a:lnTo>
                  <a:pt x="55904" y="92624"/>
                </a:lnTo>
                <a:lnTo>
                  <a:pt x="53806" y="91386"/>
                </a:lnTo>
                <a:lnTo>
                  <a:pt x="52153" y="90097"/>
                </a:lnTo>
                <a:lnTo>
                  <a:pt x="50961" y="88769"/>
                </a:lnTo>
                <a:lnTo>
                  <a:pt x="50241" y="87414"/>
                </a:lnTo>
                <a:lnTo>
                  <a:pt x="50000" y="86047"/>
                </a:lnTo>
                <a:lnTo>
                  <a:pt x="50000" y="13953"/>
                </a:lnTo>
                <a:lnTo>
                  <a:pt x="50241" y="12586"/>
                </a:lnTo>
                <a:lnTo>
                  <a:pt x="50961" y="11231"/>
                </a:lnTo>
                <a:lnTo>
                  <a:pt x="52153" y="9903"/>
                </a:lnTo>
                <a:lnTo>
                  <a:pt x="53806" y="8614"/>
                </a:lnTo>
                <a:lnTo>
                  <a:pt x="55904" y="7376"/>
                </a:lnTo>
                <a:lnTo>
                  <a:pt x="58427" y="6201"/>
                </a:lnTo>
                <a:lnTo>
                  <a:pt x="61349" y="5101"/>
                </a:lnTo>
                <a:lnTo>
                  <a:pt x="64645" y="4087"/>
                </a:lnTo>
                <a:lnTo>
                  <a:pt x="68280" y="3167"/>
                </a:lnTo>
                <a:lnTo>
                  <a:pt x="72221" y="2352"/>
                </a:lnTo>
                <a:lnTo>
                  <a:pt x="76430" y="1648"/>
                </a:lnTo>
                <a:lnTo>
                  <a:pt x="80866" y="1062"/>
                </a:lnTo>
                <a:lnTo>
                  <a:pt x="85486" y="601"/>
                </a:lnTo>
                <a:lnTo>
                  <a:pt x="90245" y="268"/>
                </a:lnTo>
                <a:lnTo>
                  <a:pt x="95099" y="6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5508242991-72"/>
          <p:cNvSpPr/>
          <p:nvPr/>
        </p:nvSpPr>
        <p:spPr>
          <a:xfrm>
            <a:off x="6407944" y="1936768"/>
            <a:ext cx="114300" cy="1000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750" y="6818"/>
                </a:moveTo>
                <a:lnTo>
                  <a:pt x="93750" y="6818"/>
                </a:lnTo>
                <a:cubicBezTo>
                  <a:pt x="93750" y="4273"/>
                  <a:pt x="92778" y="2364"/>
                  <a:pt x="90833" y="1091"/>
                </a:cubicBezTo>
                <a:lnTo>
                  <a:pt x="90833" y="1091"/>
                </a:lnTo>
                <a:cubicBezTo>
                  <a:pt x="88889" y="-182"/>
                  <a:pt x="86861" y="-333"/>
                  <a:pt x="84750" y="636"/>
                </a:cubicBezTo>
                <a:lnTo>
                  <a:pt x="84750" y="636"/>
                </a:lnTo>
                <a:lnTo>
                  <a:pt x="78500" y="4091"/>
                </a:lnTo>
                <a:cubicBezTo>
                  <a:pt x="76944" y="5061"/>
                  <a:pt x="75917" y="6394"/>
                  <a:pt x="75417" y="8091"/>
                </a:cubicBezTo>
                <a:lnTo>
                  <a:pt x="75417" y="8091"/>
                </a:lnTo>
                <a:cubicBezTo>
                  <a:pt x="74861" y="9788"/>
                  <a:pt x="74917" y="11485"/>
                  <a:pt x="75583" y="13182"/>
                </a:cubicBezTo>
                <a:lnTo>
                  <a:pt x="75583" y="13182"/>
                </a:lnTo>
                <a:cubicBezTo>
                  <a:pt x="76861" y="15788"/>
                  <a:pt x="78750" y="17091"/>
                  <a:pt x="81250" y="17091"/>
                </a:cubicBezTo>
                <a:lnTo>
                  <a:pt x="81250" y="17091"/>
                </a:lnTo>
                <a:lnTo>
                  <a:pt x="81250" y="34091"/>
                </a:lnTo>
                <a:cubicBezTo>
                  <a:pt x="79417" y="34091"/>
                  <a:pt x="77917" y="34727"/>
                  <a:pt x="76750" y="36000"/>
                </a:cubicBezTo>
                <a:lnTo>
                  <a:pt x="76750" y="36000"/>
                </a:lnTo>
                <a:cubicBezTo>
                  <a:pt x="75583" y="37273"/>
                  <a:pt x="75000" y="38909"/>
                  <a:pt x="75000" y="40909"/>
                </a:cubicBezTo>
                <a:lnTo>
                  <a:pt x="75000" y="40909"/>
                </a:lnTo>
                <a:cubicBezTo>
                  <a:pt x="75000" y="42909"/>
                  <a:pt x="75583" y="44545"/>
                  <a:pt x="76750" y="45818"/>
                </a:cubicBezTo>
                <a:lnTo>
                  <a:pt x="76750" y="45818"/>
                </a:lnTo>
                <a:cubicBezTo>
                  <a:pt x="77917" y="47091"/>
                  <a:pt x="79417" y="47727"/>
                  <a:pt x="81250" y="47727"/>
                </a:cubicBezTo>
                <a:lnTo>
                  <a:pt x="81250" y="47727"/>
                </a:lnTo>
                <a:lnTo>
                  <a:pt x="87500" y="47727"/>
                </a:lnTo>
                <a:lnTo>
                  <a:pt x="93750" y="47727"/>
                </a:lnTo>
                <a:cubicBezTo>
                  <a:pt x="95583" y="47727"/>
                  <a:pt x="97083" y="47091"/>
                  <a:pt x="98250" y="45818"/>
                </a:cubicBezTo>
                <a:lnTo>
                  <a:pt x="98250" y="45818"/>
                </a:lnTo>
                <a:cubicBezTo>
                  <a:pt x="99417" y="44545"/>
                  <a:pt x="100000" y="42909"/>
                  <a:pt x="100000" y="40909"/>
                </a:cubicBezTo>
                <a:lnTo>
                  <a:pt x="100000" y="40909"/>
                </a:lnTo>
                <a:cubicBezTo>
                  <a:pt x="100000" y="38909"/>
                  <a:pt x="99417" y="37273"/>
                  <a:pt x="98250" y="36000"/>
                </a:cubicBezTo>
                <a:lnTo>
                  <a:pt x="98250" y="36000"/>
                </a:lnTo>
                <a:cubicBezTo>
                  <a:pt x="97083" y="34727"/>
                  <a:pt x="95583" y="34091"/>
                  <a:pt x="93750" y="34091"/>
                </a:cubicBezTo>
                <a:lnTo>
                  <a:pt x="93750" y="34091"/>
                </a:lnTo>
                <a:lnTo>
                  <a:pt x="93750" y="6818"/>
                </a:lnTo>
                <a:moveTo>
                  <a:pt x="6250" y="13636"/>
                </a:moveTo>
                <a:lnTo>
                  <a:pt x="6250" y="13636"/>
                </a:lnTo>
                <a:cubicBezTo>
                  <a:pt x="4417" y="13636"/>
                  <a:pt x="2917" y="14273"/>
                  <a:pt x="1750" y="15545"/>
                </a:cubicBezTo>
                <a:lnTo>
                  <a:pt x="1750" y="15545"/>
                </a:lnTo>
                <a:lnTo>
                  <a:pt x="1750" y="15545"/>
                </a:lnTo>
                <a:cubicBezTo>
                  <a:pt x="583" y="16818"/>
                  <a:pt x="0" y="18455"/>
                  <a:pt x="0" y="20455"/>
                </a:cubicBezTo>
                <a:lnTo>
                  <a:pt x="0" y="20455"/>
                </a:lnTo>
                <a:cubicBezTo>
                  <a:pt x="0" y="22455"/>
                  <a:pt x="583" y="24091"/>
                  <a:pt x="1750" y="25364"/>
                </a:cubicBezTo>
                <a:lnTo>
                  <a:pt x="1750" y="25364"/>
                </a:lnTo>
                <a:cubicBezTo>
                  <a:pt x="2917" y="26636"/>
                  <a:pt x="4417" y="27273"/>
                  <a:pt x="6250" y="27273"/>
                </a:cubicBezTo>
                <a:lnTo>
                  <a:pt x="6250" y="27273"/>
                </a:lnTo>
                <a:lnTo>
                  <a:pt x="9167" y="27273"/>
                </a:lnTo>
                <a:lnTo>
                  <a:pt x="26750" y="54545"/>
                </a:lnTo>
                <a:lnTo>
                  <a:pt x="9167" y="81818"/>
                </a:lnTo>
                <a:lnTo>
                  <a:pt x="6250" y="81818"/>
                </a:lnTo>
                <a:cubicBezTo>
                  <a:pt x="4417" y="81818"/>
                  <a:pt x="2917" y="82455"/>
                  <a:pt x="1750" y="83727"/>
                </a:cubicBezTo>
                <a:lnTo>
                  <a:pt x="1750" y="83727"/>
                </a:lnTo>
                <a:cubicBezTo>
                  <a:pt x="583" y="85000"/>
                  <a:pt x="0" y="86636"/>
                  <a:pt x="0" y="88636"/>
                </a:cubicBezTo>
                <a:lnTo>
                  <a:pt x="0" y="88636"/>
                </a:lnTo>
                <a:cubicBezTo>
                  <a:pt x="0" y="90636"/>
                  <a:pt x="583" y="92273"/>
                  <a:pt x="1750" y="93545"/>
                </a:cubicBezTo>
                <a:lnTo>
                  <a:pt x="1750" y="93545"/>
                </a:lnTo>
                <a:cubicBezTo>
                  <a:pt x="2917" y="94818"/>
                  <a:pt x="4417" y="95455"/>
                  <a:pt x="6250" y="95455"/>
                </a:cubicBezTo>
                <a:lnTo>
                  <a:pt x="6250" y="95455"/>
                </a:lnTo>
                <a:lnTo>
                  <a:pt x="12500" y="95455"/>
                </a:lnTo>
                <a:cubicBezTo>
                  <a:pt x="14611" y="95455"/>
                  <a:pt x="16306" y="94455"/>
                  <a:pt x="17583" y="92455"/>
                </a:cubicBezTo>
                <a:lnTo>
                  <a:pt x="17583" y="92455"/>
                </a:lnTo>
                <a:lnTo>
                  <a:pt x="34417" y="66455"/>
                </a:lnTo>
                <a:lnTo>
                  <a:pt x="51167" y="92455"/>
                </a:lnTo>
                <a:cubicBezTo>
                  <a:pt x="52500" y="94455"/>
                  <a:pt x="54194" y="95455"/>
                  <a:pt x="56250" y="95455"/>
                </a:cubicBezTo>
                <a:lnTo>
                  <a:pt x="56250" y="95455"/>
                </a:lnTo>
                <a:lnTo>
                  <a:pt x="62500" y="95455"/>
                </a:lnTo>
                <a:cubicBezTo>
                  <a:pt x="64333" y="95455"/>
                  <a:pt x="65833" y="94818"/>
                  <a:pt x="67000" y="93545"/>
                </a:cubicBezTo>
                <a:lnTo>
                  <a:pt x="67000" y="93545"/>
                </a:lnTo>
                <a:cubicBezTo>
                  <a:pt x="68167" y="92273"/>
                  <a:pt x="68750" y="90636"/>
                  <a:pt x="68750" y="88636"/>
                </a:cubicBezTo>
                <a:lnTo>
                  <a:pt x="68750" y="88636"/>
                </a:lnTo>
                <a:cubicBezTo>
                  <a:pt x="68750" y="86636"/>
                  <a:pt x="68167" y="85000"/>
                  <a:pt x="67000" y="83727"/>
                </a:cubicBezTo>
                <a:lnTo>
                  <a:pt x="67000" y="83727"/>
                </a:lnTo>
                <a:cubicBezTo>
                  <a:pt x="65833" y="82455"/>
                  <a:pt x="64333" y="81818"/>
                  <a:pt x="62500" y="81818"/>
                </a:cubicBezTo>
                <a:lnTo>
                  <a:pt x="62500" y="81818"/>
                </a:lnTo>
                <a:lnTo>
                  <a:pt x="59583" y="81818"/>
                </a:lnTo>
                <a:lnTo>
                  <a:pt x="42000" y="54545"/>
                </a:lnTo>
                <a:lnTo>
                  <a:pt x="59583" y="27273"/>
                </a:lnTo>
                <a:lnTo>
                  <a:pt x="62500" y="27273"/>
                </a:lnTo>
                <a:cubicBezTo>
                  <a:pt x="64333" y="27273"/>
                  <a:pt x="65833" y="26636"/>
                  <a:pt x="67000" y="25364"/>
                </a:cubicBezTo>
                <a:lnTo>
                  <a:pt x="67000" y="25364"/>
                </a:lnTo>
                <a:cubicBezTo>
                  <a:pt x="68167" y="24091"/>
                  <a:pt x="68750" y="22455"/>
                  <a:pt x="68750" y="20455"/>
                </a:cubicBezTo>
                <a:lnTo>
                  <a:pt x="68750" y="20455"/>
                </a:lnTo>
                <a:cubicBezTo>
                  <a:pt x="68750" y="18455"/>
                  <a:pt x="68167" y="16818"/>
                  <a:pt x="67000" y="15545"/>
                </a:cubicBezTo>
                <a:lnTo>
                  <a:pt x="67000" y="15545"/>
                </a:lnTo>
                <a:cubicBezTo>
                  <a:pt x="65833" y="14273"/>
                  <a:pt x="64333" y="13636"/>
                  <a:pt x="62500" y="13636"/>
                </a:cubicBezTo>
                <a:lnTo>
                  <a:pt x="62500" y="13636"/>
                </a:lnTo>
                <a:lnTo>
                  <a:pt x="56250" y="13636"/>
                </a:lnTo>
                <a:cubicBezTo>
                  <a:pt x="54194" y="13636"/>
                  <a:pt x="52500" y="14636"/>
                  <a:pt x="51167" y="16636"/>
                </a:cubicBezTo>
                <a:lnTo>
                  <a:pt x="51167" y="16636"/>
                </a:lnTo>
                <a:lnTo>
                  <a:pt x="34417" y="42636"/>
                </a:lnTo>
                <a:lnTo>
                  <a:pt x="17583" y="16636"/>
                </a:lnTo>
                <a:cubicBezTo>
                  <a:pt x="16306" y="14636"/>
                  <a:pt x="14611" y="13636"/>
                  <a:pt x="12500" y="13636"/>
                </a:cubicBezTo>
                <a:lnTo>
                  <a:pt x="12500" y="13636"/>
                </a:lnTo>
                <a:lnTo>
                  <a:pt x="6250" y="13636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9" name="el-1785508242851-45"/>
          <p:cNvCxnSpPr/>
          <p:nvPr/>
        </p:nvCxnSpPr>
        <p:spPr>
          <a:xfrm>
            <a:off x="6286500" y="2258244"/>
            <a:ext cx="2286000" cy="914"/>
          </a:xfrm>
          <a:prstGeom prst="line">
            <a:avLst/>
          </a:prstGeom>
          <a:ln w="7144" cap="flat">
            <a:solidFill>
              <a:srgbClr val="E2DCD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el-1785508242955-66"/>
          <p:cNvSpPr/>
          <p:nvPr/>
        </p:nvSpPr>
        <p:spPr>
          <a:xfrm>
            <a:off x="7905452" y="2359149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B0A8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el-1785508242829-26"/>
          <p:cNvSpPr/>
          <p:nvPr/>
        </p:nvSpPr>
        <p:spPr>
          <a:xfrm>
            <a:off x="400050" y="2904753"/>
            <a:ext cx="2628900" cy="18756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61" y="0"/>
                </a:moveTo>
                <a:lnTo>
                  <a:pt x="96739" y="0"/>
                </a:lnTo>
                <a:lnTo>
                  <a:pt x="97058" y="20"/>
                </a:lnTo>
                <a:lnTo>
                  <a:pt x="97377" y="86"/>
                </a:lnTo>
                <a:lnTo>
                  <a:pt x="97685" y="198"/>
                </a:lnTo>
                <a:lnTo>
                  <a:pt x="97986" y="350"/>
                </a:lnTo>
                <a:lnTo>
                  <a:pt x="98275" y="538"/>
                </a:lnTo>
                <a:lnTo>
                  <a:pt x="98551" y="772"/>
                </a:lnTo>
                <a:lnTo>
                  <a:pt x="98808" y="1036"/>
                </a:lnTo>
                <a:lnTo>
                  <a:pt x="99043" y="1340"/>
                </a:lnTo>
                <a:lnTo>
                  <a:pt x="99261" y="1670"/>
                </a:lnTo>
                <a:lnTo>
                  <a:pt x="99449" y="2030"/>
                </a:lnTo>
                <a:lnTo>
                  <a:pt x="99616" y="2416"/>
                </a:lnTo>
                <a:lnTo>
                  <a:pt x="99750" y="2822"/>
                </a:lnTo>
                <a:lnTo>
                  <a:pt x="99859" y="3244"/>
                </a:lnTo>
                <a:lnTo>
                  <a:pt x="99938" y="3675"/>
                </a:lnTo>
                <a:lnTo>
                  <a:pt x="99986" y="4122"/>
                </a:lnTo>
                <a:lnTo>
                  <a:pt x="100000" y="4569"/>
                </a:lnTo>
                <a:lnTo>
                  <a:pt x="100000" y="95431"/>
                </a:lnTo>
                <a:lnTo>
                  <a:pt x="99986" y="95878"/>
                </a:lnTo>
                <a:lnTo>
                  <a:pt x="99938" y="96325"/>
                </a:lnTo>
                <a:lnTo>
                  <a:pt x="99859" y="96756"/>
                </a:lnTo>
                <a:lnTo>
                  <a:pt x="99750" y="97178"/>
                </a:lnTo>
                <a:lnTo>
                  <a:pt x="99616" y="97584"/>
                </a:lnTo>
                <a:lnTo>
                  <a:pt x="99449" y="97970"/>
                </a:lnTo>
                <a:lnTo>
                  <a:pt x="99261" y="98330"/>
                </a:lnTo>
                <a:lnTo>
                  <a:pt x="99043" y="98660"/>
                </a:lnTo>
                <a:lnTo>
                  <a:pt x="98808" y="98964"/>
                </a:lnTo>
                <a:lnTo>
                  <a:pt x="98551" y="99228"/>
                </a:lnTo>
                <a:lnTo>
                  <a:pt x="98275" y="99462"/>
                </a:lnTo>
                <a:lnTo>
                  <a:pt x="97986" y="99650"/>
                </a:lnTo>
                <a:lnTo>
                  <a:pt x="97685" y="99802"/>
                </a:lnTo>
                <a:lnTo>
                  <a:pt x="97377" y="99914"/>
                </a:lnTo>
                <a:lnTo>
                  <a:pt x="97058" y="99980"/>
                </a:lnTo>
                <a:lnTo>
                  <a:pt x="96739" y="100000"/>
                </a:lnTo>
                <a:lnTo>
                  <a:pt x="3261" y="100000"/>
                </a:lnTo>
                <a:lnTo>
                  <a:pt x="2942" y="99980"/>
                </a:lnTo>
                <a:lnTo>
                  <a:pt x="2623" y="99914"/>
                </a:lnTo>
                <a:lnTo>
                  <a:pt x="2315" y="99802"/>
                </a:lnTo>
                <a:lnTo>
                  <a:pt x="2014" y="99650"/>
                </a:lnTo>
                <a:lnTo>
                  <a:pt x="1725" y="99462"/>
                </a:lnTo>
                <a:lnTo>
                  <a:pt x="1449" y="99228"/>
                </a:lnTo>
                <a:lnTo>
                  <a:pt x="1192" y="98964"/>
                </a:lnTo>
                <a:lnTo>
                  <a:pt x="957" y="98660"/>
                </a:lnTo>
                <a:lnTo>
                  <a:pt x="739" y="98330"/>
                </a:lnTo>
                <a:lnTo>
                  <a:pt x="551" y="97970"/>
                </a:lnTo>
                <a:lnTo>
                  <a:pt x="384" y="97584"/>
                </a:lnTo>
                <a:lnTo>
                  <a:pt x="250" y="97178"/>
                </a:lnTo>
                <a:lnTo>
                  <a:pt x="141" y="96756"/>
                </a:lnTo>
                <a:lnTo>
                  <a:pt x="62" y="96325"/>
                </a:lnTo>
                <a:lnTo>
                  <a:pt x="14" y="95878"/>
                </a:lnTo>
                <a:lnTo>
                  <a:pt x="0" y="95431"/>
                </a:lnTo>
                <a:lnTo>
                  <a:pt x="0" y="4569"/>
                </a:lnTo>
                <a:lnTo>
                  <a:pt x="14" y="4122"/>
                </a:lnTo>
                <a:lnTo>
                  <a:pt x="62" y="3675"/>
                </a:lnTo>
                <a:lnTo>
                  <a:pt x="141" y="3244"/>
                </a:lnTo>
                <a:lnTo>
                  <a:pt x="250" y="2822"/>
                </a:lnTo>
                <a:lnTo>
                  <a:pt x="384" y="2416"/>
                </a:lnTo>
                <a:lnTo>
                  <a:pt x="551" y="2030"/>
                </a:lnTo>
                <a:lnTo>
                  <a:pt x="739" y="1670"/>
                </a:lnTo>
                <a:lnTo>
                  <a:pt x="957" y="1340"/>
                </a:lnTo>
                <a:lnTo>
                  <a:pt x="1192" y="1036"/>
                </a:lnTo>
                <a:lnTo>
                  <a:pt x="1449" y="772"/>
                </a:lnTo>
                <a:lnTo>
                  <a:pt x="1725" y="538"/>
                </a:lnTo>
                <a:lnTo>
                  <a:pt x="2014" y="350"/>
                </a:lnTo>
                <a:lnTo>
                  <a:pt x="2315" y="198"/>
                </a:lnTo>
                <a:lnTo>
                  <a:pt x="2623" y="86"/>
                </a:lnTo>
                <a:lnTo>
                  <a:pt x="2942" y="20"/>
                </a:lnTo>
                <a:lnTo>
                  <a:pt x="326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28588" dist="42863" dir="5400000" sx="100000" sy="100000" kx="0" ky="0" algn="ctr">
              <a:srgbClr val="000000">
                <a:alpha val="4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2" name="el-1785508242831-34"/>
          <p:cNvSpPr/>
          <p:nvPr/>
        </p:nvSpPr>
        <p:spPr>
          <a:xfrm>
            <a:off x="400050" y="2904753"/>
            <a:ext cx="2628900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6" y="90198"/>
                </a:lnTo>
                <a:lnTo>
                  <a:pt x="63" y="80491"/>
                </a:lnTo>
                <a:lnTo>
                  <a:pt x="140" y="70972"/>
                </a:lnTo>
                <a:lnTo>
                  <a:pt x="248" y="61732"/>
                </a:lnTo>
                <a:lnTo>
                  <a:pt x="385" y="52860"/>
                </a:lnTo>
                <a:lnTo>
                  <a:pt x="550" y="44443"/>
                </a:lnTo>
                <a:lnTo>
                  <a:pt x="740" y="36561"/>
                </a:lnTo>
                <a:lnTo>
                  <a:pt x="955" y="29289"/>
                </a:lnTo>
                <a:lnTo>
                  <a:pt x="1192" y="22699"/>
                </a:lnTo>
                <a:lnTo>
                  <a:pt x="1449" y="16853"/>
                </a:lnTo>
                <a:lnTo>
                  <a:pt x="1724" y="11808"/>
                </a:lnTo>
                <a:lnTo>
                  <a:pt x="2013" y="7612"/>
                </a:lnTo>
                <a:lnTo>
                  <a:pt x="2314" y="4306"/>
                </a:lnTo>
                <a:lnTo>
                  <a:pt x="2625" y="1921"/>
                </a:lnTo>
                <a:lnTo>
                  <a:pt x="2941" y="482"/>
                </a:lnTo>
                <a:lnTo>
                  <a:pt x="3261" y="0"/>
                </a:lnTo>
                <a:lnTo>
                  <a:pt x="96739" y="0"/>
                </a:lnTo>
                <a:lnTo>
                  <a:pt x="97059" y="482"/>
                </a:lnTo>
                <a:lnTo>
                  <a:pt x="97375" y="1921"/>
                </a:lnTo>
                <a:lnTo>
                  <a:pt x="97686" y="4306"/>
                </a:lnTo>
                <a:lnTo>
                  <a:pt x="97987" y="7612"/>
                </a:lnTo>
                <a:lnTo>
                  <a:pt x="98276" y="11808"/>
                </a:lnTo>
                <a:lnTo>
                  <a:pt x="98551" y="16853"/>
                </a:lnTo>
                <a:lnTo>
                  <a:pt x="98808" y="22699"/>
                </a:lnTo>
                <a:lnTo>
                  <a:pt x="99045" y="29289"/>
                </a:lnTo>
                <a:lnTo>
                  <a:pt x="99260" y="36561"/>
                </a:lnTo>
                <a:lnTo>
                  <a:pt x="99450" y="44443"/>
                </a:lnTo>
                <a:lnTo>
                  <a:pt x="99615" y="52860"/>
                </a:lnTo>
                <a:lnTo>
                  <a:pt x="99752" y="61732"/>
                </a:lnTo>
                <a:lnTo>
                  <a:pt x="99860" y="70972"/>
                </a:lnTo>
                <a:lnTo>
                  <a:pt x="99937" y="80491"/>
                </a:lnTo>
                <a:lnTo>
                  <a:pt x="99984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984" y="94282"/>
                </a:lnTo>
                <a:lnTo>
                  <a:pt x="99937" y="88620"/>
                </a:lnTo>
                <a:lnTo>
                  <a:pt x="99860" y="83067"/>
                </a:lnTo>
                <a:lnTo>
                  <a:pt x="99752" y="77677"/>
                </a:lnTo>
                <a:lnTo>
                  <a:pt x="99615" y="72502"/>
                </a:lnTo>
                <a:lnTo>
                  <a:pt x="99450" y="67592"/>
                </a:lnTo>
                <a:lnTo>
                  <a:pt x="99260" y="62994"/>
                </a:lnTo>
                <a:lnTo>
                  <a:pt x="99045" y="58752"/>
                </a:lnTo>
                <a:lnTo>
                  <a:pt x="98808" y="54908"/>
                </a:lnTo>
                <a:lnTo>
                  <a:pt x="98551" y="51498"/>
                </a:lnTo>
                <a:lnTo>
                  <a:pt x="98276" y="48555"/>
                </a:lnTo>
                <a:lnTo>
                  <a:pt x="97987" y="46107"/>
                </a:lnTo>
                <a:lnTo>
                  <a:pt x="97686" y="44178"/>
                </a:lnTo>
                <a:lnTo>
                  <a:pt x="97375" y="42788"/>
                </a:lnTo>
                <a:lnTo>
                  <a:pt x="97059" y="41948"/>
                </a:lnTo>
                <a:lnTo>
                  <a:pt x="96739" y="41667"/>
                </a:lnTo>
                <a:lnTo>
                  <a:pt x="3261" y="41667"/>
                </a:lnTo>
                <a:lnTo>
                  <a:pt x="2941" y="41948"/>
                </a:lnTo>
                <a:lnTo>
                  <a:pt x="2625" y="42788"/>
                </a:lnTo>
                <a:lnTo>
                  <a:pt x="2314" y="44178"/>
                </a:lnTo>
                <a:lnTo>
                  <a:pt x="2013" y="46107"/>
                </a:lnTo>
                <a:lnTo>
                  <a:pt x="1724" y="48555"/>
                </a:lnTo>
                <a:lnTo>
                  <a:pt x="1449" y="51498"/>
                </a:lnTo>
                <a:lnTo>
                  <a:pt x="1192" y="54908"/>
                </a:lnTo>
                <a:lnTo>
                  <a:pt x="955" y="58752"/>
                </a:lnTo>
                <a:lnTo>
                  <a:pt x="740" y="62994"/>
                </a:lnTo>
                <a:lnTo>
                  <a:pt x="550" y="67592"/>
                </a:lnTo>
                <a:lnTo>
                  <a:pt x="385" y="72502"/>
                </a:lnTo>
                <a:lnTo>
                  <a:pt x="248" y="77677"/>
                </a:lnTo>
                <a:lnTo>
                  <a:pt x="140" y="83067"/>
                </a:lnTo>
                <a:lnTo>
                  <a:pt x="63" y="88620"/>
                </a:lnTo>
                <a:lnTo>
                  <a:pt x="16" y="94282"/>
                </a:lnTo>
                <a:lnTo>
                  <a:pt x="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el-1785508242980-67"/>
          <p:cNvSpPr/>
          <p:nvPr/>
        </p:nvSpPr>
        <p:spPr>
          <a:xfrm>
            <a:off x="571500" y="3200028"/>
            <a:ext cx="11251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3250" y="0"/>
                </a:moveTo>
                <a:lnTo>
                  <a:pt x="63250" y="0"/>
                </a:lnTo>
                <a:lnTo>
                  <a:pt x="35167" y="0"/>
                </a:lnTo>
                <a:lnTo>
                  <a:pt x="28167" y="0"/>
                </a:lnTo>
                <a:cubicBezTo>
                  <a:pt x="26111" y="0"/>
                  <a:pt x="24417" y="571"/>
                  <a:pt x="23083" y="1714"/>
                </a:cubicBezTo>
                <a:lnTo>
                  <a:pt x="23083" y="1714"/>
                </a:lnTo>
                <a:cubicBezTo>
                  <a:pt x="21750" y="2810"/>
                  <a:pt x="21083" y="4238"/>
                  <a:pt x="21083" y="6000"/>
                </a:cubicBezTo>
                <a:lnTo>
                  <a:pt x="21083" y="6000"/>
                </a:lnTo>
                <a:cubicBezTo>
                  <a:pt x="21083" y="7762"/>
                  <a:pt x="21750" y="9214"/>
                  <a:pt x="23083" y="10357"/>
                </a:cubicBezTo>
                <a:lnTo>
                  <a:pt x="23083" y="10357"/>
                </a:lnTo>
                <a:cubicBezTo>
                  <a:pt x="24417" y="11500"/>
                  <a:pt x="26111" y="12071"/>
                  <a:pt x="28167" y="12071"/>
                </a:cubicBezTo>
                <a:lnTo>
                  <a:pt x="28167" y="12071"/>
                </a:lnTo>
                <a:lnTo>
                  <a:pt x="28167" y="37071"/>
                </a:lnTo>
                <a:cubicBezTo>
                  <a:pt x="28167" y="39357"/>
                  <a:pt x="27500" y="41429"/>
                  <a:pt x="26167" y="43286"/>
                </a:cubicBezTo>
                <a:lnTo>
                  <a:pt x="26167" y="43286"/>
                </a:lnTo>
                <a:lnTo>
                  <a:pt x="2167" y="76500"/>
                </a:lnTo>
                <a:cubicBezTo>
                  <a:pt x="722" y="78595"/>
                  <a:pt x="0" y="80905"/>
                  <a:pt x="0" y="83429"/>
                </a:cubicBezTo>
                <a:lnTo>
                  <a:pt x="0" y="83429"/>
                </a:lnTo>
                <a:cubicBezTo>
                  <a:pt x="167" y="87095"/>
                  <a:pt x="1639" y="90167"/>
                  <a:pt x="4417" y="92643"/>
                </a:cubicBezTo>
                <a:lnTo>
                  <a:pt x="4417" y="92643"/>
                </a:lnTo>
                <a:cubicBezTo>
                  <a:pt x="7306" y="95024"/>
                  <a:pt x="10889" y="96286"/>
                  <a:pt x="15167" y="96429"/>
                </a:cubicBezTo>
                <a:lnTo>
                  <a:pt x="15167" y="96429"/>
                </a:lnTo>
                <a:lnTo>
                  <a:pt x="83250" y="96429"/>
                </a:lnTo>
                <a:cubicBezTo>
                  <a:pt x="87528" y="96286"/>
                  <a:pt x="91139" y="95024"/>
                  <a:pt x="94083" y="92643"/>
                </a:cubicBezTo>
                <a:lnTo>
                  <a:pt x="94083" y="92643"/>
                </a:lnTo>
                <a:cubicBezTo>
                  <a:pt x="96861" y="90167"/>
                  <a:pt x="98306" y="87095"/>
                  <a:pt x="98417" y="83429"/>
                </a:cubicBezTo>
                <a:lnTo>
                  <a:pt x="98417" y="83429"/>
                </a:lnTo>
                <a:cubicBezTo>
                  <a:pt x="98417" y="80905"/>
                  <a:pt x="97694" y="78595"/>
                  <a:pt x="96250" y="76500"/>
                </a:cubicBezTo>
                <a:lnTo>
                  <a:pt x="96250" y="76500"/>
                </a:lnTo>
                <a:lnTo>
                  <a:pt x="72500" y="43286"/>
                </a:lnTo>
                <a:cubicBezTo>
                  <a:pt x="71056" y="41429"/>
                  <a:pt x="70333" y="39357"/>
                  <a:pt x="70333" y="37071"/>
                </a:cubicBezTo>
                <a:lnTo>
                  <a:pt x="70333" y="37071"/>
                </a:lnTo>
                <a:lnTo>
                  <a:pt x="70333" y="12071"/>
                </a:lnTo>
                <a:cubicBezTo>
                  <a:pt x="72389" y="12071"/>
                  <a:pt x="74056" y="11500"/>
                  <a:pt x="75333" y="10357"/>
                </a:cubicBezTo>
                <a:lnTo>
                  <a:pt x="75333" y="10357"/>
                </a:lnTo>
                <a:cubicBezTo>
                  <a:pt x="76667" y="9214"/>
                  <a:pt x="77333" y="7762"/>
                  <a:pt x="77333" y="6000"/>
                </a:cubicBezTo>
                <a:lnTo>
                  <a:pt x="77333" y="6000"/>
                </a:lnTo>
                <a:cubicBezTo>
                  <a:pt x="77333" y="4238"/>
                  <a:pt x="76667" y="2810"/>
                  <a:pt x="75333" y="1714"/>
                </a:cubicBezTo>
                <a:lnTo>
                  <a:pt x="75333" y="1714"/>
                </a:lnTo>
                <a:cubicBezTo>
                  <a:pt x="74056" y="571"/>
                  <a:pt x="72389" y="0"/>
                  <a:pt x="70333" y="0"/>
                </a:cubicBezTo>
                <a:lnTo>
                  <a:pt x="70333" y="0"/>
                </a:lnTo>
                <a:lnTo>
                  <a:pt x="63250" y="0"/>
                </a:lnTo>
                <a:moveTo>
                  <a:pt x="42167" y="37071"/>
                </a:moveTo>
                <a:lnTo>
                  <a:pt x="42167" y="37071"/>
                </a:lnTo>
                <a:lnTo>
                  <a:pt x="42167" y="12071"/>
                </a:lnTo>
                <a:lnTo>
                  <a:pt x="56250" y="12071"/>
                </a:lnTo>
                <a:lnTo>
                  <a:pt x="56250" y="37071"/>
                </a:lnTo>
                <a:cubicBezTo>
                  <a:pt x="56250" y="41595"/>
                  <a:pt x="57639" y="45810"/>
                  <a:pt x="60417" y="49714"/>
                </a:cubicBezTo>
                <a:lnTo>
                  <a:pt x="60417" y="49714"/>
                </a:lnTo>
                <a:lnTo>
                  <a:pt x="68083" y="60286"/>
                </a:lnTo>
                <a:lnTo>
                  <a:pt x="30583" y="60286"/>
                </a:lnTo>
                <a:lnTo>
                  <a:pt x="38000" y="49714"/>
                </a:lnTo>
                <a:cubicBezTo>
                  <a:pt x="40778" y="45810"/>
                  <a:pt x="42167" y="41595"/>
                  <a:pt x="42167" y="37071"/>
                </a:cubicBezTo>
                <a:lnTo>
                  <a:pt x="42167" y="37071"/>
                </a:lnTo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el-1785508242849-42"/>
          <p:cNvSpPr/>
          <p:nvPr/>
        </p:nvSpPr>
        <p:spPr>
          <a:xfrm>
            <a:off x="571500" y="3948187"/>
            <a:ext cx="2286000" cy="2964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" y="0"/>
                </a:moveTo>
                <a:lnTo>
                  <a:pt x="98125" y="0"/>
                </a:lnTo>
                <a:lnTo>
                  <a:pt x="98308" y="65"/>
                </a:lnTo>
                <a:lnTo>
                  <a:pt x="98492" y="290"/>
                </a:lnTo>
                <a:lnTo>
                  <a:pt x="98671" y="613"/>
                </a:lnTo>
                <a:lnTo>
                  <a:pt x="98842" y="1097"/>
                </a:lnTo>
                <a:lnTo>
                  <a:pt x="99008" y="1710"/>
                </a:lnTo>
                <a:lnTo>
                  <a:pt x="99167" y="2452"/>
                </a:lnTo>
                <a:lnTo>
                  <a:pt x="99313" y="3290"/>
                </a:lnTo>
                <a:lnTo>
                  <a:pt x="99450" y="4258"/>
                </a:lnTo>
                <a:lnTo>
                  <a:pt x="99575" y="5323"/>
                </a:lnTo>
                <a:lnTo>
                  <a:pt x="99683" y="6452"/>
                </a:lnTo>
                <a:lnTo>
                  <a:pt x="99779" y="7677"/>
                </a:lnTo>
                <a:lnTo>
                  <a:pt x="99858" y="8968"/>
                </a:lnTo>
                <a:lnTo>
                  <a:pt x="99921" y="10290"/>
                </a:lnTo>
                <a:lnTo>
                  <a:pt x="99963" y="11677"/>
                </a:lnTo>
                <a:lnTo>
                  <a:pt x="99992" y="13097"/>
                </a:lnTo>
                <a:lnTo>
                  <a:pt x="100000" y="14516"/>
                </a:lnTo>
                <a:lnTo>
                  <a:pt x="100000" y="85484"/>
                </a:lnTo>
                <a:lnTo>
                  <a:pt x="99992" y="86903"/>
                </a:lnTo>
                <a:lnTo>
                  <a:pt x="99963" y="88323"/>
                </a:lnTo>
                <a:lnTo>
                  <a:pt x="99921" y="89710"/>
                </a:lnTo>
                <a:lnTo>
                  <a:pt x="99858" y="91032"/>
                </a:lnTo>
                <a:lnTo>
                  <a:pt x="99779" y="92323"/>
                </a:lnTo>
                <a:lnTo>
                  <a:pt x="99683" y="93548"/>
                </a:lnTo>
                <a:lnTo>
                  <a:pt x="99575" y="94677"/>
                </a:lnTo>
                <a:lnTo>
                  <a:pt x="99450" y="95742"/>
                </a:lnTo>
                <a:lnTo>
                  <a:pt x="99313" y="96710"/>
                </a:lnTo>
                <a:lnTo>
                  <a:pt x="99167" y="97548"/>
                </a:lnTo>
                <a:lnTo>
                  <a:pt x="99008" y="98290"/>
                </a:lnTo>
                <a:lnTo>
                  <a:pt x="98842" y="98903"/>
                </a:lnTo>
                <a:lnTo>
                  <a:pt x="98671" y="99387"/>
                </a:lnTo>
                <a:lnTo>
                  <a:pt x="98492" y="99710"/>
                </a:lnTo>
                <a:lnTo>
                  <a:pt x="98308" y="99935"/>
                </a:lnTo>
                <a:lnTo>
                  <a:pt x="98125" y="100000"/>
                </a:lnTo>
                <a:lnTo>
                  <a:pt x="1875" y="100000"/>
                </a:lnTo>
                <a:lnTo>
                  <a:pt x="1692" y="99935"/>
                </a:lnTo>
                <a:lnTo>
                  <a:pt x="1508" y="99710"/>
                </a:lnTo>
                <a:lnTo>
                  <a:pt x="1329" y="99387"/>
                </a:lnTo>
                <a:lnTo>
                  <a:pt x="1158" y="98903"/>
                </a:lnTo>
                <a:lnTo>
                  <a:pt x="992" y="98290"/>
                </a:lnTo>
                <a:lnTo>
                  <a:pt x="833" y="97548"/>
                </a:lnTo>
                <a:lnTo>
                  <a:pt x="688" y="96710"/>
                </a:lnTo>
                <a:lnTo>
                  <a:pt x="550" y="95742"/>
                </a:lnTo>
                <a:lnTo>
                  <a:pt x="425" y="94677"/>
                </a:lnTo>
                <a:lnTo>
                  <a:pt x="317" y="93548"/>
                </a:lnTo>
                <a:lnTo>
                  <a:pt x="221" y="92323"/>
                </a:lnTo>
                <a:lnTo>
                  <a:pt x="142" y="91032"/>
                </a:lnTo>
                <a:lnTo>
                  <a:pt x="79" y="89710"/>
                </a:lnTo>
                <a:lnTo>
                  <a:pt x="38" y="88323"/>
                </a:lnTo>
                <a:lnTo>
                  <a:pt x="8" y="86903"/>
                </a:lnTo>
                <a:lnTo>
                  <a:pt x="0" y="85484"/>
                </a:lnTo>
                <a:lnTo>
                  <a:pt x="0" y="14516"/>
                </a:lnTo>
                <a:lnTo>
                  <a:pt x="8" y="13097"/>
                </a:lnTo>
                <a:lnTo>
                  <a:pt x="38" y="11677"/>
                </a:lnTo>
                <a:lnTo>
                  <a:pt x="79" y="10290"/>
                </a:lnTo>
                <a:lnTo>
                  <a:pt x="142" y="8968"/>
                </a:lnTo>
                <a:lnTo>
                  <a:pt x="221" y="7677"/>
                </a:lnTo>
                <a:lnTo>
                  <a:pt x="317" y="6452"/>
                </a:lnTo>
                <a:lnTo>
                  <a:pt x="425" y="5323"/>
                </a:lnTo>
                <a:lnTo>
                  <a:pt x="550" y="4258"/>
                </a:lnTo>
                <a:lnTo>
                  <a:pt x="688" y="3290"/>
                </a:lnTo>
                <a:lnTo>
                  <a:pt x="833" y="2452"/>
                </a:lnTo>
                <a:lnTo>
                  <a:pt x="992" y="1710"/>
                </a:lnTo>
                <a:lnTo>
                  <a:pt x="1158" y="1097"/>
                </a:lnTo>
                <a:lnTo>
                  <a:pt x="1329" y="613"/>
                </a:lnTo>
                <a:lnTo>
                  <a:pt x="1508" y="290"/>
                </a:lnTo>
                <a:lnTo>
                  <a:pt x="1692" y="65"/>
                </a:lnTo>
                <a:close/>
              </a:path>
            </a:pathLst>
          </a:custGeom>
          <a:solidFill>
            <a:srgbClr val="F9F6F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el-1785508242853-50"/>
          <p:cNvSpPr/>
          <p:nvPr/>
        </p:nvSpPr>
        <p:spPr>
          <a:xfrm>
            <a:off x="571500" y="3948187"/>
            <a:ext cx="42863" cy="29646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70"/>
                </a:lnTo>
                <a:lnTo>
                  <a:pt x="80491" y="278"/>
                </a:lnTo>
                <a:lnTo>
                  <a:pt x="70972" y="623"/>
                </a:lnTo>
                <a:lnTo>
                  <a:pt x="61732" y="1101"/>
                </a:lnTo>
                <a:lnTo>
                  <a:pt x="52860" y="1707"/>
                </a:lnTo>
                <a:lnTo>
                  <a:pt x="44443" y="2437"/>
                </a:lnTo>
                <a:lnTo>
                  <a:pt x="36561" y="3282"/>
                </a:lnTo>
                <a:lnTo>
                  <a:pt x="29289" y="4235"/>
                </a:lnTo>
                <a:lnTo>
                  <a:pt x="22699" y="5286"/>
                </a:lnTo>
                <a:lnTo>
                  <a:pt x="16853" y="6425"/>
                </a:lnTo>
                <a:lnTo>
                  <a:pt x="11808" y="7642"/>
                </a:lnTo>
                <a:lnTo>
                  <a:pt x="7612" y="8925"/>
                </a:lnTo>
                <a:lnTo>
                  <a:pt x="4306" y="10261"/>
                </a:lnTo>
                <a:lnTo>
                  <a:pt x="1921" y="11637"/>
                </a:lnTo>
                <a:lnTo>
                  <a:pt x="482" y="13041"/>
                </a:lnTo>
                <a:lnTo>
                  <a:pt x="0" y="14458"/>
                </a:lnTo>
                <a:lnTo>
                  <a:pt x="0" y="85542"/>
                </a:lnTo>
                <a:lnTo>
                  <a:pt x="482" y="86959"/>
                </a:lnTo>
                <a:lnTo>
                  <a:pt x="1921" y="88363"/>
                </a:lnTo>
                <a:lnTo>
                  <a:pt x="4306" y="89739"/>
                </a:lnTo>
                <a:lnTo>
                  <a:pt x="7612" y="91075"/>
                </a:lnTo>
                <a:lnTo>
                  <a:pt x="11808" y="92358"/>
                </a:lnTo>
                <a:lnTo>
                  <a:pt x="16853" y="93575"/>
                </a:lnTo>
                <a:lnTo>
                  <a:pt x="22699" y="94714"/>
                </a:lnTo>
                <a:lnTo>
                  <a:pt x="29289" y="95765"/>
                </a:lnTo>
                <a:lnTo>
                  <a:pt x="36561" y="96718"/>
                </a:lnTo>
                <a:lnTo>
                  <a:pt x="44443" y="97563"/>
                </a:lnTo>
                <a:lnTo>
                  <a:pt x="52860" y="98293"/>
                </a:lnTo>
                <a:lnTo>
                  <a:pt x="61732" y="98899"/>
                </a:lnTo>
                <a:lnTo>
                  <a:pt x="70972" y="99377"/>
                </a:lnTo>
                <a:lnTo>
                  <a:pt x="80491" y="99722"/>
                </a:lnTo>
                <a:lnTo>
                  <a:pt x="90198" y="9993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5099" y="99930"/>
                </a:lnTo>
                <a:lnTo>
                  <a:pt x="90245" y="99722"/>
                </a:lnTo>
                <a:lnTo>
                  <a:pt x="85486" y="99377"/>
                </a:lnTo>
                <a:lnTo>
                  <a:pt x="80866" y="98899"/>
                </a:lnTo>
                <a:lnTo>
                  <a:pt x="76430" y="98293"/>
                </a:lnTo>
                <a:lnTo>
                  <a:pt x="72221" y="97563"/>
                </a:lnTo>
                <a:lnTo>
                  <a:pt x="68280" y="96718"/>
                </a:lnTo>
                <a:lnTo>
                  <a:pt x="64645" y="95765"/>
                </a:lnTo>
                <a:lnTo>
                  <a:pt x="61349" y="94714"/>
                </a:lnTo>
                <a:lnTo>
                  <a:pt x="58427" y="93575"/>
                </a:lnTo>
                <a:lnTo>
                  <a:pt x="55904" y="92358"/>
                </a:lnTo>
                <a:lnTo>
                  <a:pt x="53806" y="91075"/>
                </a:lnTo>
                <a:lnTo>
                  <a:pt x="52153" y="89739"/>
                </a:lnTo>
                <a:lnTo>
                  <a:pt x="50961" y="88363"/>
                </a:lnTo>
                <a:lnTo>
                  <a:pt x="50241" y="86959"/>
                </a:lnTo>
                <a:lnTo>
                  <a:pt x="50000" y="85542"/>
                </a:lnTo>
                <a:lnTo>
                  <a:pt x="50000" y="14458"/>
                </a:lnTo>
                <a:lnTo>
                  <a:pt x="50241" y="13041"/>
                </a:lnTo>
                <a:lnTo>
                  <a:pt x="50961" y="11637"/>
                </a:lnTo>
                <a:lnTo>
                  <a:pt x="52153" y="10261"/>
                </a:lnTo>
                <a:lnTo>
                  <a:pt x="53806" y="8925"/>
                </a:lnTo>
                <a:lnTo>
                  <a:pt x="55904" y="7642"/>
                </a:lnTo>
                <a:lnTo>
                  <a:pt x="58427" y="6425"/>
                </a:lnTo>
                <a:lnTo>
                  <a:pt x="61349" y="5286"/>
                </a:lnTo>
                <a:lnTo>
                  <a:pt x="64645" y="4235"/>
                </a:lnTo>
                <a:lnTo>
                  <a:pt x="68280" y="3282"/>
                </a:lnTo>
                <a:lnTo>
                  <a:pt x="72221" y="2437"/>
                </a:lnTo>
                <a:lnTo>
                  <a:pt x="76430" y="1707"/>
                </a:lnTo>
                <a:lnTo>
                  <a:pt x="80866" y="1101"/>
                </a:lnTo>
                <a:lnTo>
                  <a:pt x="85486" y="623"/>
                </a:lnTo>
                <a:lnTo>
                  <a:pt x="90245" y="278"/>
                </a:lnTo>
                <a:lnTo>
                  <a:pt x="95099" y="7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4BBA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5508242992-73"/>
          <p:cNvSpPr/>
          <p:nvPr/>
        </p:nvSpPr>
        <p:spPr>
          <a:xfrm>
            <a:off x="692944" y="4039270"/>
            <a:ext cx="128588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14" y="9583"/>
                </a:moveTo>
                <a:lnTo>
                  <a:pt x="48714" y="9583"/>
                </a:lnTo>
                <a:lnTo>
                  <a:pt x="61786" y="15250"/>
                </a:lnTo>
                <a:lnTo>
                  <a:pt x="48214" y="21500"/>
                </a:lnTo>
                <a:lnTo>
                  <a:pt x="34643" y="15250"/>
                </a:lnTo>
                <a:lnTo>
                  <a:pt x="47714" y="9583"/>
                </a:lnTo>
                <a:cubicBezTo>
                  <a:pt x="48048" y="9472"/>
                  <a:pt x="48381" y="9472"/>
                  <a:pt x="48714" y="9583"/>
                </a:cubicBezTo>
                <a:lnTo>
                  <a:pt x="48714" y="9583"/>
                </a:lnTo>
                <a:moveTo>
                  <a:pt x="22786" y="18167"/>
                </a:moveTo>
                <a:lnTo>
                  <a:pt x="22786" y="18167"/>
                </a:lnTo>
                <a:lnTo>
                  <a:pt x="22786" y="40000"/>
                </a:lnTo>
                <a:cubicBezTo>
                  <a:pt x="22548" y="40000"/>
                  <a:pt x="22310" y="40083"/>
                  <a:pt x="22071" y="40250"/>
                </a:cubicBezTo>
                <a:lnTo>
                  <a:pt x="22071" y="40250"/>
                </a:lnTo>
                <a:lnTo>
                  <a:pt x="6000" y="47250"/>
                </a:lnTo>
                <a:cubicBezTo>
                  <a:pt x="2238" y="49194"/>
                  <a:pt x="238" y="52639"/>
                  <a:pt x="0" y="57583"/>
                </a:cubicBezTo>
                <a:lnTo>
                  <a:pt x="0" y="57583"/>
                </a:lnTo>
                <a:lnTo>
                  <a:pt x="0" y="80833"/>
                </a:lnTo>
                <a:cubicBezTo>
                  <a:pt x="95" y="85389"/>
                  <a:pt x="2000" y="88722"/>
                  <a:pt x="5714" y="90833"/>
                </a:cubicBezTo>
                <a:lnTo>
                  <a:pt x="5714" y="90833"/>
                </a:lnTo>
                <a:lnTo>
                  <a:pt x="21786" y="99000"/>
                </a:lnTo>
                <a:cubicBezTo>
                  <a:pt x="24214" y="100333"/>
                  <a:pt x="26714" y="100333"/>
                  <a:pt x="29286" y="99000"/>
                </a:cubicBezTo>
                <a:lnTo>
                  <a:pt x="29286" y="99000"/>
                </a:lnTo>
                <a:lnTo>
                  <a:pt x="48214" y="89417"/>
                </a:lnTo>
                <a:lnTo>
                  <a:pt x="67286" y="99000"/>
                </a:lnTo>
                <a:cubicBezTo>
                  <a:pt x="69762" y="100333"/>
                  <a:pt x="72286" y="100333"/>
                  <a:pt x="74857" y="99000"/>
                </a:cubicBezTo>
                <a:lnTo>
                  <a:pt x="74857" y="99000"/>
                </a:lnTo>
                <a:lnTo>
                  <a:pt x="90929" y="90833"/>
                </a:lnTo>
                <a:cubicBezTo>
                  <a:pt x="94500" y="88889"/>
                  <a:pt x="96333" y="85556"/>
                  <a:pt x="96429" y="80833"/>
                </a:cubicBezTo>
                <a:lnTo>
                  <a:pt x="96429" y="80833"/>
                </a:lnTo>
                <a:lnTo>
                  <a:pt x="96429" y="57583"/>
                </a:lnTo>
                <a:cubicBezTo>
                  <a:pt x="96190" y="52639"/>
                  <a:pt x="94190" y="49194"/>
                  <a:pt x="90429" y="47250"/>
                </a:cubicBezTo>
                <a:lnTo>
                  <a:pt x="90429" y="47250"/>
                </a:lnTo>
                <a:lnTo>
                  <a:pt x="74357" y="40250"/>
                </a:lnTo>
                <a:cubicBezTo>
                  <a:pt x="74119" y="40083"/>
                  <a:pt x="73881" y="40000"/>
                  <a:pt x="73643" y="40000"/>
                </a:cubicBezTo>
                <a:lnTo>
                  <a:pt x="73643" y="40000"/>
                </a:lnTo>
                <a:cubicBezTo>
                  <a:pt x="73643" y="40000"/>
                  <a:pt x="73643" y="40000"/>
                  <a:pt x="73643" y="40000"/>
                </a:cubicBezTo>
                <a:lnTo>
                  <a:pt x="73643" y="40000"/>
                </a:lnTo>
                <a:lnTo>
                  <a:pt x="73643" y="18167"/>
                </a:lnTo>
                <a:cubicBezTo>
                  <a:pt x="73452" y="13222"/>
                  <a:pt x="71452" y="9778"/>
                  <a:pt x="67643" y="7833"/>
                </a:cubicBezTo>
                <a:lnTo>
                  <a:pt x="67643" y="7833"/>
                </a:lnTo>
                <a:lnTo>
                  <a:pt x="51571" y="750"/>
                </a:lnTo>
                <a:cubicBezTo>
                  <a:pt x="49333" y="-250"/>
                  <a:pt x="47095" y="-250"/>
                  <a:pt x="44857" y="750"/>
                </a:cubicBezTo>
                <a:lnTo>
                  <a:pt x="44857" y="750"/>
                </a:lnTo>
                <a:lnTo>
                  <a:pt x="28786" y="7833"/>
                </a:lnTo>
                <a:cubicBezTo>
                  <a:pt x="24976" y="9778"/>
                  <a:pt x="22976" y="13222"/>
                  <a:pt x="22786" y="18167"/>
                </a:cubicBezTo>
                <a:lnTo>
                  <a:pt x="22786" y="18167"/>
                </a:lnTo>
                <a:moveTo>
                  <a:pt x="65643" y="41250"/>
                </a:moveTo>
                <a:lnTo>
                  <a:pt x="65643" y="41250"/>
                </a:lnTo>
                <a:lnTo>
                  <a:pt x="51929" y="47250"/>
                </a:lnTo>
                <a:lnTo>
                  <a:pt x="51929" y="29917"/>
                </a:lnTo>
                <a:lnTo>
                  <a:pt x="65643" y="23667"/>
                </a:lnTo>
                <a:lnTo>
                  <a:pt x="65643" y="41250"/>
                </a:lnTo>
                <a:moveTo>
                  <a:pt x="25929" y="49000"/>
                </a:moveTo>
                <a:lnTo>
                  <a:pt x="25929" y="49000"/>
                </a:lnTo>
                <a:lnTo>
                  <a:pt x="39000" y="54917"/>
                </a:lnTo>
                <a:lnTo>
                  <a:pt x="25429" y="60917"/>
                </a:lnTo>
                <a:lnTo>
                  <a:pt x="11857" y="54917"/>
                </a:lnTo>
                <a:lnTo>
                  <a:pt x="24929" y="49000"/>
                </a:lnTo>
                <a:cubicBezTo>
                  <a:pt x="25262" y="48889"/>
                  <a:pt x="25595" y="48889"/>
                  <a:pt x="25929" y="49000"/>
                </a:cubicBezTo>
                <a:lnTo>
                  <a:pt x="25929" y="49000"/>
                </a:lnTo>
                <a:moveTo>
                  <a:pt x="29143" y="88833"/>
                </a:moveTo>
                <a:lnTo>
                  <a:pt x="29143" y="88833"/>
                </a:lnTo>
                <a:lnTo>
                  <a:pt x="29143" y="69333"/>
                </a:lnTo>
                <a:lnTo>
                  <a:pt x="42857" y="63083"/>
                </a:lnTo>
                <a:lnTo>
                  <a:pt x="42857" y="81833"/>
                </a:lnTo>
                <a:lnTo>
                  <a:pt x="29143" y="88833"/>
                </a:lnTo>
                <a:moveTo>
                  <a:pt x="70500" y="49000"/>
                </a:moveTo>
                <a:lnTo>
                  <a:pt x="70500" y="49000"/>
                </a:lnTo>
                <a:cubicBezTo>
                  <a:pt x="70833" y="48889"/>
                  <a:pt x="71167" y="48889"/>
                  <a:pt x="71500" y="49000"/>
                </a:cubicBezTo>
                <a:lnTo>
                  <a:pt x="71500" y="49000"/>
                </a:lnTo>
                <a:lnTo>
                  <a:pt x="84571" y="54917"/>
                </a:lnTo>
                <a:lnTo>
                  <a:pt x="71000" y="60917"/>
                </a:lnTo>
                <a:lnTo>
                  <a:pt x="57429" y="54917"/>
                </a:lnTo>
                <a:lnTo>
                  <a:pt x="70500" y="49000"/>
                </a:lnTo>
                <a:moveTo>
                  <a:pt x="87571" y="82250"/>
                </a:moveTo>
                <a:lnTo>
                  <a:pt x="87571" y="82250"/>
                </a:lnTo>
                <a:lnTo>
                  <a:pt x="74643" y="88833"/>
                </a:lnTo>
                <a:lnTo>
                  <a:pt x="74643" y="69333"/>
                </a:lnTo>
                <a:lnTo>
                  <a:pt x="88429" y="63083"/>
                </a:lnTo>
                <a:lnTo>
                  <a:pt x="88429" y="80833"/>
                </a:lnTo>
                <a:cubicBezTo>
                  <a:pt x="88429" y="81500"/>
                  <a:pt x="88143" y="81972"/>
                  <a:pt x="87571" y="82250"/>
                </a:cubicBezTo>
                <a:lnTo>
                  <a:pt x="87571" y="8225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7" name="el-1785508242851-46"/>
          <p:cNvCxnSpPr/>
          <p:nvPr/>
        </p:nvCxnSpPr>
        <p:spPr>
          <a:xfrm>
            <a:off x="571500" y="4362525"/>
            <a:ext cx="2286000" cy="914"/>
          </a:xfrm>
          <a:prstGeom prst="line">
            <a:avLst/>
          </a:prstGeom>
          <a:ln w="7144" cap="flat">
            <a:solidFill>
              <a:srgbClr val="E2DCD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el-1785508242981-68"/>
          <p:cNvSpPr/>
          <p:nvPr/>
        </p:nvSpPr>
        <p:spPr>
          <a:xfrm>
            <a:off x="2192908" y="4463430"/>
            <a:ext cx="8126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889" y="58429"/>
                </a:moveTo>
                <a:lnTo>
                  <a:pt x="92889" y="58429"/>
                </a:lnTo>
                <a:cubicBezTo>
                  <a:pt x="94148" y="56619"/>
                  <a:pt x="94778" y="54571"/>
                  <a:pt x="94778" y="52286"/>
                </a:cubicBezTo>
                <a:lnTo>
                  <a:pt x="94778" y="52286"/>
                </a:lnTo>
                <a:lnTo>
                  <a:pt x="94778" y="52286"/>
                </a:lnTo>
                <a:cubicBezTo>
                  <a:pt x="94778" y="49905"/>
                  <a:pt x="94148" y="47810"/>
                  <a:pt x="92889" y="46000"/>
                </a:cubicBezTo>
                <a:lnTo>
                  <a:pt x="92889" y="46000"/>
                </a:lnTo>
                <a:lnTo>
                  <a:pt x="59000" y="2429"/>
                </a:lnTo>
                <a:cubicBezTo>
                  <a:pt x="57593" y="810"/>
                  <a:pt x="56000" y="0"/>
                  <a:pt x="54222" y="0"/>
                </a:cubicBezTo>
                <a:lnTo>
                  <a:pt x="54222" y="0"/>
                </a:lnTo>
                <a:cubicBezTo>
                  <a:pt x="52370" y="0"/>
                  <a:pt x="50741" y="810"/>
                  <a:pt x="49333" y="2429"/>
                </a:cubicBezTo>
                <a:lnTo>
                  <a:pt x="49333" y="2429"/>
                </a:lnTo>
                <a:cubicBezTo>
                  <a:pt x="48074" y="4238"/>
                  <a:pt x="47444" y="6333"/>
                  <a:pt x="47444" y="8714"/>
                </a:cubicBezTo>
                <a:lnTo>
                  <a:pt x="47444" y="8714"/>
                </a:lnTo>
                <a:cubicBezTo>
                  <a:pt x="47444" y="11095"/>
                  <a:pt x="48074" y="13190"/>
                  <a:pt x="49333" y="15000"/>
                </a:cubicBezTo>
                <a:lnTo>
                  <a:pt x="49333" y="15000"/>
                </a:lnTo>
                <a:lnTo>
                  <a:pt x="71778" y="43571"/>
                </a:lnTo>
                <a:lnTo>
                  <a:pt x="6778" y="43571"/>
                </a:lnTo>
                <a:cubicBezTo>
                  <a:pt x="4778" y="43571"/>
                  <a:pt x="3148" y="44381"/>
                  <a:pt x="1889" y="46000"/>
                </a:cubicBezTo>
                <a:lnTo>
                  <a:pt x="1889" y="46000"/>
                </a:lnTo>
                <a:cubicBezTo>
                  <a:pt x="630" y="47619"/>
                  <a:pt x="0" y="49714"/>
                  <a:pt x="0" y="52286"/>
                </a:cubicBezTo>
                <a:lnTo>
                  <a:pt x="0" y="52286"/>
                </a:lnTo>
                <a:cubicBezTo>
                  <a:pt x="0" y="54762"/>
                  <a:pt x="630" y="56810"/>
                  <a:pt x="1889" y="58429"/>
                </a:cubicBezTo>
                <a:lnTo>
                  <a:pt x="1889" y="58429"/>
                </a:lnTo>
                <a:cubicBezTo>
                  <a:pt x="3148" y="60143"/>
                  <a:pt x="4778" y="61000"/>
                  <a:pt x="6778" y="61000"/>
                </a:cubicBezTo>
                <a:lnTo>
                  <a:pt x="6778" y="61000"/>
                </a:lnTo>
                <a:lnTo>
                  <a:pt x="71778" y="61000"/>
                </a:lnTo>
                <a:lnTo>
                  <a:pt x="49333" y="89571"/>
                </a:lnTo>
                <a:cubicBezTo>
                  <a:pt x="48074" y="91381"/>
                  <a:pt x="47444" y="93429"/>
                  <a:pt x="47444" y="95714"/>
                </a:cubicBezTo>
                <a:lnTo>
                  <a:pt x="47444" y="95714"/>
                </a:lnTo>
                <a:cubicBezTo>
                  <a:pt x="47444" y="98095"/>
                  <a:pt x="48074" y="100190"/>
                  <a:pt x="49333" y="102000"/>
                </a:cubicBezTo>
                <a:lnTo>
                  <a:pt x="49333" y="102000"/>
                </a:lnTo>
                <a:cubicBezTo>
                  <a:pt x="50741" y="103619"/>
                  <a:pt x="52370" y="104429"/>
                  <a:pt x="54222" y="104429"/>
                </a:cubicBezTo>
                <a:lnTo>
                  <a:pt x="54222" y="104429"/>
                </a:lnTo>
                <a:cubicBezTo>
                  <a:pt x="56000" y="104429"/>
                  <a:pt x="57593" y="103619"/>
                  <a:pt x="59000" y="102000"/>
                </a:cubicBezTo>
                <a:lnTo>
                  <a:pt x="59000" y="102000"/>
                </a:lnTo>
                <a:lnTo>
                  <a:pt x="92889" y="58429"/>
                </a:lnTo>
              </a:path>
            </a:pathLst>
          </a:custGeom>
          <a:solidFill>
            <a:srgbClr val="B0A8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5508242853-51"/>
          <p:cNvSpPr txBox="1"/>
          <p:nvPr/>
        </p:nvSpPr>
        <p:spPr>
          <a:xfrm>
            <a:off x="771525" y="994097"/>
            <a:ext cx="33724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13">
                <a:solidFill>
                  <a:srgbClr val="8B1A1A"/>
                </a:solidFill>
                <a:latin typeface="SimSun"/>
                <a:ea typeface="SimSun"/>
                <a:cs typeface="SimSun"/>
              </a:rPr>
              <a:t>2.1</a:t>
            </a:r>
            <a:endParaRPr/>
          </a:p>
        </p:txBody>
      </p:sp>
      <p:sp>
        <p:nvSpPr>
          <p:cNvPr id="70" name="el-1785508242834-35"/>
          <p:cNvSpPr txBox="1"/>
          <p:nvPr/>
        </p:nvSpPr>
        <p:spPr>
          <a:xfrm>
            <a:off x="571500" y="1213172"/>
            <a:ext cx="2306003" cy="520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41"/>
              </a:lnSpc>
            </a:pPr>
            <a:r>
              <a:rPr b="1" sz="1570" spc="56">
                <a:solidFill>
                  <a:srgbClr val="2C2C2C"/>
                </a:solidFill>
                <a:latin typeface="SimSun"/>
                <a:ea typeface="SimSun"/>
                <a:cs typeface="SimSun"/>
              </a:rPr>
              <a:t>有理数的</a:t>
            </a:r>
            <a:endParaRPr/>
          </a:p>
          <a:p>
            <a:pPr algn="l">
              <a:lnSpc>
                <a:spcPts val="2041"/>
              </a:lnSpc>
            </a:pPr>
            <a:r>
              <a:rPr b="1" sz="1570" spc="56">
                <a:solidFill>
                  <a:srgbClr val="2C2C2C"/>
                </a:solidFill>
                <a:latin typeface="SimSun"/>
                <a:ea typeface="SimSun"/>
                <a:cs typeface="SimSun"/>
              </a:rPr>
              <a:t>加法与减法</a:t>
            </a:r>
            <a:endParaRPr/>
          </a:p>
        </p:txBody>
      </p:sp>
      <p:sp>
        <p:nvSpPr>
          <p:cNvPr id="71" name="el-1785508242855-59"/>
          <p:cNvSpPr txBox="1"/>
          <p:nvPr/>
        </p:nvSpPr>
        <p:spPr>
          <a:xfrm>
            <a:off x="892969" y="1899866"/>
            <a:ext cx="120007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E3C"/>
                </a:solidFill>
                <a:latin typeface="Microsoft YaHei"/>
                <a:ea typeface="Microsoft YaHei"/>
                <a:cs typeface="Microsoft YaHei"/>
              </a:rPr>
              <a:t>同名相除 · 异名相益</a:t>
            </a:r>
            <a:endParaRPr/>
          </a:p>
        </p:txBody>
      </p:sp>
      <p:sp>
        <p:nvSpPr>
          <p:cNvPr id="72" name="el-1785508242854-52"/>
          <p:cNvSpPr txBox="1"/>
          <p:nvPr/>
        </p:nvSpPr>
        <p:spPr>
          <a:xfrm>
            <a:off x="2378869" y="2347541"/>
            <a:ext cx="47863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780" spc="56">
                <a:solidFill>
                  <a:srgbClr val="B0A89A"/>
                </a:solidFill>
                <a:latin typeface="Microsoft YaHei"/>
                <a:ea typeface="Microsoft YaHei"/>
                <a:cs typeface="Microsoft YaHei"/>
              </a:rPr>
              <a:t>九章算术</a:t>
            </a:r>
            <a:endParaRPr/>
          </a:p>
        </p:txBody>
      </p:sp>
      <p:sp>
        <p:nvSpPr>
          <p:cNvPr id="73" name="el-1785508242854-53"/>
          <p:cNvSpPr txBox="1"/>
          <p:nvPr/>
        </p:nvSpPr>
        <p:spPr>
          <a:xfrm>
            <a:off x="3629025" y="994097"/>
            <a:ext cx="33724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13">
                <a:solidFill>
                  <a:srgbClr val="1A3A5C"/>
                </a:solidFill>
                <a:latin typeface="SimSun"/>
                <a:ea typeface="SimSun"/>
                <a:cs typeface="SimSun"/>
              </a:rPr>
              <a:t>2.2</a:t>
            </a:r>
            <a:endParaRPr/>
          </a:p>
        </p:txBody>
      </p:sp>
      <p:sp>
        <p:nvSpPr>
          <p:cNvPr id="74" name="el-1785508242835-36"/>
          <p:cNvSpPr txBox="1"/>
          <p:nvPr/>
        </p:nvSpPr>
        <p:spPr>
          <a:xfrm>
            <a:off x="3429000" y="1213172"/>
            <a:ext cx="2306003" cy="520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41"/>
              </a:lnSpc>
            </a:pPr>
            <a:r>
              <a:rPr b="1" sz="1570" spc="56">
                <a:solidFill>
                  <a:srgbClr val="2C2C2C"/>
                </a:solidFill>
                <a:latin typeface="SimSun"/>
                <a:ea typeface="SimSun"/>
                <a:cs typeface="SimSun"/>
              </a:rPr>
              <a:t>有理数的</a:t>
            </a:r>
            <a:endParaRPr/>
          </a:p>
          <a:p>
            <a:pPr algn="l">
              <a:lnSpc>
                <a:spcPts val="2041"/>
              </a:lnSpc>
            </a:pPr>
            <a:r>
              <a:rPr b="1" sz="1570" spc="56">
                <a:solidFill>
                  <a:srgbClr val="2C2C2C"/>
                </a:solidFill>
                <a:latin typeface="SimSun"/>
                <a:ea typeface="SimSun"/>
                <a:cs typeface="SimSun"/>
              </a:rPr>
              <a:t>乘法与除法</a:t>
            </a:r>
            <a:endParaRPr/>
          </a:p>
        </p:txBody>
      </p:sp>
      <p:sp>
        <p:nvSpPr>
          <p:cNvPr id="75" name="el-1785508242855-60"/>
          <p:cNvSpPr txBox="1"/>
          <p:nvPr/>
        </p:nvSpPr>
        <p:spPr>
          <a:xfrm>
            <a:off x="3850481" y="1899866"/>
            <a:ext cx="120007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E3C"/>
                </a:solidFill>
                <a:latin typeface="Microsoft YaHei"/>
                <a:ea typeface="Microsoft YaHei"/>
                <a:cs typeface="Microsoft YaHei"/>
              </a:rPr>
              <a:t>同号得正 · 异号得负</a:t>
            </a:r>
            <a:endParaRPr/>
          </a:p>
        </p:txBody>
      </p:sp>
      <p:sp>
        <p:nvSpPr>
          <p:cNvPr id="76" name="el-1785508242854-54"/>
          <p:cNvSpPr txBox="1"/>
          <p:nvPr/>
        </p:nvSpPr>
        <p:spPr>
          <a:xfrm>
            <a:off x="5236369" y="2347541"/>
            <a:ext cx="478631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780" spc="56">
                <a:solidFill>
                  <a:srgbClr val="B0A89A"/>
                </a:solidFill>
                <a:latin typeface="Microsoft YaHei"/>
                <a:ea typeface="Microsoft YaHei"/>
                <a:cs typeface="Microsoft YaHei"/>
              </a:rPr>
              <a:t>负负得正</a:t>
            </a:r>
            <a:endParaRPr/>
          </a:p>
        </p:txBody>
      </p:sp>
      <p:sp>
        <p:nvSpPr>
          <p:cNvPr id="77" name="el-1785508242854-55"/>
          <p:cNvSpPr txBox="1"/>
          <p:nvPr/>
        </p:nvSpPr>
        <p:spPr>
          <a:xfrm>
            <a:off x="6486525" y="994097"/>
            <a:ext cx="33724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13">
                <a:solidFill>
                  <a:srgbClr val="8B1A1A"/>
                </a:solidFill>
                <a:latin typeface="SimSun"/>
                <a:ea typeface="SimSun"/>
                <a:cs typeface="SimSun"/>
              </a:rPr>
              <a:t>2.3</a:t>
            </a:r>
            <a:endParaRPr/>
          </a:p>
        </p:txBody>
      </p:sp>
      <p:sp>
        <p:nvSpPr>
          <p:cNvPr id="78" name="el-1785508242835-37"/>
          <p:cNvSpPr txBox="1"/>
          <p:nvPr/>
        </p:nvSpPr>
        <p:spPr>
          <a:xfrm>
            <a:off x="6286500" y="1213172"/>
            <a:ext cx="2306003" cy="5200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41"/>
              </a:lnSpc>
            </a:pPr>
            <a:r>
              <a:rPr b="1" sz="1570" spc="56">
                <a:solidFill>
                  <a:srgbClr val="2C2C2C"/>
                </a:solidFill>
                <a:latin typeface="SimSun"/>
                <a:ea typeface="SimSun"/>
                <a:cs typeface="SimSun"/>
              </a:rPr>
              <a:t>有理数的</a:t>
            </a:r>
            <a:endParaRPr/>
          </a:p>
          <a:p>
            <a:pPr algn="l">
              <a:lnSpc>
                <a:spcPts val="2041"/>
              </a:lnSpc>
            </a:pPr>
            <a:r>
              <a:rPr b="1" sz="1570" spc="56">
                <a:solidFill>
                  <a:srgbClr val="2C2C2C"/>
                </a:solidFill>
                <a:latin typeface="SimSun"/>
                <a:ea typeface="SimSun"/>
                <a:cs typeface="SimSun"/>
              </a:rPr>
              <a:t>乘方</a:t>
            </a:r>
            <a:endParaRPr/>
          </a:p>
        </p:txBody>
      </p:sp>
      <p:sp>
        <p:nvSpPr>
          <p:cNvPr id="79" name="el-1785508242855-61"/>
          <p:cNvSpPr txBox="1"/>
          <p:nvPr/>
        </p:nvSpPr>
        <p:spPr>
          <a:xfrm>
            <a:off x="6579394" y="1899866"/>
            <a:ext cx="7072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5A4E3C"/>
                </a:solidFill>
                <a:latin typeface="Microsoft YaHei"/>
                <a:ea typeface="Microsoft YaHei"/>
                <a:cs typeface="Microsoft YaHei"/>
              </a:rPr>
              <a:t>幂起于累乘</a:t>
            </a:r>
            <a:endParaRPr/>
          </a:p>
        </p:txBody>
      </p:sp>
      <p:sp>
        <p:nvSpPr>
          <p:cNvPr id="80" name="el-1785508242855-56"/>
          <p:cNvSpPr txBox="1"/>
          <p:nvPr/>
        </p:nvSpPr>
        <p:spPr>
          <a:xfrm>
            <a:off x="7986713" y="2347541"/>
            <a:ext cx="58578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780" spc="56">
                <a:solidFill>
                  <a:srgbClr val="B0A89A"/>
                </a:solidFill>
                <a:latin typeface="Microsoft YaHei"/>
                <a:ea typeface="Microsoft YaHei"/>
                <a:cs typeface="Microsoft YaHei"/>
              </a:rPr>
              <a:t>科学记数法</a:t>
            </a:r>
            <a:endParaRPr/>
          </a:p>
        </p:txBody>
      </p:sp>
      <p:sp>
        <p:nvSpPr>
          <p:cNvPr id="81" name="el-1785508242855-57"/>
          <p:cNvSpPr txBox="1"/>
          <p:nvPr/>
        </p:nvSpPr>
        <p:spPr>
          <a:xfrm>
            <a:off x="755452" y="3183359"/>
            <a:ext cx="38576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113">
                <a:solidFill>
                  <a:srgbClr val="1A3A5C"/>
                </a:solidFill>
                <a:latin typeface="SimSun"/>
                <a:ea typeface="SimSun"/>
                <a:cs typeface="SimSun"/>
              </a:rPr>
              <a:t>综合</a:t>
            </a:r>
            <a:endParaRPr/>
          </a:p>
        </p:txBody>
      </p:sp>
      <p:sp>
        <p:nvSpPr>
          <p:cNvPr id="82" name="el-1785508242836-38"/>
          <p:cNvSpPr txBox="1"/>
          <p:nvPr/>
        </p:nvSpPr>
        <p:spPr>
          <a:xfrm>
            <a:off x="571500" y="3402434"/>
            <a:ext cx="2303145" cy="4457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55"/>
              </a:lnSpc>
            </a:pPr>
            <a:r>
              <a:rPr b="1" sz="1350" spc="56">
                <a:solidFill>
                  <a:srgbClr val="2C2C2C"/>
                </a:solidFill>
                <a:latin typeface="SimSun"/>
                <a:ea typeface="SimSun"/>
                <a:cs typeface="SimSun"/>
              </a:rPr>
              <a:t>进位制的</a:t>
            </a:r>
            <a:endParaRPr/>
          </a:p>
          <a:p>
            <a:pPr algn="l">
              <a:lnSpc>
                <a:spcPts val="1755"/>
              </a:lnSpc>
            </a:pPr>
            <a:r>
              <a:rPr b="1" sz="1350" spc="56">
                <a:solidFill>
                  <a:srgbClr val="2C2C2C"/>
                </a:solidFill>
                <a:latin typeface="SimSun"/>
                <a:ea typeface="SimSun"/>
                <a:cs typeface="SimSun"/>
              </a:rPr>
              <a:t>认识与探究</a:t>
            </a:r>
            <a:endParaRPr/>
          </a:p>
        </p:txBody>
      </p:sp>
      <p:sp>
        <p:nvSpPr>
          <p:cNvPr id="83" name="el-1785508242855-62"/>
          <p:cNvSpPr txBox="1"/>
          <p:nvPr/>
        </p:nvSpPr>
        <p:spPr>
          <a:xfrm>
            <a:off x="878681" y="4014862"/>
            <a:ext cx="147741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5A4E3C"/>
                </a:solidFill>
                <a:latin typeface="Microsoft YaHei"/>
                <a:ea typeface="Microsoft YaHei"/>
                <a:cs typeface="Microsoft YaHei"/>
              </a:rPr>
              <a:t>二进制 · 十进制 · 古今相通</a:t>
            </a:r>
            <a:endParaRPr/>
          </a:p>
        </p:txBody>
      </p:sp>
      <p:sp>
        <p:nvSpPr>
          <p:cNvPr id="84" name="el-1785508242855-58"/>
          <p:cNvSpPr txBox="1"/>
          <p:nvPr/>
        </p:nvSpPr>
        <p:spPr>
          <a:xfrm>
            <a:off x="2274168" y="4451822"/>
            <a:ext cx="583332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780" spc="56">
                <a:solidFill>
                  <a:srgbClr val="B0A89A"/>
                </a:solidFill>
                <a:latin typeface="Microsoft YaHei"/>
                <a:ea typeface="Microsoft YaHei"/>
                <a:cs typeface="Microsoft YaHei"/>
              </a:rPr>
              <a:t>实践 · 拓展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08242790-2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08242747-16"/>
          <p:cNvCxnSpPr/>
          <p:nvPr/>
        </p:nvCxnSpPr>
        <p:spPr>
          <a:xfrm>
            <a:off x="228600" y="239316"/>
            <a:ext cx="421481" cy="914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08242747-17"/>
          <p:cNvCxnSpPr/>
          <p:nvPr/>
        </p:nvCxnSpPr>
        <p:spPr>
          <a:xfrm>
            <a:off x="239316" y="228600"/>
            <a:ext cx="914" cy="421481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08242747-18"/>
          <p:cNvCxnSpPr/>
          <p:nvPr/>
        </p:nvCxnSpPr>
        <p:spPr>
          <a:xfrm>
            <a:off x="367903" y="228600"/>
            <a:ext cx="914" cy="150019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508242747-19"/>
          <p:cNvCxnSpPr/>
          <p:nvPr/>
        </p:nvCxnSpPr>
        <p:spPr>
          <a:xfrm>
            <a:off x="228600" y="367903"/>
            <a:ext cx="150019" cy="914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08242737-6"/>
          <p:cNvSpPr/>
          <p:nvPr/>
        </p:nvSpPr>
        <p:spPr>
          <a:xfrm rot="480000">
            <a:off x="285750" y="4543425"/>
            <a:ext cx="42863" cy="271463"/>
          </a:xfrm>
          <a:prstGeom prst="roundRect">
            <a:avLst>
              <a:gd name="adj" fmla="val 50000"/>
            </a:avLst>
          </a:prstGeom>
          <a:solidFill>
            <a:srgbClr val="8B1A1A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08242738-7"/>
          <p:cNvSpPr/>
          <p:nvPr/>
        </p:nvSpPr>
        <p:spPr>
          <a:xfrm rot="480000">
            <a:off x="400050" y="4579144"/>
            <a:ext cx="42863" cy="200025"/>
          </a:xfrm>
          <a:prstGeom prst="roundRect">
            <a:avLst>
              <a:gd name="adj" fmla="val 50000"/>
            </a:avLst>
          </a:prstGeom>
          <a:solidFill>
            <a:srgbClr val="1A3A5C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08242740-8"/>
          <p:cNvSpPr/>
          <p:nvPr/>
        </p:nvSpPr>
        <p:spPr>
          <a:xfrm rot="480000">
            <a:off x="514350" y="4521994"/>
            <a:ext cx="42863" cy="314325"/>
          </a:xfrm>
          <a:prstGeom prst="roundRect">
            <a:avLst>
              <a:gd name="adj" fmla="val 50000"/>
            </a:avLst>
          </a:prstGeom>
          <a:solidFill>
            <a:srgbClr val="8B1A1A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42741-9"/>
          <p:cNvSpPr/>
          <p:nvPr/>
        </p:nvSpPr>
        <p:spPr>
          <a:xfrm rot="480000">
            <a:off x="628650" y="4600575"/>
            <a:ext cx="42863" cy="157163"/>
          </a:xfrm>
          <a:prstGeom prst="roundRect">
            <a:avLst>
              <a:gd name="adj" fmla="val 50000"/>
            </a:avLst>
          </a:prstGeom>
          <a:solidFill>
            <a:srgbClr val="1A3A5C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08242742-10"/>
          <p:cNvSpPr/>
          <p:nvPr/>
        </p:nvSpPr>
        <p:spPr>
          <a:xfrm rot="480000">
            <a:off x="742950" y="4557713"/>
            <a:ext cx="42863" cy="242888"/>
          </a:xfrm>
          <a:prstGeom prst="roundRect">
            <a:avLst>
              <a:gd name="adj" fmla="val 50000"/>
            </a:avLst>
          </a:prstGeom>
          <a:solidFill>
            <a:srgbClr val="8B1A1A">
              <a:alpha val="2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42731-2"/>
          <p:cNvSpPr txBox="1"/>
          <p:nvPr/>
        </p:nvSpPr>
        <p:spPr>
          <a:xfrm>
            <a:off x="8686800" y="1584201"/>
            <a:ext cx="171450" cy="20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/>
          <a:lstStyle/>
          <a:p>
            <a:pPr algn="l">
              <a:lnSpc>
                <a:spcPts val="1212"/>
              </a:lnSpc>
            </a:pPr>
            <a:r>
              <a:rPr sz="1010" spc="450">
                <a:solidFill>
                  <a:srgbClr val="1A3A5C">
                    <a:alpha val="28000"/>
                  </a:srgbClr>
                </a:solidFill>
                <a:latin typeface="KaiTi"/>
                <a:ea typeface="KaiTi"/>
                <a:cs typeface="KaiTi"/>
              </a:rPr>
              <a:t>正负术 · 数之纲纪</a:t>
            </a:r>
            <a:endParaRPr/>
          </a:p>
        </p:txBody>
      </p:sp>
      <p:sp>
        <p:nvSpPr>
          <p:cNvPr id="13" name="el-1785508242730-1"/>
          <p:cNvSpPr txBox="1"/>
          <p:nvPr/>
        </p:nvSpPr>
        <p:spPr>
          <a:xfrm>
            <a:off x="7716664" y="4833938"/>
            <a:ext cx="1134442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8B1A1A">
                    <a:alpha val="45000"/>
                  </a:srgbClr>
                </a:solidFill>
                <a:latin typeface="Microsoft YaHei"/>
                <a:ea typeface="Microsoft YaHei"/>
                <a:cs typeface="Microsoft YaHei"/>
              </a:rPr>
              <a:t>◆</a:t>
            </a:r>
            <a:r>
              <a:rPr sz="780" spc="113">
                <a:solidFill>
                  <a:srgbClr val="C4BBA8"/>
                </a:solidFill>
                <a:latin typeface="Microsoft YaHei"/>
                <a:ea typeface="Microsoft YaHei"/>
                <a:cs typeface="Microsoft YaHei"/>
              </a:rPr>
              <a:t> 第二章 · 正负传承</a:t>
            </a:r>
            <a:endParaRPr/>
          </a:p>
        </p:txBody>
      </p:sp>
      <p:sp>
        <p:nvSpPr>
          <p:cNvPr id="14" name="el-1785508242735-4"/>
          <p:cNvSpPr/>
          <p:nvPr/>
        </p:nvSpPr>
        <p:spPr>
          <a:xfrm>
            <a:off x="3929063" y="2223120"/>
            <a:ext cx="1285875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8B1A1A">
                  <a:alpha val="0"/>
                </a:srgbClr>
              </a:gs>
              <a:gs pos="33333">
                <a:srgbClr val="8B1A1A"/>
              </a:gs>
              <a:gs pos="66667">
                <a:srgbClr val="8B1A1A"/>
              </a:gs>
              <a:gs pos="100000">
                <a:srgbClr val="8B1A1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08242736-5"/>
          <p:cNvSpPr/>
          <p:nvPr/>
        </p:nvSpPr>
        <p:spPr>
          <a:xfrm>
            <a:off x="3064669" y="2501727"/>
            <a:ext cx="3014663" cy="12644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DEBDB">
              <a:alpha val="5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5508242742-11"/>
          <p:cNvCxnSpPr/>
          <p:nvPr/>
        </p:nvCxnSpPr>
        <p:spPr>
          <a:xfrm>
            <a:off x="6065044" y="2501727"/>
            <a:ext cx="914" cy="1264444"/>
          </a:xfrm>
          <a:prstGeom prst="line">
            <a:avLst/>
          </a:prstGeom>
          <a:ln w="28575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85508242742-12"/>
          <p:cNvCxnSpPr/>
          <p:nvPr/>
        </p:nvCxnSpPr>
        <p:spPr>
          <a:xfrm>
            <a:off x="3078956" y="2501727"/>
            <a:ext cx="914" cy="1264444"/>
          </a:xfrm>
          <a:prstGeom prst="line">
            <a:avLst/>
          </a:prstGeom>
          <a:ln w="28575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85508242746-15"/>
          <p:cNvCxnSpPr/>
          <p:nvPr/>
        </p:nvCxnSpPr>
        <p:spPr>
          <a:xfrm>
            <a:off x="3393281" y="3348261"/>
            <a:ext cx="2357438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508242745-13"/>
          <p:cNvSpPr txBox="1"/>
          <p:nvPr/>
        </p:nvSpPr>
        <p:spPr>
          <a:xfrm>
            <a:off x="3373279" y="2630314"/>
            <a:ext cx="2397442" cy="600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2355"/>
              </a:lnSpc>
            </a:pPr>
            <a:r>
              <a:rPr sz="1570" spc="113">
                <a:solidFill>
                  <a:srgbClr val="1A3A5C"/>
                </a:solidFill>
                <a:latin typeface="KaiTi"/>
                <a:ea typeface="KaiTi"/>
                <a:cs typeface="KaiTi"/>
              </a:rPr>
              <a:t>同名相除，异名相益</a:t>
            </a:r>
            <a:endParaRPr/>
          </a:p>
          <a:p>
            <a:pPr algn="ctr">
              <a:lnSpc>
                <a:spcPts val="2355"/>
              </a:lnSpc>
            </a:pPr>
            <a:r>
              <a:rPr sz="1570" spc="113">
                <a:solidFill>
                  <a:srgbClr val="1A3A5C"/>
                </a:solidFill>
                <a:latin typeface="KaiTi"/>
                <a:ea typeface="KaiTi"/>
                <a:cs typeface="KaiTi"/>
              </a:rPr>
              <a:t>——</a:t>
            </a:r>
            <a:r>
              <a:rPr sz="1570" spc="113">
                <a:solidFill>
                  <a:srgbClr val="8B1A1A"/>
                </a:solidFill>
                <a:latin typeface="KaiTi"/>
                <a:ea typeface="KaiTi"/>
                <a:cs typeface="KaiTi"/>
              </a:rPr>
              <a:t>《九章算术》</a:t>
            </a:r>
            <a:r>
              <a:rPr sz="1570" spc="113">
                <a:solidFill>
                  <a:srgbClr val="1A3A5C"/>
                </a:solidFill>
                <a:latin typeface="KaiTi"/>
                <a:ea typeface="KaiTi"/>
                <a:cs typeface="KaiTi"/>
              </a:rPr>
              <a:t>正负术</a:t>
            </a:r>
            <a:endParaRPr/>
          </a:p>
        </p:txBody>
      </p:sp>
      <p:sp>
        <p:nvSpPr>
          <p:cNvPr id="20" name="el-1785508242746-14"/>
          <p:cNvSpPr txBox="1"/>
          <p:nvPr/>
        </p:nvSpPr>
        <p:spPr>
          <a:xfrm>
            <a:off x="3328988" y="3437558"/>
            <a:ext cx="248602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69">
                <a:solidFill>
                  <a:srgbClr val="6B5E4E"/>
                </a:solidFill>
                <a:latin typeface="Microsoft YaHei"/>
                <a:ea typeface="Microsoft YaHei"/>
                <a:cs typeface="Microsoft YaHei"/>
              </a:rPr>
              <a:t>▲ 千年算法，今日数学</a:t>
            </a:r>
            <a:endParaRPr/>
          </a:p>
        </p:txBody>
      </p:sp>
      <p:sp>
        <p:nvSpPr>
          <p:cNvPr id="21" name="el-1785508242734-3"/>
          <p:cNvSpPr txBox="1"/>
          <p:nvPr/>
        </p:nvSpPr>
        <p:spPr>
          <a:xfrm>
            <a:off x="1238101" y="1377330"/>
            <a:ext cx="6667724" cy="617190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8B1A1A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050" spc="338">
                <a:solidFill>
                  <a:srgbClr val="8B1A1A"/>
                </a:solidFill>
                <a:latin typeface="SimSun"/>
                <a:ea typeface="SimSun"/>
                <a:cs typeface="SimSun"/>
              </a:rPr>
              <a:t>2.1 有理数的加法与减法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508243148-37"/>
          <p:cNvCxnSpPr/>
          <p:nvPr/>
        </p:nvCxnSpPr>
        <p:spPr>
          <a:xfrm>
            <a:off x="114300" y="92869"/>
            <a:ext cx="300038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508243148-38"/>
          <p:cNvCxnSpPr/>
          <p:nvPr/>
        </p:nvCxnSpPr>
        <p:spPr>
          <a:xfrm>
            <a:off x="121444" y="85725"/>
            <a:ext cx="914" cy="30003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08243148-39"/>
          <p:cNvCxnSpPr/>
          <p:nvPr/>
        </p:nvCxnSpPr>
        <p:spPr>
          <a:xfrm>
            <a:off x="235744" y="85725"/>
            <a:ext cx="914" cy="12858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08243148-40"/>
          <p:cNvCxnSpPr/>
          <p:nvPr/>
        </p:nvCxnSpPr>
        <p:spPr>
          <a:xfrm>
            <a:off x="114300" y="207169"/>
            <a:ext cx="128588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43115-1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08243118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08243120-6"/>
          <p:cNvSpPr txBox="1"/>
          <p:nvPr/>
        </p:nvSpPr>
        <p:spPr>
          <a:xfrm>
            <a:off x="400050" y="171450"/>
            <a:ext cx="2214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 spc="225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◆</a:t>
            </a:r>
            <a:endParaRPr/>
          </a:p>
        </p:txBody>
      </p:sp>
      <p:sp>
        <p:nvSpPr>
          <p:cNvPr id="9" name="el-1785508243122-9"/>
          <p:cNvSpPr/>
          <p:nvPr/>
        </p:nvSpPr>
        <p:spPr>
          <a:xfrm>
            <a:off x="2686050" y="147638"/>
            <a:ext cx="467097" cy="219075"/>
          </a:xfrm>
          <a:prstGeom prst="roundRect">
            <a:avLst>
              <a:gd name="adj" fmla="val 5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43133-21"/>
          <p:cNvSpPr/>
          <p:nvPr/>
        </p:nvSpPr>
        <p:spPr>
          <a:xfrm>
            <a:off x="3476104" y="1516856"/>
            <a:ext cx="2591023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54" y="0"/>
                </a:moveTo>
                <a:lnTo>
                  <a:pt x="98346" y="0"/>
                </a:lnTo>
                <a:lnTo>
                  <a:pt x="98507" y="24"/>
                </a:lnTo>
                <a:lnTo>
                  <a:pt x="98669" y="108"/>
                </a:lnTo>
                <a:lnTo>
                  <a:pt x="98827" y="229"/>
                </a:lnTo>
                <a:lnTo>
                  <a:pt x="98978" y="410"/>
                </a:lnTo>
                <a:lnTo>
                  <a:pt x="99125" y="639"/>
                </a:lnTo>
                <a:lnTo>
                  <a:pt x="99265" y="916"/>
                </a:lnTo>
                <a:lnTo>
                  <a:pt x="99393" y="1229"/>
                </a:lnTo>
                <a:lnTo>
                  <a:pt x="99515" y="1590"/>
                </a:lnTo>
                <a:lnTo>
                  <a:pt x="99625" y="1988"/>
                </a:lnTo>
                <a:lnTo>
                  <a:pt x="99721" y="2410"/>
                </a:lnTo>
                <a:lnTo>
                  <a:pt x="99805" y="2867"/>
                </a:lnTo>
                <a:lnTo>
                  <a:pt x="99875" y="3349"/>
                </a:lnTo>
                <a:lnTo>
                  <a:pt x="99930" y="3843"/>
                </a:lnTo>
                <a:lnTo>
                  <a:pt x="99967" y="4361"/>
                </a:lnTo>
                <a:lnTo>
                  <a:pt x="99993" y="4892"/>
                </a:lnTo>
                <a:lnTo>
                  <a:pt x="100000" y="5422"/>
                </a:lnTo>
                <a:lnTo>
                  <a:pt x="100000" y="94578"/>
                </a:lnTo>
                <a:lnTo>
                  <a:pt x="99993" y="95108"/>
                </a:lnTo>
                <a:lnTo>
                  <a:pt x="99967" y="95639"/>
                </a:lnTo>
                <a:lnTo>
                  <a:pt x="99930" y="96157"/>
                </a:lnTo>
                <a:lnTo>
                  <a:pt x="99875" y="96651"/>
                </a:lnTo>
                <a:lnTo>
                  <a:pt x="99805" y="97133"/>
                </a:lnTo>
                <a:lnTo>
                  <a:pt x="99721" y="97590"/>
                </a:lnTo>
                <a:lnTo>
                  <a:pt x="99625" y="98012"/>
                </a:lnTo>
                <a:lnTo>
                  <a:pt x="99515" y="98410"/>
                </a:lnTo>
                <a:lnTo>
                  <a:pt x="99393" y="98771"/>
                </a:lnTo>
                <a:lnTo>
                  <a:pt x="99265" y="99084"/>
                </a:lnTo>
                <a:lnTo>
                  <a:pt x="99125" y="99361"/>
                </a:lnTo>
                <a:lnTo>
                  <a:pt x="98978" y="99590"/>
                </a:lnTo>
                <a:lnTo>
                  <a:pt x="98827" y="99771"/>
                </a:lnTo>
                <a:lnTo>
                  <a:pt x="98669" y="99892"/>
                </a:lnTo>
                <a:lnTo>
                  <a:pt x="98507" y="99976"/>
                </a:lnTo>
                <a:lnTo>
                  <a:pt x="98346" y="100000"/>
                </a:lnTo>
                <a:lnTo>
                  <a:pt x="1654" y="100000"/>
                </a:lnTo>
                <a:lnTo>
                  <a:pt x="1493" y="99976"/>
                </a:lnTo>
                <a:lnTo>
                  <a:pt x="1331" y="99892"/>
                </a:lnTo>
                <a:lnTo>
                  <a:pt x="1173" y="99771"/>
                </a:lnTo>
                <a:lnTo>
                  <a:pt x="1022" y="99590"/>
                </a:lnTo>
                <a:lnTo>
                  <a:pt x="875" y="99361"/>
                </a:lnTo>
                <a:lnTo>
                  <a:pt x="735" y="99084"/>
                </a:lnTo>
                <a:lnTo>
                  <a:pt x="607" y="98771"/>
                </a:lnTo>
                <a:lnTo>
                  <a:pt x="485" y="98410"/>
                </a:lnTo>
                <a:lnTo>
                  <a:pt x="375" y="98012"/>
                </a:lnTo>
                <a:lnTo>
                  <a:pt x="279" y="97590"/>
                </a:lnTo>
                <a:lnTo>
                  <a:pt x="195" y="97133"/>
                </a:lnTo>
                <a:lnTo>
                  <a:pt x="125" y="96651"/>
                </a:lnTo>
                <a:lnTo>
                  <a:pt x="70" y="96157"/>
                </a:lnTo>
                <a:lnTo>
                  <a:pt x="33" y="95639"/>
                </a:lnTo>
                <a:lnTo>
                  <a:pt x="7" y="95108"/>
                </a:lnTo>
                <a:lnTo>
                  <a:pt x="0" y="94578"/>
                </a:lnTo>
                <a:lnTo>
                  <a:pt x="0" y="5422"/>
                </a:lnTo>
                <a:lnTo>
                  <a:pt x="7" y="4892"/>
                </a:lnTo>
                <a:lnTo>
                  <a:pt x="33" y="4361"/>
                </a:lnTo>
                <a:lnTo>
                  <a:pt x="70" y="3843"/>
                </a:lnTo>
                <a:lnTo>
                  <a:pt x="125" y="3349"/>
                </a:lnTo>
                <a:lnTo>
                  <a:pt x="195" y="2867"/>
                </a:lnTo>
                <a:lnTo>
                  <a:pt x="279" y="2410"/>
                </a:lnTo>
                <a:lnTo>
                  <a:pt x="375" y="1988"/>
                </a:lnTo>
                <a:lnTo>
                  <a:pt x="485" y="1590"/>
                </a:lnTo>
                <a:lnTo>
                  <a:pt x="607" y="1229"/>
                </a:lnTo>
                <a:lnTo>
                  <a:pt x="735" y="916"/>
                </a:lnTo>
                <a:lnTo>
                  <a:pt x="875" y="639"/>
                </a:lnTo>
                <a:lnTo>
                  <a:pt x="1022" y="410"/>
                </a:lnTo>
                <a:lnTo>
                  <a:pt x="1173" y="229"/>
                </a:lnTo>
                <a:lnTo>
                  <a:pt x="1331" y="108"/>
                </a:lnTo>
                <a:lnTo>
                  <a:pt x="1493" y="24"/>
                </a:lnTo>
                <a:lnTo>
                  <a:pt x="1654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57150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508243138-25"/>
          <p:cNvSpPr/>
          <p:nvPr/>
        </p:nvSpPr>
        <p:spPr>
          <a:xfrm>
            <a:off x="3476104" y="1516856"/>
            <a:ext cx="42863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4"/>
                </a:lnTo>
                <a:lnTo>
                  <a:pt x="70972" y="233"/>
                </a:lnTo>
                <a:lnTo>
                  <a:pt x="61732" y="413"/>
                </a:lnTo>
                <a:lnTo>
                  <a:pt x="52860" y="640"/>
                </a:lnTo>
                <a:lnTo>
                  <a:pt x="44443" y="914"/>
                </a:lnTo>
                <a:lnTo>
                  <a:pt x="36561" y="1231"/>
                </a:lnTo>
                <a:lnTo>
                  <a:pt x="29289" y="1588"/>
                </a:lnTo>
                <a:lnTo>
                  <a:pt x="22699" y="1982"/>
                </a:lnTo>
                <a:lnTo>
                  <a:pt x="16853" y="2410"/>
                </a:lnTo>
                <a:lnTo>
                  <a:pt x="11808" y="2866"/>
                </a:lnTo>
                <a:lnTo>
                  <a:pt x="7612" y="3347"/>
                </a:lnTo>
                <a:lnTo>
                  <a:pt x="4306" y="3848"/>
                </a:lnTo>
                <a:lnTo>
                  <a:pt x="1921" y="4364"/>
                </a:lnTo>
                <a:lnTo>
                  <a:pt x="482" y="4890"/>
                </a:lnTo>
                <a:lnTo>
                  <a:pt x="0" y="5422"/>
                </a:lnTo>
                <a:lnTo>
                  <a:pt x="0" y="94578"/>
                </a:lnTo>
                <a:lnTo>
                  <a:pt x="482" y="95110"/>
                </a:lnTo>
                <a:lnTo>
                  <a:pt x="1921" y="95636"/>
                </a:lnTo>
                <a:lnTo>
                  <a:pt x="4306" y="96152"/>
                </a:lnTo>
                <a:lnTo>
                  <a:pt x="7612" y="96653"/>
                </a:lnTo>
                <a:lnTo>
                  <a:pt x="11808" y="97134"/>
                </a:lnTo>
                <a:lnTo>
                  <a:pt x="16853" y="97590"/>
                </a:lnTo>
                <a:lnTo>
                  <a:pt x="22699" y="98018"/>
                </a:lnTo>
                <a:lnTo>
                  <a:pt x="29289" y="98412"/>
                </a:lnTo>
                <a:lnTo>
                  <a:pt x="36561" y="98769"/>
                </a:lnTo>
                <a:lnTo>
                  <a:pt x="44443" y="99086"/>
                </a:lnTo>
                <a:lnTo>
                  <a:pt x="52860" y="99360"/>
                </a:lnTo>
                <a:lnTo>
                  <a:pt x="61732" y="99587"/>
                </a:lnTo>
                <a:lnTo>
                  <a:pt x="70972" y="99767"/>
                </a:lnTo>
                <a:lnTo>
                  <a:pt x="80491" y="99896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578"/>
                </a:lnTo>
                <a:lnTo>
                  <a:pt x="100000" y="5422"/>
                </a:lnTo>
                <a:lnTo>
                  <a:pt x="100000" y="5422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43135-22"/>
          <p:cNvSpPr/>
          <p:nvPr/>
        </p:nvSpPr>
        <p:spPr>
          <a:xfrm>
            <a:off x="6152852" y="1516856"/>
            <a:ext cx="2591098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54" y="0"/>
                </a:moveTo>
                <a:lnTo>
                  <a:pt x="98346" y="0"/>
                </a:lnTo>
                <a:lnTo>
                  <a:pt x="98507" y="24"/>
                </a:lnTo>
                <a:lnTo>
                  <a:pt x="98669" y="108"/>
                </a:lnTo>
                <a:lnTo>
                  <a:pt x="98827" y="229"/>
                </a:lnTo>
                <a:lnTo>
                  <a:pt x="98978" y="410"/>
                </a:lnTo>
                <a:lnTo>
                  <a:pt x="99125" y="639"/>
                </a:lnTo>
                <a:lnTo>
                  <a:pt x="99265" y="916"/>
                </a:lnTo>
                <a:lnTo>
                  <a:pt x="99393" y="1229"/>
                </a:lnTo>
                <a:lnTo>
                  <a:pt x="99515" y="1590"/>
                </a:lnTo>
                <a:lnTo>
                  <a:pt x="99625" y="1988"/>
                </a:lnTo>
                <a:lnTo>
                  <a:pt x="99721" y="2410"/>
                </a:lnTo>
                <a:lnTo>
                  <a:pt x="99805" y="2867"/>
                </a:lnTo>
                <a:lnTo>
                  <a:pt x="99875" y="3349"/>
                </a:lnTo>
                <a:lnTo>
                  <a:pt x="99930" y="3843"/>
                </a:lnTo>
                <a:lnTo>
                  <a:pt x="99967" y="4361"/>
                </a:lnTo>
                <a:lnTo>
                  <a:pt x="99993" y="4892"/>
                </a:lnTo>
                <a:lnTo>
                  <a:pt x="100000" y="5422"/>
                </a:lnTo>
                <a:lnTo>
                  <a:pt x="100000" y="94578"/>
                </a:lnTo>
                <a:lnTo>
                  <a:pt x="99993" y="95108"/>
                </a:lnTo>
                <a:lnTo>
                  <a:pt x="99967" y="95639"/>
                </a:lnTo>
                <a:lnTo>
                  <a:pt x="99930" y="96157"/>
                </a:lnTo>
                <a:lnTo>
                  <a:pt x="99875" y="96651"/>
                </a:lnTo>
                <a:lnTo>
                  <a:pt x="99805" y="97133"/>
                </a:lnTo>
                <a:lnTo>
                  <a:pt x="99721" y="97590"/>
                </a:lnTo>
                <a:lnTo>
                  <a:pt x="99625" y="98012"/>
                </a:lnTo>
                <a:lnTo>
                  <a:pt x="99515" y="98410"/>
                </a:lnTo>
                <a:lnTo>
                  <a:pt x="99393" y="98771"/>
                </a:lnTo>
                <a:lnTo>
                  <a:pt x="99265" y="99084"/>
                </a:lnTo>
                <a:lnTo>
                  <a:pt x="99125" y="99361"/>
                </a:lnTo>
                <a:lnTo>
                  <a:pt x="98978" y="99590"/>
                </a:lnTo>
                <a:lnTo>
                  <a:pt x="98827" y="99771"/>
                </a:lnTo>
                <a:lnTo>
                  <a:pt x="98669" y="99892"/>
                </a:lnTo>
                <a:lnTo>
                  <a:pt x="98507" y="99976"/>
                </a:lnTo>
                <a:lnTo>
                  <a:pt x="98346" y="100000"/>
                </a:lnTo>
                <a:lnTo>
                  <a:pt x="1654" y="100000"/>
                </a:lnTo>
                <a:lnTo>
                  <a:pt x="1493" y="99976"/>
                </a:lnTo>
                <a:lnTo>
                  <a:pt x="1331" y="99892"/>
                </a:lnTo>
                <a:lnTo>
                  <a:pt x="1173" y="99771"/>
                </a:lnTo>
                <a:lnTo>
                  <a:pt x="1022" y="99590"/>
                </a:lnTo>
                <a:lnTo>
                  <a:pt x="875" y="99361"/>
                </a:lnTo>
                <a:lnTo>
                  <a:pt x="735" y="99084"/>
                </a:lnTo>
                <a:lnTo>
                  <a:pt x="607" y="98771"/>
                </a:lnTo>
                <a:lnTo>
                  <a:pt x="485" y="98410"/>
                </a:lnTo>
                <a:lnTo>
                  <a:pt x="375" y="98012"/>
                </a:lnTo>
                <a:lnTo>
                  <a:pt x="279" y="97590"/>
                </a:lnTo>
                <a:lnTo>
                  <a:pt x="195" y="97133"/>
                </a:lnTo>
                <a:lnTo>
                  <a:pt x="125" y="96651"/>
                </a:lnTo>
                <a:lnTo>
                  <a:pt x="70" y="96157"/>
                </a:lnTo>
                <a:lnTo>
                  <a:pt x="33" y="95639"/>
                </a:lnTo>
                <a:lnTo>
                  <a:pt x="7" y="95108"/>
                </a:lnTo>
                <a:lnTo>
                  <a:pt x="0" y="94578"/>
                </a:lnTo>
                <a:lnTo>
                  <a:pt x="0" y="5422"/>
                </a:lnTo>
                <a:lnTo>
                  <a:pt x="7" y="4892"/>
                </a:lnTo>
                <a:lnTo>
                  <a:pt x="33" y="4361"/>
                </a:lnTo>
                <a:lnTo>
                  <a:pt x="70" y="3843"/>
                </a:lnTo>
                <a:lnTo>
                  <a:pt x="125" y="3349"/>
                </a:lnTo>
                <a:lnTo>
                  <a:pt x="195" y="2867"/>
                </a:lnTo>
                <a:lnTo>
                  <a:pt x="279" y="2410"/>
                </a:lnTo>
                <a:lnTo>
                  <a:pt x="375" y="1988"/>
                </a:lnTo>
                <a:lnTo>
                  <a:pt x="485" y="1590"/>
                </a:lnTo>
                <a:lnTo>
                  <a:pt x="607" y="1229"/>
                </a:lnTo>
                <a:lnTo>
                  <a:pt x="735" y="916"/>
                </a:lnTo>
                <a:lnTo>
                  <a:pt x="875" y="639"/>
                </a:lnTo>
                <a:lnTo>
                  <a:pt x="1022" y="410"/>
                </a:lnTo>
                <a:lnTo>
                  <a:pt x="1173" y="229"/>
                </a:lnTo>
                <a:lnTo>
                  <a:pt x="1331" y="108"/>
                </a:lnTo>
                <a:lnTo>
                  <a:pt x="1493" y="24"/>
                </a:lnTo>
                <a:lnTo>
                  <a:pt x="1654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57150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508243139-26"/>
          <p:cNvSpPr/>
          <p:nvPr/>
        </p:nvSpPr>
        <p:spPr>
          <a:xfrm>
            <a:off x="6152852" y="1516856"/>
            <a:ext cx="42863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4"/>
                </a:lnTo>
                <a:lnTo>
                  <a:pt x="70972" y="233"/>
                </a:lnTo>
                <a:lnTo>
                  <a:pt x="61732" y="413"/>
                </a:lnTo>
                <a:lnTo>
                  <a:pt x="52860" y="640"/>
                </a:lnTo>
                <a:lnTo>
                  <a:pt x="44443" y="914"/>
                </a:lnTo>
                <a:lnTo>
                  <a:pt x="36561" y="1231"/>
                </a:lnTo>
                <a:lnTo>
                  <a:pt x="29289" y="1588"/>
                </a:lnTo>
                <a:lnTo>
                  <a:pt x="22699" y="1982"/>
                </a:lnTo>
                <a:lnTo>
                  <a:pt x="16853" y="2410"/>
                </a:lnTo>
                <a:lnTo>
                  <a:pt x="11808" y="2866"/>
                </a:lnTo>
                <a:lnTo>
                  <a:pt x="7612" y="3347"/>
                </a:lnTo>
                <a:lnTo>
                  <a:pt x="4306" y="3848"/>
                </a:lnTo>
                <a:lnTo>
                  <a:pt x="1921" y="4364"/>
                </a:lnTo>
                <a:lnTo>
                  <a:pt x="482" y="4890"/>
                </a:lnTo>
                <a:lnTo>
                  <a:pt x="0" y="5422"/>
                </a:lnTo>
                <a:lnTo>
                  <a:pt x="0" y="94578"/>
                </a:lnTo>
                <a:lnTo>
                  <a:pt x="482" y="95110"/>
                </a:lnTo>
                <a:lnTo>
                  <a:pt x="1921" y="95636"/>
                </a:lnTo>
                <a:lnTo>
                  <a:pt x="4306" y="96152"/>
                </a:lnTo>
                <a:lnTo>
                  <a:pt x="7612" y="96653"/>
                </a:lnTo>
                <a:lnTo>
                  <a:pt x="11808" y="97134"/>
                </a:lnTo>
                <a:lnTo>
                  <a:pt x="16853" y="97590"/>
                </a:lnTo>
                <a:lnTo>
                  <a:pt x="22699" y="98018"/>
                </a:lnTo>
                <a:lnTo>
                  <a:pt x="29289" y="98412"/>
                </a:lnTo>
                <a:lnTo>
                  <a:pt x="36561" y="98769"/>
                </a:lnTo>
                <a:lnTo>
                  <a:pt x="44443" y="99086"/>
                </a:lnTo>
                <a:lnTo>
                  <a:pt x="52860" y="99360"/>
                </a:lnTo>
                <a:lnTo>
                  <a:pt x="61732" y="99587"/>
                </a:lnTo>
                <a:lnTo>
                  <a:pt x="70972" y="99767"/>
                </a:lnTo>
                <a:lnTo>
                  <a:pt x="80491" y="99896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578"/>
                </a:lnTo>
                <a:lnTo>
                  <a:pt x="100000" y="5422"/>
                </a:lnTo>
                <a:lnTo>
                  <a:pt x="100000" y="5422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08243136-23"/>
          <p:cNvSpPr/>
          <p:nvPr/>
        </p:nvSpPr>
        <p:spPr>
          <a:xfrm>
            <a:off x="3476104" y="2393156"/>
            <a:ext cx="2591023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54" y="0"/>
                </a:moveTo>
                <a:lnTo>
                  <a:pt x="98346" y="0"/>
                </a:lnTo>
                <a:lnTo>
                  <a:pt x="98507" y="24"/>
                </a:lnTo>
                <a:lnTo>
                  <a:pt x="98669" y="108"/>
                </a:lnTo>
                <a:lnTo>
                  <a:pt x="98827" y="229"/>
                </a:lnTo>
                <a:lnTo>
                  <a:pt x="98978" y="410"/>
                </a:lnTo>
                <a:lnTo>
                  <a:pt x="99125" y="639"/>
                </a:lnTo>
                <a:lnTo>
                  <a:pt x="99265" y="916"/>
                </a:lnTo>
                <a:lnTo>
                  <a:pt x="99393" y="1229"/>
                </a:lnTo>
                <a:lnTo>
                  <a:pt x="99515" y="1590"/>
                </a:lnTo>
                <a:lnTo>
                  <a:pt x="99625" y="1988"/>
                </a:lnTo>
                <a:lnTo>
                  <a:pt x="99721" y="2410"/>
                </a:lnTo>
                <a:lnTo>
                  <a:pt x="99805" y="2867"/>
                </a:lnTo>
                <a:lnTo>
                  <a:pt x="99875" y="3349"/>
                </a:lnTo>
                <a:lnTo>
                  <a:pt x="99930" y="3843"/>
                </a:lnTo>
                <a:lnTo>
                  <a:pt x="99967" y="4361"/>
                </a:lnTo>
                <a:lnTo>
                  <a:pt x="99993" y="4892"/>
                </a:lnTo>
                <a:lnTo>
                  <a:pt x="100000" y="5422"/>
                </a:lnTo>
                <a:lnTo>
                  <a:pt x="100000" y="94578"/>
                </a:lnTo>
                <a:lnTo>
                  <a:pt x="99993" y="95108"/>
                </a:lnTo>
                <a:lnTo>
                  <a:pt x="99967" y="95639"/>
                </a:lnTo>
                <a:lnTo>
                  <a:pt x="99930" y="96157"/>
                </a:lnTo>
                <a:lnTo>
                  <a:pt x="99875" y="96651"/>
                </a:lnTo>
                <a:lnTo>
                  <a:pt x="99805" y="97133"/>
                </a:lnTo>
                <a:lnTo>
                  <a:pt x="99721" y="97590"/>
                </a:lnTo>
                <a:lnTo>
                  <a:pt x="99625" y="98012"/>
                </a:lnTo>
                <a:lnTo>
                  <a:pt x="99515" y="98410"/>
                </a:lnTo>
                <a:lnTo>
                  <a:pt x="99393" y="98771"/>
                </a:lnTo>
                <a:lnTo>
                  <a:pt x="99265" y="99084"/>
                </a:lnTo>
                <a:lnTo>
                  <a:pt x="99125" y="99361"/>
                </a:lnTo>
                <a:lnTo>
                  <a:pt x="98978" y="99590"/>
                </a:lnTo>
                <a:lnTo>
                  <a:pt x="98827" y="99771"/>
                </a:lnTo>
                <a:lnTo>
                  <a:pt x="98669" y="99892"/>
                </a:lnTo>
                <a:lnTo>
                  <a:pt x="98507" y="99976"/>
                </a:lnTo>
                <a:lnTo>
                  <a:pt x="98346" y="100000"/>
                </a:lnTo>
                <a:lnTo>
                  <a:pt x="1654" y="100000"/>
                </a:lnTo>
                <a:lnTo>
                  <a:pt x="1493" y="99976"/>
                </a:lnTo>
                <a:lnTo>
                  <a:pt x="1331" y="99892"/>
                </a:lnTo>
                <a:lnTo>
                  <a:pt x="1173" y="99771"/>
                </a:lnTo>
                <a:lnTo>
                  <a:pt x="1022" y="99590"/>
                </a:lnTo>
                <a:lnTo>
                  <a:pt x="875" y="99361"/>
                </a:lnTo>
                <a:lnTo>
                  <a:pt x="735" y="99084"/>
                </a:lnTo>
                <a:lnTo>
                  <a:pt x="607" y="98771"/>
                </a:lnTo>
                <a:lnTo>
                  <a:pt x="485" y="98410"/>
                </a:lnTo>
                <a:lnTo>
                  <a:pt x="375" y="98012"/>
                </a:lnTo>
                <a:lnTo>
                  <a:pt x="279" y="97590"/>
                </a:lnTo>
                <a:lnTo>
                  <a:pt x="195" y="97133"/>
                </a:lnTo>
                <a:lnTo>
                  <a:pt x="125" y="96651"/>
                </a:lnTo>
                <a:lnTo>
                  <a:pt x="70" y="96157"/>
                </a:lnTo>
                <a:lnTo>
                  <a:pt x="33" y="95639"/>
                </a:lnTo>
                <a:lnTo>
                  <a:pt x="7" y="95108"/>
                </a:lnTo>
                <a:lnTo>
                  <a:pt x="0" y="94578"/>
                </a:lnTo>
                <a:lnTo>
                  <a:pt x="0" y="5422"/>
                </a:lnTo>
                <a:lnTo>
                  <a:pt x="7" y="4892"/>
                </a:lnTo>
                <a:lnTo>
                  <a:pt x="33" y="4361"/>
                </a:lnTo>
                <a:lnTo>
                  <a:pt x="70" y="3843"/>
                </a:lnTo>
                <a:lnTo>
                  <a:pt x="125" y="3349"/>
                </a:lnTo>
                <a:lnTo>
                  <a:pt x="195" y="2867"/>
                </a:lnTo>
                <a:lnTo>
                  <a:pt x="279" y="2410"/>
                </a:lnTo>
                <a:lnTo>
                  <a:pt x="375" y="1988"/>
                </a:lnTo>
                <a:lnTo>
                  <a:pt x="485" y="1590"/>
                </a:lnTo>
                <a:lnTo>
                  <a:pt x="607" y="1229"/>
                </a:lnTo>
                <a:lnTo>
                  <a:pt x="735" y="916"/>
                </a:lnTo>
                <a:lnTo>
                  <a:pt x="875" y="639"/>
                </a:lnTo>
                <a:lnTo>
                  <a:pt x="1022" y="410"/>
                </a:lnTo>
                <a:lnTo>
                  <a:pt x="1173" y="229"/>
                </a:lnTo>
                <a:lnTo>
                  <a:pt x="1331" y="108"/>
                </a:lnTo>
                <a:lnTo>
                  <a:pt x="1493" y="24"/>
                </a:lnTo>
                <a:lnTo>
                  <a:pt x="1654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57150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508243139-27"/>
          <p:cNvSpPr/>
          <p:nvPr/>
        </p:nvSpPr>
        <p:spPr>
          <a:xfrm>
            <a:off x="3476104" y="2393156"/>
            <a:ext cx="42863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4"/>
                </a:lnTo>
                <a:lnTo>
                  <a:pt x="70972" y="233"/>
                </a:lnTo>
                <a:lnTo>
                  <a:pt x="61732" y="413"/>
                </a:lnTo>
                <a:lnTo>
                  <a:pt x="52860" y="640"/>
                </a:lnTo>
                <a:lnTo>
                  <a:pt x="44443" y="914"/>
                </a:lnTo>
                <a:lnTo>
                  <a:pt x="36561" y="1231"/>
                </a:lnTo>
                <a:lnTo>
                  <a:pt x="29289" y="1588"/>
                </a:lnTo>
                <a:lnTo>
                  <a:pt x="22699" y="1982"/>
                </a:lnTo>
                <a:lnTo>
                  <a:pt x="16853" y="2410"/>
                </a:lnTo>
                <a:lnTo>
                  <a:pt x="11808" y="2866"/>
                </a:lnTo>
                <a:lnTo>
                  <a:pt x="7612" y="3347"/>
                </a:lnTo>
                <a:lnTo>
                  <a:pt x="4306" y="3848"/>
                </a:lnTo>
                <a:lnTo>
                  <a:pt x="1921" y="4364"/>
                </a:lnTo>
                <a:lnTo>
                  <a:pt x="482" y="4890"/>
                </a:lnTo>
                <a:lnTo>
                  <a:pt x="0" y="5422"/>
                </a:lnTo>
                <a:lnTo>
                  <a:pt x="0" y="94578"/>
                </a:lnTo>
                <a:lnTo>
                  <a:pt x="482" y="95110"/>
                </a:lnTo>
                <a:lnTo>
                  <a:pt x="1921" y="95636"/>
                </a:lnTo>
                <a:lnTo>
                  <a:pt x="4306" y="96152"/>
                </a:lnTo>
                <a:lnTo>
                  <a:pt x="7612" y="96653"/>
                </a:lnTo>
                <a:lnTo>
                  <a:pt x="11808" y="97134"/>
                </a:lnTo>
                <a:lnTo>
                  <a:pt x="16853" y="97590"/>
                </a:lnTo>
                <a:lnTo>
                  <a:pt x="22699" y="98018"/>
                </a:lnTo>
                <a:lnTo>
                  <a:pt x="29289" y="98412"/>
                </a:lnTo>
                <a:lnTo>
                  <a:pt x="36561" y="98769"/>
                </a:lnTo>
                <a:lnTo>
                  <a:pt x="44443" y="99086"/>
                </a:lnTo>
                <a:lnTo>
                  <a:pt x="52860" y="99360"/>
                </a:lnTo>
                <a:lnTo>
                  <a:pt x="61732" y="99587"/>
                </a:lnTo>
                <a:lnTo>
                  <a:pt x="70972" y="99767"/>
                </a:lnTo>
                <a:lnTo>
                  <a:pt x="80491" y="99896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578"/>
                </a:lnTo>
                <a:lnTo>
                  <a:pt x="100000" y="5422"/>
                </a:lnTo>
                <a:lnTo>
                  <a:pt x="100000" y="5422"/>
                </a:lnTo>
                <a:lnTo>
                  <a:pt x="100000" y="0"/>
                </a:ln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08243138-24"/>
          <p:cNvSpPr/>
          <p:nvPr/>
        </p:nvSpPr>
        <p:spPr>
          <a:xfrm>
            <a:off x="6152852" y="2393156"/>
            <a:ext cx="2591098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54" y="0"/>
                </a:moveTo>
                <a:lnTo>
                  <a:pt x="98346" y="0"/>
                </a:lnTo>
                <a:lnTo>
                  <a:pt x="98507" y="24"/>
                </a:lnTo>
                <a:lnTo>
                  <a:pt x="98669" y="108"/>
                </a:lnTo>
                <a:lnTo>
                  <a:pt x="98827" y="229"/>
                </a:lnTo>
                <a:lnTo>
                  <a:pt x="98978" y="410"/>
                </a:lnTo>
                <a:lnTo>
                  <a:pt x="99125" y="639"/>
                </a:lnTo>
                <a:lnTo>
                  <a:pt x="99265" y="916"/>
                </a:lnTo>
                <a:lnTo>
                  <a:pt x="99393" y="1229"/>
                </a:lnTo>
                <a:lnTo>
                  <a:pt x="99515" y="1590"/>
                </a:lnTo>
                <a:lnTo>
                  <a:pt x="99625" y="1988"/>
                </a:lnTo>
                <a:lnTo>
                  <a:pt x="99721" y="2410"/>
                </a:lnTo>
                <a:lnTo>
                  <a:pt x="99805" y="2867"/>
                </a:lnTo>
                <a:lnTo>
                  <a:pt x="99875" y="3349"/>
                </a:lnTo>
                <a:lnTo>
                  <a:pt x="99930" y="3843"/>
                </a:lnTo>
                <a:lnTo>
                  <a:pt x="99967" y="4361"/>
                </a:lnTo>
                <a:lnTo>
                  <a:pt x="99993" y="4892"/>
                </a:lnTo>
                <a:lnTo>
                  <a:pt x="100000" y="5422"/>
                </a:lnTo>
                <a:lnTo>
                  <a:pt x="100000" y="94578"/>
                </a:lnTo>
                <a:lnTo>
                  <a:pt x="99993" y="95108"/>
                </a:lnTo>
                <a:lnTo>
                  <a:pt x="99967" y="95639"/>
                </a:lnTo>
                <a:lnTo>
                  <a:pt x="99930" y="96157"/>
                </a:lnTo>
                <a:lnTo>
                  <a:pt x="99875" y="96651"/>
                </a:lnTo>
                <a:lnTo>
                  <a:pt x="99805" y="97133"/>
                </a:lnTo>
                <a:lnTo>
                  <a:pt x="99721" y="97590"/>
                </a:lnTo>
                <a:lnTo>
                  <a:pt x="99625" y="98012"/>
                </a:lnTo>
                <a:lnTo>
                  <a:pt x="99515" y="98410"/>
                </a:lnTo>
                <a:lnTo>
                  <a:pt x="99393" y="98771"/>
                </a:lnTo>
                <a:lnTo>
                  <a:pt x="99265" y="99084"/>
                </a:lnTo>
                <a:lnTo>
                  <a:pt x="99125" y="99361"/>
                </a:lnTo>
                <a:lnTo>
                  <a:pt x="98978" y="99590"/>
                </a:lnTo>
                <a:lnTo>
                  <a:pt x="98827" y="99771"/>
                </a:lnTo>
                <a:lnTo>
                  <a:pt x="98669" y="99892"/>
                </a:lnTo>
                <a:lnTo>
                  <a:pt x="98507" y="99976"/>
                </a:lnTo>
                <a:lnTo>
                  <a:pt x="98346" y="100000"/>
                </a:lnTo>
                <a:lnTo>
                  <a:pt x="1654" y="100000"/>
                </a:lnTo>
                <a:lnTo>
                  <a:pt x="1493" y="99976"/>
                </a:lnTo>
                <a:lnTo>
                  <a:pt x="1331" y="99892"/>
                </a:lnTo>
                <a:lnTo>
                  <a:pt x="1173" y="99771"/>
                </a:lnTo>
                <a:lnTo>
                  <a:pt x="1022" y="99590"/>
                </a:lnTo>
                <a:lnTo>
                  <a:pt x="875" y="99361"/>
                </a:lnTo>
                <a:lnTo>
                  <a:pt x="735" y="99084"/>
                </a:lnTo>
                <a:lnTo>
                  <a:pt x="607" y="98771"/>
                </a:lnTo>
                <a:lnTo>
                  <a:pt x="485" y="98410"/>
                </a:lnTo>
                <a:lnTo>
                  <a:pt x="375" y="98012"/>
                </a:lnTo>
                <a:lnTo>
                  <a:pt x="279" y="97590"/>
                </a:lnTo>
                <a:lnTo>
                  <a:pt x="195" y="97133"/>
                </a:lnTo>
                <a:lnTo>
                  <a:pt x="125" y="96651"/>
                </a:lnTo>
                <a:lnTo>
                  <a:pt x="70" y="96157"/>
                </a:lnTo>
                <a:lnTo>
                  <a:pt x="33" y="95639"/>
                </a:lnTo>
                <a:lnTo>
                  <a:pt x="7" y="95108"/>
                </a:lnTo>
                <a:lnTo>
                  <a:pt x="0" y="94578"/>
                </a:lnTo>
                <a:lnTo>
                  <a:pt x="0" y="5422"/>
                </a:lnTo>
                <a:lnTo>
                  <a:pt x="7" y="4892"/>
                </a:lnTo>
                <a:lnTo>
                  <a:pt x="33" y="4361"/>
                </a:lnTo>
                <a:lnTo>
                  <a:pt x="70" y="3843"/>
                </a:lnTo>
                <a:lnTo>
                  <a:pt x="125" y="3349"/>
                </a:lnTo>
                <a:lnTo>
                  <a:pt x="195" y="2867"/>
                </a:lnTo>
                <a:lnTo>
                  <a:pt x="279" y="2410"/>
                </a:lnTo>
                <a:lnTo>
                  <a:pt x="375" y="1988"/>
                </a:lnTo>
                <a:lnTo>
                  <a:pt x="485" y="1590"/>
                </a:lnTo>
                <a:lnTo>
                  <a:pt x="607" y="1229"/>
                </a:lnTo>
                <a:lnTo>
                  <a:pt x="735" y="916"/>
                </a:lnTo>
                <a:lnTo>
                  <a:pt x="875" y="639"/>
                </a:lnTo>
                <a:lnTo>
                  <a:pt x="1022" y="410"/>
                </a:lnTo>
                <a:lnTo>
                  <a:pt x="1173" y="229"/>
                </a:lnTo>
                <a:lnTo>
                  <a:pt x="1331" y="108"/>
                </a:lnTo>
                <a:lnTo>
                  <a:pt x="1493" y="24"/>
                </a:lnTo>
                <a:lnTo>
                  <a:pt x="1654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57150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508243139-28"/>
          <p:cNvSpPr/>
          <p:nvPr/>
        </p:nvSpPr>
        <p:spPr>
          <a:xfrm>
            <a:off x="6152852" y="2393156"/>
            <a:ext cx="42863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4"/>
                </a:lnTo>
                <a:lnTo>
                  <a:pt x="70972" y="233"/>
                </a:lnTo>
                <a:lnTo>
                  <a:pt x="61732" y="413"/>
                </a:lnTo>
                <a:lnTo>
                  <a:pt x="52860" y="640"/>
                </a:lnTo>
                <a:lnTo>
                  <a:pt x="44443" y="914"/>
                </a:lnTo>
                <a:lnTo>
                  <a:pt x="36561" y="1231"/>
                </a:lnTo>
                <a:lnTo>
                  <a:pt x="29289" y="1588"/>
                </a:lnTo>
                <a:lnTo>
                  <a:pt x="22699" y="1982"/>
                </a:lnTo>
                <a:lnTo>
                  <a:pt x="16853" y="2410"/>
                </a:lnTo>
                <a:lnTo>
                  <a:pt x="11808" y="2866"/>
                </a:lnTo>
                <a:lnTo>
                  <a:pt x="7612" y="3347"/>
                </a:lnTo>
                <a:lnTo>
                  <a:pt x="4306" y="3848"/>
                </a:lnTo>
                <a:lnTo>
                  <a:pt x="1921" y="4364"/>
                </a:lnTo>
                <a:lnTo>
                  <a:pt x="482" y="4890"/>
                </a:lnTo>
                <a:lnTo>
                  <a:pt x="0" y="5422"/>
                </a:lnTo>
                <a:lnTo>
                  <a:pt x="0" y="94578"/>
                </a:lnTo>
                <a:lnTo>
                  <a:pt x="482" y="95110"/>
                </a:lnTo>
                <a:lnTo>
                  <a:pt x="1921" y="95636"/>
                </a:lnTo>
                <a:lnTo>
                  <a:pt x="4306" y="96152"/>
                </a:lnTo>
                <a:lnTo>
                  <a:pt x="7612" y="96653"/>
                </a:lnTo>
                <a:lnTo>
                  <a:pt x="11808" y="97134"/>
                </a:lnTo>
                <a:lnTo>
                  <a:pt x="16853" y="97590"/>
                </a:lnTo>
                <a:lnTo>
                  <a:pt x="22699" y="98018"/>
                </a:lnTo>
                <a:lnTo>
                  <a:pt x="29289" y="98412"/>
                </a:lnTo>
                <a:lnTo>
                  <a:pt x="36561" y="98769"/>
                </a:lnTo>
                <a:lnTo>
                  <a:pt x="44443" y="99086"/>
                </a:lnTo>
                <a:lnTo>
                  <a:pt x="52860" y="99360"/>
                </a:lnTo>
                <a:lnTo>
                  <a:pt x="61732" y="99587"/>
                </a:lnTo>
                <a:lnTo>
                  <a:pt x="70972" y="99767"/>
                </a:lnTo>
                <a:lnTo>
                  <a:pt x="80491" y="99896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578"/>
                </a:lnTo>
                <a:lnTo>
                  <a:pt x="100000" y="5422"/>
                </a:lnTo>
                <a:lnTo>
                  <a:pt x="100000" y="5422"/>
                </a:lnTo>
                <a:lnTo>
                  <a:pt x="100000" y="0"/>
                </a:ln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08243127-16"/>
          <p:cNvSpPr/>
          <p:nvPr/>
        </p:nvSpPr>
        <p:spPr>
          <a:xfrm>
            <a:off x="3476104" y="3326606"/>
            <a:ext cx="5267846" cy="414338"/>
          </a:xfrm>
          <a:prstGeom prst="roundRect">
            <a:avLst>
              <a:gd name="adj" fmla="val 13793"/>
            </a:avLst>
          </a:prstGeom>
          <a:solidFill>
            <a:srgbClr val="F5F0E8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08243129-19"/>
          <p:cNvSpPr/>
          <p:nvPr/>
        </p:nvSpPr>
        <p:spPr>
          <a:xfrm>
            <a:off x="3611835" y="3433763"/>
            <a:ext cx="457200" cy="200025"/>
          </a:xfrm>
          <a:prstGeom prst="roundRect">
            <a:avLst>
              <a:gd name="adj" fmla="val 5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08243120-7"/>
          <p:cNvSpPr txBox="1"/>
          <p:nvPr/>
        </p:nvSpPr>
        <p:spPr>
          <a:xfrm>
            <a:off x="685800" y="145256"/>
            <a:ext cx="1928813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225">
                <a:solidFill>
                  <a:srgbClr val="1A3A5C"/>
                </a:solidFill>
                <a:latin typeface="华文中宋"/>
                <a:ea typeface="华文中宋"/>
                <a:cs typeface="华文中宋"/>
              </a:rPr>
              <a:t>有理数的加法法则</a:t>
            </a:r>
            <a:endParaRPr/>
          </a:p>
        </p:txBody>
      </p:sp>
      <p:sp>
        <p:nvSpPr>
          <p:cNvPr id="21" name="el-1785508243121-8"/>
          <p:cNvSpPr txBox="1"/>
          <p:nvPr/>
        </p:nvSpPr>
        <p:spPr>
          <a:xfrm>
            <a:off x="2800350" y="161925"/>
            <a:ext cx="42423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2.1</a:t>
            </a:r>
            <a:endParaRPr/>
          </a:p>
        </p:txBody>
      </p:sp>
      <p:sp>
        <p:nvSpPr>
          <p:cNvPr id="22" name="el-1785508243145-33"/>
          <p:cNvSpPr txBox="1"/>
          <p:nvPr/>
        </p:nvSpPr>
        <p:spPr>
          <a:xfrm>
            <a:off x="3618979" y="1616869"/>
            <a:ext cx="240528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法则 ①</a:t>
            </a:r>
            <a:endParaRPr/>
          </a:p>
        </p:txBody>
      </p:sp>
      <p:sp>
        <p:nvSpPr>
          <p:cNvPr id="23" name="el-1785508243141-29"/>
          <p:cNvSpPr txBox="1"/>
          <p:nvPr/>
        </p:nvSpPr>
        <p:spPr>
          <a:xfrm>
            <a:off x="3618979" y="1793081"/>
            <a:ext cx="236242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同号两数相加</a:t>
            </a:r>
            <a:endParaRPr/>
          </a:p>
          <a:p>
            <a:pPr algn="l">
              <a:lnSpc>
                <a:spcPct val="15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取相同符号，绝对值相加</a:t>
            </a:r>
            <a:endParaRPr/>
          </a:p>
        </p:txBody>
      </p:sp>
      <p:sp>
        <p:nvSpPr>
          <p:cNvPr id="24" name="el-1785508243145-34"/>
          <p:cNvSpPr txBox="1"/>
          <p:nvPr/>
        </p:nvSpPr>
        <p:spPr>
          <a:xfrm>
            <a:off x="6295727" y="1616869"/>
            <a:ext cx="240536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法则 ②</a:t>
            </a:r>
            <a:endParaRPr/>
          </a:p>
        </p:txBody>
      </p:sp>
      <p:sp>
        <p:nvSpPr>
          <p:cNvPr id="25" name="el-1785508243143-30"/>
          <p:cNvSpPr txBox="1"/>
          <p:nvPr/>
        </p:nvSpPr>
        <p:spPr>
          <a:xfrm>
            <a:off x="6295727" y="1793081"/>
            <a:ext cx="2362498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异号两数相加</a:t>
            </a:r>
            <a:endParaRPr/>
          </a:p>
          <a:p>
            <a:pPr algn="l">
              <a:lnSpc>
                <a:spcPct val="15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取绝对值较大符号，绝对值相减</a:t>
            </a:r>
            <a:endParaRPr/>
          </a:p>
        </p:txBody>
      </p:sp>
      <p:sp>
        <p:nvSpPr>
          <p:cNvPr id="26" name="el-1785508243146-35"/>
          <p:cNvSpPr txBox="1"/>
          <p:nvPr/>
        </p:nvSpPr>
        <p:spPr>
          <a:xfrm>
            <a:off x="3618979" y="2493169"/>
            <a:ext cx="240528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法则 ③</a:t>
            </a:r>
            <a:endParaRPr/>
          </a:p>
        </p:txBody>
      </p:sp>
      <p:sp>
        <p:nvSpPr>
          <p:cNvPr id="27" name="el-1785508243144-31"/>
          <p:cNvSpPr txBox="1"/>
          <p:nvPr/>
        </p:nvSpPr>
        <p:spPr>
          <a:xfrm>
            <a:off x="3618979" y="2669381"/>
            <a:ext cx="236242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互为相反数相加</a:t>
            </a:r>
            <a:endParaRPr/>
          </a:p>
          <a:p>
            <a:pPr algn="l">
              <a:lnSpc>
                <a:spcPct val="15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得 0</a:t>
            </a:r>
            <a:endParaRPr/>
          </a:p>
        </p:txBody>
      </p:sp>
      <p:sp>
        <p:nvSpPr>
          <p:cNvPr id="28" name="el-1785508243146-36"/>
          <p:cNvSpPr txBox="1"/>
          <p:nvPr/>
        </p:nvSpPr>
        <p:spPr>
          <a:xfrm>
            <a:off x="6295727" y="2493169"/>
            <a:ext cx="2405360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法则 ④</a:t>
            </a:r>
            <a:endParaRPr/>
          </a:p>
        </p:txBody>
      </p:sp>
      <p:sp>
        <p:nvSpPr>
          <p:cNvPr id="29" name="el-1785508243144-32"/>
          <p:cNvSpPr txBox="1"/>
          <p:nvPr/>
        </p:nvSpPr>
        <p:spPr>
          <a:xfrm>
            <a:off x="6295727" y="2669381"/>
            <a:ext cx="2362498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任何数与 0 相加</a:t>
            </a:r>
            <a:endParaRPr/>
          </a:p>
          <a:p>
            <a:pPr algn="l">
              <a:lnSpc>
                <a:spcPct val="15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得它本身</a:t>
            </a:r>
            <a:endParaRPr/>
          </a:p>
        </p:txBody>
      </p:sp>
      <p:sp>
        <p:nvSpPr>
          <p:cNvPr id="30" name="el-1785508243128-18"/>
          <p:cNvSpPr txBox="1"/>
          <p:nvPr/>
        </p:nvSpPr>
        <p:spPr>
          <a:xfrm>
            <a:off x="3711848" y="3448050"/>
            <a:ext cx="4214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示例</a:t>
            </a:r>
            <a:endParaRPr/>
          </a:p>
        </p:txBody>
      </p:sp>
      <p:sp>
        <p:nvSpPr>
          <p:cNvPr id="31" name="el-1785508243128-17"/>
          <p:cNvSpPr txBox="1"/>
          <p:nvPr/>
        </p:nvSpPr>
        <p:spPr>
          <a:xfrm>
            <a:off x="4183335" y="3433763"/>
            <a:ext cx="1304925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1A3A5C"/>
                </a:solidFill>
                <a:latin typeface="Times New Roman"/>
                <a:ea typeface="Times New Roman"/>
                <a:cs typeface="Times New Roman"/>
              </a:rPr>
              <a:t>(+5) + (-3) = </a:t>
            </a:r>
            <a:r>
              <a:rPr b="1" sz="1350" spc="56">
                <a:solidFill>
                  <a:srgbClr val="8B1A1A"/>
                </a:solidFill>
                <a:latin typeface="Times New Roman"/>
                <a:ea typeface="Times New Roman"/>
                <a:cs typeface="Times New Roman"/>
              </a:rPr>
              <a:t>+2</a:t>
            </a:r>
            <a:endParaRPr/>
          </a:p>
        </p:txBody>
      </p:sp>
      <p:sp>
        <p:nvSpPr>
          <p:cNvPr id="32" name="el-1785508243130-20"/>
          <p:cNvSpPr txBox="1"/>
          <p:nvPr/>
        </p:nvSpPr>
        <p:spPr>
          <a:xfrm>
            <a:off x="5545410" y="3438525"/>
            <a:ext cx="1820614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异号相除，取＋号，5−3=2</a:t>
            </a:r>
            <a:endParaRPr/>
          </a:p>
        </p:txBody>
      </p:sp>
      <p:sp>
        <p:nvSpPr>
          <p:cNvPr id="33" name="el-1785508243118-4"/>
          <p:cNvSpPr txBox="1"/>
          <p:nvPr/>
        </p:nvSpPr>
        <p:spPr>
          <a:xfrm>
            <a:off x="400050" y="4911328"/>
            <a:ext cx="133342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B0A79A"/>
                </a:solidFill>
                <a:latin typeface="Microsoft YaHei"/>
                <a:ea typeface="Microsoft YaHei"/>
                <a:cs typeface="Microsoft YaHei"/>
              </a:rPr>
              <a:t>人教版七年级上册 · 第二章</a:t>
            </a:r>
            <a:endParaRPr/>
          </a:p>
        </p:txBody>
      </p:sp>
      <p:sp>
        <p:nvSpPr>
          <p:cNvPr id="34" name="el-1785508243118-5"/>
          <p:cNvSpPr txBox="1"/>
          <p:nvPr/>
        </p:nvSpPr>
        <p:spPr>
          <a:xfrm>
            <a:off x="8268742" y="4899422"/>
            <a:ext cx="53235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7D6B"/>
                </a:solidFill>
                <a:latin typeface="Microsoft YaHei"/>
                <a:ea typeface="Microsoft YaHei"/>
                <a:cs typeface="Microsoft YaHei"/>
              </a:rPr>
              <a:t>04 / 12</a:t>
            </a:r>
            <a:endParaRPr/>
          </a:p>
        </p:txBody>
      </p:sp>
      <p:sp>
        <p:nvSpPr>
          <p:cNvPr id="35" name="el-1785508243117-2"/>
          <p:cNvSpPr txBox="1"/>
          <p:nvPr/>
        </p:nvSpPr>
        <p:spPr>
          <a:xfrm rot="-120000">
            <a:off x="5743575" y="3943350"/>
            <a:ext cx="3257550" cy="8572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50" spc="675">
                <a:solidFill>
                  <a:srgbClr val="C4BBA8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正负术</a:t>
            </a:r>
            <a:endParaRPr/>
          </a:p>
        </p:txBody>
      </p:sp>
      <p:sp>
        <p:nvSpPr>
          <p:cNvPr id="36" name="el-1785508243122-10"/>
          <p:cNvSpPr/>
          <p:nvPr/>
        </p:nvSpPr>
        <p:spPr>
          <a:xfrm>
            <a:off x="400050" y="1516856"/>
            <a:ext cx="2847454" cy="2224088"/>
          </a:xfrm>
          <a:prstGeom prst="roundRect">
            <a:avLst>
              <a:gd name="adj" fmla="val 1713"/>
            </a:avLst>
          </a:prstGeom>
          <a:solidFill>
            <a:srgbClr val="EDE7DB"/>
          </a:solidFill>
          <a:ln w="14288" algn="in">
            <a:solidFill>
              <a:srgbClr val="8B1A1A"/>
            </a:solidFill>
            <a:prstDash val="solid"/>
          </a:ln>
          <a:effectLst>
            <a:outerShdw blurRad="85725" dist="28575" dir="5400000" sx="100000" sy="100000" kx="0" ky="0" algn="ctr">
              <a:srgbClr val="8B1A1A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7" name="el-1785508243126-14"/>
          <p:cNvSpPr/>
          <p:nvPr/>
        </p:nvSpPr>
        <p:spPr>
          <a:xfrm>
            <a:off x="557213" y="1958132"/>
            <a:ext cx="1363489" cy="185738"/>
          </a:xfrm>
          <a:prstGeom prst="roundRect">
            <a:avLst>
              <a:gd name="adj" fmla="val 50000"/>
            </a:avLst>
          </a:prstGeom>
          <a:solidFill>
            <a:srgbClr val="8B1A1A">
              <a:alpha val="10000"/>
            </a:srgbClr>
          </a:solidFill>
          <a:ln w="7144" algn="in">
            <a:solidFill>
              <a:srgbClr val="8B1A1A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8" name="el-1785508243126-15"/>
          <p:cNvCxnSpPr/>
          <p:nvPr/>
        </p:nvCxnSpPr>
        <p:spPr>
          <a:xfrm>
            <a:off x="557213" y="2896047"/>
            <a:ext cx="2533129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5508243125-13"/>
          <p:cNvSpPr txBox="1"/>
          <p:nvPr/>
        </p:nvSpPr>
        <p:spPr>
          <a:xfrm>
            <a:off x="664369" y="1979563"/>
            <a:ext cx="130633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✦ 九章算术 · 正负术</a:t>
            </a:r>
            <a:endParaRPr/>
          </a:p>
        </p:txBody>
      </p:sp>
      <p:sp>
        <p:nvSpPr>
          <p:cNvPr id="40" name="el-1785508243124-11"/>
          <p:cNvSpPr txBox="1"/>
          <p:nvPr/>
        </p:nvSpPr>
        <p:spPr>
          <a:xfrm>
            <a:off x="557213" y="2258169"/>
            <a:ext cx="2548845" cy="5342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91"/>
              </a:lnSpc>
            </a:pPr>
            <a:r>
              <a:rPr sz="1230" spc="56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「异名相除，</a:t>
            </a:r>
            <a:r>
              <a:rPr b="1" sz="1230" spc="56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同名相益</a:t>
            </a:r>
            <a:r>
              <a:rPr sz="1230" spc="56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，</a:t>
            </a:r>
            <a:endParaRPr/>
          </a:p>
          <a:p>
            <a:pPr algn="l">
              <a:lnSpc>
                <a:spcPts val="2091"/>
              </a:lnSpc>
            </a:pPr>
            <a:r>
              <a:rPr sz="1230" spc="56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正无入正之，</a:t>
            </a:r>
            <a:r>
              <a:rPr b="1" sz="1230" spc="56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负无入负之</a:t>
            </a:r>
            <a:r>
              <a:rPr sz="1230" spc="56">
                <a:solidFill>
                  <a:srgbClr val="2C2C2C"/>
                </a:solidFill>
                <a:latin typeface="华文中宋"/>
                <a:ea typeface="华文中宋"/>
                <a:cs typeface="华文中宋"/>
              </a:rPr>
              <a:t>」</a:t>
            </a:r>
            <a:endParaRPr/>
          </a:p>
        </p:txBody>
      </p:sp>
      <p:sp>
        <p:nvSpPr>
          <p:cNvPr id="41" name="el-1785508243125-12"/>
          <p:cNvSpPr txBox="1"/>
          <p:nvPr/>
        </p:nvSpPr>
        <p:spPr>
          <a:xfrm>
            <a:off x="557213" y="2985343"/>
            <a:ext cx="2545988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212"/>
              </a:lnSpc>
            </a:pPr>
            <a:r>
              <a:rPr i="1" sz="1010" spc="56">
                <a:solidFill>
                  <a:srgbClr val="8B7D6B"/>
                </a:solidFill>
                <a:latin typeface="Microsoft YaHei"/>
                <a:ea typeface="Microsoft YaHei"/>
                <a:cs typeface="Microsoft YaHei"/>
              </a:rPr>
              <a:t>—— 这正是有理数加法法则的雏形</a:t>
            </a:r>
            <a:endParaRPr/>
          </a:p>
          <a:p>
            <a:pPr algn="l">
              <a:lnSpc>
                <a:spcPts val="1212"/>
              </a:lnSpc>
            </a:pPr>
            <a:r>
              <a:rPr i="1" sz="1010" spc="56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古代智慧 · 今日数学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508243377-41"/>
          <p:cNvCxnSpPr/>
          <p:nvPr/>
        </p:nvCxnSpPr>
        <p:spPr>
          <a:xfrm>
            <a:off x="114300" y="92869"/>
            <a:ext cx="300038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508243377-42"/>
          <p:cNvCxnSpPr/>
          <p:nvPr/>
        </p:nvCxnSpPr>
        <p:spPr>
          <a:xfrm>
            <a:off x="121444" y="85725"/>
            <a:ext cx="914" cy="30003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08243377-43"/>
          <p:cNvCxnSpPr/>
          <p:nvPr/>
        </p:nvCxnSpPr>
        <p:spPr>
          <a:xfrm>
            <a:off x="235744" y="85725"/>
            <a:ext cx="914" cy="12858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08243377-44"/>
          <p:cNvCxnSpPr/>
          <p:nvPr/>
        </p:nvCxnSpPr>
        <p:spPr>
          <a:xfrm>
            <a:off x="114300" y="207169"/>
            <a:ext cx="128588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43331-1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08243335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08243340-7"/>
          <p:cNvSpPr txBox="1"/>
          <p:nvPr/>
        </p:nvSpPr>
        <p:spPr>
          <a:xfrm>
            <a:off x="400050" y="171450"/>
            <a:ext cx="2214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 spc="225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◆</a:t>
            </a:r>
            <a:endParaRPr/>
          </a:p>
        </p:txBody>
      </p:sp>
      <p:sp>
        <p:nvSpPr>
          <p:cNvPr id="9" name="el-1785508243344-10"/>
          <p:cNvSpPr/>
          <p:nvPr/>
        </p:nvSpPr>
        <p:spPr>
          <a:xfrm>
            <a:off x="3371850" y="147638"/>
            <a:ext cx="467097" cy="219075"/>
          </a:xfrm>
          <a:prstGeom prst="roundRect">
            <a:avLst>
              <a:gd name="adj" fmla="val 5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43351-17"/>
          <p:cNvSpPr/>
          <p:nvPr/>
        </p:nvSpPr>
        <p:spPr>
          <a:xfrm>
            <a:off x="400050" y="879425"/>
            <a:ext cx="4071938" cy="747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1" y="0"/>
                </a:moveTo>
                <a:lnTo>
                  <a:pt x="98949" y="0"/>
                </a:lnTo>
                <a:lnTo>
                  <a:pt x="99051" y="25"/>
                </a:lnTo>
                <a:lnTo>
                  <a:pt x="99154" y="114"/>
                </a:lnTo>
                <a:lnTo>
                  <a:pt x="99255" y="241"/>
                </a:lnTo>
                <a:lnTo>
                  <a:pt x="99350" y="430"/>
                </a:lnTo>
                <a:lnTo>
                  <a:pt x="99444" y="671"/>
                </a:lnTo>
                <a:lnTo>
                  <a:pt x="99533" y="962"/>
                </a:lnTo>
                <a:lnTo>
                  <a:pt x="99614" y="1291"/>
                </a:lnTo>
                <a:lnTo>
                  <a:pt x="99692" y="1671"/>
                </a:lnTo>
                <a:lnTo>
                  <a:pt x="99762" y="2089"/>
                </a:lnTo>
                <a:lnTo>
                  <a:pt x="99822" y="2532"/>
                </a:lnTo>
                <a:lnTo>
                  <a:pt x="99876" y="3013"/>
                </a:lnTo>
                <a:lnTo>
                  <a:pt x="99921" y="3519"/>
                </a:lnTo>
                <a:lnTo>
                  <a:pt x="99956" y="4038"/>
                </a:lnTo>
                <a:lnTo>
                  <a:pt x="99979" y="4582"/>
                </a:lnTo>
                <a:lnTo>
                  <a:pt x="99995" y="5139"/>
                </a:lnTo>
                <a:lnTo>
                  <a:pt x="100000" y="5696"/>
                </a:lnTo>
                <a:lnTo>
                  <a:pt x="100000" y="94304"/>
                </a:lnTo>
                <a:lnTo>
                  <a:pt x="99995" y="94861"/>
                </a:lnTo>
                <a:lnTo>
                  <a:pt x="99979" y="95418"/>
                </a:lnTo>
                <a:lnTo>
                  <a:pt x="99956" y="95962"/>
                </a:lnTo>
                <a:lnTo>
                  <a:pt x="99921" y="96481"/>
                </a:lnTo>
                <a:lnTo>
                  <a:pt x="99876" y="96987"/>
                </a:lnTo>
                <a:lnTo>
                  <a:pt x="99822" y="97468"/>
                </a:lnTo>
                <a:lnTo>
                  <a:pt x="99762" y="97911"/>
                </a:lnTo>
                <a:lnTo>
                  <a:pt x="99692" y="98329"/>
                </a:lnTo>
                <a:lnTo>
                  <a:pt x="99614" y="98709"/>
                </a:lnTo>
                <a:lnTo>
                  <a:pt x="99533" y="99038"/>
                </a:lnTo>
                <a:lnTo>
                  <a:pt x="99444" y="99329"/>
                </a:lnTo>
                <a:lnTo>
                  <a:pt x="99350" y="99570"/>
                </a:lnTo>
                <a:lnTo>
                  <a:pt x="99255" y="99759"/>
                </a:lnTo>
                <a:lnTo>
                  <a:pt x="99154" y="99886"/>
                </a:lnTo>
                <a:lnTo>
                  <a:pt x="99051" y="99975"/>
                </a:lnTo>
                <a:lnTo>
                  <a:pt x="98949" y="100000"/>
                </a:lnTo>
                <a:lnTo>
                  <a:pt x="1051" y="100000"/>
                </a:lnTo>
                <a:lnTo>
                  <a:pt x="949" y="99975"/>
                </a:lnTo>
                <a:lnTo>
                  <a:pt x="846" y="99886"/>
                </a:lnTo>
                <a:lnTo>
                  <a:pt x="745" y="99759"/>
                </a:lnTo>
                <a:lnTo>
                  <a:pt x="650" y="99570"/>
                </a:lnTo>
                <a:lnTo>
                  <a:pt x="556" y="99329"/>
                </a:lnTo>
                <a:lnTo>
                  <a:pt x="467" y="99038"/>
                </a:lnTo>
                <a:lnTo>
                  <a:pt x="386" y="98709"/>
                </a:lnTo>
                <a:lnTo>
                  <a:pt x="308" y="98329"/>
                </a:lnTo>
                <a:lnTo>
                  <a:pt x="238" y="97911"/>
                </a:lnTo>
                <a:lnTo>
                  <a:pt x="178" y="97468"/>
                </a:lnTo>
                <a:lnTo>
                  <a:pt x="124" y="96987"/>
                </a:lnTo>
                <a:lnTo>
                  <a:pt x="79" y="96481"/>
                </a:lnTo>
                <a:lnTo>
                  <a:pt x="44" y="95962"/>
                </a:lnTo>
                <a:lnTo>
                  <a:pt x="21" y="95418"/>
                </a:lnTo>
                <a:lnTo>
                  <a:pt x="5" y="94861"/>
                </a:lnTo>
                <a:lnTo>
                  <a:pt x="0" y="94304"/>
                </a:lnTo>
                <a:lnTo>
                  <a:pt x="0" y="5696"/>
                </a:lnTo>
                <a:lnTo>
                  <a:pt x="5" y="5139"/>
                </a:lnTo>
                <a:lnTo>
                  <a:pt x="21" y="4582"/>
                </a:lnTo>
                <a:lnTo>
                  <a:pt x="44" y="4038"/>
                </a:lnTo>
                <a:lnTo>
                  <a:pt x="79" y="3519"/>
                </a:lnTo>
                <a:lnTo>
                  <a:pt x="124" y="3013"/>
                </a:lnTo>
                <a:lnTo>
                  <a:pt x="178" y="2532"/>
                </a:lnTo>
                <a:lnTo>
                  <a:pt x="238" y="2089"/>
                </a:lnTo>
                <a:lnTo>
                  <a:pt x="308" y="1671"/>
                </a:lnTo>
                <a:lnTo>
                  <a:pt x="386" y="1291"/>
                </a:lnTo>
                <a:lnTo>
                  <a:pt x="467" y="962"/>
                </a:lnTo>
                <a:lnTo>
                  <a:pt x="556" y="671"/>
                </a:lnTo>
                <a:lnTo>
                  <a:pt x="650" y="430"/>
                </a:lnTo>
                <a:lnTo>
                  <a:pt x="745" y="241"/>
                </a:lnTo>
                <a:lnTo>
                  <a:pt x="846" y="114"/>
                </a:lnTo>
                <a:lnTo>
                  <a:pt x="949" y="25"/>
                </a:lnTo>
                <a:lnTo>
                  <a:pt x="1051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71438" dist="14288" dir="5400000" sx="100000" sy="100000" kx="0" ky="0" algn="ctr">
              <a:srgbClr val="1A3A5C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508243355-21"/>
          <p:cNvSpPr/>
          <p:nvPr/>
        </p:nvSpPr>
        <p:spPr>
          <a:xfrm>
            <a:off x="400050" y="879425"/>
            <a:ext cx="57150" cy="747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0"/>
                </a:moveTo>
                <a:lnTo>
                  <a:pt x="67649" y="28"/>
                </a:lnTo>
                <a:lnTo>
                  <a:pt x="60368" y="110"/>
                </a:lnTo>
                <a:lnTo>
                  <a:pt x="53229" y="247"/>
                </a:lnTo>
                <a:lnTo>
                  <a:pt x="46299" y="436"/>
                </a:lnTo>
                <a:lnTo>
                  <a:pt x="39645" y="677"/>
                </a:lnTo>
                <a:lnTo>
                  <a:pt x="33332" y="966"/>
                </a:lnTo>
                <a:lnTo>
                  <a:pt x="27421" y="1301"/>
                </a:lnTo>
                <a:lnTo>
                  <a:pt x="21967" y="1679"/>
                </a:lnTo>
                <a:lnTo>
                  <a:pt x="17024" y="2096"/>
                </a:lnTo>
                <a:lnTo>
                  <a:pt x="12640" y="2548"/>
                </a:lnTo>
                <a:lnTo>
                  <a:pt x="8856" y="3030"/>
                </a:lnTo>
                <a:lnTo>
                  <a:pt x="5709" y="3539"/>
                </a:lnTo>
                <a:lnTo>
                  <a:pt x="3229" y="4068"/>
                </a:lnTo>
                <a:lnTo>
                  <a:pt x="1441" y="4614"/>
                </a:lnTo>
                <a:lnTo>
                  <a:pt x="361" y="5171"/>
                </a:lnTo>
                <a:lnTo>
                  <a:pt x="0" y="5732"/>
                </a:lnTo>
                <a:lnTo>
                  <a:pt x="0" y="94268"/>
                </a:lnTo>
                <a:lnTo>
                  <a:pt x="361" y="94829"/>
                </a:lnTo>
                <a:lnTo>
                  <a:pt x="1441" y="95386"/>
                </a:lnTo>
                <a:lnTo>
                  <a:pt x="3229" y="95932"/>
                </a:lnTo>
                <a:lnTo>
                  <a:pt x="5709" y="96461"/>
                </a:lnTo>
                <a:lnTo>
                  <a:pt x="8856" y="96970"/>
                </a:lnTo>
                <a:lnTo>
                  <a:pt x="12640" y="97452"/>
                </a:lnTo>
                <a:lnTo>
                  <a:pt x="17024" y="97904"/>
                </a:lnTo>
                <a:lnTo>
                  <a:pt x="21967" y="98321"/>
                </a:lnTo>
                <a:lnTo>
                  <a:pt x="27421" y="98699"/>
                </a:lnTo>
                <a:lnTo>
                  <a:pt x="33332" y="99034"/>
                </a:lnTo>
                <a:lnTo>
                  <a:pt x="39645" y="99323"/>
                </a:lnTo>
                <a:lnTo>
                  <a:pt x="46299" y="99564"/>
                </a:lnTo>
                <a:lnTo>
                  <a:pt x="53229" y="99753"/>
                </a:lnTo>
                <a:lnTo>
                  <a:pt x="60368" y="99890"/>
                </a:lnTo>
                <a:lnTo>
                  <a:pt x="67649" y="99972"/>
                </a:lnTo>
                <a:lnTo>
                  <a:pt x="75000" y="100000"/>
                </a:lnTo>
                <a:lnTo>
                  <a:pt x="100000" y="100000"/>
                </a:lnTo>
                <a:lnTo>
                  <a:pt x="100000" y="94268"/>
                </a:lnTo>
                <a:lnTo>
                  <a:pt x="100000" y="5732"/>
                </a:lnTo>
                <a:lnTo>
                  <a:pt x="100000" y="5732"/>
                </a:lnTo>
                <a:lnTo>
                  <a:pt x="75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43353-18"/>
          <p:cNvSpPr/>
          <p:nvPr/>
        </p:nvSpPr>
        <p:spPr>
          <a:xfrm>
            <a:off x="4672013" y="879425"/>
            <a:ext cx="4071938" cy="747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1" y="0"/>
                </a:moveTo>
                <a:lnTo>
                  <a:pt x="98949" y="0"/>
                </a:lnTo>
                <a:lnTo>
                  <a:pt x="99051" y="25"/>
                </a:lnTo>
                <a:lnTo>
                  <a:pt x="99154" y="114"/>
                </a:lnTo>
                <a:lnTo>
                  <a:pt x="99255" y="241"/>
                </a:lnTo>
                <a:lnTo>
                  <a:pt x="99350" y="430"/>
                </a:lnTo>
                <a:lnTo>
                  <a:pt x="99444" y="671"/>
                </a:lnTo>
                <a:lnTo>
                  <a:pt x="99533" y="962"/>
                </a:lnTo>
                <a:lnTo>
                  <a:pt x="99614" y="1291"/>
                </a:lnTo>
                <a:lnTo>
                  <a:pt x="99692" y="1671"/>
                </a:lnTo>
                <a:lnTo>
                  <a:pt x="99762" y="2089"/>
                </a:lnTo>
                <a:lnTo>
                  <a:pt x="99822" y="2532"/>
                </a:lnTo>
                <a:lnTo>
                  <a:pt x="99876" y="3013"/>
                </a:lnTo>
                <a:lnTo>
                  <a:pt x="99921" y="3519"/>
                </a:lnTo>
                <a:lnTo>
                  <a:pt x="99956" y="4038"/>
                </a:lnTo>
                <a:lnTo>
                  <a:pt x="99979" y="4582"/>
                </a:lnTo>
                <a:lnTo>
                  <a:pt x="99995" y="5139"/>
                </a:lnTo>
                <a:lnTo>
                  <a:pt x="100000" y="5696"/>
                </a:lnTo>
                <a:lnTo>
                  <a:pt x="100000" y="94304"/>
                </a:lnTo>
                <a:lnTo>
                  <a:pt x="99995" y="94861"/>
                </a:lnTo>
                <a:lnTo>
                  <a:pt x="99979" y="95418"/>
                </a:lnTo>
                <a:lnTo>
                  <a:pt x="99956" y="95962"/>
                </a:lnTo>
                <a:lnTo>
                  <a:pt x="99921" y="96481"/>
                </a:lnTo>
                <a:lnTo>
                  <a:pt x="99876" y="96987"/>
                </a:lnTo>
                <a:lnTo>
                  <a:pt x="99822" y="97468"/>
                </a:lnTo>
                <a:lnTo>
                  <a:pt x="99762" y="97911"/>
                </a:lnTo>
                <a:lnTo>
                  <a:pt x="99692" y="98329"/>
                </a:lnTo>
                <a:lnTo>
                  <a:pt x="99614" y="98709"/>
                </a:lnTo>
                <a:lnTo>
                  <a:pt x="99533" y="99038"/>
                </a:lnTo>
                <a:lnTo>
                  <a:pt x="99444" y="99329"/>
                </a:lnTo>
                <a:lnTo>
                  <a:pt x="99350" y="99570"/>
                </a:lnTo>
                <a:lnTo>
                  <a:pt x="99255" y="99759"/>
                </a:lnTo>
                <a:lnTo>
                  <a:pt x="99154" y="99886"/>
                </a:lnTo>
                <a:lnTo>
                  <a:pt x="99051" y="99975"/>
                </a:lnTo>
                <a:lnTo>
                  <a:pt x="98949" y="100000"/>
                </a:lnTo>
                <a:lnTo>
                  <a:pt x="1051" y="100000"/>
                </a:lnTo>
                <a:lnTo>
                  <a:pt x="949" y="99975"/>
                </a:lnTo>
                <a:lnTo>
                  <a:pt x="846" y="99886"/>
                </a:lnTo>
                <a:lnTo>
                  <a:pt x="745" y="99759"/>
                </a:lnTo>
                <a:lnTo>
                  <a:pt x="650" y="99570"/>
                </a:lnTo>
                <a:lnTo>
                  <a:pt x="556" y="99329"/>
                </a:lnTo>
                <a:lnTo>
                  <a:pt x="467" y="99038"/>
                </a:lnTo>
                <a:lnTo>
                  <a:pt x="386" y="98709"/>
                </a:lnTo>
                <a:lnTo>
                  <a:pt x="308" y="98329"/>
                </a:lnTo>
                <a:lnTo>
                  <a:pt x="238" y="97911"/>
                </a:lnTo>
                <a:lnTo>
                  <a:pt x="178" y="97468"/>
                </a:lnTo>
                <a:lnTo>
                  <a:pt x="124" y="96987"/>
                </a:lnTo>
                <a:lnTo>
                  <a:pt x="79" y="96481"/>
                </a:lnTo>
                <a:lnTo>
                  <a:pt x="44" y="95962"/>
                </a:lnTo>
                <a:lnTo>
                  <a:pt x="21" y="95418"/>
                </a:lnTo>
                <a:lnTo>
                  <a:pt x="5" y="94861"/>
                </a:lnTo>
                <a:lnTo>
                  <a:pt x="0" y="94304"/>
                </a:lnTo>
                <a:lnTo>
                  <a:pt x="0" y="5696"/>
                </a:lnTo>
                <a:lnTo>
                  <a:pt x="5" y="5139"/>
                </a:lnTo>
                <a:lnTo>
                  <a:pt x="21" y="4582"/>
                </a:lnTo>
                <a:lnTo>
                  <a:pt x="44" y="4038"/>
                </a:lnTo>
                <a:lnTo>
                  <a:pt x="79" y="3519"/>
                </a:lnTo>
                <a:lnTo>
                  <a:pt x="124" y="3013"/>
                </a:lnTo>
                <a:lnTo>
                  <a:pt x="178" y="2532"/>
                </a:lnTo>
                <a:lnTo>
                  <a:pt x="238" y="2089"/>
                </a:lnTo>
                <a:lnTo>
                  <a:pt x="308" y="1671"/>
                </a:lnTo>
                <a:lnTo>
                  <a:pt x="386" y="1291"/>
                </a:lnTo>
                <a:lnTo>
                  <a:pt x="467" y="962"/>
                </a:lnTo>
                <a:lnTo>
                  <a:pt x="556" y="671"/>
                </a:lnTo>
                <a:lnTo>
                  <a:pt x="650" y="430"/>
                </a:lnTo>
                <a:lnTo>
                  <a:pt x="745" y="241"/>
                </a:lnTo>
                <a:lnTo>
                  <a:pt x="846" y="114"/>
                </a:lnTo>
                <a:lnTo>
                  <a:pt x="949" y="25"/>
                </a:lnTo>
                <a:lnTo>
                  <a:pt x="1051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71438" dist="14288" dir="5400000" sx="100000" sy="100000" kx="0" ky="0" algn="ctr">
              <a:srgbClr val="1A3A5C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508243355-22"/>
          <p:cNvSpPr/>
          <p:nvPr/>
        </p:nvSpPr>
        <p:spPr>
          <a:xfrm>
            <a:off x="4672013" y="879425"/>
            <a:ext cx="57150" cy="7477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0"/>
                </a:moveTo>
                <a:lnTo>
                  <a:pt x="67649" y="28"/>
                </a:lnTo>
                <a:lnTo>
                  <a:pt x="60368" y="110"/>
                </a:lnTo>
                <a:lnTo>
                  <a:pt x="53229" y="247"/>
                </a:lnTo>
                <a:lnTo>
                  <a:pt x="46299" y="436"/>
                </a:lnTo>
                <a:lnTo>
                  <a:pt x="39645" y="677"/>
                </a:lnTo>
                <a:lnTo>
                  <a:pt x="33332" y="966"/>
                </a:lnTo>
                <a:lnTo>
                  <a:pt x="27421" y="1301"/>
                </a:lnTo>
                <a:lnTo>
                  <a:pt x="21967" y="1679"/>
                </a:lnTo>
                <a:lnTo>
                  <a:pt x="17024" y="2096"/>
                </a:lnTo>
                <a:lnTo>
                  <a:pt x="12640" y="2548"/>
                </a:lnTo>
                <a:lnTo>
                  <a:pt x="8856" y="3030"/>
                </a:lnTo>
                <a:lnTo>
                  <a:pt x="5709" y="3539"/>
                </a:lnTo>
                <a:lnTo>
                  <a:pt x="3229" y="4068"/>
                </a:lnTo>
                <a:lnTo>
                  <a:pt x="1441" y="4614"/>
                </a:lnTo>
                <a:lnTo>
                  <a:pt x="361" y="5171"/>
                </a:lnTo>
                <a:lnTo>
                  <a:pt x="0" y="5732"/>
                </a:lnTo>
                <a:lnTo>
                  <a:pt x="0" y="94268"/>
                </a:lnTo>
                <a:lnTo>
                  <a:pt x="361" y="94829"/>
                </a:lnTo>
                <a:lnTo>
                  <a:pt x="1441" y="95386"/>
                </a:lnTo>
                <a:lnTo>
                  <a:pt x="3229" y="95932"/>
                </a:lnTo>
                <a:lnTo>
                  <a:pt x="5709" y="96461"/>
                </a:lnTo>
                <a:lnTo>
                  <a:pt x="8856" y="96970"/>
                </a:lnTo>
                <a:lnTo>
                  <a:pt x="12640" y="97452"/>
                </a:lnTo>
                <a:lnTo>
                  <a:pt x="17024" y="97904"/>
                </a:lnTo>
                <a:lnTo>
                  <a:pt x="21967" y="98321"/>
                </a:lnTo>
                <a:lnTo>
                  <a:pt x="27421" y="98699"/>
                </a:lnTo>
                <a:lnTo>
                  <a:pt x="33332" y="99034"/>
                </a:lnTo>
                <a:lnTo>
                  <a:pt x="39645" y="99323"/>
                </a:lnTo>
                <a:lnTo>
                  <a:pt x="46299" y="99564"/>
                </a:lnTo>
                <a:lnTo>
                  <a:pt x="53229" y="99753"/>
                </a:lnTo>
                <a:lnTo>
                  <a:pt x="60368" y="99890"/>
                </a:lnTo>
                <a:lnTo>
                  <a:pt x="67649" y="99972"/>
                </a:lnTo>
                <a:lnTo>
                  <a:pt x="75000" y="100000"/>
                </a:lnTo>
                <a:lnTo>
                  <a:pt x="100000" y="100000"/>
                </a:lnTo>
                <a:lnTo>
                  <a:pt x="100000" y="94268"/>
                </a:lnTo>
                <a:lnTo>
                  <a:pt x="100000" y="5732"/>
                </a:lnTo>
                <a:lnTo>
                  <a:pt x="100000" y="5732"/>
                </a:lnTo>
                <a:lnTo>
                  <a:pt x="75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08243354-19"/>
          <p:cNvSpPr/>
          <p:nvPr/>
        </p:nvSpPr>
        <p:spPr>
          <a:xfrm>
            <a:off x="400050" y="1770013"/>
            <a:ext cx="3891632" cy="1760562"/>
          </a:xfrm>
          <a:prstGeom prst="roundRect">
            <a:avLst>
              <a:gd name="adj" fmla="val 3246"/>
            </a:avLst>
          </a:prstGeom>
          <a:solidFill>
            <a:srgbClr val="EDE7DB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508243368-33"/>
          <p:cNvSpPr txBox="1"/>
          <p:nvPr/>
        </p:nvSpPr>
        <p:spPr>
          <a:xfrm>
            <a:off x="550069" y="1891457"/>
            <a:ext cx="22019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▸</a:t>
            </a:r>
            <a:endParaRPr/>
          </a:p>
        </p:txBody>
      </p:sp>
      <p:cxnSp>
        <p:nvCxnSpPr>
          <p:cNvPr id="16" name="el-1785508243363-30"/>
          <p:cNvCxnSpPr/>
          <p:nvPr/>
        </p:nvCxnSpPr>
        <p:spPr>
          <a:xfrm>
            <a:off x="550069" y="3119810"/>
            <a:ext cx="3591595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5508243355-20"/>
          <p:cNvSpPr/>
          <p:nvPr/>
        </p:nvSpPr>
        <p:spPr>
          <a:xfrm>
            <a:off x="4463132" y="1770013"/>
            <a:ext cx="4280818" cy="1760562"/>
          </a:xfrm>
          <a:prstGeom prst="roundRect">
            <a:avLst>
              <a:gd name="adj" fmla="val 3246"/>
            </a:avLst>
          </a:prstGeom>
          <a:solidFill>
            <a:srgbClr val="FCFAF5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508243369-34"/>
          <p:cNvSpPr txBox="1"/>
          <p:nvPr/>
        </p:nvSpPr>
        <p:spPr>
          <a:xfrm>
            <a:off x="4613151" y="1891457"/>
            <a:ext cx="22019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▸</a:t>
            </a:r>
            <a:endParaRPr/>
          </a:p>
        </p:txBody>
      </p:sp>
      <p:cxnSp>
        <p:nvCxnSpPr>
          <p:cNvPr id="19" name="el-1785508243370-35"/>
          <p:cNvCxnSpPr/>
          <p:nvPr/>
        </p:nvCxnSpPr>
        <p:spPr>
          <a:xfrm>
            <a:off x="4613151" y="2744837"/>
            <a:ext cx="3980781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08243338-6"/>
          <p:cNvSpPr/>
          <p:nvPr/>
        </p:nvSpPr>
        <p:spPr>
          <a:xfrm>
            <a:off x="400050" y="3659163"/>
            <a:ext cx="8343900" cy="719138"/>
          </a:xfrm>
          <a:prstGeom prst="roundRect">
            <a:avLst>
              <a:gd name="adj" fmla="val 7947"/>
            </a:avLst>
          </a:prstGeom>
          <a:solidFill>
            <a:srgbClr val="FCFAF5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08243349-16"/>
          <p:cNvSpPr txBox="1"/>
          <p:nvPr/>
        </p:nvSpPr>
        <p:spPr>
          <a:xfrm>
            <a:off x="550069" y="3766319"/>
            <a:ext cx="29438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🌾</a:t>
            </a:r>
            <a:endParaRPr/>
          </a:p>
        </p:txBody>
      </p:sp>
      <p:sp>
        <p:nvSpPr>
          <p:cNvPr id="22" name="el-1785508243347-13"/>
          <p:cNvSpPr/>
          <p:nvPr/>
        </p:nvSpPr>
        <p:spPr>
          <a:xfrm>
            <a:off x="2206898" y="4061594"/>
            <a:ext cx="378619" cy="190500"/>
          </a:xfrm>
          <a:prstGeom prst="roundRect">
            <a:avLst>
              <a:gd name="adj" fmla="val 2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08243347-13__text"/>
          <p:cNvSpPr txBox="1"/>
          <p:nvPr/>
        </p:nvSpPr>
        <p:spPr>
          <a:xfrm>
            <a:off x="2206898" y="4061594"/>
            <a:ext cx="37861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凑整</a:t>
            </a:r>
            <a:endParaRPr/>
          </a:p>
        </p:txBody>
      </p:sp>
      <p:sp>
        <p:nvSpPr>
          <p:cNvPr id="24" name="el-1785508243348-14"/>
          <p:cNvSpPr/>
          <p:nvPr/>
        </p:nvSpPr>
        <p:spPr>
          <a:xfrm>
            <a:off x="2731964" y="4061594"/>
            <a:ext cx="671513" cy="190500"/>
          </a:xfrm>
          <a:prstGeom prst="roundRect">
            <a:avLst>
              <a:gd name="adj" fmla="val 2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08243348-14__text"/>
          <p:cNvSpPr txBox="1"/>
          <p:nvPr/>
        </p:nvSpPr>
        <p:spPr>
          <a:xfrm>
            <a:off x="2731964" y="4061594"/>
            <a:ext cx="6715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同号结合</a:t>
            </a:r>
            <a:endParaRPr/>
          </a:p>
        </p:txBody>
      </p:sp>
      <p:sp>
        <p:nvSpPr>
          <p:cNvPr id="26" name="el-1785508243348-15"/>
          <p:cNvSpPr/>
          <p:nvPr/>
        </p:nvSpPr>
        <p:spPr>
          <a:xfrm>
            <a:off x="3549923" y="4061594"/>
            <a:ext cx="817959" cy="190500"/>
          </a:xfrm>
          <a:prstGeom prst="roundRect">
            <a:avLst>
              <a:gd name="adj" fmla="val 2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08243348-15__text"/>
          <p:cNvSpPr txBox="1"/>
          <p:nvPr/>
        </p:nvSpPr>
        <p:spPr>
          <a:xfrm>
            <a:off x="3549923" y="4061594"/>
            <a:ext cx="81795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相反数抵消</a:t>
            </a:r>
            <a:endParaRPr/>
          </a:p>
        </p:txBody>
      </p:sp>
      <p:sp>
        <p:nvSpPr>
          <p:cNvPr id="28" name="el-1785508243341-8"/>
          <p:cNvSpPr txBox="1"/>
          <p:nvPr/>
        </p:nvSpPr>
        <p:spPr>
          <a:xfrm>
            <a:off x="685800" y="145256"/>
            <a:ext cx="2614613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225">
                <a:solidFill>
                  <a:srgbClr val="1A3A5C"/>
                </a:solidFill>
                <a:latin typeface="华文中宋"/>
                <a:ea typeface="华文中宋"/>
                <a:cs typeface="华文中宋"/>
              </a:rPr>
              <a:t>加法的运算律与简便计算</a:t>
            </a:r>
            <a:endParaRPr/>
          </a:p>
        </p:txBody>
      </p:sp>
      <p:sp>
        <p:nvSpPr>
          <p:cNvPr id="29" name="el-1785508243343-9"/>
          <p:cNvSpPr txBox="1"/>
          <p:nvPr/>
        </p:nvSpPr>
        <p:spPr>
          <a:xfrm>
            <a:off x="3486150" y="161925"/>
            <a:ext cx="42423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2.1</a:t>
            </a:r>
            <a:endParaRPr/>
          </a:p>
        </p:txBody>
      </p:sp>
      <p:sp>
        <p:nvSpPr>
          <p:cNvPr id="30" name="el-1785508243361-26"/>
          <p:cNvSpPr txBox="1"/>
          <p:nvPr/>
        </p:nvSpPr>
        <p:spPr>
          <a:xfrm>
            <a:off x="614363" y="1008013"/>
            <a:ext cx="3779044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13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加法交换律</a:t>
            </a:r>
            <a:endParaRPr/>
          </a:p>
        </p:txBody>
      </p:sp>
      <p:sp>
        <p:nvSpPr>
          <p:cNvPr id="31" name="el-1785508243358-23"/>
          <p:cNvSpPr txBox="1"/>
          <p:nvPr/>
        </p:nvSpPr>
        <p:spPr>
          <a:xfrm>
            <a:off x="614363" y="1269950"/>
            <a:ext cx="380047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2C2C2C"/>
                </a:solidFill>
                <a:latin typeface="Times New Roman"/>
                <a:ea typeface="Times New Roman"/>
                <a:cs typeface="Times New Roman"/>
              </a:rPr>
              <a:t>a + b = </a:t>
            </a:r>
            <a:r>
              <a:rPr b="1" sz="1570" spc="56">
                <a:solidFill>
                  <a:srgbClr val="8B1A1A"/>
                </a:solidFill>
                <a:latin typeface="Times New Roman"/>
                <a:ea typeface="Times New Roman"/>
                <a:cs typeface="Times New Roman"/>
              </a:rPr>
              <a:t>b + a</a:t>
            </a:r>
            <a:endParaRPr/>
          </a:p>
        </p:txBody>
      </p:sp>
      <p:sp>
        <p:nvSpPr>
          <p:cNvPr id="32" name="el-1785508243361-27"/>
          <p:cNvSpPr txBox="1"/>
          <p:nvPr/>
        </p:nvSpPr>
        <p:spPr>
          <a:xfrm>
            <a:off x="4886325" y="1008013"/>
            <a:ext cx="3779044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113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加法结合律</a:t>
            </a:r>
            <a:endParaRPr/>
          </a:p>
        </p:txBody>
      </p:sp>
      <p:sp>
        <p:nvSpPr>
          <p:cNvPr id="33" name="el-1785508243359-24"/>
          <p:cNvSpPr txBox="1"/>
          <p:nvPr/>
        </p:nvSpPr>
        <p:spPr>
          <a:xfrm>
            <a:off x="4886325" y="1269950"/>
            <a:ext cx="3800475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2C2C2C"/>
                </a:solidFill>
                <a:latin typeface="Times New Roman"/>
                <a:ea typeface="Times New Roman"/>
                <a:cs typeface="Times New Roman"/>
              </a:rPr>
              <a:t>(a + b) + c = a + </a:t>
            </a:r>
            <a:r>
              <a:rPr b="1" sz="1570" spc="56">
                <a:solidFill>
                  <a:srgbClr val="8B1A1A"/>
                </a:solidFill>
                <a:latin typeface="Times New Roman"/>
                <a:ea typeface="Times New Roman"/>
                <a:cs typeface="Times New Roman"/>
              </a:rPr>
              <a:t>(b + c)</a:t>
            </a:r>
            <a:endParaRPr/>
          </a:p>
        </p:txBody>
      </p:sp>
      <p:sp>
        <p:nvSpPr>
          <p:cNvPr id="34" name="el-1785508243361-28"/>
          <p:cNvSpPr txBox="1"/>
          <p:nvPr/>
        </p:nvSpPr>
        <p:spPr>
          <a:xfrm>
            <a:off x="763116" y="1891457"/>
            <a:ext cx="3449985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例题 计算</a:t>
            </a:r>
            <a:endParaRPr/>
          </a:p>
        </p:txBody>
      </p:sp>
      <p:sp>
        <p:nvSpPr>
          <p:cNvPr id="35" name="el-1785508243363-29"/>
          <p:cNvSpPr txBox="1"/>
          <p:nvPr/>
        </p:nvSpPr>
        <p:spPr>
          <a:xfrm>
            <a:off x="550069" y="2220069"/>
            <a:ext cx="152653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2C2C2C"/>
                </a:solidFill>
                <a:latin typeface="Times New Roman"/>
                <a:ea typeface="Times New Roman"/>
                <a:cs typeface="Times New Roman"/>
              </a:rPr>
              <a:t>16 + (-25) + 24 + (-35)</a:t>
            </a:r>
            <a:endParaRPr/>
          </a:p>
        </p:txBody>
      </p:sp>
      <p:sp>
        <p:nvSpPr>
          <p:cNvPr id="36" name="el-1785508243371-36"/>
          <p:cNvSpPr txBox="1"/>
          <p:nvPr/>
        </p:nvSpPr>
        <p:spPr>
          <a:xfrm>
            <a:off x="750094" y="2502917"/>
            <a:ext cx="347015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2C2C2C"/>
                </a:solidFill>
                <a:latin typeface="Times New Roman"/>
                <a:ea typeface="Times New Roman"/>
                <a:cs typeface="Times New Roman"/>
              </a:rPr>
              <a:t>= (16 + 24) + [(-25) + (-35)]</a:t>
            </a:r>
            <a:endParaRPr/>
          </a:p>
        </p:txBody>
      </p:sp>
      <p:sp>
        <p:nvSpPr>
          <p:cNvPr id="37" name="el-1785508243376-40"/>
          <p:cNvSpPr txBox="1"/>
          <p:nvPr/>
        </p:nvSpPr>
        <p:spPr>
          <a:xfrm>
            <a:off x="750094" y="2785765"/>
            <a:ext cx="347015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2C2C2C"/>
                </a:solidFill>
                <a:latin typeface="Times New Roman"/>
                <a:ea typeface="Times New Roman"/>
                <a:cs typeface="Times New Roman"/>
              </a:rPr>
              <a:t>= </a:t>
            </a:r>
            <a:r>
              <a:rPr b="1" sz="1230" spc="28">
                <a:solidFill>
                  <a:srgbClr val="8B1A1A"/>
                </a:solidFill>
                <a:latin typeface="Times New Roman"/>
                <a:ea typeface="Times New Roman"/>
                <a:cs typeface="Times New Roman"/>
              </a:rPr>
              <a:t>40</a:t>
            </a:r>
            <a:r>
              <a:rPr sz="1230" spc="28">
                <a:solidFill>
                  <a:srgbClr val="2C2C2C"/>
                </a:solidFill>
                <a:latin typeface="Times New Roman"/>
                <a:ea typeface="Times New Roman"/>
                <a:cs typeface="Times New Roman"/>
              </a:rPr>
              <a:t> + </a:t>
            </a:r>
            <a:r>
              <a:rPr b="1" sz="1230" spc="28">
                <a:solidFill>
                  <a:srgbClr val="1A3A5C"/>
                </a:solidFill>
                <a:latin typeface="Times New Roman"/>
                <a:ea typeface="Times New Roman"/>
                <a:cs typeface="Times New Roman"/>
              </a:rPr>
              <a:t>(-60)</a:t>
            </a:r>
            <a:endParaRPr/>
          </a:p>
        </p:txBody>
      </p:sp>
      <p:sp>
        <p:nvSpPr>
          <p:cNvPr id="38" name="el-1785508243360-25"/>
          <p:cNvSpPr txBox="1"/>
          <p:nvPr/>
        </p:nvSpPr>
        <p:spPr>
          <a:xfrm>
            <a:off x="550069" y="3180531"/>
            <a:ext cx="3677320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结果 = </a:t>
            </a:r>
            <a:r>
              <a:rPr b="1" sz="146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-20</a:t>
            </a:r>
            <a:endParaRPr/>
          </a:p>
        </p:txBody>
      </p:sp>
      <p:sp>
        <p:nvSpPr>
          <p:cNvPr id="39" name="el-1785508243363-31"/>
          <p:cNvSpPr txBox="1"/>
          <p:nvPr/>
        </p:nvSpPr>
        <p:spPr>
          <a:xfrm>
            <a:off x="4826198" y="1891457"/>
            <a:ext cx="3839171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生活实例 10袋小麦</a:t>
            </a:r>
            <a:endParaRPr/>
          </a:p>
        </p:txBody>
      </p:sp>
      <p:sp>
        <p:nvSpPr>
          <p:cNvPr id="40" name="el-1785508243364-32"/>
          <p:cNvSpPr txBox="1"/>
          <p:nvPr/>
        </p:nvSpPr>
        <p:spPr>
          <a:xfrm>
            <a:off x="4613151" y="2210544"/>
            <a:ext cx="2100709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C2C2C"/>
                </a:solidFill>
                <a:latin typeface="Times New Roman"/>
                <a:ea typeface="Times New Roman"/>
                <a:cs typeface="Times New Roman"/>
              </a:rPr>
              <a:t>以50kg为标准，超出/不足如下：</a:t>
            </a:r>
            <a:endParaRPr/>
          </a:p>
        </p:txBody>
      </p:sp>
      <p:sp>
        <p:nvSpPr>
          <p:cNvPr id="41" name="el-1785508243371-37"/>
          <p:cNvSpPr txBox="1"/>
          <p:nvPr/>
        </p:nvSpPr>
        <p:spPr>
          <a:xfrm>
            <a:off x="4813176" y="2448669"/>
            <a:ext cx="3848621" cy="1476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28">
                <a:solidFill>
                  <a:srgbClr val="4A4A4A"/>
                </a:solidFill>
                <a:latin typeface="Times New Roman"/>
                <a:ea typeface="Times New Roman"/>
                <a:cs typeface="Times New Roman"/>
              </a:rPr>
              <a:t>+0.5, +0.5, +0.8, -0.5, +0.6, +0.7, -0.8, -0.6, +0.9, +0.4</a:t>
            </a:r>
            <a:endParaRPr/>
          </a:p>
        </p:txBody>
      </p:sp>
      <p:sp>
        <p:nvSpPr>
          <p:cNvPr id="42" name="el-1785508243373-38"/>
          <p:cNvSpPr txBox="1"/>
          <p:nvPr/>
        </p:nvSpPr>
        <p:spPr>
          <a:xfrm>
            <a:off x="4613151" y="2805559"/>
            <a:ext cx="4066506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总超出 = </a:t>
            </a:r>
            <a:r>
              <a:rPr b="1" sz="135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2.5 kg</a:t>
            </a:r>
            <a:endParaRPr/>
          </a:p>
        </p:txBody>
      </p:sp>
      <p:sp>
        <p:nvSpPr>
          <p:cNvPr id="43" name="el-1785508243373-39"/>
          <p:cNvSpPr txBox="1"/>
          <p:nvPr/>
        </p:nvSpPr>
        <p:spPr>
          <a:xfrm>
            <a:off x="4613151" y="3043684"/>
            <a:ext cx="4066506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总重 = </a:t>
            </a:r>
            <a:r>
              <a:rPr b="1" sz="135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502.5 kg</a:t>
            </a:r>
            <a:endParaRPr/>
          </a:p>
        </p:txBody>
      </p:sp>
      <p:sp>
        <p:nvSpPr>
          <p:cNvPr id="44" name="el-1785508243346-12"/>
          <p:cNvSpPr txBox="1"/>
          <p:nvPr/>
        </p:nvSpPr>
        <p:spPr>
          <a:xfrm>
            <a:off x="837307" y="3766319"/>
            <a:ext cx="7828062" cy="2190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简便计算小技巧</a:t>
            </a:r>
            <a:endParaRPr/>
          </a:p>
        </p:txBody>
      </p:sp>
      <p:sp>
        <p:nvSpPr>
          <p:cNvPr id="45" name="el-1785508243346-11"/>
          <p:cNvSpPr txBox="1"/>
          <p:nvPr/>
        </p:nvSpPr>
        <p:spPr>
          <a:xfrm>
            <a:off x="550069" y="4042544"/>
            <a:ext cx="81153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遇到多个有理数相加，先 </a:t>
            </a:r>
            <a:r>
              <a:rPr sz="99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</a:t>
            </a:r>
            <a:r>
              <a:rPr sz="112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5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</a:t>
            </a:r>
            <a:r>
              <a:rPr sz="112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sz="107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　　　　　　</a:t>
            </a:r>
            <a:r>
              <a:rPr sz="112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，让计算更快捷。</a:t>
            </a:r>
            <a:endParaRPr/>
          </a:p>
        </p:txBody>
      </p:sp>
      <p:sp>
        <p:nvSpPr>
          <p:cNvPr id="46" name="el-1785508243336-4"/>
          <p:cNvSpPr txBox="1"/>
          <p:nvPr/>
        </p:nvSpPr>
        <p:spPr>
          <a:xfrm>
            <a:off x="400050" y="4911328"/>
            <a:ext cx="133342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B0A79A"/>
                </a:solidFill>
                <a:latin typeface="Microsoft YaHei"/>
                <a:ea typeface="Microsoft YaHei"/>
                <a:cs typeface="Microsoft YaHei"/>
              </a:rPr>
              <a:t>人教版七年级上册 · 第二章</a:t>
            </a:r>
            <a:endParaRPr/>
          </a:p>
        </p:txBody>
      </p:sp>
      <p:sp>
        <p:nvSpPr>
          <p:cNvPr id="47" name="el-1785508243337-5"/>
          <p:cNvSpPr txBox="1"/>
          <p:nvPr/>
        </p:nvSpPr>
        <p:spPr>
          <a:xfrm>
            <a:off x="8268742" y="4899422"/>
            <a:ext cx="53235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7D6B"/>
                </a:solidFill>
                <a:latin typeface="Microsoft YaHei"/>
                <a:ea typeface="Microsoft YaHei"/>
                <a:cs typeface="Microsoft YaHei"/>
              </a:rPr>
              <a:t>05 / 12</a:t>
            </a:r>
            <a:endParaRPr/>
          </a:p>
        </p:txBody>
      </p:sp>
      <p:sp>
        <p:nvSpPr>
          <p:cNvPr id="48" name="el-1785508243334-2"/>
          <p:cNvSpPr txBox="1"/>
          <p:nvPr/>
        </p:nvSpPr>
        <p:spPr>
          <a:xfrm rot="-120000">
            <a:off x="5800725" y="3943350"/>
            <a:ext cx="3343275" cy="8572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50" spc="900">
                <a:solidFill>
                  <a:srgbClr val="C4BBA8">
                    <a:alpha val="12000"/>
                  </a:srgbClr>
                </a:solidFill>
                <a:latin typeface="Microsoft YaHei"/>
                <a:ea typeface="Microsoft YaHei"/>
                <a:cs typeface="Microsoft YaHei"/>
              </a:rPr>
              <a:t>运算律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508243427-38"/>
          <p:cNvCxnSpPr/>
          <p:nvPr/>
        </p:nvCxnSpPr>
        <p:spPr>
          <a:xfrm>
            <a:off x="114300" y="92869"/>
            <a:ext cx="300038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508243427-39"/>
          <p:cNvCxnSpPr/>
          <p:nvPr/>
        </p:nvCxnSpPr>
        <p:spPr>
          <a:xfrm>
            <a:off x="121444" y="85725"/>
            <a:ext cx="914" cy="30003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08243427-40"/>
          <p:cNvCxnSpPr/>
          <p:nvPr/>
        </p:nvCxnSpPr>
        <p:spPr>
          <a:xfrm>
            <a:off x="235744" y="85725"/>
            <a:ext cx="914" cy="12858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08243427-41"/>
          <p:cNvCxnSpPr/>
          <p:nvPr/>
        </p:nvCxnSpPr>
        <p:spPr>
          <a:xfrm>
            <a:off x="114300" y="207169"/>
            <a:ext cx="128588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43394-1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08243396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08243399-7"/>
          <p:cNvSpPr txBox="1"/>
          <p:nvPr/>
        </p:nvSpPr>
        <p:spPr>
          <a:xfrm>
            <a:off x="400050" y="171450"/>
            <a:ext cx="2214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 spc="225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◆</a:t>
            </a:r>
            <a:endParaRPr/>
          </a:p>
        </p:txBody>
      </p:sp>
      <p:sp>
        <p:nvSpPr>
          <p:cNvPr id="9" name="el-1785508243403-10"/>
          <p:cNvSpPr/>
          <p:nvPr/>
        </p:nvSpPr>
        <p:spPr>
          <a:xfrm>
            <a:off x="3829050" y="147638"/>
            <a:ext cx="467097" cy="219075"/>
          </a:xfrm>
          <a:prstGeom prst="roundRect">
            <a:avLst>
              <a:gd name="adj" fmla="val 5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43398-6"/>
          <p:cNvSpPr/>
          <p:nvPr/>
        </p:nvSpPr>
        <p:spPr>
          <a:xfrm>
            <a:off x="400050" y="1371600"/>
            <a:ext cx="8343900" cy="504825"/>
          </a:xfrm>
          <a:prstGeom prst="roundRect">
            <a:avLst>
              <a:gd name="adj" fmla="val 11321"/>
            </a:avLst>
          </a:prstGeom>
          <a:solidFill>
            <a:srgbClr val="FCF9F3"/>
          </a:solidFill>
          <a:ln w="14288" algn="in">
            <a:solidFill>
              <a:srgbClr val="8B1A1A"/>
            </a:solidFill>
            <a:prstDash val="solid"/>
          </a:ln>
          <a:effectLst>
            <a:outerShdw blurRad="85725" dist="28575" dir="5400000" sx="100000" sy="100000" kx="0" ky="0" algn="ctr">
              <a:srgbClr val="8B1A1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508243405-13"/>
          <p:cNvSpPr/>
          <p:nvPr/>
        </p:nvSpPr>
        <p:spPr>
          <a:xfrm>
            <a:off x="585788" y="1514475"/>
            <a:ext cx="942975" cy="233363"/>
          </a:xfrm>
          <a:prstGeom prst="roundRect">
            <a:avLst>
              <a:gd name="adj" fmla="val 50000"/>
            </a:avLst>
          </a:prstGeom>
          <a:solidFill>
            <a:srgbClr val="8B1A1A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43408-15"/>
          <p:cNvSpPr/>
          <p:nvPr/>
        </p:nvSpPr>
        <p:spPr>
          <a:xfrm>
            <a:off x="400050" y="2005013"/>
            <a:ext cx="27051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85" y="0"/>
                </a:moveTo>
                <a:lnTo>
                  <a:pt x="98415" y="0"/>
                </a:lnTo>
                <a:lnTo>
                  <a:pt x="98570" y="33"/>
                </a:lnTo>
                <a:lnTo>
                  <a:pt x="98725" y="150"/>
                </a:lnTo>
                <a:lnTo>
                  <a:pt x="98877" y="317"/>
                </a:lnTo>
                <a:lnTo>
                  <a:pt x="99021" y="567"/>
                </a:lnTo>
                <a:lnTo>
                  <a:pt x="99162" y="883"/>
                </a:lnTo>
                <a:lnTo>
                  <a:pt x="99296" y="1267"/>
                </a:lnTo>
                <a:lnTo>
                  <a:pt x="99419" y="1700"/>
                </a:lnTo>
                <a:lnTo>
                  <a:pt x="99535" y="2200"/>
                </a:lnTo>
                <a:lnTo>
                  <a:pt x="99641" y="2750"/>
                </a:lnTo>
                <a:lnTo>
                  <a:pt x="99732" y="3333"/>
                </a:lnTo>
                <a:lnTo>
                  <a:pt x="99813" y="3967"/>
                </a:lnTo>
                <a:lnTo>
                  <a:pt x="99880" y="4633"/>
                </a:lnTo>
                <a:lnTo>
                  <a:pt x="99933" y="5317"/>
                </a:lnTo>
                <a:lnTo>
                  <a:pt x="99968" y="6033"/>
                </a:lnTo>
                <a:lnTo>
                  <a:pt x="99993" y="6767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3" y="93233"/>
                </a:lnTo>
                <a:lnTo>
                  <a:pt x="99968" y="93967"/>
                </a:lnTo>
                <a:lnTo>
                  <a:pt x="99933" y="94683"/>
                </a:lnTo>
                <a:lnTo>
                  <a:pt x="99880" y="95367"/>
                </a:lnTo>
                <a:lnTo>
                  <a:pt x="99813" y="96033"/>
                </a:lnTo>
                <a:lnTo>
                  <a:pt x="99732" y="96667"/>
                </a:lnTo>
                <a:lnTo>
                  <a:pt x="99641" y="97250"/>
                </a:lnTo>
                <a:lnTo>
                  <a:pt x="99535" y="97800"/>
                </a:lnTo>
                <a:lnTo>
                  <a:pt x="99419" y="98300"/>
                </a:lnTo>
                <a:lnTo>
                  <a:pt x="99296" y="98733"/>
                </a:lnTo>
                <a:lnTo>
                  <a:pt x="99162" y="99117"/>
                </a:lnTo>
                <a:lnTo>
                  <a:pt x="99021" y="99433"/>
                </a:lnTo>
                <a:lnTo>
                  <a:pt x="98877" y="99683"/>
                </a:lnTo>
                <a:lnTo>
                  <a:pt x="98725" y="99850"/>
                </a:lnTo>
                <a:lnTo>
                  <a:pt x="98570" y="99967"/>
                </a:lnTo>
                <a:lnTo>
                  <a:pt x="98415" y="100000"/>
                </a:lnTo>
                <a:lnTo>
                  <a:pt x="1585" y="100000"/>
                </a:lnTo>
                <a:lnTo>
                  <a:pt x="1430" y="99967"/>
                </a:lnTo>
                <a:lnTo>
                  <a:pt x="1275" y="99850"/>
                </a:lnTo>
                <a:lnTo>
                  <a:pt x="1123" y="99683"/>
                </a:lnTo>
                <a:lnTo>
                  <a:pt x="979" y="99433"/>
                </a:lnTo>
                <a:lnTo>
                  <a:pt x="838" y="99117"/>
                </a:lnTo>
                <a:lnTo>
                  <a:pt x="704" y="98733"/>
                </a:lnTo>
                <a:lnTo>
                  <a:pt x="581" y="98300"/>
                </a:lnTo>
                <a:lnTo>
                  <a:pt x="465" y="97800"/>
                </a:lnTo>
                <a:lnTo>
                  <a:pt x="359" y="97250"/>
                </a:lnTo>
                <a:lnTo>
                  <a:pt x="268" y="96667"/>
                </a:lnTo>
                <a:lnTo>
                  <a:pt x="187" y="96033"/>
                </a:lnTo>
                <a:lnTo>
                  <a:pt x="120" y="95367"/>
                </a:lnTo>
                <a:lnTo>
                  <a:pt x="67" y="94683"/>
                </a:lnTo>
                <a:lnTo>
                  <a:pt x="32" y="93967"/>
                </a:lnTo>
                <a:lnTo>
                  <a:pt x="7" y="93233"/>
                </a:lnTo>
                <a:lnTo>
                  <a:pt x="0" y="92500"/>
                </a:lnTo>
                <a:lnTo>
                  <a:pt x="0" y="7500"/>
                </a:lnTo>
                <a:lnTo>
                  <a:pt x="7" y="6767"/>
                </a:lnTo>
                <a:lnTo>
                  <a:pt x="32" y="6033"/>
                </a:lnTo>
                <a:lnTo>
                  <a:pt x="67" y="5317"/>
                </a:lnTo>
                <a:lnTo>
                  <a:pt x="120" y="4633"/>
                </a:lnTo>
                <a:lnTo>
                  <a:pt x="187" y="3967"/>
                </a:lnTo>
                <a:lnTo>
                  <a:pt x="268" y="3333"/>
                </a:lnTo>
                <a:lnTo>
                  <a:pt x="359" y="2750"/>
                </a:lnTo>
                <a:lnTo>
                  <a:pt x="465" y="2200"/>
                </a:lnTo>
                <a:lnTo>
                  <a:pt x="581" y="1700"/>
                </a:lnTo>
                <a:lnTo>
                  <a:pt x="704" y="1267"/>
                </a:lnTo>
                <a:lnTo>
                  <a:pt x="838" y="883"/>
                </a:lnTo>
                <a:lnTo>
                  <a:pt x="979" y="567"/>
                </a:lnTo>
                <a:lnTo>
                  <a:pt x="1123" y="317"/>
                </a:lnTo>
                <a:lnTo>
                  <a:pt x="1275" y="150"/>
                </a:lnTo>
                <a:lnTo>
                  <a:pt x="1430" y="33"/>
                </a:lnTo>
                <a:lnTo>
                  <a:pt x="1585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57150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508243415-20"/>
          <p:cNvSpPr/>
          <p:nvPr/>
        </p:nvSpPr>
        <p:spPr>
          <a:xfrm>
            <a:off x="400050" y="2005013"/>
            <a:ext cx="42863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4"/>
                </a:lnTo>
                <a:lnTo>
                  <a:pt x="70972" y="323"/>
                </a:lnTo>
                <a:lnTo>
                  <a:pt x="61732" y="571"/>
                </a:lnTo>
                <a:lnTo>
                  <a:pt x="52860" y="886"/>
                </a:lnTo>
                <a:lnTo>
                  <a:pt x="44443" y="1264"/>
                </a:lnTo>
                <a:lnTo>
                  <a:pt x="36561" y="1702"/>
                </a:lnTo>
                <a:lnTo>
                  <a:pt x="29289" y="2197"/>
                </a:lnTo>
                <a:lnTo>
                  <a:pt x="22699" y="2742"/>
                </a:lnTo>
                <a:lnTo>
                  <a:pt x="16853" y="3333"/>
                </a:lnTo>
                <a:lnTo>
                  <a:pt x="11808" y="3965"/>
                </a:lnTo>
                <a:lnTo>
                  <a:pt x="7612" y="4630"/>
                </a:lnTo>
                <a:lnTo>
                  <a:pt x="4306" y="5323"/>
                </a:lnTo>
                <a:lnTo>
                  <a:pt x="1921" y="6037"/>
                </a:lnTo>
                <a:lnTo>
                  <a:pt x="482" y="6765"/>
                </a:lnTo>
                <a:lnTo>
                  <a:pt x="0" y="7500"/>
                </a:lnTo>
                <a:lnTo>
                  <a:pt x="0" y="92500"/>
                </a:lnTo>
                <a:lnTo>
                  <a:pt x="482" y="93235"/>
                </a:lnTo>
                <a:lnTo>
                  <a:pt x="1921" y="93963"/>
                </a:lnTo>
                <a:lnTo>
                  <a:pt x="4306" y="94677"/>
                </a:lnTo>
                <a:lnTo>
                  <a:pt x="7612" y="95370"/>
                </a:lnTo>
                <a:lnTo>
                  <a:pt x="11808" y="96035"/>
                </a:lnTo>
                <a:lnTo>
                  <a:pt x="16853" y="96667"/>
                </a:lnTo>
                <a:lnTo>
                  <a:pt x="22699" y="97258"/>
                </a:lnTo>
                <a:lnTo>
                  <a:pt x="29289" y="97803"/>
                </a:lnTo>
                <a:lnTo>
                  <a:pt x="36561" y="98298"/>
                </a:lnTo>
                <a:lnTo>
                  <a:pt x="44443" y="98736"/>
                </a:lnTo>
                <a:lnTo>
                  <a:pt x="52860" y="99114"/>
                </a:lnTo>
                <a:lnTo>
                  <a:pt x="61732" y="99429"/>
                </a:lnTo>
                <a:lnTo>
                  <a:pt x="70972" y="99677"/>
                </a:lnTo>
                <a:lnTo>
                  <a:pt x="80491" y="99856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500"/>
                </a:lnTo>
                <a:lnTo>
                  <a:pt x="100000" y="7500"/>
                </a:lnTo>
                <a:lnTo>
                  <a:pt x="100000" y="7500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08243410-16"/>
          <p:cNvSpPr/>
          <p:nvPr/>
        </p:nvSpPr>
        <p:spPr>
          <a:xfrm>
            <a:off x="3219450" y="2005013"/>
            <a:ext cx="27051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85" y="0"/>
                </a:moveTo>
                <a:lnTo>
                  <a:pt x="98415" y="0"/>
                </a:lnTo>
                <a:lnTo>
                  <a:pt x="98570" y="33"/>
                </a:lnTo>
                <a:lnTo>
                  <a:pt x="98725" y="150"/>
                </a:lnTo>
                <a:lnTo>
                  <a:pt x="98877" y="317"/>
                </a:lnTo>
                <a:lnTo>
                  <a:pt x="99021" y="567"/>
                </a:lnTo>
                <a:lnTo>
                  <a:pt x="99162" y="883"/>
                </a:lnTo>
                <a:lnTo>
                  <a:pt x="99296" y="1267"/>
                </a:lnTo>
                <a:lnTo>
                  <a:pt x="99419" y="1700"/>
                </a:lnTo>
                <a:lnTo>
                  <a:pt x="99535" y="2200"/>
                </a:lnTo>
                <a:lnTo>
                  <a:pt x="99641" y="2750"/>
                </a:lnTo>
                <a:lnTo>
                  <a:pt x="99732" y="3333"/>
                </a:lnTo>
                <a:lnTo>
                  <a:pt x="99813" y="3967"/>
                </a:lnTo>
                <a:lnTo>
                  <a:pt x="99880" y="4633"/>
                </a:lnTo>
                <a:lnTo>
                  <a:pt x="99933" y="5317"/>
                </a:lnTo>
                <a:lnTo>
                  <a:pt x="99968" y="6033"/>
                </a:lnTo>
                <a:lnTo>
                  <a:pt x="99993" y="6767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3" y="93233"/>
                </a:lnTo>
                <a:lnTo>
                  <a:pt x="99968" y="93967"/>
                </a:lnTo>
                <a:lnTo>
                  <a:pt x="99933" y="94683"/>
                </a:lnTo>
                <a:lnTo>
                  <a:pt x="99880" y="95367"/>
                </a:lnTo>
                <a:lnTo>
                  <a:pt x="99813" y="96033"/>
                </a:lnTo>
                <a:lnTo>
                  <a:pt x="99732" y="96667"/>
                </a:lnTo>
                <a:lnTo>
                  <a:pt x="99641" y="97250"/>
                </a:lnTo>
                <a:lnTo>
                  <a:pt x="99535" y="97800"/>
                </a:lnTo>
                <a:lnTo>
                  <a:pt x="99419" y="98300"/>
                </a:lnTo>
                <a:lnTo>
                  <a:pt x="99296" y="98733"/>
                </a:lnTo>
                <a:lnTo>
                  <a:pt x="99162" y="99117"/>
                </a:lnTo>
                <a:lnTo>
                  <a:pt x="99021" y="99433"/>
                </a:lnTo>
                <a:lnTo>
                  <a:pt x="98877" y="99683"/>
                </a:lnTo>
                <a:lnTo>
                  <a:pt x="98725" y="99850"/>
                </a:lnTo>
                <a:lnTo>
                  <a:pt x="98570" y="99967"/>
                </a:lnTo>
                <a:lnTo>
                  <a:pt x="98415" y="100000"/>
                </a:lnTo>
                <a:lnTo>
                  <a:pt x="1585" y="100000"/>
                </a:lnTo>
                <a:lnTo>
                  <a:pt x="1430" y="99967"/>
                </a:lnTo>
                <a:lnTo>
                  <a:pt x="1275" y="99850"/>
                </a:lnTo>
                <a:lnTo>
                  <a:pt x="1123" y="99683"/>
                </a:lnTo>
                <a:lnTo>
                  <a:pt x="979" y="99433"/>
                </a:lnTo>
                <a:lnTo>
                  <a:pt x="838" y="99117"/>
                </a:lnTo>
                <a:lnTo>
                  <a:pt x="704" y="98733"/>
                </a:lnTo>
                <a:lnTo>
                  <a:pt x="581" y="98300"/>
                </a:lnTo>
                <a:lnTo>
                  <a:pt x="465" y="97800"/>
                </a:lnTo>
                <a:lnTo>
                  <a:pt x="359" y="97250"/>
                </a:lnTo>
                <a:lnTo>
                  <a:pt x="268" y="96667"/>
                </a:lnTo>
                <a:lnTo>
                  <a:pt x="187" y="96033"/>
                </a:lnTo>
                <a:lnTo>
                  <a:pt x="120" y="95367"/>
                </a:lnTo>
                <a:lnTo>
                  <a:pt x="67" y="94683"/>
                </a:lnTo>
                <a:lnTo>
                  <a:pt x="32" y="93967"/>
                </a:lnTo>
                <a:lnTo>
                  <a:pt x="7" y="93233"/>
                </a:lnTo>
                <a:lnTo>
                  <a:pt x="0" y="92500"/>
                </a:lnTo>
                <a:lnTo>
                  <a:pt x="0" y="7500"/>
                </a:lnTo>
                <a:lnTo>
                  <a:pt x="7" y="6767"/>
                </a:lnTo>
                <a:lnTo>
                  <a:pt x="32" y="6033"/>
                </a:lnTo>
                <a:lnTo>
                  <a:pt x="67" y="5317"/>
                </a:lnTo>
                <a:lnTo>
                  <a:pt x="120" y="4633"/>
                </a:lnTo>
                <a:lnTo>
                  <a:pt x="187" y="3967"/>
                </a:lnTo>
                <a:lnTo>
                  <a:pt x="268" y="3333"/>
                </a:lnTo>
                <a:lnTo>
                  <a:pt x="359" y="2750"/>
                </a:lnTo>
                <a:lnTo>
                  <a:pt x="465" y="2200"/>
                </a:lnTo>
                <a:lnTo>
                  <a:pt x="581" y="1700"/>
                </a:lnTo>
                <a:lnTo>
                  <a:pt x="704" y="1267"/>
                </a:lnTo>
                <a:lnTo>
                  <a:pt x="838" y="883"/>
                </a:lnTo>
                <a:lnTo>
                  <a:pt x="979" y="567"/>
                </a:lnTo>
                <a:lnTo>
                  <a:pt x="1123" y="317"/>
                </a:lnTo>
                <a:lnTo>
                  <a:pt x="1275" y="150"/>
                </a:lnTo>
                <a:lnTo>
                  <a:pt x="1430" y="33"/>
                </a:lnTo>
                <a:lnTo>
                  <a:pt x="1585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57150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508243415-21"/>
          <p:cNvSpPr/>
          <p:nvPr/>
        </p:nvSpPr>
        <p:spPr>
          <a:xfrm>
            <a:off x="3219450" y="2005013"/>
            <a:ext cx="42863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4"/>
                </a:lnTo>
                <a:lnTo>
                  <a:pt x="70972" y="323"/>
                </a:lnTo>
                <a:lnTo>
                  <a:pt x="61732" y="571"/>
                </a:lnTo>
                <a:lnTo>
                  <a:pt x="52860" y="886"/>
                </a:lnTo>
                <a:lnTo>
                  <a:pt x="44443" y="1264"/>
                </a:lnTo>
                <a:lnTo>
                  <a:pt x="36561" y="1702"/>
                </a:lnTo>
                <a:lnTo>
                  <a:pt x="29289" y="2197"/>
                </a:lnTo>
                <a:lnTo>
                  <a:pt x="22699" y="2742"/>
                </a:lnTo>
                <a:lnTo>
                  <a:pt x="16853" y="3333"/>
                </a:lnTo>
                <a:lnTo>
                  <a:pt x="11808" y="3965"/>
                </a:lnTo>
                <a:lnTo>
                  <a:pt x="7612" y="4630"/>
                </a:lnTo>
                <a:lnTo>
                  <a:pt x="4306" y="5323"/>
                </a:lnTo>
                <a:lnTo>
                  <a:pt x="1921" y="6037"/>
                </a:lnTo>
                <a:lnTo>
                  <a:pt x="482" y="6765"/>
                </a:lnTo>
                <a:lnTo>
                  <a:pt x="0" y="7500"/>
                </a:lnTo>
                <a:lnTo>
                  <a:pt x="0" y="92500"/>
                </a:lnTo>
                <a:lnTo>
                  <a:pt x="482" y="93235"/>
                </a:lnTo>
                <a:lnTo>
                  <a:pt x="1921" y="93963"/>
                </a:lnTo>
                <a:lnTo>
                  <a:pt x="4306" y="94677"/>
                </a:lnTo>
                <a:lnTo>
                  <a:pt x="7612" y="95370"/>
                </a:lnTo>
                <a:lnTo>
                  <a:pt x="11808" y="96035"/>
                </a:lnTo>
                <a:lnTo>
                  <a:pt x="16853" y="96667"/>
                </a:lnTo>
                <a:lnTo>
                  <a:pt x="22699" y="97258"/>
                </a:lnTo>
                <a:lnTo>
                  <a:pt x="29289" y="97803"/>
                </a:lnTo>
                <a:lnTo>
                  <a:pt x="36561" y="98298"/>
                </a:lnTo>
                <a:lnTo>
                  <a:pt x="44443" y="98736"/>
                </a:lnTo>
                <a:lnTo>
                  <a:pt x="52860" y="99114"/>
                </a:lnTo>
                <a:lnTo>
                  <a:pt x="61732" y="99429"/>
                </a:lnTo>
                <a:lnTo>
                  <a:pt x="70972" y="99677"/>
                </a:lnTo>
                <a:lnTo>
                  <a:pt x="80491" y="99856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500"/>
                </a:lnTo>
                <a:lnTo>
                  <a:pt x="100000" y="7500"/>
                </a:lnTo>
                <a:lnTo>
                  <a:pt x="100000" y="7500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08243412-17"/>
          <p:cNvSpPr/>
          <p:nvPr/>
        </p:nvSpPr>
        <p:spPr>
          <a:xfrm>
            <a:off x="6038850" y="2005013"/>
            <a:ext cx="27051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85" y="0"/>
                </a:moveTo>
                <a:lnTo>
                  <a:pt x="98415" y="0"/>
                </a:lnTo>
                <a:lnTo>
                  <a:pt x="98570" y="33"/>
                </a:lnTo>
                <a:lnTo>
                  <a:pt x="98725" y="150"/>
                </a:lnTo>
                <a:lnTo>
                  <a:pt x="98877" y="317"/>
                </a:lnTo>
                <a:lnTo>
                  <a:pt x="99021" y="567"/>
                </a:lnTo>
                <a:lnTo>
                  <a:pt x="99162" y="883"/>
                </a:lnTo>
                <a:lnTo>
                  <a:pt x="99296" y="1267"/>
                </a:lnTo>
                <a:lnTo>
                  <a:pt x="99419" y="1700"/>
                </a:lnTo>
                <a:lnTo>
                  <a:pt x="99535" y="2200"/>
                </a:lnTo>
                <a:lnTo>
                  <a:pt x="99641" y="2750"/>
                </a:lnTo>
                <a:lnTo>
                  <a:pt x="99732" y="3333"/>
                </a:lnTo>
                <a:lnTo>
                  <a:pt x="99813" y="3967"/>
                </a:lnTo>
                <a:lnTo>
                  <a:pt x="99880" y="4633"/>
                </a:lnTo>
                <a:lnTo>
                  <a:pt x="99933" y="5317"/>
                </a:lnTo>
                <a:lnTo>
                  <a:pt x="99968" y="6033"/>
                </a:lnTo>
                <a:lnTo>
                  <a:pt x="99993" y="6767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93" y="93233"/>
                </a:lnTo>
                <a:lnTo>
                  <a:pt x="99968" y="93967"/>
                </a:lnTo>
                <a:lnTo>
                  <a:pt x="99933" y="94683"/>
                </a:lnTo>
                <a:lnTo>
                  <a:pt x="99880" y="95367"/>
                </a:lnTo>
                <a:lnTo>
                  <a:pt x="99813" y="96033"/>
                </a:lnTo>
                <a:lnTo>
                  <a:pt x="99732" y="96667"/>
                </a:lnTo>
                <a:lnTo>
                  <a:pt x="99641" y="97250"/>
                </a:lnTo>
                <a:lnTo>
                  <a:pt x="99535" y="97800"/>
                </a:lnTo>
                <a:lnTo>
                  <a:pt x="99419" y="98300"/>
                </a:lnTo>
                <a:lnTo>
                  <a:pt x="99296" y="98733"/>
                </a:lnTo>
                <a:lnTo>
                  <a:pt x="99162" y="99117"/>
                </a:lnTo>
                <a:lnTo>
                  <a:pt x="99021" y="99433"/>
                </a:lnTo>
                <a:lnTo>
                  <a:pt x="98877" y="99683"/>
                </a:lnTo>
                <a:lnTo>
                  <a:pt x="98725" y="99850"/>
                </a:lnTo>
                <a:lnTo>
                  <a:pt x="98570" y="99967"/>
                </a:lnTo>
                <a:lnTo>
                  <a:pt x="98415" y="100000"/>
                </a:lnTo>
                <a:lnTo>
                  <a:pt x="1585" y="100000"/>
                </a:lnTo>
                <a:lnTo>
                  <a:pt x="1430" y="99967"/>
                </a:lnTo>
                <a:lnTo>
                  <a:pt x="1275" y="99850"/>
                </a:lnTo>
                <a:lnTo>
                  <a:pt x="1123" y="99683"/>
                </a:lnTo>
                <a:lnTo>
                  <a:pt x="979" y="99433"/>
                </a:lnTo>
                <a:lnTo>
                  <a:pt x="838" y="99117"/>
                </a:lnTo>
                <a:lnTo>
                  <a:pt x="704" y="98733"/>
                </a:lnTo>
                <a:lnTo>
                  <a:pt x="581" y="98300"/>
                </a:lnTo>
                <a:lnTo>
                  <a:pt x="465" y="97800"/>
                </a:lnTo>
                <a:lnTo>
                  <a:pt x="359" y="97250"/>
                </a:lnTo>
                <a:lnTo>
                  <a:pt x="268" y="96667"/>
                </a:lnTo>
                <a:lnTo>
                  <a:pt x="187" y="96033"/>
                </a:lnTo>
                <a:lnTo>
                  <a:pt x="120" y="95367"/>
                </a:lnTo>
                <a:lnTo>
                  <a:pt x="67" y="94683"/>
                </a:lnTo>
                <a:lnTo>
                  <a:pt x="32" y="93967"/>
                </a:lnTo>
                <a:lnTo>
                  <a:pt x="7" y="93233"/>
                </a:lnTo>
                <a:lnTo>
                  <a:pt x="0" y="92500"/>
                </a:lnTo>
                <a:lnTo>
                  <a:pt x="0" y="7500"/>
                </a:lnTo>
                <a:lnTo>
                  <a:pt x="7" y="6767"/>
                </a:lnTo>
                <a:lnTo>
                  <a:pt x="32" y="6033"/>
                </a:lnTo>
                <a:lnTo>
                  <a:pt x="67" y="5317"/>
                </a:lnTo>
                <a:lnTo>
                  <a:pt x="120" y="4633"/>
                </a:lnTo>
                <a:lnTo>
                  <a:pt x="187" y="3967"/>
                </a:lnTo>
                <a:lnTo>
                  <a:pt x="268" y="3333"/>
                </a:lnTo>
                <a:lnTo>
                  <a:pt x="359" y="2750"/>
                </a:lnTo>
                <a:lnTo>
                  <a:pt x="465" y="2200"/>
                </a:lnTo>
                <a:lnTo>
                  <a:pt x="581" y="1700"/>
                </a:lnTo>
                <a:lnTo>
                  <a:pt x="704" y="1267"/>
                </a:lnTo>
                <a:lnTo>
                  <a:pt x="838" y="883"/>
                </a:lnTo>
                <a:lnTo>
                  <a:pt x="979" y="567"/>
                </a:lnTo>
                <a:lnTo>
                  <a:pt x="1123" y="317"/>
                </a:lnTo>
                <a:lnTo>
                  <a:pt x="1275" y="150"/>
                </a:lnTo>
                <a:lnTo>
                  <a:pt x="1430" y="33"/>
                </a:lnTo>
                <a:lnTo>
                  <a:pt x="1585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57150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508243415-22"/>
          <p:cNvSpPr/>
          <p:nvPr/>
        </p:nvSpPr>
        <p:spPr>
          <a:xfrm>
            <a:off x="6038850" y="2005013"/>
            <a:ext cx="42863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4"/>
                </a:lnTo>
                <a:lnTo>
                  <a:pt x="70972" y="323"/>
                </a:lnTo>
                <a:lnTo>
                  <a:pt x="61732" y="571"/>
                </a:lnTo>
                <a:lnTo>
                  <a:pt x="52860" y="886"/>
                </a:lnTo>
                <a:lnTo>
                  <a:pt x="44443" y="1264"/>
                </a:lnTo>
                <a:lnTo>
                  <a:pt x="36561" y="1702"/>
                </a:lnTo>
                <a:lnTo>
                  <a:pt x="29289" y="2197"/>
                </a:lnTo>
                <a:lnTo>
                  <a:pt x="22699" y="2742"/>
                </a:lnTo>
                <a:lnTo>
                  <a:pt x="16853" y="3333"/>
                </a:lnTo>
                <a:lnTo>
                  <a:pt x="11808" y="3965"/>
                </a:lnTo>
                <a:lnTo>
                  <a:pt x="7612" y="4630"/>
                </a:lnTo>
                <a:lnTo>
                  <a:pt x="4306" y="5323"/>
                </a:lnTo>
                <a:lnTo>
                  <a:pt x="1921" y="6037"/>
                </a:lnTo>
                <a:lnTo>
                  <a:pt x="482" y="6765"/>
                </a:lnTo>
                <a:lnTo>
                  <a:pt x="0" y="7500"/>
                </a:lnTo>
                <a:lnTo>
                  <a:pt x="0" y="92500"/>
                </a:lnTo>
                <a:lnTo>
                  <a:pt x="482" y="93235"/>
                </a:lnTo>
                <a:lnTo>
                  <a:pt x="1921" y="93963"/>
                </a:lnTo>
                <a:lnTo>
                  <a:pt x="4306" y="94677"/>
                </a:lnTo>
                <a:lnTo>
                  <a:pt x="7612" y="95370"/>
                </a:lnTo>
                <a:lnTo>
                  <a:pt x="11808" y="96035"/>
                </a:lnTo>
                <a:lnTo>
                  <a:pt x="16853" y="96667"/>
                </a:lnTo>
                <a:lnTo>
                  <a:pt x="22699" y="97258"/>
                </a:lnTo>
                <a:lnTo>
                  <a:pt x="29289" y="97803"/>
                </a:lnTo>
                <a:lnTo>
                  <a:pt x="36561" y="98298"/>
                </a:lnTo>
                <a:lnTo>
                  <a:pt x="44443" y="98736"/>
                </a:lnTo>
                <a:lnTo>
                  <a:pt x="52860" y="99114"/>
                </a:lnTo>
                <a:lnTo>
                  <a:pt x="61732" y="99429"/>
                </a:lnTo>
                <a:lnTo>
                  <a:pt x="70972" y="99677"/>
                </a:lnTo>
                <a:lnTo>
                  <a:pt x="80491" y="99856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2500"/>
                </a:lnTo>
                <a:lnTo>
                  <a:pt x="100000" y="7500"/>
                </a:lnTo>
                <a:lnTo>
                  <a:pt x="100000" y="7500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08243413-18"/>
          <p:cNvSpPr/>
          <p:nvPr/>
        </p:nvSpPr>
        <p:spPr>
          <a:xfrm>
            <a:off x="400050" y="2719388"/>
            <a:ext cx="4903441" cy="1166813"/>
          </a:xfrm>
          <a:prstGeom prst="roundRect">
            <a:avLst>
              <a:gd name="adj" fmla="val 4898"/>
            </a:avLst>
          </a:prstGeom>
          <a:solidFill>
            <a:srgbClr val="EDE7DB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08243424-30"/>
          <p:cNvSpPr/>
          <p:nvPr/>
        </p:nvSpPr>
        <p:spPr>
          <a:xfrm>
            <a:off x="550069" y="2826544"/>
            <a:ext cx="1503164" cy="204788"/>
          </a:xfrm>
          <a:prstGeom prst="roundRect">
            <a:avLst>
              <a:gd name="adj" fmla="val 50000"/>
            </a:avLst>
          </a:prstGeom>
          <a:solidFill>
            <a:srgbClr val="8B1A1A">
              <a:alpha val="10000"/>
            </a:srgbClr>
          </a:solidFill>
          <a:ln w="7144" algn="in">
            <a:solidFill>
              <a:srgbClr val="8B1A1A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508243415-19"/>
          <p:cNvSpPr/>
          <p:nvPr/>
        </p:nvSpPr>
        <p:spPr>
          <a:xfrm>
            <a:off x="5474941" y="2719388"/>
            <a:ext cx="3269010" cy="1166813"/>
          </a:xfrm>
          <a:prstGeom prst="roundRect">
            <a:avLst>
              <a:gd name="adj" fmla="val 4898"/>
            </a:avLst>
          </a:prstGeom>
          <a:solidFill>
            <a:srgbClr val="FCFAF5"/>
          </a:solidFill>
          <a:ln w="14288" algn="in">
            <a:solidFill>
              <a:srgbClr val="8B1A1A"/>
            </a:solidFill>
            <a:prstDash val="sysDash"/>
          </a:ln>
        </p:spPr>
        <p:txBody>
          <a:bodyPr/>
          <a:lstStyle/>
          <a:p>
            <a:endParaRPr/>
          </a:p>
        </p:txBody>
      </p:sp>
      <p:sp>
        <p:nvSpPr>
          <p:cNvPr id="21" name="el-1785508243400-8"/>
          <p:cNvSpPr txBox="1"/>
          <p:nvPr/>
        </p:nvSpPr>
        <p:spPr>
          <a:xfrm>
            <a:off x="685800" y="145256"/>
            <a:ext cx="3071813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225">
                <a:solidFill>
                  <a:srgbClr val="1A3A5C"/>
                </a:solidFill>
                <a:latin typeface="华文中宋"/>
                <a:ea typeface="华文中宋"/>
                <a:cs typeface="华文中宋"/>
              </a:rPr>
              <a:t>有理数的减法——减号变加号</a:t>
            </a:r>
            <a:endParaRPr/>
          </a:p>
        </p:txBody>
      </p:sp>
      <p:sp>
        <p:nvSpPr>
          <p:cNvPr id="22" name="el-1785508243402-9"/>
          <p:cNvSpPr txBox="1"/>
          <p:nvPr/>
        </p:nvSpPr>
        <p:spPr>
          <a:xfrm>
            <a:off x="3943350" y="161925"/>
            <a:ext cx="42423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2.1</a:t>
            </a:r>
            <a:endParaRPr/>
          </a:p>
        </p:txBody>
      </p:sp>
      <p:sp>
        <p:nvSpPr>
          <p:cNvPr id="23" name="el-1785508243404-12"/>
          <p:cNvSpPr txBox="1"/>
          <p:nvPr/>
        </p:nvSpPr>
        <p:spPr>
          <a:xfrm>
            <a:off x="714375" y="1528763"/>
            <a:ext cx="892969" cy="2047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230" spc="113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减法法则</a:t>
            </a:r>
            <a:endParaRPr/>
          </a:p>
        </p:txBody>
      </p:sp>
      <p:sp>
        <p:nvSpPr>
          <p:cNvPr id="24" name="el-1785508243404-11"/>
          <p:cNvSpPr txBox="1"/>
          <p:nvPr/>
        </p:nvSpPr>
        <p:spPr>
          <a:xfrm>
            <a:off x="2815159" y="1500188"/>
            <a:ext cx="2056284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00" spc="113">
                <a:solidFill>
                  <a:srgbClr val="1A3A5C"/>
                </a:solidFill>
                <a:latin typeface="Times New Roman"/>
                <a:ea typeface="Times New Roman"/>
                <a:cs typeface="Times New Roman"/>
              </a:rPr>
              <a:t>a − b = a + </a:t>
            </a:r>
            <a:r>
              <a:rPr b="1" sz="1800" spc="113">
                <a:solidFill>
                  <a:srgbClr val="8B1A1A"/>
                </a:solidFill>
                <a:latin typeface="Times New Roman"/>
                <a:ea typeface="Times New Roman"/>
                <a:cs typeface="Times New Roman"/>
              </a:rPr>
              <a:t>( − b )</a:t>
            </a:r>
            <a:endParaRPr/>
          </a:p>
        </p:txBody>
      </p:sp>
      <p:sp>
        <p:nvSpPr>
          <p:cNvPr id="25" name="el-1785508243406-14"/>
          <p:cNvSpPr txBox="1"/>
          <p:nvPr/>
        </p:nvSpPr>
        <p:spPr>
          <a:xfrm>
            <a:off x="6043538" y="1526381"/>
            <a:ext cx="259318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减去一个数，等于加这个数的相反数</a:t>
            </a:r>
            <a:endParaRPr/>
          </a:p>
        </p:txBody>
      </p:sp>
      <p:sp>
        <p:nvSpPr>
          <p:cNvPr id="26" name="el-1785508243419-23"/>
          <p:cNvSpPr txBox="1"/>
          <p:nvPr/>
        </p:nvSpPr>
        <p:spPr>
          <a:xfrm>
            <a:off x="557213" y="2105025"/>
            <a:ext cx="251936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1A3A5C"/>
                </a:solidFill>
                <a:latin typeface="Times New Roman"/>
                <a:ea typeface="Times New Roman"/>
                <a:cs typeface="Times New Roman"/>
              </a:rPr>
              <a:t>(−3) − (−5) = </a:t>
            </a:r>
            <a:r>
              <a:rPr b="1" sz="1350" spc="56">
                <a:solidFill>
                  <a:srgbClr val="8B1A1A"/>
                </a:solidFill>
                <a:latin typeface="Times New Roman"/>
                <a:ea typeface="Times New Roman"/>
                <a:cs typeface="Times New Roman"/>
              </a:rPr>
              <a:t>2</a:t>
            </a:r>
            <a:endParaRPr/>
          </a:p>
        </p:txBody>
      </p:sp>
      <p:sp>
        <p:nvSpPr>
          <p:cNvPr id="27" name="el-1785508243422-26"/>
          <p:cNvSpPr txBox="1"/>
          <p:nvPr/>
        </p:nvSpPr>
        <p:spPr>
          <a:xfrm>
            <a:off x="557213" y="2333625"/>
            <a:ext cx="24979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(−3) + 5 = 2</a:t>
            </a:r>
            <a:endParaRPr/>
          </a:p>
        </p:txBody>
      </p:sp>
      <p:sp>
        <p:nvSpPr>
          <p:cNvPr id="28" name="el-1785508243420-24"/>
          <p:cNvSpPr txBox="1"/>
          <p:nvPr/>
        </p:nvSpPr>
        <p:spPr>
          <a:xfrm>
            <a:off x="3376613" y="2105025"/>
            <a:ext cx="251936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1A3A5C"/>
                </a:solidFill>
                <a:latin typeface="Times New Roman"/>
                <a:ea typeface="Times New Roman"/>
                <a:cs typeface="Times New Roman"/>
              </a:rPr>
              <a:t>0 − 7 = </a:t>
            </a:r>
            <a:r>
              <a:rPr b="1" sz="1350" spc="56">
                <a:solidFill>
                  <a:srgbClr val="8B1A1A"/>
                </a:solidFill>
                <a:latin typeface="Times New Roman"/>
                <a:ea typeface="Times New Roman"/>
                <a:cs typeface="Times New Roman"/>
              </a:rPr>
              <a:t>−7</a:t>
            </a:r>
            <a:endParaRPr/>
          </a:p>
        </p:txBody>
      </p:sp>
      <p:sp>
        <p:nvSpPr>
          <p:cNvPr id="29" name="el-1785508243423-27"/>
          <p:cNvSpPr txBox="1"/>
          <p:nvPr/>
        </p:nvSpPr>
        <p:spPr>
          <a:xfrm>
            <a:off x="3376613" y="2333625"/>
            <a:ext cx="24979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0 + (−7) = −7</a:t>
            </a:r>
            <a:endParaRPr/>
          </a:p>
        </p:txBody>
      </p:sp>
      <p:sp>
        <p:nvSpPr>
          <p:cNvPr id="30" name="el-1785508243420-25"/>
          <p:cNvSpPr txBox="1"/>
          <p:nvPr/>
        </p:nvSpPr>
        <p:spPr>
          <a:xfrm>
            <a:off x="6196013" y="2105025"/>
            <a:ext cx="251936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56">
                <a:solidFill>
                  <a:srgbClr val="1A3A5C"/>
                </a:solidFill>
                <a:latin typeface="Times New Roman"/>
                <a:ea typeface="Times New Roman"/>
                <a:cs typeface="Times New Roman"/>
              </a:rPr>
              <a:t>7.2 − (−4.8) = </a:t>
            </a:r>
            <a:r>
              <a:rPr b="1" sz="1350" spc="56">
                <a:solidFill>
                  <a:srgbClr val="8B1A1A"/>
                </a:solidFill>
                <a:latin typeface="Times New Roman"/>
                <a:ea typeface="Times New Roman"/>
                <a:cs typeface="Times New Roman"/>
              </a:rPr>
              <a:t>12</a:t>
            </a:r>
            <a:endParaRPr/>
          </a:p>
        </p:txBody>
      </p:sp>
      <p:sp>
        <p:nvSpPr>
          <p:cNvPr id="31" name="el-1785508243423-28"/>
          <p:cNvSpPr txBox="1"/>
          <p:nvPr/>
        </p:nvSpPr>
        <p:spPr>
          <a:xfrm>
            <a:off x="6196013" y="2333625"/>
            <a:ext cx="249793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7.2 + 4.8 = 12</a:t>
            </a:r>
            <a:endParaRPr/>
          </a:p>
        </p:txBody>
      </p:sp>
      <p:sp>
        <p:nvSpPr>
          <p:cNvPr id="32" name="el-1785508243423-29"/>
          <p:cNvSpPr txBox="1"/>
          <p:nvPr/>
        </p:nvSpPr>
        <p:spPr>
          <a:xfrm>
            <a:off x="657225" y="2847975"/>
            <a:ext cx="1453158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✦ 九章算术 · 正负术</a:t>
            </a:r>
            <a:endParaRPr/>
          </a:p>
        </p:txBody>
      </p:sp>
      <p:sp>
        <p:nvSpPr>
          <p:cNvPr id="33" name="el-1785508243425-33"/>
          <p:cNvSpPr txBox="1"/>
          <p:nvPr/>
        </p:nvSpPr>
        <p:spPr>
          <a:xfrm>
            <a:off x="550069" y="3093244"/>
            <a:ext cx="16430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「同名相除，异名相益，</a:t>
            </a:r>
            <a:endParaRPr/>
          </a:p>
        </p:txBody>
      </p:sp>
      <p:sp>
        <p:nvSpPr>
          <p:cNvPr id="34" name="el-1785508243425-34"/>
          <p:cNvSpPr txBox="1"/>
          <p:nvPr/>
        </p:nvSpPr>
        <p:spPr>
          <a:xfrm>
            <a:off x="550069" y="3321844"/>
            <a:ext cx="17859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正无入负之，负无入正之」</a:t>
            </a:r>
            <a:endParaRPr/>
          </a:p>
        </p:txBody>
      </p:sp>
      <p:sp>
        <p:nvSpPr>
          <p:cNvPr id="35" name="el-1785508243426-35"/>
          <p:cNvSpPr txBox="1"/>
          <p:nvPr/>
        </p:nvSpPr>
        <p:spPr>
          <a:xfrm>
            <a:off x="2364060" y="3336131"/>
            <a:ext cx="20518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—— 这正是减法法则的古代表述！</a:t>
            </a:r>
            <a:endParaRPr/>
          </a:p>
        </p:txBody>
      </p:sp>
      <p:sp>
        <p:nvSpPr>
          <p:cNvPr id="36" name="el-1785508243426-36"/>
          <p:cNvSpPr txBox="1"/>
          <p:nvPr/>
        </p:nvSpPr>
        <p:spPr>
          <a:xfrm>
            <a:off x="550069" y="3602831"/>
            <a:ext cx="1505545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同号相减 → 绝对值相减</a:t>
            </a:r>
            <a:endParaRPr/>
          </a:p>
        </p:txBody>
      </p:sp>
      <p:sp>
        <p:nvSpPr>
          <p:cNvPr id="37" name="el-1785508243426-37"/>
          <p:cNvSpPr txBox="1"/>
          <p:nvPr/>
        </p:nvSpPr>
        <p:spPr>
          <a:xfrm>
            <a:off x="2130623" y="3602831"/>
            <a:ext cx="1505545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异号相减 → 绝对值相加</a:t>
            </a:r>
            <a:endParaRPr/>
          </a:p>
        </p:txBody>
      </p:sp>
      <p:sp>
        <p:nvSpPr>
          <p:cNvPr id="38" name="el-1785508243424-31"/>
          <p:cNvSpPr txBox="1"/>
          <p:nvPr/>
        </p:nvSpPr>
        <p:spPr>
          <a:xfrm>
            <a:off x="6872064" y="2833688"/>
            <a:ext cx="474687" cy="26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❓</a:t>
            </a:r>
            <a:endParaRPr/>
          </a:p>
        </p:txBody>
      </p:sp>
      <p:sp>
        <p:nvSpPr>
          <p:cNvPr id="39" name="el-1785508243424-32"/>
          <p:cNvSpPr txBox="1"/>
          <p:nvPr/>
        </p:nvSpPr>
        <p:spPr>
          <a:xfrm>
            <a:off x="6452220" y="3143250"/>
            <a:ext cx="1314450" cy="642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680"/>
              </a:lnSpc>
            </a:pPr>
            <a:r>
              <a:rPr b="1"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思考：</a:t>
            </a:r>
            <a:endParaRPr/>
          </a:p>
          <a:p>
            <a:pPr algn="ctr">
              <a:lnSpc>
                <a:spcPts val="1680"/>
              </a:lnSpc>
            </a:pPr>
            <a:r>
              <a:rPr b="1"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为什么减去一个负数</a:t>
            </a:r>
            <a:endParaRPr/>
          </a:p>
          <a:p>
            <a:pPr algn="ctr">
              <a:lnSpc>
                <a:spcPts val="1680"/>
              </a:lnSpc>
            </a:pPr>
            <a:r>
              <a:rPr b="1"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等于加上一个正数？</a:t>
            </a:r>
            <a:endParaRPr/>
          </a:p>
        </p:txBody>
      </p:sp>
      <p:sp>
        <p:nvSpPr>
          <p:cNvPr id="40" name="el-1785508243397-4"/>
          <p:cNvSpPr txBox="1"/>
          <p:nvPr/>
        </p:nvSpPr>
        <p:spPr>
          <a:xfrm>
            <a:off x="400050" y="4911328"/>
            <a:ext cx="133342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B0A79A"/>
                </a:solidFill>
                <a:latin typeface="Microsoft YaHei"/>
                <a:ea typeface="Microsoft YaHei"/>
                <a:cs typeface="Microsoft YaHei"/>
              </a:rPr>
              <a:t>人教版七年级上册 · 第二章</a:t>
            </a:r>
            <a:endParaRPr/>
          </a:p>
        </p:txBody>
      </p:sp>
      <p:sp>
        <p:nvSpPr>
          <p:cNvPr id="41" name="el-1785508243397-5"/>
          <p:cNvSpPr txBox="1"/>
          <p:nvPr/>
        </p:nvSpPr>
        <p:spPr>
          <a:xfrm>
            <a:off x="8268742" y="4899422"/>
            <a:ext cx="53235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7D6B"/>
                </a:solidFill>
                <a:latin typeface="Microsoft YaHei"/>
                <a:ea typeface="Microsoft YaHei"/>
                <a:cs typeface="Microsoft YaHei"/>
              </a:rPr>
              <a:t>06 / 12</a:t>
            </a:r>
            <a:endParaRPr/>
          </a:p>
        </p:txBody>
      </p:sp>
      <p:sp>
        <p:nvSpPr>
          <p:cNvPr id="42" name="el-1785508243395-2"/>
          <p:cNvSpPr txBox="1"/>
          <p:nvPr/>
        </p:nvSpPr>
        <p:spPr>
          <a:xfrm rot="-120000">
            <a:off x="5743575" y="3943350"/>
            <a:ext cx="3257550" cy="8572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50" spc="675">
                <a:solidFill>
                  <a:srgbClr val="C4BBA8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正负术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08244802-2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08244752-3"/>
          <p:cNvSpPr/>
          <p:nvPr/>
        </p:nvSpPr>
        <p:spPr>
          <a:xfrm>
            <a:off x="8215313" y="357188"/>
            <a:ext cx="500063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528" y="0"/>
                </a:moveTo>
                <a:lnTo>
                  <a:pt x="100000" y="0"/>
                </a:lnTo>
                <a:lnTo>
                  <a:pt x="100000" y="50472"/>
                </a:lnTo>
                <a:cubicBezTo>
                  <a:pt x="100000" y="77825"/>
                  <a:pt x="77825" y="100000"/>
                  <a:pt x="50472" y="100000"/>
                </a:cubicBezTo>
                <a:lnTo>
                  <a:pt x="0" y="100000"/>
                </a:lnTo>
                <a:lnTo>
                  <a:pt x="0" y="49528"/>
                </a:lnTo>
                <a:cubicBezTo>
                  <a:pt x="0" y="22175"/>
                  <a:pt x="22175" y="0"/>
                  <a:pt x="49528" y="0"/>
                </a:cubicBez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1A3A5C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el-1785508244754-4"/>
          <p:cNvSpPr/>
          <p:nvPr/>
        </p:nvSpPr>
        <p:spPr>
          <a:xfrm>
            <a:off x="8336756" y="478631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50000" y="0"/>
                </a:lnTo>
                <a:cubicBezTo>
                  <a:pt x="77614" y="0"/>
                  <a:pt x="100000" y="22386"/>
                  <a:pt x="100000" y="50000"/>
                </a:cubicBezTo>
                <a:lnTo>
                  <a:pt x="100000" y="100000"/>
                </a:lnTo>
                <a:lnTo>
                  <a:pt x="50000" y="100000"/>
                </a:lnTo>
                <a:cubicBezTo>
                  <a:pt x="22386" y="100000"/>
                  <a:pt x="0" y="77614"/>
                  <a:pt x="0" y="50000"/>
                </a:cubicBezTo>
                <a:lnTo>
                  <a:pt x="0" y="0"/>
                </a:lnTo>
                <a:close/>
              </a:path>
            </a:pathLst>
          </a:custGeom>
          <a:noFill/>
          <a:ln w="14288" algn="in">
            <a:solidFill>
              <a:srgbClr val="8B1A1A">
                <a:alpha val="6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" name="el-1785508244776-19"/>
          <p:cNvCxnSpPr/>
          <p:nvPr/>
        </p:nvCxnSpPr>
        <p:spPr>
          <a:xfrm>
            <a:off x="228600" y="239316"/>
            <a:ext cx="421481" cy="914"/>
          </a:xfrm>
          <a:prstGeom prst="line">
            <a:avLst/>
          </a:prstGeom>
          <a:ln w="21431" cap="flat">
            <a:solidFill>
              <a:srgbClr val="1A3A5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508244776-20"/>
          <p:cNvCxnSpPr/>
          <p:nvPr/>
        </p:nvCxnSpPr>
        <p:spPr>
          <a:xfrm>
            <a:off x="239316" y="228600"/>
            <a:ext cx="914" cy="421481"/>
          </a:xfrm>
          <a:prstGeom prst="line">
            <a:avLst/>
          </a:prstGeom>
          <a:ln w="21431" cap="flat">
            <a:solidFill>
              <a:srgbClr val="1A3A5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508244777-21"/>
          <p:cNvCxnSpPr/>
          <p:nvPr/>
        </p:nvCxnSpPr>
        <p:spPr>
          <a:xfrm>
            <a:off x="367903" y="228600"/>
            <a:ext cx="914" cy="150019"/>
          </a:xfrm>
          <a:prstGeom prst="line">
            <a:avLst/>
          </a:prstGeom>
          <a:ln w="21431" cap="flat">
            <a:solidFill>
              <a:srgbClr val="1A3A5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5508244777-22"/>
          <p:cNvCxnSpPr/>
          <p:nvPr/>
        </p:nvCxnSpPr>
        <p:spPr>
          <a:xfrm>
            <a:off x="228600" y="367903"/>
            <a:ext cx="150019" cy="914"/>
          </a:xfrm>
          <a:prstGeom prst="line">
            <a:avLst/>
          </a:prstGeom>
          <a:ln w="21431" cap="flat">
            <a:solidFill>
              <a:srgbClr val="1A3A5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5508244762-8"/>
          <p:cNvSpPr/>
          <p:nvPr/>
        </p:nvSpPr>
        <p:spPr>
          <a:xfrm>
            <a:off x="285750" y="4600575"/>
            <a:ext cx="42863" cy="228600"/>
          </a:xfrm>
          <a:prstGeom prst="roundRect">
            <a:avLst>
              <a:gd name="adj" fmla="val 50000"/>
            </a:avLst>
          </a:prstGeom>
          <a:solidFill>
            <a:srgbClr val="1A3A5C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44764-9"/>
          <p:cNvSpPr/>
          <p:nvPr/>
        </p:nvSpPr>
        <p:spPr>
          <a:xfrm>
            <a:off x="414338" y="4514850"/>
            <a:ext cx="42863" cy="314325"/>
          </a:xfrm>
          <a:prstGeom prst="roundRect">
            <a:avLst>
              <a:gd name="adj" fmla="val 50000"/>
            </a:avLst>
          </a:prstGeom>
          <a:solidFill>
            <a:srgbClr val="8B1A1A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08244765-10"/>
          <p:cNvSpPr/>
          <p:nvPr/>
        </p:nvSpPr>
        <p:spPr>
          <a:xfrm>
            <a:off x="542925" y="4643438"/>
            <a:ext cx="42863" cy="185738"/>
          </a:xfrm>
          <a:prstGeom prst="roundRect">
            <a:avLst>
              <a:gd name="adj" fmla="val 50000"/>
            </a:avLst>
          </a:prstGeom>
          <a:solidFill>
            <a:srgbClr val="1A3A5C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44767-11"/>
          <p:cNvSpPr/>
          <p:nvPr/>
        </p:nvSpPr>
        <p:spPr>
          <a:xfrm>
            <a:off x="671513" y="4543425"/>
            <a:ext cx="42863" cy="285750"/>
          </a:xfrm>
          <a:prstGeom prst="roundRect">
            <a:avLst>
              <a:gd name="adj" fmla="val 50000"/>
            </a:avLst>
          </a:prstGeom>
          <a:solidFill>
            <a:srgbClr val="8B1A1A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08244768-12"/>
          <p:cNvSpPr/>
          <p:nvPr/>
        </p:nvSpPr>
        <p:spPr>
          <a:xfrm>
            <a:off x="800100" y="4686300"/>
            <a:ext cx="42863" cy="142875"/>
          </a:xfrm>
          <a:prstGeom prst="roundRect">
            <a:avLst>
              <a:gd name="adj" fmla="val 50000"/>
            </a:avLst>
          </a:prstGeom>
          <a:solidFill>
            <a:srgbClr val="1A3A5C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08244769-13"/>
          <p:cNvSpPr/>
          <p:nvPr/>
        </p:nvSpPr>
        <p:spPr>
          <a:xfrm>
            <a:off x="928688" y="4486275"/>
            <a:ext cx="42863" cy="342900"/>
          </a:xfrm>
          <a:prstGeom prst="roundRect">
            <a:avLst>
              <a:gd name="adj" fmla="val 50000"/>
            </a:avLst>
          </a:prstGeom>
          <a:solidFill>
            <a:srgbClr val="8B1A1A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08244750-2"/>
          <p:cNvSpPr txBox="1"/>
          <p:nvPr/>
        </p:nvSpPr>
        <p:spPr>
          <a:xfrm>
            <a:off x="8667750" y="1304441"/>
            <a:ext cx="190500" cy="26060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/>
          <a:lstStyle/>
          <a:p>
            <a:pPr algn="l">
              <a:lnSpc>
                <a:spcPts val="1344"/>
              </a:lnSpc>
            </a:pPr>
            <a:r>
              <a:rPr sz="1120" spc="563">
                <a:solidFill>
                  <a:srgbClr val="1A3A5C">
                    <a:alpha val="25000"/>
                  </a:srgbClr>
                </a:solidFill>
                <a:latin typeface="KaiTi"/>
                <a:ea typeface="KaiTi"/>
                <a:cs typeface="KaiTi"/>
              </a:rPr>
              <a:t>负负得正 · 数理一贯</a:t>
            </a:r>
            <a:endParaRPr/>
          </a:p>
        </p:txBody>
      </p:sp>
      <p:sp>
        <p:nvSpPr>
          <p:cNvPr id="16" name="el-1785508244749-1"/>
          <p:cNvSpPr txBox="1"/>
          <p:nvPr/>
        </p:nvSpPr>
        <p:spPr>
          <a:xfrm>
            <a:off x="7716664" y="4833938"/>
            <a:ext cx="1134442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1A3A5C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◆</a:t>
            </a:r>
            <a:r>
              <a:rPr sz="780" spc="113">
                <a:solidFill>
                  <a:srgbClr val="C4BBA8"/>
                </a:solidFill>
                <a:latin typeface="Microsoft YaHei"/>
                <a:ea typeface="Microsoft YaHei"/>
                <a:cs typeface="Microsoft YaHei"/>
              </a:rPr>
              <a:t> 第二章 · 乘除之律</a:t>
            </a:r>
            <a:endParaRPr/>
          </a:p>
        </p:txBody>
      </p:sp>
      <p:sp>
        <p:nvSpPr>
          <p:cNvPr id="17" name="el-1785508244760-6"/>
          <p:cNvSpPr/>
          <p:nvPr/>
        </p:nvSpPr>
        <p:spPr>
          <a:xfrm>
            <a:off x="3857625" y="2340992"/>
            <a:ext cx="142875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1A3A5C">
                  <a:alpha val="0"/>
                </a:srgbClr>
              </a:gs>
              <a:gs pos="33333">
                <a:srgbClr val="1A3A5C"/>
              </a:gs>
              <a:gs pos="66667">
                <a:srgbClr val="1A3A5C"/>
              </a:gs>
              <a:gs pos="100000">
                <a:srgbClr val="1A3A5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08244760-7"/>
          <p:cNvSpPr/>
          <p:nvPr/>
        </p:nvSpPr>
        <p:spPr>
          <a:xfrm>
            <a:off x="2714625" y="2619598"/>
            <a:ext cx="3714750" cy="10287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DEBDB">
              <a:alpha val="6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508244770-14"/>
          <p:cNvCxnSpPr/>
          <p:nvPr/>
        </p:nvCxnSpPr>
        <p:spPr>
          <a:xfrm>
            <a:off x="6415088" y="2619598"/>
            <a:ext cx="914" cy="1028700"/>
          </a:xfrm>
          <a:prstGeom prst="line">
            <a:avLst/>
          </a:prstGeom>
          <a:ln w="28575" cap="flat">
            <a:solidFill>
              <a:srgbClr val="1A3A5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85508244770-15"/>
          <p:cNvCxnSpPr/>
          <p:nvPr/>
        </p:nvCxnSpPr>
        <p:spPr>
          <a:xfrm>
            <a:off x="2728913" y="2619598"/>
            <a:ext cx="914" cy="1028700"/>
          </a:xfrm>
          <a:prstGeom prst="line">
            <a:avLst/>
          </a:prstGeom>
          <a:ln w="28575" cap="flat">
            <a:solidFill>
              <a:srgbClr val="1A3A5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85508244774-18"/>
          <p:cNvCxnSpPr/>
          <p:nvPr/>
        </p:nvCxnSpPr>
        <p:spPr>
          <a:xfrm>
            <a:off x="3086100" y="3216102"/>
            <a:ext cx="29718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85508244773-16"/>
          <p:cNvSpPr txBox="1"/>
          <p:nvPr/>
        </p:nvSpPr>
        <p:spPr>
          <a:xfrm>
            <a:off x="2978944" y="2762473"/>
            <a:ext cx="3186113" cy="32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680" spc="113">
                <a:solidFill>
                  <a:srgbClr val="2C2C2C"/>
                </a:solidFill>
                <a:latin typeface="KaiTi"/>
                <a:ea typeface="KaiTi"/>
                <a:cs typeface="KaiTi"/>
              </a:rPr>
              <a:t>从数系扩充看有理数乘法法则</a:t>
            </a:r>
            <a:endParaRPr/>
          </a:p>
        </p:txBody>
      </p:sp>
      <p:sp>
        <p:nvSpPr>
          <p:cNvPr id="23" name="el-1785508244774-17"/>
          <p:cNvSpPr txBox="1"/>
          <p:nvPr/>
        </p:nvSpPr>
        <p:spPr>
          <a:xfrm>
            <a:off x="3021806" y="3305398"/>
            <a:ext cx="310038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69">
                <a:solidFill>
                  <a:srgbClr val="5A4E3E"/>
                </a:solidFill>
                <a:latin typeface="Microsoft YaHei"/>
                <a:ea typeface="Microsoft YaHei"/>
                <a:cs typeface="Microsoft YaHei"/>
              </a:rPr>
              <a:t>▲ 数系扩充 · 逻辑之必然</a:t>
            </a:r>
            <a:endParaRPr/>
          </a:p>
        </p:txBody>
      </p:sp>
      <p:sp>
        <p:nvSpPr>
          <p:cNvPr id="24" name="el-1785508244757-5"/>
          <p:cNvSpPr txBox="1"/>
          <p:nvPr/>
        </p:nvSpPr>
        <p:spPr>
          <a:xfrm>
            <a:off x="1238101" y="1495202"/>
            <a:ext cx="6667724" cy="617190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1A3A5C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050" spc="338">
                <a:solidFill>
                  <a:srgbClr val="1A3A5C"/>
                </a:solidFill>
                <a:latin typeface="SimSun"/>
                <a:ea typeface="SimSun"/>
                <a:cs typeface="SimSun"/>
              </a:rPr>
              <a:t>2.2 有理数的乘法与除法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508245108-56"/>
          <p:cNvCxnSpPr/>
          <p:nvPr/>
        </p:nvCxnSpPr>
        <p:spPr>
          <a:xfrm>
            <a:off x="114300" y="92869"/>
            <a:ext cx="300038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508245108-57"/>
          <p:cNvCxnSpPr/>
          <p:nvPr/>
        </p:nvCxnSpPr>
        <p:spPr>
          <a:xfrm>
            <a:off x="121444" y="85725"/>
            <a:ext cx="914" cy="30003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08245108-58"/>
          <p:cNvCxnSpPr/>
          <p:nvPr/>
        </p:nvCxnSpPr>
        <p:spPr>
          <a:xfrm>
            <a:off x="235744" y="85725"/>
            <a:ext cx="914" cy="12858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08245108-59"/>
          <p:cNvCxnSpPr/>
          <p:nvPr/>
        </p:nvCxnSpPr>
        <p:spPr>
          <a:xfrm>
            <a:off x="114300" y="207169"/>
            <a:ext cx="128588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45052-1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08245056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08245059-6"/>
          <p:cNvSpPr txBox="1"/>
          <p:nvPr/>
        </p:nvSpPr>
        <p:spPr>
          <a:xfrm>
            <a:off x="400050" y="171450"/>
            <a:ext cx="2214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 spc="225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◆</a:t>
            </a:r>
            <a:endParaRPr/>
          </a:p>
        </p:txBody>
      </p:sp>
      <p:sp>
        <p:nvSpPr>
          <p:cNvPr id="9" name="el-1785508245062-9"/>
          <p:cNvSpPr/>
          <p:nvPr/>
        </p:nvSpPr>
        <p:spPr>
          <a:xfrm>
            <a:off x="2686050" y="147638"/>
            <a:ext cx="467097" cy="219075"/>
          </a:xfrm>
          <a:prstGeom prst="roundRect">
            <a:avLst>
              <a:gd name="adj" fmla="val 5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45071-14"/>
          <p:cNvSpPr/>
          <p:nvPr/>
        </p:nvSpPr>
        <p:spPr>
          <a:xfrm>
            <a:off x="400050" y="1126331"/>
            <a:ext cx="2536031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2" y="0"/>
                </a:moveTo>
                <a:lnTo>
                  <a:pt x="98308" y="0"/>
                </a:lnTo>
                <a:lnTo>
                  <a:pt x="98474" y="24"/>
                </a:lnTo>
                <a:lnTo>
                  <a:pt x="98639" y="108"/>
                </a:lnTo>
                <a:lnTo>
                  <a:pt x="98801" y="229"/>
                </a:lnTo>
                <a:lnTo>
                  <a:pt x="98955" y="410"/>
                </a:lnTo>
                <a:lnTo>
                  <a:pt x="99105" y="639"/>
                </a:lnTo>
                <a:lnTo>
                  <a:pt x="99248" y="916"/>
                </a:lnTo>
                <a:lnTo>
                  <a:pt x="99380" y="1229"/>
                </a:lnTo>
                <a:lnTo>
                  <a:pt x="99504" y="1590"/>
                </a:lnTo>
                <a:lnTo>
                  <a:pt x="99617" y="1988"/>
                </a:lnTo>
                <a:lnTo>
                  <a:pt x="99714" y="2410"/>
                </a:lnTo>
                <a:lnTo>
                  <a:pt x="99801" y="2867"/>
                </a:lnTo>
                <a:lnTo>
                  <a:pt x="99872" y="3349"/>
                </a:lnTo>
                <a:lnTo>
                  <a:pt x="99929" y="3843"/>
                </a:lnTo>
                <a:lnTo>
                  <a:pt x="99966" y="4361"/>
                </a:lnTo>
                <a:lnTo>
                  <a:pt x="99992" y="4892"/>
                </a:lnTo>
                <a:lnTo>
                  <a:pt x="100000" y="5422"/>
                </a:lnTo>
                <a:lnTo>
                  <a:pt x="100000" y="94578"/>
                </a:lnTo>
                <a:lnTo>
                  <a:pt x="99992" y="95108"/>
                </a:lnTo>
                <a:lnTo>
                  <a:pt x="99966" y="95639"/>
                </a:lnTo>
                <a:lnTo>
                  <a:pt x="99929" y="96157"/>
                </a:lnTo>
                <a:lnTo>
                  <a:pt x="99872" y="96651"/>
                </a:lnTo>
                <a:lnTo>
                  <a:pt x="99801" y="97133"/>
                </a:lnTo>
                <a:lnTo>
                  <a:pt x="99714" y="97590"/>
                </a:lnTo>
                <a:lnTo>
                  <a:pt x="99617" y="98012"/>
                </a:lnTo>
                <a:lnTo>
                  <a:pt x="99504" y="98410"/>
                </a:lnTo>
                <a:lnTo>
                  <a:pt x="99380" y="98771"/>
                </a:lnTo>
                <a:lnTo>
                  <a:pt x="99248" y="99084"/>
                </a:lnTo>
                <a:lnTo>
                  <a:pt x="99105" y="99361"/>
                </a:lnTo>
                <a:lnTo>
                  <a:pt x="98955" y="99590"/>
                </a:lnTo>
                <a:lnTo>
                  <a:pt x="98801" y="99771"/>
                </a:lnTo>
                <a:lnTo>
                  <a:pt x="98639" y="99892"/>
                </a:lnTo>
                <a:lnTo>
                  <a:pt x="98474" y="99976"/>
                </a:lnTo>
                <a:lnTo>
                  <a:pt x="98308" y="100000"/>
                </a:lnTo>
                <a:lnTo>
                  <a:pt x="1692" y="100000"/>
                </a:lnTo>
                <a:lnTo>
                  <a:pt x="1526" y="99976"/>
                </a:lnTo>
                <a:lnTo>
                  <a:pt x="1361" y="99892"/>
                </a:lnTo>
                <a:lnTo>
                  <a:pt x="1199" y="99771"/>
                </a:lnTo>
                <a:lnTo>
                  <a:pt x="1045" y="99590"/>
                </a:lnTo>
                <a:lnTo>
                  <a:pt x="895" y="99361"/>
                </a:lnTo>
                <a:lnTo>
                  <a:pt x="752" y="99084"/>
                </a:lnTo>
                <a:lnTo>
                  <a:pt x="620" y="98771"/>
                </a:lnTo>
                <a:lnTo>
                  <a:pt x="496" y="98410"/>
                </a:lnTo>
                <a:lnTo>
                  <a:pt x="383" y="98012"/>
                </a:lnTo>
                <a:lnTo>
                  <a:pt x="286" y="97590"/>
                </a:lnTo>
                <a:lnTo>
                  <a:pt x="199" y="97133"/>
                </a:lnTo>
                <a:lnTo>
                  <a:pt x="128" y="96651"/>
                </a:lnTo>
                <a:lnTo>
                  <a:pt x="71" y="96157"/>
                </a:lnTo>
                <a:lnTo>
                  <a:pt x="34" y="95639"/>
                </a:lnTo>
                <a:lnTo>
                  <a:pt x="8" y="95108"/>
                </a:lnTo>
                <a:lnTo>
                  <a:pt x="0" y="94578"/>
                </a:lnTo>
                <a:lnTo>
                  <a:pt x="0" y="5422"/>
                </a:lnTo>
                <a:lnTo>
                  <a:pt x="8" y="4892"/>
                </a:lnTo>
                <a:lnTo>
                  <a:pt x="34" y="4361"/>
                </a:lnTo>
                <a:lnTo>
                  <a:pt x="71" y="3843"/>
                </a:lnTo>
                <a:lnTo>
                  <a:pt x="128" y="3349"/>
                </a:lnTo>
                <a:lnTo>
                  <a:pt x="199" y="2867"/>
                </a:lnTo>
                <a:lnTo>
                  <a:pt x="286" y="2410"/>
                </a:lnTo>
                <a:lnTo>
                  <a:pt x="383" y="1988"/>
                </a:lnTo>
                <a:lnTo>
                  <a:pt x="496" y="1590"/>
                </a:lnTo>
                <a:lnTo>
                  <a:pt x="620" y="1229"/>
                </a:lnTo>
                <a:lnTo>
                  <a:pt x="752" y="916"/>
                </a:lnTo>
                <a:lnTo>
                  <a:pt x="895" y="639"/>
                </a:lnTo>
                <a:lnTo>
                  <a:pt x="1045" y="410"/>
                </a:lnTo>
                <a:lnTo>
                  <a:pt x="1199" y="229"/>
                </a:lnTo>
                <a:lnTo>
                  <a:pt x="1361" y="108"/>
                </a:lnTo>
                <a:lnTo>
                  <a:pt x="1526" y="24"/>
                </a:lnTo>
                <a:lnTo>
                  <a:pt x="1692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57150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508245074-18"/>
          <p:cNvSpPr/>
          <p:nvPr/>
        </p:nvSpPr>
        <p:spPr>
          <a:xfrm>
            <a:off x="400050" y="1126331"/>
            <a:ext cx="42863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4"/>
                </a:lnTo>
                <a:lnTo>
                  <a:pt x="70972" y="233"/>
                </a:lnTo>
                <a:lnTo>
                  <a:pt x="61732" y="413"/>
                </a:lnTo>
                <a:lnTo>
                  <a:pt x="52860" y="640"/>
                </a:lnTo>
                <a:lnTo>
                  <a:pt x="44443" y="914"/>
                </a:lnTo>
                <a:lnTo>
                  <a:pt x="36561" y="1231"/>
                </a:lnTo>
                <a:lnTo>
                  <a:pt x="29289" y="1588"/>
                </a:lnTo>
                <a:lnTo>
                  <a:pt x="22699" y="1982"/>
                </a:lnTo>
                <a:lnTo>
                  <a:pt x="16853" y="2410"/>
                </a:lnTo>
                <a:lnTo>
                  <a:pt x="11808" y="2866"/>
                </a:lnTo>
                <a:lnTo>
                  <a:pt x="7612" y="3347"/>
                </a:lnTo>
                <a:lnTo>
                  <a:pt x="4306" y="3848"/>
                </a:lnTo>
                <a:lnTo>
                  <a:pt x="1921" y="4364"/>
                </a:lnTo>
                <a:lnTo>
                  <a:pt x="482" y="4890"/>
                </a:lnTo>
                <a:lnTo>
                  <a:pt x="0" y="5422"/>
                </a:lnTo>
                <a:lnTo>
                  <a:pt x="0" y="94578"/>
                </a:lnTo>
                <a:lnTo>
                  <a:pt x="482" y="95110"/>
                </a:lnTo>
                <a:lnTo>
                  <a:pt x="1921" y="95636"/>
                </a:lnTo>
                <a:lnTo>
                  <a:pt x="4306" y="96152"/>
                </a:lnTo>
                <a:lnTo>
                  <a:pt x="7612" y="96653"/>
                </a:lnTo>
                <a:lnTo>
                  <a:pt x="11808" y="97134"/>
                </a:lnTo>
                <a:lnTo>
                  <a:pt x="16853" y="97590"/>
                </a:lnTo>
                <a:lnTo>
                  <a:pt x="22699" y="98018"/>
                </a:lnTo>
                <a:lnTo>
                  <a:pt x="29289" y="98412"/>
                </a:lnTo>
                <a:lnTo>
                  <a:pt x="36561" y="98769"/>
                </a:lnTo>
                <a:lnTo>
                  <a:pt x="44443" y="99086"/>
                </a:lnTo>
                <a:lnTo>
                  <a:pt x="52860" y="99360"/>
                </a:lnTo>
                <a:lnTo>
                  <a:pt x="61732" y="99587"/>
                </a:lnTo>
                <a:lnTo>
                  <a:pt x="70972" y="99767"/>
                </a:lnTo>
                <a:lnTo>
                  <a:pt x="80491" y="99896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578"/>
                </a:lnTo>
                <a:lnTo>
                  <a:pt x="100000" y="5422"/>
                </a:lnTo>
                <a:lnTo>
                  <a:pt x="100000" y="5422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45072-15"/>
          <p:cNvSpPr/>
          <p:nvPr/>
        </p:nvSpPr>
        <p:spPr>
          <a:xfrm>
            <a:off x="3050381" y="1126331"/>
            <a:ext cx="2536031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2" y="0"/>
                </a:moveTo>
                <a:lnTo>
                  <a:pt x="98308" y="0"/>
                </a:lnTo>
                <a:lnTo>
                  <a:pt x="98474" y="24"/>
                </a:lnTo>
                <a:lnTo>
                  <a:pt x="98639" y="108"/>
                </a:lnTo>
                <a:lnTo>
                  <a:pt x="98801" y="229"/>
                </a:lnTo>
                <a:lnTo>
                  <a:pt x="98955" y="410"/>
                </a:lnTo>
                <a:lnTo>
                  <a:pt x="99105" y="639"/>
                </a:lnTo>
                <a:lnTo>
                  <a:pt x="99248" y="916"/>
                </a:lnTo>
                <a:lnTo>
                  <a:pt x="99380" y="1229"/>
                </a:lnTo>
                <a:lnTo>
                  <a:pt x="99504" y="1590"/>
                </a:lnTo>
                <a:lnTo>
                  <a:pt x="99617" y="1988"/>
                </a:lnTo>
                <a:lnTo>
                  <a:pt x="99714" y="2410"/>
                </a:lnTo>
                <a:lnTo>
                  <a:pt x="99801" y="2867"/>
                </a:lnTo>
                <a:lnTo>
                  <a:pt x="99872" y="3349"/>
                </a:lnTo>
                <a:lnTo>
                  <a:pt x="99929" y="3843"/>
                </a:lnTo>
                <a:lnTo>
                  <a:pt x="99966" y="4361"/>
                </a:lnTo>
                <a:lnTo>
                  <a:pt x="99992" y="4892"/>
                </a:lnTo>
                <a:lnTo>
                  <a:pt x="100000" y="5422"/>
                </a:lnTo>
                <a:lnTo>
                  <a:pt x="100000" y="94578"/>
                </a:lnTo>
                <a:lnTo>
                  <a:pt x="99992" y="95108"/>
                </a:lnTo>
                <a:lnTo>
                  <a:pt x="99966" y="95639"/>
                </a:lnTo>
                <a:lnTo>
                  <a:pt x="99929" y="96157"/>
                </a:lnTo>
                <a:lnTo>
                  <a:pt x="99872" y="96651"/>
                </a:lnTo>
                <a:lnTo>
                  <a:pt x="99801" y="97133"/>
                </a:lnTo>
                <a:lnTo>
                  <a:pt x="99714" y="97590"/>
                </a:lnTo>
                <a:lnTo>
                  <a:pt x="99617" y="98012"/>
                </a:lnTo>
                <a:lnTo>
                  <a:pt x="99504" y="98410"/>
                </a:lnTo>
                <a:lnTo>
                  <a:pt x="99380" y="98771"/>
                </a:lnTo>
                <a:lnTo>
                  <a:pt x="99248" y="99084"/>
                </a:lnTo>
                <a:lnTo>
                  <a:pt x="99105" y="99361"/>
                </a:lnTo>
                <a:lnTo>
                  <a:pt x="98955" y="99590"/>
                </a:lnTo>
                <a:lnTo>
                  <a:pt x="98801" y="99771"/>
                </a:lnTo>
                <a:lnTo>
                  <a:pt x="98639" y="99892"/>
                </a:lnTo>
                <a:lnTo>
                  <a:pt x="98474" y="99976"/>
                </a:lnTo>
                <a:lnTo>
                  <a:pt x="98308" y="100000"/>
                </a:lnTo>
                <a:lnTo>
                  <a:pt x="1692" y="100000"/>
                </a:lnTo>
                <a:lnTo>
                  <a:pt x="1526" y="99976"/>
                </a:lnTo>
                <a:lnTo>
                  <a:pt x="1361" y="99892"/>
                </a:lnTo>
                <a:lnTo>
                  <a:pt x="1199" y="99771"/>
                </a:lnTo>
                <a:lnTo>
                  <a:pt x="1045" y="99590"/>
                </a:lnTo>
                <a:lnTo>
                  <a:pt x="895" y="99361"/>
                </a:lnTo>
                <a:lnTo>
                  <a:pt x="752" y="99084"/>
                </a:lnTo>
                <a:lnTo>
                  <a:pt x="620" y="98771"/>
                </a:lnTo>
                <a:lnTo>
                  <a:pt x="496" y="98410"/>
                </a:lnTo>
                <a:lnTo>
                  <a:pt x="383" y="98012"/>
                </a:lnTo>
                <a:lnTo>
                  <a:pt x="286" y="97590"/>
                </a:lnTo>
                <a:lnTo>
                  <a:pt x="199" y="97133"/>
                </a:lnTo>
                <a:lnTo>
                  <a:pt x="128" y="96651"/>
                </a:lnTo>
                <a:lnTo>
                  <a:pt x="71" y="96157"/>
                </a:lnTo>
                <a:lnTo>
                  <a:pt x="34" y="95639"/>
                </a:lnTo>
                <a:lnTo>
                  <a:pt x="8" y="95108"/>
                </a:lnTo>
                <a:lnTo>
                  <a:pt x="0" y="94578"/>
                </a:lnTo>
                <a:lnTo>
                  <a:pt x="0" y="5422"/>
                </a:lnTo>
                <a:lnTo>
                  <a:pt x="8" y="4892"/>
                </a:lnTo>
                <a:lnTo>
                  <a:pt x="34" y="4361"/>
                </a:lnTo>
                <a:lnTo>
                  <a:pt x="71" y="3843"/>
                </a:lnTo>
                <a:lnTo>
                  <a:pt x="128" y="3349"/>
                </a:lnTo>
                <a:lnTo>
                  <a:pt x="199" y="2867"/>
                </a:lnTo>
                <a:lnTo>
                  <a:pt x="286" y="2410"/>
                </a:lnTo>
                <a:lnTo>
                  <a:pt x="383" y="1988"/>
                </a:lnTo>
                <a:lnTo>
                  <a:pt x="496" y="1590"/>
                </a:lnTo>
                <a:lnTo>
                  <a:pt x="620" y="1229"/>
                </a:lnTo>
                <a:lnTo>
                  <a:pt x="752" y="916"/>
                </a:lnTo>
                <a:lnTo>
                  <a:pt x="895" y="639"/>
                </a:lnTo>
                <a:lnTo>
                  <a:pt x="1045" y="410"/>
                </a:lnTo>
                <a:lnTo>
                  <a:pt x="1199" y="229"/>
                </a:lnTo>
                <a:lnTo>
                  <a:pt x="1361" y="108"/>
                </a:lnTo>
                <a:lnTo>
                  <a:pt x="1526" y="24"/>
                </a:lnTo>
                <a:lnTo>
                  <a:pt x="1692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57150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el-1785508245074-19"/>
          <p:cNvSpPr/>
          <p:nvPr/>
        </p:nvSpPr>
        <p:spPr>
          <a:xfrm>
            <a:off x="3050381" y="1126331"/>
            <a:ext cx="42863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4"/>
                </a:lnTo>
                <a:lnTo>
                  <a:pt x="70972" y="233"/>
                </a:lnTo>
                <a:lnTo>
                  <a:pt x="61732" y="413"/>
                </a:lnTo>
                <a:lnTo>
                  <a:pt x="52860" y="640"/>
                </a:lnTo>
                <a:lnTo>
                  <a:pt x="44443" y="914"/>
                </a:lnTo>
                <a:lnTo>
                  <a:pt x="36561" y="1231"/>
                </a:lnTo>
                <a:lnTo>
                  <a:pt x="29289" y="1588"/>
                </a:lnTo>
                <a:lnTo>
                  <a:pt x="22699" y="1982"/>
                </a:lnTo>
                <a:lnTo>
                  <a:pt x="16853" y="2410"/>
                </a:lnTo>
                <a:lnTo>
                  <a:pt x="11808" y="2866"/>
                </a:lnTo>
                <a:lnTo>
                  <a:pt x="7612" y="3347"/>
                </a:lnTo>
                <a:lnTo>
                  <a:pt x="4306" y="3848"/>
                </a:lnTo>
                <a:lnTo>
                  <a:pt x="1921" y="4364"/>
                </a:lnTo>
                <a:lnTo>
                  <a:pt x="482" y="4890"/>
                </a:lnTo>
                <a:lnTo>
                  <a:pt x="0" y="5422"/>
                </a:lnTo>
                <a:lnTo>
                  <a:pt x="0" y="94578"/>
                </a:lnTo>
                <a:lnTo>
                  <a:pt x="482" y="95110"/>
                </a:lnTo>
                <a:lnTo>
                  <a:pt x="1921" y="95636"/>
                </a:lnTo>
                <a:lnTo>
                  <a:pt x="4306" y="96152"/>
                </a:lnTo>
                <a:lnTo>
                  <a:pt x="7612" y="96653"/>
                </a:lnTo>
                <a:lnTo>
                  <a:pt x="11808" y="97134"/>
                </a:lnTo>
                <a:lnTo>
                  <a:pt x="16853" y="97590"/>
                </a:lnTo>
                <a:lnTo>
                  <a:pt x="22699" y="98018"/>
                </a:lnTo>
                <a:lnTo>
                  <a:pt x="29289" y="98412"/>
                </a:lnTo>
                <a:lnTo>
                  <a:pt x="36561" y="98769"/>
                </a:lnTo>
                <a:lnTo>
                  <a:pt x="44443" y="99086"/>
                </a:lnTo>
                <a:lnTo>
                  <a:pt x="52860" y="99360"/>
                </a:lnTo>
                <a:lnTo>
                  <a:pt x="61732" y="99587"/>
                </a:lnTo>
                <a:lnTo>
                  <a:pt x="70972" y="99767"/>
                </a:lnTo>
                <a:lnTo>
                  <a:pt x="80491" y="99896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578"/>
                </a:lnTo>
                <a:lnTo>
                  <a:pt x="100000" y="5422"/>
                </a:lnTo>
                <a:lnTo>
                  <a:pt x="100000" y="5422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08245073-16"/>
          <p:cNvSpPr/>
          <p:nvPr/>
        </p:nvSpPr>
        <p:spPr>
          <a:xfrm>
            <a:off x="5700713" y="1126331"/>
            <a:ext cx="3043238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06" y="0"/>
                </a:moveTo>
                <a:lnTo>
                  <a:pt x="98594" y="0"/>
                </a:lnTo>
                <a:lnTo>
                  <a:pt x="98731" y="24"/>
                </a:lnTo>
                <a:lnTo>
                  <a:pt x="98869" y="108"/>
                </a:lnTo>
                <a:lnTo>
                  <a:pt x="99003" y="229"/>
                </a:lnTo>
                <a:lnTo>
                  <a:pt x="99131" y="410"/>
                </a:lnTo>
                <a:lnTo>
                  <a:pt x="99256" y="639"/>
                </a:lnTo>
                <a:lnTo>
                  <a:pt x="99375" y="916"/>
                </a:lnTo>
                <a:lnTo>
                  <a:pt x="99484" y="1229"/>
                </a:lnTo>
                <a:lnTo>
                  <a:pt x="99588" y="1590"/>
                </a:lnTo>
                <a:lnTo>
                  <a:pt x="99681" y="1988"/>
                </a:lnTo>
                <a:lnTo>
                  <a:pt x="99763" y="2410"/>
                </a:lnTo>
                <a:lnTo>
                  <a:pt x="99834" y="2867"/>
                </a:lnTo>
                <a:lnTo>
                  <a:pt x="99894" y="3349"/>
                </a:lnTo>
                <a:lnTo>
                  <a:pt x="99941" y="3843"/>
                </a:lnTo>
                <a:lnTo>
                  <a:pt x="99972" y="4361"/>
                </a:lnTo>
                <a:lnTo>
                  <a:pt x="99994" y="4892"/>
                </a:lnTo>
                <a:lnTo>
                  <a:pt x="100000" y="5422"/>
                </a:lnTo>
                <a:lnTo>
                  <a:pt x="100000" y="94578"/>
                </a:lnTo>
                <a:lnTo>
                  <a:pt x="99994" y="95108"/>
                </a:lnTo>
                <a:lnTo>
                  <a:pt x="99972" y="95639"/>
                </a:lnTo>
                <a:lnTo>
                  <a:pt x="99941" y="96157"/>
                </a:lnTo>
                <a:lnTo>
                  <a:pt x="99894" y="96651"/>
                </a:lnTo>
                <a:lnTo>
                  <a:pt x="99834" y="97133"/>
                </a:lnTo>
                <a:lnTo>
                  <a:pt x="99763" y="97590"/>
                </a:lnTo>
                <a:lnTo>
                  <a:pt x="99681" y="98012"/>
                </a:lnTo>
                <a:lnTo>
                  <a:pt x="99588" y="98410"/>
                </a:lnTo>
                <a:lnTo>
                  <a:pt x="99484" y="98771"/>
                </a:lnTo>
                <a:lnTo>
                  <a:pt x="99375" y="99084"/>
                </a:lnTo>
                <a:lnTo>
                  <a:pt x="99256" y="99361"/>
                </a:lnTo>
                <a:lnTo>
                  <a:pt x="99131" y="99590"/>
                </a:lnTo>
                <a:lnTo>
                  <a:pt x="99003" y="99771"/>
                </a:lnTo>
                <a:lnTo>
                  <a:pt x="98869" y="99892"/>
                </a:lnTo>
                <a:lnTo>
                  <a:pt x="98731" y="99976"/>
                </a:lnTo>
                <a:lnTo>
                  <a:pt x="98594" y="100000"/>
                </a:lnTo>
                <a:lnTo>
                  <a:pt x="1406" y="100000"/>
                </a:lnTo>
                <a:lnTo>
                  <a:pt x="1269" y="99976"/>
                </a:lnTo>
                <a:lnTo>
                  <a:pt x="1131" y="99892"/>
                </a:lnTo>
                <a:lnTo>
                  <a:pt x="997" y="99771"/>
                </a:lnTo>
                <a:lnTo>
                  <a:pt x="869" y="99590"/>
                </a:lnTo>
                <a:lnTo>
                  <a:pt x="744" y="99361"/>
                </a:lnTo>
                <a:lnTo>
                  <a:pt x="625" y="99084"/>
                </a:lnTo>
                <a:lnTo>
                  <a:pt x="516" y="98771"/>
                </a:lnTo>
                <a:lnTo>
                  <a:pt x="413" y="98410"/>
                </a:lnTo>
                <a:lnTo>
                  <a:pt x="319" y="98012"/>
                </a:lnTo>
                <a:lnTo>
                  <a:pt x="238" y="97590"/>
                </a:lnTo>
                <a:lnTo>
                  <a:pt x="166" y="97133"/>
                </a:lnTo>
                <a:lnTo>
                  <a:pt x="106" y="96651"/>
                </a:lnTo>
                <a:lnTo>
                  <a:pt x="59" y="96157"/>
                </a:lnTo>
                <a:lnTo>
                  <a:pt x="28" y="95639"/>
                </a:lnTo>
                <a:lnTo>
                  <a:pt x="6" y="95108"/>
                </a:lnTo>
                <a:lnTo>
                  <a:pt x="0" y="94578"/>
                </a:lnTo>
                <a:lnTo>
                  <a:pt x="0" y="5422"/>
                </a:lnTo>
                <a:lnTo>
                  <a:pt x="6" y="4892"/>
                </a:lnTo>
                <a:lnTo>
                  <a:pt x="28" y="4361"/>
                </a:lnTo>
                <a:lnTo>
                  <a:pt x="59" y="3843"/>
                </a:lnTo>
                <a:lnTo>
                  <a:pt x="106" y="3349"/>
                </a:lnTo>
                <a:lnTo>
                  <a:pt x="166" y="2867"/>
                </a:lnTo>
                <a:lnTo>
                  <a:pt x="238" y="2410"/>
                </a:lnTo>
                <a:lnTo>
                  <a:pt x="319" y="1988"/>
                </a:lnTo>
                <a:lnTo>
                  <a:pt x="413" y="1590"/>
                </a:lnTo>
                <a:lnTo>
                  <a:pt x="516" y="1229"/>
                </a:lnTo>
                <a:lnTo>
                  <a:pt x="625" y="916"/>
                </a:lnTo>
                <a:lnTo>
                  <a:pt x="744" y="639"/>
                </a:lnTo>
                <a:lnTo>
                  <a:pt x="869" y="410"/>
                </a:lnTo>
                <a:lnTo>
                  <a:pt x="997" y="229"/>
                </a:lnTo>
                <a:lnTo>
                  <a:pt x="1131" y="108"/>
                </a:lnTo>
                <a:lnTo>
                  <a:pt x="1269" y="24"/>
                </a:lnTo>
                <a:lnTo>
                  <a:pt x="1406" y="0"/>
                </a:lnTo>
                <a:close/>
              </a:path>
            </a:pathLst>
          </a:custGeom>
          <a:solidFill>
            <a:srgbClr val="FCF5EE"/>
          </a:solidFill>
          <a:ln>
            <a:noFill/>
          </a:ln>
          <a:effectLst>
            <a:outerShdw blurRad="57150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el-1785508245074-20"/>
          <p:cNvSpPr/>
          <p:nvPr/>
        </p:nvSpPr>
        <p:spPr>
          <a:xfrm>
            <a:off x="5700713" y="1126331"/>
            <a:ext cx="42863" cy="790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6"/>
                </a:lnTo>
                <a:lnTo>
                  <a:pt x="80491" y="104"/>
                </a:lnTo>
                <a:lnTo>
                  <a:pt x="70972" y="233"/>
                </a:lnTo>
                <a:lnTo>
                  <a:pt x="61732" y="413"/>
                </a:lnTo>
                <a:lnTo>
                  <a:pt x="52860" y="640"/>
                </a:lnTo>
                <a:lnTo>
                  <a:pt x="44443" y="914"/>
                </a:lnTo>
                <a:lnTo>
                  <a:pt x="36561" y="1231"/>
                </a:lnTo>
                <a:lnTo>
                  <a:pt x="29289" y="1588"/>
                </a:lnTo>
                <a:lnTo>
                  <a:pt x="22699" y="1982"/>
                </a:lnTo>
                <a:lnTo>
                  <a:pt x="16853" y="2410"/>
                </a:lnTo>
                <a:lnTo>
                  <a:pt x="11808" y="2866"/>
                </a:lnTo>
                <a:lnTo>
                  <a:pt x="7612" y="3347"/>
                </a:lnTo>
                <a:lnTo>
                  <a:pt x="4306" y="3848"/>
                </a:lnTo>
                <a:lnTo>
                  <a:pt x="1921" y="4364"/>
                </a:lnTo>
                <a:lnTo>
                  <a:pt x="482" y="4890"/>
                </a:lnTo>
                <a:lnTo>
                  <a:pt x="0" y="5422"/>
                </a:lnTo>
                <a:lnTo>
                  <a:pt x="0" y="94578"/>
                </a:lnTo>
                <a:lnTo>
                  <a:pt x="482" y="95110"/>
                </a:lnTo>
                <a:lnTo>
                  <a:pt x="1921" y="95636"/>
                </a:lnTo>
                <a:lnTo>
                  <a:pt x="4306" y="96152"/>
                </a:lnTo>
                <a:lnTo>
                  <a:pt x="7612" y="96653"/>
                </a:lnTo>
                <a:lnTo>
                  <a:pt x="11808" y="97134"/>
                </a:lnTo>
                <a:lnTo>
                  <a:pt x="16853" y="97590"/>
                </a:lnTo>
                <a:lnTo>
                  <a:pt x="22699" y="98018"/>
                </a:lnTo>
                <a:lnTo>
                  <a:pt x="29289" y="98412"/>
                </a:lnTo>
                <a:lnTo>
                  <a:pt x="36561" y="98769"/>
                </a:lnTo>
                <a:lnTo>
                  <a:pt x="44443" y="99086"/>
                </a:lnTo>
                <a:lnTo>
                  <a:pt x="52860" y="99360"/>
                </a:lnTo>
                <a:lnTo>
                  <a:pt x="61732" y="99587"/>
                </a:lnTo>
                <a:lnTo>
                  <a:pt x="70972" y="99767"/>
                </a:lnTo>
                <a:lnTo>
                  <a:pt x="80491" y="99896"/>
                </a:lnTo>
                <a:lnTo>
                  <a:pt x="90198" y="9997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4578"/>
                </a:lnTo>
                <a:lnTo>
                  <a:pt x="100000" y="5422"/>
                </a:lnTo>
                <a:lnTo>
                  <a:pt x="100000" y="5422"/>
                </a:lnTo>
                <a:lnTo>
                  <a:pt x="100000" y="0"/>
                </a:ln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08245074-17"/>
          <p:cNvSpPr/>
          <p:nvPr/>
        </p:nvSpPr>
        <p:spPr>
          <a:xfrm>
            <a:off x="400050" y="2031206"/>
            <a:ext cx="3905250" cy="1314450"/>
          </a:xfrm>
          <a:prstGeom prst="roundRect">
            <a:avLst>
              <a:gd name="adj" fmla="val 4348"/>
            </a:avLst>
          </a:prstGeom>
          <a:solidFill>
            <a:srgbClr val="F5F0E8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508245094-38"/>
          <p:cNvSpPr/>
          <p:nvPr/>
        </p:nvSpPr>
        <p:spPr>
          <a:xfrm>
            <a:off x="535781" y="2159794"/>
            <a:ext cx="571500" cy="128588"/>
          </a:xfrm>
          <a:prstGeom prst="roundRect">
            <a:avLst>
              <a:gd name="adj" fmla="val 50000"/>
            </a:avLst>
          </a:pr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5508245100-45"/>
          <p:cNvCxnSpPr/>
          <p:nvPr/>
        </p:nvCxnSpPr>
        <p:spPr>
          <a:xfrm>
            <a:off x="535781" y="2641997"/>
            <a:ext cx="3633788" cy="914"/>
          </a:xfrm>
          <a:prstGeom prst="line">
            <a:avLst/>
          </a:prstGeom>
          <a:ln w="7144" cap="flat">
            <a:solidFill>
              <a:srgbClr val="EDE7DB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5508245103-48"/>
          <p:cNvSpPr/>
          <p:nvPr/>
        </p:nvSpPr>
        <p:spPr>
          <a:xfrm>
            <a:off x="535781" y="2409825"/>
            <a:ext cx="200025" cy="200025"/>
          </a:xfrm>
          <a:prstGeom prst="ellipse">
            <a:avLst/>
          </a:pr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508245101-46"/>
          <p:cNvCxnSpPr/>
          <p:nvPr/>
        </p:nvCxnSpPr>
        <p:spPr>
          <a:xfrm>
            <a:off x="535781" y="2963466"/>
            <a:ext cx="3633788" cy="914"/>
          </a:xfrm>
          <a:prstGeom prst="line">
            <a:avLst/>
          </a:prstGeom>
          <a:ln w="7144" cap="flat">
            <a:solidFill>
              <a:srgbClr val="EDE7DB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508245104-52"/>
          <p:cNvSpPr/>
          <p:nvPr/>
        </p:nvSpPr>
        <p:spPr>
          <a:xfrm>
            <a:off x="535781" y="2731294"/>
            <a:ext cx="200025" cy="200025"/>
          </a:xfrm>
          <a:prstGeom prst="ellipse">
            <a:avLst/>
          </a:pr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08245084-27"/>
          <p:cNvSpPr/>
          <p:nvPr/>
        </p:nvSpPr>
        <p:spPr>
          <a:xfrm>
            <a:off x="4448175" y="2031206"/>
            <a:ext cx="4295775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8" y="0"/>
                </a:moveTo>
                <a:lnTo>
                  <a:pt x="99002" y="0"/>
                </a:lnTo>
                <a:lnTo>
                  <a:pt x="99100" y="51"/>
                </a:lnTo>
                <a:lnTo>
                  <a:pt x="99197" y="231"/>
                </a:lnTo>
                <a:lnTo>
                  <a:pt x="99293" y="487"/>
                </a:lnTo>
                <a:lnTo>
                  <a:pt x="99384" y="872"/>
                </a:lnTo>
                <a:lnTo>
                  <a:pt x="99472" y="1359"/>
                </a:lnTo>
                <a:lnTo>
                  <a:pt x="99557" y="1949"/>
                </a:lnTo>
                <a:lnTo>
                  <a:pt x="99634" y="2615"/>
                </a:lnTo>
                <a:lnTo>
                  <a:pt x="99707" y="3385"/>
                </a:lnTo>
                <a:lnTo>
                  <a:pt x="99774" y="4231"/>
                </a:lnTo>
                <a:lnTo>
                  <a:pt x="99831" y="5128"/>
                </a:lnTo>
                <a:lnTo>
                  <a:pt x="99882" y="6103"/>
                </a:lnTo>
                <a:lnTo>
                  <a:pt x="99925" y="7128"/>
                </a:lnTo>
                <a:lnTo>
                  <a:pt x="99958" y="8179"/>
                </a:lnTo>
                <a:lnTo>
                  <a:pt x="99980" y="9282"/>
                </a:lnTo>
                <a:lnTo>
                  <a:pt x="99996" y="10410"/>
                </a:lnTo>
                <a:lnTo>
                  <a:pt x="100000" y="11538"/>
                </a:lnTo>
                <a:lnTo>
                  <a:pt x="100000" y="88462"/>
                </a:lnTo>
                <a:lnTo>
                  <a:pt x="99996" y="89590"/>
                </a:lnTo>
                <a:lnTo>
                  <a:pt x="99980" y="90718"/>
                </a:lnTo>
                <a:lnTo>
                  <a:pt x="99958" y="91821"/>
                </a:lnTo>
                <a:lnTo>
                  <a:pt x="99925" y="92872"/>
                </a:lnTo>
                <a:lnTo>
                  <a:pt x="99882" y="93897"/>
                </a:lnTo>
                <a:lnTo>
                  <a:pt x="99831" y="94872"/>
                </a:lnTo>
                <a:lnTo>
                  <a:pt x="99774" y="95769"/>
                </a:lnTo>
                <a:lnTo>
                  <a:pt x="99707" y="96615"/>
                </a:lnTo>
                <a:lnTo>
                  <a:pt x="99634" y="97385"/>
                </a:lnTo>
                <a:lnTo>
                  <a:pt x="99557" y="98051"/>
                </a:lnTo>
                <a:lnTo>
                  <a:pt x="99472" y="98641"/>
                </a:lnTo>
                <a:lnTo>
                  <a:pt x="99384" y="99128"/>
                </a:lnTo>
                <a:lnTo>
                  <a:pt x="99293" y="99513"/>
                </a:lnTo>
                <a:lnTo>
                  <a:pt x="99197" y="99769"/>
                </a:lnTo>
                <a:lnTo>
                  <a:pt x="99100" y="99949"/>
                </a:lnTo>
                <a:lnTo>
                  <a:pt x="99002" y="100000"/>
                </a:lnTo>
                <a:lnTo>
                  <a:pt x="998" y="100000"/>
                </a:lnTo>
                <a:lnTo>
                  <a:pt x="900" y="99949"/>
                </a:lnTo>
                <a:lnTo>
                  <a:pt x="803" y="99769"/>
                </a:lnTo>
                <a:lnTo>
                  <a:pt x="707" y="99513"/>
                </a:lnTo>
                <a:lnTo>
                  <a:pt x="616" y="99128"/>
                </a:lnTo>
                <a:lnTo>
                  <a:pt x="528" y="98641"/>
                </a:lnTo>
                <a:lnTo>
                  <a:pt x="443" y="98051"/>
                </a:lnTo>
                <a:lnTo>
                  <a:pt x="366" y="97385"/>
                </a:lnTo>
                <a:lnTo>
                  <a:pt x="293" y="96615"/>
                </a:lnTo>
                <a:lnTo>
                  <a:pt x="226" y="95769"/>
                </a:lnTo>
                <a:lnTo>
                  <a:pt x="169" y="94872"/>
                </a:lnTo>
                <a:lnTo>
                  <a:pt x="118" y="93897"/>
                </a:lnTo>
                <a:lnTo>
                  <a:pt x="75" y="92872"/>
                </a:lnTo>
                <a:lnTo>
                  <a:pt x="42" y="91821"/>
                </a:lnTo>
                <a:lnTo>
                  <a:pt x="20" y="90718"/>
                </a:lnTo>
                <a:lnTo>
                  <a:pt x="4" y="89590"/>
                </a:lnTo>
                <a:lnTo>
                  <a:pt x="0" y="88462"/>
                </a:lnTo>
                <a:lnTo>
                  <a:pt x="0" y="11538"/>
                </a:lnTo>
                <a:lnTo>
                  <a:pt x="4" y="10410"/>
                </a:lnTo>
                <a:lnTo>
                  <a:pt x="20" y="9282"/>
                </a:lnTo>
                <a:lnTo>
                  <a:pt x="42" y="8179"/>
                </a:lnTo>
                <a:lnTo>
                  <a:pt x="75" y="7128"/>
                </a:lnTo>
                <a:lnTo>
                  <a:pt x="118" y="6103"/>
                </a:lnTo>
                <a:lnTo>
                  <a:pt x="169" y="5128"/>
                </a:lnTo>
                <a:lnTo>
                  <a:pt x="226" y="4231"/>
                </a:lnTo>
                <a:lnTo>
                  <a:pt x="293" y="3385"/>
                </a:lnTo>
                <a:lnTo>
                  <a:pt x="366" y="2615"/>
                </a:lnTo>
                <a:lnTo>
                  <a:pt x="443" y="1949"/>
                </a:lnTo>
                <a:lnTo>
                  <a:pt x="528" y="1359"/>
                </a:lnTo>
                <a:lnTo>
                  <a:pt x="616" y="872"/>
                </a:lnTo>
                <a:lnTo>
                  <a:pt x="707" y="487"/>
                </a:lnTo>
                <a:lnTo>
                  <a:pt x="803" y="231"/>
                </a:lnTo>
                <a:lnTo>
                  <a:pt x="900" y="51"/>
                </a:lnTo>
                <a:lnTo>
                  <a:pt x="998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42863" dist="14288" dir="5400000" sx="100000" sy="100000" kx="0" ky="0" algn="ctr">
              <a:srgbClr val="8B1A1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el-1785508245088-30"/>
          <p:cNvSpPr/>
          <p:nvPr/>
        </p:nvSpPr>
        <p:spPr>
          <a:xfrm>
            <a:off x="4448175" y="2031206"/>
            <a:ext cx="4286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6"/>
                </a:lnTo>
                <a:lnTo>
                  <a:pt x="80491" y="222"/>
                </a:lnTo>
                <a:lnTo>
                  <a:pt x="70972" y="497"/>
                </a:lnTo>
                <a:lnTo>
                  <a:pt x="61732" y="878"/>
                </a:lnTo>
                <a:lnTo>
                  <a:pt x="52860" y="1362"/>
                </a:lnTo>
                <a:lnTo>
                  <a:pt x="44443" y="1945"/>
                </a:lnTo>
                <a:lnTo>
                  <a:pt x="36561" y="2619"/>
                </a:lnTo>
                <a:lnTo>
                  <a:pt x="29289" y="3380"/>
                </a:lnTo>
                <a:lnTo>
                  <a:pt x="22699" y="4219"/>
                </a:lnTo>
                <a:lnTo>
                  <a:pt x="16853" y="5128"/>
                </a:lnTo>
                <a:lnTo>
                  <a:pt x="11808" y="6099"/>
                </a:lnTo>
                <a:lnTo>
                  <a:pt x="7612" y="7123"/>
                </a:lnTo>
                <a:lnTo>
                  <a:pt x="4306" y="8189"/>
                </a:lnTo>
                <a:lnTo>
                  <a:pt x="1921" y="9287"/>
                </a:lnTo>
                <a:lnTo>
                  <a:pt x="482" y="10407"/>
                </a:lnTo>
                <a:lnTo>
                  <a:pt x="0" y="11538"/>
                </a:lnTo>
                <a:lnTo>
                  <a:pt x="0" y="88462"/>
                </a:lnTo>
                <a:lnTo>
                  <a:pt x="482" y="89593"/>
                </a:lnTo>
                <a:lnTo>
                  <a:pt x="1921" y="90713"/>
                </a:lnTo>
                <a:lnTo>
                  <a:pt x="4306" y="91811"/>
                </a:lnTo>
                <a:lnTo>
                  <a:pt x="7612" y="92877"/>
                </a:lnTo>
                <a:lnTo>
                  <a:pt x="11808" y="93901"/>
                </a:lnTo>
                <a:lnTo>
                  <a:pt x="16853" y="94872"/>
                </a:lnTo>
                <a:lnTo>
                  <a:pt x="22699" y="95781"/>
                </a:lnTo>
                <a:lnTo>
                  <a:pt x="29289" y="96620"/>
                </a:lnTo>
                <a:lnTo>
                  <a:pt x="36561" y="97381"/>
                </a:lnTo>
                <a:lnTo>
                  <a:pt x="44443" y="98055"/>
                </a:lnTo>
                <a:lnTo>
                  <a:pt x="52860" y="98638"/>
                </a:lnTo>
                <a:lnTo>
                  <a:pt x="61732" y="99122"/>
                </a:lnTo>
                <a:lnTo>
                  <a:pt x="70972" y="99503"/>
                </a:lnTo>
                <a:lnTo>
                  <a:pt x="80491" y="99778"/>
                </a:lnTo>
                <a:lnTo>
                  <a:pt x="90198" y="9994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88462"/>
                </a:lnTo>
                <a:lnTo>
                  <a:pt x="100000" y="11538"/>
                </a:lnTo>
                <a:lnTo>
                  <a:pt x="100000" y="11538"/>
                </a:lnTo>
                <a:lnTo>
                  <a:pt x="100000" y="0"/>
                </a:ln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5508245095-40"/>
          <p:cNvSpPr/>
          <p:nvPr/>
        </p:nvSpPr>
        <p:spPr>
          <a:xfrm>
            <a:off x="4605338" y="2131219"/>
            <a:ext cx="300038" cy="171450"/>
          </a:xfrm>
          <a:prstGeom prst="roundRect">
            <a:avLst>
              <a:gd name="adj" fmla="val 5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5508245085-28"/>
          <p:cNvSpPr/>
          <p:nvPr/>
        </p:nvSpPr>
        <p:spPr>
          <a:xfrm>
            <a:off x="4448175" y="2474119"/>
            <a:ext cx="4295775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8" y="0"/>
                </a:moveTo>
                <a:lnTo>
                  <a:pt x="99002" y="0"/>
                </a:lnTo>
                <a:lnTo>
                  <a:pt x="99100" y="51"/>
                </a:lnTo>
                <a:lnTo>
                  <a:pt x="99197" y="231"/>
                </a:lnTo>
                <a:lnTo>
                  <a:pt x="99293" y="487"/>
                </a:lnTo>
                <a:lnTo>
                  <a:pt x="99384" y="872"/>
                </a:lnTo>
                <a:lnTo>
                  <a:pt x="99472" y="1359"/>
                </a:lnTo>
                <a:lnTo>
                  <a:pt x="99557" y="1949"/>
                </a:lnTo>
                <a:lnTo>
                  <a:pt x="99634" y="2615"/>
                </a:lnTo>
                <a:lnTo>
                  <a:pt x="99707" y="3385"/>
                </a:lnTo>
                <a:lnTo>
                  <a:pt x="99774" y="4231"/>
                </a:lnTo>
                <a:lnTo>
                  <a:pt x="99831" y="5128"/>
                </a:lnTo>
                <a:lnTo>
                  <a:pt x="99882" y="6103"/>
                </a:lnTo>
                <a:lnTo>
                  <a:pt x="99925" y="7128"/>
                </a:lnTo>
                <a:lnTo>
                  <a:pt x="99958" y="8179"/>
                </a:lnTo>
                <a:lnTo>
                  <a:pt x="99980" y="9282"/>
                </a:lnTo>
                <a:lnTo>
                  <a:pt x="99996" y="10410"/>
                </a:lnTo>
                <a:lnTo>
                  <a:pt x="100000" y="11538"/>
                </a:lnTo>
                <a:lnTo>
                  <a:pt x="100000" y="88462"/>
                </a:lnTo>
                <a:lnTo>
                  <a:pt x="99996" y="89590"/>
                </a:lnTo>
                <a:lnTo>
                  <a:pt x="99980" y="90718"/>
                </a:lnTo>
                <a:lnTo>
                  <a:pt x="99958" y="91821"/>
                </a:lnTo>
                <a:lnTo>
                  <a:pt x="99925" y="92872"/>
                </a:lnTo>
                <a:lnTo>
                  <a:pt x="99882" y="93897"/>
                </a:lnTo>
                <a:lnTo>
                  <a:pt x="99831" y="94872"/>
                </a:lnTo>
                <a:lnTo>
                  <a:pt x="99774" y="95769"/>
                </a:lnTo>
                <a:lnTo>
                  <a:pt x="99707" y="96615"/>
                </a:lnTo>
                <a:lnTo>
                  <a:pt x="99634" y="97385"/>
                </a:lnTo>
                <a:lnTo>
                  <a:pt x="99557" y="98051"/>
                </a:lnTo>
                <a:lnTo>
                  <a:pt x="99472" y="98641"/>
                </a:lnTo>
                <a:lnTo>
                  <a:pt x="99384" y="99128"/>
                </a:lnTo>
                <a:lnTo>
                  <a:pt x="99293" y="99513"/>
                </a:lnTo>
                <a:lnTo>
                  <a:pt x="99197" y="99769"/>
                </a:lnTo>
                <a:lnTo>
                  <a:pt x="99100" y="99949"/>
                </a:lnTo>
                <a:lnTo>
                  <a:pt x="99002" y="100000"/>
                </a:lnTo>
                <a:lnTo>
                  <a:pt x="998" y="100000"/>
                </a:lnTo>
                <a:lnTo>
                  <a:pt x="900" y="99949"/>
                </a:lnTo>
                <a:lnTo>
                  <a:pt x="803" y="99769"/>
                </a:lnTo>
                <a:lnTo>
                  <a:pt x="707" y="99513"/>
                </a:lnTo>
                <a:lnTo>
                  <a:pt x="616" y="99128"/>
                </a:lnTo>
                <a:lnTo>
                  <a:pt x="528" y="98641"/>
                </a:lnTo>
                <a:lnTo>
                  <a:pt x="443" y="98051"/>
                </a:lnTo>
                <a:lnTo>
                  <a:pt x="366" y="97385"/>
                </a:lnTo>
                <a:lnTo>
                  <a:pt x="293" y="96615"/>
                </a:lnTo>
                <a:lnTo>
                  <a:pt x="226" y="95769"/>
                </a:lnTo>
                <a:lnTo>
                  <a:pt x="169" y="94872"/>
                </a:lnTo>
                <a:lnTo>
                  <a:pt x="118" y="93897"/>
                </a:lnTo>
                <a:lnTo>
                  <a:pt x="75" y="92872"/>
                </a:lnTo>
                <a:lnTo>
                  <a:pt x="42" y="91821"/>
                </a:lnTo>
                <a:lnTo>
                  <a:pt x="20" y="90718"/>
                </a:lnTo>
                <a:lnTo>
                  <a:pt x="4" y="89590"/>
                </a:lnTo>
                <a:lnTo>
                  <a:pt x="0" y="88462"/>
                </a:lnTo>
                <a:lnTo>
                  <a:pt x="0" y="11538"/>
                </a:lnTo>
                <a:lnTo>
                  <a:pt x="4" y="10410"/>
                </a:lnTo>
                <a:lnTo>
                  <a:pt x="20" y="9282"/>
                </a:lnTo>
                <a:lnTo>
                  <a:pt x="42" y="8179"/>
                </a:lnTo>
                <a:lnTo>
                  <a:pt x="75" y="7128"/>
                </a:lnTo>
                <a:lnTo>
                  <a:pt x="118" y="6103"/>
                </a:lnTo>
                <a:lnTo>
                  <a:pt x="169" y="5128"/>
                </a:lnTo>
                <a:lnTo>
                  <a:pt x="226" y="4231"/>
                </a:lnTo>
                <a:lnTo>
                  <a:pt x="293" y="3385"/>
                </a:lnTo>
                <a:lnTo>
                  <a:pt x="366" y="2615"/>
                </a:lnTo>
                <a:lnTo>
                  <a:pt x="443" y="1949"/>
                </a:lnTo>
                <a:lnTo>
                  <a:pt x="528" y="1359"/>
                </a:lnTo>
                <a:lnTo>
                  <a:pt x="616" y="872"/>
                </a:lnTo>
                <a:lnTo>
                  <a:pt x="707" y="487"/>
                </a:lnTo>
                <a:lnTo>
                  <a:pt x="803" y="231"/>
                </a:lnTo>
                <a:lnTo>
                  <a:pt x="900" y="51"/>
                </a:lnTo>
                <a:lnTo>
                  <a:pt x="998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42863" dist="14288" dir="5400000" sx="100000" sy="100000" kx="0" ky="0" algn="ctr">
              <a:srgbClr val="8B1A1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6" name="el-1785508245088-31"/>
          <p:cNvSpPr/>
          <p:nvPr/>
        </p:nvSpPr>
        <p:spPr>
          <a:xfrm>
            <a:off x="4448175" y="2474119"/>
            <a:ext cx="4286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6"/>
                </a:lnTo>
                <a:lnTo>
                  <a:pt x="80491" y="222"/>
                </a:lnTo>
                <a:lnTo>
                  <a:pt x="70972" y="497"/>
                </a:lnTo>
                <a:lnTo>
                  <a:pt x="61732" y="878"/>
                </a:lnTo>
                <a:lnTo>
                  <a:pt x="52860" y="1362"/>
                </a:lnTo>
                <a:lnTo>
                  <a:pt x="44443" y="1945"/>
                </a:lnTo>
                <a:lnTo>
                  <a:pt x="36561" y="2619"/>
                </a:lnTo>
                <a:lnTo>
                  <a:pt x="29289" y="3380"/>
                </a:lnTo>
                <a:lnTo>
                  <a:pt x="22699" y="4219"/>
                </a:lnTo>
                <a:lnTo>
                  <a:pt x="16853" y="5128"/>
                </a:lnTo>
                <a:lnTo>
                  <a:pt x="11808" y="6099"/>
                </a:lnTo>
                <a:lnTo>
                  <a:pt x="7612" y="7123"/>
                </a:lnTo>
                <a:lnTo>
                  <a:pt x="4306" y="8189"/>
                </a:lnTo>
                <a:lnTo>
                  <a:pt x="1921" y="9287"/>
                </a:lnTo>
                <a:lnTo>
                  <a:pt x="482" y="10407"/>
                </a:lnTo>
                <a:lnTo>
                  <a:pt x="0" y="11538"/>
                </a:lnTo>
                <a:lnTo>
                  <a:pt x="0" y="88462"/>
                </a:lnTo>
                <a:lnTo>
                  <a:pt x="482" y="89593"/>
                </a:lnTo>
                <a:lnTo>
                  <a:pt x="1921" y="90713"/>
                </a:lnTo>
                <a:lnTo>
                  <a:pt x="4306" y="91811"/>
                </a:lnTo>
                <a:lnTo>
                  <a:pt x="7612" y="92877"/>
                </a:lnTo>
                <a:lnTo>
                  <a:pt x="11808" y="93901"/>
                </a:lnTo>
                <a:lnTo>
                  <a:pt x="16853" y="94872"/>
                </a:lnTo>
                <a:lnTo>
                  <a:pt x="22699" y="95781"/>
                </a:lnTo>
                <a:lnTo>
                  <a:pt x="29289" y="96620"/>
                </a:lnTo>
                <a:lnTo>
                  <a:pt x="36561" y="97381"/>
                </a:lnTo>
                <a:lnTo>
                  <a:pt x="44443" y="98055"/>
                </a:lnTo>
                <a:lnTo>
                  <a:pt x="52860" y="98638"/>
                </a:lnTo>
                <a:lnTo>
                  <a:pt x="61732" y="99122"/>
                </a:lnTo>
                <a:lnTo>
                  <a:pt x="70972" y="99503"/>
                </a:lnTo>
                <a:lnTo>
                  <a:pt x="80491" y="99778"/>
                </a:lnTo>
                <a:lnTo>
                  <a:pt x="90198" y="9994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88462"/>
                </a:lnTo>
                <a:lnTo>
                  <a:pt x="100000" y="11538"/>
                </a:lnTo>
                <a:lnTo>
                  <a:pt x="100000" y="11538"/>
                </a:lnTo>
                <a:lnTo>
                  <a:pt x="100000" y="0"/>
                </a:ln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08245097-42"/>
          <p:cNvSpPr/>
          <p:nvPr/>
        </p:nvSpPr>
        <p:spPr>
          <a:xfrm>
            <a:off x="4605338" y="2574131"/>
            <a:ext cx="300038" cy="171450"/>
          </a:xfrm>
          <a:prstGeom prst="roundRect">
            <a:avLst>
              <a:gd name="adj" fmla="val 5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08245087-29"/>
          <p:cNvSpPr/>
          <p:nvPr/>
        </p:nvSpPr>
        <p:spPr>
          <a:xfrm>
            <a:off x="4448175" y="2917031"/>
            <a:ext cx="4295775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8" y="0"/>
                </a:moveTo>
                <a:lnTo>
                  <a:pt x="99002" y="0"/>
                </a:lnTo>
                <a:lnTo>
                  <a:pt x="99100" y="51"/>
                </a:lnTo>
                <a:lnTo>
                  <a:pt x="99197" y="231"/>
                </a:lnTo>
                <a:lnTo>
                  <a:pt x="99293" y="487"/>
                </a:lnTo>
                <a:lnTo>
                  <a:pt x="99384" y="872"/>
                </a:lnTo>
                <a:lnTo>
                  <a:pt x="99472" y="1359"/>
                </a:lnTo>
                <a:lnTo>
                  <a:pt x="99557" y="1949"/>
                </a:lnTo>
                <a:lnTo>
                  <a:pt x="99634" y="2615"/>
                </a:lnTo>
                <a:lnTo>
                  <a:pt x="99707" y="3385"/>
                </a:lnTo>
                <a:lnTo>
                  <a:pt x="99774" y="4231"/>
                </a:lnTo>
                <a:lnTo>
                  <a:pt x="99831" y="5128"/>
                </a:lnTo>
                <a:lnTo>
                  <a:pt x="99882" y="6103"/>
                </a:lnTo>
                <a:lnTo>
                  <a:pt x="99925" y="7128"/>
                </a:lnTo>
                <a:lnTo>
                  <a:pt x="99958" y="8179"/>
                </a:lnTo>
                <a:lnTo>
                  <a:pt x="99980" y="9282"/>
                </a:lnTo>
                <a:lnTo>
                  <a:pt x="99996" y="10410"/>
                </a:lnTo>
                <a:lnTo>
                  <a:pt x="100000" y="11538"/>
                </a:lnTo>
                <a:lnTo>
                  <a:pt x="100000" y="88462"/>
                </a:lnTo>
                <a:lnTo>
                  <a:pt x="99996" y="89590"/>
                </a:lnTo>
                <a:lnTo>
                  <a:pt x="99980" y="90718"/>
                </a:lnTo>
                <a:lnTo>
                  <a:pt x="99958" y="91821"/>
                </a:lnTo>
                <a:lnTo>
                  <a:pt x="99925" y="92872"/>
                </a:lnTo>
                <a:lnTo>
                  <a:pt x="99882" y="93897"/>
                </a:lnTo>
                <a:lnTo>
                  <a:pt x="99831" y="94872"/>
                </a:lnTo>
                <a:lnTo>
                  <a:pt x="99774" y="95769"/>
                </a:lnTo>
                <a:lnTo>
                  <a:pt x="99707" y="96615"/>
                </a:lnTo>
                <a:lnTo>
                  <a:pt x="99634" y="97385"/>
                </a:lnTo>
                <a:lnTo>
                  <a:pt x="99557" y="98051"/>
                </a:lnTo>
                <a:lnTo>
                  <a:pt x="99472" y="98641"/>
                </a:lnTo>
                <a:lnTo>
                  <a:pt x="99384" y="99128"/>
                </a:lnTo>
                <a:lnTo>
                  <a:pt x="99293" y="99513"/>
                </a:lnTo>
                <a:lnTo>
                  <a:pt x="99197" y="99769"/>
                </a:lnTo>
                <a:lnTo>
                  <a:pt x="99100" y="99949"/>
                </a:lnTo>
                <a:lnTo>
                  <a:pt x="99002" y="100000"/>
                </a:lnTo>
                <a:lnTo>
                  <a:pt x="998" y="100000"/>
                </a:lnTo>
                <a:lnTo>
                  <a:pt x="900" y="99949"/>
                </a:lnTo>
                <a:lnTo>
                  <a:pt x="803" y="99769"/>
                </a:lnTo>
                <a:lnTo>
                  <a:pt x="707" y="99513"/>
                </a:lnTo>
                <a:lnTo>
                  <a:pt x="616" y="99128"/>
                </a:lnTo>
                <a:lnTo>
                  <a:pt x="528" y="98641"/>
                </a:lnTo>
                <a:lnTo>
                  <a:pt x="443" y="98051"/>
                </a:lnTo>
                <a:lnTo>
                  <a:pt x="366" y="97385"/>
                </a:lnTo>
                <a:lnTo>
                  <a:pt x="293" y="96615"/>
                </a:lnTo>
                <a:lnTo>
                  <a:pt x="226" y="95769"/>
                </a:lnTo>
                <a:lnTo>
                  <a:pt x="169" y="94872"/>
                </a:lnTo>
                <a:lnTo>
                  <a:pt x="118" y="93897"/>
                </a:lnTo>
                <a:lnTo>
                  <a:pt x="75" y="92872"/>
                </a:lnTo>
                <a:lnTo>
                  <a:pt x="42" y="91821"/>
                </a:lnTo>
                <a:lnTo>
                  <a:pt x="20" y="90718"/>
                </a:lnTo>
                <a:lnTo>
                  <a:pt x="4" y="89590"/>
                </a:lnTo>
                <a:lnTo>
                  <a:pt x="0" y="88462"/>
                </a:lnTo>
                <a:lnTo>
                  <a:pt x="0" y="11538"/>
                </a:lnTo>
                <a:lnTo>
                  <a:pt x="4" y="10410"/>
                </a:lnTo>
                <a:lnTo>
                  <a:pt x="20" y="9282"/>
                </a:lnTo>
                <a:lnTo>
                  <a:pt x="42" y="8179"/>
                </a:lnTo>
                <a:lnTo>
                  <a:pt x="75" y="7128"/>
                </a:lnTo>
                <a:lnTo>
                  <a:pt x="118" y="6103"/>
                </a:lnTo>
                <a:lnTo>
                  <a:pt x="169" y="5128"/>
                </a:lnTo>
                <a:lnTo>
                  <a:pt x="226" y="4231"/>
                </a:lnTo>
                <a:lnTo>
                  <a:pt x="293" y="3385"/>
                </a:lnTo>
                <a:lnTo>
                  <a:pt x="366" y="2615"/>
                </a:lnTo>
                <a:lnTo>
                  <a:pt x="443" y="1949"/>
                </a:lnTo>
                <a:lnTo>
                  <a:pt x="528" y="1359"/>
                </a:lnTo>
                <a:lnTo>
                  <a:pt x="616" y="872"/>
                </a:lnTo>
                <a:lnTo>
                  <a:pt x="707" y="487"/>
                </a:lnTo>
                <a:lnTo>
                  <a:pt x="803" y="231"/>
                </a:lnTo>
                <a:lnTo>
                  <a:pt x="900" y="51"/>
                </a:lnTo>
                <a:lnTo>
                  <a:pt x="998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42863" dist="14288" dir="5400000" sx="100000" sy="100000" kx="0" ky="0" algn="ctr">
              <a:srgbClr val="8B1A1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5508245088-32"/>
          <p:cNvSpPr/>
          <p:nvPr/>
        </p:nvSpPr>
        <p:spPr>
          <a:xfrm>
            <a:off x="4448175" y="2917031"/>
            <a:ext cx="42863" cy="3714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6"/>
                </a:lnTo>
                <a:lnTo>
                  <a:pt x="80491" y="222"/>
                </a:lnTo>
                <a:lnTo>
                  <a:pt x="70972" y="497"/>
                </a:lnTo>
                <a:lnTo>
                  <a:pt x="61732" y="878"/>
                </a:lnTo>
                <a:lnTo>
                  <a:pt x="52860" y="1362"/>
                </a:lnTo>
                <a:lnTo>
                  <a:pt x="44443" y="1945"/>
                </a:lnTo>
                <a:lnTo>
                  <a:pt x="36561" y="2619"/>
                </a:lnTo>
                <a:lnTo>
                  <a:pt x="29289" y="3380"/>
                </a:lnTo>
                <a:lnTo>
                  <a:pt x="22699" y="4219"/>
                </a:lnTo>
                <a:lnTo>
                  <a:pt x="16853" y="5128"/>
                </a:lnTo>
                <a:lnTo>
                  <a:pt x="11808" y="6099"/>
                </a:lnTo>
                <a:lnTo>
                  <a:pt x="7612" y="7123"/>
                </a:lnTo>
                <a:lnTo>
                  <a:pt x="4306" y="8189"/>
                </a:lnTo>
                <a:lnTo>
                  <a:pt x="1921" y="9287"/>
                </a:lnTo>
                <a:lnTo>
                  <a:pt x="482" y="10407"/>
                </a:lnTo>
                <a:lnTo>
                  <a:pt x="0" y="11538"/>
                </a:lnTo>
                <a:lnTo>
                  <a:pt x="0" y="88462"/>
                </a:lnTo>
                <a:lnTo>
                  <a:pt x="482" y="89593"/>
                </a:lnTo>
                <a:lnTo>
                  <a:pt x="1921" y="90713"/>
                </a:lnTo>
                <a:lnTo>
                  <a:pt x="4306" y="91811"/>
                </a:lnTo>
                <a:lnTo>
                  <a:pt x="7612" y="92877"/>
                </a:lnTo>
                <a:lnTo>
                  <a:pt x="11808" y="93901"/>
                </a:lnTo>
                <a:lnTo>
                  <a:pt x="16853" y="94872"/>
                </a:lnTo>
                <a:lnTo>
                  <a:pt x="22699" y="95781"/>
                </a:lnTo>
                <a:lnTo>
                  <a:pt x="29289" y="96620"/>
                </a:lnTo>
                <a:lnTo>
                  <a:pt x="36561" y="97381"/>
                </a:lnTo>
                <a:lnTo>
                  <a:pt x="44443" y="98055"/>
                </a:lnTo>
                <a:lnTo>
                  <a:pt x="52860" y="98638"/>
                </a:lnTo>
                <a:lnTo>
                  <a:pt x="61732" y="99122"/>
                </a:lnTo>
                <a:lnTo>
                  <a:pt x="70972" y="99503"/>
                </a:lnTo>
                <a:lnTo>
                  <a:pt x="80491" y="99778"/>
                </a:lnTo>
                <a:lnTo>
                  <a:pt x="90198" y="9994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88462"/>
                </a:lnTo>
                <a:lnTo>
                  <a:pt x="100000" y="11538"/>
                </a:lnTo>
                <a:lnTo>
                  <a:pt x="100000" y="11538"/>
                </a:lnTo>
                <a:lnTo>
                  <a:pt x="100000" y="0"/>
                </a:ln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08245099-44"/>
          <p:cNvSpPr/>
          <p:nvPr/>
        </p:nvSpPr>
        <p:spPr>
          <a:xfrm>
            <a:off x="4605338" y="3017044"/>
            <a:ext cx="300038" cy="171450"/>
          </a:xfrm>
          <a:prstGeom prst="roundRect">
            <a:avLst>
              <a:gd name="adj" fmla="val 5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5508245063-10"/>
          <p:cNvSpPr/>
          <p:nvPr/>
        </p:nvSpPr>
        <p:spPr>
          <a:xfrm>
            <a:off x="400050" y="3459956"/>
            <a:ext cx="8343900" cy="671513"/>
          </a:xfrm>
          <a:prstGeom prst="roundRect">
            <a:avLst>
              <a:gd name="adj" fmla="val 8511"/>
            </a:avLst>
          </a:prstGeom>
          <a:solidFill>
            <a:srgbClr val="EDE7DB"/>
          </a:solidFill>
          <a:ln w="7144" algn="in">
            <a:solidFill>
              <a:srgbClr val="C4BBA8"/>
            </a:solidFill>
            <a:prstDash val="solid"/>
          </a:ln>
          <a:effectLst>
            <a:outerShdw blurRad="57150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2" name="el-1785508245068-13"/>
          <p:cNvSpPr/>
          <p:nvPr/>
        </p:nvSpPr>
        <p:spPr>
          <a:xfrm>
            <a:off x="550069" y="3681413"/>
            <a:ext cx="935831" cy="228600"/>
          </a:xfrm>
          <a:prstGeom prst="roundRect">
            <a:avLst>
              <a:gd name="adj" fmla="val 50000"/>
            </a:avLst>
          </a:pr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el-1785508245060-7"/>
          <p:cNvSpPr txBox="1"/>
          <p:nvPr/>
        </p:nvSpPr>
        <p:spPr>
          <a:xfrm>
            <a:off x="685800" y="145256"/>
            <a:ext cx="1928813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225">
                <a:solidFill>
                  <a:srgbClr val="1A3A5C"/>
                </a:solidFill>
                <a:latin typeface="华文中宋"/>
                <a:ea typeface="华文中宋"/>
                <a:cs typeface="华文中宋"/>
              </a:rPr>
              <a:t>有理数的乘法法则</a:t>
            </a:r>
            <a:endParaRPr/>
          </a:p>
        </p:txBody>
      </p:sp>
      <p:sp>
        <p:nvSpPr>
          <p:cNvPr id="34" name="el-1785508245060-8"/>
          <p:cNvSpPr txBox="1"/>
          <p:nvPr/>
        </p:nvSpPr>
        <p:spPr>
          <a:xfrm>
            <a:off x="2800350" y="161925"/>
            <a:ext cx="42423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2.2</a:t>
            </a:r>
            <a:endParaRPr/>
          </a:p>
        </p:txBody>
      </p:sp>
      <p:sp>
        <p:nvSpPr>
          <p:cNvPr id="35" name="el-1785508245080-24"/>
          <p:cNvSpPr txBox="1"/>
          <p:nvPr/>
        </p:nvSpPr>
        <p:spPr>
          <a:xfrm>
            <a:off x="557213" y="1226344"/>
            <a:ext cx="2321719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法则 ①</a:t>
            </a:r>
            <a:endParaRPr/>
          </a:p>
        </p:txBody>
      </p:sp>
      <p:sp>
        <p:nvSpPr>
          <p:cNvPr id="36" name="el-1785508245077-21"/>
          <p:cNvSpPr txBox="1"/>
          <p:nvPr/>
        </p:nvSpPr>
        <p:spPr>
          <a:xfrm>
            <a:off x="557213" y="1402556"/>
            <a:ext cx="2278856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同号得正，绝对值相乘</a:t>
            </a:r>
            <a:endParaRPr/>
          </a:p>
          <a:p>
            <a:pPr algn="l">
              <a:lnSpc>
                <a:spcPct val="15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（正×正=正，负×负=正）</a:t>
            </a:r>
            <a:endParaRPr/>
          </a:p>
        </p:txBody>
      </p:sp>
      <p:sp>
        <p:nvSpPr>
          <p:cNvPr id="37" name="el-1785508245080-25"/>
          <p:cNvSpPr txBox="1"/>
          <p:nvPr/>
        </p:nvSpPr>
        <p:spPr>
          <a:xfrm>
            <a:off x="3207544" y="1226344"/>
            <a:ext cx="2321719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法则 ②</a:t>
            </a:r>
            <a:endParaRPr/>
          </a:p>
        </p:txBody>
      </p:sp>
      <p:sp>
        <p:nvSpPr>
          <p:cNvPr id="38" name="el-1785508245078-22"/>
          <p:cNvSpPr txBox="1"/>
          <p:nvPr/>
        </p:nvSpPr>
        <p:spPr>
          <a:xfrm>
            <a:off x="3207544" y="1402556"/>
            <a:ext cx="2278856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异号得负，绝对值相乘</a:t>
            </a:r>
            <a:endParaRPr/>
          </a:p>
          <a:p>
            <a:pPr algn="l">
              <a:lnSpc>
                <a:spcPct val="15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（正×负=负，负×正=负）</a:t>
            </a:r>
            <a:endParaRPr/>
          </a:p>
        </p:txBody>
      </p:sp>
      <p:sp>
        <p:nvSpPr>
          <p:cNvPr id="39" name="el-1785508245081-26"/>
          <p:cNvSpPr txBox="1"/>
          <p:nvPr/>
        </p:nvSpPr>
        <p:spPr>
          <a:xfrm>
            <a:off x="5857875" y="1226344"/>
            <a:ext cx="2828925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28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法则 ③</a:t>
            </a:r>
            <a:endParaRPr/>
          </a:p>
        </p:txBody>
      </p:sp>
      <p:sp>
        <p:nvSpPr>
          <p:cNvPr id="40" name="el-1785508245079-23"/>
          <p:cNvSpPr txBox="1"/>
          <p:nvPr/>
        </p:nvSpPr>
        <p:spPr>
          <a:xfrm>
            <a:off x="5857875" y="1402556"/>
            <a:ext cx="2786063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5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任何数与 0 相乘，都得 0</a:t>
            </a:r>
            <a:endParaRPr/>
          </a:p>
          <a:p>
            <a:pPr algn="l">
              <a:lnSpc>
                <a:spcPct val="15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（a × 0 = 0）</a:t>
            </a:r>
            <a:endParaRPr/>
          </a:p>
        </p:txBody>
      </p:sp>
      <p:sp>
        <p:nvSpPr>
          <p:cNvPr id="41" name="el-1785508245093-37"/>
          <p:cNvSpPr txBox="1"/>
          <p:nvPr/>
        </p:nvSpPr>
        <p:spPr>
          <a:xfrm>
            <a:off x="607219" y="2159794"/>
            <a:ext cx="55006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F5F0E8"/>
                </a:solidFill>
                <a:latin typeface="Microsoft YaHei"/>
                <a:ea typeface="Microsoft YaHei"/>
                <a:cs typeface="Microsoft YaHei"/>
              </a:rPr>
              <a:t>符号规律</a:t>
            </a:r>
            <a:endParaRPr/>
          </a:p>
        </p:txBody>
      </p:sp>
      <p:sp>
        <p:nvSpPr>
          <p:cNvPr id="42" name="el-1785508245089-33"/>
          <p:cNvSpPr txBox="1"/>
          <p:nvPr/>
        </p:nvSpPr>
        <p:spPr>
          <a:xfrm>
            <a:off x="1164431" y="2138363"/>
            <a:ext cx="12858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负因数个数决定符号</a:t>
            </a:r>
            <a:endParaRPr/>
          </a:p>
        </p:txBody>
      </p:sp>
      <p:sp>
        <p:nvSpPr>
          <p:cNvPr id="43" name="el-1785508245102-47"/>
          <p:cNvSpPr txBox="1"/>
          <p:nvPr/>
        </p:nvSpPr>
        <p:spPr>
          <a:xfrm>
            <a:off x="471488" y="2409825"/>
            <a:ext cx="32861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偶</a:t>
            </a:r>
            <a:endParaRPr/>
          </a:p>
        </p:txBody>
      </p:sp>
      <p:sp>
        <p:nvSpPr>
          <p:cNvPr id="44" name="el-1785508245103-49"/>
          <p:cNvSpPr txBox="1"/>
          <p:nvPr/>
        </p:nvSpPr>
        <p:spPr>
          <a:xfrm>
            <a:off x="821531" y="2414588"/>
            <a:ext cx="1870546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偶数个负数相乘 → 结果为正</a:t>
            </a:r>
            <a:endParaRPr/>
          </a:p>
        </p:txBody>
      </p:sp>
      <p:sp>
        <p:nvSpPr>
          <p:cNvPr id="45" name="el-1785508245103-50"/>
          <p:cNvSpPr txBox="1"/>
          <p:nvPr/>
        </p:nvSpPr>
        <p:spPr>
          <a:xfrm>
            <a:off x="3177406" y="2436019"/>
            <a:ext cx="1056456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8B7D6B"/>
                </a:solidFill>
                <a:latin typeface="Times New Roman"/>
                <a:ea typeface="Times New Roman"/>
                <a:cs typeface="Times New Roman"/>
              </a:rPr>
              <a:t>(−2)×(−3)×4 = +24</a:t>
            </a:r>
            <a:endParaRPr/>
          </a:p>
        </p:txBody>
      </p:sp>
      <p:sp>
        <p:nvSpPr>
          <p:cNvPr id="46" name="el-1785508245103-51"/>
          <p:cNvSpPr txBox="1"/>
          <p:nvPr/>
        </p:nvSpPr>
        <p:spPr>
          <a:xfrm>
            <a:off x="471488" y="2731294"/>
            <a:ext cx="32861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01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奇</a:t>
            </a:r>
            <a:endParaRPr/>
          </a:p>
        </p:txBody>
      </p:sp>
      <p:sp>
        <p:nvSpPr>
          <p:cNvPr id="47" name="el-1785508245104-53"/>
          <p:cNvSpPr txBox="1"/>
          <p:nvPr/>
        </p:nvSpPr>
        <p:spPr>
          <a:xfrm>
            <a:off x="821531" y="2736056"/>
            <a:ext cx="1870546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奇数个负数相乘 → 结果为负</a:t>
            </a:r>
            <a:endParaRPr/>
          </a:p>
        </p:txBody>
      </p:sp>
      <p:sp>
        <p:nvSpPr>
          <p:cNvPr id="48" name="el-1785508245105-54"/>
          <p:cNvSpPr txBox="1"/>
          <p:nvPr/>
        </p:nvSpPr>
        <p:spPr>
          <a:xfrm>
            <a:off x="3051349" y="2757488"/>
            <a:ext cx="1182514" cy="1476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8B7D6B"/>
                </a:solidFill>
                <a:latin typeface="Times New Roman"/>
                <a:ea typeface="Times New Roman"/>
                <a:cs typeface="Times New Roman"/>
              </a:rPr>
              <a:t>(−2)×(−3)×(−4)= −24</a:t>
            </a:r>
            <a:endParaRPr/>
          </a:p>
        </p:txBody>
      </p:sp>
      <p:sp>
        <p:nvSpPr>
          <p:cNvPr id="49" name="el-1785508245105-55"/>
          <p:cNvSpPr txBox="1"/>
          <p:nvPr/>
        </p:nvSpPr>
        <p:spPr>
          <a:xfrm>
            <a:off x="821531" y="3038475"/>
            <a:ext cx="96440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8B7D6B"/>
                </a:solidFill>
                <a:latin typeface="Microsoft YaHei"/>
                <a:ea typeface="Microsoft YaHei"/>
                <a:cs typeface="Microsoft YaHei"/>
              </a:rPr>
              <a:t>口诀：奇负偶正</a:t>
            </a:r>
            <a:endParaRPr/>
          </a:p>
        </p:txBody>
      </p:sp>
      <p:sp>
        <p:nvSpPr>
          <p:cNvPr id="50" name="el-1785508245094-39"/>
          <p:cNvSpPr txBox="1"/>
          <p:nvPr/>
        </p:nvSpPr>
        <p:spPr>
          <a:xfrm>
            <a:off x="4691063" y="2131219"/>
            <a:ext cx="27860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例</a:t>
            </a:r>
            <a:endParaRPr/>
          </a:p>
        </p:txBody>
      </p:sp>
      <p:sp>
        <p:nvSpPr>
          <p:cNvPr id="51" name="el-1785508245091-34"/>
          <p:cNvSpPr txBox="1"/>
          <p:nvPr/>
        </p:nvSpPr>
        <p:spPr>
          <a:xfrm>
            <a:off x="5005388" y="2116931"/>
            <a:ext cx="1377702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A3A5C"/>
                </a:solidFill>
                <a:latin typeface="Times New Roman"/>
                <a:ea typeface="Times New Roman"/>
                <a:cs typeface="Times New Roman"/>
              </a:rPr>
              <a:t>(−3) × (−4) = </a:t>
            </a:r>
            <a:r>
              <a:rPr b="1" sz="1350" spc="28">
                <a:solidFill>
                  <a:srgbClr val="8B1A1A"/>
                </a:solidFill>
                <a:latin typeface="Times New Roman"/>
                <a:ea typeface="Times New Roman"/>
                <a:cs typeface="Times New Roman"/>
              </a:rPr>
              <a:t>+12</a:t>
            </a:r>
            <a:endParaRPr/>
          </a:p>
        </p:txBody>
      </p:sp>
      <p:sp>
        <p:nvSpPr>
          <p:cNvPr id="52" name="el-1785508245096-41"/>
          <p:cNvSpPr txBox="1"/>
          <p:nvPr/>
        </p:nvSpPr>
        <p:spPr>
          <a:xfrm>
            <a:off x="4691063" y="2574131"/>
            <a:ext cx="27860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例</a:t>
            </a:r>
            <a:endParaRPr/>
          </a:p>
        </p:txBody>
      </p:sp>
      <p:sp>
        <p:nvSpPr>
          <p:cNvPr id="53" name="el-1785508245091-35"/>
          <p:cNvSpPr txBox="1"/>
          <p:nvPr/>
        </p:nvSpPr>
        <p:spPr>
          <a:xfrm>
            <a:off x="5005388" y="2559844"/>
            <a:ext cx="115513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A3A5C"/>
                </a:solidFill>
                <a:latin typeface="Times New Roman"/>
                <a:ea typeface="Times New Roman"/>
                <a:cs typeface="Times New Roman"/>
              </a:rPr>
              <a:t>(−3) × 4 = </a:t>
            </a:r>
            <a:r>
              <a:rPr b="1" sz="1350" spc="28">
                <a:solidFill>
                  <a:srgbClr val="8B1A1A"/>
                </a:solidFill>
                <a:latin typeface="Times New Roman"/>
                <a:ea typeface="Times New Roman"/>
                <a:cs typeface="Times New Roman"/>
              </a:rPr>
              <a:t>−12</a:t>
            </a:r>
            <a:endParaRPr/>
          </a:p>
        </p:txBody>
      </p:sp>
      <p:sp>
        <p:nvSpPr>
          <p:cNvPr id="54" name="el-1785508245097-43"/>
          <p:cNvSpPr txBox="1"/>
          <p:nvPr/>
        </p:nvSpPr>
        <p:spPr>
          <a:xfrm>
            <a:off x="4691063" y="3017044"/>
            <a:ext cx="27860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例</a:t>
            </a:r>
            <a:endParaRPr/>
          </a:p>
        </p:txBody>
      </p:sp>
      <p:sp>
        <p:nvSpPr>
          <p:cNvPr id="55" name="el-1785508245092-36"/>
          <p:cNvSpPr txBox="1"/>
          <p:nvPr/>
        </p:nvSpPr>
        <p:spPr>
          <a:xfrm>
            <a:off x="5005388" y="3002756"/>
            <a:ext cx="1155130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 spc="28">
                <a:solidFill>
                  <a:srgbClr val="1A3A5C"/>
                </a:solidFill>
                <a:latin typeface="Times New Roman"/>
                <a:ea typeface="Times New Roman"/>
                <a:cs typeface="Times New Roman"/>
              </a:rPr>
              <a:t>3 × (−4) = </a:t>
            </a:r>
            <a:r>
              <a:rPr b="1" sz="1350" spc="28">
                <a:solidFill>
                  <a:srgbClr val="8B1A1A"/>
                </a:solidFill>
                <a:latin typeface="Times New Roman"/>
                <a:ea typeface="Times New Roman"/>
                <a:cs typeface="Times New Roman"/>
              </a:rPr>
              <a:t>−12</a:t>
            </a:r>
            <a:endParaRPr/>
          </a:p>
        </p:txBody>
      </p:sp>
      <p:sp>
        <p:nvSpPr>
          <p:cNvPr id="56" name="el-1785508245067-12"/>
          <p:cNvSpPr txBox="1"/>
          <p:nvPr/>
        </p:nvSpPr>
        <p:spPr>
          <a:xfrm>
            <a:off x="678656" y="3709988"/>
            <a:ext cx="8715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F5F0E8"/>
                </a:solidFill>
                <a:latin typeface="Microsoft YaHei"/>
                <a:ea typeface="Microsoft YaHei"/>
                <a:cs typeface="Microsoft YaHei"/>
              </a:rPr>
              <a:t>探究与发现</a:t>
            </a:r>
            <a:endParaRPr/>
          </a:p>
        </p:txBody>
      </p:sp>
      <p:sp>
        <p:nvSpPr>
          <p:cNvPr id="57" name="el-1785508245066-11"/>
          <p:cNvSpPr txBox="1"/>
          <p:nvPr/>
        </p:nvSpPr>
        <p:spPr>
          <a:xfrm>
            <a:off x="1600200" y="3567113"/>
            <a:ext cx="6993731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从数系扩充的角度看：为了保证分配律成立，</a:t>
            </a:r>
            <a:r>
              <a:rPr b="1" sz="112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(−1)×(−1)=1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是合理的 —— 这就是 </a:t>
            </a:r>
            <a:r>
              <a:rPr b="1" sz="112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“负负得正”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的逻辑基础！</a:t>
            </a:r>
            <a:endParaRPr/>
          </a:p>
        </p:txBody>
      </p:sp>
      <p:sp>
        <p:nvSpPr>
          <p:cNvPr id="58" name="el-1785508245057-4"/>
          <p:cNvSpPr txBox="1"/>
          <p:nvPr/>
        </p:nvSpPr>
        <p:spPr>
          <a:xfrm>
            <a:off x="400050" y="4911328"/>
            <a:ext cx="133342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B0A79A"/>
                </a:solidFill>
                <a:latin typeface="Microsoft YaHei"/>
                <a:ea typeface="Microsoft YaHei"/>
                <a:cs typeface="Microsoft YaHei"/>
              </a:rPr>
              <a:t>人教版七年级上册 · 第二章</a:t>
            </a:r>
            <a:endParaRPr/>
          </a:p>
        </p:txBody>
      </p:sp>
      <p:sp>
        <p:nvSpPr>
          <p:cNvPr id="59" name="el-1785508245057-5"/>
          <p:cNvSpPr txBox="1"/>
          <p:nvPr/>
        </p:nvSpPr>
        <p:spPr>
          <a:xfrm>
            <a:off x="8268742" y="4899422"/>
            <a:ext cx="53235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7D6B"/>
                </a:solidFill>
                <a:latin typeface="Microsoft YaHei"/>
                <a:ea typeface="Microsoft YaHei"/>
                <a:cs typeface="Microsoft YaHei"/>
              </a:rPr>
              <a:t>08 / 12</a:t>
            </a:r>
            <a:endParaRPr/>
          </a:p>
        </p:txBody>
      </p:sp>
      <p:sp>
        <p:nvSpPr>
          <p:cNvPr id="60" name="el-1785508245056-2"/>
          <p:cNvSpPr txBox="1"/>
          <p:nvPr/>
        </p:nvSpPr>
        <p:spPr>
          <a:xfrm rot="-120000">
            <a:off x="5629275" y="4086225"/>
            <a:ext cx="3443288" cy="7143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5620" spc="450">
                <a:solidFill>
                  <a:srgbClr val="C4BBA8">
                    <a:alpha val="12000"/>
                  </a:srgbClr>
                </a:solidFill>
                <a:latin typeface="Microsoft YaHei"/>
                <a:ea typeface="Microsoft YaHei"/>
                <a:cs typeface="Microsoft YaHei"/>
              </a:rPr>
              <a:t>负负得正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508245169-45"/>
          <p:cNvCxnSpPr/>
          <p:nvPr/>
        </p:nvCxnSpPr>
        <p:spPr>
          <a:xfrm>
            <a:off x="114300" y="92869"/>
            <a:ext cx="300038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508245169-46"/>
          <p:cNvCxnSpPr/>
          <p:nvPr/>
        </p:nvCxnSpPr>
        <p:spPr>
          <a:xfrm>
            <a:off x="121444" y="85725"/>
            <a:ext cx="914" cy="30003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08245169-47"/>
          <p:cNvCxnSpPr/>
          <p:nvPr/>
        </p:nvCxnSpPr>
        <p:spPr>
          <a:xfrm>
            <a:off x="235744" y="85725"/>
            <a:ext cx="914" cy="12858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08245169-48"/>
          <p:cNvCxnSpPr/>
          <p:nvPr/>
        </p:nvCxnSpPr>
        <p:spPr>
          <a:xfrm>
            <a:off x="114300" y="207169"/>
            <a:ext cx="128588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45122-1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08245125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08245130-7"/>
          <p:cNvSpPr txBox="1"/>
          <p:nvPr/>
        </p:nvSpPr>
        <p:spPr>
          <a:xfrm>
            <a:off x="400050" y="171450"/>
            <a:ext cx="2214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 spc="225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◆</a:t>
            </a:r>
            <a:endParaRPr/>
          </a:p>
        </p:txBody>
      </p:sp>
      <p:sp>
        <p:nvSpPr>
          <p:cNvPr id="9" name="el-1785508245134-10"/>
          <p:cNvSpPr/>
          <p:nvPr/>
        </p:nvSpPr>
        <p:spPr>
          <a:xfrm>
            <a:off x="2914650" y="147638"/>
            <a:ext cx="467097" cy="219075"/>
          </a:xfrm>
          <a:prstGeom prst="roundRect">
            <a:avLst>
              <a:gd name="adj" fmla="val 5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45140-15"/>
          <p:cNvSpPr/>
          <p:nvPr/>
        </p:nvSpPr>
        <p:spPr>
          <a:xfrm>
            <a:off x="400050" y="1208708"/>
            <a:ext cx="4086225" cy="1687785"/>
          </a:xfrm>
          <a:prstGeom prst="roundRect">
            <a:avLst>
              <a:gd name="adj" fmla="val 3386"/>
            </a:avLst>
          </a:prstGeom>
          <a:solidFill>
            <a:srgbClr val="FCFAF5"/>
          </a:solidFill>
          <a:ln w="7144" algn="in">
            <a:solidFill>
              <a:srgbClr val="E8E0D4"/>
            </a:solidFill>
            <a:prstDash val="solid"/>
          </a:ln>
          <a:effectLst>
            <a:outerShdw blurRad="57150" dist="14288" dir="5400000" sx="100000" sy="100000" kx="0" ky="0" algn="ctr">
              <a:srgbClr val="1A3A5C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508245144-19"/>
          <p:cNvSpPr/>
          <p:nvPr/>
        </p:nvSpPr>
        <p:spPr>
          <a:xfrm>
            <a:off x="400050" y="1208708"/>
            <a:ext cx="42863" cy="16877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2"/>
                </a:lnTo>
                <a:lnTo>
                  <a:pt x="80491" y="49"/>
                </a:lnTo>
                <a:lnTo>
                  <a:pt x="70972" y="109"/>
                </a:lnTo>
                <a:lnTo>
                  <a:pt x="61732" y="193"/>
                </a:lnTo>
                <a:lnTo>
                  <a:pt x="52860" y="300"/>
                </a:lnTo>
                <a:lnTo>
                  <a:pt x="44443" y="428"/>
                </a:lnTo>
                <a:lnTo>
                  <a:pt x="36561" y="576"/>
                </a:lnTo>
                <a:lnTo>
                  <a:pt x="29289" y="744"/>
                </a:lnTo>
                <a:lnTo>
                  <a:pt x="22699" y="928"/>
                </a:lnTo>
                <a:lnTo>
                  <a:pt x="16853" y="1129"/>
                </a:lnTo>
                <a:lnTo>
                  <a:pt x="11808" y="1342"/>
                </a:lnTo>
                <a:lnTo>
                  <a:pt x="7612" y="1568"/>
                </a:lnTo>
                <a:lnTo>
                  <a:pt x="4306" y="1802"/>
                </a:lnTo>
                <a:lnTo>
                  <a:pt x="1921" y="2044"/>
                </a:lnTo>
                <a:lnTo>
                  <a:pt x="482" y="2291"/>
                </a:lnTo>
                <a:lnTo>
                  <a:pt x="0" y="2540"/>
                </a:lnTo>
                <a:lnTo>
                  <a:pt x="0" y="97460"/>
                </a:lnTo>
                <a:lnTo>
                  <a:pt x="482" y="97709"/>
                </a:lnTo>
                <a:lnTo>
                  <a:pt x="1921" y="97956"/>
                </a:lnTo>
                <a:lnTo>
                  <a:pt x="4306" y="98198"/>
                </a:lnTo>
                <a:lnTo>
                  <a:pt x="7612" y="98432"/>
                </a:lnTo>
                <a:lnTo>
                  <a:pt x="11808" y="98658"/>
                </a:lnTo>
                <a:lnTo>
                  <a:pt x="16853" y="98871"/>
                </a:lnTo>
                <a:lnTo>
                  <a:pt x="22699" y="99072"/>
                </a:lnTo>
                <a:lnTo>
                  <a:pt x="29289" y="99256"/>
                </a:lnTo>
                <a:lnTo>
                  <a:pt x="36561" y="99424"/>
                </a:lnTo>
                <a:lnTo>
                  <a:pt x="44443" y="99572"/>
                </a:lnTo>
                <a:lnTo>
                  <a:pt x="52860" y="99700"/>
                </a:lnTo>
                <a:lnTo>
                  <a:pt x="61732" y="99807"/>
                </a:lnTo>
                <a:lnTo>
                  <a:pt x="70972" y="99891"/>
                </a:lnTo>
                <a:lnTo>
                  <a:pt x="80491" y="99951"/>
                </a:lnTo>
                <a:lnTo>
                  <a:pt x="90198" y="9998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7460"/>
                </a:lnTo>
                <a:lnTo>
                  <a:pt x="100000" y="2540"/>
                </a:lnTo>
                <a:lnTo>
                  <a:pt x="100000" y="2540"/>
                </a:lnTo>
                <a:lnTo>
                  <a:pt x="100000" y="0"/>
                </a:ln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45160-34"/>
          <p:cNvSpPr/>
          <p:nvPr/>
        </p:nvSpPr>
        <p:spPr>
          <a:xfrm>
            <a:off x="1257300" y="1353964"/>
            <a:ext cx="642938" cy="171450"/>
          </a:xfrm>
          <a:prstGeom prst="roundRect">
            <a:avLst>
              <a:gd name="adj" fmla="val 50000"/>
            </a:avLst>
          </a:prstGeom>
          <a:solidFill>
            <a:srgbClr val="8B1A1A">
              <a:alpha val="10000"/>
            </a:srgbClr>
          </a:solidFill>
          <a:ln w="7144" algn="in">
            <a:solidFill>
              <a:srgbClr val="8B1A1A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508245165-38"/>
          <p:cNvSpPr/>
          <p:nvPr/>
        </p:nvSpPr>
        <p:spPr>
          <a:xfrm>
            <a:off x="585788" y="1930673"/>
            <a:ext cx="3750469" cy="33717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61" y="0"/>
                </a:moveTo>
                <a:lnTo>
                  <a:pt x="99239" y="0"/>
                </a:lnTo>
                <a:lnTo>
                  <a:pt x="99312" y="29"/>
                </a:lnTo>
                <a:lnTo>
                  <a:pt x="99388" y="171"/>
                </a:lnTo>
                <a:lnTo>
                  <a:pt x="99459" y="371"/>
                </a:lnTo>
                <a:lnTo>
                  <a:pt x="99530" y="657"/>
                </a:lnTo>
                <a:lnTo>
                  <a:pt x="99596" y="1000"/>
                </a:lnTo>
                <a:lnTo>
                  <a:pt x="99662" y="1457"/>
                </a:lnTo>
                <a:lnTo>
                  <a:pt x="99721" y="1943"/>
                </a:lnTo>
                <a:lnTo>
                  <a:pt x="99777" y="2514"/>
                </a:lnTo>
                <a:lnTo>
                  <a:pt x="99827" y="3143"/>
                </a:lnTo>
                <a:lnTo>
                  <a:pt x="99871" y="3800"/>
                </a:lnTo>
                <a:lnTo>
                  <a:pt x="99911" y="4543"/>
                </a:lnTo>
                <a:lnTo>
                  <a:pt x="99942" y="5286"/>
                </a:lnTo>
                <a:lnTo>
                  <a:pt x="99967" y="6086"/>
                </a:lnTo>
                <a:lnTo>
                  <a:pt x="99985" y="6886"/>
                </a:lnTo>
                <a:lnTo>
                  <a:pt x="99997" y="7743"/>
                </a:lnTo>
                <a:lnTo>
                  <a:pt x="100000" y="8571"/>
                </a:lnTo>
                <a:lnTo>
                  <a:pt x="100000" y="91429"/>
                </a:lnTo>
                <a:lnTo>
                  <a:pt x="99997" y="92257"/>
                </a:lnTo>
                <a:lnTo>
                  <a:pt x="99985" y="93114"/>
                </a:lnTo>
                <a:lnTo>
                  <a:pt x="99967" y="93914"/>
                </a:lnTo>
                <a:lnTo>
                  <a:pt x="99942" y="94714"/>
                </a:lnTo>
                <a:lnTo>
                  <a:pt x="99911" y="95457"/>
                </a:lnTo>
                <a:lnTo>
                  <a:pt x="99871" y="96200"/>
                </a:lnTo>
                <a:lnTo>
                  <a:pt x="99827" y="96857"/>
                </a:lnTo>
                <a:lnTo>
                  <a:pt x="99777" y="97486"/>
                </a:lnTo>
                <a:lnTo>
                  <a:pt x="99721" y="98057"/>
                </a:lnTo>
                <a:lnTo>
                  <a:pt x="99662" y="98543"/>
                </a:lnTo>
                <a:lnTo>
                  <a:pt x="99596" y="99000"/>
                </a:lnTo>
                <a:lnTo>
                  <a:pt x="99530" y="99343"/>
                </a:lnTo>
                <a:lnTo>
                  <a:pt x="99459" y="99629"/>
                </a:lnTo>
                <a:lnTo>
                  <a:pt x="99388" y="99829"/>
                </a:lnTo>
                <a:lnTo>
                  <a:pt x="99312" y="99971"/>
                </a:lnTo>
                <a:lnTo>
                  <a:pt x="99239" y="100000"/>
                </a:lnTo>
                <a:lnTo>
                  <a:pt x="761" y="100000"/>
                </a:lnTo>
                <a:lnTo>
                  <a:pt x="688" y="99971"/>
                </a:lnTo>
                <a:lnTo>
                  <a:pt x="612" y="99829"/>
                </a:lnTo>
                <a:lnTo>
                  <a:pt x="541" y="99629"/>
                </a:lnTo>
                <a:lnTo>
                  <a:pt x="470" y="99343"/>
                </a:lnTo>
                <a:lnTo>
                  <a:pt x="404" y="99000"/>
                </a:lnTo>
                <a:lnTo>
                  <a:pt x="338" y="98543"/>
                </a:lnTo>
                <a:lnTo>
                  <a:pt x="279" y="98057"/>
                </a:lnTo>
                <a:lnTo>
                  <a:pt x="223" y="97486"/>
                </a:lnTo>
                <a:lnTo>
                  <a:pt x="173" y="96857"/>
                </a:lnTo>
                <a:lnTo>
                  <a:pt x="129" y="96200"/>
                </a:lnTo>
                <a:lnTo>
                  <a:pt x="89" y="95457"/>
                </a:lnTo>
                <a:lnTo>
                  <a:pt x="58" y="94714"/>
                </a:lnTo>
                <a:lnTo>
                  <a:pt x="33" y="93914"/>
                </a:lnTo>
                <a:lnTo>
                  <a:pt x="15" y="93114"/>
                </a:lnTo>
                <a:lnTo>
                  <a:pt x="3" y="92257"/>
                </a:lnTo>
                <a:lnTo>
                  <a:pt x="0" y="91429"/>
                </a:lnTo>
                <a:lnTo>
                  <a:pt x="0" y="8571"/>
                </a:lnTo>
                <a:lnTo>
                  <a:pt x="3" y="7743"/>
                </a:lnTo>
                <a:lnTo>
                  <a:pt x="15" y="6886"/>
                </a:lnTo>
                <a:lnTo>
                  <a:pt x="33" y="6086"/>
                </a:lnTo>
                <a:lnTo>
                  <a:pt x="58" y="5286"/>
                </a:lnTo>
                <a:lnTo>
                  <a:pt x="89" y="4543"/>
                </a:lnTo>
                <a:lnTo>
                  <a:pt x="129" y="3800"/>
                </a:lnTo>
                <a:lnTo>
                  <a:pt x="173" y="3143"/>
                </a:lnTo>
                <a:lnTo>
                  <a:pt x="223" y="2514"/>
                </a:lnTo>
                <a:lnTo>
                  <a:pt x="279" y="1943"/>
                </a:lnTo>
                <a:lnTo>
                  <a:pt x="338" y="1457"/>
                </a:lnTo>
                <a:lnTo>
                  <a:pt x="404" y="1000"/>
                </a:lnTo>
                <a:lnTo>
                  <a:pt x="470" y="657"/>
                </a:lnTo>
                <a:lnTo>
                  <a:pt x="541" y="371"/>
                </a:lnTo>
                <a:lnTo>
                  <a:pt x="612" y="171"/>
                </a:lnTo>
                <a:lnTo>
                  <a:pt x="688" y="29"/>
                </a:lnTo>
                <a:lnTo>
                  <a:pt x="761" y="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08245165-39"/>
          <p:cNvSpPr/>
          <p:nvPr/>
        </p:nvSpPr>
        <p:spPr>
          <a:xfrm>
            <a:off x="585788" y="1930673"/>
            <a:ext cx="28575" cy="33717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1"/>
                </a:lnTo>
                <a:lnTo>
                  <a:pt x="80491" y="163"/>
                </a:lnTo>
                <a:lnTo>
                  <a:pt x="70972" y="365"/>
                </a:lnTo>
                <a:lnTo>
                  <a:pt x="61732" y="645"/>
                </a:lnTo>
                <a:lnTo>
                  <a:pt x="52860" y="1001"/>
                </a:lnTo>
                <a:lnTo>
                  <a:pt x="44443" y="1428"/>
                </a:lnTo>
                <a:lnTo>
                  <a:pt x="36561" y="1924"/>
                </a:lnTo>
                <a:lnTo>
                  <a:pt x="29289" y="2482"/>
                </a:lnTo>
                <a:lnTo>
                  <a:pt x="22699" y="3098"/>
                </a:lnTo>
                <a:lnTo>
                  <a:pt x="16853" y="3767"/>
                </a:lnTo>
                <a:lnTo>
                  <a:pt x="11808" y="4480"/>
                </a:lnTo>
                <a:lnTo>
                  <a:pt x="7612" y="5232"/>
                </a:lnTo>
                <a:lnTo>
                  <a:pt x="4306" y="6015"/>
                </a:lnTo>
                <a:lnTo>
                  <a:pt x="1921" y="6822"/>
                </a:lnTo>
                <a:lnTo>
                  <a:pt x="482" y="7644"/>
                </a:lnTo>
                <a:lnTo>
                  <a:pt x="0" y="8475"/>
                </a:lnTo>
                <a:lnTo>
                  <a:pt x="0" y="91525"/>
                </a:lnTo>
                <a:lnTo>
                  <a:pt x="482" y="92356"/>
                </a:lnTo>
                <a:lnTo>
                  <a:pt x="1921" y="93178"/>
                </a:lnTo>
                <a:lnTo>
                  <a:pt x="4306" y="93985"/>
                </a:lnTo>
                <a:lnTo>
                  <a:pt x="7612" y="94768"/>
                </a:lnTo>
                <a:lnTo>
                  <a:pt x="11808" y="95520"/>
                </a:lnTo>
                <a:lnTo>
                  <a:pt x="16853" y="96233"/>
                </a:lnTo>
                <a:lnTo>
                  <a:pt x="22699" y="96902"/>
                </a:lnTo>
                <a:lnTo>
                  <a:pt x="29289" y="97518"/>
                </a:lnTo>
                <a:lnTo>
                  <a:pt x="36561" y="98076"/>
                </a:lnTo>
                <a:lnTo>
                  <a:pt x="44443" y="98572"/>
                </a:lnTo>
                <a:lnTo>
                  <a:pt x="52860" y="98999"/>
                </a:lnTo>
                <a:lnTo>
                  <a:pt x="61732" y="99355"/>
                </a:lnTo>
                <a:lnTo>
                  <a:pt x="70972" y="99635"/>
                </a:lnTo>
                <a:lnTo>
                  <a:pt x="80491" y="99837"/>
                </a:lnTo>
                <a:lnTo>
                  <a:pt x="90198" y="9995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1525"/>
                </a:lnTo>
                <a:lnTo>
                  <a:pt x="100000" y="8475"/>
                </a:lnTo>
                <a:lnTo>
                  <a:pt x="100000" y="8475"/>
                </a:lnTo>
                <a:lnTo>
                  <a:pt x="100000" y="0"/>
                </a:lnTo>
                <a:close/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08245141-16"/>
          <p:cNvSpPr/>
          <p:nvPr/>
        </p:nvSpPr>
        <p:spPr>
          <a:xfrm>
            <a:off x="4657725" y="1208708"/>
            <a:ext cx="4086225" cy="1687785"/>
          </a:xfrm>
          <a:prstGeom prst="roundRect">
            <a:avLst>
              <a:gd name="adj" fmla="val 3386"/>
            </a:avLst>
          </a:prstGeom>
          <a:solidFill>
            <a:srgbClr val="FCFAF5"/>
          </a:solidFill>
          <a:ln w="7144" algn="in">
            <a:solidFill>
              <a:srgbClr val="E8E0D4"/>
            </a:solidFill>
            <a:prstDash val="solid"/>
          </a:ln>
          <a:effectLst>
            <a:outerShdw blurRad="57150" dist="14288" dir="5400000" sx="100000" sy="100000" kx="0" ky="0" algn="ctr">
              <a:srgbClr val="1A3A5C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508245145-20"/>
          <p:cNvSpPr/>
          <p:nvPr/>
        </p:nvSpPr>
        <p:spPr>
          <a:xfrm>
            <a:off x="4657725" y="1208708"/>
            <a:ext cx="42863" cy="16877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2"/>
                </a:lnTo>
                <a:lnTo>
                  <a:pt x="80491" y="49"/>
                </a:lnTo>
                <a:lnTo>
                  <a:pt x="70972" y="109"/>
                </a:lnTo>
                <a:lnTo>
                  <a:pt x="61732" y="193"/>
                </a:lnTo>
                <a:lnTo>
                  <a:pt x="52860" y="300"/>
                </a:lnTo>
                <a:lnTo>
                  <a:pt x="44443" y="428"/>
                </a:lnTo>
                <a:lnTo>
                  <a:pt x="36561" y="576"/>
                </a:lnTo>
                <a:lnTo>
                  <a:pt x="29289" y="744"/>
                </a:lnTo>
                <a:lnTo>
                  <a:pt x="22699" y="928"/>
                </a:lnTo>
                <a:lnTo>
                  <a:pt x="16853" y="1129"/>
                </a:lnTo>
                <a:lnTo>
                  <a:pt x="11808" y="1342"/>
                </a:lnTo>
                <a:lnTo>
                  <a:pt x="7612" y="1568"/>
                </a:lnTo>
                <a:lnTo>
                  <a:pt x="4306" y="1802"/>
                </a:lnTo>
                <a:lnTo>
                  <a:pt x="1921" y="2044"/>
                </a:lnTo>
                <a:lnTo>
                  <a:pt x="482" y="2291"/>
                </a:lnTo>
                <a:lnTo>
                  <a:pt x="0" y="2540"/>
                </a:lnTo>
                <a:lnTo>
                  <a:pt x="0" y="97460"/>
                </a:lnTo>
                <a:lnTo>
                  <a:pt x="482" y="97709"/>
                </a:lnTo>
                <a:lnTo>
                  <a:pt x="1921" y="97956"/>
                </a:lnTo>
                <a:lnTo>
                  <a:pt x="4306" y="98198"/>
                </a:lnTo>
                <a:lnTo>
                  <a:pt x="7612" y="98432"/>
                </a:lnTo>
                <a:lnTo>
                  <a:pt x="11808" y="98658"/>
                </a:lnTo>
                <a:lnTo>
                  <a:pt x="16853" y="98871"/>
                </a:lnTo>
                <a:lnTo>
                  <a:pt x="22699" y="99072"/>
                </a:lnTo>
                <a:lnTo>
                  <a:pt x="29289" y="99256"/>
                </a:lnTo>
                <a:lnTo>
                  <a:pt x="36561" y="99424"/>
                </a:lnTo>
                <a:lnTo>
                  <a:pt x="44443" y="99572"/>
                </a:lnTo>
                <a:lnTo>
                  <a:pt x="52860" y="99700"/>
                </a:lnTo>
                <a:lnTo>
                  <a:pt x="61732" y="99807"/>
                </a:lnTo>
                <a:lnTo>
                  <a:pt x="70972" y="99891"/>
                </a:lnTo>
                <a:lnTo>
                  <a:pt x="80491" y="99951"/>
                </a:lnTo>
                <a:lnTo>
                  <a:pt x="90198" y="9998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7460"/>
                </a:lnTo>
                <a:lnTo>
                  <a:pt x="100000" y="2540"/>
                </a:lnTo>
                <a:lnTo>
                  <a:pt x="100000" y="2540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08245162-37"/>
          <p:cNvSpPr/>
          <p:nvPr/>
        </p:nvSpPr>
        <p:spPr>
          <a:xfrm>
            <a:off x="5514975" y="1353964"/>
            <a:ext cx="642938" cy="171450"/>
          </a:xfrm>
          <a:prstGeom prst="roundRect">
            <a:avLst>
              <a:gd name="adj" fmla="val 50000"/>
            </a:avLst>
          </a:prstGeom>
          <a:solidFill>
            <a:srgbClr val="1A3A5C">
              <a:alpha val="10000"/>
            </a:srgbClr>
          </a:solidFill>
          <a:ln w="7144" algn="in">
            <a:solidFill>
              <a:srgbClr val="1A3A5C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el-1785508245158-32"/>
          <p:cNvSpPr/>
          <p:nvPr/>
        </p:nvSpPr>
        <p:spPr>
          <a:xfrm>
            <a:off x="4843463" y="2460724"/>
            <a:ext cx="3750469" cy="314325"/>
          </a:xfrm>
          <a:prstGeom prst="roundRect">
            <a:avLst>
              <a:gd name="adj" fmla="val 12121"/>
            </a:avLst>
          </a:pr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08245142-17"/>
          <p:cNvSpPr/>
          <p:nvPr/>
        </p:nvSpPr>
        <p:spPr>
          <a:xfrm>
            <a:off x="400050" y="3067943"/>
            <a:ext cx="4086225" cy="381000"/>
          </a:xfrm>
          <a:prstGeom prst="roundRect">
            <a:avLst>
              <a:gd name="adj" fmla="val 15000"/>
            </a:avLst>
          </a:prstGeom>
          <a:solidFill>
            <a:srgbClr val="FCFAF5"/>
          </a:solidFill>
          <a:ln w="7144" algn="in">
            <a:solidFill>
              <a:srgbClr val="E8E0D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508245143-18"/>
          <p:cNvSpPr/>
          <p:nvPr/>
        </p:nvSpPr>
        <p:spPr>
          <a:xfrm>
            <a:off x="4657725" y="3067943"/>
            <a:ext cx="4086225" cy="381000"/>
          </a:xfrm>
          <a:prstGeom prst="roundRect">
            <a:avLst>
              <a:gd name="adj" fmla="val 15000"/>
            </a:avLst>
          </a:prstGeom>
          <a:solidFill>
            <a:srgbClr val="FCFAF5"/>
          </a:solidFill>
          <a:ln w="7144" algn="in">
            <a:solidFill>
              <a:srgbClr val="E8E0D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el-1785508245129-6"/>
          <p:cNvSpPr/>
          <p:nvPr/>
        </p:nvSpPr>
        <p:spPr>
          <a:xfrm>
            <a:off x="400050" y="3606106"/>
            <a:ext cx="8343900" cy="414338"/>
          </a:xfrm>
          <a:prstGeom prst="roundRect">
            <a:avLst>
              <a:gd name="adj" fmla="val 13793"/>
            </a:avLst>
          </a:prstGeom>
          <a:solidFill>
            <a:srgbClr val="EDE7DB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el-1785508245137-13"/>
          <p:cNvSpPr/>
          <p:nvPr/>
        </p:nvSpPr>
        <p:spPr>
          <a:xfrm>
            <a:off x="578644" y="3713262"/>
            <a:ext cx="1042988" cy="200025"/>
          </a:xfrm>
          <a:prstGeom prst="roundRect">
            <a:avLst>
              <a:gd name="adj" fmla="val 50000"/>
            </a:avLst>
          </a:prstGeom>
          <a:solidFill>
            <a:srgbClr val="1A3A5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08245131-8"/>
          <p:cNvSpPr txBox="1"/>
          <p:nvPr/>
        </p:nvSpPr>
        <p:spPr>
          <a:xfrm>
            <a:off x="685800" y="145256"/>
            <a:ext cx="2157413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225">
                <a:solidFill>
                  <a:srgbClr val="1A3A5C"/>
                </a:solidFill>
                <a:latin typeface="华文中宋"/>
                <a:ea typeface="华文中宋"/>
                <a:cs typeface="华文中宋"/>
              </a:rPr>
              <a:t>倒数与有理数的除法</a:t>
            </a:r>
            <a:endParaRPr/>
          </a:p>
        </p:txBody>
      </p:sp>
      <p:sp>
        <p:nvSpPr>
          <p:cNvPr id="24" name="el-1785508245133-9"/>
          <p:cNvSpPr txBox="1"/>
          <p:nvPr/>
        </p:nvSpPr>
        <p:spPr>
          <a:xfrm>
            <a:off x="3028950" y="161925"/>
            <a:ext cx="42423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2.2</a:t>
            </a:r>
            <a:endParaRPr/>
          </a:p>
        </p:txBody>
      </p:sp>
      <p:sp>
        <p:nvSpPr>
          <p:cNvPr id="25" name="el-1785508245153-27"/>
          <p:cNvSpPr txBox="1"/>
          <p:nvPr/>
        </p:nvSpPr>
        <p:spPr>
          <a:xfrm>
            <a:off x="585788" y="1358726"/>
            <a:ext cx="67151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倒数定义</a:t>
            </a:r>
            <a:endParaRPr/>
          </a:p>
        </p:txBody>
      </p:sp>
      <p:sp>
        <p:nvSpPr>
          <p:cNvPr id="26" name="el-1785508245158-33"/>
          <p:cNvSpPr txBox="1"/>
          <p:nvPr/>
        </p:nvSpPr>
        <p:spPr>
          <a:xfrm>
            <a:off x="1364456" y="1375395"/>
            <a:ext cx="58578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核心概念</a:t>
            </a:r>
            <a:endParaRPr/>
          </a:p>
        </p:txBody>
      </p:sp>
      <p:sp>
        <p:nvSpPr>
          <p:cNvPr id="27" name="el-1785508245155-29"/>
          <p:cNvSpPr txBox="1"/>
          <p:nvPr/>
        </p:nvSpPr>
        <p:spPr>
          <a:xfrm>
            <a:off x="585788" y="1606376"/>
            <a:ext cx="3821906" cy="26714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3A5C"/>
                </a:solidFill>
                <a:latin typeface="Times New Roman"/>
                <a:ea typeface="Times New Roman"/>
                <a:cs typeface="Times New Roman"/>
              </a:rPr>
              <a:t>乘积是 1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 的两个数互为倒数</a:t>
            </a:r>
            <a:endParaRPr/>
          </a:p>
        </p:txBody>
      </p:sp>
      <p:sp>
        <p:nvSpPr>
          <p:cNvPr id="28" name="el-1785508245167-42"/>
          <p:cNvSpPr txBox="1"/>
          <p:nvPr/>
        </p:nvSpPr>
        <p:spPr>
          <a:xfrm>
            <a:off x="714375" y="2011635"/>
            <a:ext cx="105749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A3A5C"/>
                </a:solidFill>
                <a:latin typeface="Times New Roman"/>
                <a:ea typeface="Times New Roman"/>
                <a:cs typeface="Times New Roman"/>
              </a:rPr>
              <a:t>(-2) × (-½) = 1</a:t>
            </a:r>
            <a:endParaRPr/>
          </a:p>
        </p:txBody>
      </p:sp>
      <p:sp>
        <p:nvSpPr>
          <p:cNvPr id="29" name="el-1785508245167-43"/>
          <p:cNvSpPr txBox="1"/>
          <p:nvPr/>
        </p:nvSpPr>
        <p:spPr>
          <a:xfrm>
            <a:off x="1821359" y="1997348"/>
            <a:ext cx="3571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所以</a:t>
            </a:r>
            <a:endParaRPr/>
          </a:p>
        </p:txBody>
      </p:sp>
      <p:sp>
        <p:nvSpPr>
          <p:cNvPr id="30" name="el-1785508245167-44"/>
          <p:cNvSpPr txBox="1"/>
          <p:nvPr/>
        </p:nvSpPr>
        <p:spPr>
          <a:xfrm>
            <a:off x="2149450" y="1997348"/>
            <a:ext cx="127463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-2 和 -½ 互为倒数</a:t>
            </a:r>
            <a:endParaRPr/>
          </a:p>
        </p:txBody>
      </p:sp>
      <p:sp>
        <p:nvSpPr>
          <p:cNvPr id="31" name="el-1785508245160-35"/>
          <p:cNvSpPr txBox="1"/>
          <p:nvPr/>
        </p:nvSpPr>
        <p:spPr>
          <a:xfrm>
            <a:off x="585788" y="2296418"/>
            <a:ext cx="3814763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* 0 没有倒数</a:t>
            </a:r>
            <a:endParaRPr/>
          </a:p>
        </p:txBody>
      </p:sp>
      <p:sp>
        <p:nvSpPr>
          <p:cNvPr id="32" name="el-1785508245153-28"/>
          <p:cNvSpPr txBox="1"/>
          <p:nvPr/>
        </p:nvSpPr>
        <p:spPr>
          <a:xfrm>
            <a:off x="4843463" y="1358726"/>
            <a:ext cx="67151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除法法则</a:t>
            </a:r>
            <a:endParaRPr/>
          </a:p>
        </p:txBody>
      </p:sp>
      <p:sp>
        <p:nvSpPr>
          <p:cNvPr id="33" name="el-1785508245160-36"/>
          <p:cNvSpPr txBox="1"/>
          <p:nvPr/>
        </p:nvSpPr>
        <p:spPr>
          <a:xfrm>
            <a:off x="5622131" y="1375395"/>
            <a:ext cx="585788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80" spc="56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核心法则</a:t>
            </a:r>
            <a:endParaRPr/>
          </a:p>
        </p:txBody>
      </p:sp>
      <p:sp>
        <p:nvSpPr>
          <p:cNvPr id="34" name="el-1785508245166-40"/>
          <p:cNvSpPr txBox="1"/>
          <p:nvPr/>
        </p:nvSpPr>
        <p:spPr>
          <a:xfrm>
            <a:off x="4843463" y="1658764"/>
            <a:ext cx="108756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28">
                <a:solidFill>
                  <a:srgbClr val="1A3A5C"/>
                </a:solidFill>
                <a:latin typeface="Times New Roman"/>
                <a:ea typeface="Times New Roman"/>
                <a:cs typeface="Times New Roman"/>
              </a:rPr>
              <a:t>a ÷ b = a × 1/b</a:t>
            </a:r>
            <a:endParaRPr/>
          </a:p>
        </p:txBody>
      </p:sp>
      <p:sp>
        <p:nvSpPr>
          <p:cNvPr id="35" name="el-1785508245167-41"/>
          <p:cNvSpPr txBox="1"/>
          <p:nvPr/>
        </p:nvSpPr>
        <p:spPr>
          <a:xfrm>
            <a:off x="5894785" y="1644476"/>
            <a:ext cx="44789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(b≠0)</a:t>
            </a:r>
            <a:endParaRPr/>
          </a:p>
        </p:txBody>
      </p:sp>
      <p:sp>
        <p:nvSpPr>
          <p:cNvPr id="36" name="el-1785508245156-30"/>
          <p:cNvSpPr txBox="1"/>
          <p:nvPr/>
        </p:nvSpPr>
        <p:spPr>
          <a:xfrm>
            <a:off x="4843463" y="1946374"/>
            <a:ext cx="3764756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除以一个不等于0的数，</a:t>
            </a:r>
            <a:endParaRPr/>
          </a:p>
          <a:p>
            <a:pPr algn="l">
              <a:lnSpc>
                <a:spcPts val="1792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等于</a:t>
            </a:r>
            <a:r>
              <a:rPr b="1" sz="112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乘这个数的倒数</a:t>
            </a:r>
            <a:endParaRPr/>
          </a:p>
        </p:txBody>
      </p:sp>
      <p:sp>
        <p:nvSpPr>
          <p:cNvPr id="37" name="el-1785508245157-31"/>
          <p:cNvSpPr txBox="1"/>
          <p:nvPr/>
        </p:nvSpPr>
        <p:spPr>
          <a:xfrm>
            <a:off x="4929188" y="2503587"/>
            <a:ext cx="373618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两数相除，</a:t>
            </a:r>
            <a:r>
              <a:rPr b="1" sz="112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同号得正，异号得负</a:t>
            </a:r>
            <a:endParaRPr/>
          </a:p>
        </p:txBody>
      </p:sp>
      <p:sp>
        <p:nvSpPr>
          <p:cNvPr id="38" name="el-1785508245149-23"/>
          <p:cNvSpPr txBox="1"/>
          <p:nvPr/>
        </p:nvSpPr>
        <p:spPr>
          <a:xfrm>
            <a:off x="535781" y="3172718"/>
            <a:ext cx="1928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例</a:t>
            </a:r>
            <a:endParaRPr/>
          </a:p>
        </p:txBody>
      </p:sp>
      <p:sp>
        <p:nvSpPr>
          <p:cNvPr id="39" name="el-1785508245148-21"/>
          <p:cNvSpPr txBox="1"/>
          <p:nvPr/>
        </p:nvSpPr>
        <p:spPr>
          <a:xfrm>
            <a:off x="778669" y="3146524"/>
            <a:ext cx="1208038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(-36) ÷ 9 = </a:t>
            </a:r>
            <a:r>
              <a:rPr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-4</a:t>
            </a:r>
            <a:endParaRPr/>
          </a:p>
        </p:txBody>
      </p:sp>
      <p:sp>
        <p:nvSpPr>
          <p:cNvPr id="40" name="el-1785508245150-24"/>
          <p:cNvSpPr txBox="1"/>
          <p:nvPr/>
        </p:nvSpPr>
        <p:spPr>
          <a:xfrm>
            <a:off x="2015282" y="3172718"/>
            <a:ext cx="119962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异号得负，36÷9=4</a:t>
            </a:r>
            <a:endParaRPr/>
          </a:p>
        </p:txBody>
      </p:sp>
      <p:sp>
        <p:nvSpPr>
          <p:cNvPr id="41" name="el-1785508245150-25"/>
          <p:cNvSpPr txBox="1"/>
          <p:nvPr/>
        </p:nvSpPr>
        <p:spPr>
          <a:xfrm>
            <a:off x="4793456" y="3172718"/>
            <a:ext cx="1928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例</a:t>
            </a:r>
            <a:endParaRPr/>
          </a:p>
        </p:txBody>
      </p:sp>
      <p:sp>
        <p:nvSpPr>
          <p:cNvPr id="42" name="el-1785508245149-22"/>
          <p:cNvSpPr txBox="1"/>
          <p:nvPr/>
        </p:nvSpPr>
        <p:spPr>
          <a:xfrm>
            <a:off x="5036344" y="3146524"/>
            <a:ext cx="1322636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(-63) ÷ (-7) = </a:t>
            </a:r>
            <a:r>
              <a:rPr sz="1350">
                <a:solidFill>
                  <a:srgbClr val="000000"/>
                </a:solidFill>
                <a:latin typeface="Microsoft YaHei"/>
                <a:ea typeface="Microsoft YaHei"/>
                <a:cs typeface="Microsoft YaHei"/>
              </a:rPr>
              <a:t>9</a:t>
            </a:r>
            <a:endParaRPr/>
          </a:p>
        </p:txBody>
      </p:sp>
      <p:sp>
        <p:nvSpPr>
          <p:cNvPr id="43" name="el-1785508245150-26"/>
          <p:cNvSpPr txBox="1"/>
          <p:nvPr/>
        </p:nvSpPr>
        <p:spPr>
          <a:xfrm>
            <a:off x="6387555" y="3172718"/>
            <a:ext cx="119962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同号得正，63÷7=9</a:t>
            </a:r>
            <a:endParaRPr/>
          </a:p>
        </p:txBody>
      </p:sp>
      <p:sp>
        <p:nvSpPr>
          <p:cNvPr id="44" name="el-1785508245136-12"/>
          <p:cNvSpPr txBox="1"/>
          <p:nvPr/>
        </p:nvSpPr>
        <p:spPr>
          <a:xfrm>
            <a:off x="692944" y="3727549"/>
            <a:ext cx="9929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混合运算顺序</a:t>
            </a:r>
            <a:endParaRPr/>
          </a:p>
        </p:txBody>
      </p:sp>
      <p:sp>
        <p:nvSpPr>
          <p:cNvPr id="45" name="el-1785508245135-11"/>
          <p:cNvSpPr txBox="1"/>
          <p:nvPr/>
        </p:nvSpPr>
        <p:spPr>
          <a:xfrm>
            <a:off x="1764506" y="3718025"/>
            <a:ext cx="24145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先乘除</a:t>
            </a:r>
            <a:r>
              <a:rPr sz="1120" spc="28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，后加减，有括号先算括号内</a:t>
            </a:r>
            <a:endParaRPr/>
          </a:p>
        </p:txBody>
      </p:sp>
      <p:sp>
        <p:nvSpPr>
          <p:cNvPr id="46" name="el-1785508245137-14"/>
          <p:cNvSpPr txBox="1"/>
          <p:nvPr/>
        </p:nvSpPr>
        <p:spPr>
          <a:xfrm>
            <a:off x="7578328" y="3727549"/>
            <a:ext cx="105132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8B7D6B"/>
                </a:solidFill>
                <a:latin typeface="Microsoft YaHei"/>
                <a:ea typeface="Microsoft YaHei"/>
                <a:cs typeface="Microsoft YaHei"/>
              </a:rPr>
              <a:t>⚖ 与加减法统一</a:t>
            </a:r>
            <a:endParaRPr/>
          </a:p>
        </p:txBody>
      </p:sp>
      <p:sp>
        <p:nvSpPr>
          <p:cNvPr id="47" name="el-1785508245126-4"/>
          <p:cNvSpPr txBox="1"/>
          <p:nvPr/>
        </p:nvSpPr>
        <p:spPr>
          <a:xfrm>
            <a:off x="400050" y="4911328"/>
            <a:ext cx="133342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B0A79A"/>
                </a:solidFill>
                <a:latin typeface="Microsoft YaHei"/>
                <a:ea typeface="Microsoft YaHei"/>
                <a:cs typeface="Microsoft YaHei"/>
              </a:rPr>
              <a:t>人教版七年级上册 · 第二章</a:t>
            </a:r>
            <a:endParaRPr/>
          </a:p>
        </p:txBody>
      </p:sp>
      <p:sp>
        <p:nvSpPr>
          <p:cNvPr id="48" name="el-1785508245127-5"/>
          <p:cNvSpPr txBox="1"/>
          <p:nvPr/>
        </p:nvSpPr>
        <p:spPr>
          <a:xfrm>
            <a:off x="8268742" y="4899422"/>
            <a:ext cx="53235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7D6B"/>
                </a:solidFill>
                <a:latin typeface="Microsoft YaHei"/>
                <a:ea typeface="Microsoft YaHei"/>
                <a:cs typeface="Microsoft YaHei"/>
              </a:rPr>
              <a:t>09 / 12</a:t>
            </a:r>
            <a:endParaRPr/>
          </a:p>
        </p:txBody>
      </p:sp>
      <p:sp>
        <p:nvSpPr>
          <p:cNvPr id="49" name="el-1785508245124-2"/>
          <p:cNvSpPr txBox="1"/>
          <p:nvPr/>
        </p:nvSpPr>
        <p:spPr>
          <a:xfrm rot="-120000">
            <a:off x="5743575" y="3943350"/>
            <a:ext cx="3257550" cy="8572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50" spc="675">
                <a:solidFill>
                  <a:srgbClr val="C4BBA8">
                    <a:alpha val="12000"/>
                  </a:srgbClr>
                </a:solidFill>
                <a:latin typeface="Microsoft YaHei"/>
                <a:ea typeface="Microsoft YaHei"/>
                <a:cs typeface="Microsoft YaHei"/>
              </a:rPr>
              <a:t>正负术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08245257-2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cxnSp>
        <p:nvCxnSpPr>
          <p:cNvPr id="3" name="el-1785508245225-20"/>
          <p:cNvCxnSpPr/>
          <p:nvPr/>
        </p:nvCxnSpPr>
        <p:spPr>
          <a:xfrm>
            <a:off x="228600" y="239316"/>
            <a:ext cx="421481" cy="914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08245225-21"/>
          <p:cNvCxnSpPr/>
          <p:nvPr/>
        </p:nvCxnSpPr>
        <p:spPr>
          <a:xfrm>
            <a:off x="239316" y="228600"/>
            <a:ext cx="914" cy="421481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08245226-22"/>
          <p:cNvCxnSpPr/>
          <p:nvPr/>
        </p:nvCxnSpPr>
        <p:spPr>
          <a:xfrm>
            <a:off x="367903" y="228600"/>
            <a:ext cx="914" cy="150019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5508245226-23"/>
          <p:cNvCxnSpPr/>
          <p:nvPr/>
        </p:nvCxnSpPr>
        <p:spPr>
          <a:xfrm>
            <a:off x="228600" y="367903"/>
            <a:ext cx="150019" cy="914"/>
          </a:xfrm>
          <a:prstGeom prst="line">
            <a:avLst/>
          </a:prstGeom>
          <a:ln w="21431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08245213-6"/>
          <p:cNvSpPr/>
          <p:nvPr/>
        </p:nvSpPr>
        <p:spPr>
          <a:xfrm>
            <a:off x="285750" y="4629150"/>
            <a:ext cx="42863" cy="200025"/>
          </a:xfrm>
          <a:prstGeom prst="roundRect">
            <a:avLst>
              <a:gd name="adj" fmla="val 50000"/>
            </a:avLst>
          </a:prstGeom>
          <a:solidFill>
            <a:srgbClr val="8B1A1A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08245214-7"/>
          <p:cNvSpPr/>
          <p:nvPr/>
        </p:nvSpPr>
        <p:spPr>
          <a:xfrm>
            <a:off x="428625" y="4529138"/>
            <a:ext cx="42863" cy="300038"/>
          </a:xfrm>
          <a:prstGeom prst="roundRect">
            <a:avLst>
              <a:gd name="adj" fmla="val 50000"/>
            </a:avLst>
          </a:prstGeom>
          <a:solidFill>
            <a:srgbClr val="1A3A5C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08245215-8"/>
          <p:cNvSpPr/>
          <p:nvPr/>
        </p:nvSpPr>
        <p:spPr>
          <a:xfrm>
            <a:off x="571500" y="4672013"/>
            <a:ext cx="42863" cy="157163"/>
          </a:xfrm>
          <a:prstGeom prst="roundRect">
            <a:avLst>
              <a:gd name="adj" fmla="val 50000"/>
            </a:avLst>
          </a:prstGeom>
          <a:solidFill>
            <a:srgbClr val="8B1A1A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45216-9"/>
          <p:cNvSpPr/>
          <p:nvPr/>
        </p:nvSpPr>
        <p:spPr>
          <a:xfrm>
            <a:off x="714375" y="4557713"/>
            <a:ext cx="42863" cy="271463"/>
          </a:xfrm>
          <a:prstGeom prst="roundRect">
            <a:avLst>
              <a:gd name="adj" fmla="val 50000"/>
            </a:avLst>
          </a:prstGeom>
          <a:solidFill>
            <a:srgbClr val="1A3A5C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08245217-10"/>
          <p:cNvSpPr/>
          <p:nvPr/>
        </p:nvSpPr>
        <p:spPr>
          <a:xfrm>
            <a:off x="857250" y="4486275"/>
            <a:ext cx="42863" cy="342900"/>
          </a:xfrm>
          <a:prstGeom prst="roundRect">
            <a:avLst>
              <a:gd name="adj" fmla="val 50000"/>
            </a:avLst>
          </a:prstGeom>
          <a:solidFill>
            <a:srgbClr val="8B1A1A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08245218-11"/>
          <p:cNvSpPr/>
          <p:nvPr/>
        </p:nvSpPr>
        <p:spPr>
          <a:xfrm>
            <a:off x="1000125" y="4700588"/>
            <a:ext cx="42863" cy="128588"/>
          </a:xfrm>
          <a:prstGeom prst="roundRect">
            <a:avLst>
              <a:gd name="adj" fmla="val 50000"/>
            </a:avLst>
          </a:prstGeom>
          <a:solidFill>
            <a:srgbClr val="1A3A5C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08245187-2"/>
          <p:cNvSpPr txBox="1"/>
          <p:nvPr/>
        </p:nvSpPr>
        <p:spPr>
          <a:xfrm>
            <a:off x="8667750" y="1565188"/>
            <a:ext cx="190500" cy="20845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/>
          <a:lstStyle/>
          <a:p>
            <a:pPr algn="l">
              <a:lnSpc>
                <a:spcPts val="1344"/>
              </a:lnSpc>
            </a:pPr>
            <a:r>
              <a:rPr sz="1120" spc="563">
                <a:solidFill>
                  <a:srgbClr val="1A3A5C">
                    <a:alpha val="22000"/>
                  </a:srgbClr>
                </a:solidFill>
                <a:latin typeface="KaiTi"/>
                <a:ea typeface="KaiTi"/>
                <a:cs typeface="KaiTi"/>
              </a:rPr>
              <a:t>幂者 · 数之层累</a:t>
            </a:r>
            <a:endParaRPr/>
          </a:p>
        </p:txBody>
      </p:sp>
      <p:sp>
        <p:nvSpPr>
          <p:cNvPr id="14" name="el-1785508245186-1"/>
          <p:cNvSpPr txBox="1"/>
          <p:nvPr/>
        </p:nvSpPr>
        <p:spPr>
          <a:xfrm>
            <a:off x="7716664" y="4833938"/>
            <a:ext cx="1134442" cy="1381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8B1A1A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◆</a:t>
            </a:r>
            <a:r>
              <a:rPr sz="780" spc="113">
                <a:solidFill>
                  <a:srgbClr val="C4BBA8"/>
                </a:solidFill>
                <a:latin typeface="Microsoft YaHei"/>
                <a:ea typeface="Microsoft YaHei"/>
                <a:cs typeface="Microsoft YaHei"/>
              </a:rPr>
              <a:t> 第二章 · 乘方之始</a:t>
            </a:r>
            <a:endParaRPr/>
          </a:p>
        </p:txBody>
      </p:sp>
      <p:sp>
        <p:nvSpPr>
          <p:cNvPr id="15" name="el-1785508245219-12"/>
          <p:cNvSpPr/>
          <p:nvPr/>
        </p:nvSpPr>
        <p:spPr>
          <a:xfrm rot="720001">
            <a:off x="8286751" y="478631"/>
            <a:ext cx="342900" cy="342900"/>
          </a:xfrm>
          <a:prstGeom prst="roundRect">
            <a:avLst>
              <a:gd name="adj" fmla="val 5556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E7D4C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08245220-13"/>
          <p:cNvSpPr/>
          <p:nvPr/>
        </p:nvSpPr>
        <p:spPr>
          <a:xfrm rot="-480000">
            <a:off x="8272463" y="464344"/>
            <a:ext cx="200025" cy="200025"/>
          </a:xfrm>
          <a:prstGeom prst="roundRect">
            <a:avLst>
              <a:gd name="adj" fmla="val 4762"/>
            </a:avLst>
          </a:prstGeom>
          <a:solidFill>
            <a:srgbClr val="000000">
              <a:alpha val="0"/>
            </a:srgbClr>
          </a:solidFill>
          <a:ln w="14288" algn="in">
            <a:solidFill>
              <a:srgbClr val="D9D8D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el-1785508245220-14"/>
          <p:cNvSpPr/>
          <p:nvPr/>
        </p:nvSpPr>
        <p:spPr>
          <a:xfrm>
            <a:off x="8343900" y="535781"/>
            <a:ext cx="57150" cy="57150"/>
          </a:xfrm>
          <a:prstGeom prst="ellipse">
            <a:avLst/>
          </a:prstGeom>
          <a:solidFill>
            <a:srgbClr val="E7D4CD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08245211-4"/>
          <p:cNvSpPr/>
          <p:nvPr/>
        </p:nvSpPr>
        <p:spPr>
          <a:xfrm>
            <a:off x="3857625" y="2333848"/>
            <a:ext cx="1428750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8B1A1A">
                  <a:alpha val="0"/>
                </a:srgbClr>
              </a:gs>
              <a:gs pos="33333">
                <a:srgbClr val="8B1A1A"/>
              </a:gs>
              <a:gs pos="66667">
                <a:srgbClr val="8B1A1A"/>
              </a:gs>
              <a:gs pos="100000">
                <a:srgbClr val="8B1A1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08245212-5"/>
          <p:cNvSpPr/>
          <p:nvPr/>
        </p:nvSpPr>
        <p:spPr>
          <a:xfrm>
            <a:off x="2847454" y="2612455"/>
            <a:ext cx="3449017" cy="10287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DEBDB">
              <a:alpha val="6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508245221-15"/>
          <p:cNvCxnSpPr/>
          <p:nvPr/>
        </p:nvCxnSpPr>
        <p:spPr>
          <a:xfrm>
            <a:off x="6282184" y="2612455"/>
            <a:ext cx="914" cy="1028700"/>
          </a:xfrm>
          <a:prstGeom prst="line">
            <a:avLst/>
          </a:prstGeom>
          <a:ln w="28575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85508245221-16"/>
          <p:cNvCxnSpPr/>
          <p:nvPr/>
        </p:nvCxnSpPr>
        <p:spPr>
          <a:xfrm>
            <a:off x="2861742" y="2612455"/>
            <a:ext cx="914" cy="1028700"/>
          </a:xfrm>
          <a:prstGeom prst="line">
            <a:avLst/>
          </a:prstGeom>
          <a:ln w="28575" cap="flat">
            <a:solidFill>
              <a:srgbClr val="8B1A1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l-1785508245224-19"/>
          <p:cNvCxnSpPr/>
          <p:nvPr/>
        </p:nvCxnSpPr>
        <p:spPr>
          <a:xfrm>
            <a:off x="3218929" y="3208958"/>
            <a:ext cx="2706067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85508245224-17"/>
          <p:cNvSpPr txBox="1"/>
          <p:nvPr/>
        </p:nvSpPr>
        <p:spPr>
          <a:xfrm>
            <a:off x="3111773" y="2755330"/>
            <a:ext cx="2920380" cy="3214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680" spc="113">
                <a:solidFill>
                  <a:srgbClr val="2C2C2C"/>
                </a:solidFill>
                <a:latin typeface="KaiTi"/>
                <a:ea typeface="KaiTi"/>
                <a:cs typeface="KaiTi"/>
              </a:rPr>
              <a:t>从"幂"的起源到科学记数法</a:t>
            </a:r>
            <a:endParaRPr/>
          </a:p>
        </p:txBody>
      </p:sp>
      <p:sp>
        <p:nvSpPr>
          <p:cNvPr id="24" name="el-1785508245224-18"/>
          <p:cNvSpPr txBox="1"/>
          <p:nvPr/>
        </p:nvSpPr>
        <p:spPr>
          <a:xfrm>
            <a:off x="3154635" y="3298255"/>
            <a:ext cx="283465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69">
                <a:solidFill>
                  <a:srgbClr val="5A4E3E"/>
                </a:solidFill>
                <a:latin typeface="Microsoft YaHei"/>
                <a:ea typeface="Microsoft YaHei"/>
                <a:cs typeface="Microsoft YaHei"/>
              </a:rPr>
              <a:t>▲ 大数之法 · 幂次相传</a:t>
            </a:r>
            <a:endParaRPr/>
          </a:p>
        </p:txBody>
      </p:sp>
      <p:sp>
        <p:nvSpPr>
          <p:cNvPr id="25" name="el-1785508245209-3"/>
          <p:cNvSpPr txBox="1"/>
          <p:nvPr/>
        </p:nvSpPr>
        <p:spPr>
          <a:xfrm>
            <a:off x="2073920" y="1502346"/>
            <a:ext cx="4996086" cy="617190"/>
          </a:xfrm>
          <a:prstGeom prst="rect">
            <a:avLst/>
          </a:prstGeom>
          <a:noFill/>
          <a:ln>
            <a:noFill/>
          </a:ln>
          <a:effectLst>
            <a:outerShdw blurRad="28575" dist="14288" dir="5400000" sx="100000" sy="100000" kx="0" ky="0" algn="ctr">
              <a:srgbClr val="8B1A1A">
                <a:alpha val="8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050" spc="338">
                <a:solidFill>
                  <a:srgbClr val="8B1A1A"/>
                </a:solidFill>
                <a:latin typeface="SimSun"/>
                <a:ea typeface="SimSun"/>
                <a:cs typeface="SimSun"/>
              </a:rPr>
              <a:t>2.3 有理数的乘方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5508245489-32"/>
          <p:cNvCxnSpPr/>
          <p:nvPr/>
        </p:nvCxnSpPr>
        <p:spPr>
          <a:xfrm>
            <a:off x="114300" y="92869"/>
            <a:ext cx="300038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5508245489-33"/>
          <p:cNvCxnSpPr/>
          <p:nvPr/>
        </p:nvCxnSpPr>
        <p:spPr>
          <a:xfrm>
            <a:off x="121444" y="85725"/>
            <a:ext cx="914" cy="30003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5508245489-34"/>
          <p:cNvCxnSpPr/>
          <p:nvPr/>
        </p:nvCxnSpPr>
        <p:spPr>
          <a:xfrm>
            <a:off x="235744" y="85725"/>
            <a:ext cx="914" cy="128588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5508245489-35"/>
          <p:cNvCxnSpPr/>
          <p:nvPr/>
        </p:nvCxnSpPr>
        <p:spPr>
          <a:xfrm>
            <a:off x="114300" y="207169"/>
            <a:ext cx="128588" cy="914"/>
          </a:xfrm>
          <a:prstGeom prst="line">
            <a:avLst/>
          </a:prstGeom>
          <a:ln w="14288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08245458-1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8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08245463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C4BBA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08245468-8"/>
          <p:cNvSpPr txBox="1"/>
          <p:nvPr/>
        </p:nvSpPr>
        <p:spPr>
          <a:xfrm>
            <a:off x="400050" y="171450"/>
            <a:ext cx="22145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010" spc="225">
                <a:solidFill>
                  <a:srgbClr val="8B1A1A"/>
                </a:solidFill>
                <a:latin typeface="华文中宋"/>
                <a:ea typeface="华文中宋"/>
                <a:cs typeface="华文中宋"/>
              </a:rPr>
              <a:t>◆</a:t>
            </a:r>
            <a:endParaRPr/>
          </a:p>
        </p:txBody>
      </p:sp>
      <p:sp>
        <p:nvSpPr>
          <p:cNvPr id="9" name="el-1785508245472-12"/>
          <p:cNvSpPr/>
          <p:nvPr/>
        </p:nvSpPr>
        <p:spPr>
          <a:xfrm>
            <a:off x="2686050" y="147638"/>
            <a:ext cx="467097" cy="219075"/>
          </a:xfrm>
          <a:prstGeom prst="roundRect">
            <a:avLst>
              <a:gd name="adj" fmla="val 5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08245481-19"/>
          <p:cNvSpPr/>
          <p:nvPr/>
        </p:nvSpPr>
        <p:spPr>
          <a:xfrm>
            <a:off x="400050" y="1374725"/>
            <a:ext cx="4071938" cy="1351062"/>
          </a:xfrm>
          <a:prstGeom prst="roundRect">
            <a:avLst>
              <a:gd name="adj" fmla="val 4230"/>
            </a:avLst>
          </a:prstGeom>
          <a:solidFill>
            <a:srgbClr val="FCF9F3"/>
          </a:solidFill>
          <a:ln w="14288" algn="in">
            <a:solidFill>
              <a:srgbClr val="8B1A1A"/>
            </a:solidFill>
            <a:prstDash val="solid"/>
          </a:ln>
          <a:effectLst>
            <a:outerShdw blurRad="85725" dist="28575" dir="5400000" sx="100000" sy="100000" kx="0" ky="0" algn="ctr">
              <a:srgbClr val="8B1A1A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508245487-27"/>
          <p:cNvSpPr/>
          <p:nvPr/>
        </p:nvSpPr>
        <p:spPr>
          <a:xfrm>
            <a:off x="557213" y="1517600"/>
            <a:ext cx="974750" cy="209550"/>
          </a:xfrm>
          <a:prstGeom prst="roundRect">
            <a:avLst>
              <a:gd name="adj" fmla="val 50000"/>
            </a:avLst>
          </a:prstGeom>
          <a:solidFill>
            <a:srgbClr val="8B1A1A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5508245488-31"/>
          <p:cNvCxnSpPr/>
          <p:nvPr/>
        </p:nvCxnSpPr>
        <p:spPr>
          <a:xfrm>
            <a:off x="557213" y="2379315"/>
            <a:ext cx="3757613" cy="914"/>
          </a:xfrm>
          <a:prstGeom prst="line">
            <a:avLst/>
          </a:prstGeom>
          <a:ln w="7144" cap="flat">
            <a:solidFill>
              <a:srgbClr val="C4BBA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08245482-20"/>
          <p:cNvSpPr/>
          <p:nvPr/>
        </p:nvSpPr>
        <p:spPr>
          <a:xfrm>
            <a:off x="4672013" y="1374725"/>
            <a:ext cx="4071938" cy="13510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1" y="0"/>
                </a:moveTo>
                <a:lnTo>
                  <a:pt x="98949" y="0"/>
                </a:lnTo>
                <a:lnTo>
                  <a:pt x="99051" y="14"/>
                </a:lnTo>
                <a:lnTo>
                  <a:pt x="99154" y="63"/>
                </a:lnTo>
                <a:lnTo>
                  <a:pt x="99255" y="134"/>
                </a:lnTo>
                <a:lnTo>
                  <a:pt x="99350" y="239"/>
                </a:lnTo>
                <a:lnTo>
                  <a:pt x="99444" y="373"/>
                </a:lnTo>
                <a:lnTo>
                  <a:pt x="99533" y="535"/>
                </a:lnTo>
                <a:lnTo>
                  <a:pt x="99614" y="718"/>
                </a:lnTo>
                <a:lnTo>
                  <a:pt x="99692" y="930"/>
                </a:lnTo>
                <a:lnTo>
                  <a:pt x="99762" y="1162"/>
                </a:lnTo>
                <a:lnTo>
                  <a:pt x="99822" y="1408"/>
                </a:lnTo>
                <a:lnTo>
                  <a:pt x="99876" y="1676"/>
                </a:lnTo>
                <a:lnTo>
                  <a:pt x="99921" y="1958"/>
                </a:lnTo>
                <a:lnTo>
                  <a:pt x="99956" y="2246"/>
                </a:lnTo>
                <a:lnTo>
                  <a:pt x="99979" y="2549"/>
                </a:lnTo>
                <a:lnTo>
                  <a:pt x="99995" y="2859"/>
                </a:lnTo>
                <a:lnTo>
                  <a:pt x="100000" y="3169"/>
                </a:lnTo>
                <a:lnTo>
                  <a:pt x="100000" y="96831"/>
                </a:lnTo>
                <a:lnTo>
                  <a:pt x="99995" y="97141"/>
                </a:lnTo>
                <a:lnTo>
                  <a:pt x="99979" y="97451"/>
                </a:lnTo>
                <a:lnTo>
                  <a:pt x="99956" y="97754"/>
                </a:lnTo>
                <a:lnTo>
                  <a:pt x="99921" y="98042"/>
                </a:lnTo>
                <a:lnTo>
                  <a:pt x="99876" y="98324"/>
                </a:lnTo>
                <a:lnTo>
                  <a:pt x="99822" y="98592"/>
                </a:lnTo>
                <a:lnTo>
                  <a:pt x="99762" y="98838"/>
                </a:lnTo>
                <a:lnTo>
                  <a:pt x="99692" y="99070"/>
                </a:lnTo>
                <a:lnTo>
                  <a:pt x="99614" y="99282"/>
                </a:lnTo>
                <a:lnTo>
                  <a:pt x="99533" y="99465"/>
                </a:lnTo>
                <a:lnTo>
                  <a:pt x="99444" y="99627"/>
                </a:lnTo>
                <a:lnTo>
                  <a:pt x="99350" y="99761"/>
                </a:lnTo>
                <a:lnTo>
                  <a:pt x="99255" y="99866"/>
                </a:lnTo>
                <a:lnTo>
                  <a:pt x="99154" y="99937"/>
                </a:lnTo>
                <a:lnTo>
                  <a:pt x="99051" y="99986"/>
                </a:lnTo>
                <a:lnTo>
                  <a:pt x="98949" y="100000"/>
                </a:lnTo>
                <a:lnTo>
                  <a:pt x="1051" y="100000"/>
                </a:lnTo>
                <a:lnTo>
                  <a:pt x="949" y="99986"/>
                </a:lnTo>
                <a:lnTo>
                  <a:pt x="846" y="99937"/>
                </a:lnTo>
                <a:lnTo>
                  <a:pt x="745" y="99866"/>
                </a:lnTo>
                <a:lnTo>
                  <a:pt x="650" y="99761"/>
                </a:lnTo>
                <a:lnTo>
                  <a:pt x="556" y="99627"/>
                </a:lnTo>
                <a:lnTo>
                  <a:pt x="467" y="99465"/>
                </a:lnTo>
                <a:lnTo>
                  <a:pt x="386" y="99282"/>
                </a:lnTo>
                <a:lnTo>
                  <a:pt x="308" y="99070"/>
                </a:lnTo>
                <a:lnTo>
                  <a:pt x="238" y="98838"/>
                </a:lnTo>
                <a:lnTo>
                  <a:pt x="178" y="98592"/>
                </a:lnTo>
                <a:lnTo>
                  <a:pt x="124" y="98324"/>
                </a:lnTo>
                <a:lnTo>
                  <a:pt x="79" y="98042"/>
                </a:lnTo>
                <a:lnTo>
                  <a:pt x="44" y="97754"/>
                </a:lnTo>
                <a:lnTo>
                  <a:pt x="21" y="97451"/>
                </a:lnTo>
                <a:lnTo>
                  <a:pt x="5" y="97141"/>
                </a:lnTo>
                <a:lnTo>
                  <a:pt x="0" y="96831"/>
                </a:lnTo>
                <a:lnTo>
                  <a:pt x="0" y="3169"/>
                </a:lnTo>
                <a:lnTo>
                  <a:pt x="5" y="2859"/>
                </a:lnTo>
                <a:lnTo>
                  <a:pt x="21" y="2549"/>
                </a:lnTo>
                <a:lnTo>
                  <a:pt x="44" y="2246"/>
                </a:lnTo>
                <a:lnTo>
                  <a:pt x="79" y="1958"/>
                </a:lnTo>
                <a:lnTo>
                  <a:pt x="124" y="1676"/>
                </a:lnTo>
                <a:lnTo>
                  <a:pt x="178" y="1408"/>
                </a:lnTo>
                <a:lnTo>
                  <a:pt x="238" y="1162"/>
                </a:lnTo>
                <a:lnTo>
                  <a:pt x="308" y="930"/>
                </a:lnTo>
                <a:lnTo>
                  <a:pt x="386" y="718"/>
                </a:lnTo>
                <a:lnTo>
                  <a:pt x="467" y="535"/>
                </a:lnTo>
                <a:lnTo>
                  <a:pt x="556" y="373"/>
                </a:lnTo>
                <a:lnTo>
                  <a:pt x="650" y="239"/>
                </a:lnTo>
                <a:lnTo>
                  <a:pt x="745" y="134"/>
                </a:lnTo>
                <a:lnTo>
                  <a:pt x="846" y="63"/>
                </a:lnTo>
                <a:lnTo>
                  <a:pt x="949" y="14"/>
                </a:lnTo>
                <a:lnTo>
                  <a:pt x="1051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57150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el-1785508245483-21"/>
          <p:cNvSpPr/>
          <p:nvPr/>
        </p:nvSpPr>
        <p:spPr>
          <a:xfrm>
            <a:off x="4672013" y="1374725"/>
            <a:ext cx="42863" cy="13510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5"/>
                </a:lnTo>
                <a:lnTo>
                  <a:pt x="80491" y="61"/>
                </a:lnTo>
                <a:lnTo>
                  <a:pt x="70972" y="137"/>
                </a:lnTo>
                <a:lnTo>
                  <a:pt x="61732" y="241"/>
                </a:lnTo>
                <a:lnTo>
                  <a:pt x="52860" y="375"/>
                </a:lnTo>
                <a:lnTo>
                  <a:pt x="44443" y="535"/>
                </a:lnTo>
                <a:lnTo>
                  <a:pt x="36561" y="720"/>
                </a:lnTo>
                <a:lnTo>
                  <a:pt x="29289" y="929"/>
                </a:lnTo>
                <a:lnTo>
                  <a:pt x="22699" y="1160"/>
                </a:lnTo>
                <a:lnTo>
                  <a:pt x="16853" y="1410"/>
                </a:lnTo>
                <a:lnTo>
                  <a:pt x="11808" y="1677"/>
                </a:lnTo>
                <a:lnTo>
                  <a:pt x="7612" y="1958"/>
                </a:lnTo>
                <a:lnTo>
                  <a:pt x="4306" y="2252"/>
                </a:lnTo>
                <a:lnTo>
                  <a:pt x="1921" y="2554"/>
                </a:lnTo>
                <a:lnTo>
                  <a:pt x="482" y="2862"/>
                </a:lnTo>
                <a:lnTo>
                  <a:pt x="0" y="3173"/>
                </a:lnTo>
                <a:lnTo>
                  <a:pt x="0" y="96827"/>
                </a:lnTo>
                <a:lnTo>
                  <a:pt x="482" y="97138"/>
                </a:lnTo>
                <a:lnTo>
                  <a:pt x="1921" y="97446"/>
                </a:lnTo>
                <a:lnTo>
                  <a:pt x="4306" y="97748"/>
                </a:lnTo>
                <a:lnTo>
                  <a:pt x="7612" y="98042"/>
                </a:lnTo>
                <a:lnTo>
                  <a:pt x="11808" y="98323"/>
                </a:lnTo>
                <a:lnTo>
                  <a:pt x="16853" y="98590"/>
                </a:lnTo>
                <a:lnTo>
                  <a:pt x="22699" y="98840"/>
                </a:lnTo>
                <a:lnTo>
                  <a:pt x="29289" y="99071"/>
                </a:lnTo>
                <a:lnTo>
                  <a:pt x="36561" y="99280"/>
                </a:lnTo>
                <a:lnTo>
                  <a:pt x="44443" y="99465"/>
                </a:lnTo>
                <a:lnTo>
                  <a:pt x="52860" y="99625"/>
                </a:lnTo>
                <a:lnTo>
                  <a:pt x="61732" y="99759"/>
                </a:lnTo>
                <a:lnTo>
                  <a:pt x="70972" y="99863"/>
                </a:lnTo>
                <a:lnTo>
                  <a:pt x="80491" y="99939"/>
                </a:lnTo>
                <a:lnTo>
                  <a:pt x="90198" y="9998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6827"/>
                </a:lnTo>
                <a:lnTo>
                  <a:pt x="100000" y="3173"/>
                </a:lnTo>
                <a:lnTo>
                  <a:pt x="100000" y="3173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08245467-6"/>
          <p:cNvSpPr/>
          <p:nvPr/>
        </p:nvSpPr>
        <p:spPr>
          <a:xfrm>
            <a:off x="400050" y="2868662"/>
            <a:ext cx="8343900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4" y="0"/>
                </a:moveTo>
                <a:lnTo>
                  <a:pt x="99486" y="0"/>
                </a:lnTo>
                <a:lnTo>
                  <a:pt x="99537" y="44"/>
                </a:lnTo>
                <a:lnTo>
                  <a:pt x="99587" y="200"/>
                </a:lnTo>
                <a:lnTo>
                  <a:pt x="99636" y="422"/>
                </a:lnTo>
                <a:lnTo>
                  <a:pt x="99683" y="756"/>
                </a:lnTo>
                <a:lnTo>
                  <a:pt x="99728" y="1178"/>
                </a:lnTo>
                <a:lnTo>
                  <a:pt x="99772" y="1689"/>
                </a:lnTo>
                <a:lnTo>
                  <a:pt x="99812" y="2267"/>
                </a:lnTo>
                <a:lnTo>
                  <a:pt x="99849" y="2933"/>
                </a:lnTo>
                <a:lnTo>
                  <a:pt x="99884" y="3667"/>
                </a:lnTo>
                <a:lnTo>
                  <a:pt x="99913" y="4444"/>
                </a:lnTo>
                <a:lnTo>
                  <a:pt x="99939" y="5289"/>
                </a:lnTo>
                <a:lnTo>
                  <a:pt x="99961" y="6178"/>
                </a:lnTo>
                <a:lnTo>
                  <a:pt x="99978" y="7089"/>
                </a:lnTo>
                <a:lnTo>
                  <a:pt x="99990" y="8044"/>
                </a:lnTo>
                <a:lnTo>
                  <a:pt x="99998" y="9022"/>
                </a:lnTo>
                <a:lnTo>
                  <a:pt x="100000" y="10000"/>
                </a:lnTo>
                <a:lnTo>
                  <a:pt x="100000" y="90000"/>
                </a:lnTo>
                <a:lnTo>
                  <a:pt x="99998" y="90978"/>
                </a:lnTo>
                <a:lnTo>
                  <a:pt x="99990" y="91956"/>
                </a:lnTo>
                <a:lnTo>
                  <a:pt x="99978" y="92911"/>
                </a:lnTo>
                <a:lnTo>
                  <a:pt x="99961" y="93822"/>
                </a:lnTo>
                <a:lnTo>
                  <a:pt x="99939" y="94711"/>
                </a:lnTo>
                <a:lnTo>
                  <a:pt x="99913" y="95556"/>
                </a:lnTo>
                <a:lnTo>
                  <a:pt x="99884" y="96333"/>
                </a:lnTo>
                <a:lnTo>
                  <a:pt x="99849" y="97067"/>
                </a:lnTo>
                <a:lnTo>
                  <a:pt x="99812" y="97733"/>
                </a:lnTo>
                <a:lnTo>
                  <a:pt x="99772" y="98311"/>
                </a:lnTo>
                <a:lnTo>
                  <a:pt x="99728" y="98822"/>
                </a:lnTo>
                <a:lnTo>
                  <a:pt x="99683" y="99244"/>
                </a:lnTo>
                <a:lnTo>
                  <a:pt x="99636" y="99578"/>
                </a:lnTo>
                <a:lnTo>
                  <a:pt x="99587" y="99800"/>
                </a:lnTo>
                <a:lnTo>
                  <a:pt x="99537" y="99956"/>
                </a:lnTo>
                <a:lnTo>
                  <a:pt x="99486" y="100000"/>
                </a:lnTo>
                <a:lnTo>
                  <a:pt x="514" y="100000"/>
                </a:lnTo>
                <a:lnTo>
                  <a:pt x="463" y="99956"/>
                </a:lnTo>
                <a:lnTo>
                  <a:pt x="413" y="99800"/>
                </a:lnTo>
                <a:lnTo>
                  <a:pt x="364" y="99578"/>
                </a:lnTo>
                <a:lnTo>
                  <a:pt x="317" y="99244"/>
                </a:lnTo>
                <a:lnTo>
                  <a:pt x="272" y="98822"/>
                </a:lnTo>
                <a:lnTo>
                  <a:pt x="228" y="98311"/>
                </a:lnTo>
                <a:lnTo>
                  <a:pt x="188" y="97733"/>
                </a:lnTo>
                <a:lnTo>
                  <a:pt x="151" y="97067"/>
                </a:lnTo>
                <a:lnTo>
                  <a:pt x="116" y="96333"/>
                </a:lnTo>
                <a:lnTo>
                  <a:pt x="87" y="95556"/>
                </a:lnTo>
                <a:lnTo>
                  <a:pt x="61" y="94711"/>
                </a:lnTo>
                <a:lnTo>
                  <a:pt x="39" y="93822"/>
                </a:lnTo>
                <a:lnTo>
                  <a:pt x="22" y="92911"/>
                </a:lnTo>
                <a:lnTo>
                  <a:pt x="10" y="91956"/>
                </a:lnTo>
                <a:lnTo>
                  <a:pt x="2" y="90978"/>
                </a:lnTo>
                <a:lnTo>
                  <a:pt x="0" y="90000"/>
                </a:lnTo>
                <a:lnTo>
                  <a:pt x="0" y="10000"/>
                </a:lnTo>
                <a:lnTo>
                  <a:pt x="2" y="9022"/>
                </a:lnTo>
                <a:lnTo>
                  <a:pt x="10" y="8044"/>
                </a:lnTo>
                <a:lnTo>
                  <a:pt x="22" y="7089"/>
                </a:lnTo>
                <a:lnTo>
                  <a:pt x="39" y="6178"/>
                </a:lnTo>
                <a:lnTo>
                  <a:pt x="61" y="5289"/>
                </a:lnTo>
                <a:lnTo>
                  <a:pt x="87" y="4444"/>
                </a:lnTo>
                <a:lnTo>
                  <a:pt x="116" y="3667"/>
                </a:lnTo>
                <a:lnTo>
                  <a:pt x="151" y="2933"/>
                </a:lnTo>
                <a:lnTo>
                  <a:pt x="188" y="2267"/>
                </a:lnTo>
                <a:lnTo>
                  <a:pt x="228" y="1689"/>
                </a:lnTo>
                <a:lnTo>
                  <a:pt x="272" y="1178"/>
                </a:lnTo>
                <a:lnTo>
                  <a:pt x="317" y="756"/>
                </a:lnTo>
                <a:lnTo>
                  <a:pt x="364" y="422"/>
                </a:lnTo>
                <a:lnTo>
                  <a:pt x="413" y="200"/>
                </a:lnTo>
                <a:lnTo>
                  <a:pt x="463" y="44"/>
                </a:lnTo>
                <a:lnTo>
                  <a:pt x="514" y="0"/>
                </a:lnTo>
                <a:close/>
              </a:path>
            </a:pathLst>
          </a:custGeom>
          <a:solidFill>
            <a:srgbClr val="FCFAF5"/>
          </a:solidFill>
          <a:ln>
            <a:noFill/>
          </a:ln>
          <a:effectLst>
            <a:outerShdw blurRad="57150" dist="14288" dir="5400000" sx="100000" sy="100000" kx="0" ky="0" algn="ctr">
              <a:srgbClr val="1A3A5C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508245468-9"/>
          <p:cNvSpPr/>
          <p:nvPr/>
        </p:nvSpPr>
        <p:spPr>
          <a:xfrm>
            <a:off x="400050" y="2868662"/>
            <a:ext cx="42863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48"/>
                </a:lnTo>
                <a:lnTo>
                  <a:pt x="80491" y="192"/>
                </a:lnTo>
                <a:lnTo>
                  <a:pt x="70972" y="431"/>
                </a:lnTo>
                <a:lnTo>
                  <a:pt x="61732" y="761"/>
                </a:lnTo>
                <a:lnTo>
                  <a:pt x="52860" y="1181"/>
                </a:lnTo>
                <a:lnTo>
                  <a:pt x="44443" y="1685"/>
                </a:lnTo>
                <a:lnTo>
                  <a:pt x="36561" y="2270"/>
                </a:lnTo>
                <a:lnTo>
                  <a:pt x="29289" y="2929"/>
                </a:lnTo>
                <a:lnTo>
                  <a:pt x="22699" y="3656"/>
                </a:lnTo>
                <a:lnTo>
                  <a:pt x="16853" y="4444"/>
                </a:lnTo>
                <a:lnTo>
                  <a:pt x="11808" y="5286"/>
                </a:lnTo>
                <a:lnTo>
                  <a:pt x="7612" y="6173"/>
                </a:lnTo>
                <a:lnTo>
                  <a:pt x="4306" y="7097"/>
                </a:lnTo>
                <a:lnTo>
                  <a:pt x="1921" y="8049"/>
                </a:lnTo>
                <a:lnTo>
                  <a:pt x="482" y="9020"/>
                </a:lnTo>
                <a:lnTo>
                  <a:pt x="0" y="10000"/>
                </a:lnTo>
                <a:lnTo>
                  <a:pt x="0" y="90000"/>
                </a:lnTo>
                <a:lnTo>
                  <a:pt x="482" y="90980"/>
                </a:lnTo>
                <a:lnTo>
                  <a:pt x="1921" y="91951"/>
                </a:lnTo>
                <a:lnTo>
                  <a:pt x="4306" y="92903"/>
                </a:lnTo>
                <a:lnTo>
                  <a:pt x="7612" y="93827"/>
                </a:lnTo>
                <a:lnTo>
                  <a:pt x="11808" y="94714"/>
                </a:lnTo>
                <a:lnTo>
                  <a:pt x="16853" y="95556"/>
                </a:lnTo>
                <a:lnTo>
                  <a:pt x="22699" y="96344"/>
                </a:lnTo>
                <a:lnTo>
                  <a:pt x="29289" y="97071"/>
                </a:lnTo>
                <a:lnTo>
                  <a:pt x="36561" y="97730"/>
                </a:lnTo>
                <a:lnTo>
                  <a:pt x="44443" y="98315"/>
                </a:lnTo>
                <a:lnTo>
                  <a:pt x="52860" y="98819"/>
                </a:lnTo>
                <a:lnTo>
                  <a:pt x="61732" y="99239"/>
                </a:lnTo>
                <a:lnTo>
                  <a:pt x="70972" y="99569"/>
                </a:lnTo>
                <a:lnTo>
                  <a:pt x="80491" y="99808"/>
                </a:lnTo>
                <a:lnTo>
                  <a:pt x="90198" y="99952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100000" y="90000"/>
                </a:lnTo>
                <a:lnTo>
                  <a:pt x="100000" y="10000"/>
                </a:lnTo>
                <a:lnTo>
                  <a:pt x="100000" y="10000"/>
                </a:lnTo>
                <a:lnTo>
                  <a:pt x="100000" y="0"/>
                </a:lnTo>
                <a:close/>
              </a:path>
            </a:pathLst>
          </a:custGeom>
          <a:solidFill>
            <a:srgbClr val="1A3A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08245476-16"/>
          <p:cNvSpPr/>
          <p:nvPr/>
        </p:nvSpPr>
        <p:spPr>
          <a:xfrm>
            <a:off x="614363" y="2980581"/>
            <a:ext cx="1014413" cy="219075"/>
          </a:xfrm>
          <a:prstGeom prst="roundRect">
            <a:avLst>
              <a:gd name="adj" fmla="val 50000"/>
            </a:avLst>
          </a:prstGeom>
          <a:solidFill>
            <a:srgbClr val="1A3A5C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08245467-7"/>
          <p:cNvSpPr/>
          <p:nvPr/>
        </p:nvSpPr>
        <p:spPr>
          <a:xfrm>
            <a:off x="400050" y="3454450"/>
            <a:ext cx="8343900" cy="428625"/>
          </a:xfrm>
          <a:prstGeom prst="roundRect">
            <a:avLst>
              <a:gd name="adj" fmla="val 13333"/>
            </a:avLst>
          </a:prstGeom>
          <a:solidFill>
            <a:srgbClr val="EDE7DB"/>
          </a:solidFill>
          <a:ln w="7144" algn="in">
            <a:solidFill>
              <a:srgbClr val="C4BBA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08245478-18"/>
          <p:cNvSpPr/>
          <p:nvPr/>
        </p:nvSpPr>
        <p:spPr>
          <a:xfrm>
            <a:off x="578644" y="3573512"/>
            <a:ext cx="1631752" cy="204788"/>
          </a:xfrm>
          <a:prstGeom prst="roundRect">
            <a:avLst>
              <a:gd name="adj" fmla="val 50000"/>
            </a:avLst>
          </a:prstGeom>
          <a:solidFill>
            <a:srgbClr val="8B1A1A">
              <a:alpha val="10000"/>
            </a:srgbClr>
          </a:solidFill>
          <a:ln w="7144" algn="in">
            <a:solidFill>
              <a:srgbClr val="8B1A1A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el-1785508245469-10"/>
          <p:cNvSpPr txBox="1"/>
          <p:nvPr/>
        </p:nvSpPr>
        <p:spPr>
          <a:xfrm>
            <a:off x="685800" y="145256"/>
            <a:ext cx="1928813" cy="223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225">
                <a:solidFill>
                  <a:srgbClr val="1A3A5C"/>
                </a:solidFill>
                <a:latin typeface="华文中宋"/>
                <a:ea typeface="华文中宋"/>
                <a:cs typeface="华文中宋"/>
              </a:rPr>
              <a:t>乘方与科学记数法</a:t>
            </a:r>
            <a:endParaRPr/>
          </a:p>
        </p:txBody>
      </p:sp>
      <p:sp>
        <p:nvSpPr>
          <p:cNvPr id="21" name="el-1785508245471-11"/>
          <p:cNvSpPr txBox="1"/>
          <p:nvPr/>
        </p:nvSpPr>
        <p:spPr>
          <a:xfrm>
            <a:off x="2800350" y="161925"/>
            <a:ext cx="42423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56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2.3</a:t>
            </a:r>
            <a:endParaRPr/>
          </a:p>
        </p:txBody>
      </p:sp>
      <p:sp>
        <p:nvSpPr>
          <p:cNvPr id="22" name="el-1785508245486-26"/>
          <p:cNvSpPr txBox="1"/>
          <p:nvPr/>
        </p:nvSpPr>
        <p:spPr>
          <a:xfrm>
            <a:off x="671513" y="1531888"/>
            <a:ext cx="924744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113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✦ 乘方定义</a:t>
            </a:r>
            <a:endParaRPr/>
          </a:p>
        </p:txBody>
      </p:sp>
      <p:sp>
        <p:nvSpPr>
          <p:cNvPr id="23" name="el-1785508245485-22"/>
          <p:cNvSpPr txBox="1"/>
          <p:nvPr/>
        </p:nvSpPr>
        <p:spPr>
          <a:xfrm>
            <a:off x="557213" y="1770013"/>
            <a:ext cx="3774757" cy="5485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60000"/>
              </a:lnSpc>
            </a:pPr>
            <a:r>
              <a:rPr b="1" sz="135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sz="13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个相同乘数</a:t>
            </a:r>
            <a:r>
              <a:rPr b="1" sz="135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sz="135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相乘，记作</a:t>
            </a:r>
            <a:r>
              <a:rPr b="1" sz="135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aⁿ</a:t>
            </a:r>
            <a:endParaRPr/>
          </a:p>
          <a:p>
            <a:pPr algn="l">
              <a:lnSpc>
                <a:spcPct val="16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a 叫 </a:t>
            </a: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底数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，n 叫 </a:t>
            </a: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指数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，结果叫 </a:t>
            </a:r>
            <a:r>
              <a:rPr b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幂</a:t>
            </a:r>
            <a:endParaRPr/>
          </a:p>
        </p:txBody>
      </p:sp>
      <p:sp>
        <p:nvSpPr>
          <p:cNvPr id="24" name="el-1785508245488-28"/>
          <p:cNvSpPr txBox="1"/>
          <p:nvPr/>
        </p:nvSpPr>
        <p:spPr>
          <a:xfrm>
            <a:off x="557213" y="2440037"/>
            <a:ext cx="382190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例：2⁵ = 2×2×2×2×2 = 32  ·  (−3)⁴ = 81</a:t>
            </a:r>
            <a:endParaRPr/>
          </a:p>
        </p:txBody>
      </p:sp>
      <p:sp>
        <p:nvSpPr>
          <p:cNvPr id="25" name="el-1785508245488-29"/>
          <p:cNvSpPr txBox="1"/>
          <p:nvPr/>
        </p:nvSpPr>
        <p:spPr>
          <a:xfrm>
            <a:off x="4857750" y="1503313"/>
            <a:ext cx="38076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56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负数的幂</a:t>
            </a:r>
            <a:endParaRPr/>
          </a:p>
        </p:txBody>
      </p:sp>
      <p:sp>
        <p:nvSpPr>
          <p:cNvPr id="26" name="el-1785508245485-23"/>
          <p:cNvSpPr txBox="1"/>
          <p:nvPr/>
        </p:nvSpPr>
        <p:spPr>
          <a:xfrm>
            <a:off x="4857750" y="1731913"/>
            <a:ext cx="3759041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45"/>
              </a:lnSpc>
            </a:pPr>
            <a:r>
              <a:rPr b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负数的奇次幂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是</a:t>
            </a: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负数</a:t>
            </a:r>
            <a:endParaRPr/>
          </a:p>
          <a:p>
            <a:pPr algn="l">
              <a:lnSpc>
                <a:spcPts val="1845"/>
              </a:lnSpc>
            </a:pPr>
            <a:r>
              <a:rPr b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负数的偶次幂</a:t>
            </a: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是</a:t>
            </a:r>
            <a:r>
              <a:rPr b="1" sz="1230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正数</a:t>
            </a:r>
            <a:endParaRPr/>
          </a:p>
        </p:txBody>
      </p:sp>
      <p:sp>
        <p:nvSpPr>
          <p:cNvPr id="27" name="el-1785508245488-30"/>
          <p:cNvSpPr txBox="1"/>
          <p:nvPr/>
        </p:nvSpPr>
        <p:spPr>
          <a:xfrm>
            <a:off x="4857750" y="2289125"/>
            <a:ext cx="381476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4A4A4A"/>
                </a:solidFill>
                <a:latin typeface="Microsoft YaHei"/>
                <a:ea typeface="Microsoft YaHei"/>
                <a:cs typeface="Microsoft YaHei"/>
              </a:rPr>
              <a:t>(−2)³ = −8   ·   (−2)⁴ = 16</a:t>
            </a:r>
            <a:endParaRPr/>
          </a:p>
        </p:txBody>
      </p:sp>
      <p:sp>
        <p:nvSpPr>
          <p:cNvPr id="28" name="el-1785508245474-15"/>
          <p:cNvSpPr txBox="1"/>
          <p:nvPr/>
        </p:nvSpPr>
        <p:spPr>
          <a:xfrm>
            <a:off x="728663" y="2994869"/>
            <a:ext cx="97155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120" spc="113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科学记数法</a:t>
            </a:r>
            <a:endParaRPr/>
          </a:p>
        </p:txBody>
      </p:sp>
      <p:sp>
        <p:nvSpPr>
          <p:cNvPr id="29" name="el-1785508245473-13"/>
          <p:cNvSpPr txBox="1"/>
          <p:nvPr/>
        </p:nvSpPr>
        <p:spPr>
          <a:xfrm>
            <a:off x="2182713" y="2975818"/>
            <a:ext cx="264817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 spc="56">
                <a:solidFill>
                  <a:srgbClr val="1A3A5C"/>
                </a:solidFill>
                <a:latin typeface="Times New Roman"/>
                <a:ea typeface="Times New Roman"/>
                <a:cs typeface="Times New Roman"/>
              </a:rPr>
              <a:t>a × 10ⁿ  </a:t>
            </a:r>
            <a:r>
              <a:rPr b="1" sz="1230" spc="56">
                <a:solidFill>
                  <a:srgbClr val="4A4A4A"/>
                </a:solidFill>
                <a:latin typeface="Times New Roman"/>
                <a:ea typeface="Times New Roman"/>
                <a:cs typeface="Times New Roman"/>
              </a:rPr>
              <a:t>(1 ≤ a &lt; 10，n 为正整数)</a:t>
            </a:r>
            <a:endParaRPr/>
          </a:p>
        </p:txBody>
      </p:sp>
      <p:sp>
        <p:nvSpPr>
          <p:cNvPr id="30" name="el-1785508245486-24"/>
          <p:cNvSpPr txBox="1"/>
          <p:nvPr/>
        </p:nvSpPr>
        <p:spPr>
          <a:xfrm>
            <a:off x="5284812" y="2968675"/>
            <a:ext cx="1558230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696000 = </a:t>
            </a:r>
            <a:r>
              <a:rPr b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6.96×10⁵</a:t>
            </a:r>
            <a:endParaRPr/>
          </a:p>
        </p:txBody>
      </p:sp>
      <p:sp>
        <p:nvSpPr>
          <p:cNvPr id="31" name="el-1785508245486-25"/>
          <p:cNvSpPr txBox="1"/>
          <p:nvPr/>
        </p:nvSpPr>
        <p:spPr>
          <a:xfrm>
            <a:off x="6964487" y="2968675"/>
            <a:ext cx="1686595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8000000000 = </a:t>
            </a:r>
            <a:r>
              <a:rPr b="1" sz="123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8×10⁹</a:t>
            </a:r>
            <a:endParaRPr/>
          </a:p>
        </p:txBody>
      </p:sp>
      <p:sp>
        <p:nvSpPr>
          <p:cNvPr id="32" name="el-1785508245476-17"/>
          <p:cNvSpPr txBox="1"/>
          <p:nvPr/>
        </p:nvSpPr>
        <p:spPr>
          <a:xfrm>
            <a:off x="685800" y="3594944"/>
            <a:ext cx="1581745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900" spc="113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✦ 数术记遗 · 大数之法</a:t>
            </a:r>
            <a:endParaRPr/>
          </a:p>
        </p:txBody>
      </p:sp>
      <p:sp>
        <p:nvSpPr>
          <p:cNvPr id="33" name="el-1785508245473-14"/>
          <p:cNvSpPr txBox="1"/>
          <p:nvPr/>
        </p:nvSpPr>
        <p:spPr>
          <a:xfrm>
            <a:off x="2353270" y="3561606"/>
            <a:ext cx="553194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亿、兆、京、垓、秭…… 古人用十进制的幂次表达大数， </a:t>
            </a:r>
            <a:r>
              <a:rPr b="1" sz="112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正是科学记数法的思想萌芽</a:t>
            </a:r>
            <a:r>
              <a:rPr sz="1120">
                <a:solidFill>
                  <a:srgbClr val="2C2C2C"/>
                </a:solidFill>
                <a:latin typeface="Microsoft YaHei"/>
                <a:ea typeface="Microsoft YaHei"/>
                <a:cs typeface="Microsoft YaHei"/>
              </a:rPr>
              <a:t>！</a:t>
            </a:r>
            <a:endParaRPr/>
          </a:p>
        </p:txBody>
      </p:sp>
      <p:sp>
        <p:nvSpPr>
          <p:cNvPr id="34" name="el-1785508245464-4"/>
          <p:cNvSpPr txBox="1"/>
          <p:nvPr/>
        </p:nvSpPr>
        <p:spPr>
          <a:xfrm>
            <a:off x="400050" y="4911328"/>
            <a:ext cx="133342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B0A79A"/>
                </a:solidFill>
                <a:latin typeface="Microsoft YaHei"/>
                <a:ea typeface="Microsoft YaHei"/>
                <a:cs typeface="Microsoft YaHei"/>
              </a:rPr>
              <a:t>人教版七年级上册 · 第二章</a:t>
            </a:r>
            <a:endParaRPr/>
          </a:p>
        </p:txBody>
      </p:sp>
      <p:sp>
        <p:nvSpPr>
          <p:cNvPr id="35" name="el-1785508245464-5"/>
          <p:cNvSpPr txBox="1"/>
          <p:nvPr/>
        </p:nvSpPr>
        <p:spPr>
          <a:xfrm>
            <a:off x="8268742" y="4899422"/>
            <a:ext cx="532358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B7D6B"/>
                </a:solidFill>
                <a:latin typeface="Microsoft YaHei"/>
                <a:ea typeface="Microsoft YaHei"/>
                <a:cs typeface="Microsoft YaHei"/>
              </a:rPr>
              <a:t>11 / 12</a:t>
            </a:r>
            <a:endParaRPr/>
          </a:p>
        </p:txBody>
      </p:sp>
      <p:sp>
        <p:nvSpPr>
          <p:cNvPr id="36" name="el-1785508245462-2"/>
          <p:cNvSpPr txBox="1"/>
          <p:nvPr/>
        </p:nvSpPr>
        <p:spPr>
          <a:xfrm rot="-120000">
            <a:off x="4800526" y="3943350"/>
            <a:ext cx="4200525" cy="8572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6750" spc="675">
                <a:solidFill>
                  <a:srgbClr val="C4BBA8">
                    <a:alpha val="15000"/>
                  </a:srgbClr>
                </a:solidFill>
                <a:latin typeface="Microsoft YaHei"/>
                <a:ea typeface="Microsoft YaHei"/>
                <a:cs typeface="Microsoft YaHei"/>
              </a:rPr>
              <a:t>大数之法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08248251-4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08246445-1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2C2C2C">
                  <a:alpha val="70000"/>
                </a:srgbClr>
              </a:gs>
              <a:gs pos="100000">
                <a:srgbClr val="1A3A5C">
                  <a:alpha val="60000"/>
                </a:srgbClr>
              </a:gs>
            </a:gsLst>
            <a:lin ang="27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08246446-2"/>
          <p:cNvSpPr/>
          <p:nvPr/>
        </p:nvSpPr>
        <p:spPr>
          <a:xfrm>
            <a:off x="7643813" y="0"/>
            <a:ext cx="1500188" cy="13573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684" y="78238"/>
                </a:moveTo>
                <a:lnTo>
                  <a:pt x="97241" y="81217"/>
                </a:lnTo>
                <a:lnTo>
                  <a:pt x="93101" y="85364"/>
                </a:lnTo>
                <a:lnTo>
                  <a:pt x="88608" y="89042"/>
                </a:lnTo>
                <a:lnTo>
                  <a:pt x="83816" y="92217"/>
                </a:lnTo>
                <a:lnTo>
                  <a:pt x="78759" y="94860"/>
                </a:lnTo>
                <a:lnTo>
                  <a:pt x="73500" y="96937"/>
                </a:lnTo>
                <a:lnTo>
                  <a:pt x="68076" y="98441"/>
                </a:lnTo>
                <a:lnTo>
                  <a:pt x="62544" y="99350"/>
                </a:lnTo>
                <a:lnTo>
                  <a:pt x="56962" y="99650"/>
                </a:lnTo>
                <a:lnTo>
                  <a:pt x="51380" y="99350"/>
                </a:lnTo>
                <a:lnTo>
                  <a:pt x="45848" y="98441"/>
                </a:lnTo>
                <a:lnTo>
                  <a:pt x="40424" y="96937"/>
                </a:lnTo>
                <a:lnTo>
                  <a:pt x="35165" y="94860"/>
                </a:lnTo>
                <a:lnTo>
                  <a:pt x="30108" y="92217"/>
                </a:lnTo>
                <a:lnTo>
                  <a:pt x="25316" y="89042"/>
                </a:lnTo>
                <a:lnTo>
                  <a:pt x="20823" y="85364"/>
                </a:lnTo>
                <a:lnTo>
                  <a:pt x="16684" y="81217"/>
                </a:lnTo>
                <a:lnTo>
                  <a:pt x="12930" y="76643"/>
                </a:lnTo>
                <a:lnTo>
                  <a:pt x="9601" y="71678"/>
                </a:lnTo>
                <a:lnTo>
                  <a:pt x="6728" y="66385"/>
                </a:lnTo>
                <a:lnTo>
                  <a:pt x="4335" y="60797"/>
                </a:lnTo>
                <a:lnTo>
                  <a:pt x="2456" y="54986"/>
                </a:lnTo>
                <a:lnTo>
                  <a:pt x="1095" y="48993"/>
                </a:lnTo>
                <a:lnTo>
                  <a:pt x="272" y="42881"/>
                </a:lnTo>
                <a:lnTo>
                  <a:pt x="0" y="36713"/>
                </a:lnTo>
                <a:lnTo>
                  <a:pt x="272" y="30545"/>
                </a:lnTo>
                <a:lnTo>
                  <a:pt x="1095" y="24434"/>
                </a:lnTo>
                <a:lnTo>
                  <a:pt x="2456" y="18441"/>
                </a:lnTo>
                <a:lnTo>
                  <a:pt x="4335" y="12629"/>
                </a:lnTo>
                <a:lnTo>
                  <a:pt x="6728" y="7042"/>
                </a:lnTo>
                <a:lnTo>
                  <a:pt x="9601" y="1748"/>
                </a:lnTo>
                <a:lnTo>
                  <a:pt x="10772" y="0"/>
                </a:lnTo>
                <a:lnTo>
                  <a:pt x="99684" y="0"/>
                </a:lnTo>
                <a:close/>
              </a:path>
            </a:pathLst>
          </a:custGeom>
          <a:solidFill>
            <a:srgbClr val="8B1A1A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08246448-3"/>
          <p:cNvSpPr/>
          <p:nvPr/>
        </p:nvSpPr>
        <p:spPr>
          <a:xfrm>
            <a:off x="0" y="4000500"/>
            <a:ext cx="1285875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62500"/>
                </a:moveTo>
                <a:lnTo>
                  <a:pt x="99733" y="68625"/>
                </a:lnTo>
                <a:lnTo>
                  <a:pt x="98933" y="74692"/>
                </a:lnTo>
                <a:lnTo>
                  <a:pt x="97607" y="80642"/>
                </a:lnTo>
                <a:lnTo>
                  <a:pt x="95770" y="86417"/>
                </a:lnTo>
                <a:lnTo>
                  <a:pt x="93437" y="91958"/>
                </a:lnTo>
                <a:lnTo>
                  <a:pt x="90637" y="97225"/>
                </a:lnTo>
                <a:lnTo>
                  <a:pt x="88807" y="100000"/>
                </a:lnTo>
                <a:lnTo>
                  <a:pt x="81" y="100000"/>
                </a:lnTo>
                <a:lnTo>
                  <a:pt x="0" y="99875"/>
                </a:lnTo>
                <a:lnTo>
                  <a:pt x="0" y="25125"/>
                </a:lnTo>
                <a:lnTo>
                  <a:pt x="1496" y="22850"/>
                </a:lnTo>
                <a:lnTo>
                  <a:pt x="5163" y="18308"/>
                </a:lnTo>
                <a:lnTo>
                  <a:pt x="9200" y="14183"/>
                </a:lnTo>
                <a:lnTo>
                  <a:pt x="13578" y="10533"/>
                </a:lnTo>
                <a:lnTo>
                  <a:pt x="18259" y="7383"/>
                </a:lnTo>
                <a:lnTo>
                  <a:pt x="23185" y="4758"/>
                </a:lnTo>
                <a:lnTo>
                  <a:pt x="28319" y="2692"/>
                </a:lnTo>
                <a:lnTo>
                  <a:pt x="33607" y="1200"/>
                </a:lnTo>
                <a:lnTo>
                  <a:pt x="39000" y="300"/>
                </a:lnTo>
                <a:lnTo>
                  <a:pt x="44444" y="0"/>
                </a:lnTo>
                <a:lnTo>
                  <a:pt x="49889" y="300"/>
                </a:lnTo>
                <a:lnTo>
                  <a:pt x="55281" y="1200"/>
                </a:lnTo>
                <a:lnTo>
                  <a:pt x="60570" y="2692"/>
                </a:lnTo>
                <a:lnTo>
                  <a:pt x="65704" y="4758"/>
                </a:lnTo>
                <a:lnTo>
                  <a:pt x="70630" y="7383"/>
                </a:lnTo>
                <a:lnTo>
                  <a:pt x="75311" y="10533"/>
                </a:lnTo>
                <a:lnTo>
                  <a:pt x="79689" y="14183"/>
                </a:lnTo>
                <a:lnTo>
                  <a:pt x="83726" y="18308"/>
                </a:lnTo>
                <a:lnTo>
                  <a:pt x="87393" y="22850"/>
                </a:lnTo>
                <a:lnTo>
                  <a:pt x="90637" y="27775"/>
                </a:lnTo>
                <a:lnTo>
                  <a:pt x="93437" y="33042"/>
                </a:lnTo>
                <a:lnTo>
                  <a:pt x="95770" y="38583"/>
                </a:lnTo>
                <a:lnTo>
                  <a:pt x="97607" y="44358"/>
                </a:lnTo>
                <a:lnTo>
                  <a:pt x="98933" y="50308"/>
                </a:lnTo>
                <a:lnTo>
                  <a:pt x="99733" y="56375"/>
                </a:lnTo>
                <a:close/>
              </a:path>
            </a:pathLst>
          </a:custGeom>
          <a:solidFill>
            <a:srgbClr val="1A3A5C">
              <a:alpha val="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08246454-15"/>
          <p:cNvSpPr/>
          <p:nvPr/>
        </p:nvSpPr>
        <p:spPr>
          <a:xfrm>
            <a:off x="4214813" y="1689497"/>
            <a:ext cx="714375" cy="21431"/>
          </a:xfrm>
          <a:prstGeom prst="roundRect">
            <a:avLst>
              <a:gd name="adj" fmla="val 50000"/>
            </a:avLst>
          </a:prstGeom>
          <a:solidFill>
            <a:srgbClr val="8B1A1A"/>
          </a:solidFill>
          <a:ln>
            <a:noFill/>
          </a:ln>
          <a:effectLst>
            <a:outerShdw blurRad="114300" dist="0" dir="0" sx="100000" sy="100000" kx="0" ky="0" algn="ctr">
              <a:srgbClr val="8B1A1A">
                <a:alpha val="25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7" name="el-1785508246461-24"/>
          <p:cNvCxnSpPr/>
          <p:nvPr/>
        </p:nvCxnSpPr>
        <p:spPr>
          <a:xfrm>
            <a:off x="1428750" y="2205038"/>
            <a:ext cx="3000375" cy="914"/>
          </a:xfrm>
          <a:prstGeom prst="line">
            <a:avLst/>
          </a:prstGeom>
          <a:ln w="7144" cap="flat">
            <a:solidFill>
              <a:srgbClr val="8B1A1A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08246470-37"/>
          <p:cNvSpPr/>
          <p:nvPr/>
        </p:nvSpPr>
        <p:spPr>
          <a:xfrm>
            <a:off x="1569541" y="3180160"/>
            <a:ext cx="817959" cy="214313"/>
          </a:xfrm>
          <a:prstGeom prst="roundRect">
            <a:avLst>
              <a:gd name="adj" fmla="val 17778"/>
            </a:avLst>
          </a:prstGeom>
          <a:solidFill>
            <a:srgbClr val="1A3A5C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508246461-25"/>
          <p:cNvCxnSpPr/>
          <p:nvPr/>
        </p:nvCxnSpPr>
        <p:spPr>
          <a:xfrm>
            <a:off x="4714875" y="2205038"/>
            <a:ext cx="3000375" cy="914"/>
          </a:xfrm>
          <a:prstGeom prst="line">
            <a:avLst/>
          </a:prstGeom>
          <a:ln w="7144" cap="flat">
            <a:solidFill>
              <a:srgbClr val="8B1A1A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508246471-39"/>
          <p:cNvSpPr/>
          <p:nvPr/>
        </p:nvSpPr>
        <p:spPr>
          <a:xfrm>
            <a:off x="4855667" y="2289572"/>
            <a:ext cx="671513" cy="190500"/>
          </a:xfrm>
          <a:prstGeom prst="roundRect">
            <a:avLst>
              <a:gd name="adj" fmla="val 20000"/>
            </a:avLst>
          </a:prstGeom>
          <a:solidFill>
            <a:srgbClr val="8B1A1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08246471-39__text"/>
          <p:cNvSpPr txBox="1"/>
          <p:nvPr/>
        </p:nvSpPr>
        <p:spPr>
          <a:xfrm>
            <a:off x="4855667" y="2289572"/>
            <a:ext cx="6715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5F0E8"/>
                </a:solidFill>
                <a:latin typeface="Microsoft YaHei"/>
                <a:ea typeface="Microsoft YaHei"/>
                <a:cs typeface="Microsoft YaHei"/>
              </a:rPr>
              <a:t>转化思想</a:t>
            </a:r>
            <a:endParaRPr/>
          </a:p>
        </p:txBody>
      </p:sp>
      <p:sp>
        <p:nvSpPr>
          <p:cNvPr id="12" name="el-1785508246473-41"/>
          <p:cNvSpPr/>
          <p:nvPr/>
        </p:nvSpPr>
        <p:spPr>
          <a:xfrm>
            <a:off x="4855667" y="2575322"/>
            <a:ext cx="671513" cy="190500"/>
          </a:xfrm>
          <a:prstGeom prst="roundRect">
            <a:avLst>
              <a:gd name="adj" fmla="val 20000"/>
            </a:avLst>
          </a:prstGeom>
          <a:solidFill>
            <a:srgbClr val="8B1A1A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08246473-41__text"/>
          <p:cNvSpPr txBox="1"/>
          <p:nvPr/>
        </p:nvSpPr>
        <p:spPr>
          <a:xfrm>
            <a:off x="4855667" y="2575322"/>
            <a:ext cx="671513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28">
                <a:solidFill>
                  <a:srgbClr val="F5F0E8"/>
                </a:solidFill>
                <a:latin typeface="Microsoft YaHei"/>
                <a:ea typeface="Microsoft YaHei"/>
                <a:cs typeface="Microsoft YaHei"/>
              </a:rPr>
              <a:t>分类思想</a:t>
            </a:r>
            <a:endParaRPr/>
          </a:p>
        </p:txBody>
      </p:sp>
      <p:cxnSp>
        <p:nvCxnSpPr>
          <p:cNvPr id="14" name="el-1785508246455-16"/>
          <p:cNvCxnSpPr/>
          <p:nvPr/>
        </p:nvCxnSpPr>
        <p:spPr>
          <a:xfrm>
            <a:off x="1428750" y="3569494"/>
            <a:ext cx="6286500" cy="914"/>
          </a:xfrm>
          <a:prstGeom prst="line">
            <a:avLst/>
          </a:prstGeom>
          <a:ln w="7144" cap="flat">
            <a:solidFill>
              <a:srgbClr val="C4BBA8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5508246704-49"/>
          <p:cNvSpPr/>
          <p:nvPr/>
        </p:nvSpPr>
        <p:spPr>
          <a:xfrm>
            <a:off x="2481560" y="3773984"/>
            <a:ext cx="81260" cy="125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778" y="66000"/>
                </a:moveTo>
                <a:lnTo>
                  <a:pt x="94778" y="66000"/>
                </a:lnTo>
                <a:cubicBezTo>
                  <a:pt x="94778" y="84667"/>
                  <a:pt x="94111" y="100333"/>
                  <a:pt x="92778" y="113000"/>
                </a:cubicBezTo>
                <a:lnTo>
                  <a:pt x="92778" y="113000"/>
                </a:lnTo>
                <a:lnTo>
                  <a:pt x="92778" y="113000"/>
                </a:lnTo>
                <a:cubicBezTo>
                  <a:pt x="91370" y="125000"/>
                  <a:pt x="89630" y="131000"/>
                  <a:pt x="87556" y="131000"/>
                </a:cubicBezTo>
                <a:lnTo>
                  <a:pt x="87556" y="131000"/>
                </a:lnTo>
                <a:lnTo>
                  <a:pt x="7333" y="131000"/>
                </a:lnTo>
                <a:cubicBezTo>
                  <a:pt x="5185" y="131000"/>
                  <a:pt x="3407" y="125000"/>
                  <a:pt x="2000" y="113000"/>
                </a:cubicBezTo>
                <a:lnTo>
                  <a:pt x="2000" y="113000"/>
                </a:lnTo>
                <a:cubicBezTo>
                  <a:pt x="667" y="100333"/>
                  <a:pt x="0" y="84667"/>
                  <a:pt x="0" y="66000"/>
                </a:cubicBezTo>
                <a:lnTo>
                  <a:pt x="0" y="66000"/>
                </a:lnTo>
                <a:cubicBezTo>
                  <a:pt x="0" y="46667"/>
                  <a:pt x="667" y="30667"/>
                  <a:pt x="2000" y="18000"/>
                </a:cubicBezTo>
                <a:lnTo>
                  <a:pt x="2000" y="18000"/>
                </a:lnTo>
                <a:cubicBezTo>
                  <a:pt x="3407" y="6000"/>
                  <a:pt x="5185" y="0"/>
                  <a:pt x="7333" y="0"/>
                </a:cubicBezTo>
                <a:lnTo>
                  <a:pt x="7333" y="0"/>
                </a:lnTo>
                <a:lnTo>
                  <a:pt x="87556" y="0"/>
                </a:lnTo>
                <a:cubicBezTo>
                  <a:pt x="89630" y="0"/>
                  <a:pt x="91370" y="6000"/>
                  <a:pt x="92778" y="18000"/>
                </a:cubicBezTo>
                <a:lnTo>
                  <a:pt x="92778" y="18000"/>
                </a:lnTo>
                <a:cubicBezTo>
                  <a:pt x="94111" y="30667"/>
                  <a:pt x="94778" y="46667"/>
                  <a:pt x="94778" y="66000"/>
                </a:cubicBezTo>
                <a:lnTo>
                  <a:pt x="94778" y="660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08246821-50"/>
          <p:cNvSpPr/>
          <p:nvPr/>
        </p:nvSpPr>
        <p:spPr>
          <a:xfrm>
            <a:off x="6581106" y="3773984"/>
            <a:ext cx="81260" cy="1250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778" y="66000"/>
                </a:moveTo>
                <a:lnTo>
                  <a:pt x="94778" y="66000"/>
                </a:lnTo>
                <a:cubicBezTo>
                  <a:pt x="94778" y="84667"/>
                  <a:pt x="94111" y="100333"/>
                  <a:pt x="92778" y="113000"/>
                </a:cubicBezTo>
                <a:lnTo>
                  <a:pt x="92778" y="113000"/>
                </a:lnTo>
                <a:lnTo>
                  <a:pt x="92778" y="113000"/>
                </a:lnTo>
                <a:cubicBezTo>
                  <a:pt x="91370" y="125000"/>
                  <a:pt x="89630" y="131000"/>
                  <a:pt x="87556" y="131000"/>
                </a:cubicBezTo>
                <a:lnTo>
                  <a:pt x="87556" y="131000"/>
                </a:lnTo>
                <a:lnTo>
                  <a:pt x="7333" y="131000"/>
                </a:lnTo>
                <a:cubicBezTo>
                  <a:pt x="5185" y="131000"/>
                  <a:pt x="3407" y="125000"/>
                  <a:pt x="2000" y="113000"/>
                </a:cubicBezTo>
                <a:lnTo>
                  <a:pt x="2000" y="113000"/>
                </a:lnTo>
                <a:cubicBezTo>
                  <a:pt x="667" y="100333"/>
                  <a:pt x="0" y="84667"/>
                  <a:pt x="0" y="66000"/>
                </a:cubicBezTo>
                <a:lnTo>
                  <a:pt x="0" y="66000"/>
                </a:lnTo>
                <a:cubicBezTo>
                  <a:pt x="0" y="46667"/>
                  <a:pt x="667" y="30667"/>
                  <a:pt x="2000" y="18000"/>
                </a:cubicBezTo>
                <a:lnTo>
                  <a:pt x="2000" y="18000"/>
                </a:lnTo>
                <a:cubicBezTo>
                  <a:pt x="3407" y="6000"/>
                  <a:pt x="5185" y="0"/>
                  <a:pt x="7333" y="0"/>
                </a:cubicBezTo>
                <a:lnTo>
                  <a:pt x="7333" y="0"/>
                </a:lnTo>
                <a:lnTo>
                  <a:pt x="87556" y="0"/>
                </a:lnTo>
                <a:cubicBezTo>
                  <a:pt x="89630" y="0"/>
                  <a:pt x="91370" y="6000"/>
                  <a:pt x="92778" y="18000"/>
                </a:cubicBezTo>
                <a:lnTo>
                  <a:pt x="92778" y="18000"/>
                </a:lnTo>
                <a:cubicBezTo>
                  <a:pt x="94111" y="30667"/>
                  <a:pt x="94778" y="46667"/>
                  <a:pt x="94778" y="66000"/>
                </a:cubicBezTo>
                <a:lnTo>
                  <a:pt x="94778" y="66000"/>
                </a:lnTo>
              </a:path>
            </a:pathLst>
          </a:custGeom>
          <a:solidFill>
            <a:srgbClr val="8B1A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08246453-14"/>
          <p:cNvSpPr txBox="1"/>
          <p:nvPr/>
        </p:nvSpPr>
        <p:spPr>
          <a:xfrm>
            <a:off x="2800350" y="1089422"/>
            <a:ext cx="3543300" cy="457200"/>
          </a:xfrm>
          <a:prstGeom prst="rect">
            <a:avLst/>
          </a:prstGeom>
          <a:noFill/>
          <a:ln>
            <a:noFill/>
          </a:ln>
          <a:effectLst>
            <a:outerShdw blurRad="171450" dist="28575" dir="5400000" sx="100000" sy="100000" kx="0" ky="0" algn="ctr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700" spc="450">
                <a:solidFill>
                  <a:srgbClr val="F5F0E8"/>
                </a:solidFill>
                <a:latin typeface="Microsoft YaHei"/>
                <a:ea typeface="Microsoft YaHei"/>
                <a:cs typeface="Microsoft YaHei"/>
              </a:rPr>
              <a:t>小结：运算的智慧</a:t>
            </a:r>
            <a:endParaRPr/>
          </a:p>
        </p:txBody>
      </p:sp>
      <p:sp>
        <p:nvSpPr>
          <p:cNvPr id="18" name="el-1785508246460-22"/>
          <p:cNvSpPr txBox="1"/>
          <p:nvPr/>
        </p:nvSpPr>
        <p:spPr>
          <a:xfrm>
            <a:off x="1428750" y="1910953"/>
            <a:ext cx="3093244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113">
                <a:solidFill>
                  <a:srgbClr val="C4BBA8"/>
                </a:solidFill>
                <a:latin typeface="Microsoft YaHei"/>
                <a:ea typeface="Microsoft YaHei"/>
                <a:cs typeface="Microsoft YaHei"/>
              </a:rPr>
              <a:t>⚙ 运算体系</a:t>
            </a:r>
            <a:endParaRPr/>
          </a:p>
        </p:txBody>
      </p:sp>
      <p:sp>
        <p:nvSpPr>
          <p:cNvPr id="19" name="el-1785508246468-31"/>
          <p:cNvSpPr txBox="1"/>
          <p:nvPr/>
        </p:nvSpPr>
        <p:spPr>
          <a:xfrm>
            <a:off x="1428750" y="2346722"/>
            <a:ext cx="9792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◆</a:t>
            </a:r>
            <a:endParaRPr/>
          </a:p>
        </p:txBody>
      </p:sp>
      <p:sp>
        <p:nvSpPr>
          <p:cNvPr id="20" name="el-1785508246465-27"/>
          <p:cNvSpPr txBox="1"/>
          <p:nvPr/>
        </p:nvSpPr>
        <p:spPr>
          <a:xfrm>
            <a:off x="1569541" y="2280047"/>
            <a:ext cx="189212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加法 </a:t>
            </a:r>
            <a:r>
              <a:rPr sz="600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⟷</a:t>
            </a:r>
            <a:r>
              <a:rPr sz="600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 减法 </a:t>
            </a:r>
            <a:r>
              <a:rPr sz="675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90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（互为逆运算）</a:t>
            </a:r>
            <a:endParaRPr/>
          </a:p>
        </p:txBody>
      </p:sp>
      <p:sp>
        <p:nvSpPr>
          <p:cNvPr id="21" name="el-1785508246468-32"/>
          <p:cNvSpPr txBox="1"/>
          <p:nvPr/>
        </p:nvSpPr>
        <p:spPr>
          <a:xfrm>
            <a:off x="1428750" y="2632472"/>
            <a:ext cx="9792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◆</a:t>
            </a:r>
            <a:endParaRPr/>
          </a:p>
        </p:txBody>
      </p:sp>
      <p:sp>
        <p:nvSpPr>
          <p:cNvPr id="22" name="el-1785508246466-28"/>
          <p:cNvSpPr txBox="1"/>
          <p:nvPr/>
        </p:nvSpPr>
        <p:spPr>
          <a:xfrm>
            <a:off x="1569541" y="2565797"/>
            <a:ext cx="189212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乘法 </a:t>
            </a:r>
            <a:r>
              <a:rPr sz="600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⟷</a:t>
            </a:r>
            <a:r>
              <a:rPr sz="600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1120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 除法 </a:t>
            </a:r>
            <a:r>
              <a:rPr sz="675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 </a:t>
            </a:r>
            <a:r>
              <a:rPr sz="90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（互为逆运算）</a:t>
            </a:r>
            <a:endParaRPr/>
          </a:p>
        </p:txBody>
      </p:sp>
      <p:sp>
        <p:nvSpPr>
          <p:cNvPr id="23" name="el-1785508246469-33"/>
          <p:cNvSpPr txBox="1"/>
          <p:nvPr/>
        </p:nvSpPr>
        <p:spPr>
          <a:xfrm>
            <a:off x="1428750" y="2918222"/>
            <a:ext cx="9792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◆</a:t>
            </a:r>
            <a:endParaRPr/>
          </a:p>
        </p:txBody>
      </p:sp>
      <p:sp>
        <p:nvSpPr>
          <p:cNvPr id="24" name="el-1785508246469-34"/>
          <p:cNvSpPr txBox="1"/>
          <p:nvPr/>
        </p:nvSpPr>
        <p:spPr>
          <a:xfrm>
            <a:off x="1569541" y="2851547"/>
            <a:ext cx="135761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乘方 —— 特殊乘法</a:t>
            </a:r>
            <a:endParaRPr/>
          </a:p>
        </p:txBody>
      </p:sp>
      <p:sp>
        <p:nvSpPr>
          <p:cNvPr id="25" name="el-1785508246469-35"/>
          <p:cNvSpPr txBox="1"/>
          <p:nvPr/>
        </p:nvSpPr>
        <p:spPr>
          <a:xfrm>
            <a:off x="1428750" y="3246834"/>
            <a:ext cx="9792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 spc="28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◇</a:t>
            </a:r>
            <a:endParaRPr/>
          </a:p>
        </p:txBody>
      </p:sp>
      <p:sp>
        <p:nvSpPr>
          <p:cNvPr id="26" name="el-1785508246469-36"/>
          <p:cNvSpPr txBox="1"/>
          <p:nvPr/>
        </p:nvSpPr>
        <p:spPr>
          <a:xfrm>
            <a:off x="1612404" y="3180160"/>
            <a:ext cx="84653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 spc="28">
                <a:solidFill>
                  <a:srgbClr val="F5F0E8"/>
                </a:solidFill>
                <a:latin typeface="Microsoft YaHei"/>
                <a:ea typeface="Microsoft YaHei"/>
                <a:cs typeface="Microsoft YaHei"/>
              </a:rPr>
              <a:t>运算顺序：</a:t>
            </a:r>
            <a:endParaRPr/>
          </a:p>
        </p:txBody>
      </p:sp>
      <p:sp>
        <p:nvSpPr>
          <p:cNvPr id="27" name="el-1785508246463-26"/>
          <p:cNvSpPr txBox="1"/>
          <p:nvPr/>
        </p:nvSpPr>
        <p:spPr>
          <a:xfrm>
            <a:off x="2444651" y="3189684"/>
            <a:ext cx="182880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先乘方，再乘除，最后加减</a:t>
            </a:r>
            <a:endParaRPr/>
          </a:p>
        </p:txBody>
      </p:sp>
      <p:sp>
        <p:nvSpPr>
          <p:cNvPr id="28" name="el-1785508246460-23"/>
          <p:cNvSpPr txBox="1"/>
          <p:nvPr/>
        </p:nvSpPr>
        <p:spPr>
          <a:xfrm>
            <a:off x="4714875" y="1910953"/>
            <a:ext cx="3093244" cy="2619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60" spc="113">
                <a:solidFill>
                  <a:srgbClr val="C4BBA8"/>
                </a:solidFill>
                <a:latin typeface="Microsoft YaHei"/>
                <a:ea typeface="Microsoft YaHei"/>
                <a:cs typeface="Microsoft YaHei"/>
              </a:rPr>
              <a:t>🧠 思想方法</a:t>
            </a:r>
            <a:endParaRPr/>
          </a:p>
        </p:txBody>
      </p:sp>
      <p:sp>
        <p:nvSpPr>
          <p:cNvPr id="29" name="el-1785508246470-38"/>
          <p:cNvSpPr txBox="1"/>
          <p:nvPr/>
        </p:nvSpPr>
        <p:spPr>
          <a:xfrm>
            <a:off x="4714875" y="2346722"/>
            <a:ext cx="9792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◆</a:t>
            </a:r>
            <a:endParaRPr/>
          </a:p>
        </p:txBody>
      </p:sp>
      <p:sp>
        <p:nvSpPr>
          <p:cNvPr id="30" name="el-1785508246467-29"/>
          <p:cNvSpPr txBox="1"/>
          <p:nvPr/>
        </p:nvSpPr>
        <p:spPr>
          <a:xfrm>
            <a:off x="4855667" y="2280047"/>
            <a:ext cx="260345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671513">
              <a:lnSpc>
                <a:spcPct val="100000"/>
              </a:lnSpc>
            </a:pPr>
            <a:r>
              <a:rPr sz="1120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— 减法转加法，除法转乘法</a:t>
            </a:r>
            <a:endParaRPr/>
          </a:p>
        </p:txBody>
      </p:sp>
      <p:sp>
        <p:nvSpPr>
          <p:cNvPr id="31" name="el-1785508246471-40"/>
          <p:cNvSpPr txBox="1"/>
          <p:nvPr/>
        </p:nvSpPr>
        <p:spPr>
          <a:xfrm>
            <a:off x="4714875" y="2632472"/>
            <a:ext cx="9792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 spc="28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◆</a:t>
            </a:r>
            <a:endParaRPr/>
          </a:p>
        </p:txBody>
      </p:sp>
      <p:sp>
        <p:nvSpPr>
          <p:cNvPr id="32" name="el-1785508246467-30"/>
          <p:cNvSpPr txBox="1"/>
          <p:nvPr/>
        </p:nvSpPr>
        <p:spPr>
          <a:xfrm>
            <a:off x="4855667" y="2565797"/>
            <a:ext cx="245700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671513">
              <a:lnSpc>
                <a:spcPct val="100000"/>
              </a:lnSpc>
            </a:pPr>
            <a:r>
              <a:rPr sz="1120" spc="28">
                <a:solidFill>
                  <a:srgbClr val="F5F0E8">
                    <a:alpha val="92000"/>
                  </a:srgbClr>
                </a:solidFill>
                <a:latin typeface="Microsoft YaHei"/>
                <a:ea typeface="Microsoft YaHei"/>
                <a:cs typeface="Microsoft YaHei"/>
              </a:rPr>
              <a:t>— 符号与绝对值分别处理</a:t>
            </a:r>
            <a:endParaRPr/>
          </a:p>
        </p:txBody>
      </p:sp>
      <p:sp>
        <p:nvSpPr>
          <p:cNvPr id="33" name="el-1785508246473-42"/>
          <p:cNvSpPr txBox="1"/>
          <p:nvPr/>
        </p:nvSpPr>
        <p:spPr>
          <a:xfrm>
            <a:off x="4714875" y="2961084"/>
            <a:ext cx="97929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 spc="28">
                <a:solidFill>
                  <a:srgbClr val="1A3A5C"/>
                </a:solidFill>
                <a:latin typeface="Microsoft YaHei"/>
                <a:ea typeface="Microsoft YaHei"/>
                <a:cs typeface="Microsoft YaHei"/>
              </a:rPr>
              <a:t>◇</a:t>
            </a:r>
            <a:endParaRPr/>
          </a:p>
        </p:txBody>
      </p:sp>
      <p:sp>
        <p:nvSpPr>
          <p:cNvPr id="34" name="el-1785508246473-43"/>
          <p:cNvSpPr txBox="1"/>
          <p:nvPr/>
        </p:nvSpPr>
        <p:spPr>
          <a:xfrm>
            <a:off x="4855667" y="2894410"/>
            <a:ext cx="182880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F5F0E8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从《九章算术》到现代数学</a:t>
            </a:r>
            <a:endParaRPr/>
          </a:p>
        </p:txBody>
      </p:sp>
      <p:sp>
        <p:nvSpPr>
          <p:cNvPr id="35" name="el-1785508246474-44"/>
          <p:cNvSpPr txBox="1"/>
          <p:nvPr/>
        </p:nvSpPr>
        <p:spPr>
          <a:xfrm>
            <a:off x="4714875" y="3246834"/>
            <a:ext cx="80590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670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•</a:t>
            </a:r>
            <a:endParaRPr/>
          </a:p>
        </p:txBody>
      </p:sp>
      <p:sp>
        <p:nvSpPr>
          <p:cNvPr id="36" name="el-1785508246474-45"/>
          <p:cNvSpPr txBox="1"/>
          <p:nvPr/>
        </p:nvSpPr>
        <p:spPr>
          <a:xfrm>
            <a:off x="4838328" y="3194447"/>
            <a:ext cx="199310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F5F0E8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“正负术”跨越两千年，一脉相承</a:t>
            </a:r>
            <a:endParaRPr/>
          </a:p>
        </p:txBody>
      </p:sp>
      <p:sp>
        <p:nvSpPr>
          <p:cNvPr id="37" name="el-1785508246457-19"/>
          <p:cNvSpPr txBox="1"/>
          <p:nvPr/>
        </p:nvSpPr>
        <p:spPr>
          <a:xfrm>
            <a:off x="2633142" y="3687366"/>
            <a:ext cx="928688" cy="161925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113">
                <a:solidFill>
                  <a:srgbClr val="C4BBA8"/>
                </a:solidFill>
                <a:latin typeface="Microsoft YaHei"/>
                <a:ea typeface="Microsoft YaHei"/>
                <a:cs typeface="Microsoft YaHei"/>
              </a:rPr>
              <a:t>“正负术”</a:t>
            </a:r>
            <a:endParaRPr/>
          </a:p>
        </p:txBody>
      </p:sp>
      <p:sp>
        <p:nvSpPr>
          <p:cNvPr id="38" name="el-1785508246456-17"/>
          <p:cNvSpPr txBox="1"/>
          <p:nvPr/>
        </p:nvSpPr>
        <p:spPr>
          <a:xfrm>
            <a:off x="3418954" y="3687366"/>
            <a:ext cx="2463180" cy="161925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F5F0E8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从《九章算术》走到今天，跨越</a:t>
            </a:r>
            <a:endParaRPr/>
          </a:p>
        </p:txBody>
      </p:sp>
      <p:sp>
        <p:nvSpPr>
          <p:cNvPr id="39" name="el-1785508246457-20"/>
          <p:cNvSpPr txBox="1"/>
          <p:nvPr/>
        </p:nvSpPr>
        <p:spPr>
          <a:xfrm>
            <a:off x="5739259" y="3687366"/>
            <a:ext cx="614363" cy="161925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20" spc="113">
                <a:solidFill>
                  <a:srgbClr val="8B1A1A"/>
                </a:solidFill>
                <a:latin typeface="Microsoft YaHei"/>
                <a:ea typeface="Microsoft YaHei"/>
                <a:cs typeface="Microsoft YaHei"/>
              </a:rPr>
              <a:t>两千年</a:t>
            </a:r>
            <a:endParaRPr/>
          </a:p>
        </p:txBody>
      </p:sp>
      <p:sp>
        <p:nvSpPr>
          <p:cNvPr id="40" name="el-1785508246456-18"/>
          <p:cNvSpPr txBox="1"/>
          <p:nvPr/>
        </p:nvSpPr>
        <p:spPr>
          <a:xfrm>
            <a:off x="6210747" y="3687366"/>
            <a:ext cx="360090" cy="161925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spc="113">
                <a:solidFill>
                  <a:srgbClr val="F5F0E8">
                    <a:alpha val="80000"/>
                  </a:srgbClr>
                </a:solidFill>
                <a:latin typeface="Microsoft YaHei"/>
                <a:ea typeface="Microsoft YaHei"/>
                <a:cs typeface="Microsoft YaHei"/>
              </a:rPr>
              <a:t>！</a:t>
            </a:r>
            <a:endParaRPr/>
          </a:p>
        </p:txBody>
      </p:sp>
      <p:sp>
        <p:nvSpPr>
          <p:cNvPr id="41" name="el-1785508246457-21"/>
          <p:cNvSpPr txBox="1"/>
          <p:nvPr/>
        </p:nvSpPr>
        <p:spPr>
          <a:xfrm>
            <a:off x="3725466" y="3896916"/>
            <a:ext cx="1693069" cy="138113"/>
          </a:xfrm>
          <a:prstGeom prst="rect">
            <a:avLst/>
          </a:prstGeom>
          <a:noFill/>
          <a:ln>
            <a:noFill/>
          </a:ln>
          <a:effectLst>
            <a:outerShdw blurRad="85725" dist="14288" dir="5400000" sx="100000" sy="100000" kx="0" ky="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50" spc="169">
                <a:solidFill>
                  <a:srgbClr val="F5F0E8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数学的智慧，历久弥新。</a:t>
            </a:r>
            <a:endParaRPr/>
          </a:p>
        </p:txBody>
      </p:sp>
      <p:sp>
        <p:nvSpPr>
          <p:cNvPr id="42" name="el-1785508246449-6"/>
          <p:cNvSpPr/>
          <p:nvPr/>
        </p:nvSpPr>
        <p:spPr>
          <a:xfrm>
            <a:off x="200025" y="200025"/>
            <a:ext cx="31432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6818" y="100000"/>
                </a:lnTo>
                <a:close/>
              </a:path>
            </a:pathLst>
          </a:custGeom>
          <a:solidFill>
            <a:srgbClr val="C4BBA8">
              <a:alpha val="4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08246449-7"/>
          <p:cNvSpPr/>
          <p:nvPr/>
        </p:nvSpPr>
        <p:spPr>
          <a:xfrm>
            <a:off x="200025" y="200025"/>
            <a:ext cx="21431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6818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BA8">
              <a:alpha val="4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4" name="el-1785508246450-8"/>
          <p:cNvCxnSpPr/>
          <p:nvPr/>
        </p:nvCxnSpPr>
        <p:spPr>
          <a:xfrm>
            <a:off x="271463" y="278606"/>
            <a:ext cx="200025" cy="914"/>
          </a:xfrm>
          <a:prstGeom prst="line">
            <a:avLst/>
          </a:prstGeom>
          <a:ln w="14288" cap="flat">
            <a:solidFill>
              <a:srgbClr val="8B1A1A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-1785508246450-9"/>
          <p:cNvCxnSpPr/>
          <p:nvPr/>
        </p:nvCxnSpPr>
        <p:spPr>
          <a:xfrm>
            <a:off x="278606" y="271463"/>
            <a:ext cx="914" cy="200025"/>
          </a:xfrm>
          <a:prstGeom prst="line">
            <a:avLst/>
          </a:prstGeom>
          <a:ln w="14288" cap="flat">
            <a:solidFill>
              <a:srgbClr val="8B1A1A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85508246450-10"/>
          <p:cNvSpPr/>
          <p:nvPr/>
        </p:nvSpPr>
        <p:spPr>
          <a:xfrm>
            <a:off x="8922544" y="4629150"/>
            <a:ext cx="21431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93182"/>
                </a:lnTo>
                <a:close/>
              </a:path>
            </a:pathLst>
          </a:custGeom>
          <a:solidFill>
            <a:srgbClr val="C4BBA8">
              <a:alpha val="4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08246450-11"/>
          <p:cNvSpPr/>
          <p:nvPr/>
        </p:nvSpPr>
        <p:spPr>
          <a:xfrm>
            <a:off x="8629650" y="4922044"/>
            <a:ext cx="31432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3182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4BBA8">
              <a:alpha val="4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8" name="el-1785508246450-12"/>
          <p:cNvCxnSpPr/>
          <p:nvPr/>
        </p:nvCxnSpPr>
        <p:spPr>
          <a:xfrm>
            <a:off x="8865394" y="4672013"/>
            <a:ext cx="914" cy="200025"/>
          </a:xfrm>
          <a:prstGeom prst="line">
            <a:avLst/>
          </a:prstGeom>
          <a:ln w="14288" cap="flat">
            <a:solidFill>
              <a:srgbClr val="8B1A1A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el-1785508246450-13"/>
          <p:cNvCxnSpPr/>
          <p:nvPr/>
        </p:nvCxnSpPr>
        <p:spPr>
          <a:xfrm>
            <a:off x="8672513" y="4864894"/>
            <a:ext cx="200025" cy="914"/>
          </a:xfrm>
          <a:prstGeom prst="line">
            <a:avLst/>
          </a:prstGeom>
          <a:ln w="14288" cap="flat">
            <a:solidFill>
              <a:srgbClr val="8B1A1A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85508246448-4"/>
          <p:cNvSpPr/>
          <p:nvPr/>
        </p:nvSpPr>
        <p:spPr>
          <a:xfrm>
            <a:off x="428625" y="1643063"/>
            <a:ext cx="7144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50000">
                <a:srgbClr val="C4BBA8">
                  <a:alpha val="2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508246449-5"/>
          <p:cNvSpPr/>
          <p:nvPr/>
        </p:nvSpPr>
        <p:spPr>
          <a:xfrm>
            <a:off x="8708231" y="1643063"/>
            <a:ext cx="7144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4BBA8">
                  <a:alpha val="0"/>
                </a:srgbClr>
              </a:gs>
              <a:gs pos="50000">
                <a:srgbClr val="C4BBA8">
                  <a:alpha val="20000"/>
                </a:srgbClr>
              </a:gs>
              <a:gs pos="100000">
                <a:srgbClr val="C4BBA8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12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2026-07-31T14:30:49.156Z</dcterms:created>
  <dcterms:modified xsi:type="dcterms:W3CDTF">2026-07-31T14:30:49.156Z</dcterms:modified>
</cp:coreProperties>
</file>