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  <Relationship Id="rId17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354404-8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350509-78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190F05">
                  <a:alpha val="65000"/>
                </a:srgbClr>
              </a:gs>
              <a:gs pos="100000">
                <a:srgbClr val="0A0502">
                  <a:alpha val="80000"/>
                </a:srgbClr>
              </a:gs>
            </a:gsLst>
            <a:path path="circle">
              <a:fillToRect l="40000" t="50000" r="6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348639-5"/>
          <p:cNvSpPr txBox="1"/>
          <p:nvPr/>
        </p:nvSpPr>
        <p:spPr>
          <a:xfrm>
            <a:off x="571500" y="328613"/>
            <a:ext cx="1414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B47C4C">
                    <a:alpha val="50000"/>
                  </a:srgbClr>
                </a:solidFill>
                <a:latin typeface="Times New Roman"/>
                <a:ea typeface="Times New Roman"/>
                <a:cs typeface="Times New Roman"/>
              </a:rPr>
              <a:t>◆</a:t>
            </a:r>
            <a:endParaRPr/>
          </a:p>
        </p:txBody>
      </p:sp>
      <p:cxnSp>
        <p:nvCxnSpPr>
          <p:cNvPr id="5" name="el-1785511348637-1"/>
          <p:cNvCxnSpPr/>
          <p:nvPr/>
        </p:nvCxnSpPr>
        <p:spPr>
          <a:xfrm>
            <a:off x="571500" y="433983"/>
            <a:ext cx="8022431" cy="914"/>
          </a:xfrm>
          <a:prstGeom prst="line">
            <a:avLst/>
          </a:prstGeom>
          <a:ln w="10716" cap="flat">
            <a:solidFill>
              <a:srgbClr val="D28C46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511348637-2"/>
          <p:cNvCxnSpPr/>
          <p:nvPr/>
        </p:nvCxnSpPr>
        <p:spPr>
          <a:xfrm>
            <a:off x="8588573" y="428625"/>
            <a:ext cx="914" cy="4307681"/>
          </a:xfrm>
          <a:prstGeom prst="line">
            <a:avLst/>
          </a:prstGeom>
          <a:ln w="10716" cap="flat">
            <a:solidFill>
              <a:srgbClr val="D28C46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511348637-3"/>
          <p:cNvCxnSpPr/>
          <p:nvPr/>
        </p:nvCxnSpPr>
        <p:spPr>
          <a:xfrm>
            <a:off x="571500" y="4730948"/>
            <a:ext cx="8022431" cy="914"/>
          </a:xfrm>
          <a:prstGeom prst="line">
            <a:avLst/>
          </a:prstGeom>
          <a:ln w="10716" cap="flat">
            <a:solidFill>
              <a:srgbClr val="D28C46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511348637-4"/>
          <p:cNvCxnSpPr/>
          <p:nvPr/>
        </p:nvCxnSpPr>
        <p:spPr>
          <a:xfrm>
            <a:off x="576858" y="428625"/>
            <a:ext cx="914" cy="4307681"/>
          </a:xfrm>
          <a:prstGeom prst="line">
            <a:avLst/>
          </a:prstGeom>
          <a:ln w="10716" cap="flat">
            <a:solidFill>
              <a:srgbClr val="D28C46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el-1785511350009-75"/>
          <p:cNvPicPr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8436769" y="4666060"/>
            <a:ext cx="142875" cy="121444"/>
          </a:xfrm>
          <a:prstGeom prst="rect">
            <a:avLst/>
          </a:prstGeom>
          <a:ln>
            <a:noFill/>
          </a:ln>
        </p:spPr>
      </p:pic>
      <p:cxnSp>
        <p:nvCxnSpPr>
          <p:cNvPr id="10" name="el-1785511348659-13"/>
          <p:cNvCxnSpPr/>
          <p:nvPr/>
        </p:nvCxnSpPr>
        <p:spPr>
          <a:xfrm>
            <a:off x="292894" y="1707356"/>
            <a:ext cx="914" cy="285750"/>
          </a:xfrm>
          <a:prstGeom prst="line">
            <a:avLst/>
          </a:prstGeom>
          <a:ln w="14288" cap="flat">
            <a:solidFill>
              <a:srgbClr val="D4A373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5511348659-14"/>
          <p:cNvCxnSpPr/>
          <p:nvPr/>
        </p:nvCxnSpPr>
        <p:spPr>
          <a:xfrm>
            <a:off x="296466" y="2050256"/>
            <a:ext cx="914" cy="428625"/>
          </a:xfrm>
          <a:prstGeom prst="line">
            <a:avLst/>
          </a:prstGeom>
          <a:ln w="21431" cap="flat">
            <a:solidFill>
              <a:srgbClr val="D4A373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85511348660-15"/>
          <p:cNvCxnSpPr/>
          <p:nvPr/>
        </p:nvCxnSpPr>
        <p:spPr>
          <a:xfrm>
            <a:off x="292894" y="2536031"/>
            <a:ext cx="914" cy="285750"/>
          </a:xfrm>
          <a:prstGeom prst="line">
            <a:avLst/>
          </a:prstGeom>
          <a:ln w="14288" cap="flat">
            <a:solidFill>
              <a:srgbClr val="D4A373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85511348660-16"/>
          <p:cNvCxnSpPr/>
          <p:nvPr/>
        </p:nvCxnSpPr>
        <p:spPr>
          <a:xfrm>
            <a:off x="292894" y="2878931"/>
            <a:ext cx="914" cy="214313"/>
          </a:xfrm>
          <a:prstGeom prst="line">
            <a:avLst/>
          </a:prstGeom>
          <a:ln w="14288" cap="flat">
            <a:solidFill>
              <a:srgbClr val="D4A373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85511348661-17"/>
          <p:cNvCxnSpPr/>
          <p:nvPr/>
        </p:nvCxnSpPr>
        <p:spPr>
          <a:xfrm>
            <a:off x="292894" y="3150394"/>
            <a:ext cx="914" cy="285750"/>
          </a:xfrm>
          <a:prstGeom prst="line">
            <a:avLst/>
          </a:prstGeom>
          <a:ln w="14288" cap="flat">
            <a:solidFill>
              <a:srgbClr val="D4A373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511348662-18"/>
          <p:cNvSpPr txBox="1"/>
          <p:nvPr/>
        </p:nvSpPr>
        <p:spPr>
          <a:xfrm>
            <a:off x="7846815" y="2143125"/>
            <a:ext cx="105429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113">
                <a:solidFill>
                  <a:srgbClr val="D4A373">
                    <a:alpha val="15000"/>
                  </a:srgbClr>
                </a:solidFill>
                <a:latin typeface="Times New Roman"/>
                <a:ea typeface="Times New Roman"/>
                <a:cs typeface="Times New Roman"/>
              </a:rPr>
              <a:t>x + 3 = 7</a:t>
            </a:r>
            <a:endParaRPr/>
          </a:p>
        </p:txBody>
      </p:sp>
      <p:sp>
        <p:nvSpPr>
          <p:cNvPr id="16" name="el-1785511348662-19"/>
          <p:cNvSpPr txBox="1"/>
          <p:nvPr/>
        </p:nvSpPr>
        <p:spPr>
          <a:xfrm>
            <a:off x="7638381" y="2457450"/>
            <a:ext cx="1262732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113">
                <a:solidFill>
                  <a:srgbClr val="D4A373">
                    <a:alpha val="15000"/>
                  </a:srgbClr>
                </a:solidFill>
                <a:latin typeface="Times New Roman"/>
                <a:ea typeface="Times New Roman"/>
                <a:cs typeface="Times New Roman"/>
              </a:rPr>
              <a:t>2y – 5 = 11</a:t>
            </a:r>
            <a:endParaRPr/>
          </a:p>
        </p:txBody>
      </p:sp>
      <p:sp>
        <p:nvSpPr>
          <p:cNvPr id="17" name="el-1785511348663-20"/>
          <p:cNvSpPr txBox="1"/>
          <p:nvPr/>
        </p:nvSpPr>
        <p:spPr>
          <a:xfrm>
            <a:off x="8113737" y="2771775"/>
            <a:ext cx="78737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113">
                <a:solidFill>
                  <a:srgbClr val="D4A373">
                    <a:alpha val="15000"/>
                  </a:srgbClr>
                </a:solidFill>
                <a:latin typeface="Times New Roman"/>
                <a:ea typeface="Times New Roman"/>
                <a:cs typeface="Times New Roman"/>
              </a:rPr>
              <a:t>ax = b</a:t>
            </a:r>
            <a:endParaRPr/>
          </a:p>
        </p:txBody>
      </p:sp>
      <p:cxnSp>
        <p:nvCxnSpPr>
          <p:cNvPr id="18" name="el-1785511348645-6"/>
          <p:cNvCxnSpPr/>
          <p:nvPr/>
        </p:nvCxnSpPr>
        <p:spPr>
          <a:xfrm>
            <a:off x="4000500" y="2822228"/>
            <a:ext cx="1143000" cy="914"/>
          </a:xfrm>
          <a:prstGeom prst="line">
            <a:avLst/>
          </a:prstGeom>
          <a:ln w="14288" cap="flat">
            <a:solidFill>
              <a:srgbClr val="B47C4C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511348647-7"/>
          <p:cNvSpPr/>
          <p:nvPr/>
        </p:nvSpPr>
        <p:spPr>
          <a:xfrm>
            <a:off x="4460081" y="2743646"/>
            <a:ext cx="5238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A0F0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348647-7__text"/>
          <p:cNvSpPr txBox="1"/>
          <p:nvPr/>
        </p:nvSpPr>
        <p:spPr>
          <a:xfrm>
            <a:off x="4460081" y="2743646"/>
            <a:ext cx="5238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>
                <a:solidFill>
                  <a:srgbClr val="B47C4C"/>
                </a:solidFill>
                <a:latin typeface="Times New Roman"/>
                <a:ea typeface="Times New Roman"/>
                <a:cs typeface="Times New Roman"/>
              </a:rPr>
              <a:t>·</a:t>
            </a:r>
            <a:endParaRPr/>
          </a:p>
        </p:txBody>
      </p:sp>
      <p:sp>
        <p:nvSpPr>
          <p:cNvPr id="21" name="el-1785511348654-10"/>
          <p:cNvSpPr/>
          <p:nvPr/>
        </p:nvSpPr>
        <p:spPr>
          <a:xfrm>
            <a:off x="3278088" y="4705350"/>
            <a:ext cx="2587823" cy="180975"/>
          </a:xfrm>
          <a:prstGeom prst="roundRect">
            <a:avLst>
              <a:gd name="adj" fmla="val 50000"/>
            </a:avLst>
          </a:prstGeom>
          <a:solidFill>
            <a:srgbClr val="0F0804">
              <a:alpha val="21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348666-22"/>
          <p:cNvSpPr/>
          <p:nvPr/>
        </p:nvSpPr>
        <p:spPr>
          <a:xfrm>
            <a:off x="3284934" y="3000821"/>
            <a:ext cx="2574131" cy="280988"/>
          </a:xfrm>
          <a:prstGeom prst="roundRect">
            <a:avLst>
              <a:gd name="adj" fmla="val 6780"/>
            </a:avLst>
          </a:prstGeom>
          <a:solidFill>
            <a:srgbClr val="140C06">
              <a:alpha val="27000"/>
            </a:srgbClr>
          </a:solidFill>
          <a:ln w="7144" algn="in">
            <a:solidFill>
              <a:srgbClr val="B47C4C">
                <a:alpha val="36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5511350011-76"/>
          <p:cNvSpPr/>
          <p:nvPr/>
        </p:nvSpPr>
        <p:spPr>
          <a:xfrm>
            <a:off x="3506688" y="4758955"/>
            <a:ext cx="96441" cy="737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900" y="96625"/>
                </a:moveTo>
                <a:lnTo>
                  <a:pt x="43900" y="96625"/>
                </a:lnTo>
                <a:cubicBezTo>
                  <a:pt x="44900" y="96958"/>
                  <a:pt x="45800" y="96750"/>
                  <a:pt x="46600" y="96000"/>
                </a:cubicBezTo>
                <a:lnTo>
                  <a:pt x="46600" y="96000"/>
                </a:lnTo>
                <a:lnTo>
                  <a:pt x="46600" y="96000"/>
                </a:lnTo>
                <a:cubicBezTo>
                  <a:pt x="47400" y="95417"/>
                  <a:pt x="47800" y="94458"/>
                  <a:pt x="47800" y="93125"/>
                </a:cubicBezTo>
                <a:lnTo>
                  <a:pt x="47800" y="93125"/>
                </a:lnTo>
                <a:lnTo>
                  <a:pt x="47800" y="10375"/>
                </a:lnTo>
                <a:cubicBezTo>
                  <a:pt x="47800" y="9292"/>
                  <a:pt x="47500" y="8458"/>
                  <a:pt x="46900" y="7875"/>
                </a:cubicBezTo>
                <a:lnTo>
                  <a:pt x="46900" y="7875"/>
                </a:lnTo>
                <a:cubicBezTo>
                  <a:pt x="45167" y="5958"/>
                  <a:pt x="42433" y="4208"/>
                  <a:pt x="38700" y="2625"/>
                </a:cubicBezTo>
                <a:lnTo>
                  <a:pt x="38700" y="2625"/>
                </a:lnTo>
                <a:cubicBezTo>
                  <a:pt x="34900" y="1042"/>
                  <a:pt x="30433" y="167"/>
                  <a:pt x="25300" y="0"/>
                </a:cubicBezTo>
                <a:lnTo>
                  <a:pt x="25300" y="0"/>
                </a:lnTo>
                <a:cubicBezTo>
                  <a:pt x="20833" y="0"/>
                  <a:pt x="16667" y="583"/>
                  <a:pt x="12800" y="1750"/>
                </a:cubicBezTo>
                <a:lnTo>
                  <a:pt x="12800" y="1750"/>
                </a:lnTo>
                <a:cubicBezTo>
                  <a:pt x="8933" y="2917"/>
                  <a:pt x="5733" y="4083"/>
                  <a:pt x="3200" y="5250"/>
                </a:cubicBezTo>
                <a:lnTo>
                  <a:pt x="3200" y="5250"/>
                </a:lnTo>
                <a:cubicBezTo>
                  <a:pt x="1200" y="6417"/>
                  <a:pt x="133" y="8458"/>
                  <a:pt x="0" y="11375"/>
                </a:cubicBezTo>
                <a:lnTo>
                  <a:pt x="0" y="11375"/>
                </a:lnTo>
                <a:lnTo>
                  <a:pt x="0" y="92750"/>
                </a:lnTo>
                <a:cubicBezTo>
                  <a:pt x="0" y="94083"/>
                  <a:pt x="467" y="95083"/>
                  <a:pt x="1400" y="95750"/>
                </a:cubicBezTo>
                <a:lnTo>
                  <a:pt x="1400" y="95750"/>
                </a:lnTo>
                <a:cubicBezTo>
                  <a:pt x="2200" y="96500"/>
                  <a:pt x="3133" y="96750"/>
                  <a:pt x="4200" y="96500"/>
                </a:cubicBezTo>
                <a:lnTo>
                  <a:pt x="4200" y="96500"/>
                </a:lnTo>
                <a:cubicBezTo>
                  <a:pt x="7133" y="95167"/>
                  <a:pt x="10467" y="94000"/>
                  <a:pt x="14200" y="93000"/>
                </a:cubicBezTo>
                <a:lnTo>
                  <a:pt x="14200" y="93000"/>
                </a:lnTo>
                <a:cubicBezTo>
                  <a:pt x="18067" y="91917"/>
                  <a:pt x="21767" y="91375"/>
                  <a:pt x="25300" y="91375"/>
                </a:cubicBezTo>
                <a:lnTo>
                  <a:pt x="25300" y="91375"/>
                </a:lnTo>
                <a:cubicBezTo>
                  <a:pt x="28367" y="91542"/>
                  <a:pt x="31667" y="92125"/>
                  <a:pt x="35200" y="93125"/>
                </a:cubicBezTo>
                <a:lnTo>
                  <a:pt x="35200" y="93125"/>
                </a:lnTo>
                <a:cubicBezTo>
                  <a:pt x="38600" y="94292"/>
                  <a:pt x="41500" y="95458"/>
                  <a:pt x="43900" y="96625"/>
                </a:cubicBezTo>
                <a:lnTo>
                  <a:pt x="43900" y="96625"/>
                </a:lnTo>
                <a:moveTo>
                  <a:pt x="57300" y="96625"/>
                </a:moveTo>
                <a:lnTo>
                  <a:pt x="57300" y="96625"/>
                </a:lnTo>
                <a:cubicBezTo>
                  <a:pt x="59767" y="95458"/>
                  <a:pt x="62700" y="94292"/>
                  <a:pt x="66100" y="93125"/>
                </a:cubicBezTo>
                <a:lnTo>
                  <a:pt x="66100" y="93125"/>
                </a:lnTo>
                <a:lnTo>
                  <a:pt x="66100" y="93125"/>
                </a:lnTo>
                <a:cubicBezTo>
                  <a:pt x="69633" y="92125"/>
                  <a:pt x="72900" y="91542"/>
                  <a:pt x="75900" y="91375"/>
                </a:cubicBezTo>
                <a:lnTo>
                  <a:pt x="75900" y="91375"/>
                </a:lnTo>
                <a:cubicBezTo>
                  <a:pt x="79433" y="91375"/>
                  <a:pt x="83133" y="91917"/>
                  <a:pt x="87000" y="93000"/>
                </a:cubicBezTo>
                <a:lnTo>
                  <a:pt x="87000" y="93000"/>
                </a:lnTo>
                <a:cubicBezTo>
                  <a:pt x="90733" y="94000"/>
                  <a:pt x="94067" y="95167"/>
                  <a:pt x="97000" y="96500"/>
                </a:cubicBezTo>
                <a:lnTo>
                  <a:pt x="97000" y="96500"/>
                </a:lnTo>
                <a:cubicBezTo>
                  <a:pt x="98067" y="96750"/>
                  <a:pt x="99000" y="96500"/>
                  <a:pt x="99800" y="95750"/>
                </a:cubicBezTo>
                <a:lnTo>
                  <a:pt x="99800" y="95750"/>
                </a:lnTo>
                <a:cubicBezTo>
                  <a:pt x="100800" y="95083"/>
                  <a:pt x="101300" y="94083"/>
                  <a:pt x="101300" y="92750"/>
                </a:cubicBezTo>
                <a:lnTo>
                  <a:pt x="101300" y="92750"/>
                </a:lnTo>
                <a:lnTo>
                  <a:pt x="101300" y="11375"/>
                </a:lnTo>
                <a:cubicBezTo>
                  <a:pt x="101167" y="8458"/>
                  <a:pt x="100100" y="6417"/>
                  <a:pt x="98100" y="5250"/>
                </a:cubicBezTo>
                <a:lnTo>
                  <a:pt x="98100" y="5250"/>
                </a:lnTo>
                <a:cubicBezTo>
                  <a:pt x="95500" y="4083"/>
                  <a:pt x="92267" y="2917"/>
                  <a:pt x="88400" y="1750"/>
                </a:cubicBezTo>
                <a:lnTo>
                  <a:pt x="88400" y="1750"/>
                </a:lnTo>
                <a:cubicBezTo>
                  <a:pt x="84533" y="583"/>
                  <a:pt x="80367" y="0"/>
                  <a:pt x="75900" y="0"/>
                </a:cubicBezTo>
                <a:lnTo>
                  <a:pt x="75900" y="0"/>
                </a:lnTo>
                <a:cubicBezTo>
                  <a:pt x="70767" y="167"/>
                  <a:pt x="66333" y="1042"/>
                  <a:pt x="62600" y="2625"/>
                </a:cubicBezTo>
                <a:lnTo>
                  <a:pt x="62600" y="2625"/>
                </a:lnTo>
                <a:cubicBezTo>
                  <a:pt x="58867" y="4208"/>
                  <a:pt x="56100" y="5958"/>
                  <a:pt x="54300" y="7875"/>
                </a:cubicBezTo>
                <a:lnTo>
                  <a:pt x="54300" y="7875"/>
                </a:lnTo>
                <a:cubicBezTo>
                  <a:pt x="53700" y="8458"/>
                  <a:pt x="53400" y="9292"/>
                  <a:pt x="53400" y="10375"/>
                </a:cubicBezTo>
                <a:lnTo>
                  <a:pt x="53400" y="10375"/>
                </a:lnTo>
                <a:lnTo>
                  <a:pt x="53400" y="93125"/>
                </a:lnTo>
                <a:cubicBezTo>
                  <a:pt x="53400" y="94458"/>
                  <a:pt x="53833" y="95417"/>
                  <a:pt x="54700" y="96000"/>
                </a:cubicBezTo>
                <a:lnTo>
                  <a:pt x="54700" y="96000"/>
                </a:lnTo>
                <a:cubicBezTo>
                  <a:pt x="55500" y="96750"/>
                  <a:pt x="56367" y="96958"/>
                  <a:pt x="57300" y="96625"/>
                </a:cubicBezTo>
                <a:lnTo>
                  <a:pt x="57300" y="96625"/>
                </a:lnTo>
              </a:path>
            </a:pathLst>
          </a:custGeom>
          <a:solidFill>
            <a:srgbClr val="B47C4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350013-77"/>
          <p:cNvSpPr/>
          <p:nvPr/>
        </p:nvSpPr>
        <p:spPr>
          <a:xfrm>
            <a:off x="4953298" y="4762351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7C4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348650-8"/>
          <p:cNvSpPr txBox="1"/>
          <p:nvPr/>
        </p:nvSpPr>
        <p:spPr>
          <a:xfrm>
            <a:off x="1893778" y="1580704"/>
            <a:ext cx="5356369" cy="1077218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sx="100000" sy="100000" kx="0" ky="0" algn="ctr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238"/>
              </a:lnSpc>
            </a:pPr>
            <a:r>
              <a:rPr b="1" sz="3260" spc="338">
                <a:solidFill>
                  <a:srgbClr val="F5EEE6"/>
                </a:solidFill>
                <a:latin typeface="Times New Roman"/>
                <a:ea typeface="Times New Roman"/>
                <a:cs typeface="Times New Roman"/>
              </a:rPr>
              <a:t>一元一次方程</a:t>
            </a:r>
            <a:endParaRPr/>
          </a:p>
          <a:p>
            <a:pPr algn="ctr">
              <a:lnSpc>
                <a:spcPts val="4238"/>
              </a:lnSpc>
            </a:pPr>
            <a:r>
              <a:rPr b="1" sz="1800" spc="338">
                <a:solidFill>
                  <a:srgbClr val="F5EEE6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b="1" sz="3260" spc="338">
                <a:gradFill rotWithShape="1">
                  <a:gsLst>
                    <a:gs pos="0">
                      <a:srgbClr val="D4A373"/>
                    </a:gs>
                    <a:gs pos="100000">
                      <a:srgbClr val="B47C4C"/>
                    </a:gs>
                  </a:gsLst>
                  <a:lin ang="2700000" scaled="0"/>
                </a:gradFill>
                <a:latin typeface="Times New Roman"/>
                <a:ea typeface="Times New Roman"/>
                <a:cs typeface="Times New Roman"/>
              </a:rPr>
              <a:t>——从方程术到数学模型</a:t>
            </a:r>
            <a:r>
              <a:rPr b="1" sz="1800" spc="338">
                <a:solidFill>
                  <a:srgbClr val="F5EEE6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/>
          </a:p>
        </p:txBody>
      </p:sp>
      <p:sp>
        <p:nvSpPr>
          <p:cNvPr id="26" name="el-1785511348664-21"/>
          <p:cNvSpPr txBox="1"/>
          <p:nvPr/>
        </p:nvSpPr>
        <p:spPr>
          <a:xfrm>
            <a:off x="3413522" y="3050828"/>
            <a:ext cx="2316956" cy="180975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69">
                <a:solidFill>
                  <a:srgbClr val="DCC9B2">
                    <a:alpha val="90000"/>
                  </a:srgbClr>
                </a:solidFill>
                <a:latin typeface="Times New Roman"/>
                <a:ea typeface="Times New Roman"/>
                <a:cs typeface="Times New Roman"/>
              </a:rPr>
              <a:t>人教版七年级上册 · 第五章</a:t>
            </a:r>
            <a:endParaRPr/>
          </a:p>
        </p:txBody>
      </p:sp>
      <p:sp>
        <p:nvSpPr>
          <p:cNvPr id="27" name="el-1785511348651-9"/>
          <p:cNvSpPr txBox="1"/>
          <p:nvPr/>
        </p:nvSpPr>
        <p:spPr>
          <a:xfrm>
            <a:off x="3321844" y="3396109"/>
            <a:ext cx="2500313" cy="166688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13">
                <a:solidFill>
                  <a:srgbClr val="DCC9B2">
                    <a:alpha val="90000"/>
                  </a:srgbClr>
                </a:solidFill>
                <a:latin typeface="Times New Roman"/>
                <a:ea typeface="Times New Roman"/>
                <a:cs typeface="Times New Roman"/>
              </a:rPr>
              <a:t>方程——刻画现实世界的数学模型</a:t>
            </a:r>
            <a:endParaRPr/>
          </a:p>
        </p:txBody>
      </p:sp>
      <p:sp>
        <p:nvSpPr>
          <p:cNvPr id="28" name="el-1785511348656-11"/>
          <p:cNvSpPr txBox="1"/>
          <p:nvPr/>
        </p:nvSpPr>
        <p:spPr>
          <a:xfrm>
            <a:off x="3606701" y="4733925"/>
            <a:ext cx="1343025" cy="119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225">
                <a:solidFill>
                  <a:srgbClr val="BCA88A">
                    <a:alpha val="70000"/>
                  </a:srgbClr>
                </a:solidFill>
                <a:latin typeface="Times New Roman"/>
                <a:ea typeface="Times New Roman"/>
                <a:cs typeface="Times New Roman"/>
              </a:rPr>
              <a:t>九章算术 · 方程术</a:t>
            </a:r>
            <a:endParaRPr/>
          </a:p>
        </p:txBody>
      </p:sp>
      <p:sp>
        <p:nvSpPr>
          <p:cNvPr id="29" name="el-1785511348656-12"/>
          <p:cNvSpPr txBox="1"/>
          <p:nvPr/>
        </p:nvSpPr>
        <p:spPr>
          <a:xfrm>
            <a:off x="5042595" y="4733925"/>
            <a:ext cx="705445" cy="119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225">
                <a:solidFill>
                  <a:srgbClr val="BCA88A">
                    <a:alpha val="70000"/>
                  </a:srgbClr>
                </a:solidFill>
                <a:latin typeface="Times New Roman"/>
                <a:ea typeface="Times New Roman"/>
                <a:cs typeface="Times New Roman"/>
              </a:rPr>
              <a:t>古今传承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9F4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346159-2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11344438-3"/>
          <p:cNvCxnSpPr/>
          <p:nvPr/>
        </p:nvCxnSpPr>
        <p:spPr>
          <a:xfrm>
            <a:off x="360759" y="4810125"/>
            <a:ext cx="914" cy="119063"/>
          </a:xfrm>
          <a:prstGeom prst="line">
            <a:avLst/>
          </a:prstGeom>
          <a:ln w="7144" cap="flat">
            <a:solidFill>
              <a:srgbClr val="D0C0A8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5511344436-1"/>
          <p:cNvSpPr txBox="1"/>
          <p:nvPr/>
        </p:nvSpPr>
        <p:spPr>
          <a:xfrm>
            <a:off x="464344" y="4810125"/>
            <a:ext cx="1001390" cy="119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113">
                <a:solidFill>
                  <a:srgbClr val="B8A48A">
                    <a:alpha val="50000"/>
                  </a:srgbClr>
                </a:solidFill>
                <a:latin typeface="Segoe UI"/>
                <a:ea typeface="Segoe UI"/>
                <a:cs typeface="Segoe UI"/>
              </a:rPr>
              <a:t>九章算术 · 方程术</a:t>
            </a:r>
            <a:endParaRPr/>
          </a:p>
        </p:txBody>
      </p:sp>
      <p:sp>
        <p:nvSpPr>
          <p:cNvPr id="5" name="el-1785511344437-2"/>
          <p:cNvSpPr txBox="1"/>
          <p:nvPr/>
        </p:nvSpPr>
        <p:spPr>
          <a:xfrm>
            <a:off x="8663955" y="857250"/>
            <a:ext cx="251445" cy="23906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/>
          <a:lstStyle/>
          <a:p>
            <a:pPr algn="l">
              <a:lnSpc>
                <a:spcPts val="1980"/>
              </a:lnSpc>
            </a:pPr>
            <a:r>
              <a:rPr sz="900" spc="338">
                <a:solidFill>
                  <a:srgbClr val="C8B8A0">
                    <a:alpha val="30000"/>
                  </a:srgbClr>
                </a:solidFill>
                <a:latin typeface="Segoe UI"/>
                <a:ea typeface="Segoe UI"/>
                <a:cs typeface="Segoe UI"/>
              </a:rPr>
              <a:t>群物总杂 · 各列有数 · 并列为行</a:t>
            </a:r>
            <a:endParaRPr/>
          </a:p>
        </p:txBody>
      </p:sp>
      <p:sp>
        <p:nvSpPr>
          <p:cNvPr id="6" name="el-1785511344440-4"/>
          <p:cNvSpPr/>
          <p:nvPr/>
        </p:nvSpPr>
        <p:spPr>
          <a:xfrm>
            <a:off x="0" y="0"/>
            <a:ext cx="91440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CF2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11344441-5"/>
          <p:cNvCxnSpPr/>
          <p:nvPr/>
        </p:nvCxnSpPr>
        <p:spPr>
          <a:xfrm>
            <a:off x="0" y="564356"/>
            <a:ext cx="9144000" cy="914"/>
          </a:xfrm>
          <a:prstGeom prst="line">
            <a:avLst/>
          </a:prstGeom>
          <a:ln w="14288" cap="flat">
            <a:solidFill>
              <a:srgbClr val="A07850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1345172-13"/>
          <p:cNvSpPr/>
          <p:nvPr/>
        </p:nvSpPr>
        <p:spPr>
          <a:xfrm>
            <a:off x="428625" y="191095"/>
            <a:ext cx="225028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944"/>
                </a:moveTo>
                <a:lnTo>
                  <a:pt x="0" y="10944"/>
                </a:lnTo>
                <a:lnTo>
                  <a:pt x="0" y="21889"/>
                </a:lnTo>
                <a:cubicBezTo>
                  <a:pt x="0" y="24000"/>
                  <a:pt x="514" y="25741"/>
                  <a:pt x="1542" y="27111"/>
                </a:cubicBezTo>
                <a:lnTo>
                  <a:pt x="1542" y="27111"/>
                </a:lnTo>
                <a:cubicBezTo>
                  <a:pt x="2569" y="28481"/>
                  <a:pt x="3875" y="29167"/>
                  <a:pt x="5458" y="29167"/>
                </a:cubicBezTo>
                <a:lnTo>
                  <a:pt x="5458" y="29167"/>
                </a:lnTo>
                <a:lnTo>
                  <a:pt x="8208" y="29167"/>
                </a:lnTo>
                <a:lnTo>
                  <a:pt x="16417" y="29167"/>
                </a:lnTo>
                <a:lnTo>
                  <a:pt x="16417" y="10944"/>
                </a:lnTo>
                <a:cubicBezTo>
                  <a:pt x="16306" y="7907"/>
                  <a:pt x="15500" y="5315"/>
                  <a:pt x="14000" y="3167"/>
                </a:cubicBezTo>
                <a:lnTo>
                  <a:pt x="14000" y="3167"/>
                </a:lnTo>
                <a:cubicBezTo>
                  <a:pt x="12417" y="1204"/>
                  <a:pt x="10486" y="148"/>
                  <a:pt x="8208" y="0"/>
                </a:cubicBezTo>
                <a:lnTo>
                  <a:pt x="8208" y="0"/>
                </a:lnTo>
                <a:cubicBezTo>
                  <a:pt x="5931" y="148"/>
                  <a:pt x="3986" y="1204"/>
                  <a:pt x="2375" y="3167"/>
                </a:cubicBezTo>
                <a:lnTo>
                  <a:pt x="2375" y="3167"/>
                </a:lnTo>
                <a:cubicBezTo>
                  <a:pt x="903" y="5315"/>
                  <a:pt x="111" y="7907"/>
                  <a:pt x="0" y="10944"/>
                </a:cubicBezTo>
                <a:lnTo>
                  <a:pt x="0" y="10944"/>
                </a:lnTo>
                <a:moveTo>
                  <a:pt x="19125" y="0"/>
                </a:moveTo>
                <a:lnTo>
                  <a:pt x="19125" y="0"/>
                </a:lnTo>
                <a:cubicBezTo>
                  <a:pt x="20958" y="3185"/>
                  <a:pt x="21875" y="6833"/>
                  <a:pt x="21875" y="10944"/>
                </a:cubicBezTo>
                <a:lnTo>
                  <a:pt x="21875" y="10944"/>
                </a:lnTo>
                <a:lnTo>
                  <a:pt x="21875" y="80222"/>
                </a:lnTo>
                <a:cubicBezTo>
                  <a:pt x="21986" y="84296"/>
                  <a:pt x="23069" y="87704"/>
                  <a:pt x="25125" y="90444"/>
                </a:cubicBezTo>
                <a:lnTo>
                  <a:pt x="25125" y="90444"/>
                </a:lnTo>
                <a:cubicBezTo>
                  <a:pt x="27181" y="93185"/>
                  <a:pt x="29750" y="94630"/>
                  <a:pt x="32833" y="94778"/>
                </a:cubicBezTo>
                <a:lnTo>
                  <a:pt x="32833" y="94778"/>
                </a:lnTo>
                <a:cubicBezTo>
                  <a:pt x="35889" y="94630"/>
                  <a:pt x="38444" y="93185"/>
                  <a:pt x="40500" y="90444"/>
                </a:cubicBezTo>
                <a:lnTo>
                  <a:pt x="40500" y="90444"/>
                </a:lnTo>
                <a:cubicBezTo>
                  <a:pt x="42556" y="87704"/>
                  <a:pt x="43639" y="84296"/>
                  <a:pt x="43750" y="80222"/>
                </a:cubicBezTo>
                <a:lnTo>
                  <a:pt x="43750" y="80222"/>
                </a:lnTo>
                <a:lnTo>
                  <a:pt x="43750" y="79056"/>
                </a:lnTo>
                <a:cubicBezTo>
                  <a:pt x="43861" y="75278"/>
                  <a:pt x="44833" y="72093"/>
                  <a:pt x="46667" y="69500"/>
                </a:cubicBezTo>
                <a:lnTo>
                  <a:pt x="46667" y="69500"/>
                </a:lnTo>
                <a:cubicBezTo>
                  <a:pt x="48583" y="67056"/>
                  <a:pt x="50972" y="65759"/>
                  <a:pt x="53833" y="65611"/>
                </a:cubicBezTo>
                <a:lnTo>
                  <a:pt x="53833" y="65611"/>
                </a:lnTo>
                <a:lnTo>
                  <a:pt x="82042" y="65611"/>
                </a:lnTo>
                <a:lnTo>
                  <a:pt x="82042" y="21889"/>
                </a:lnTo>
                <a:cubicBezTo>
                  <a:pt x="81931" y="15667"/>
                  <a:pt x="80333" y="10500"/>
                  <a:pt x="77250" y="6389"/>
                </a:cubicBezTo>
                <a:lnTo>
                  <a:pt x="77250" y="6389"/>
                </a:lnTo>
                <a:cubicBezTo>
                  <a:pt x="74167" y="2278"/>
                  <a:pt x="70292" y="148"/>
                  <a:pt x="65625" y="0"/>
                </a:cubicBezTo>
                <a:lnTo>
                  <a:pt x="65625" y="0"/>
                </a:lnTo>
                <a:lnTo>
                  <a:pt x="19125" y="0"/>
                </a:lnTo>
                <a:moveTo>
                  <a:pt x="79292" y="102111"/>
                </a:moveTo>
                <a:lnTo>
                  <a:pt x="79292" y="102111"/>
                </a:lnTo>
                <a:cubicBezTo>
                  <a:pt x="84764" y="101926"/>
                  <a:pt x="89264" y="99407"/>
                  <a:pt x="92792" y="94556"/>
                </a:cubicBezTo>
                <a:lnTo>
                  <a:pt x="92792" y="94556"/>
                </a:lnTo>
                <a:lnTo>
                  <a:pt x="92792" y="94556"/>
                </a:lnTo>
                <a:cubicBezTo>
                  <a:pt x="96431" y="89852"/>
                  <a:pt x="98319" y="83852"/>
                  <a:pt x="98458" y="76556"/>
                </a:cubicBezTo>
                <a:lnTo>
                  <a:pt x="98458" y="76556"/>
                </a:lnTo>
                <a:cubicBezTo>
                  <a:pt x="98319" y="74296"/>
                  <a:pt x="97403" y="73093"/>
                  <a:pt x="95708" y="72944"/>
                </a:cubicBezTo>
                <a:lnTo>
                  <a:pt x="95708" y="72944"/>
                </a:lnTo>
                <a:lnTo>
                  <a:pt x="53833" y="72944"/>
                </a:lnTo>
                <a:cubicBezTo>
                  <a:pt x="50972" y="73241"/>
                  <a:pt x="49431" y="75278"/>
                  <a:pt x="49208" y="79056"/>
                </a:cubicBezTo>
                <a:lnTo>
                  <a:pt x="49208" y="79056"/>
                </a:lnTo>
                <a:lnTo>
                  <a:pt x="49208" y="80222"/>
                </a:lnTo>
                <a:cubicBezTo>
                  <a:pt x="49097" y="86444"/>
                  <a:pt x="47500" y="91611"/>
                  <a:pt x="44417" y="95722"/>
                </a:cubicBezTo>
                <a:lnTo>
                  <a:pt x="44417" y="95722"/>
                </a:lnTo>
                <a:cubicBezTo>
                  <a:pt x="41361" y="99796"/>
                  <a:pt x="37500" y="101926"/>
                  <a:pt x="32833" y="102111"/>
                </a:cubicBezTo>
                <a:lnTo>
                  <a:pt x="32833" y="102111"/>
                </a:lnTo>
                <a:lnTo>
                  <a:pt x="62875" y="102111"/>
                </a:lnTo>
                <a:lnTo>
                  <a:pt x="79292" y="102111"/>
                </a:lnTo>
              </a:path>
            </a:pathLst>
          </a:custGeom>
          <a:solidFill>
            <a:srgbClr val="8B5A2B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344448-7"/>
          <p:cNvSpPr/>
          <p:nvPr/>
        </p:nvSpPr>
        <p:spPr>
          <a:xfrm>
            <a:off x="7071866" y="178594"/>
            <a:ext cx="1643509" cy="200025"/>
          </a:xfrm>
          <a:prstGeom prst="roundRect">
            <a:avLst>
              <a:gd name="adj" fmla="val 50000"/>
            </a:avLst>
          </a:prstGeom>
          <a:solidFill>
            <a:srgbClr val="B4966E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345462-14"/>
          <p:cNvSpPr/>
          <p:nvPr/>
        </p:nvSpPr>
        <p:spPr>
          <a:xfrm>
            <a:off x="7186166" y="22145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60000" y="63500"/>
                </a:moveTo>
                <a:lnTo>
                  <a:pt x="60000" y="63500"/>
                </a:lnTo>
                <a:lnTo>
                  <a:pt x="31667" y="74417"/>
                </a:lnTo>
                <a:cubicBezTo>
                  <a:pt x="29722" y="74917"/>
                  <a:pt x="28083" y="74528"/>
                  <a:pt x="26750" y="73250"/>
                </a:cubicBezTo>
                <a:lnTo>
                  <a:pt x="26750" y="73250"/>
                </a:lnTo>
                <a:cubicBezTo>
                  <a:pt x="25472" y="71917"/>
                  <a:pt x="25083" y="70278"/>
                  <a:pt x="25583" y="68333"/>
                </a:cubicBezTo>
                <a:lnTo>
                  <a:pt x="25583" y="68333"/>
                </a:lnTo>
                <a:lnTo>
                  <a:pt x="36500" y="40000"/>
                </a:lnTo>
                <a:cubicBezTo>
                  <a:pt x="37167" y="38333"/>
                  <a:pt x="38333" y="37167"/>
                  <a:pt x="40000" y="36500"/>
                </a:cubicBezTo>
                <a:lnTo>
                  <a:pt x="40000" y="36500"/>
                </a:lnTo>
                <a:lnTo>
                  <a:pt x="68333" y="25583"/>
                </a:lnTo>
                <a:cubicBezTo>
                  <a:pt x="70278" y="25083"/>
                  <a:pt x="71917" y="25472"/>
                  <a:pt x="73250" y="26750"/>
                </a:cubicBezTo>
                <a:lnTo>
                  <a:pt x="73250" y="26750"/>
                </a:lnTo>
                <a:cubicBezTo>
                  <a:pt x="74528" y="28083"/>
                  <a:pt x="74917" y="29722"/>
                  <a:pt x="74417" y="31667"/>
                </a:cubicBezTo>
                <a:lnTo>
                  <a:pt x="74417" y="31667"/>
                </a:lnTo>
                <a:lnTo>
                  <a:pt x="63500" y="60000"/>
                </a:lnTo>
                <a:cubicBezTo>
                  <a:pt x="62833" y="61667"/>
                  <a:pt x="61667" y="62833"/>
                  <a:pt x="60000" y="63500"/>
                </a:cubicBezTo>
                <a:lnTo>
                  <a:pt x="60000" y="63500"/>
                </a:lnTo>
                <a:moveTo>
                  <a:pt x="56250" y="50000"/>
                </a:moveTo>
                <a:lnTo>
                  <a:pt x="56250" y="50000"/>
                </a:lnTo>
                <a:cubicBezTo>
                  <a:pt x="56250" y="48167"/>
                  <a:pt x="55667" y="46667"/>
                  <a:pt x="54500" y="45500"/>
                </a:cubicBezTo>
                <a:lnTo>
                  <a:pt x="54500" y="45500"/>
                </a:lnTo>
                <a:lnTo>
                  <a:pt x="54500" y="45500"/>
                </a:lnTo>
                <a:cubicBezTo>
                  <a:pt x="53333" y="44333"/>
                  <a:pt x="51833" y="43750"/>
                  <a:pt x="50000" y="43750"/>
                </a:cubicBezTo>
                <a:lnTo>
                  <a:pt x="50000" y="43750"/>
                </a:lnTo>
                <a:cubicBezTo>
                  <a:pt x="48167" y="43750"/>
                  <a:pt x="46667" y="44333"/>
                  <a:pt x="45500" y="45500"/>
                </a:cubicBezTo>
                <a:lnTo>
                  <a:pt x="45500" y="45500"/>
                </a:lnTo>
                <a:cubicBezTo>
                  <a:pt x="44333" y="46667"/>
                  <a:pt x="43750" y="48167"/>
                  <a:pt x="43750" y="50000"/>
                </a:cubicBezTo>
                <a:lnTo>
                  <a:pt x="43750" y="50000"/>
                </a:lnTo>
                <a:cubicBezTo>
                  <a:pt x="43750" y="51833"/>
                  <a:pt x="44333" y="53333"/>
                  <a:pt x="45500" y="54500"/>
                </a:cubicBezTo>
                <a:lnTo>
                  <a:pt x="45500" y="54500"/>
                </a:lnTo>
                <a:cubicBezTo>
                  <a:pt x="46667" y="55667"/>
                  <a:pt x="48167" y="56250"/>
                  <a:pt x="50000" y="56250"/>
                </a:cubicBezTo>
                <a:lnTo>
                  <a:pt x="50000" y="56250"/>
                </a:lnTo>
                <a:cubicBezTo>
                  <a:pt x="51833" y="56250"/>
                  <a:pt x="53333" y="55667"/>
                  <a:pt x="54500" y="54500"/>
                </a:cubicBezTo>
                <a:lnTo>
                  <a:pt x="54500" y="54500"/>
                </a:lnTo>
                <a:cubicBezTo>
                  <a:pt x="55667" y="53333"/>
                  <a:pt x="56250" y="51833"/>
                  <a:pt x="56250" y="50000"/>
                </a:cubicBezTo>
                <a:lnTo>
                  <a:pt x="56250" y="50000"/>
                </a:lnTo>
              </a:path>
            </a:pathLst>
          </a:custGeom>
          <a:solidFill>
            <a:srgbClr val="A0805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44449-8"/>
          <p:cNvSpPr txBox="1"/>
          <p:nvPr/>
        </p:nvSpPr>
        <p:spPr>
          <a:xfrm>
            <a:off x="782241" y="159544"/>
            <a:ext cx="892969" cy="2381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spc="113">
                <a:gradFill rotWithShape="1">
                  <a:gsLst>
                    <a:gs pos="0">
                      <a:srgbClr val="5A3E1B"/>
                    </a:gs>
                    <a:gs pos="100000">
                      <a:srgbClr val="8B6B3C"/>
                    </a:gs>
                  </a:gsLst>
                  <a:lin ang="2700000" scaled="0"/>
                </a:gradFill>
                <a:latin typeface="Segoe UI"/>
                <a:ea typeface="Segoe UI"/>
                <a:cs typeface="Segoe UI"/>
              </a:rPr>
              <a:t>本章导航</a:t>
            </a:r>
            <a:endParaRPr/>
          </a:p>
        </p:txBody>
      </p:sp>
      <p:sp>
        <p:nvSpPr>
          <p:cNvPr id="12" name="el-1785511344447-6"/>
          <p:cNvSpPr txBox="1"/>
          <p:nvPr/>
        </p:nvSpPr>
        <p:spPr>
          <a:xfrm>
            <a:off x="7186166" y="207169"/>
            <a:ext cx="158635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4306">
              <a:lnSpc>
                <a:spcPct val="100000"/>
              </a:lnSpc>
            </a:pPr>
            <a:r>
              <a:rPr sz="900" spc="56">
                <a:solidFill>
                  <a:srgbClr val="8B7A5E"/>
                </a:solidFill>
                <a:latin typeface="Segoe UI"/>
                <a:ea typeface="Segoe UI"/>
                <a:cs typeface="Segoe UI"/>
              </a:rPr>
              <a:t>第五章 · 一元一次方程</a:t>
            </a:r>
            <a:endParaRPr/>
          </a:p>
        </p:txBody>
      </p:sp>
      <p:sp>
        <p:nvSpPr>
          <p:cNvPr id="13" name="el-1785511344455-9"/>
          <p:cNvSpPr/>
          <p:nvPr/>
        </p:nvSpPr>
        <p:spPr>
          <a:xfrm>
            <a:off x="1071563" y="1392882"/>
            <a:ext cx="2143125" cy="2786360"/>
          </a:xfrm>
          <a:prstGeom prst="roundRect">
            <a:avLst>
              <a:gd name="adj" fmla="val 10667"/>
            </a:avLst>
          </a:prstGeom>
          <a:solidFill>
            <a:srgbClr val="FFFCF2">
              <a:alpha val="70000"/>
            </a:srgbClr>
          </a:solidFill>
          <a:ln w="7144" algn="in">
            <a:solidFill>
              <a:srgbClr val="C8B496">
                <a:alpha val="30000"/>
              </a:srgbClr>
            </a:solidFill>
            <a:prstDash val="solid"/>
          </a:ln>
          <a:effectLst>
            <a:outerShdw blurRad="214313" dist="85725" dir="5400000" sx="100000" sy="100000" kx="0" ky="0" algn="ctr">
              <a:srgbClr val="644628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5511344464-12"/>
          <p:cNvSpPr/>
          <p:nvPr/>
        </p:nvSpPr>
        <p:spPr>
          <a:xfrm>
            <a:off x="1504429" y="1400026"/>
            <a:ext cx="1277388" cy="285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85C3A">
                  <a:alpha val="0"/>
                </a:srgbClr>
              </a:gs>
              <a:gs pos="25000">
                <a:srgbClr val="B85C3A">
                  <a:alpha val="60000"/>
                </a:srgbClr>
              </a:gs>
              <a:gs pos="50000">
                <a:srgbClr val="D48A5A">
                  <a:alpha val="60000"/>
                </a:srgbClr>
              </a:gs>
              <a:gs pos="75000">
                <a:srgbClr val="B85C3A">
                  <a:alpha val="60000"/>
                </a:srgbClr>
              </a:gs>
              <a:gs pos="100000">
                <a:srgbClr val="B85C3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344487-21"/>
          <p:cNvSpPr/>
          <p:nvPr/>
        </p:nvSpPr>
        <p:spPr>
          <a:xfrm>
            <a:off x="1914525" y="2085826"/>
            <a:ext cx="457200" cy="457200"/>
          </a:xfrm>
          <a:prstGeom prst="ellipse">
            <a:avLst/>
          </a:prstGeom>
          <a:solidFill>
            <a:srgbClr val="C8AA82">
              <a:alpha val="15000"/>
            </a:srgbClr>
          </a:solidFill>
          <a:ln w="7144" algn="in">
            <a:solidFill>
              <a:srgbClr val="B4966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511345483-24"/>
          <p:cNvSpPr/>
          <p:nvPr/>
        </p:nvSpPr>
        <p:spPr>
          <a:xfrm>
            <a:off x="1982796" y="2185839"/>
            <a:ext cx="320657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500" y="6259"/>
                </a:moveTo>
                <a:lnTo>
                  <a:pt x="59500" y="6259"/>
                </a:lnTo>
                <a:lnTo>
                  <a:pt x="79353" y="6259"/>
                </a:lnTo>
                <a:cubicBezTo>
                  <a:pt x="80804" y="6259"/>
                  <a:pt x="82000" y="6840"/>
                  <a:pt x="82941" y="8000"/>
                </a:cubicBezTo>
                <a:lnTo>
                  <a:pt x="82941" y="8000"/>
                </a:lnTo>
                <a:cubicBezTo>
                  <a:pt x="83863" y="9185"/>
                  <a:pt x="84324" y="10691"/>
                  <a:pt x="84324" y="12519"/>
                </a:cubicBezTo>
                <a:lnTo>
                  <a:pt x="84324" y="12519"/>
                </a:lnTo>
                <a:cubicBezTo>
                  <a:pt x="84324" y="14321"/>
                  <a:pt x="83863" y="15815"/>
                  <a:pt x="82941" y="17000"/>
                </a:cubicBezTo>
                <a:lnTo>
                  <a:pt x="82941" y="17000"/>
                </a:lnTo>
                <a:cubicBezTo>
                  <a:pt x="82000" y="18160"/>
                  <a:pt x="80804" y="18741"/>
                  <a:pt x="79353" y="18741"/>
                </a:cubicBezTo>
                <a:lnTo>
                  <a:pt x="79353" y="18741"/>
                </a:lnTo>
                <a:lnTo>
                  <a:pt x="61676" y="18741"/>
                </a:lnTo>
                <a:cubicBezTo>
                  <a:pt x="60755" y="23951"/>
                  <a:pt x="58382" y="27667"/>
                  <a:pt x="54559" y="29889"/>
                </a:cubicBezTo>
                <a:lnTo>
                  <a:pt x="54559" y="29889"/>
                </a:lnTo>
                <a:lnTo>
                  <a:pt x="54559" y="87519"/>
                </a:lnTo>
                <a:lnTo>
                  <a:pt x="79353" y="87519"/>
                </a:lnTo>
                <a:cubicBezTo>
                  <a:pt x="80804" y="87519"/>
                  <a:pt x="82000" y="88099"/>
                  <a:pt x="82941" y="89259"/>
                </a:cubicBezTo>
                <a:lnTo>
                  <a:pt x="82941" y="89259"/>
                </a:lnTo>
                <a:cubicBezTo>
                  <a:pt x="83863" y="90420"/>
                  <a:pt x="84324" y="91914"/>
                  <a:pt x="84324" y="93741"/>
                </a:cubicBezTo>
                <a:lnTo>
                  <a:pt x="84324" y="93741"/>
                </a:lnTo>
                <a:cubicBezTo>
                  <a:pt x="84324" y="95568"/>
                  <a:pt x="83863" y="97074"/>
                  <a:pt x="82941" y="98259"/>
                </a:cubicBezTo>
                <a:lnTo>
                  <a:pt x="82941" y="98259"/>
                </a:lnTo>
                <a:cubicBezTo>
                  <a:pt x="82000" y="99420"/>
                  <a:pt x="80804" y="100000"/>
                  <a:pt x="79353" y="100000"/>
                </a:cubicBezTo>
                <a:lnTo>
                  <a:pt x="79353" y="100000"/>
                </a:lnTo>
                <a:lnTo>
                  <a:pt x="49588" y="100000"/>
                </a:lnTo>
                <a:lnTo>
                  <a:pt x="19794" y="100000"/>
                </a:lnTo>
                <a:cubicBezTo>
                  <a:pt x="18363" y="100000"/>
                  <a:pt x="17176" y="99420"/>
                  <a:pt x="16235" y="98259"/>
                </a:cubicBezTo>
                <a:lnTo>
                  <a:pt x="16235" y="98259"/>
                </a:lnTo>
                <a:cubicBezTo>
                  <a:pt x="15314" y="97074"/>
                  <a:pt x="14853" y="95568"/>
                  <a:pt x="14853" y="93741"/>
                </a:cubicBezTo>
                <a:lnTo>
                  <a:pt x="14853" y="93741"/>
                </a:lnTo>
                <a:cubicBezTo>
                  <a:pt x="14853" y="91914"/>
                  <a:pt x="15314" y="90420"/>
                  <a:pt x="16235" y="89259"/>
                </a:cubicBezTo>
                <a:lnTo>
                  <a:pt x="16235" y="89259"/>
                </a:lnTo>
                <a:cubicBezTo>
                  <a:pt x="17176" y="88099"/>
                  <a:pt x="18363" y="87519"/>
                  <a:pt x="19794" y="87519"/>
                </a:cubicBezTo>
                <a:lnTo>
                  <a:pt x="19794" y="87519"/>
                </a:lnTo>
                <a:lnTo>
                  <a:pt x="44618" y="87519"/>
                </a:lnTo>
                <a:lnTo>
                  <a:pt x="44618" y="29889"/>
                </a:lnTo>
                <a:cubicBezTo>
                  <a:pt x="40794" y="27667"/>
                  <a:pt x="38422" y="23951"/>
                  <a:pt x="37500" y="18741"/>
                </a:cubicBezTo>
                <a:lnTo>
                  <a:pt x="37500" y="18741"/>
                </a:lnTo>
                <a:lnTo>
                  <a:pt x="19794" y="18741"/>
                </a:lnTo>
                <a:cubicBezTo>
                  <a:pt x="18363" y="18741"/>
                  <a:pt x="17176" y="18160"/>
                  <a:pt x="16235" y="17000"/>
                </a:cubicBezTo>
                <a:lnTo>
                  <a:pt x="16235" y="17000"/>
                </a:lnTo>
                <a:cubicBezTo>
                  <a:pt x="15314" y="15815"/>
                  <a:pt x="14853" y="14321"/>
                  <a:pt x="14853" y="12519"/>
                </a:cubicBezTo>
                <a:lnTo>
                  <a:pt x="14853" y="12519"/>
                </a:lnTo>
                <a:cubicBezTo>
                  <a:pt x="14853" y="10691"/>
                  <a:pt x="15314" y="9185"/>
                  <a:pt x="16235" y="8000"/>
                </a:cubicBezTo>
                <a:lnTo>
                  <a:pt x="16235" y="8000"/>
                </a:lnTo>
                <a:cubicBezTo>
                  <a:pt x="17176" y="6840"/>
                  <a:pt x="18363" y="6259"/>
                  <a:pt x="19794" y="6259"/>
                </a:cubicBezTo>
                <a:lnTo>
                  <a:pt x="19794" y="6259"/>
                </a:lnTo>
                <a:lnTo>
                  <a:pt x="39647" y="6259"/>
                </a:lnTo>
                <a:cubicBezTo>
                  <a:pt x="42039" y="2210"/>
                  <a:pt x="45353" y="123"/>
                  <a:pt x="49588" y="0"/>
                </a:cubicBezTo>
                <a:lnTo>
                  <a:pt x="49588" y="0"/>
                </a:lnTo>
                <a:cubicBezTo>
                  <a:pt x="53824" y="123"/>
                  <a:pt x="57127" y="2210"/>
                  <a:pt x="59500" y="6259"/>
                </a:cubicBezTo>
                <a:lnTo>
                  <a:pt x="59500" y="6259"/>
                </a:lnTo>
                <a:moveTo>
                  <a:pt x="68206" y="62519"/>
                </a:moveTo>
                <a:lnTo>
                  <a:pt x="68206" y="62519"/>
                </a:lnTo>
                <a:lnTo>
                  <a:pt x="90529" y="62519"/>
                </a:lnTo>
                <a:lnTo>
                  <a:pt x="79353" y="38296"/>
                </a:lnTo>
                <a:lnTo>
                  <a:pt x="68206" y="62519"/>
                </a:lnTo>
                <a:moveTo>
                  <a:pt x="79353" y="81259"/>
                </a:moveTo>
                <a:lnTo>
                  <a:pt x="79353" y="81259"/>
                </a:lnTo>
                <a:cubicBezTo>
                  <a:pt x="74392" y="81111"/>
                  <a:pt x="70108" y="79605"/>
                  <a:pt x="66500" y="76741"/>
                </a:cubicBezTo>
                <a:lnTo>
                  <a:pt x="66500" y="76741"/>
                </a:lnTo>
                <a:lnTo>
                  <a:pt x="66500" y="76741"/>
                </a:lnTo>
                <a:cubicBezTo>
                  <a:pt x="62971" y="73877"/>
                  <a:pt x="60745" y="70235"/>
                  <a:pt x="59824" y="65815"/>
                </a:cubicBezTo>
                <a:lnTo>
                  <a:pt x="59824" y="65815"/>
                </a:lnTo>
                <a:cubicBezTo>
                  <a:pt x="59510" y="63617"/>
                  <a:pt x="59873" y="61531"/>
                  <a:pt x="60912" y="59556"/>
                </a:cubicBezTo>
                <a:lnTo>
                  <a:pt x="60912" y="59556"/>
                </a:lnTo>
                <a:lnTo>
                  <a:pt x="75647" y="27741"/>
                </a:lnTo>
                <a:cubicBezTo>
                  <a:pt x="76471" y="25914"/>
                  <a:pt x="77706" y="25000"/>
                  <a:pt x="79353" y="25000"/>
                </a:cubicBezTo>
                <a:lnTo>
                  <a:pt x="79353" y="25000"/>
                </a:lnTo>
                <a:cubicBezTo>
                  <a:pt x="81020" y="25123"/>
                  <a:pt x="82265" y="26037"/>
                  <a:pt x="83088" y="27741"/>
                </a:cubicBezTo>
                <a:lnTo>
                  <a:pt x="83088" y="27741"/>
                </a:lnTo>
                <a:lnTo>
                  <a:pt x="97824" y="59556"/>
                </a:lnTo>
                <a:cubicBezTo>
                  <a:pt x="98863" y="61531"/>
                  <a:pt x="99225" y="63617"/>
                  <a:pt x="98912" y="65815"/>
                </a:cubicBezTo>
                <a:lnTo>
                  <a:pt x="98912" y="65815"/>
                </a:lnTo>
                <a:cubicBezTo>
                  <a:pt x="97971" y="70235"/>
                  <a:pt x="95745" y="73877"/>
                  <a:pt x="92235" y="76741"/>
                </a:cubicBezTo>
                <a:lnTo>
                  <a:pt x="92235" y="76741"/>
                </a:lnTo>
                <a:cubicBezTo>
                  <a:pt x="88627" y="79605"/>
                  <a:pt x="84333" y="81111"/>
                  <a:pt x="79353" y="81259"/>
                </a:cubicBezTo>
                <a:lnTo>
                  <a:pt x="79353" y="81259"/>
                </a:lnTo>
                <a:moveTo>
                  <a:pt x="19647" y="38296"/>
                </a:moveTo>
                <a:lnTo>
                  <a:pt x="19647" y="38296"/>
                </a:lnTo>
                <a:lnTo>
                  <a:pt x="8324" y="62519"/>
                </a:lnTo>
                <a:lnTo>
                  <a:pt x="30824" y="62519"/>
                </a:lnTo>
                <a:lnTo>
                  <a:pt x="19647" y="38296"/>
                </a:lnTo>
                <a:moveTo>
                  <a:pt x="118" y="65815"/>
                </a:moveTo>
                <a:lnTo>
                  <a:pt x="118" y="65815"/>
                </a:lnTo>
                <a:cubicBezTo>
                  <a:pt x="-196" y="63617"/>
                  <a:pt x="167" y="61531"/>
                  <a:pt x="1206" y="59556"/>
                </a:cubicBezTo>
                <a:lnTo>
                  <a:pt x="1206" y="59556"/>
                </a:lnTo>
                <a:lnTo>
                  <a:pt x="15941" y="27741"/>
                </a:lnTo>
                <a:cubicBezTo>
                  <a:pt x="16765" y="25914"/>
                  <a:pt x="18000" y="25000"/>
                  <a:pt x="19647" y="25000"/>
                </a:cubicBezTo>
                <a:lnTo>
                  <a:pt x="19647" y="25000"/>
                </a:lnTo>
                <a:cubicBezTo>
                  <a:pt x="21294" y="25123"/>
                  <a:pt x="22539" y="26037"/>
                  <a:pt x="23382" y="27741"/>
                </a:cubicBezTo>
                <a:lnTo>
                  <a:pt x="23382" y="27741"/>
                </a:lnTo>
                <a:lnTo>
                  <a:pt x="38118" y="59556"/>
                </a:lnTo>
                <a:cubicBezTo>
                  <a:pt x="39137" y="61531"/>
                  <a:pt x="39500" y="63617"/>
                  <a:pt x="39206" y="65815"/>
                </a:cubicBezTo>
                <a:lnTo>
                  <a:pt x="39206" y="65815"/>
                </a:lnTo>
                <a:cubicBezTo>
                  <a:pt x="38265" y="70235"/>
                  <a:pt x="35990" y="73877"/>
                  <a:pt x="32382" y="76741"/>
                </a:cubicBezTo>
                <a:lnTo>
                  <a:pt x="32382" y="76741"/>
                </a:lnTo>
                <a:cubicBezTo>
                  <a:pt x="28853" y="79605"/>
                  <a:pt x="24608" y="81111"/>
                  <a:pt x="19647" y="81259"/>
                </a:cubicBezTo>
                <a:lnTo>
                  <a:pt x="19647" y="81259"/>
                </a:lnTo>
                <a:cubicBezTo>
                  <a:pt x="14686" y="81111"/>
                  <a:pt x="10392" y="79605"/>
                  <a:pt x="6765" y="76741"/>
                </a:cubicBezTo>
                <a:lnTo>
                  <a:pt x="6765" y="76741"/>
                </a:lnTo>
                <a:cubicBezTo>
                  <a:pt x="3255" y="73877"/>
                  <a:pt x="1039" y="70235"/>
                  <a:pt x="118" y="65815"/>
                </a:cubicBezTo>
                <a:lnTo>
                  <a:pt x="118" y="65815"/>
                </a:lnTo>
              </a:path>
            </a:pathLst>
          </a:custGeom>
          <a:solidFill>
            <a:srgbClr val="8B6B3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5511344493-24"/>
          <p:cNvCxnSpPr/>
          <p:nvPr/>
        </p:nvCxnSpPr>
        <p:spPr>
          <a:xfrm>
            <a:off x="1281113" y="3222873"/>
            <a:ext cx="1724025" cy="914"/>
          </a:xfrm>
          <a:prstGeom prst="line">
            <a:avLst/>
          </a:prstGeom>
          <a:ln w="7144" cap="flat">
            <a:solidFill>
              <a:srgbClr val="A08264">
                <a:alpha val="16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511345465-15"/>
          <p:cNvSpPr/>
          <p:nvPr/>
        </p:nvSpPr>
        <p:spPr>
          <a:xfrm>
            <a:off x="1281113" y="338837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85C3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345466-16"/>
          <p:cNvSpPr/>
          <p:nvPr/>
        </p:nvSpPr>
        <p:spPr>
          <a:xfrm>
            <a:off x="1602581" y="359405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85C3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345468-17"/>
          <p:cNvSpPr/>
          <p:nvPr/>
        </p:nvSpPr>
        <p:spPr>
          <a:xfrm>
            <a:off x="1731169" y="379973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B85C3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344459-10"/>
          <p:cNvSpPr/>
          <p:nvPr/>
        </p:nvSpPr>
        <p:spPr>
          <a:xfrm>
            <a:off x="3500438" y="1392882"/>
            <a:ext cx="2143125" cy="2786360"/>
          </a:xfrm>
          <a:prstGeom prst="roundRect">
            <a:avLst>
              <a:gd name="adj" fmla="val 10667"/>
            </a:avLst>
          </a:prstGeom>
          <a:solidFill>
            <a:srgbClr val="FFFCF2">
              <a:alpha val="70000"/>
            </a:srgbClr>
          </a:solidFill>
          <a:ln w="7144" algn="in">
            <a:solidFill>
              <a:srgbClr val="C8B496">
                <a:alpha val="30000"/>
              </a:srgbClr>
            </a:solidFill>
            <a:prstDash val="solid"/>
          </a:ln>
          <a:effectLst>
            <a:outerShdw blurRad="214313" dist="85725" dir="5400000" sx="100000" sy="100000" kx="0" ky="0" algn="ctr">
              <a:srgbClr val="644628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el-1785511344466-13"/>
          <p:cNvSpPr/>
          <p:nvPr/>
        </p:nvSpPr>
        <p:spPr>
          <a:xfrm>
            <a:off x="3933304" y="1400026"/>
            <a:ext cx="1277388" cy="285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85C3A">
                  <a:alpha val="0"/>
                </a:srgbClr>
              </a:gs>
              <a:gs pos="25000">
                <a:srgbClr val="B85C3A">
                  <a:alpha val="60000"/>
                </a:srgbClr>
              </a:gs>
              <a:gs pos="50000">
                <a:srgbClr val="D48A5A">
                  <a:alpha val="60000"/>
                </a:srgbClr>
              </a:gs>
              <a:gs pos="75000">
                <a:srgbClr val="B85C3A">
                  <a:alpha val="60000"/>
                </a:srgbClr>
              </a:gs>
              <a:gs pos="100000">
                <a:srgbClr val="B85C3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344489-22"/>
          <p:cNvSpPr/>
          <p:nvPr/>
        </p:nvSpPr>
        <p:spPr>
          <a:xfrm>
            <a:off x="4343400" y="2085826"/>
            <a:ext cx="457200" cy="457200"/>
          </a:xfrm>
          <a:prstGeom prst="ellipse">
            <a:avLst/>
          </a:prstGeom>
          <a:solidFill>
            <a:srgbClr val="3C5A82">
              <a:alpha val="8000"/>
            </a:srgbClr>
          </a:solidFill>
          <a:ln w="7144" algn="in">
            <a:solidFill>
              <a:srgbClr val="3C5A82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5511345485-25"/>
          <p:cNvSpPr/>
          <p:nvPr/>
        </p:nvSpPr>
        <p:spPr>
          <a:xfrm>
            <a:off x="4459486" y="2185839"/>
            <a:ext cx="225028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58" y="29481"/>
                </a:moveTo>
                <a:lnTo>
                  <a:pt x="96458" y="29481"/>
                </a:lnTo>
                <a:cubicBezTo>
                  <a:pt x="97792" y="28198"/>
                  <a:pt x="98458" y="26704"/>
                  <a:pt x="98458" y="25000"/>
                </a:cubicBezTo>
                <a:lnTo>
                  <a:pt x="98458" y="25000"/>
                </a:lnTo>
                <a:lnTo>
                  <a:pt x="98458" y="25000"/>
                </a:lnTo>
                <a:cubicBezTo>
                  <a:pt x="98458" y="23296"/>
                  <a:pt x="97792" y="21802"/>
                  <a:pt x="96458" y="20519"/>
                </a:cubicBezTo>
                <a:lnTo>
                  <a:pt x="96458" y="20519"/>
                </a:lnTo>
                <a:lnTo>
                  <a:pt x="75375" y="1741"/>
                </a:lnTo>
                <a:cubicBezTo>
                  <a:pt x="73903" y="580"/>
                  <a:pt x="72222" y="0"/>
                  <a:pt x="70333" y="0"/>
                </a:cubicBezTo>
                <a:lnTo>
                  <a:pt x="70333" y="0"/>
                </a:lnTo>
                <a:cubicBezTo>
                  <a:pt x="68417" y="0"/>
                  <a:pt x="66722" y="580"/>
                  <a:pt x="65250" y="1741"/>
                </a:cubicBezTo>
                <a:lnTo>
                  <a:pt x="65250" y="1741"/>
                </a:lnTo>
                <a:cubicBezTo>
                  <a:pt x="63944" y="3049"/>
                  <a:pt x="63292" y="4556"/>
                  <a:pt x="63292" y="6259"/>
                </a:cubicBezTo>
                <a:lnTo>
                  <a:pt x="63292" y="6259"/>
                </a:lnTo>
                <a:cubicBezTo>
                  <a:pt x="63292" y="7938"/>
                  <a:pt x="63944" y="9432"/>
                  <a:pt x="65250" y="10741"/>
                </a:cubicBezTo>
                <a:lnTo>
                  <a:pt x="65250" y="10741"/>
                </a:lnTo>
                <a:lnTo>
                  <a:pt x="74500" y="18741"/>
                </a:lnTo>
                <a:lnTo>
                  <a:pt x="7042" y="18741"/>
                </a:lnTo>
                <a:cubicBezTo>
                  <a:pt x="4986" y="18741"/>
                  <a:pt x="3292" y="19333"/>
                  <a:pt x="1958" y="20519"/>
                </a:cubicBezTo>
                <a:lnTo>
                  <a:pt x="1958" y="20519"/>
                </a:lnTo>
                <a:cubicBezTo>
                  <a:pt x="653" y="21679"/>
                  <a:pt x="0" y="23173"/>
                  <a:pt x="0" y="25000"/>
                </a:cubicBezTo>
                <a:lnTo>
                  <a:pt x="0" y="25000"/>
                </a:lnTo>
                <a:cubicBezTo>
                  <a:pt x="0" y="26827"/>
                  <a:pt x="653" y="28321"/>
                  <a:pt x="1958" y="29481"/>
                </a:cubicBezTo>
                <a:lnTo>
                  <a:pt x="1958" y="29481"/>
                </a:lnTo>
                <a:cubicBezTo>
                  <a:pt x="3292" y="30667"/>
                  <a:pt x="4986" y="31259"/>
                  <a:pt x="7042" y="31259"/>
                </a:cubicBezTo>
                <a:lnTo>
                  <a:pt x="7042" y="31259"/>
                </a:lnTo>
                <a:lnTo>
                  <a:pt x="74500" y="31259"/>
                </a:lnTo>
                <a:lnTo>
                  <a:pt x="65250" y="39259"/>
                </a:lnTo>
                <a:cubicBezTo>
                  <a:pt x="63944" y="40568"/>
                  <a:pt x="63292" y="42062"/>
                  <a:pt x="63292" y="43741"/>
                </a:cubicBezTo>
                <a:lnTo>
                  <a:pt x="63292" y="43741"/>
                </a:lnTo>
                <a:cubicBezTo>
                  <a:pt x="63292" y="45444"/>
                  <a:pt x="63944" y="46951"/>
                  <a:pt x="65250" y="48259"/>
                </a:cubicBezTo>
                <a:lnTo>
                  <a:pt x="65250" y="48259"/>
                </a:lnTo>
                <a:cubicBezTo>
                  <a:pt x="66722" y="49420"/>
                  <a:pt x="68417" y="50000"/>
                  <a:pt x="70333" y="50000"/>
                </a:cubicBezTo>
                <a:lnTo>
                  <a:pt x="70333" y="50000"/>
                </a:lnTo>
                <a:cubicBezTo>
                  <a:pt x="72222" y="50000"/>
                  <a:pt x="73903" y="49420"/>
                  <a:pt x="75375" y="48259"/>
                </a:cubicBezTo>
                <a:lnTo>
                  <a:pt x="75375" y="48259"/>
                </a:lnTo>
                <a:lnTo>
                  <a:pt x="96458" y="29481"/>
                </a:lnTo>
                <a:moveTo>
                  <a:pt x="23083" y="98259"/>
                </a:moveTo>
                <a:lnTo>
                  <a:pt x="23083" y="98259"/>
                </a:lnTo>
                <a:cubicBezTo>
                  <a:pt x="24528" y="99420"/>
                  <a:pt x="26208" y="100000"/>
                  <a:pt x="28125" y="100000"/>
                </a:cubicBezTo>
                <a:lnTo>
                  <a:pt x="28125" y="100000"/>
                </a:lnTo>
                <a:lnTo>
                  <a:pt x="28125" y="100000"/>
                </a:lnTo>
                <a:cubicBezTo>
                  <a:pt x="30042" y="100000"/>
                  <a:pt x="31722" y="99420"/>
                  <a:pt x="33167" y="98259"/>
                </a:cubicBezTo>
                <a:lnTo>
                  <a:pt x="33167" y="98259"/>
                </a:lnTo>
                <a:cubicBezTo>
                  <a:pt x="34500" y="96951"/>
                  <a:pt x="35167" y="95444"/>
                  <a:pt x="35167" y="93741"/>
                </a:cubicBezTo>
                <a:lnTo>
                  <a:pt x="35167" y="93741"/>
                </a:lnTo>
                <a:cubicBezTo>
                  <a:pt x="35167" y="92062"/>
                  <a:pt x="34500" y="90568"/>
                  <a:pt x="33167" y="89259"/>
                </a:cubicBezTo>
                <a:lnTo>
                  <a:pt x="33167" y="89259"/>
                </a:lnTo>
                <a:lnTo>
                  <a:pt x="23958" y="81259"/>
                </a:lnTo>
                <a:lnTo>
                  <a:pt x="91417" y="81259"/>
                </a:lnTo>
                <a:cubicBezTo>
                  <a:pt x="93472" y="81259"/>
                  <a:pt x="95153" y="80667"/>
                  <a:pt x="96458" y="79481"/>
                </a:cubicBezTo>
                <a:lnTo>
                  <a:pt x="96458" y="79481"/>
                </a:lnTo>
                <a:cubicBezTo>
                  <a:pt x="97792" y="78321"/>
                  <a:pt x="98458" y="76827"/>
                  <a:pt x="98458" y="75000"/>
                </a:cubicBezTo>
                <a:lnTo>
                  <a:pt x="98458" y="75000"/>
                </a:lnTo>
                <a:cubicBezTo>
                  <a:pt x="98458" y="73173"/>
                  <a:pt x="97792" y="71679"/>
                  <a:pt x="96458" y="70519"/>
                </a:cubicBezTo>
                <a:lnTo>
                  <a:pt x="96458" y="70519"/>
                </a:lnTo>
                <a:cubicBezTo>
                  <a:pt x="95153" y="69333"/>
                  <a:pt x="93472" y="68741"/>
                  <a:pt x="91417" y="68741"/>
                </a:cubicBezTo>
                <a:lnTo>
                  <a:pt x="91417" y="68741"/>
                </a:lnTo>
                <a:lnTo>
                  <a:pt x="23958" y="68741"/>
                </a:lnTo>
                <a:lnTo>
                  <a:pt x="33167" y="60741"/>
                </a:lnTo>
                <a:cubicBezTo>
                  <a:pt x="34500" y="59432"/>
                  <a:pt x="35167" y="57938"/>
                  <a:pt x="35167" y="56259"/>
                </a:cubicBezTo>
                <a:lnTo>
                  <a:pt x="35167" y="56259"/>
                </a:lnTo>
                <a:cubicBezTo>
                  <a:pt x="35167" y="54556"/>
                  <a:pt x="34500" y="53049"/>
                  <a:pt x="33167" y="51741"/>
                </a:cubicBezTo>
                <a:lnTo>
                  <a:pt x="33167" y="51741"/>
                </a:lnTo>
                <a:cubicBezTo>
                  <a:pt x="31722" y="50580"/>
                  <a:pt x="30042" y="50000"/>
                  <a:pt x="28125" y="50000"/>
                </a:cubicBezTo>
                <a:lnTo>
                  <a:pt x="28125" y="50000"/>
                </a:lnTo>
                <a:cubicBezTo>
                  <a:pt x="26208" y="50000"/>
                  <a:pt x="24528" y="50580"/>
                  <a:pt x="23083" y="51741"/>
                </a:cubicBezTo>
                <a:lnTo>
                  <a:pt x="23083" y="51741"/>
                </a:lnTo>
                <a:lnTo>
                  <a:pt x="1958" y="70519"/>
                </a:lnTo>
                <a:cubicBezTo>
                  <a:pt x="653" y="71802"/>
                  <a:pt x="0" y="73296"/>
                  <a:pt x="0" y="75000"/>
                </a:cubicBezTo>
                <a:lnTo>
                  <a:pt x="0" y="75000"/>
                </a:lnTo>
                <a:cubicBezTo>
                  <a:pt x="0" y="76704"/>
                  <a:pt x="653" y="78198"/>
                  <a:pt x="1958" y="79481"/>
                </a:cubicBezTo>
                <a:lnTo>
                  <a:pt x="1958" y="79481"/>
                </a:lnTo>
                <a:lnTo>
                  <a:pt x="23083" y="98259"/>
                </a:lnTo>
              </a:path>
            </a:pathLst>
          </a:custGeom>
          <a:solidFill>
            <a:srgbClr val="3A5A7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5511344493-25"/>
          <p:cNvCxnSpPr/>
          <p:nvPr/>
        </p:nvCxnSpPr>
        <p:spPr>
          <a:xfrm>
            <a:off x="3967163" y="3222873"/>
            <a:ext cx="1209675" cy="914"/>
          </a:xfrm>
          <a:prstGeom prst="line">
            <a:avLst/>
          </a:prstGeom>
          <a:ln w="7144" cap="flat">
            <a:solidFill>
              <a:srgbClr val="A08264">
                <a:alpha val="16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5511345470-18"/>
          <p:cNvSpPr/>
          <p:nvPr/>
        </p:nvSpPr>
        <p:spPr>
          <a:xfrm>
            <a:off x="3967163" y="338837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3A5A7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345472-19"/>
          <p:cNvSpPr/>
          <p:nvPr/>
        </p:nvSpPr>
        <p:spPr>
          <a:xfrm>
            <a:off x="4031457" y="359405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3A5A7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345474-20"/>
          <p:cNvSpPr/>
          <p:nvPr/>
        </p:nvSpPr>
        <p:spPr>
          <a:xfrm>
            <a:off x="4224338" y="379973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3A5A7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344462-11"/>
          <p:cNvSpPr/>
          <p:nvPr/>
        </p:nvSpPr>
        <p:spPr>
          <a:xfrm>
            <a:off x="5929313" y="1392882"/>
            <a:ext cx="2143125" cy="2786360"/>
          </a:xfrm>
          <a:prstGeom prst="roundRect">
            <a:avLst>
              <a:gd name="adj" fmla="val 10667"/>
            </a:avLst>
          </a:prstGeom>
          <a:solidFill>
            <a:srgbClr val="FFFCF2">
              <a:alpha val="70000"/>
            </a:srgbClr>
          </a:solidFill>
          <a:ln w="7144" algn="in">
            <a:solidFill>
              <a:srgbClr val="C8B496">
                <a:alpha val="30000"/>
              </a:srgbClr>
            </a:solidFill>
            <a:prstDash val="solid"/>
          </a:ln>
          <a:effectLst>
            <a:outerShdw blurRad="214313" dist="85725" dir="5400000" sx="100000" sy="100000" kx="0" ky="0" algn="ctr">
              <a:srgbClr val="644628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el-1785511344468-14"/>
          <p:cNvSpPr/>
          <p:nvPr/>
        </p:nvSpPr>
        <p:spPr>
          <a:xfrm>
            <a:off x="6362179" y="1400026"/>
            <a:ext cx="1277388" cy="285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85C3A">
                  <a:alpha val="0"/>
                </a:srgbClr>
              </a:gs>
              <a:gs pos="25000">
                <a:srgbClr val="B85C3A">
                  <a:alpha val="60000"/>
                </a:srgbClr>
              </a:gs>
              <a:gs pos="50000">
                <a:srgbClr val="D48A5A">
                  <a:alpha val="60000"/>
                </a:srgbClr>
              </a:gs>
              <a:gs pos="75000">
                <a:srgbClr val="B85C3A">
                  <a:alpha val="60000"/>
                </a:srgbClr>
              </a:gs>
              <a:gs pos="100000">
                <a:srgbClr val="B85C3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344492-23"/>
          <p:cNvSpPr/>
          <p:nvPr/>
        </p:nvSpPr>
        <p:spPr>
          <a:xfrm>
            <a:off x="6772275" y="2085826"/>
            <a:ext cx="457200" cy="457200"/>
          </a:xfrm>
          <a:prstGeom prst="ellipse">
            <a:avLst/>
          </a:prstGeom>
          <a:solidFill>
            <a:srgbClr val="507846">
              <a:alpha val="8000"/>
            </a:srgbClr>
          </a:solidFill>
          <a:ln w="7144" algn="in">
            <a:solidFill>
              <a:srgbClr val="507846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el-1785511345487-26"/>
          <p:cNvSpPr/>
          <p:nvPr/>
        </p:nvSpPr>
        <p:spPr>
          <a:xfrm>
            <a:off x="6856214" y="2201912"/>
            <a:ext cx="289322" cy="2250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42"/>
                </a:moveTo>
                <a:lnTo>
                  <a:pt x="0" y="10542"/>
                </a:lnTo>
                <a:cubicBezTo>
                  <a:pt x="111" y="7625"/>
                  <a:pt x="933" y="5139"/>
                  <a:pt x="2467" y="3083"/>
                </a:cubicBezTo>
                <a:lnTo>
                  <a:pt x="2467" y="3083"/>
                </a:lnTo>
                <a:lnTo>
                  <a:pt x="2467" y="3083"/>
                </a:lnTo>
                <a:cubicBezTo>
                  <a:pt x="4111" y="1167"/>
                  <a:pt x="6100" y="139"/>
                  <a:pt x="8433" y="0"/>
                </a:cubicBezTo>
                <a:lnTo>
                  <a:pt x="8433" y="0"/>
                </a:lnTo>
                <a:lnTo>
                  <a:pt x="25300" y="0"/>
                </a:lnTo>
                <a:cubicBezTo>
                  <a:pt x="27656" y="139"/>
                  <a:pt x="29656" y="1167"/>
                  <a:pt x="31300" y="3083"/>
                </a:cubicBezTo>
                <a:lnTo>
                  <a:pt x="31300" y="3083"/>
                </a:lnTo>
                <a:cubicBezTo>
                  <a:pt x="32811" y="5139"/>
                  <a:pt x="33633" y="7625"/>
                  <a:pt x="33767" y="10542"/>
                </a:cubicBezTo>
                <a:lnTo>
                  <a:pt x="33767" y="10542"/>
                </a:lnTo>
                <a:lnTo>
                  <a:pt x="33767" y="14083"/>
                </a:lnTo>
                <a:lnTo>
                  <a:pt x="67500" y="14083"/>
                </a:lnTo>
                <a:lnTo>
                  <a:pt x="67500" y="10542"/>
                </a:lnTo>
                <a:cubicBezTo>
                  <a:pt x="67611" y="7625"/>
                  <a:pt x="68433" y="5139"/>
                  <a:pt x="69967" y="3083"/>
                </a:cubicBezTo>
                <a:lnTo>
                  <a:pt x="69967" y="3083"/>
                </a:lnTo>
                <a:cubicBezTo>
                  <a:pt x="71611" y="1167"/>
                  <a:pt x="73600" y="139"/>
                  <a:pt x="75933" y="0"/>
                </a:cubicBezTo>
                <a:lnTo>
                  <a:pt x="75933" y="0"/>
                </a:lnTo>
                <a:lnTo>
                  <a:pt x="92800" y="0"/>
                </a:lnTo>
                <a:cubicBezTo>
                  <a:pt x="95156" y="139"/>
                  <a:pt x="97156" y="1167"/>
                  <a:pt x="98800" y="3083"/>
                </a:cubicBezTo>
                <a:lnTo>
                  <a:pt x="98800" y="3083"/>
                </a:lnTo>
                <a:cubicBezTo>
                  <a:pt x="100311" y="5139"/>
                  <a:pt x="101133" y="7625"/>
                  <a:pt x="101267" y="10542"/>
                </a:cubicBezTo>
                <a:lnTo>
                  <a:pt x="101267" y="10542"/>
                </a:lnTo>
                <a:lnTo>
                  <a:pt x="101267" y="31625"/>
                </a:lnTo>
                <a:cubicBezTo>
                  <a:pt x="101133" y="34569"/>
                  <a:pt x="100311" y="37069"/>
                  <a:pt x="98800" y="39125"/>
                </a:cubicBezTo>
                <a:lnTo>
                  <a:pt x="98800" y="39125"/>
                </a:lnTo>
                <a:cubicBezTo>
                  <a:pt x="97156" y="41014"/>
                  <a:pt x="95156" y="42042"/>
                  <a:pt x="92800" y="42208"/>
                </a:cubicBezTo>
                <a:lnTo>
                  <a:pt x="92800" y="42208"/>
                </a:lnTo>
                <a:lnTo>
                  <a:pt x="75933" y="42208"/>
                </a:lnTo>
                <a:cubicBezTo>
                  <a:pt x="73600" y="42042"/>
                  <a:pt x="71611" y="41014"/>
                  <a:pt x="69967" y="39125"/>
                </a:cubicBezTo>
                <a:lnTo>
                  <a:pt x="69967" y="39125"/>
                </a:lnTo>
                <a:cubicBezTo>
                  <a:pt x="68433" y="37069"/>
                  <a:pt x="67611" y="34569"/>
                  <a:pt x="67500" y="31625"/>
                </a:cubicBezTo>
                <a:lnTo>
                  <a:pt x="67500" y="31625"/>
                </a:lnTo>
                <a:lnTo>
                  <a:pt x="67500" y="28125"/>
                </a:lnTo>
                <a:lnTo>
                  <a:pt x="33767" y="28125"/>
                </a:lnTo>
                <a:lnTo>
                  <a:pt x="33767" y="31625"/>
                </a:lnTo>
                <a:cubicBezTo>
                  <a:pt x="33767" y="32069"/>
                  <a:pt x="33767" y="32444"/>
                  <a:pt x="33767" y="32750"/>
                </a:cubicBezTo>
                <a:lnTo>
                  <a:pt x="33767" y="32750"/>
                </a:lnTo>
                <a:lnTo>
                  <a:pt x="47800" y="56250"/>
                </a:lnTo>
                <a:lnTo>
                  <a:pt x="64700" y="56250"/>
                </a:lnTo>
                <a:cubicBezTo>
                  <a:pt x="67033" y="56389"/>
                  <a:pt x="69022" y="57417"/>
                  <a:pt x="70667" y="59333"/>
                </a:cubicBezTo>
                <a:lnTo>
                  <a:pt x="70667" y="59333"/>
                </a:lnTo>
                <a:cubicBezTo>
                  <a:pt x="72178" y="61389"/>
                  <a:pt x="73000" y="63875"/>
                  <a:pt x="73133" y="66792"/>
                </a:cubicBezTo>
                <a:lnTo>
                  <a:pt x="73133" y="66792"/>
                </a:lnTo>
                <a:lnTo>
                  <a:pt x="73133" y="87875"/>
                </a:lnTo>
                <a:cubicBezTo>
                  <a:pt x="73000" y="90819"/>
                  <a:pt x="72178" y="93319"/>
                  <a:pt x="70667" y="95375"/>
                </a:cubicBezTo>
                <a:lnTo>
                  <a:pt x="70667" y="95375"/>
                </a:lnTo>
                <a:cubicBezTo>
                  <a:pt x="69022" y="97264"/>
                  <a:pt x="67033" y="98292"/>
                  <a:pt x="64700" y="98458"/>
                </a:cubicBezTo>
                <a:lnTo>
                  <a:pt x="64700" y="98458"/>
                </a:lnTo>
                <a:lnTo>
                  <a:pt x="47800" y="98458"/>
                </a:lnTo>
                <a:cubicBezTo>
                  <a:pt x="45467" y="98292"/>
                  <a:pt x="43478" y="97264"/>
                  <a:pt x="41833" y="95375"/>
                </a:cubicBezTo>
                <a:lnTo>
                  <a:pt x="41833" y="95375"/>
                </a:lnTo>
                <a:cubicBezTo>
                  <a:pt x="40322" y="93319"/>
                  <a:pt x="39500" y="90819"/>
                  <a:pt x="39367" y="87875"/>
                </a:cubicBezTo>
                <a:lnTo>
                  <a:pt x="39367" y="87875"/>
                </a:lnTo>
                <a:lnTo>
                  <a:pt x="39367" y="66792"/>
                </a:lnTo>
                <a:cubicBezTo>
                  <a:pt x="39367" y="66347"/>
                  <a:pt x="39367" y="65986"/>
                  <a:pt x="39367" y="65708"/>
                </a:cubicBezTo>
                <a:lnTo>
                  <a:pt x="39367" y="65708"/>
                </a:lnTo>
                <a:lnTo>
                  <a:pt x="25300" y="42208"/>
                </a:lnTo>
                <a:lnTo>
                  <a:pt x="8433" y="42208"/>
                </a:lnTo>
                <a:cubicBezTo>
                  <a:pt x="6100" y="42042"/>
                  <a:pt x="4111" y="41014"/>
                  <a:pt x="2467" y="39125"/>
                </a:cubicBezTo>
                <a:lnTo>
                  <a:pt x="2467" y="39125"/>
                </a:lnTo>
                <a:cubicBezTo>
                  <a:pt x="933" y="37069"/>
                  <a:pt x="111" y="34569"/>
                  <a:pt x="0" y="31625"/>
                </a:cubicBezTo>
                <a:lnTo>
                  <a:pt x="0" y="31625"/>
                </a:lnTo>
                <a:lnTo>
                  <a:pt x="0" y="10542"/>
                </a:lnTo>
              </a:path>
            </a:pathLst>
          </a:custGeom>
          <a:solidFill>
            <a:srgbClr val="5A7A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5511344494-26"/>
          <p:cNvCxnSpPr/>
          <p:nvPr/>
        </p:nvCxnSpPr>
        <p:spPr>
          <a:xfrm>
            <a:off x="6300788" y="3222873"/>
            <a:ext cx="1400175" cy="914"/>
          </a:xfrm>
          <a:prstGeom prst="line">
            <a:avLst/>
          </a:prstGeom>
          <a:ln w="7144" cap="flat">
            <a:solidFill>
              <a:srgbClr val="A08264">
                <a:alpha val="16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5511345477-21"/>
          <p:cNvSpPr/>
          <p:nvPr/>
        </p:nvSpPr>
        <p:spPr>
          <a:xfrm>
            <a:off x="6342534" y="338837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5A7A4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345478-22"/>
          <p:cNvSpPr/>
          <p:nvPr/>
        </p:nvSpPr>
        <p:spPr>
          <a:xfrm>
            <a:off x="6300788" y="359405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5A7A4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345480-23"/>
          <p:cNvSpPr/>
          <p:nvPr/>
        </p:nvSpPr>
        <p:spPr>
          <a:xfrm>
            <a:off x="6460332" y="379973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5A7A4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344477-15"/>
          <p:cNvSpPr txBox="1"/>
          <p:nvPr/>
        </p:nvSpPr>
        <p:spPr>
          <a:xfrm>
            <a:off x="1689795" y="1685776"/>
            <a:ext cx="906661" cy="342900"/>
          </a:xfrm>
          <a:prstGeom prst="rect">
            <a:avLst/>
          </a:prstGeom>
          <a:noFill/>
          <a:ln>
            <a:noFill/>
          </a:ln>
          <a:effectLst>
            <a:outerShdw blurRad="14288" dist="7144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700" spc="113">
                <a:solidFill>
                  <a:srgbClr val="D9C8B0"/>
                </a:solidFill>
                <a:latin typeface="Segoe UI"/>
                <a:ea typeface="Segoe UI"/>
                <a:cs typeface="Segoe UI"/>
              </a:rPr>
              <a:t>5.1</a:t>
            </a:r>
            <a:endParaRPr/>
          </a:p>
        </p:txBody>
      </p:sp>
      <p:sp>
        <p:nvSpPr>
          <p:cNvPr id="38" name="el-1785511344479-16"/>
          <p:cNvSpPr txBox="1"/>
          <p:nvPr/>
        </p:nvSpPr>
        <p:spPr>
          <a:xfrm>
            <a:off x="1921669" y="2628751"/>
            <a:ext cx="442913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1680" spc="56">
                <a:solidFill>
                  <a:srgbClr val="2D1F0F"/>
                </a:solidFill>
                <a:latin typeface="Segoe UI"/>
                <a:ea typeface="Segoe UI"/>
                <a:cs typeface="Segoe UI"/>
              </a:rPr>
              <a:t>方程</a:t>
            </a:r>
            <a:endParaRPr/>
          </a:p>
        </p:txBody>
      </p:sp>
      <p:sp>
        <p:nvSpPr>
          <p:cNvPr id="39" name="el-1785511344497-27"/>
          <p:cNvSpPr txBox="1"/>
          <p:nvPr/>
        </p:nvSpPr>
        <p:spPr>
          <a:xfrm>
            <a:off x="1682353" y="2928789"/>
            <a:ext cx="92154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28">
                <a:solidFill>
                  <a:srgbClr val="7A684A"/>
                </a:solidFill>
                <a:latin typeface="Segoe UI"/>
                <a:ea typeface="Segoe UI"/>
                <a:cs typeface="Segoe UI"/>
              </a:rPr>
              <a:t>从算式到方程</a:t>
            </a:r>
            <a:endParaRPr/>
          </a:p>
        </p:txBody>
      </p:sp>
      <p:sp>
        <p:nvSpPr>
          <p:cNvPr id="40" name="el-1785511344498-28"/>
          <p:cNvSpPr txBox="1"/>
          <p:nvPr/>
        </p:nvSpPr>
        <p:spPr>
          <a:xfrm>
            <a:off x="1359694" y="3345507"/>
            <a:ext cx="1709738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5A4A34">
                    <a:alpha val="80000"/>
                  </a:srgbClr>
                </a:solidFill>
                <a:latin typeface="Segoe UI"/>
                <a:ea typeface="Segoe UI"/>
                <a:cs typeface="Segoe UI"/>
              </a:rPr>
              <a:t>方程的概念与一元一次方程</a:t>
            </a:r>
            <a:endParaRPr/>
          </a:p>
        </p:txBody>
      </p:sp>
      <p:sp>
        <p:nvSpPr>
          <p:cNvPr id="41" name="el-1785511344499-29"/>
          <p:cNvSpPr txBox="1"/>
          <p:nvPr/>
        </p:nvSpPr>
        <p:spPr>
          <a:xfrm>
            <a:off x="1681163" y="3551188"/>
            <a:ext cx="106680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5A4A34">
                    <a:alpha val="80000"/>
                  </a:srgbClr>
                </a:solidFill>
                <a:latin typeface="Segoe UI"/>
                <a:ea typeface="Segoe UI"/>
                <a:cs typeface="Segoe UI"/>
              </a:rPr>
              <a:t>方程的解与检验</a:t>
            </a:r>
            <a:endParaRPr/>
          </a:p>
        </p:txBody>
      </p:sp>
      <p:sp>
        <p:nvSpPr>
          <p:cNvPr id="42" name="el-1785511344499-30"/>
          <p:cNvSpPr txBox="1"/>
          <p:nvPr/>
        </p:nvSpPr>
        <p:spPr>
          <a:xfrm>
            <a:off x="1809750" y="3756869"/>
            <a:ext cx="809625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5A4A34">
                    <a:alpha val="80000"/>
                  </a:srgbClr>
                </a:solidFill>
                <a:latin typeface="Segoe UI"/>
                <a:ea typeface="Segoe UI"/>
                <a:cs typeface="Segoe UI"/>
              </a:rPr>
              <a:t>等式的性质</a:t>
            </a:r>
            <a:endParaRPr/>
          </a:p>
        </p:txBody>
      </p:sp>
      <p:sp>
        <p:nvSpPr>
          <p:cNvPr id="43" name="el-1785511344479-17"/>
          <p:cNvSpPr txBox="1"/>
          <p:nvPr/>
        </p:nvSpPr>
        <p:spPr>
          <a:xfrm>
            <a:off x="4118670" y="1685776"/>
            <a:ext cx="906661" cy="342900"/>
          </a:xfrm>
          <a:prstGeom prst="rect">
            <a:avLst/>
          </a:prstGeom>
          <a:noFill/>
          <a:ln>
            <a:noFill/>
          </a:ln>
          <a:effectLst>
            <a:outerShdw blurRad="14288" dist="7144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700" spc="113">
                <a:solidFill>
                  <a:srgbClr val="D9C8B0"/>
                </a:solidFill>
                <a:latin typeface="Segoe UI"/>
                <a:ea typeface="Segoe UI"/>
                <a:cs typeface="Segoe UI"/>
              </a:rPr>
              <a:t>5.2</a:t>
            </a:r>
            <a:endParaRPr/>
          </a:p>
        </p:txBody>
      </p:sp>
      <p:sp>
        <p:nvSpPr>
          <p:cNvPr id="44" name="el-1785511344480-18"/>
          <p:cNvSpPr txBox="1"/>
          <p:nvPr/>
        </p:nvSpPr>
        <p:spPr>
          <a:xfrm>
            <a:off x="3796903" y="2628751"/>
            <a:ext cx="1550194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1680" spc="56">
                <a:solidFill>
                  <a:srgbClr val="2D1F0F"/>
                </a:solidFill>
                <a:latin typeface="Segoe UI"/>
                <a:ea typeface="Segoe UI"/>
                <a:cs typeface="Segoe UI"/>
              </a:rPr>
              <a:t>解一元一次方程</a:t>
            </a:r>
            <a:endParaRPr/>
          </a:p>
        </p:txBody>
      </p:sp>
      <p:sp>
        <p:nvSpPr>
          <p:cNvPr id="45" name="el-1785511344500-31"/>
          <p:cNvSpPr txBox="1"/>
          <p:nvPr/>
        </p:nvSpPr>
        <p:spPr>
          <a:xfrm>
            <a:off x="3732609" y="2928789"/>
            <a:ext cx="167878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28">
                <a:solidFill>
                  <a:srgbClr val="7A684A"/>
                </a:solidFill>
                <a:latin typeface="Segoe UI"/>
                <a:ea typeface="Segoe UI"/>
                <a:cs typeface="Segoe UI"/>
              </a:rPr>
              <a:t>移项·去括号·去分母</a:t>
            </a:r>
            <a:endParaRPr/>
          </a:p>
        </p:txBody>
      </p:sp>
      <p:sp>
        <p:nvSpPr>
          <p:cNvPr id="46" name="el-1785511344501-32"/>
          <p:cNvSpPr txBox="1"/>
          <p:nvPr/>
        </p:nvSpPr>
        <p:spPr>
          <a:xfrm>
            <a:off x="4045744" y="3345507"/>
            <a:ext cx="1195387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5A4A34">
                    <a:alpha val="80000"/>
                  </a:srgbClr>
                </a:solidFill>
                <a:latin typeface="Segoe UI"/>
                <a:ea typeface="Segoe UI"/>
                <a:cs typeface="Segoe UI"/>
              </a:rPr>
              <a:t>合并同类项与移项</a:t>
            </a:r>
            <a:endParaRPr/>
          </a:p>
        </p:txBody>
      </p:sp>
      <p:sp>
        <p:nvSpPr>
          <p:cNvPr id="47" name="el-1785511344501-33"/>
          <p:cNvSpPr txBox="1"/>
          <p:nvPr/>
        </p:nvSpPr>
        <p:spPr>
          <a:xfrm>
            <a:off x="4110038" y="3551188"/>
            <a:ext cx="106680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5A4A34">
                    <a:alpha val="80000"/>
                  </a:srgbClr>
                </a:solidFill>
                <a:latin typeface="Segoe UI"/>
                <a:ea typeface="Segoe UI"/>
                <a:cs typeface="Segoe UI"/>
              </a:rPr>
              <a:t>去括号与去分母</a:t>
            </a:r>
            <a:endParaRPr/>
          </a:p>
        </p:txBody>
      </p:sp>
      <p:sp>
        <p:nvSpPr>
          <p:cNvPr id="48" name="el-1785511344502-34"/>
          <p:cNvSpPr txBox="1"/>
          <p:nvPr/>
        </p:nvSpPr>
        <p:spPr>
          <a:xfrm>
            <a:off x="4302919" y="3756869"/>
            <a:ext cx="681037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5A4A34">
                    <a:alpha val="80000"/>
                  </a:srgbClr>
                </a:solidFill>
                <a:latin typeface="Segoe UI"/>
                <a:ea typeface="Segoe UI"/>
                <a:cs typeface="Segoe UI"/>
              </a:rPr>
              <a:t>化归思想</a:t>
            </a:r>
            <a:endParaRPr/>
          </a:p>
        </p:txBody>
      </p:sp>
      <p:sp>
        <p:nvSpPr>
          <p:cNvPr id="49" name="el-1785511344481-19"/>
          <p:cNvSpPr txBox="1"/>
          <p:nvPr/>
        </p:nvSpPr>
        <p:spPr>
          <a:xfrm>
            <a:off x="6547545" y="1685776"/>
            <a:ext cx="906661" cy="342900"/>
          </a:xfrm>
          <a:prstGeom prst="rect">
            <a:avLst/>
          </a:prstGeom>
          <a:noFill/>
          <a:ln>
            <a:noFill/>
          </a:ln>
          <a:effectLst>
            <a:outerShdw blurRad="14288" dist="7144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700" spc="113">
                <a:solidFill>
                  <a:srgbClr val="D9C8B0"/>
                </a:solidFill>
                <a:latin typeface="Segoe UI"/>
                <a:ea typeface="Segoe UI"/>
                <a:cs typeface="Segoe UI"/>
              </a:rPr>
              <a:t>5.3</a:t>
            </a:r>
            <a:endParaRPr/>
          </a:p>
        </p:txBody>
      </p:sp>
      <p:sp>
        <p:nvSpPr>
          <p:cNvPr id="50" name="el-1785511344482-20"/>
          <p:cNvSpPr txBox="1"/>
          <p:nvPr/>
        </p:nvSpPr>
        <p:spPr>
          <a:xfrm>
            <a:off x="6225778" y="2628751"/>
            <a:ext cx="1550194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1680" spc="56">
                <a:solidFill>
                  <a:srgbClr val="2D1F0F"/>
                </a:solidFill>
                <a:latin typeface="Segoe UI"/>
                <a:ea typeface="Segoe UI"/>
                <a:cs typeface="Segoe UI"/>
              </a:rPr>
              <a:t>实际问题与方程</a:t>
            </a:r>
            <a:endParaRPr/>
          </a:p>
        </p:txBody>
      </p:sp>
      <p:sp>
        <p:nvSpPr>
          <p:cNvPr id="51" name="el-1785511344502-35"/>
          <p:cNvSpPr txBox="1"/>
          <p:nvPr/>
        </p:nvSpPr>
        <p:spPr>
          <a:xfrm>
            <a:off x="6161484" y="2928789"/>
            <a:ext cx="167878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28">
                <a:solidFill>
                  <a:srgbClr val="7A684A"/>
                </a:solidFill>
                <a:latin typeface="Segoe UI"/>
                <a:ea typeface="Segoe UI"/>
                <a:cs typeface="Segoe UI"/>
              </a:rPr>
              <a:t>数学模型</a:t>
            </a:r>
            <a:endParaRPr/>
          </a:p>
        </p:txBody>
      </p:sp>
      <p:sp>
        <p:nvSpPr>
          <p:cNvPr id="52" name="el-1785511344503-36"/>
          <p:cNvSpPr txBox="1"/>
          <p:nvPr/>
        </p:nvSpPr>
        <p:spPr>
          <a:xfrm>
            <a:off x="6421115" y="3345507"/>
            <a:ext cx="1302395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5A4A34">
                    <a:alpha val="80000"/>
                  </a:srgbClr>
                </a:solidFill>
                <a:latin typeface="Segoe UI"/>
                <a:ea typeface="Segoe UI"/>
                <a:cs typeface="Segoe UI"/>
              </a:rPr>
              <a:t>配套问题 · 销售盈亏</a:t>
            </a:r>
            <a:endParaRPr/>
          </a:p>
        </p:txBody>
      </p:sp>
      <p:sp>
        <p:nvSpPr>
          <p:cNvPr id="53" name="el-1785511344503-37"/>
          <p:cNvSpPr txBox="1"/>
          <p:nvPr/>
        </p:nvSpPr>
        <p:spPr>
          <a:xfrm>
            <a:off x="6379369" y="3551188"/>
            <a:ext cx="1385888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5A4A34">
                    <a:alpha val="80000"/>
                  </a:srgbClr>
                </a:solidFill>
                <a:latin typeface="Segoe UI"/>
                <a:ea typeface="Segoe UI"/>
                <a:cs typeface="Segoe UI"/>
              </a:rPr>
              <a:t>设未知数·列方程·检验</a:t>
            </a:r>
            <a:endParaRPr/>
          </a:p>
        </p:txBody>
      </p:sp>
      <p:sp>
        <p:nvSpPr>
          <p:cNvPr id="54" name="el-1785511344504-38"/>
          <p:cNvSpPr txBox="1"/>
          <p:nvPr/>
        </p:nvSpPr>
        <p:spPr>
          <a:xfrm>
            <a:off x="6538913" y="3756869"/>
            <a:ext cx="106680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5A4A34">
                    <a:alpha val="80000"/>
                  </a:srgbClr>
                </a:solidFill>
                <a:latin typeface="Segoe UI"/>
                <a:ea typeface="Segoe UI"/>
                <a:cs typeface="Segoe UI"/>
              </a:rPr>
              <a:t>方程思想的应用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344530-1"/>
          <p:cNvSpPr/>
          <p:nvPr/>
        </p:nvSpPr>
        <p:spPr>
          <a:xfrm>
            <a:off x="8729663" y="771525"/>
            <a:ext cx="14288" cy="3600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7A8B9E">
                  <a:alpha val="20000"/>
                </a:srgbClr>
              </a:gs>
              <a:gs pos="50000">
                <a:srgbClr val="AAB7C4">
                  <a:alpha val="20000"/>
                </a:srgbClr>
              </a:gs>
              <a:gs pos="100000">
                <a:srgbClr val="7A8B9E">
                  <a:alpha val="2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11344533-2"/>
          <p:cNvSpPr/>
          <p:nvPr/>
        </p:nvSpPr>
        <p:spPr>
          <a:xfrm>
            <a:off x="3357563" y="1357313"/>
            <a:ext cx="2428875" cy="2428875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8C5A32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5511344536-3"/>
          <p:cNvSpPr/>
          <p:nvPr/>
        </p:nvSpPr>
        <p:spPr>
          <a:xfrm>
            <a:off x="3857625" y="1857375"/>
            <a:ext cx="1428750" cy="1428750"/>
          </a:xfrm>
          <a:prstGeom prst="ellipse">
            <a:avLst/>
          </a:prstGeom>
          <a:solidFill>
            <a:srgbClr val="B47846">
              <a:alpha val="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" name="el-1785511345120-1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6" name="el-1785511345133-12"/>
          <p:cNvSpPr/>
          <p:nvPr/>
        </p:nvSpPr>
        <p:spPr>
          <a:xfrm>
            <a:off x="342900" y="514350"/>
            <a:ext cx="42863" cy="41148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55A3B">
                  <a:alpha val="25000"/>
                </a:srgbClr>
              </a:gs>
              <a:gs pos="50000">
                <a:srgbClr val="8F3A2A">
                  <a:alpha val="25000"/>
                </a:srgbClr>
              </a:gs>
              <a:gs pos="100000">
                <a:srgbClr val="B55A3B">
                  <a:alpha val="25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11344545-7"/>
          <p:cNvCxnSpPr/>
          <p:nvPr/>
        </p:nvCxnSpPr>
        <p:spPr>
          <a:xfrm>
            <a:off x="2953941" y="3133204"/>
            <a:ext cx="3236119" cy="914"/>
          </a:xfrm>
          <a:prstGeom prst="line">
            <a:avLst/>
          </a:prstGeom>
          <a:ln w="10716" cap="flat">
            <a:solidFill>
              <a:srgbClr val="6E4B37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1344551-8"/>
          <p:cNvSpPr/>
          <p:nvPr/>
        </p:nvSpPr>
        <p:spPr>
          <a:xfrm>
            <a:off x="4393406" y="2276326"/>
            <a:ext cx="42863" cy="42863"/>
          </a:xfrm>
          <a:prstGeom prst="ellipse">
            <a:avLst/>
          </a:prstGeom>
          <a:solidFill>
            <a:srgbClr val="B55A3B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344553-9"/>
          <p:cNvSpPr/>
          <p:nvPr/>
        </p:nvSpPr>
        <p:spPr>
          <a:xfrm>
            <a:off x="4536281" y="2262039"/>
            <a:ext cx="71438" cy="71438"/>
          </a:xfrm>
          <a:prstGeom prst="ellipse">
            <a:avLst/>
          </a:prstGeom>
          <a:solidFill>
            <a:srgbClr val="B55A3B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344555-10"/>
          <p:cNvSpPr/>
          <p:nvPr/>
        </p:nvSpPr>
        <p:spPr>
          <a:xfrm>
            <a:off x="4707731" y="2276326"/>
            <a:ext cx="42863" cy="42863"/>
          </a:xfrm>
          <a:prstGeom prst="ellipse">
            <a:avLst/>
          </a:prstGeom>
          <a:solidFill>
            <a:srgbClr val="B55A3B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44541-4"/>
          <p:cNvSpPr txBox="1"/>
          <p:nvPr/>
        </p:nvSpPr>
        <p:spPr>
          <a:xfrm>
            <a:off x="2696766" y="1604814"/>
            <a:ext cx="3750469" cy="51435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784628">
                <a:alpha val="8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4050" spc="225">
                <a:solidFill>
                  <a:srgbClr val="7D4B3A"/>
                </a:solidFill>
                <a:latin typeface="Segoe UI"/>
                <a:ea typeface="Segoe UI"/>
                <a:cs typeface="Segoe UI"/>
              </a:rPr>
              <a:t>5.1</a:t>
            </a:r>
            <a:endParaRPr/>
          </a:p>
        </p:txBody>
      </p:sp>
      <p:sp>
        <p:nvSpPr>
          <p:cNvPr id="12" name="el-1785511344542-5"/>
          <p:cNvSpPr txBox="1"/>
          <p:nvPr/>
        </p:nvSpPr>
        <p:spPr>
          <a:xfrm>
            <a:off x="2753916" y="2404914"/>
            <a:ext cx="3636169" cy="4800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150" spc="338">
                <a:solidFill>
                  <a:srgbClr val="3E2C20"/>
                </a:solidFill>
                <a:latin typeface="Segoe UI"/>
                <a:ea typeface="Segoe UI"/>
                <a:cs typeface="Segoe UI"/>
              </a:rPr>
              <a:t>方程</a:t>
            </a:r>
            <a:endParaRPr/>
          </a:p>
        </p:txBody>
      </p:sp>
      <p:sp>
        <p:nvSpPr>
          <p:cNvPr id="13" name="el-1785511344543-6"/>
          <p:cNvSpPr txBox="1"/>
          <p:nvPr/>
        </p:nvSpPr>
        <p:spPr>
          <a:xfrm>
            <a:off x="3039666" y="3281437"/>
            <a:ext cx="3064669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169">
                <a:solidFill>
                  <a:srgbClr val="6B5A4A"/>
                </a:solidFill>
                <a:latin typeface="Segoe UI"/>
                <a:ea typeface="Segoe UI"/>
                <a:cs typeface="Segoe UI"/>
              </a:rPr>
              <a:t>从算式到方程——数学的一大进步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346776-1"/>
          <p:cNvSpPr/>
          <p:nvPr/>
        </p:nvSpPr>
        <p:spPr>
          <a:xfrm>
            <a:off x="171450" y="1028700"/>
            <a:ext cx="21431" cy="3086100"/>
          </a:xfrm>
          <a:prstGeom prst="roundRect">
            <a:avLst>
              <a:gd name="adj" fmla="val 50000"/>
            </a:avLst>
          </a:prstGeom>
          <a:solidFill>
            <a:srgbClr val="B45A2B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511352825-8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4" name="el-1785511346777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785A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1346778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78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1346786-5"/>
          <p:cNvSpPr/>
          <p:nvPr/>
        </p:nvSpPr>
        <p:spPr>
          <a:xfrm>
            <a:off x="342900" y="158353"/>
            <a:ext cx="1808485" cy="190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4737" y="0"/>
                </a:lnTo>
                <a:lnTo>
                  <a:pt x="95253" y="250"/>
                </a:lnTo>
                <a:lnTo>
                  <a:pt x="95763" y="950"/>
                </a:lnTo>
                <a:lnTo>
                  <a:pt x="96263" y="2150"/>
                </a:lnTo>
                <a:lnTo>
                  <a:pt x="96753" y="3800"/>
                </a:lnTo>
                <a:lnTo>
                  <a:pt x="97216" y="5900"/>
                </a:lnTo>
                <a:lnTo>
                  <a:pt x="97663" y="8450"/>
                </a:lnTo>
                <a:lnTo>
                  <a:pt x="98074" y="11350"/>
                </a:lnTo>
                <a:lnTo>
                  <a:pt x="98458" y="14650"/>
                </a:lnTo>
                <a:lnTo>
                  <a:pt x="98805" y="18300"/>
                </a:lnTo>
                <a:lnTo>
                  <a:pt x="99111" y="22200"/>
                </a:lnTo>
                <a:lnTo>
                  <a:pt x="99379" y="26450"/>
                </a:lnTo>
                <a:lnTo>
                  <a:pt x="99600" y="30850"/>
                </a:lnTo>
                <a:lnTo>
                  <a:pt x="99774" y="35500"/>
                </a:lnTo>
                <a:lnTo>
                  <a:pt x="99900" y="40250"/>
                </a:lnTo>
                <a:lnTo>
                  <a:pt x="99974" y="45100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74" y="54900"/>
                </a:lnTo>
                <a:lnTo>
                  <a:pt x="99900" y="59750"/>
                </a:lnTo>
                <a:lnTo>
                  <a:pt x="99774" y="64500"/>
                </a:lnTo>
                <a:lnTo>
                  <a:pt x="99600" y="69150"/>
                </a:lnTo>
                <a:lnTo>
                  <a:pt x="99379" y="73550"/>
                </a:lnTo>
                <a:lnTo>
                  <a:pt x="99111" y="77800"/>
                </a:lnTo>
                <a:lnTo>
                  <a:pt x="98805" y="81700"/>
                </a:lnTo>
                <a:lnTo>
                  <a:pt x="98458" y="85350"/>
                </a:lnTo>
                <a:lnTo>
                  <a:pt x="98074" y="88650"/>
                </a:lnTo>
                <a:lnTo>
                  <a:pt x="97663" y="91550"/>
                </a:lnTo>
                <a:lnTo>
                  <a:pt x="97216" y="94100"/>
                </a:lnTo>
                <a:lnTo>
                  <a:pt x="96753" y="96200"/>
                </a:lnTo>
                <a:lnTo>
                  <a:pt x="96263" y="97850"/>
                </a:lnTo>
                <a:lnTo>
                  <a:pt x="95763" y="99050"/>
                </a:lnTo>
                <a:lnTo>
                  <a:pt x="95253" y="99750"/>
                </a:lnTo>
                <a:lnTo>
                  <a:pt x="94737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A0785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346791-7"/>
          <p:cNvSpPr/>
          <p:nvPr/>
        </p:nvSpPr>
        <p:spPr>
          <a:xfrm>
            <a:off x="342900" y="158353"/>
            <a:ext cx="1808485" cy="190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1431" algn="in">
            <a:solidFill>
              <a:srgbClr val="B4834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511349487-53"/>
          <p:cNvSpPr/>
          <p:nvPr/>
        </p:nvSpPr>
        <p:spPr>
          <a:xfrm>
            <a:off x="478631" y="198834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273"/>
                </a:moveTo>
                <a:lnTo>
                  <a:pt x="0" y="10273"/>
                </a:lnTo>
                <a:lnTo>
                  <a:pt x="0" y="20455"/>
                </a:lnTo>
                <a:cubicBezTo>
                  <a:pt x="0" y="22455"/>
                  <a:pt x="500" y="24091"/>
                  <a:pt x="1500" y="25364"/>
                </a:cubicBezTo>
                <a:lnTo>
                  <a:pt x="1500" y="25364"/>
                </a:lnTo>
                <a:cubicBezTo>
                  <a:pt x="2500" y="26636"/>
                  <a:pt x="3786" y="27273"/>
                  <a:pt x="5357" y="27273"/>
                </a:cubicBezTo>
                <a:lnTo>
                  <a:pt x="5357" y="27273"/>
                </a:lnTo>
                <a:lnTo>
                  <a:pt x="8071" y="27273"/>
                </a:lnTo>
                <a:lnTo>
                  <a:pt x="16071" y="27273"/>
                </a:lnTo>
                <a:lnTo>
                  <a:pt x="16071" y="10273"/>
                </a:lnTo>
                <a:cubicBezTo>
                  <a:pt x="15976" y="7424"/>
                  <a:pt x="15190" y="5000"/>
                  <a:pt x="13714" y="3000"/>
                </a:cubicBezTo>
                <a:lnTo>
                  <a:pt x="13714" y="3000"/>
                </a:lnTo>
                <a:cubicBezTo>
                  <a:pt x="12143" y="1121"/>
                  <a:pt x="10262" y="121"/>
                  <a:pt x="8071" y="0"/>
                </a:cubicBezTo>
                <a:lnTo>
                  <a:pt x="8071" y="0"/>
                </a:lnTo>
                <a:cubicBezTo>
                  <a:pt x="5833" y="121"/>
                  <a:pt x="3929" y="1121"/>
                  <a:pt x="2357" y="3000"/>
                </a:cubicBezTo>
                <a:lnTo>
                  <a:pt x="2357" y="3000"/>
                </a:lnTo>
                <a:cubicBezTo>
                  <a:pt x="881" y="5000"/>
                  <a:pt x="95" y="7424"/>
                  <a:pt x="0" y="10273"/>
                </a:cubicBezTo>
                <a:lnTo>
                  <a:pt x="0" y="10273"/>
                </a:lnTo>
                <a:moveTo>
                  <a:pt x="18786" y="0"/>
                </a:moveTo>
                <a:lnTo>
                  <a:pt x="18786" y="0"/>
                </a:lnTo>
                <a:cubicBezTo>
                  <a:pt x="20548" y="2970"/>
                  <a:pt x="21429" y="6394"/>
                  <a:pt x="21429" y="10273"/>
                </a:cubicBezTo>
                <a:lnTo>
                  <a:pt x="21429" y="10273"/>
                </a:lnTo>
                <a:lnTo>
                  <a:pt x="21429" y="75000"/>
                </a:lnTo>
                <a:cubicBezTo>
                  <a:pt x="21524" y="78818"/>
                  <a:pt x="22595" y="82000"/>
                  <a:pt x="24643" y="84545"/>
                </a:cubicBezTo>
                <a:lnTo>
                  <a:pt x="24643" y="84545"/>
                </a:lnTo>
                <a:cubicBezTo>
                  <a:pt x="26643" y="87152"/>
                  <a:pt x="29143" y="88515"/>
                  <a:pt x="32143" y="88636"/>
                </a:cubicBezTo>
                <a:lnTo>
                  <a:pt x="32143" y="88636"/>
                </a:lnTo>
                <a:cubicBezTo>
                  <a:pt x="35143" y="88515"/>
                  <a:pt x="37643" y="87152"/>
                  <a:pt x="39643" y="84545"/>
                </a:cubicBezTo>
                <a:lnTo>
                  <a:pt x="39643" y="84545"/>
                </a:lnTo>
                <a:cubicBezTo>
                  <a:pt x="41690" y="82000"/>
                  <a:pt x="42762" y="78818"/>
                  <a:pt x="42857" y="75000"/>
                </a:cubicBezTo>
                <a:lnTo>
                  <a:pt x="42857" y="75000"/>
                </a:lnTo>
                <a:lnTo>
                  <a:pt x="42857" y="73909"/>
                </a:lnTo>
                <a:cubicBezTo>
                  <a:pt x="42952" y="70394"/>
                  <a:pt x="43905" y="67424"/>
                  <a:pt x="45714" y="65000"/>
                </a:cubicBezTo>
                <a:lnTo>
                  <a:pt x="45714" y="65000"/>
                </a:lnTo>
                <a:cubicBezTo>
                  <a:pt x="47619" y="62697"/>
                  <a:pt x="49952" y="61485"/>
                  <a:pt x="52714" y="61364"/>
                </a:cubicBezTo>
                <a:lnTo>
                  <a:pt x="52714" y="61364"/>
                </a:lnTo>
                <a:lnTo>
                  <a:pt x="80357" y="61364"/>
                </a:lnTo>
                <a:lnTo>
                  <a:pt x="80357" y="20455"/>
                </a:lnTo>
                <a:cubicBezTo>
                  <a:pt x="80262" y="14636"/>
                  <a:pt x="78690" y="9818"/>
                  <a:pt x="75643" y="6000"/>
                </a:cubicBezTo>
                <a:lnTo>
                  <a:pt x="75643" y="6000"/>
                </a:lnTo>
                <a:cubicBezTo>
                  <a:pt x="72643" y="2121"/>
                  <a:pt x="68857" y="121"/>
                  <a:pt x="64286" y="0"/>
                </a:cubicBezTo>
                <a:lnTo>
                  <a:pt x="64286" y="0"/>
                </a:lnTo>
                <a:lnTo>
                  <a:pt x="18786" y="0"/>
                </a:lnTo>
                <a:moveTo>
                  <a:pt x="77714" y="95455"/>
                </a:moveTo>
                <a:lnTo>
                  <a:pt x="77714" y="95455"/>
                </a:lnTo>
                <a:cubicBezTo>
                  <a:pt x="83048" y="95333"/>
                  <a:pt x="87452" y="93000"/>
                  <a:pt x="90929" y="88455"/>
                </a:cubicBezTo>
                <a:lnTo>
                  <a:pt x="90929" y="88455"/>
                </a:lnTo>
                <a:lnTo>
                  <a:pt x="90929" y="88455"/>
                </a:lnTo>
                <a:cubicBezTo>
                  <a:pt x="94500" y="84030"/>
                  <a:pt x="96333" y="78424"/>
                  <a:pt x="96429" y="71636"/>
                </a:cubicBezTo>
                <a:lnTo>
                  <a:pt x="96429" y="71636"/>
                </a:lnTo>
                <a:cubicBezTo>
                  <a:pt x="96333" y="69455"/>
                  <a:pt x="95452" y="68303"/>
                  <a:pt x="93786" y="68182"/>
                </a:cubicBezTo>
                <a:lnTo>
                  <a:pt x="93786" y="68182"/>
                </a:lnTo>
                <a:lnTo>
                  <a:pt x="52714" y="68182"/>
                </a:lnTo>
                <a:cubicBezTo>
                  <a:pt x="49952" y="68485"/>
                  <a:pt x="48452" y="70394"/>
                  <a:pt x="48214" y="73909"/>
                </a:cubicBezTo>
                <a:lnTo>
                  <a:pt x="48214" y="73909"/>
                </a:lnTo>
                <a:lnTo>
                  <a:pt x="48214" y="75000"/>
                </a:lnTo>
                <a:cubicBezTo>
                  <a:pt x="48119" y="80818"/>
                  <a:pt x="46548" y="85636"/>
                  <a:pt x="43500" y="89455"/>
                </a:cubicBezTo>
                <a:lnTo>
                  <a:pt x="43500" y="89455"/>
                </a:lnTo>
                <a:cubicBezTo>
                  <a:pt x="40500" y="93333"/>
                  <a:pt x="36714" y="95333"/>
                  <a:pt x="32143" y="95455"/>
                </a:cubicBezTo>
                <a:lnTo>
                  <a:pt x="32143" y="95455"/>
                </a:lnTo>
                <a:lnTo>
                  <a:pt x="61643" y="95455"/>
                </a:lnTo>
                <a:lnTo>
                  <a:pt x="77714" y="95455"/>
                </a:lnTo>
              </a:path>
            </a:pathLst>
          </a:custGeom>
          <a:solidFill>
            <a:srgbClr val="8B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349492-55"/>
          <p:cNvSpPr/>
          <p:nvPr/>
        </p:nvSpPr>
        <p:spPr>
          <a:xfrm>
            <a:off x="8589230" y="165484"/>
            <a:ext cx="152277" cy="1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750" y="40941"/>
                </a:moveTo>
                <a:lnTo>
                  <a:pt x="53000" y="40941"/>
                </a:lnTo>
                <a:lnTo>
                  <a:pt x="1438" y="89294"/>
                </a:lnTo>
                <a:cubicBezTo>
                  <a:pt x="-479" y="91451"/>
                  <a:pt x="-479" y="93608"/>
                  <a:pt x="1438" y="95765"/>
                </a:cubicBezTo>
                <a:lnTo>
                  <a:pt x="1438" y="95765"/>
                </a:lnTo>
                <a:cubicBezTo>
                  <a:pt x="3688" y="97529"/>
                  <a:pt x="5958" y="97529"/>
                  <a:pt x="8250" y="95765"/>
                </a:cubicBezTo>
                <a:lnTo>
                  <a:pt x="8250" y="95765"/>
                </a:lnTo>
                <a:lnTo>
                  <a:pt x="23375" y="81529"/>
                </a:lnTo>
                <a:cubicBezTo>
                  <a:pt x="24833" y="82431"/>
                  <a:pt x="26437" y="83118"/>
                  <a:pt x="28188" y="83588"/>
                </a:cubicBezTo>
                <a:lnTo>
                  <a:pt x="28188" y="83588"/>
                </a:lnTo>
                <a:cubicBezTo>
                  <a:pt x="32771" y="84882"/>
                  <a:pt x="38271" y="85216"/>
                  <a:pt x="44688" y="84588"/>
                </a:cubicBezTo>
                <a:lnTo>
                  <a:pt x="44688" y="84588"/>
                </a:lnTo>
                <a:cubicBezTo>
                  <a:pt x="51146" y="84078"/>
                  <a:pt x="57875" y="81725"/>
                  <a:pt x="64875" y="77529"/>
                </a:cubicBezTo>
                <a:lnTo>
                  <a:pt x="64875" y="77529"/>
                </a:lnTo>
                <a:cubicBezTo>
                  <a:pt x="66083" y="76667"/>
                  <a:pt x="66479" y="75725"/>
                  <a:pt x="66063" y="74706"/>
                </a:cubicBezTo>
                <a:lnTo>
                  <a:pt x="66063" y="74706"/>
                </a:lnTo>
                <a:cubicBezTo>
                  <a:pt x="65521" y="73569"/>
                  <a:pt x="64521" y="72941"/>
                  <a:pt x="63063" y="72824"/>
                </a:cubicBezTo>
                <a:lnTo>
                  <a:pt x="63063" y="72824"/>
                </a:lnTo>
                <a:lnTo>
                  <a:pt x="59813" y="72824"/>
                </a:lnTo>
                <a:cubicBezTo>
                  <a:pt x="58729" y="72706"/>
                  <a:pt x="58125" y="72137"/>
                  <a:pt x="58000" y="71118"/>
                </a:cubicBezTo>
                <a:lnTo>
                  <a:pt x="58000" y="71118"/>
                </a:lnTo>
                <a:cubicBezTo>
                  <a:pt x="58000" y="70216"/>
                  <a:pt x="58396" y="69647"/>
                  <a:pt x="59188" y="69412"/>
                </a:cubicBezTo>
                <a:lnTo>
                  <a:pt x="59188" y="69412"/>
                </a:lnTo>
                <a:lnTo>
                  <a:pt x="78938" y="63882"/>
                </a:lnTo>
                <a:cubicBezTo>
                  <a:pt x="79604" y="63647"/>
                  <a:pt x="80146" y="63275"/>
                  <a:pt x="80563" y="62765"/>
                </a:cubicBezTo>
                <a:lnTo>
                  <a:pt x="80563" y="62765"/>
                </a:lnTo>
                <a:cubicBezTo>
                  <a:pt x="81521" y="61510"/>
                  <a:pt x="82396" y="60255"/>
                  <a:pt x="83188" y="59000"/>
                </a:cubicBezTo>
                <a:lnTo>
                  <a:pt x="83188" y="59000"/>
                </a:lnTo>
                <a:cubicBezTo>
                  <a:pt x="83729" y="57980"/>
                  <a:pt x="83729" y="57020"/>
                  <a:pt x="83188" y="56118"/>
                </a:cubicBezTo>
                <a:lnTo>
                  <a:pt x="83188" y="56118"/>
                </a:lnTo>
                <a:cubicBezTo>
                  <a:pt x="82646" y="55098"/>
                  <a:pt x="81771" y="54588"/>
                  <a:pt x="80563" y="54588"/>
                </a:cubicBezTo>
                <a:lnTo>
                  <a:pt x="80563" y="54588"/>
                </a:lnTo>
                <a:lnTo>
                  <a:pt x="72688" y="54588"/>
                </a:lnTo>
                <a:cubicBezTo>
                  <a:pt x="71646" y="54471"/>
                  <a:pt x="71042" y="53902"/>
                  <a:pt x="70875" y="52882"/>
                </a:cubicBezTo>
                <a:lnTo>
                  <a:pt x="70875" y="52882"/>
                </a:lnTo>
                <a:cubicBezTo>
                  <a:pt x="70875" y="52020"/>
                  <a:pt x="71292" y="51451"/>
                  <a:pt x="72125" y="51176"/>
                </a:cubicBezTo>
                <a:lnTo>
                  <a:pt x="72125" y="51176"/>
                </a:lnTo>
                <a:lnTo>
                  <a:pt x="88438" y="46647"/>
                </a:lnTo>
                <a:cubicBezTo>
                  <a:pt x="89354" y="46255"/>
                  <a:pt x="90021" y="45627"/>
                  <a:pt x="90438" y="44765"/>
                </a:cubicBezTo>
                <a:lnTo>
                  <a:pt x="90438" y="44765"/>
                </a:lnTo>
                <a:cubicBezTo>
                  <a:pt x="93396" y="37667"/>
                  <a:pt x="95604" y="30843"/>
                  <a:pt x="97063" y="24294"/>
                </a:cubicBezTo>
                <a:lnTo>
                  <a:pt x="97063" y="24294"/>
                </a:lnTo>
                <a:cubicBezTo>
                  <a:pt x="98563" y="17588"/>
                  <a:pt x="99500" y="11843"/>
                  <a:pt x="99875" y="7059"/>
                </a:cubicBezTo>
                <a:lnTo>
                  <a:pt x="99875" y="7059"/>
                </a:lnTo>
                <a:cubicBezTo>
                  <a:pt x="100042" y="5020"/>
                  <a:pt x="99375" y="3294"/>
                  <a:pt x="97875" y="1882"/>
                </a:cubicBezTo>
                <a:lnTo>
                  <a:pt x="97875" y="1882"/>
                </a:lnTo>
                <a:cubicBezTo>
                  <a:pt x="96417" y="510"/>
                  <a:pt x="94604" y="-118"/>
                  <a:pt x="92438" y="0"/>
                </a:cubicBezTo>
                <a:lnTo>
                  <a:pt x="92438" y="0"/>
                </a:lnTo>
                <a:cubicBezTo>
                  <a:pt x="86688" y="392"/>
                  <a:pt x="79708" y="1471"/>
                  <a:pt x="71500" y="3235"/>
                </a:cubicBezTo>
                <a:lnTo>
                  <a:pt x="71500" y="3235"/>
                </a:lnTo>
                <a:cubicBezTo>
                  <a:pt x="63167" y="5000"/>
                  <a:pt x="54833" y="7647"/>
                  <a:pt x="46500" y="11176"/>
                </a:cubicBezTo>
                <a:lnTo>
                  <a:pt x="46500" y="11176"/>
                </a:lnTo>
                <a:cubicBezTo>
                  <a:pt x="38042" y="14588"/>
                  <a:pt x="30667" y="19216"/>
                  <a:pt x="24375" y="25059"/>
                </a:cubicBezTo>
                <a:lnTo>
                  <a:pt x="24375" y="25059"/>
                </a:lnTo>
                <a:cubicBezTo>
                  <a:pt x="16583" y="32745"/>
                  <a:pt x="12021" y="40451"/>
                  <a:pt x="10688" y="48176"/>
                </a:cubicBezTo>
                <a:lnTo>
                  <a:pt x="10688" y="48176"/>
                </a:lnTo>
                <a:cubicBezTo>
                  <a:pt x="9188" y="55745"/>
                  <a:pt x="9313" y="62196"/>
                  <a:pt x="11063" y="67529"/>
                </a:cubicBezTo>
                <a:lnTo>
                  <a:pt x="11063" y="67529"/>
                </a:lnTo>
                <a:cubicBezTo>
                  <a:pt x="11896" y="69137"/>
                  <a:pt x="13104" y="69373"/>
                  <a:pt x="14688" y="68235"/>
                </a:cubicBezTo>
                <a:lnTo>
                  <a:pt x="14688" y="68235"/>
                </a:lnTo>
                <a:lnTo>
                  <a:pt x="47938" y="37176"/>
                </a:lnTo>
                <a:cubicBezTo>
                  <a:pt x="49396" y="36039"/>
                  <a:pt x="50875" y="36039"/>
                  <a:pt x="52375" y="37176"/>
                </a:cubicBezTo>
                <a:lnTo>
                  <a:pt x="52375" y="37176"/>
                </a:lnTo>
                <a:cubicBezTo>
                  <a:pt x="53458" y="38314"/>
                  <a:pt x="53583" y="39569"/>
                  <a:pt x="52750" y="40941"/>
                </a:cubicBezTo>
                <a:lnTo>
                  <a:pt x="52750" y="40941"/>
                </a:lnTo>
              </a:path>
            </a:pathLst>
          </a:custGeom>
          <a:solidFill>
            <a:srgbClr val="B4834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349491-54"/>
          <p:cNvSpPr/>
          <p:nvPr/>
        </p:nvSpPr>
        <p:spPr>
          <a:xfrm>
            <a:off x="401613" y="4920853"/>
            <a:ext cx="96887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879"/>
                  <a:pt x="6067" y="95879"/>
                  <a:pt x="8400" y="94182"/>
                </a:cubicBezTo>
                <a:lnTo>
                  <a:pt x="8400" y="94182"/>
                </a:lnTo>
                <a:lnTo>
                  <a:pt x="20100" y="83545"/>
                </a:lnTo>
                <a:lnTo>
                  <a:pt x="34000" y="83545"/>
                </a:lnTo>
                <a:cubicBezTo>
                  <a:pt x="44400" y="83424"/>
                  <a:pt x="53900" y="80879"/>
                  <a:pt x="62500" y="75909"/>
                </a:cubicBezTo>
                <a:lnTo>
                  <a:pt x="62500" y="75909"/>
                </a:lnTo>
                <a:cubicBezTo>
                  <a:pt x="63633" y="75121"/>
                  <a:pt x="64000" y="74242"/>
                  <a:pt x="63600" y="73273"/>
                </a:cubicBezTo>
                <a:lnTo>
                  <a:pt x="63600" y="73273"/>
                </a:lnTo>
                <a:cubicBezTo>
                  <a:pt x="63200" y="72303"/>
                  <a:pt x="62300" y="71758"/>
                  <a:pt x="60900" y="71636"/>
                </a:cubicBezTo>
                <a:lnTo>
                  <a:pt x="60900" y="71636"/>
                </a:lnTo>
                <a:cubicBezTo>
                  <a:pt x="59833" y="71455"/>
                  <a:pt x="59233" y="7087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76900" y="63727"/>
                </a:lnTo>
                <a:cubicBezTo>
                  <a:pt x="77433" y="63485"/>
                  <a:pt x="77900" y="63242"/>
                  <a:pt x="78300" y="63000"/>
                </a:cubicBezTo>
                <a:lnTo>
                  <a:pt x="78300" y="63000"/>
                </a:lnTo>
                <a:lnTo>
                  <a:pt x="83100" y="58727"/>
                </a:lnTo>
                <a:cubicBezTo>
                  <a:pt x="84033" y="57758"/>
                  <a:pt x="84233" y="56697"/>
                  <a:pt x="83700" y="55545"/>
                </a:cubicBezTo>
                <a:lnTo>
                  <a:pt x="83700" y="55545"/>
                </a:lnTo>
                <a:cubicBezTo>
                  <a:pt x="83167" y="54455"/>
                  <a:pt x="82133" y="53848"/>
                  <a:pt x="80600" y="53727"/>
                </a:cubicBezTo>
                <a:lnTo>
                  <a:pt x="806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6400" y="44000"/>
                </a:lnTo>
                <a:cubicBezTo>
                  <a:pt x="97333" y="43758"/>
                  <a:pt x="98000" y="43333"/>
                  <a:pt x="98400" y="42727"/>
                </a:cubicBezTo>
                <a:lnTo>
                  <a:pt x="98400" y="42727"/>
                </a:lnTo>
                <a:cubicBezTo>
                  <a:pt x="100600" y="38727"/>
                  <a:pt x="101700" y="34424"/>
                  <a:pt x="101700" y="29818"/>
                </a:cubicBezTo>
                <a:lnTo>
                  <a:pt x="101700" y="29818"/>
                </a:lnTo>
                <a:cubicBezTo>
                  <a:pt x="101567" y="21879"/>
                  <a:pt x="98500" y="15121"/>
                  <a:pt x="92500" y="9545"/>
                </a:cubicBezTo>
                <a:lnTo>
                  <a:pt x="92500" y="9545"/>
                </a:lnTo>
                <a:lnTo>
                  <a:pt x="91300" y="8364"/>
                </a:lnTo>
                <a:cubicBezTo>
                  <a:pt x="85100" y="2909"/>
                  <a:pt x="77633" y="121"/>
                  <a:pt x="68900" y="0"/>
                </a:cubicBezTo>
                <a:lnTo>
                  <a:pt x="68900" y="0"/>
                </a:lnTo>
                <a:cubicBezTo>
                  <a:pt x="60167" y="121"/>
                  <a:pt x="52733" y="2909"/>
                  <a:pt x="46600" y="8364"/>
                </a:cubicBezTo>
                <a:lnTo>
                  <a:pt x="46600" y="8364"/>
                </a:lnTo>
                <a:lnTo>
                  <a:pt x="25200" y="27818"/>
                </a:lnTo>
                <a:cubicBezTo>
                  <a:pt x="20267" y="32242"/>
                  <a:pt x="16500" y="37394"/>
                  <a:pt x="13900" y="43273"/>
                </a:cubicBezTo>
                <a:lnTo>
                  <a:pt x="13900" y="43273"/>
                </a:lnTo>
                <a:cubicBezTo>
                  <a:pt x="11167" y="49091"/>
                  <a:pt x="9800" y="55182"/>
                  <a:pt x="9800" y="61545"/>
                </a:cubicBezTo>
                <a:lnTo>
                  <a:pt x="9800" y="61545"/>
                </a:lnTo>
                <a:lnTo>
                  <a:pt x="9800" y="71818"/>
                </a:lnTo>
                <a:lnTo>
                  <a:pt x="48800" y="36545"/>
                </a:lnTo>
                <a:cubicBezTo>
                  <a:pt x="50333" y="35394"/>
                  <a:pt x="51833" y="35394"/>
                  <a:pt x="53300" y="36545"/>
                </a:cubicBezTo>
                <a:lnTo>
                  <a:pt x="53300" y="36545"/>
                </a:lnTo>
                <a:cubicBezTo>
                  <a:pt x="54433" y="37636"/>
                  <a:pt x="54567" y="3887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8B6B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49494-56"/>
          <p:cNvSpPr/>
          <p:nvPr/>
        </p:nvSpPr>
        <p:spPr>
          <a:xfrm>
            <a:off x="6633716" y="493037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349495-57"/>
          <p:cNvSpPr/>
          <p:nvPr/>
        </p:nvSpPr>
        <p:spPr>
          <a:xfrm>
            <a:off x="7104459" y="493037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346783-4"/>
          <p:cNvSpPr txBox="1"/>
          <p:nvPr/>
        </p:nvSpPr>
        <p:spPr>
          <a:xfrm>
            <a:off x="478631" y="186928"/>
            <a:ext cx="1729904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5738">
              <a:lnSpc>
                <a:spcPct val="100000"/>
              </a:lnSpc>
            </a:pPr>
            <a:r>
              <a:rPr b="1" sz="900" spc="113">
                <a:solidFill>
                  <a:srgbClr val="8B5A2B"/>
                </a:solidFill>
                <a:latin typeface="Times New Roman"/>
                <a:ea typeface="Times New Roman"/>
                <a:cs typeface="Times New Roman"/>
              </a:rPr>
              <a:t>第五章 · 一元一次方程</a:t>
            </a:r>
            <a:endParaRPr/>
          </a:p>
        </p:txBody>
      </p:sp>
      <p:sp>
        <p:nvSpPr>
          <p:cNvPr id="14" name="el-1785511346792-8"/>
          <p:cNvSpPr txBox="1"/>
          <p:nvPr/>
        </p:nvSpPr>
        <p:spPr>
          <a:xfrm>
            <a:off x="2322835" y="170259"/>
            <a:ext cx="1112044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5F3F28"/>
                </a:solidFill>
                <a:latin typeface="Times New Roman"/>
                <a:ea typeface="Times New Roman"/>
                <a:cs typeface="Times New Roman"/>
              </a:rPr>
              <a:t>引子 · 九章算术</a:t>
            </a:r>
            <a:endParaRPr/>
          </a:p>
        </p:txBody>
      </p:sp>
      <p:sp>
        <p:nvSpPr>
          <p:cNvPr id="15" name="el-1785511346787-6"/>
          <p:cNvSpPr txBox="1"/>
          <p:nvPr/>
        </p:nvSpPr>
        <p:spPr>
          <a:xfrm>
            <a:off x="400050" y="4916091"/>
            <a:ext cx="1104900" cy="119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3584">
              <a:lnSpc>
                <a:spcPct val="100000"/>
              </a:lnSpc>
            </a:pPr>
            <a:r>
              <a:rPr sz="780" spc="28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人教版 · 七年级上册</a:t>
            </a:r>
            <a:endParaRPr/>
          </a:p>
        </p:txBody>
      </p:sp>
      <p:sp>
        <p:nvSpPr>
          <p:cNvPr id="16" name="el-1785511346800-9"/>
          <p:cNvSpPr txBox="1"/>
          <p:nvPr/>
        </p:nvSpPr>
        <p:spPr>
          <a:xfrm>
            <a:off x="6748016" y="4916091"/>
            <a:ext cx="377874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04 / 12</a:t>
            </a:r>
            <a:endParaRPr/>
          </a:p>
        </p:txBody>
      </p:sp>
      <p:sp>
        <p:nvSpPr>
          <p:cNvPr id="17" name="el-1785511346801-10"/>
          <p:cNvSpPr txBox="1"/>
          <p:nvPr/>
        </p:nvSpPr>
        <p:spPr>
          <a:xfrm>
            <a:off x="7218759" y="4916091"/>
            <a:ext cx="1575197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方程——刻画现实世界的数学模型</a:t>
            </a:r>
            <a:endParaRPr/>
          </a:p>
        </p:txBody>
      </p:sp>
      <p:sp>
        <p:nvSpPr>
          <p:cNvPr id="18" name="el-1785511346814-14"/>
          <p:cNvSpPr/>
          <p:nvPr/>
        </p:nvSpPr>
        <p:spPr>
          <a:xfrm>
            <a:off x="400050" y="557213"/>
            <a:ext cx="314325" cy="314325"/>
          </a:xfrm>
          <a:prstGeom prst="ellipse">
            <a:avLst/>
          </a:prstGeom>
          <a:solidFill>
            <a:srgbClr val="B4834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349497-58"/>
          <p:cNvSpPr/>
          <p:nvPr/>
        </p:nvSpPr>
        <p:spPr>
          <a:xfrm>
            <a:off x="444698" y="628315"/>
            <a:ext cx="225028" cy="1721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08" y="100278"/>
                </a:moveTo>
                <a:lnTo>
                  <a:pt x="42708" y="100278"/>
                </a:lnTo>
                <a:cubicBezTo>
                  <a:pt x="43625" y="100574"/>
                  <a:pt x="44486" y="100333"/>
                  <a:pt x="45292" y="99556"/>
                </a:cubicBezTo>
                <a:lnTo>
                  <a:pt x="45292" y="99556"/>
                </a:lnTo>
                <a:lnTo>
                  <a:pt x="45292" y="99556"/>
                </a:lnTo>
                <a:cubicBezTo>
                  <a:pt x="46097" y="98963"/>
                  <a:pt x="46500" y="97981"/>
                  <a:pt x="46500" y="96611"/>
                </a:cubicBezTo>
                <a:lnTo>
                  <a:pt x="46500" y="96611"/>
                </a:lnTo>
                <a:lnTo>
                  <a:pt x="46500" y="10722"/>
                </a:lnTo>
                <a:cubicBezTo>
                  <a:pt x="46500" y="9648"/>
                  <a:pt x="46208" y="8815"/>
                  <a:pt x="45625" y="8222"/>
                </a:cubicBezTo>
                <a:lnTo>
                  <a:pt x="45625" y="8222"/>
                </a:lnTo>
                <a:cubicBezTo>
                  <a:pt x="43931" y="6222"/>
                  <a:pt x="41250" y="4389"/>
                  <a:pt x="37583" y="2722"/>
                </a:cubicBezTo>
                <a:lnTo>
                  <a:pt x="37583" y="2722"/>
                </a:lnTo>
                <a:cubicBezTo>
                  <a:pt x="33944" y="1056"/>
                  <a:pt x="29625" y="148"/>
                  <a:pt x="24625" y="0"/>
                </a:cubicBezTo>
                <a:lnTo>
                  <a:pt x="24625" y="0"/>
                </a:lnTo>
                <a:cubicBezTo>
                  <a:pt x="20292" y="0"/>
                  <a:pt x="16236" y="611"/>
                  <a:pt x="12458" y="1833"/>
                </a:cubicBezTo>
                <a:lnTo>
                  <a:pt x="12458" y="1833"/>
                </a:lnTo>
                <a:cubicBezTo>
                  <a:pt x="8708" y="3056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667"/>
                  <a:pt x="111" y="8796"/>
                  <a:pt x="0" y="11833"/>
                </a:cubicBezTo>
                <a:lnTo>
                  <a:pt x="0" y="11833"/>
                </a:lnTo>
                <a:lnTo>
                  <a:pt x="0" y="96167"/>
                </a:lnTo>
                <a:cubicBezTo>
                  <a:pt x="0" y="97537"/>
                  <a:pt x="458" y="98593"/>
                  <a:pt x="1375" y="99333"/>
                </a:cubicBezTo>
                <a:lnTo>
                  <a:pt x="1375" y="99333"/>
                </a:lnTo>
                <a:cubicBezTo>
                  <a:pt x="2181" y="100111"/>
                  <a:pt x="3083" y="100352"/>
                  <a:pt x="4083" y="100056"/>
                </a:cubicBezTo>
                <a:lnTo>
                  <a:pt x="4083" y="100056"/>
                </a:lnTo>
                <a:cubicBezTo>
                  <a:pt x="6944" y="98685"/>
                  <a:pt x="10194" y="97463"/>
                  <a:pt x="13833" y="96389"/>
                </a:cubicBezTo>
                <a:lnTo>
                  <a:pt x="13833" y="96389"/>
                </a:lnTo>
                <a:cubicBezTo>
                  <a:pt x="17611" y="95315"/>
                  <a:pt x="21208" y="94778"/>
                  <a:pt x="24625" y="94778"/>
                </a:cubicBezTo>
                <a:lnTo>
                  <a:pt x="24625" y="94778"/>
                </a:lnTo>
                <a:cubicBezTo>
                  <a:pt x="27569" y="94926"/>
                  <a:pt x="30750" y="95537"/>
                  <a:pt x="34167" y="96611"/>
                </a:cubicBezTo>
                <a:lnTo>
                  <a:pt x="34167" y="96611"/>
                </a:lnTo>
                <a:cubicBezTo>
                  <a:pt x="37472" y="97833"/>
                  <a:pt x="40319" y="99056"/>
                  <a:pt x="42708" y="100278"/>
                </a:cubicBezTo>
                <a:lnTo>
                  <a:pt x="42708" y="100278"/>
                </a:lnTo>
                <a:moveTo>
                  <a:pt x="55708" y="100278"/>
                </a:moveTo>
                <a:lnTo>
                  <a:pt x="55708" y="100278"/>
                </a:lnTo>
                <a:cubicBezTo>
                  <a:pt x="58097" y="99056"/>
                  <a:pt x="60944" y="97833"/>
                  <a:pt x="64250" y="96611"/>
                </a:cubicBezTo>
                <a:lnTo>
                  <a:pt x="64250" y="96611"/>
                </a:lnTo>
                <a:lnTo>
                  <a:pt x="64250" y="96611"/>
                </a:lnTo>
                <a:cubicBezTo>
                  <a:pt x="67667" y="95537"/>
                  <a:pt x="70861" y="94926"/>
                  <a:pt x="73833" y="94778"/>
                </a:cubicBezTo>
                <a:lnTo>
                  <a:pt x="73833" y="94778"/>
                </a:lnTo>
                <a:cubicBezTo>
                  <a:pt x="77250" y="94778"/>
                  <a:pt x="80833" y="95315"/>
                  <a:pt x="84583" y="96389"/>
                </a:cubicBezTo>
                <a:lnTo>
                  <a:pt x="84583" y="96389"/>
                </a:lnTo>
                <a:cubicBezTo>
                  <a:pt x="88250" y="97463"/>
                  <a:pt x="91500" y="98685"/>
                  <a:pt x="94333" y="100056"/>
                </a:cubicBezTo>
                <a:lnTo>
                  <a:pt x="94333" y="100056"/>
                </a:lnTo>
                <a:cubicBezTo>
                  <a:pt x="95361" y="100352"/>
                  <a:pt x="96278" y="100111"/>
                  <a:pt x="97083" y="99333"/>
                </a:cubicBezTo>
                <a:lnTo>
                  <a:pt x="97083" y="99333"/>
                </a:lnTo>
                <a:cubicBezTo>
                  <a:pt x="98000" y="98593"/>
                  <a:pt x="98458" y="97537"/>
                  <a:pt x="98458" y="96167"/>
                </a:cubicBezTo>
                <a:lnTo>
                  <a:pt x="98458" y="96167"/>
                </a:lnTo>
                <a:lnTo>
                  <a:pt x="98458" y="11833"/>
                </a:lnTo>
                <a:cubicBezTo>
                  <a:pt x="98319" y="8796"/>
                  <a:pt x="97292" y="6667"/>
                  <a:pt x="95375" y="5444"/>
                </a:cubicBezTo>
                <a:lnTo>
                  <a:pt x="95375" y="5444"/>
                </a:lnTo>
                <a:cubicBezTo>
                  <a:pt x="92847" y="4259"/>
                  <a:pt x="89708" y="3056"/>
                  <a:pt x="85958" y="1833"/>
                </a:cubicBezTo>
                <a:lnTo>
                  <a:pt x="85958" y="1833"/>
                </a:lnTo>
                <a:cubicBezTo>
                  <a:pt x="82208" y="611"/>
                  <a:pt x="78167" y="0"/>
                  <a:pt x="73833" y="0"/>
                </a:cubicBezTo>
                <a:lnTo>
                  <a:pt x="73833" y="0"/>
                </a:lnTo>
                <a:cubicBezTo>
                  <a:pt x="68806" y="148"/>
                  <a:pt x="64472" y="1056"/>
                  <a:pt x="60833" y="2722"/>
                </a:cubicBezTo>
                <a:lnTo>
                  <a:pt x="60833" y="2722"/>
                </a:lnTo>
                <a:cubicBezTo>
                  <a:pt x="57194" y="4389"/>
                  <a:pt x="54514" y="6222"/>
                  <a:pt x="52792" y="8222"/>
                </a:cubicBezTo>
                <a:lnTo>
                  <a:pt x="52792" y="8222"/>
                </a:lnTo>
                <a:cubicBezTo>
                  <a:pt x="52236" y="8815"/>
                  <a:pt x="51958" y="9648"/>
                  <a:pt x="51958" y="10722"/>
                </a:cubicBezTo>
                <a:lnTo>
                  <a:pt x="51958" y="10722"/>
                </a:lnTo>
                <a:lnTo>
                  <a:pt x="51958" y="96611"/>
                </a:lnTo>
                <a:cubicBezTo>
                  <a:pt x="51958" y="97981"/>
                  <a:pt x="52361" y="98963"/>
                  <a:pt x="53167" y="99556"/>
                </a:cubicBezTo>
                <a:lnTo>
                  <a:pt x="53167" y="99556"/>
                </a:lnTo>
                <a:cubicBezTo>
                  <a:pt x="53944" y="100333"/>
                  <a:pt x="54792" y="100574"/>
                  <a:pt x="55708" y="100278"/>
                </a:cubicBezTo>
                <a:lnTo>
                  <a:pt x="55708" y="100278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346810-13"/>
          <p:cNvSpPr/>
          <p:nvPr/>
        </p:nvSpPr>
        <p:spPr>
          <a:xfrm>
            <a:off x="4472880" y="623888"/>
            <a:ext cx="1285875" cy="180975"/>
          </a:xfrm>
          <a:prstGeom prst="roundRect">
            <a:avLst>
              <a:gd name="adj" fmla="val 50000"/>
            </a:avLst>
          </a:prstGeom>
          <a:solidFill>
            <a:srgbClr val="A0785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346820-16"/>
          <p:cNvSpPr/>
          <p:nvPr/>
        </p:nvSpPr>
        <p:spPr>
          <a:xfrm>
            <a:off x="3152403" y="1028700"/>
            <a:ext cx="3097188" cy="3771900"/>
          </a:xfrm>
          <a:prstGeom prst="roundRect">
            <a:avLst>
              <a:gd name="adj" fmla="val 3075"/>
            </a:avLst>
          </a:prstGeom>
          <a:solidFill>
            <a:srgbClr val="FFF5EB">
              <a:alpha val="30000"/>
            </a:srgbClr>
          </a:solidFill>
          <a:ln w="7144" algn="in">
            <a:solidFill>
              <a:srgbClr val="B4834A">
                <a:alpha val="15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6446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2" name="el-1785511346865-31"/>
          <p:cNvCxnSpPr/>
          <p:nvPr/>
        </p:nvCxnSpPr>
        <p:spPr>
          <a:xfrm>
            <a:off x="3273847" y="1366838"/>
            <a:ext cx="2854300" cy="914"/>
          </a:xfrm>
          <a:prstGeom prst="line">
            <a:avLst/>
          </a:prstGeom>
          <a:ln w="14288" cap="flat">
            <a:solidFill>
              <a:srgbClr val="B4834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5511349502-61"/>
          <p:cNvSpPr/>
          <p:nvPr/>
        </p:nvSpPr>
        <p:spPr>
          <a:xfrm>
            <a:off x="3273847" y="1154906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33" y="95333"/>
                </a:moveTo>
                <a:lnTo>
                  <a:pt x="62533" y="95333"/>
                </a:lnTo>
                <a:cubicBezTo>
                  <a:pt x="62400" y="97289"/>
                  <a:pt x="61467" y="98711"/>
                  <a:pt x="59733" y="99600"/>
                </a:cubicBezTo>
                <a:lnTo>
                  <a:pt x="59733" y="99600"/>
                </a:lnTo>
                <a:cubicBezTo>
                  <a:pt x="57911" y="100267"/>
                  <a:pt x="56222" y="100000"/>
                  <a:pt x="54667" y="98800"/>
                </a:cubicBezTo>
                <a:lnTo>
                  <a:pt x="54667" y="98800"/>
                </a:lnTo>
                <a:lnTo>
                  <a:pt x="39067" y="84733"/>
                </a:lnTo>
                <a:cubicBezTo>
                  <a:pt x="38044" y="83844"/>
                  <a:pt x="37533" y="82689"/>
                  <a:pt x="37533" y="81267"/>
                </a:cubicBezTo>
                <a:lnTo>
                  <a:pt x="37533" y="81267"/>
                </a:lnTo>
                <a:cubicBezTo>
                  <a:pt x="37533" y="79844"/>
                  <a:pt x="38044" y="78667"/>
                  <a:pt x="39067" y="77733"/>
                </a:cubicBezTo>
                <a:lnTo>
                  <a:pt x="39067" y="77733"/>
                </a:lnTo>
                <a:lnTo>
                  <a:pt x="54667" y="63667"/>
                </a:lnTo>
                <a:cubicBezTo>
                  <a:pt x="56222" y="62511"/>
                  <a:pt x="57911" y="62244"/>
                  <a:pt x="59733" y="62867"/>
                </a:cubicBezTo>
                <a:lnTo>
                  <a:pt x="59733" y="62867"/>
                </a:lnTo>
                <a:cubicBezTo>
                  <a:pt x="61467" y="63800"/>
                  <a:pt x="62400" y="65244"/>
                  <a:pt x="62533" y="67200"/>
                </a:cubicBezTo>
                <a:lnTo>
                  <a:pt x="62533" y="67200"/>
                </a:lnTo>
                <a:lnTo>
                  <a:pt x="62533" y="75000"/>
                </a:lnTo>
                <a:lnTo>
                  <a:pt x="65600" y="75000"/>
                </a:lnTo>
                <a:cubicBezTo>
                  <a:pt x="69111" y="74867"/>
                  <a:pt x="72044" y="73622"/>
                  <a:pt x="74400" y="71267"/>
                </a:cubicBezTo>
                <a:lnTo>
                  <a:pt x="74400" y="71267"/>
                </a:lnTo>
                <a:cubicBezTo>
                  <a:pt x="76756" y="68956"/>
                  <a:pt x="78000" y="66044"/>
                  <a:pt x="78133" y="62533"/>
                </a:cubicBezTo>
                <a:lnTo>
                  <a:pt x="78133" y="62533"/>
                </a:lnTo>
                <a:lnTo>
                  <a:pt x="78133" y="29867"/>
                </a:lnTo>
                <a:cubicBezTo>
                  <a:pt x="75244" y="28711"/>
                  <a:pt x="72956" y="26822"/>
                  <a:pt x="71267" y="24200"/>
                </a:cubicBezTo>
                <a:lnTo>
                  <a:pt x="71267" y="24200"/>
                </a:lnTo>
                <a:cubicBezTo>
                  <a:pt x="69578" y="21756"/>
                  <a:pt x="68733" y="18889"/>
                  <a:pt x="68733" y="15600"/>
                </a:cubicBezTo>
                <a:lnTo>
                  <a:pt x="68733" y="15600"/>
                </a:lnTo>
                <a:cubicBezTo>
                  <a:pt x="68867" y="11200"/>
                  <a:pt x="70378" y="7489"/>
                  <a:pt x="73267" y="4467"/>
                </a:cubicBezTo>
                <a:lnTo>
                  <a:pt x="73267" y="4467"/>
                </a:lnTo>
                <a:cubicBezTo>
                  <a:pt x="76244" y="1622"/>
                  <a:pt x="79956" y="133"/>
                  <a:pt x="84400" y="0"/>
                </a:cubicBezTo>
                <a:lnTo>
                  <a:pt x="84400" y="0"/>
                </a:lnTo>
                <a:cubicBezTo>
                  <a:pt x="88800" y="133"/>
                  <a:pt x="92511" y="1622"/>
                  <a:pt x="95533" y="4467"/>
                </a:cubicBezTo>
                <a:lnTo>
                  <a:pt x="95533" y="4467"/>
                </a:lnTo>
                <a:cubicBezTo>
                  <a:pt x="98378" y="7489"/>
                  <a:pt x="99867" y="11200"/>
                  <a:pt x="100000" y="15600"/>
                </a:cubicBezTo>
                <a:lnTo>
                  <a:pt x="100000" y="15600"/>
                </a:lnTo>
                <a:cubicBezTo>
                  <a:pt x="100000" y="18889"/>
                  <a:pt x="99156" y="21756"/>
                  <a:pt x="97467" y="24200"/>
                </a:cubicBezTo>
                <a:lnTo>
                  <a:pt x="97467" y="24200"/>
                </a:lnTo>
                <a:cubicBezTo>
                  <a:pt x="95778" y="26822"/>
                  <a:pt x="93489" y="28711"/>
                  <a:pt x="90600" y="29867"/>
                </a:cubicBezTo>
                <a:lnTo>
                  <a:pt x="90600" y="29867"/>
                </a:lnTo>
                <a:lnTo>
                  <a:pt x="90600" y="62533"/>
                </a:lnTo>
                <a:cubicBezTo>
                  <a:pt x="90467" y="69556"/>
                  <a:pt x="88067" y="75467"/>
                  <a:pt x="83400" y="80267"/>
                </a:cubicBezTo>
                <a:lnTo>
                  <a:pt x="83400" y="80267"/>
                </a:lnTo>
                <a:cubicBezTo>
                  <a:pt x="78600" y="84978"/>
                  <a:pt x="72667" y="87400"/>
                  <a:pt x="65600" y="87533"/>
                </a:cubicBezTo>
                <a:lnTo>
                  <a:pt x="65600" y="87533"/>
                </a:lnTo>
                <a:lnTo>
                  <a:pt x="62533" y="87533"/>
                </a:lnTo>
                <a:lnTo>
                  <a:pt x="62533" y="95333"/>
                </a:lnTo>
                <a:moveTo>
                  <a:pt x="89067" y="15600"/>
                </a:moveTo>
                <a:lnTo>
                  <a:pt x="89067" y="15600"/>
                </a:lnTo>
                <a:cubicBezTo>
                  <a:pt x="88800" y="12756"/>
                  <a:pt x="87244" y="11200"/>
                  <a:pt x="84400" y="10933"/>
                </a:cubicBezTo>
                <a:lnTo>
                  <a:pt x="84400" y="10933"/>
                </a:lnTo>
                <a:cubicBezTo>
                  <a:pt x="81511" y="11200"/>
                  <a:pt x="79933" y="12756"/>
                  <a:pt x="79667" y="15600"/>
                </a:cubicBezTo>
                <a:lnTo>
                  <a:pt x="79667" y="15600"/>
                </a:lnTo>
                <a:cubicBezTo>
                  <a:pt x="79933" y="18489"/>
                  <a:pt x="81511" y="20067"/>
                  <a:pt x="84400" y="20333"/>
                </a:cubicBezTo>
                <a:lnTo>
                  <a:pt x="84400" y="20333"/>
                </a:lnTo>
                <a:cubicBezTo>
                  <a:pt x="87244" y="20067"/>
                  <a:pt x="88800" y="18489"/>
                  <a:pt x="89067" y="15600"/>
                </a:cubicBezTo>
                <a:lnTo>
                  <a:pt x="89067" y="15600"/>
                </a:lnTo>
                <a:moveTo>
                  <a:pt x="37533" y="4667"/>
                </a:moveTo>
                <a:lnTo>
                  <a:pt x="37533" y="4667"/>
                </a:lnTo>
                <a:cubicBezTo>
                  <a:pt x="37622" y="2711"/>
                  <a:pt x="38533" y="1289"/>
                  <a:pt x="40267" y="400"/>
                </a:cubicBezTo>
                <a:lnTo>
                  <a:pt x="40267" y="400"/>
                </a:lnTo>
                <a:cubicBezTo>
                  <a:pt x="42089" y="-267"/>
                  <a:pt x="43778" y="0"/>
                  <a:pt x="45333" y="1200"/>
                </a:cubicBezTo>
                <a:lnTo>
                  <a:pt x="45333" y="1200"/>
                </a:lnTo>
                <a:lnTo>
                  <a:pt x="60933" y="15267"/>
                </a:lnTo>
                <a:cubicBezTo>
                  <a:pt x="62000" y="16156"/>
                  <a:pt x="62533" y="17311"/>
                  <a:pt x="62533" y="18733"/>
                </a:cubicBezTo>
                <a:lnTo>
                  <a:pt x="62533" y="18733"/>
                </a:lnTo>
                <a:cubicBezTo>
                  <a:pt x="62533" y="20156"/>
                  <a:pt x="62000" y="21333"/>
                  <a:pt x="60933" y="22267"/>
                </a:cubicBezTo>
                <a:lnTo>
                  <a:pt x="60933" y="22267"/>
                </a:lnTo>
                <a:lnTo>
                  <a:pt x="45333" y="36333"/>
                </a:lnTo>
                <a:cubicBezTo>
                  <a:pt x="43778" y="37489"/>
                  <a:pt x="42089" y="37756"/>
                  <a:pt x="40267" y="37133"/>
                </a:cubicBezTo>
                <a:lnTo>
                  <a:pt x="40267" y="37133"/>
                </a:lnTo>
                <a:cubicBezTo>
                  <a:pt x="38533" y="36200"/>
                  <a:pt x="37622" y="34756"/>
                  <a:pt x="37533" y="32800"/>
                </a:cubicBezTo>
                <a:lnTo>
                  <a:pt x="37533" y="32800"/>
                </a:lnTo>
                <a:lnTo>
                  <a:pt x="37533" y="25000"/>
                </a:lnTo>
                <a:lnTo>
                  <a:pt x="34400" y="25000"/>
                </a:lnTo>
                <a:cubicBezTo>
                  <a:pt x="30889" y="25133"/>
                  <a:pt x="27956" y="26378"/>
                  <a:pt x="25600" y="28733"/>
                </a:cubicBezTo>
                <a:lnTo>
                  <a:pt x="25600" y="28733"/>
                </a:lnTo>
                <a:cubicBezTo>
                  <a:pt x="23244" y="31044"/>
                  <a:pt x="22000" y="33978"/>
                  <a:pt x="21867" y="37533"/>
                </a:cubicBezTo>
                <a:lnTo>
                  <a:pt x="21867" y="37533"/>
                </a:lnTo>
                <a:lnTo>
                  <a:pt x="21867" y="70133"/>
                </a:lnTo>
                <a:cubicBezTo>
                  <a:pt x="24756" y="71289"/>
                  <a:pt x="27044" y="73178"/>
                  <a:pt x="28733" y="75800"/>
                </a:cubicBezTo>
                <a:lnTo>
                  <a:pt x="28733" y="75800"/>
                </a:lnTo>
                <a:cubicBezTo>
                  <a:pt x="30422" y="78244"/>
                  <a:pt x="31267" y="81111"/>
                  <a:pt x="31267" y="84400"/>
                </a:cubicBezTo>
                <a:lnTo>
                  <a:pt x="31267" y="84400"/>
                </a:lnTo>
                <a:cubicBezTo>
                  <a:pt x="31133" y="88800"/>
                  <a:pt x="29622" y="92511"/>
                  <a:pt x="26733" y="95533"/>
                </a:cubicBezTo>
                <a:lnTo>
                  <a:pt x="26733" y="95533"/>
                </a:lnTo>
                <a:cubicBezTo>
                  <a:pt x="23756" y="98378"/>
                  <a:pt x="20044" y="99867"/>
                  <a:pt x="15600" y="100000"/>
                </a:cubicBezTo>
                <a:lnTo>
                  <a:pt x="15600" y="100000"/>
                </a:lnTo>
                <a:cubicBezTo>
                  <a:pt x="11200" y="99867"/>
                  <a:pt x="7489" y="98378"/>
                  <a:pt x="4467" y="95533"/>
                </a:cubicBezTo>
                <a:lnTo>
                  <a:pt x="4467" y="95533"/>
                </a:lnTo>
                <a:cubicBezTo>
                  <a:pt x="1622" y="92511"/>
                  <a:pt x="133" y="88800"/>
                  <a:pt x="0" y="84400"/>
                </a:cubicBezTo>
                <a:lnTo>
                  <a:pt x="0" y="84400"/>
                </a:lnTo>
                <a:cubicBezTo>
                  <a:pt x="0" y="81111"/>
                  <a:pt x="844" y="78244"/>
                  <a:pt x="2533" y="75800"/>
                </a:cubicBezTo>
                <a:lnTo>
                  <a:pt x="2533" y="75800"/>
                </a:lnTo>
                <a:cubicBezTo>
                  <a:pt x="4222" y="73178"/>
                  <a:pt x="6511" y="71289"/>
                  <a:pt x="9400" y="70133"/>
                </a:cubicBezTo>
                <a:lnTo>
                  <a:pt x="9400" y="70133"/>
                </a:lnTo>
                <a:lnTo>
                  <a:pt x="9400" y="37533"/>
                </a:lnTo>
                <a:cubicBezTo>
                  <a:pt x="9533" y="30467"/>
                  <a:pt x="11933" y="24533"/>
                  <a:pt x="16600" y="19733"/>
                </a:cubicBezTo>
                <a:lnTo>
                  <a:pt x="16600" y="19733"/>
                </a:lnTo>
                <a:cubicBezTo>
                  <a:pt x="21400" y="15022"/>
                  <a:pt x="27333" y="12622"/>
                  <a:pt x="34400" y="12533"/>
                </a:cubicBezTo>
                <a:lnTo>
                  <a:pt x="34400" y="12533"/>
                </a:lnTo>
                <a:lnTo>
                  <a:pt x="37533" y="12533"/>
                </a:lnTo>
                <a:lnTo>
                  <a:pt x="37533" y="4667"/>
                </a:lnTo>
                <a:moveTo>
                  <a:pt x="10933" y="84400"/>
                </a:moveTo>
                <a:lnTo>
                  <a:pt x="10933" y="84400"/>
                </a:lnTo>
                <a:cubicBezTo>
                  <a:pt x="11200" y="87244"/>
                  <a:pt x="12756" y="88800"/>
                  <a:pt x="15600" y="89067"/>
                </a:cubicBezTo>
                <a:lnTo>
                  <a:pt x="15600" y="89067"/>
                </a:lnTo>
                <a:cubicBezTo>
                  <a:pt x="18489" y="88800"/>
                  <a:pt x="20067" y="87244"/>
                  <a:pt x="20333" y="84400"/>
                </a:cubicBezTo>
                <a:lnTo>
                  <a:pt x="20333" y="84400"/>
                </a:lnTo>
                <a:cubicBezTo>
                  <a:pt x="20067" y="81511"/>
                  <a:pt x="18489" y="79933"/>
                  <a:pt x="15600" y="79667"/>
                </a:cubicBezTo>
                <a:lnTo>
                  <a:pt x="15600" y="79667"/>
                </a:lnTo>
                <a:cubicBezTo>
                  <a:pt x="12756" y="79933"/>
                  <a:pt x="11200" y="81511"/>
                  <a:pt x="10933" y="84400"/>
                </a:cubicBezTo>
                <a:lnTo>
                  <a:pt x="10933" y="844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346902-46"/>
          <p:cNvSpPr/>
          <p:nvPr/>
        </p:nvSpPr>
        <p:spPr>
          <a:xfrm>
            <a:off x="3273847" y="1445419"/>
            <a:ext cx="1384250" cy="223838"/>
          </a:xfrm>
          <a:prstGeom prst="roundRect">
            <a:avLst>
              <a:gd name="adj" fmla="val 17021"/>
            </a:avLst>
          </a:prstGeom>
          <a:solidFill>
            <a:srgbClr val="D9C9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349510-65"/>
          <p:cNvSpPr/>
          <p:nvPr/>
        </p:nvSpPr>
        <p:spPr>
          <a:xfrm>
            <a:off x="3759845" y="1478756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2167" y="143"/>
                  <a:pt x="8200" y="1333"/>
                  <a:pt x="5000" y="3571"/>
                </a:cubicBezTo>
                <a:lnTo>
                  <a:pt x="5000" y="3571"/>
                </a:lnTo>
                <a:lnTo>
                  <a:pt x="5000" y="3571"/>
                </a:lnTo>
                <a:cubicBezTo>
                  <a:pt x="1867" y="5857"/>
                  <a:pt x="200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12071"/>
                </a:lnTo>
                <a:cubicBezTo>
                  <a:pt x="101100" y="8690"/>
                  <a:pt x="99400" y="5857"/>
                  <a:pt x="96200" y="3571"/>
                </a:cubicBezTo>
                <a:lnTo>
                  <a:pt x="96200" y="3571"/>
                </a:lnTo>
                <a:cubicBezTo>
                  <a:pt x="93067" y="1333"/>
                  <a:pt x="89133" y="143"/>
                  <a:pt x="84400" y="0"/>
                </a:cubicBezTo>
                <a:lnTo>
                  <a:pt x="84400" y="0"/>
                </a:lnTo>
                <a:lnTo>
                  <a:pt x="16900" y="0"/>
                </a:lnTo>
                <a:moveTo>
                  <a:pt x="25300" y="12071"/>
                </a:moveTo>
                <a:lnTo>
                  <a:pt x="25300" y="12071"/>
                </a:lnTo>
                <a:lnTo>
                  <a:pt x="75900" y="12071"/>
                </a:lnTo>
                <a:cubicBezTo>
                  <a:pt x="78367" y="12071"/>
                  <a:pt x="80400" y="12619"/>
                  <a:pt x="82000" y="13714"/>
                </a:cubicBezTo>
                <a:lnTo>
                  <a:pt x="82000" y="13714"/>
                </a:lnTo>
                <a:cubicBezTo>
                  <a:pt x="83600" y="14857"/>
                  <a:pt x="84400" y="16310"/>
                  <a:pt x="84400" y="18071"/>
                </a:cubicBezTo>
                <a:lnTo>
                  <a:pt x="84400" y="18071"/>
                </a:lnTo>
                <a:lnTo>
                  <a:pt x="84400" y="24143"/>
                </a:lnTo>
                <a:cubicBezTo>
                  <a:pt x="84400" y="25857"/>
                  <a:pt x="83600" y="27286"/>
                  <a:pt x="82000" y="28429"/>
                </a:cubicBezTo>
                <a:lnTo>
                  <a:pt x="82000" y="28429"/>
                </a:lnTo>
                <a:cubicBezTo>
                  <a:pt x="80400" y="29571"/>
                  <a:pt x="78367" y="30143"/>
                  <a:pt x="75900" y="30143"/>
                </a:cubicBezTo>
                <a:lnTo>
                  <a:pt x="75900" y="30143"/>
                </a:lnTo>
                <a:lnTo>
                  <a:pt x="25300" y="30143"/>
                </a:lnTo>
                <a:cubicBezTo>
                  <a:pt x="22833" y="30143"/>
                  <a:pt x="20800" y="29571"/>
                  <a:pt x="19200" y="28429"/>
                </a:cubicBezTo>
                <a:lnTo>
                  <a:pt x="19200" y="28429"/>
                </a:lnTo>
                <a:cubicBezTo>
                  <a:pt x="17667" y="27286"/>
                  <a:pt x="16900" y="25857"/>
                  <a:pt x="16900" y="24143"/>
                </a:cubicBezTo>
                <a:lnTo>
                  <a:pt x="16900" y="24143"/>
                </a:lnTo>
                <a:lnTo>
                  <a:pt x="16900" y="18071"/>
                </a:lnTo>
                <a:cubicBezTo>
                  <a:pt x="16900" y="16310"/>
                  <a:pt x="17667" y="14857"/>
                  <a:pt x="19200" y="13714"/>
                </a:cubicBezTo>
                <a:lnTo>
                  <a:pt x="19200" y="13714"/>
                </a:lnTo>
                <a:cubicBezTo>
                  <a:pt x="20800" y="12619"/>
                  <a:pt x="22833" y="12071"/>
                  <a:pt x="25300" y="12071"/>
                </a:cubicBezTo>
                <a:lnTo>
                  <a:pt x="25300" y="12071"/>
                </a:lnTo>
                <a:moveTo>
                  <a:pt x="33800" y="42214"/>
                </a:moveTo>
                <a:lnTo>
                  <a:pt x="33800" y="42214"/>
                </a:lnTo>
                <a:cubicBezTo>
                  <a:pt x="33800" y="43976"/>
                  <a:pt x="33000" y="45405"/>
                  <a:pt x="31400" y="46500"/>
                </a:cubicBezTo>
                <a:lnTo>
                  <a:pt x="31400" y="46500"/>
                </a:lnTo>
                <a:lnTo>
                  <a:pt x="31400" y="46500"/>
                </a:lnTo>
                <a:cubicBezTo>
                  <a:pt x="29800" y="47643"/>
                  <a:pt x="27767" y="48214"/>
                  <a:pt x="25300" y="48214"/>
                </a:cubicBezTo>
                <a:lnTo>
                  <a:pt x="25300" y="48214"/>
                </a:lnTo>
                <a:cubicBezTo>
                  <a:pt x="22833" y="48214"/>
                  <a:pt x="20800" y="47643"/>
                  <a:pt x="19200" y="46500"/>
                </a:cubicBezTo>
                <a:lnTo>
                  <a:pt x="19200" y="46500"/>
                </a:lnTo>
                <a:cubicBezTo>
                  <a:pt x="17667" y="45405"/>
                  <a:pt x="16900" y="43976"/>
                  <a:pt x="16900" y="42214"/>
                </a:cubicBezTo>
                <a:lnTo>
                  <a:pt x="16900" y="42214"/>
                </a:lnTo>
                <a:cubicBezTo>
                  <a:pt x="16900" y="40452"/>
                  <a:pt x="17667" y="39000"/>
                  <a:pt x="19200" y="37857"/>
                </a:cubicBezTo>
                <a:lnTo>
                  <a:pt x="19200" y="37857"/>
                </a:lnTo>
                <a:cubicBezTo>
                  <a:pt x="20800" y="36714"/>
                  <a:pt x="22833" y="36143"/>
                  <a:pt x="25300" y="36143"/>
                </a:cubicBezTo>
                <a:lnTo>
                  <a:pt x="25300" y="36143"/>
                </a:lnTo>
                <a:cubicBezTo>
                  <a:pt x="27767" y="36143"/>
                  <a:pt x="29800" y="36714"/>
                  <a:pt x="31400" y="37857"/>
                </a:cubicBezTo>
                <a:lnTo>
                  <a:pt x="31400" y="37857"/>
                </a:lnTo>
                <a:cubicBezTo>
                  <a:pt x="33000" y="39000"/>
                  <a:pt x="33800" y="40452"/>
                  <a:pt x="33800" y="42214"/>
                </a:cubicBezTo>
                <a:lnTo>
                  <a:pt x="33800" y="42214"/>
                </a:lnTo>
                <a:moveTo>
                  <a:pt x="25300" y="66286"/>
                </a:moveTo>
                <a:lnTo>
                  <a:pt x="25300" y="66286"/>
                </a:lnTo>
                <a:cubicBezTo>
                  <a:pt x="22833" y="66286"/>
                  <a:pt x="20800" y="65714"/>
                  <a:pt x="19200" y="64571"/>
                </a:cubicBezTo>
                <a:lnTo>
                  <a:pt x="19200" y="64571"/>
                </a:lnTo>
                <a:lnTo>
                  <a:pt x="19200" y="64571"/>
                </a:lnTo>
                <a:cubicBezTo>
                  <a:pt x="17667" y="63476"/>
                  <a:pt x="16900" y="62048"/>
                  <a:pt x="16900" y="60286"/>
                </a:cubicBezTo>
                <a:lnTo>
                  <a:pt x="16900" y="60286"/>
                </a:lnTo>
                <a:cubicBezTo>
                  <a:pt x="16900" y="58524"/>
                  <a:pt x="17667" y="57071"/>
                  <a:pt x="19200" y="55929"/>
                </a:cubicBezTo>
                <a:lnTo>
                  <a:pt x="19200" y="55929"/>
                </a:lnTo>
                <a:cubicBezTo>
                  <a:pt x="20800" y="54786"/>
                  <a:pt x="22833" y="54214"/>
                  <a:pt x="25300" y="54214"/>
                </a:cubicBezTo>
                <a:lnTo>
                  <a:pt x="25300" y="54214"/>
                </a:lnTo>
                <a:cubicBezTo>
                  <a:pt x="27767" y="54214"/>
                  <a:pt x="29800" y="54786"/>
                  <a:pt x="31400" y="55929"/>
                </a:cubicBezTo>
                <a:lnTo>
                  <a:pt x="31400" y="55929"/>
                </a:lnTo>
                <a:cubicBezTo>
                  <a:pt x="33000" y="57071"/>
                  <a:pt x="33800" y="58524"/>
                  <a:pt x="33800" y="60286"/>
                </a:cubicBezTo>
                <a:lnTo>
                  <a:pt x="33800" y="60286"/>
                </a:lnTo>
                <a:cubicBezTo>
                  <a:pt x="33800" y="62048"/>
                  <a:pt x="33000" y="63476"/>
                  <a:pt x="31400" y="64571"/>
                </a:cubicBezTo>
                <a:lnTo>
                  <a:pt x="31400" y="64571"/>
                </a:lnTo>
                <a:cubicBezTo>
                  <a:pt x="29800" y="65714"/>
                  <a:pt x="27767" y="66286"/>
                  <a:pt x="25300" y="66286"/>
                </a:cubicBezTo>
                <a:lnTo>
                  <a:pt x="25300" y="66286"/>
                </a:lnTo>
                <a:moveTo>
                  <a:pt x="16900" y="78357"/>
                </a:moveTo>
                <a:lnTo>
                  <a:pt x="16900" y="78357"/>
                </a:lnTo>
                <a:cubicBezTo>
                  <a:pt x="16900" y="76595"/>
                  <a:pt x="17667" y="75143"/>
                  <a:pt x="19200" y="74000"/>
                </a:cubicBezTo>
                <a:lnTo>
                  <a:pt x="19200" y="74000"/>
                </a:lnTo>
                <a:lnTo>
                  <a:pt x="19200" y="74000"/>
                </a:lnTo>
                <a:cubicBezTo>
                  <a:pt x="20800" y="72905"/>
                  <a:pt x="22833" y="72357"/>
                  <a:pt x="25300" y="72357"/>
                </a:cubicBezTo>
                <a:lnTo>
                  <a:pt x="25300" y="72357"/>
                </a:lnTo>
                <a:lnTo>
                  <a:pt x="50600" y="72357"/>
                </a:lnTo>
                <a:cubicBezTo>
                  <a:pt x="53067" y="72357"/>
                  <a:pt x="55100" y="72905"/>
                  <a:pt x="56700" y="74000"/>
                </a:cubicBezTo>
                <a:lnTo>
                  <a:pt x="56700" y="74000"/>
                </a:lnTo>
                <a:cubicBezTo>
                  <a:pt x="58300" y="75143"/>
                  <a:pt x="59100" y="76595"/>
                  <a:pt x="59100" y="78357"/>
                </a:cubicBezTo>
                <a:lnTo>
                  <a:pt x="59100" y="78357"/>
                </a:lnTo>
                <a:cubicBezTo>
                  <a:pt x="59100" y="80119"/>
                  <a:pt x="58300" y="81571"/>
                  <a:pt x="56700" y="82714"/>
                </a:cubicBezTo>
                <a:lnTo>
                  <a:pt x="56700" y="82714"/>
                </a:lnTo>
                <a:cubicBezTo>
                  <a:pt x="55100" y="83810"/>
                  <a:pt x="53067" y="84357"/>
                  <a:pt x="50600" y="84357"/>
                </a:cubicBezTo>
                <a:lnTo>
                  <a:pt x="50600" y="84357"/>
                </a:lnTo>
                <a:lnTo>
                  <a:pt x="25300" y="84357"/>
                </a:lnTo>
                <a:cubicBezTo>
                  <a:pt x="22833" y="84357"/>
                  <a:pt x="20800" y="83810"/>
                  <a:pt x="19200" y="82714"/>
                </a:cubicBezTo>
                <a:lnTo>
                  <a:pt x="19200" y="82714"/>
                </a:lnTo>
                <a:cubicBezTo>
                  <a:pt x="17667" y="81571"/>
                  <a:pt x="16900" y="80119"/>
                  <a:pt x="16900" y="78357"/>
                </a:cubicBezTo>
                <a:lnTo>
                  <a:pt x="16900" y="78357"/>
                </a:lnTo>
                <a:moveTo>
                  <a:pt x="50600" y="48214"/>
                </a:moveTo>
                <a:lnTo>
                  <a:pt x="50600" y="48214"/>
                </a:lnTo>
                <a:cubicBezTo>
                  <a:pt x="48133" y="48214"/>
                  <a:pt x="46133" y="47643"/>
                  <a:pt x="44600" y="46500"/>
                </a:cubicBezTo>
                <a:lnTo>
                  <a:pt x="44600" y="46500"/>
                </a:lnTo>
                <a:lnTo>
                  <a:pt x="44600" y="46500"/>
                </a:lnTo>
                <a:cubicBezTo>
                  <a:pt x="43000" y="45405"/>
                  <a:pt x="42200" y="43976"/>
                  <a:pt x="42200" y="42214"/>
                </a:cubicBezTo>
                <a:lnTo>
                  <a:pt x="42200" y="42214"/>
                </a:lnTo>
                <a:cubicBezTo>
                  <a:pt x="42200" y="40452"/>
                  <a:pt x="43000" y="39000"/>
                  <a:pt x="44600" y="37857"/>
                </a:cubicBezTo>
                <a:lnTo>
                  <a:pt x="44600" y="37857"/>
                </a:lnTo>
                <a:cubicBezTo>
                  <a:pt x="46133" y="36714"/>
                  <a:pt x="48133" y="36143"/>
                  <a:pt x="50600" y="36143"/>
                </a:cubicBezTo>
                <a:lnTo>
                  <a:pt x="50600" y="36143"/>
                </a:lnTo>
                <a:cubicBezTo>
                  <a:pt x="53067" y="36143"/>
                  <a:pt x="55100" y="36714"/>
                  <a:pt x="56700" y="37857"/>
                </a:cubicBezTo>
                <a:lnTo>
                  <a:pt x="56700" y="37857"/>
                </a:lnTo>
                <a:cubicBezTo>
                  <a:pt x="58300" y="39000"/>
                  <a:pt x="59100" y="40452"/>
                  <a:pt x="59100" y="42214"/>
                </a:cubicBezTo>
                <a:lnTo>
                  <a:pt x="59100" y="42214"/>
                </a:lnTo>
                <a:cubicBezTo>
                  <a:pt x="59100" y="43976"/>
                  <a:pt x="58300" y="45405"/>
                  <a:pt x="56700" y="46500"/>
                </a:cubicBezTo>
                <a:lnTo>
                  <a:pt x="56700" y="46500"/>
                </a:lnTo>
                <a:cubicBezTo>
                  <a:pt x="55100" y="47643"/>
                  <a:pt x="53067" y="48214"/>
                  <a:pt x="50600" y="48214"/>
                </a:cubicBezTo>
                <a:lnTo>
                  <a:pt x="50600" y="48214"/>
                </a:lnTo>
                <a:moveTo>
                  <a:pt x="59100" y="60286"/>
                </a:moveTo>
                <a:lnTo>
                  <a:pt x="59100" y="60286"/>
                </a:lnTo>
                <a:cubicBezTo>
                  <a:pt x="59100" y="62048"/>
                  <a:pt x="58300" y="63476"/>
                  <a:pt x="56700" y="64571"/>
                </a:cubicBezTo>
                <a:lnTo>
                  <a:pt x="56700" y="64571"/>
                </a:lnTo>
                <a:lnTo>
                  <a:pt x="56700" y="64571"/>
                </a:lnTo>
                <a:cubicBezTo>
                  <a:pt x="55100" y="65714"/>
                  <a:pt x="53067" y="66286"/>
                  <a:pt x="50600" y="66286"/>
                </a:cubicBezTo>
                <a:lnTo>
                  <a:pt x="50600" y="66286"/>
                </a:lnTo>
                <a:cubicBezTo>
                  <a:pt x="48133" y="66286"/>
                  <a:pt x="46133" y="65714"/>
                  <a:pt x="44600" y="64571"/>
                </a:cubicBezTo>
                <a:lnTo>
                  <a:pt x="44600" y="64571"/>
                </a:lnTo>
                <a:cubicBezTo>
                  <a:pt x="43000" y="63476"/>
                  <a:pt x="42200" y="62048"/>
                  <a:pt x="42200" y="60286"/>
                </a:cubicBezTo>
                <a:lnTo>
                  <a:pt x="42200" y="60286"/>
                </a:lnTo>
                <a:cubicBezTo>
                  <a:pt x="42200" y="58524"/>
                  <a:pt x="43000" y="57071"/>
                  <a:pt x="44600" y="55929"/>
                </a:cubicBezTo>
                <a:lnTo>
                  <a:pt x="44600" y="55929"/>
                </a:lnTo>
                <a:cubicBezTo>
                  <a:pt x="46133" y="54786"/>
                  <a:pt x="48133" y="54214"/>
                  <a:pt x="50600" y="54214"/>
                </a:cubicBezTo>
                <a:lnTo>
                  <a:pt x="50600" y="54214"/>
                </a:lnTo>
                <a:cubicBezTo>
                  <a:pt x="53067" y="54214"/>
                  <a:pt x="55100" y="54786"/>
                  <a:pt x="56700" y="55929"/>
                </a:cubicBezTo>
                <a:lnTo>
                  <a:pt x="56700" y="55929"/>
                </a:lnTo>
                <a:cubicBezTo>
                  <a:pt x="58300" y="57071"/>
                  <a:pt x="59100" y="58524"/>
                  <a:pt x="59100" y="60286"/>
                </a:cubicBezTo>
                <a:lnTo>
                  <a:pt x="59100" y="60286"/>
                </a:lnTo>
                <a:moveTo>
                  <a:pt x="75900" y="48214"/>
                </a:moveTo>
                <a:lnTo>
                  <a:pt x="75900" y="48214"/>
                </a:lnTo>
                <a:cubicBezTo>
                  <a:pt x="73433" y="48214"/>
                  <a:pt x="71433" y="47643"/>
                  <a:pt x="69900" y="46500"/>
                </a:cubicBezTo>
                <a:lnTo>
                  <a:pt x="69900" y="46500"/>
                </a:lnTo>
                <a:lnTo>
                  <a:pt x="69900" y="46500"/>
                </a:lnTo>
                <a:cubicBezTo>
                  <a:pt x="68300" y="45405"/>
                  <a:pt x="67500" y="43976"/>
                  <a:pt x="67500" y="42214"/>
                </a:cubicBezTo>
                <a:lnTo>
                  <a:pt x="67500" y="42214"/>
                </a:lnTo>
                <a:cubicBezTo>
                  <a:pt x="67500" y="40452"/>
                  <a:pt x="68300" y="39000"/>
                  <a:pt x="69900" y="37857"/>
                </a:cubicBezTo>
                <a:lnTo>
                  <a:pt x="69900" y="37857"/>
                </a:lnTo>
                <a:cubicBezTo>
                  <a:pt x="71433" y="36714"/>
                  <a:pt x="73433" y="36143"/>
                  <a:pt x="75900" y="36143"/>
                </a:cubicBezTo>
                <a:lnTo>
                  <a:pt x="75900" y="36143"/>
                </a:lnTo>
                <a:cubicBezTo>
                  <a:pt x="78367" y="36143"/>
                  <a:pt x="80400" y="36714"/>
                  <a:pt x="82000" y="37857"/>
                </a:cubicBezTo>
                <a:lnTo>
                  <a:pt x="82000" y="37857"/>
                </a:lnTo>
                <a:cubicBezTo>
                  <a:pt x="83600" y="39000"/>
                  <a:pt x="84400" y="40452"/>
                  <a:pt x="84400" y="42214"/>
                </a:cubicBezTo>
                <a:lnTo>
                  <a:pt x="84400" y="42214"/>
                </a:lnTo>
                <a:cubicBezTo>
                  <a:pt x="84400" y="43976"/>
                  <a:pt x="83600" y="45405"/>
                  <a:pt x="82000" y="46500"/>
                </a:cubicBezTo>
                <a:lnTo>
                  <a:pt x="82000" y="46500"/>
                </a:lnTo>
                <a:cubicBezTo>
                  <a:pt x="80400" y="47643"/>
                  <a:pt x="78367" y="48214"/>
                  <a:pt x="75900" y="48214"/>
                </a:cubicBezTo>
                <a:lnTo>
                  <a:pt x="75900" y="48214"/>
                </a:lnTo>
                <a:moveTo>
                  <a:pt x="84400" y="60286"/>
                </a:moveTo>
                <a:lnTo>
                  <a:pt x="84400" y="60286"/>
                </a:lnTo>
                <a:cubicBezTo>
                  <a:pt x="84400" y="62048"/>
                  <a:pt x="83600" y="63476"/>
                  <a:pt x="82000" y="64571"/>
                </a:cubicBezTo>
                <a:lnTo>
                  <a:pt x="82000" y="64571"/>
                </a:lnTo>
                <a:lnTo>
                  <a:pt x="82000" y="64571"/>
                </a:lnTo>
                <a:cubicBezTo>
                  <a:pt x="80400" y="65714"/>
                  <a:pt x="78367" y="66286"/>
                  <a:pt x="75900" y="66286"/>
                </a:cubicBezTo>
                <a:lnTo>
                  <a:pt x="75900" y="66286"/>
                </a:lnTo>
                <a:cubicBezTo>
                  <a:pt x="73433" y="66286"/>
                  <a:pt x="71433" y="65714"/>
                  <a:pt x="69900" y="64571"/>
                </a:cubicBezTo>
                <a:lnTo>
                  <a:pt x="69900" y="64571"/>
                </a:lnTo>
                <a:cubicBezTo>
                  <a:pt x="68300" y="63476"/>
                  <a:pt x="67500" y="62048"/>
                  <a:pt x="67500" y="60286"/>
                </a:cubicBezTo>
                <a:lnTo>
                  <a:pt x="67500" y="60286"/>
                </a:lnTo>
                <a:cubicBezTo>
                  <a:pt x="67500" y="58524"/>
                  <a:pt x="68300" y="57071"/>
                  <a:pt x="69900" y="55929"/>
                </a:cubicBezTo>
                <a:lnTo>
                  <a:pt x="69900" y="55929"/>
                </a:lnTo>
                <a:cubicBezTo>
                  <a:pt x="71433" y="54786"/>
                  <a:pt x="73433" y="54214"/>
                  <a:pt x="75900" y="54214"/>
                </a:cubicBezTo>
                <a:lnTo>
                  <a:pt x="75900" y="54214"/>
                </a:lnTo>
                <a:cubicBezTo>
                  <a:pt x="78367" y="54214"/>
                  <a:pt x="80400" y="54786"/>
                  <a:pt x="82000" y="55929"/>
                </a:cubicBezTo>
                <a:lnTo>
                  <a:pt x="82000" y="55929"/>
                </a:lnTo>
                <a:cubicBezTo>
                  <a:pt x="83600" y="57071"/>
                  <a:pt x="84400" y="58524"/>
                  <a:pt x="84400" y="60286"/>
                </a:cubicBezTo>
                <a:lnTo>
                  <a:pt x="84400" y="60286"/>
                </a:lnTo>
                <a:moveTo>
                  <a:pt x="75900" y="84357"/>
                </a:moveTo>
                <a:lnTo>
                  <a:pt x="75900" y="84357"/>
                </a:lnTo>
                <a:cubicBezTo>
                  <a:pt x="73433" y="84357"/>
                  <a:pt x="71433" y="83810"/>
                  <a:pt x="69900" y="82714"/>
                </a:cubicBezTo>
                <a:lnTo>
                  <a:pt x="69900" y="82714"/>
                </a:lnTo>
                <a:lnTo>
                  <a:pt x="69900" y="82714"/>
                </a:lnTo>
                <a:cubicBezTo>
                  <a:pt x="68300" y="81571"/>
                  <a:pt x="67500" y="80119"/>
                  <a:pt x="67500" y="78357"/>
                </a:cubicBezTo>
                <a:lnTo>
                  <a:pt x="67500" y="78357"/>
                </a:lnTo>
                <a:cubicBezTo>
                  <a:pt x="67500" y="76595"/>
                  <a:pt x="68300" y="75143"/>
                  <a:pt x="69900" y="74000"/>
                </a:cubicBezTo>
                <a:lnTo>
                  <a:pt x="69900" y="74000"/>
                </a:lnTo>
                <a:cubicBezTo>
                  <a:pt x="71433" y="72905"/>
                  <a:pt x="73433" y="72357"/>
                  <a:pt x="75900" y="72357"/>
                </a:cubicBezTo>
                <a:lnTo>
                  <a:pt x="75900" y="72357"/>
                </a:lnTo>
                <a:cubicBezTo>
                  <a:pt x="78367" y="72357"/>
                  <a:pt x="80400" y="72905"/>
                  <a:pt x="82000" y="74000"/>
                </a:cubicBezTo>
                <a:lnTo>
                  <a:pt x="82000" y="74000"/>
                </a:lnTo>
                <a:cubicBezTo>
                  <a:pt x="83600" y="75143"/>
                  <a:pt x="84400" y="76595"/>
                  <a:pt x="84400" y="78357"/>
                </a:cubicBezTo>
                <a:lnTo>
                  <a:pt x="84400" y="78357"/>
                </a:lnTo>
                <a:cubicBezTo>
                  <a:pt x="84400" y="80119"/>
                  <a:pt x="83600" y="81571"/>
                  <a:pt x="82000" y="82714"/>
                </a:cubicBezTo>
                <a:lnTo>
                  <a:pt x="82000" y="82714"/>
                </a:lnTo>
                <a:cubicBezTo>
                  <a:pt x="80400" y="83810"/>
                  <a:pt x="78367" y="84357"/>
                  <a:pt x="75900" y="84357"/>
                </a:cubicBezTo>
                <a:lnTo>
                  <a:pt x="75900" y="84357"/>
                </a:lnTo>
              </a:path>
            </a:pathLst>
          </a:custGeom>
          <a:solidFill>
            <a:srgbClr val="3F2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346910-49"/>
          <p:cNvSpPr/>
          <p:nvPr/>
        </p:nvSpPr>
        <p:spPr>
          <a:xfrm>
            <a:off x="3273847" y="1697831"/>
            <a:ext cx="1384250" cy="245715"/>
          </a:xfrm>
          <a:prstGeom prst="roundRect">
            <a:avLst>
              <a:gd name="adj" fmla="val 15506"/>
            </a:avLst>
          </a:prstGeom>
          <a:solidFill>
            <a:srgbClr val="FFFAF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349512-67"/>
          <p:cNvSpPr/>
          <p:nvPr/>
        </p:nvSpPr>
        <p:spPr>
          <a:xfrm>
            <a:off x="3351535" y="1783184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346913-50"/>
          <p:cNvSpPr/>
          <p:nvPr/>
        </p:nvSpPr>
        <p:spPr>
          <a:xfrm>
            <a:off x="3273847" y="1972121"/>
            <a:ext cx="1384250" cy="245715"/>
          </a:xfrm>
          <a:prstGeom prst="roundRect">
            <a:avLst>
              <a:gd name="adj" fmla="val 15506"/>
            </a:avLst>
          </a:prstGeom>
          <a:solidFill>
            <a:srgbClr val="FFFAF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349514-68"/>
          <p:cNvSpPr/>
          <p:nvPr/>
        </p:nvSpPr>
        <p:spPr>
          <a:xfrm>
            <a:off x="3351535" y="2057475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346915-51"/>
          <p:cNvSpPr/>
          <p:nvPr/>
        </p:nvSpPr>
        <p:spPr>
          <a:xfrm>
            <a:off x="3273847" y="2246412"/>
            <a:ext cx="1384250" cy="245715"/>
          </a:xfrm>
          <a:prstGeom prst="roundRect">
            <a:avLst>
              <a:gd name="adj" fmla="val 15506"/>
            </a:avLst>
          </a:prstGeom>
          <a:solidFill>
            <a:srgbClr val="FFFAF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349516-69"/>
          <p:cNvSpPr/>
          <p:nvPr/>
        </p:nvSpPr>
        <p:spPr>
          <a:xfrm>
            <a:off x="3351535" y="2331765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346918-52"/>
          <p:cNvSpPr/>
          <p:nvPr/>
        </p:nvSpPr>
        <p:spPr>
          <a:xfrm>
            <a:off x="3273847" y="2520702"/>
            <a:ext cx="1384250" cy="245715"/>
          </a:xfrm>
          <a:prstGeom prst="roundRect">
            <a:avLst>
              <a:gd name="adj" fmla="val 15506"/>
            </a:avLst>
          </a:prstGeom>
          <a:solidFill>
            <a:srgbClr val="FFFAF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349517-70"/>
          <p:cNvSpPr/>
          <p:nvPr/>
        </p:nvSpPr>
        <p:spPr>
          <a:xfrm>
            <a:off x="3351535" y="2606055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346904-48"/>
          <p:cNvSpPr/>
          <p:nvPr/>
        </p:nvSpPr>
        <p:spPr>
          <a:xfrm>
            <a:off x="4743822" y="1445419"/>
            <a:ext cx="1384325" cy="223838"/>
          </a:xfrm>
          <a:prstGeom prst="roundRect">
            <a:avLst>
              <a:gd name="adj" fmla="val 17021"/>
            </a:avLst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349511-66"/>
          <p:cNvSpPr/>
          <p:nvPr/>
        </p:nvSpPr>
        <p:spPr>
          <a:xfrm>
            <a:off x="5225802" y="1510903"/>
            <a:ext cx="104477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36" y="0"/>
                </a:moveTo>
                <a:lnTo>
                  <a:pt x="7636" y="0"/>
                </a:lnTo>
                <a:cubicBezTo>
                  <a:pt x="5394" y="0"/>
                  <a:pt x="3576" y="1143"/>
                  <a:pt x="2182" y="3429"/>
                </a:cubicBezTo>
                <a:lnTo>
                  <a:pt x="2182" y="3429"/>
                </a:lnTo>
                <a:lnTo>
                  <a:pt x="2182" y="3429"/>
                </a:lnTo>
                <a:cubicBezTo>
                  <a:pt x="727" y="5619"/>
                  <a:pt x="0" y="8476"/>
                  <a:pt x="0" y="12000"/>
                </a:cubicBezTo>
                <a:lnTo>
                  <a:pt x="0" y="12000"/>
                </a:lnTo>
                <a:cubicBezTo>
                  <a:pt x="0" y="15524"/>
                  <a:pt x="727" y="18429"/>
                  <a:pt x="2182" y="20714"/>
                </a:cubicBezTo>
                <a:lnTo>
                  <a:pt x="2182" y="20714"/>
                </a:lnTo>
                <a:cubicBezTo>
                  <a:pt x="3576" y="23000"/>
                  <a:pt x="5394" y="24143"/>
                  <a:pt x="7636" y="24143"/>
                </a:cubicBezTo>
                <a:lnTo>
                  <a:pt x="7636" y="24143"/>
                </a:lnTo>
                <a:lnTo>
                  <a:pt x="92091" y="24143"/>
                </a:lnTo>
                <a:cubicBezTo>
                  <a:pt x="94273" y="24143"/>
                  <a:pt x="96091" y="23000"/>
                  <a:pt x="97545" y="20714"/>
                </a:cubicBezTo>
                <a:lnTo>
                  <a:pt x="97545" y="20714"/>
                </a:lnTo>
                <a:cubicBezTo>
                  <a:pt x="99000" y="18429"/>
                  <a:pt x="99727" y="15524"/>
                  <a:pt x="99727" y="12000"/>
                </a:cubicBezTo>
                <a:lnTo>
                  <a:pt x="99727" y="12000"/>
                </a:lnTo>
                <a:cubicBezTo>
                  <a:pt x="99727" y="8476"/>
                  <a:pt x="99000" y="5619"/>
                  <a:pt x="97545" y="3429"/>
                </a:cubicBezTo>
                <a:lnTo>
                  <a:pt x="97545" y="3429"/>
                </a:lnTo>
                <a:cubicBezTo>
                  <a:pt x="96091" y="1143"/>
                  <a:pt x="94273" y="0"/>
                  <a:pt x="92091" y="0"/>
                </a:cubicBezTo>
                <a:lnTo>
                  <a:pt x="92091" y="0"/>
                </a:lnTo>
                <a:lnTo>
                  <a:pt x="7636" y="0"/>
                </a:lnTo>
                <a:moveTo>
                  <a:pt x="7636" y="72286"/>
                </a:moveTo>
                <a:lnTo>
                  <a:pt x="7636" y="72286"/>
                </a:lnTo>
                <a:cubicBezTo>
                  <a:pt x="5394" y="72286"/>
                  <a:pt x="3576" y="73429"/>
                  <a:pt x="2182" y="75714"/>
                </a:cubicBezTo>
                <a:lnTo>
                  <a:pt x="2182" y="75714"/>
                </a:lnTo>
                <a:lnTo>
                  <a:pt x="2182" y="75714"/>
                </a:lnTo>
                <a:cubicBezTo>
                  <a:pt x="727" y="78000"/>
                  <a:pt x="0" y="80905"/>
                  <a:pt x="0" y="84429"/>
                </a:cubicBezTo>
                <a:lnTo>
                  <a:pt x="0" y="84429"/>
                </a:lnTo>
                <a:cubicBezTo>
                  <a:pt x="0" y="87952"/>
                  <a:pt x="727" y="90810"/>
                  <a:pt x="2182" y="93000"/>
                </a:cubicBezTo>
                <a:lnTo>
                  <a:pt x="2182" y="93000"/>
                </a:lnTo>
                <a:cubicBezTo>
                  <a:pt x="3576" y="95286"/>
                  <a:pt x="5394" y="96429"/>
                  <a:pt x="7636" y="96429"/>
                </a:cubicBezTo>
                <a:lnTo>
                  <a:pt x="7636" y="96429"/>
                </a:lnTo>
                <a:lnTo>
                  <a:pt x="92091" y="96429"/>
                </a:lnTo>
                <a:cubicBezTo>
                  <a:pt x="94273" y="96429"/>
                  <a:pt x="96091" y="95286"/>
                  <a:pt x="97545" y="93000"/>
                </a:cubicBezTo>
                <a:lnTo>
                  <a:pt x="97545" y="93000"/>
                </a:lnTo>
                <a:cubicBezTo>
                  <a:pt x="99000" y="90810"/>
                  <a:pt x="99727" y="87952"/>
                  <a:pt x="99727" y="84429"/>
                </a:cubicBezTo>
                <a:lnTo>
                  <a:pt x="99727" y="84429"/>
                </a:lnTo>
                <a:cubicBezTo>
                  <a:pt x="99727" y="80905"/>
                  <a:pt x="99000" y="78000"/>
                  <a:pt x="97545" y="75714"/>
                </a:cubicBezTo>
                <a:lnTo>
                  <a:pt x="97545" y="75714"/>
                </a:lnTo>
                <a:cubicBezTo>
                  <a:pt x="96091" y="73429"/>
                  <a:pt x="94273" y="72286"/>
                  <a:pt x="92091" y="72286"/>
                </a:cubicBezTo>
                <a:lnTo>
                  <a:pt x="92091" y="72286"/>
                </a:lnTo>
                <a:lnTo>
                  <a:pt x="7636" y="72286"/>
                </a:lnTo>
              </a:path>
            </a:pathLst>
          </a:custGeom>
          <a:solidFill>
            <a:srgbClr val="F7F2E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346921-53"/>
          <p:cNvSpPr/>
          <p:nvPr/>
        </p:nvSpPr>
        <p:spPr>
          <a:xfrm>
            <a:off x="4743822" y="1697831"/>
            <a:ext cx="1384325" cy="245715"/>
          </a:xfrm>
          <a:prstGeom prst="roundRect">
            <a:avLst>
              <a:gd name="adj" fmla="val 15506"/>
            </a:avLst>
          </a:prstGeom>
          <a:solidFill>
            <a:srgbClr val="FFFAF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349519-71"/>
          <p:cNvSpPr/>
          <p:nvPr/>
        </p:nvSpPr>
        <p:spPr>
          <a:xfrm>
            <a:off x="4821511" y="1783184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346923-54"/>
          <p:cNvSpPr/>
          <p:nvPr/>
        </p:nvSpPr>
        <p:spPr>
          <a:xfrm>
            <a:off x="4743822" y="1972121"/>
            <a:ext cx="1384325" cy="245715"/>
          </a:xfrm>
          <a:prstGeom prst="roundRect">
            <a:avLst>
              <a:gd name="adj" fmla="val 15506"/>
            </a:avLst>
          </a:prstGeom>
          <a:solidFill>
            <a:srgbClr val="FFFAF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1349520-72"/>
          <p:cNvSpPr/>
          <p:nvPr/>
        </p:nvSpPr>
        <p:spPr>
          <a:xfrm>
            <a:off x="4821511" y="2057475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346926-55"/>
          <p:cNvSpPr/>
          <p:nvPr/>
        </p:nvSpPr>
        <p:spPr>
          <a:xfrm>
            <a:off x="4743822" y="2246412"/>
            <a:ext cx="1384325" cy="245715"/>
          </a:xfrm>
          <a:prstGeom prst="roundRect">
            <a:avLst>
              <a:gd name="adj" fmla="val 15506"/>
            </a:avLst>
          </a:prstGeom>
          <a:solidFill>
            <a:srgbClr val="FFFAF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349522-73"/>
          <p:cNvSpPr/>
          <p:nvPr/>
        </p:nvSpPr>
        <p:spPr>
          <a:xfrm>
            <a:off x="4821511" y="2331765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1346928-56"/>
          <p:cNvSpPr/>
          <p:nvPr/>
        </p:nvSpPr>
        <p:spPr>
          <a:xfrm>
            <a:off x="4743822" y="2520702"/>
            <a:ext cx="1384325" cy="245715"/>
          </a:xfrm>
          <a:prstGeom prst="roundRect">
            <a:avLst>
              <a:gd name="adj" fmla="val 15506"/>
            </a:avLst>
          </a:prstGeom>
          <a:solidFill>
            <a:srgbClr val="FFFAF0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511349523-74"/>
          <p:cNvSpPr/>
          <p:nvPr/>
        </p:nvSpPr>
        <p:spPr>
          <a:xfrm>
            <a:off x="4821511" y="2606055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5511346859-29"/>
          <p:cNvCxnSpPr/>
          <p:nvPr/>
        </p:nvCxnSpPr>
        <p:spPr>
          <a:xfrm>
            <a:off x="3273847" y="4523185"/>
            <a:ext cx="2854300" cy="914"/>
          </a:xfrm>
          <a:prstGeom prst="line">
            <a:avLst/>
          </a:prstGeom>
          <a:ln w="7144" cap="flat">
            <a:solidFill>
              <a:srgbClr val="B4834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5511349500-60"/>
          <p:cNvSpPr/>
          <p:nvPr/>
        </p:nvSpPr>
        <p:spPr>
          <a:xfrm>
            <a:off x="3418433" y="4574382"/>
            <a:ext cx="73670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75" y="76727"/>
                </a:moveTo>
                <a:lnTo>
                  <a:pt x="70375" y="76727"/>
                </a:lnTo>
                <a:cubicBezTo>
                  <a:pt x="73458" y="70606"/>
                  <a:pt x="77917" y="64939"/>
                  <a:pt x="83750" y="59727"/>
                </a:cubicBezTo>
                <a:lnTo>
                  <a:pt x="83750" y="59727"/>
                </a:lnTo>
                <a:lnTo>
                  <a:pt x="83750" y="59727"/>
                </a:lnTo>
                <a:cubicBezTo>
                  <a:pt x="83750" y="59606"/>
                  <a:pt x="83750" y="59545"/>
                  <a:pt x="83750" y="59545"/>
                </a:cubicBezTo>
                <a:lnTo>
                  <a:pt x="83750" y="59545"/>
                </a:lnTo>
                <a:lnTo>
                  <a:pt x="83750" y="59545"/>
                </a:lnTo>
                <a:cubicBezTo>
                  <a:pt x="85250" y="58091"/>
                  <a:pt x="86708" y="56606"/>
                  <a:pt x="88125" y="55091"/>
                </a:cubicBezTo>
                <a:lnTo>
                  <a:pt x="88125" y="55091"/>
                </a:lnTo>
                <a:cubicBezTo>
                  <a:pt x="93625" y="49394"/>
                  <a:pt x="96458" y="42758"/>
                  <a:pt x="96625" y="35182"/>
                </a:cubicBezTo>
                <a:lnTo>
                  <a:pt x="96625" y="35182"/>
                </a:lnTo>
                <a:cubicBezTo>
                  <a:pt x="96292" y="25182"/>
                  <a:pt x="91542" y="16909"/>
                  <a:pt x="82375" y="10364"/>
                </a:cubicBezTo>
                <a:lnTo>
                  <a:pt x="82375" y="10364"/>
                </a:lnTo>
                <a:cubicBezTo>
                  <a:pt x="73458" y="3697"/>
                  <a:pt x="62125" y="242"/>
                  <a:pt x="48375" y="0"/>
                </a:cubicBezTo>
                <a:lnTo>
                  <a:pt x="48375" y="0"/>
                </a:lnTo>
                <a:cubicBezTo>
                  <a:pt x="34625" y="242"/>
                  <a:pt x="23250" y="3697"/>
                  <a:pt x="14250" y="10364"/>
                </a:cubicBezTo>
                <a:lnTo>
                  <a:pt x="14250" y="10364"/>
                </a:lnTo>
                <a:cubicBezTo>
                  <a:pt x="5083" y="16909"/>
                  <a:pt x="333" y="25182"/>
                  <a:pt x="0" y="35182"/>
                </a:cubicBezTo>
                <a:lnTo>
                  <a:pt x="0" y="35182"/>
                </a:lnTo>
                <a:cubicBezTo>
                  <a:pt x="167" y="42758"/>
                  <a:pt x="3000" y="49394"/>
                  <a:pt x="8500" y="55091"/>
                </a:cubicBezTo>
                <a:lnTo>
                  <a:pt x="8500" y="55091"/>
                </a:lnTo>
                <a:cubicBezTo>
                  <a:pt x="10000" y="56606"/>
                  <a:pt x="11458" y="58030"/>
                  <a:pt x="12875" y="59364"/>
                </a:cubicBezTo>
                <a:lnTo>
                  <a:pt x="12875" y="59364"/>
                </a:lnTo>
                <a:cubicBezTo>
                  <a:pt x="12875" y="59485"/>
                  <a:pt x="12875" y="59545"/>
                  <a:pt x="12875" y="59545"/>
                </a:cubicBezTo>
                <a:lnTo>
                  <a:pt x="12875" y="59545"/>
                </a:lnTo>
                <a:lnTo>
                  <a:pt x="12875" y="59545"/>
                </a:lnTo>
                <a:cubicBezTo>
                  <a:pt x="18792" y="64697"/>
                  <a:pt x="23292" y="70424"/>
                  <a:pt x="26375" y="76727"/>
                </a:cubicBezTo>
                <a:lnTo>
                  <a:pt x="26375" y="76727"/>
                </a:lnTo>
                <a:lnTo>
                  <a:pt x="70375" y="76727"/>
                </a:lnTo>
                <a:moveTo>
                  <a:pt x="48375" y="102273"/>
                </a:moveTo>
                <a:lnTo>
                  <a:pt x="48375" y="102273"/>
                </a:lnTo>
                <a:cubicBezTo>
                  <a:pt x="54542" y="102152"/>
                  <a:pt x="59750" y="100606"/>
                  <a:pt x="64000" y="97636"/>
                </a:cubicBezTo>
                <a:lnTo>
                  <a:pt x="64000" y="97636"/>
                </a:lnTo>
                <a:lnTo>
                  <a:pt x="64000" y="97636"/>
                </a:lnTo>
                <a:cubicBezTo>
                  <a:pt x="68000" y="94606"/>
                  <a:pt x="70125" y="90818"/>
                  <a:pt x="70375" y="86273"/>
                </a:cubicBezTo>
                <a:lnTo>
                  <a:pt x="70375" y="86273"/>
                </a:lnTo>
                <a:lnTo>
                  <a:pt x="70375" y="83091"/>
                </a:lnTo>
                <a:lnTo>
                  <a:pt x="26375" y="83091"/>
                </a:lnTo>
                <a:lnTo>
                  <a:pt x="26375" y="86273"/>
                </a:lnTo>
                <a:cubicBezTo>
                  <a:pt x="26542" y="90818"/>
                  <a:pt x="28625" y="94606"/>
                  <a:pt x="32625" y="97636"/>
                </a:cubicBezTo>
                <a:lnTo>
                  <a:pt x="32625" y="97636"/>
                </a:lnTo>
                <a:cubicBezTo>
                  <a:pt x="36875" y="100606"/>
                  <a:pt x="42125" y="102152"/>
                  <a:pt x="48375" y="102273"/>
                </a:cubicBezTo>
                <a:lnTo>
                  <a:pt x="48375" y="102273"/>
                </a:lnTo>
                <a:moveTo>
                  <a:pt x="26375" y="35182"/>
                </a:moveTo>
                <a:lnTo>
                  <a:pt x="26375" y="35182"/>
                </a:lnTo>
                <a:cubicBezTo>
                  <a:pt x="26208" y="37182"/>
                  <a:pt x="24750" y="38242"/>
                  <a:pt x="22000" y="38364"/>
                </a:cubicBezTo>
                <a:lnTo>
                  <a:pt x="22000" y="38364"/>
                </a:lnTo>
                <a:cubicBezTo>
                  <a:pt x="19250" y="38242"/>
                  <a:pt x="17792" y="37182"/>
                  <a:pt x="17625" y="35182"/>
                </a:cubicBezTo>
                <a:lnTo>
                  <a:pt x="17625" y="35182"/>
                </a:lnTo>
                <a:cubicBezTo>
                  <a:pt x="17792" y="28758"/>
                  <a:pt x="20792" y="23485"/>
                  <a:pt x="26625" y="19364"/>
                </a:cubicBezTo>
                <a:lnTo>
                  <a:pt x="26625" y="19364"/>
                </a:lnTo>
                <a:cubicBezTo>
                  <a:pt x="32292" y="15121"/>
                  <a:pt x="39542" y="12939"/>
                  <a:pt x="48375" y="12818"/>
                </a:cubicBezTo>
                <a:lnTo>
                  <a:pt x="48375" y="12818"/>
                </a:lnTo>
                <a:cubicBezTo>
                  <a:pt x="51125" y="12939"/>
                  <a:pt x="52583" y="14000"/>
                  <a:pt x="52750" y="16000"/>
                </a:cubicBezTo>
                <a:lnTo>
                  <a:pt x="52750" y="16000"/>
                </a:lnTo>
                <a:cubicBezTo>
                  <a:pt x="52583" y="18000"/>
                  <a:pt x="51125" y="19061"/>
                  <a:pt x="48375" y="19182"/>
                </a:cubicBezTo>
                <a:lnTo>
                  <a:pt x="48375" y="19182"/>
                </a:lnTo>
                <a:cubicBezTo>
                  <a:pt x="42125" y="19303"/>
                  <a:pt x="36875" y="20818"/>
                  <a:pt x="32625" y="23727"/>
                </a:cubicBezTo>
                <a:lnTo>
                  <a:pt x="32625" y="23727"/>
                </a:lnTo>
                <a:cubicBezTo>
                  <a:pt x="28625" y="26818"/>
                  <a:pt x="26542" y="30636"/>
                  <a:pt x="26375" y="35182"/>
                </a:cubicBezTo>
                <a:lnTo>
                  <a:pt x="26375" y="35182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11346822-17"/>
          <p:cNvSpPr/>
          <p:nvPr/>
        </p:nvSpPr>
        <p:spPr>
          <a:xfrm>
            <a:off x="6421041" y="1028700"/>
            <a:ext cx="2322910" cy="3771900"/>
          </a:xfrm>
          <a:prstGeom prst="roundRect">
            <a:avLst>
              <a:gd name="adj" fmla="val 4100"/>
            </a:avLst>
          </a:prstGeom>
          <a:solidFill>
            <a:srgbClr val="DCC3AA">
              <a:alpha val="15000"/>
            </a:srgbClr>
          </a:solidFill>
          <a:ln w="7144" algn="in">
            <a:solidFill>
              <a:srgbClr val="B4834A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7" name="el-1785511346889-39"/>
          <p:cNvCxnSpPr/>
          <p:nvPr/>
        </p:nvCxnSpPr>
        <p:spPr>
          <a:xfrm>
            <a:off x="6542485" y="1329928"/>
            <a:ext cx="2080022" cy="914"/>
          </a:xfrm>
          <a:prstGeom prst="line">
            <a:avLst/>
          </a:prstGeom>
          <a:ln w="7144" cap="flat">
            <a:solidFill>
              <a:srgbClr val="B4834A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85511349504-62"/>
          <p:cNvSpPr/>
          <p:nvPr/>
        </p:nvSpPr>
        <p:spPr>
          <a:xfrm>
            <a:off x="6542485" y="1159669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333" y="1143"/>
                </a:moveTo>
                <a:lnTo>
                  <a:pt x="46333" y="1143"/>
                </a:lnTo>
                <a:lnTo>
                  <a:pt x="13583" y="31857"/>
                </a:lnTo>
                <a:cubicBezTo>
                  <a:pt x="12750" y="32714"/>
                  <a:pt x="12333" y="33714"/>
                  <a:pt x="12333" y="34857"/>
                </a:cubicBezTo>
                <a:lnTo>
                  <a:pt x="12333" y="34857"/>
                </a:lnTo>
                <a:cubicBezTo>
                  <a:pt x="12611" y="37476"/>
                  <a:pt x="14278" y="38905"/>
                  <a:pt x="17333" y="39143"/>
                </a:cubicBezTo>
                <a:lnTo>
                  <a:pt x="17333" y="39143"/>
                </a:lnTo>
                <a:lnTo>
                  <a:pt x="22833" y="39143"/>
                </a:lnTo>
                <a:lnTo>
                  <a:pt x="6833" y="52929"/>
                </a:lnTo>
                <a:cubicBezTo>
                  <a:pt x="5778" y="53786"/>
                  <a:pt x="5250" y="54786"/>
                  <a:pt x="5250" y="55929"/>
                </a:cubicBezTo>
                <a:lnTo>
                  <a:pt x="5250" y="55929"/>
                </a:lnTo>
                <a:cubicBezTo>
                  <a:pt x="5583" y="58548"/>
                  <a:pt x="7278" y="60000"/>
                  <a:pt x="10333" y="60286"/>
                </a:cubicBezTo>
                <a:lnTo>
                  <a:pt x="10333" y="60286"/>
                </a:lnTo>
                <a:lnTo>
                  <a:pt x="17583" y="60286"/>
                </a:lnTo>
                <a:lnTo>
                  <a:pt x="1083" y="77214"/>
                </a:lnTo>
                <a:cubicBezTo>
                  <a:pt x="361" y="77976"/>
                  <a:pt x="0" y="78929"/>
                  <a:pt x="0" y="80071"/>
                </a:cubicBezTo>
                <a:lnTo>
                  <a:pt x="0" y="80071"/>
                </a:lnTo>
                <a:cubicBezTo>
                  <a:pt x="278" y="82690"/>
                  <a:pt x="2028" y="84119"/>
                  <a:pt x="5250" y="84357"/>
                </a:cubicBezTo>
                <a:lnTo>
                  <a:pt x="5250" y="84357"/>
                </a:lnTo>
                <a:lnTo>
                  <a:pt x="42167" y="84357"/>
                </a:lnTo>
                <a:lnTo>
                  <a:pt x="42167" y="90429"/>
                </a:lnTo>
                <a:cubicBezTo>
                  <a:pt x="42167" y="92190"/>
                  <a:pt x="42833" y="93619"/>
                  <a:pt x="44167" y="94714"/>
                </a:cubicBezTo>
                <a:lnTo>
                  <a:pt x="44167" y="94714"/>
                </a:lnTo>
                <a:cubicBezTo>
                  <a:pt x="45500" y="95857"/>
                  <a:pt x="47194" y="96429"/>
                  <a:pt x="49250" y="96429"/>
                </a:cubicBezTo>
                <a:lnTo>
                  <a:pt x="49250" y="96429"/>
                </a:lnTo>
                <a:cubicBezTo>
                  <a:pt x="51306" y="96429"/>
                  <a:pt x="52972" y="95857"/>
                  <a:pt x="54250" y="94714"/>
                </a:cubicBezTo>
                <a:lnTo>
                  <a:pt x="54250" y="94714"/>
                </a:lnTo>
                <a:cubicBezTo>
                  <a:pt x="55583" y="93619"/>
                  <a:pt x="56250" y="92190"/>
                  <a:pt x="56250" y="90429"/>
                </a:cubicBezTo>
                <a:lnTo>
                  <a:pt x="56250" y="90429"/>
                </a:lnTo>
                <a:lnTo>
                  <a:pt x="56250" y="84357"/>
                </a:lnTo>
                <a:lnTo>
                  <a:pt x="93417" y="84357"/>
                </a:lnTo>
                <a:cubicBezTo>
                  <a:pt x="96472" y="84119"/>
                  <a:pt x="98139" y="82690"/>
                  <a:pt x="98417" y="80071"/>
                </a:cubicBezTo>
                <a:lnTo>
                  <a:pt x="98417" y="80071"/>
                </a:lnTo>
                <a:cubicBezTo>
                  <a:pt x="98417" y="78929"/>
                  <a:pt x="98056" y="77976"/>
                  <a:pt x="97333" y="77214"/>
                </a:cubicBezTo>
                <a:lnTo>
                  <a:pt x="97333" y="77214"/>
                </a:lnTo>
                <a:lnTo>
                  <a:pt x="80833" y="60286"/>
                </a:lnTo>
                <a:lnTo>
                  <a:pt x="88083" y="60286"/>
                </a:lnTo>
                <a:cubicBezTo>
                  <a:pt x="91194" y="60000"/>
                  <a:pt x="92889" y="58548"/>
                  <a:pt x="93167" y="55929"/>
                </a:cubicBezTo>
                <a:lnTo>
                  <a:pt x="93167" y="55929"/>
                </a:lnTo>
                <a:cubicBezTo>
                  <a:pt x="93167" y="54786"/>
                  <a:pt x="92667" y="53786"/>
                  <a:pt x="91667" y="52929"/>
                </a:cubicBezTo>
                <a:lnTo>
                  <a:pt x="91667" y="52929"/>
                </a:lnTo>
                <a:lnTo>
                  <a:pt x="75583" y="39143"/>
                </a:lnTo>
                <a:lnTo>
                  <a:pt x="81083" y="39143"/>
                </a:lnTo>
                <a:cubicBezTo>
                  <a:pt x="84139" y="38905"/>
                  <a:pt x="85833" y="37476"/>
                  <a:pt x="86167" y="34857"/>
                </a:cubicBezTo>
                <a:lnTo>
                  <a:pt x="86167" y="34857"/>
                </a:lnTo>
                <a:cubicBezTo>
                  <a:pt x="86167" y="33714"/>
                  <a:pt x="85722" y="32714"/>
                  <a:pt x="84833" y="31857"/>
                </a:cubicBezTo>
                <a:lnTo>
                  <a:pt x="84833" y="31857"/>
                </a:lnTo>
                <a:lnTo>
                  <a:pt x="52083" y="1143"/>
                </a:lnTo>
                <a:cubicBezTo>
                  <a:pt x="51361" y="381"/>
                  <a:pt x="50417" y="0"/>
                  <a:pt x="49250" y="0"/>
                </a:cubicBezTo>
                <a:lnTo>
                  <a:pt x="49250" y="0"/>
                </a:lnTo>
                <a:cubicBezTo>
                  <a:pt x="48083" y="0"/>
                  <a:pt x="47111" y="381"/>
                  <a:pt x="46333" y="1143"/>
                </a:cubicBezTo>
                <a:lnTo>
                  <a:pt x="46333" y="1143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9" name="el-1785511346832-20"/>
          <p:cNvCxnSpPr/>
          <p:nvPr/>
        </p:nvCxnSpPr>
        <p:spPr>
          <a:xfrm>
            <a:off x="6542485" y="2057028"/>
            <a:ext cx="2080022" cy="914"/>
          </a:xfrm>
          <a:prstGeom prst="line">
            <a:avLst/>
          </a:prstGeom>
          <a:ln w="7144" cap="flat">
            <a:solidFill>
              <a:srgbClr val="A0785A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el-1785511346890-40"/>
          <p:cNvCxnSpPr/>
          <p:nvPr/>
        </p:nvCxnSpPr>
        <p:spPr>
          <a:xfrm>
            <a:off x="6542485" y="2340397"/>
            <a:ext cx="2080022" cy="914"/>
          </a:xfrm>
          <a:prstGeom prst="line">
            <a:avLst/>
          </a:prstGeom>
          <a:ln w="7144" cap="flat">
            <a:solidFill>
              <a:srgbClr val="B4834A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el-1785511349506-63"/>
          <p:cNvSpPr/>
          <p:nvPr/>
        </p:nvSpPr>
        <p:spPr>
          <a:xfrm>
            <a:off x="6542485" y="2186211"/>
            <a:ext cx="16073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6900"/>
                </a:moveTo>
                <a:lnTo>
                  <a:pt x="0" y="16900"/>
                </a:lnTo>
                <a:cubicBezTo>
                  <a:pt x="118" y="12167"/>
                  <a:pt x="1098" y="8200"/>
                  <a:pt x="2941" y="5000"/>
                </a:cubicBezTo>
                <a:lnTo>
                  <a:pt x="2941" y="5000"/>
                </a:lnTo>
                <a:lnTo>
                  <a:pt x="2941" y="5000"/>
                </a:lnTo>
                <a:cubicBezTo>
                  <a:pt x="4824" y="1867"/>
                  <a:pt x="7157" y="200"/>
                  <a:pt x="9941" y="0"/>
                </a:cubicBezTo>
                <a:lnTo>
                  <a:pt x="9941" y="0"/>
                </a:lnTo>
                <a:lnTo>
                  <a:pt x="39706" y="0"/>
                </a:lnTo>
                <a:lnTo>
                  <a:pt x="47176" y="0"/>
                </a:lnTo>
                <a:lnTo>
                  <a:pt x="49647" y="0"/>
                </a:lnTo>
                <a:lnTo>
                  <a:pt x="89353" y="0"/>
                </a:lnTo>
                <a:cubicBezTo>
                  <a:pt x="92137" y="200"/>
                  <a:pt x="94451" y="1867"/>
                  <a:pt x="96294" y="5000"/>
                </a:cubicBezTo>
                <a:lnTo>
                  <a:pt x="96294" y="5000"/>
                </a:lnTo>
                <a:cubicBezTo>
                  <a:pt x="98176" y="8200"/>
                  <a:pt x="99176" y="12167"/>
                  <a:pt x="99294" y="16900"/>
                </a:cubicBezTo>
                <a:lnTo>
                  <a:pt x="99294" y="16900"/>
                </a:lnTo>
                <a:lnTo>
                  <a:pt x="99294" y="84400"/>
                </a:lnTo>
                <a:cubicBezTo>
                  <a:pt x="99176" y="89133"/>
                  <a:pt x="98176" y="93067"/>
                  <a:pt x="96294" y="96200"/>
                </a:cubicBezTo>
                <a:lnTo>
                  <a:pt x="96294" y="96200"/>
                </a:lnTo>
                <a:cubicBezTo>
                  <a:pt x="94451" y="99400"/>
                  <a:pt x="92137" y="101100"/>
                  <a:pt x="89353" y="101300"/>
                </a:cubicBezTo>
                <a:lnTo>
                  <a:pt x="89353" y="101300"/>
                </a:lnTo>
                <a:lnTo>
                  <a:pt x="49647" y="101300"/>
                </a:lnTo>
                <a:lnTo>
                  <a:pt x="47176" y="101300"/>
                </a:lnTo>
                <a:lnTo>
                  <a:pt x="39706" y="101300"/>
                </a:lnTo>
                <a:lnTo>
                  <a:pt x="9941" y="101300"/>
                </a:lnTo>
                <a:cubicBezTo>
                  <a:pt x="7157" y="101100"/>
                  <a:pt x="4824" y="99400"/>
                  <a:pt x="2941" y="96200"/>
                </a:cubicBezTo>
                <a:lnTo>
                  <a:pt x="2941" y="96200"/>
                </a:lnTo>
                <a:cubicBezTo>
                  <a:pt x="1098" y="93067"/>
                  <a:pt x="118" y="89133"/>
                  <a:pt x="0" y="84400"/>
                </a:cubicBezTo>
                <a:lnTo>
                  <a:pt x="0" y="84400"/>
                </a:lnTo>
                <a:lnTo>
                  <a:pt x="0" y="16900"/>
                </a:lnTo>
                <a:moveTo>
                  <a:pt x="49647" y="16900"/>
                </a:moveTo>
                <a:lnTo>
                  <a:pt x="49647" y="16900"/>
                </a:lnTo>
                <a:lnTo>
                  <a:pt x="49647" y="84400"/>
                </a:lnTo>
                <a:lnTo>
                  <a:pt x="89353" y="84400"/>
                </a:lnTo>
                <a:lnTo>
                  <a:pt x="89353" y="16900"/>
                </a:lnTo>
                <a:lnTo>
                  <a:pt x="49647" y="16900"/>
                </a:lnTo>
                <a:moveTo>
                  <a:pt x="27588" y="29500"/>
                </a:moveTo>
                <a:lnTo>
                  <a:pt x="27588" y="29500"/>
                </a:lnTo>
                <a:cubicBezTo>
                  <a:pt x="27078" y="27567"/>
                  <a:pt x="26157" y="26533"/>
                  <a:pt x="24824" y="26400"/>
                </a:cubicBezTo>
                <a:lnTo>
                  <a:pt x="24824" y="26400"/>
                </a:lnTo>
                <a:cubicBezTo>
                  <a:pt x="23490" y="26533"/>
                  <a:pt x="22549" y="27567"/>
                  <a:pt x="22000" y="29500"/>
                </a:cubicBezTo>
                <a:lnTo>
                  <a:pt x="22000" y="29500"/>
                </a:lnTo>
                <a:lnTo>
                  <a:pt x="12118" y="67500"/>
                </a:lnTo>
                <a:cubicBezTo>
                  <a:pt x="11490" y="70500"/>
                  <a:pt x="12000" y="72800"/>
                  <a:pt x="13647" y="74400"/>
                </a:cubicBezTo>
                <a:lnTo>
                  <a:pt x="13647" y="74400"/>
                </a:lnTo>
                <a:cubicBezTo>
                  <a:pt x="15412" y="75400"/>
                  <a:pt x="16765" y="74500"/>
                  <a:pt x="17706" y="71700"/>
                </a:cubicBezTo>
                <a:lnTo>
                  <a:pt x="17706" y="71700"/>
                </a:lnTo>
                <a:lnTo>
                  <a:pt x="19059" y="66400"/>
                </a:lnTo>
                <a:lnTo>
                  <a:pt x="30529" y="66400"/>
                </a:lnTo>
                <a:lnTo>
                  <a:pt x="31941" y="71700"/>
                </a:lnTo>
                <a:cubicBezTo>
                  <a:pt x="32882" y="74500"/>
                  <a:pt x="34235" y="75400"/>
                  <a:pt x="36000" y="74400"/>
                </a:cubicBezTo>
                <a:lnTo>
                  <a:pt x="36000" y="74400"/>
                </a:lnTo>
                <a:cubicBezTo>
                  <a:pt x="37647" y="72800"/>
                  <a:pt x="38157" y="70500"/>
                  <a:pt x="37529" y="67500"/>
                </a:cubicBezTo>
                <a:lnTo>
                  <a:pt x="37529" y="67500"/>
                </a:lnTo>
                <a:lnTo>
                  <a:pt x="27588" y="29500"/>
                </a:lnTo>
                <a:moveTo>
                  <a:pt x="24824" y="44600"/>
                </a:moveTo>
                <a:lnTo>
                  <a:pt x="24824" y="44600"/>
                </a:lnTo>
                <a:lnTo>
                  <a:pt x="27765" y="55900"/>
                </a:lnTo>
                <a:lnTo>
                  <a:pt x="21882" y="55900"/>
                </a:lnTo>
                <a:lnTo>
                  <a:pt x="24824" y="44600"/>
                </a:lnTo>
                <a:moveTo>
                  <a:pt x="69471" y="26400"/>
                </a:moveTo>
                <a:lnTo>
                  <a:pt x="69471" y="26400"/>
                </a:lnTo>
                <a:cubicBezTo>
                  <a:pt x="71353" y="26733"/>
                  <a:pt x="72392" y="28467"/>
                  <a:pt x="72588" y="31600"/>
                </a:cubicBezTo>
                <a:lnTo>
                  <a:pt x="72588" y="31600"/>
                </a:lnTo>
                <a:lnTo>
                  <a:pt x="72588" y="32700"/>
                </a:lnTo>
                <a:lnTo>
                  <a:pt x="79412" y="32700"/>
                </a:lnTo>
                <a:lnTo>
                  <a:pt x="81882" y="32700"/>
                </a:lnTo>
                <a:cubicBezTo>
                  <a:pt x="83765" y="33033"/>
                  <a:pt x="84804" y="34800"/>
                  <a:pt x="85000" y="38000"/>
                </a:cubicBezTo>
                <a:lnTo>
                  <a:pt x="85000" y="38000"/>
                </a:lnTo>
                <a:cubicBezTo>
                  <a:pt x="84804" y="41133"/>
                  <a:pt x="83765" y="42867"/>
                  <a:pt x="81882" y="43200"/>
                </a:cubicBezTo>
                <a:lnTo>
                  <a:pt x="81882" y="43200"/>
                </a:lnTo>
                <a:lnTo>
                  <a:pt x="81588" y="43200"/>
                </a:lnTo>
                <a:lnTo>
                  <a:pt x="81294" y="44600"/>
                </a:lnTo>
                <a:cubicBezTo>
                  <a:pt x="79922" y="50933"/>
                  <a:pt x="77902" y="56633"/>
                  <a:pt x="75235" y="61700"/>
                </a:cubicBezTo>
                <a:lnTo>
                  <a:pt x="75235" y="61700"/>
                </a:lnTo>
                <a:cubicBezTo>
                  <a:pt x="75314" y="61900"/>
                  <a:pt x="75471" y="62067"/>
                  <a:pt x="75706" y="62200"/>
                </a:cubicBezTo>
                <a:lnTo>
                  <a:pt x="75706" y="62200"/>
                </a:lnTo>
                <a:lnTo>
                  <a:pt x="78471" y="65100"/>
                </a:lnTo>
                <a:cubicBezTo>
                  <a:pt x="80039" y="67033"/>
                  <a:pt x="80412" y="69400"/>
                  <a:pt x="79588" y="72200"/>
                </a:cubicBezTo>
                <a:lnTo>
                  <a:pt x="79588" y="72200"/>
                </a:lnTo>
                <a:cubicBezTo>
                  <a:pt x="78451" y="74867"/>
                  <a:pt x="77039" y="75500"/>
                  <a:pt x="75353" y="74100"/>
                </a:cubicBezTo>
                <a:lnTo>
                  <a:pt x="75353" y="74100"/>
                </a:lnTo>
                <a:lnTo>
                  <a:pt x="72412" y="71200"/>
                </a:lnTo>
                <a:cubicBezTo>
                  <a:pt x="71706" y="70467"/>
                  <a:pt x="71039" y="69667"/>
                  <a:pt x="70412" y="68800"/>
                </a:cubicBezTo>
                <a:lnTo>
                  <a:pt x="70412" y="68800"/>
                </a:lnTo>
                <a:cubicBezTo>
                  <a:pt x="68765" y="70933"/>
                  <a:pt x="67000" y="72700"/>
                  <a:pt x="65118" y="74100"/>
                </a:cubicBezTo>
                <a:lnTo>
                  <a:pt x="65118" y="74100"/>
                </a:lnTo>
                <a:lnTo>
                  <a:pt x="64529" y="74400"/>
                </a:lnTo>
                <a:cubicBezTo>
                  <a:pt x="62765" y="75400"/>
                  <a:pt x="61412" y="74500"/>
                  <a:pt x="60471" y="71700"/>
                </a:cubicBezTo>
                <a:lnTo>
                  <a:pt x="60471" y="71700"/>
                </a:lnTo>
                <a:cubicBezTo>
                  <a:pt x="59882" y="68700"/>
                  <a:pt x="60412" y="66433"/>
                  <a:pt x="62059" y="64900"/>
                </a:cubicBezTo>
                <a:lnTo>
                  <a:pt x="62059" y="64900"/>
                </a:lnTo>
                <a:lnTo>
                  <a:pt x="62647" y="64300"/>
                </a:lnTo>
                <a:cubicBezTo>
                  <a:pt x="63588" y="63633"/>
                  <a:pt x="64529" y="62767"/>
                  <a:pt x="65471" y="61700"/>
                </a:cubicBezTo>
                <a:lnTo>
                  <a:pt x="65471" y="61700"/>
                </a:lnTo>
                <a:lnTo>
                  <a:pt x="63588" y="58500"/>
                </a:lnTo>
                <a:cubicBezTo>
                  <a:pt x="62333" y="56033"/>
                  <a:pt x="62333" y="53600"/>
                  <a:pt x="63588" y="51200"/>
                </a:cubicBezTo>
                <a:lnTo>
                  <a:pt x="63588" y="51200"/>
                </a:lnTo>
                <a:cubicBezTo>
                  <a:pt x="65039" y="49067"/>
                  <a:pt x="66490" y="49067"/>
                  <a:pt x="67941" y="51200"/>
                </a:cubicBezTo>
                <a:lnTo>
                  <a:pt x="67941" y="51200"/>
                </a:lnTo>
                <a:lnTo>
                  <a:pt x="70235" y="54800"/>
                </a:lnTo>
                <a:lnTo>
                  <a:pt x="70235" y="55100"/>
                </a:lnTo>
                <a:cubicBezTo>
                  <a:pt x="72235" y="51567"/>
                  <a:pt x="73804" y="47600"/>
                  <a:pt x="74941" y="43200"/>
                </a:cubicBezTo>
                <a:lnTo>
                  <a:pt x="74941" y="43200"/>
                </a:lnTo>
                <a:lnTo>
                  <a:pt x="69471" y="43200"/>
                </a:lnTo>
                <a:lnTo>
                  <a:pt x="58294" y="43200"/>
                </a:lnTo>
                <a:cubicBezTo>
                  <a:pt x="56451" y="42867"/>
                  <a:pt x="55431" y="41133"/>
                  <a:pt x="55235" y="38000"/>
                </a:cubicBezTo>
                <a:lnTo>
                  <a:pt x="55235" y="38000"/>
                </a:lnTo>
                <a:cubicBezTo>
                  <a:pt x="55431" y="34800"/>
                  <a:pt x="56451" y="33033"/>
                  <a:pt x="58294" y="32700"/>
                </a:cubicBezTo>
                <a:lnTo>
                  <a:pt x="58294" y="32700"/>
                </a:lnTo>
                <a:lnTo>
                  <a:pt x="66412" y="32700"/>
                </a:lnTo>
                <a:lnTo>
                  <a:pt x="66412" y="31600"/>
                </a:lnTo>
                <a:cubicBezTo>
                  <a:pt x="66608" y="28467"/>
                  <a:pt x="67627" y="26733"/>
                  <a:pt x="69471" y="26400"/>
                </a:cubicBezTo>
                <a:lnTo>
                  <a:pt x="69471" y="264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5511346882-37"/>
          <p:cNvSpPr/>
          <p:nvPr/>
        </p:nvSpPr>
        <p:spPr>
          <a:xfrm>
            <a:off x="6542485" y="2420169"/>
            <a:ext cx="382563" cy="159990"/>
          </a:xfrm>
          <a:prstGeom prst="roundRect">
            <a:avLst>
              <a:gd name="adj" fmla="val 50000"/>
            </a:avLst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5511346882-37__text"/>
          <p:cNvSpPr txBox="1"/>
          <p:nvPr/>
        </p:nvSpPr>
        <p:spPr>
          <a:xfrm>
            <a:off x="6542485" y="2420169"/>
            <a:ext cx="382563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28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清代</a:t>
            </a:r>
            <a:endParaRPr/>
          </a:p>
        </p:txBody>
      </p:sp>
      <p:sp>
        <p:nvSpPr>
          <p:cNvPr id="54" name="el-1785511346886-38"/>
          <p:cNvSpPr/>
          <p:nvPr/>
        </p:nvSpPr>
        <p:spPr>
          <a:xfrm>
            <a:off x="6542485" y="2828702"/>
            <a:ext cx="488082" cy="159990"/>
          </a:xfrm>
          <a:prstGeom prst="roundRect">
            <a:avLst>
              <a:gd name="adj" fmla="val 50000"/>
            </a:avLst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5511346886-38__text"/>
          <p:cNvSpPr txBox="1"/>
          <p:nvPr/>
        </p:nvSpPr>
        <p:spPr>
          <a:xfrm>
            <a:off x="6542485" y="2828702"/>
            <a:ext cx="488082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28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天元术</a:t>
            </a:r>
            <a:endParaRPr/>
          </a:p>
        </p:txBody>
      </p:sp>
      <p:cxnSp>
        <p:nvCxnSpPr>
          <p:cNvPr id="56" name="el-1785511346833-21"/>
          <p:cNvCxnSpPr/>
          <p:nvPr/>
        </p:nvCxnSpPr>
        <p:spPr>
          <a:xfrm>
            <a:off x="6542485" y="3293194"/>
            <a:ext cx="2080022" cy="914"/>
          </a:xfrm>
          <a:prstGeom prst="line">
            <a:avLst/>
          </a:prstGeom>
          <a:ln w="7144" cap="flat">
            <a:solidFill>
              <a:srgbClr val="A0785A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-1785511346891-41"/>
          <p:cNvCxnSpPr/>
          <p:nvPr/>
        </p:nvCxnSpPr>
        <p:spPr>
          <a:xfrm>
            <a:off x="6542485" y="3576563"/>
            <a:ext cx="2080022" cy="914"/>
          </a:xfrm>
          <a:prstGeom prst="line">
            <a:avLst/>
          </a:prstGeom>
          <a:ln w="7144" cap="flat">
            <a:solidFill>
              <a:srgbClr val="B4834A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85511349508-64"/>
          <p:cNvSpPr/>
          <p:nvPr/>
        </p:nvSpPr>
        <p:spPr>
          <a:xfrm>
            <a:off x="6542485" y="3430414"/>
            <a:ext cx="14466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533" y="21125"/>
                </a:moveTo>
                <a:lnTo>
                  <a:pt x="67533" y="21125"/>
                </a:lnTo>
                <a:cubicBezTo>
                  <a:pt x="65889" y="21125"/>
                  <a:pt x="64533" y="20125"/>
                  <a:pt x="63467" y="18125"/>
                </a:cubicBezTo>
                <a:lnTo>
                  <a:pt x="63467" y="18125"/>
                </a:lnTo>
                <a:lnTo>
                  <a:pt x="63467" y="18125"/>
                </a:lnTo>
                <a:cubicBezTo>
                  <a:pt x="62400" y="16125"/>
                  <a:pt x="61867" y="13583"/>
                  <a:pt x="61867" y="10500"/>
                </a:cubicBezTo>
                <a:lnTo>
                  <a:pt x="61867" y="10500"/>
                </a:lnTo>
                <a:cubicBezTo>
                  <a:pt x="61867" y="7417"/>
                  <a:pt x="62400" y="4917"/>
                  <a:pt x="63467" y="3000"/>
                </a:cubicBezTo>
                <a:lnTo>
                  <a:pt x="63467" y="3000"/>
                </a:lnTo>
                <a:cubicBezTo>
                  <a:pt x="64533" y="1000"/>
                  <a:pt x="65889" y="0"/>
                  <a:pt x="67533" y="0"/>
                </a:cubicBezTo>
                <a:lnTo>
                  <a:pt x="67533" y="0"/>
                </a:lnTo>
                <a:lnTo>
                  <a:pt x="95600" y="0"/>
                </a:lnTo>
                <a:cubicBezTo>
                  <a:pt x="97244" y="0"/>
                  <a:pt x="98600" y="1000"/>
                  <a:pt x="99667" y="3000"/>
                </a:cubicBezTo>
                <a:lnTo>
                  <a:pt x="99667" y="3000"/>
                </a:lnTo>
                <a:cubicBezTo>
                  <a:pt x="100733" y="4917"/>
                  <a:pt x="101267" y="7417"/>
                  <a:pt x="101267" y="10500"/>
                </a:cubicBezTo>
                <a:lnTo>
                  <a:pt x="101267" y="10500"/>
                </a:lnTo>
                <a:lnTo>
                  <a:pt x="101267" y="63250"/>
                </a:lnTo>
                <a:cubicBezTo>
                  <a:pt x="101267" y="66333"/>
                  <a:pt x="100733" y="68875"/>
                  <a:pt x="99667" y="70875"/>
                </a:cubicBezTo>
                <a:lnTo>
                  <a:pt x="99667" y="70875"/>
                </a:lnTo>
                <a:cubicBezTo>
                  <a:pt x="98600" y="72875"/>
                  <a:pt x="97244" y="73875"/>
                  <a:pt x="95600" y="73875"/>
                </a:cubicBezTo>
                <a:lnTo>
                  <a:pt x="95600" y="73875"/>
                </a:lnTo>
                <a:cubicBezTo>
                  <a:pt x="93956" y="73875"/>
                  <a:pt x="92622" y="72875"/>
                  <a:pt x="91600" y="70875"/>
                </a:cubicBezTo>
                <a:lnTo>
                  <a:pt x="91600" y="70875"/>
                </a:lnTo>
                <a:cubicBezTo>
                  <a:pt x="90533" y="68875"/>
                  <a:pt x="90000" y="66333"/>
                  <a:pt x="90000" y="63250"/>
                </a:cubicBezTo>
                <a:lnTo>
                  <a:pt x="90000" y="63250"/>
                </a:lnTo>
                <a:lnTo>
                  <a:pt x="90000" y="35875"/>
                </a:lnTo>
                <a:lnTo>
                  <a:pt x="60267" y="92000"/>
                </a:lnTo>
                <a:cubicBezTo>
                  <a:pt x="59111" y="93917"/>
                  <a:pt x="57778" y="94875"/>
                  <a:pt x="56267" y="94875"/>
                </a:cubicBezTo>
                <a:lnTo>
                  <a:pt x="56267" y="94875"/>
                </a:lnTo>
                <a:cubicBezTo>
                  <a:pt x="54711" y="94875"/>
                  <a:pt x="53356" y="93917"/>
                  <a:pt x="52200" y="92000"/>
                </a:cubicBezTo>
                <a:lnTo>
                  <a:pt x="52200" y="92000"/>
                </a:lnTo>
                <a:lnTo>
                  <a:pt x="33733" y="57000"/>
                </a:lnTo>
                <a:lnTo>
                  <a:pt x="9667" y="102500"/>
                </a:lnTo>
                <a:cubicBezTo>
                  <a:pt x="8511" y="104500"/>
                  <a:pt x="7156" y="105500"/>
                  <a:pt x="5600" y="105500"/>
                </a:cubicBezTo>
                <a:lnTo>
                  <a:pt x="5600" y="105500"/>
                </a:lnTo>
                <a:cubicBezTo>
                  <a:pt x="4089" y="105500"/>
                  <a:pt x="2756" y="104500"/>
                  <a:pt x="1600" y="102500"/>
                </a:cubicBezTo>
                <a:lnTo>
                  <a:pt x="1600" y="102500"/>
                </a:lnTo>
                <a:cubicBezTo>
                  <a:pt x="533" y="100333"/>
                  <a:pt x="0" y="97792"/>
                  <a:pt x="0" y="94875"/>
                </a:cubicBezTo>
                <a:lnTo>
                  <a:pt x="0" y="94875"/>
                </a:lnTo>
                <a:cubicBezTo>
                  <a:pt x="0" y="92042"/>
                  <a:pt x="533" y="89542"/>
                  <a:pt x="1600" y="87375"/>
                </a:cubicBezTo>
                <a:lnTo>
                  <a:pt x="1600" y="87375"/>
                </a:lnTo>
                <a:lnTo>
                  <a:pt x="29733" y="34625"/>
                </a:lnTo>
                <a:cubicBezTo>
                  <a:pt x="30889" y="32625"/>
                  <a:pt x="32222" y="31625"/>
                  <a:pt x="33733" y="31625"/>
                </a:cubicBezTo>
                <a:lnTo>
                  <a:pt x="33733" y="31625"/>
                </a:lnTo>
                <a:cubicBezTo>
                  <a:pt x="35289" y="31625"/>
                  <a:pt x="36644" y="32625"/>
                  <a:pt x="37800" y="34625"/>
                </a:cubicBezTo>
                <a:lnTo>
                  <a:pt x="37800" y="34625"/>
                </a:lnTo>
                <a:lnTo>
                  <a:pt x="56267" y="69500"/>
                </a:lnTo>
                <a:lnTo>
                  <a:pt x="82067" y="21125"/>
                </a:lnTo>
                <a:lnTo>
                  <a:pt x="67533" y="21125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5511346807-11"/>
          <p:cNvSpPr txBox="1"/>
          <p:nvPr/>
        </p:nvSpPr>
        <p:spPr>
          <a:xfrm>
            <a:off x="800100" y="577230"/>
            <a:ext cx="3587055" cy="2742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 spc="113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引子：《九章算术》的“方程术”</a:t>
            </a:r>
            <a:endParaRPr/>
          </a:p>
        </p:txBody>
      </p:sp>
      <p:sp>
        <p:nvSpPr>
          <p:cNvPr id="60" name="el-1785511346807-12"/>
          <p:cNvSpPr txBox="1"/>
          <p:nvPr/>
        </p:nvSpPr>
        <p:spPr>
          <a:xfrm>
            <a:off x="4587180" y="638175"/>
            <a:ext cx="1235869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【传统文化引入】</a:t>
            </a:r>
            <a:endParaRPr/>
          </a:p>
        </p:txBody>
      </p:sp>
      <p:sp>
        <p:nvSpPr>
          <p:cNvPr id="61" name="el-1785511346867-32"/>
          <p:cNvSpPr txBox="1"/>
          <p:nvPr/>
        </p:nvSpPr>
        <p:spPr>
          <a:xfrm>
            <a:off x="3473872" y="1154906"/>
            <a:ext cx="7673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算术 vs 方程</a:t>
            </a:r>
            <a:endParaRPr/>
          </a:p>
        </p:txBody>
      </p:sp>
      <p:sp>
        <p:nvSpPr>
          <p:cNvPr id="62" name="el-1785511346900-45"/>
          <p:cNvSpPr txBox="1"/>
          <p:nvPr/>
        </p:nvSpPr>
        <p:spPr>
          <a:xfrm>
            <a:off x="3209553" y="1473994"/>
            <a:ext cx="151283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03584">
              <a:lnSpc>
                <a:spcPct val="100000"/>
              </a:lnSpc>
            </a:pPr>
            <a:r>
              <a:rPr b="1" sz="1010" spc="56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算术</a:t>
            </a:r>
            <a:endParaRPr/>
          </a:p>
        </p:txBody>
      </p:sp>
      <p:sp>
        <p:nvSpPr>
          <p:cNvPr id="63" name="el-1785511346933-57"/>
          <p:cNvSpPr txBox="1"/>
          <p:nvPr/>
        </p:nvSpPr>
        <p:spPr>
          <a:xfrm>
            <a:off x="3502447" y="1754981"/>
            <a:ext cx="85725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用已知数列算式</a:t>
            </a:r>
            <a:endParaRPr/>
          </a:p>
        </p:txBody>
      </p:sp>
      <p:sp>
        <p:nvSpPr>
          <p:cNvPr id="64" name="el-1785511346947-63"/>
          <p:cNvSpPr txBox="1"/>
          <p:nvPr/>
        </p:nvSpPr>
        <p:spPr>
          <a:xfrm>
            <a:off x="3502447" y="2014984"/>
            <a:ext cx="523280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逆向思维</a:t>
            </a:r>
            <a:endParaRPr/>
          </a:p>
        </p:txBody>
      </p:sp>
      <p:sp>
        <p:nvSpPr>
          <p:cNvPr id="65" name="el-1785511346934-58"/>
          <p:cNvSpPr txBox="1"/>
          <p:nvPr/>
        </p:nvSpPr>
        <p:spPr>
          <a:xfrm>
            <a:off x="3502447" y="2303562"/>
            <a:ext cx="51435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直接计算</a:t>
            </a:r>
            <a:endParaRPr/>
          </a:p>
        </p:txBody>
      </p:sp>
      <p:sp>
        <p:nvSpPr>
          <p:cNvPr id="66" name="el-1785511346934-59"/>
          <p:cNvSpPr txBox="1"/>
          <p:nvPr/>
        </p:nvSpPr>
        <p:spPr>
          <a:xfrm>
            <a:off x="3502447" y="2577852"/>
            <a:ext cx="51435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思路曲折</a:t>
            </a:r>
            <a:endParaRPr/>
          </a:p>
        </p:txBody>
      </p:sp>
      <p:sp>
        <p:nvSpPr>
          <p:cNvPr id="67" name="el-1785511346902-47"/>
          <p:cNvSpPr txBox="1"/>
          <p:nvPr/>
        </p:nvSpPr>
        <p:spPr>
          <a:xfrm>
            <a:off x="4679529" y="1473994"/>
            <a:ext cx="1512912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19658">
              <a:lnSpc>
                <a:spcPct val="100000"/>
              </a:lnSpc>
            </a:pPr>
            <a:r>
              <a:rPr b="1" sz="1010" spc="56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方程</a:t>
            </a:r>
            <a:endParaRPr/>
          </a:p>
        </p:txBody>
      </p:sp>
      <p:sp>
        <p:nvSpPr>
          <p:cNvPr id="68" name="el-1785511346935-60"/>
          <p:cNvSpPr txBox="1"/>
          <p:nvPr/>
        </p:nvSpPr>
        <p:spPr>
          <a:xfrm>
            <a:off x="4972422" y="1754981"/>
            <a:ext cx="85725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设未知数列等式</a:t>
            </a:r>
            <a:endParaRPr/>
          </a:p>
        </p:txBody>
      </p:sp>
      <p:sp>
        <p:nvSpPr>
          <p:cNvPr id="69" name="el-1785511346947-64"/>
          <p:cNvSpPr txBox="1"/>
          <p:nvPr/>
        </p:nvSpPr>
        <p:spPr>
          <a:xfrm>
            <a:off x="4972422" y="2014984"/>
            <a:ext cx="523280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顺向思维</a:t>
            </a:r>
            <a:endParaRPr/>
          </a:p>
        </p:txBody>
      </p:sp>
      <p:sp>
        <p:nvSpPr>
          <p:cNvPr id="70" name="el-1785511346935-61"/>
          <p:cNvSpPr txBox="1"/>
          <p:nvPr/>
        </p:nvSpPr>
        <p:spPr>
          <a:xfrm>
            <a:off x="4972422" y="2303562"/>
            <a:ext cx="62865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模型化求解</a:t>
            </a:r>
            <a:endParaRPr/>
          </a:p>
        </p:txBody>
      </p:sp>
      <p:sp>
        <p:nvSpPr>
          <p:cNvPr id="71" name="el-1785511346936-62"/>
          <p:cNvSpPr txBox="1"/>
          <p:nvPr/>
        </p:nvSpPr>
        <p:spPr>
          <a:xfrm>
            <a:off x="4972422" y="2577852"/>
            <a:ext cx="51435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思路直接</a:t>
            </a:r>
            <a:endParaRPr/>
          </a:p>
        </p:txBody>
      </p:sp>
      <p:sp>
        <p:nvSpPr>
          <p:cNvPr id="72" name="el-1785511346856-26"/>
          <p:cNvSpPr txBox="1"/>
          <p:nvPr/>
        </p:nvSpPr>
        <p:spPr>
          <a:xfrm>
            <a:off x="3220269" y="4569619"/>
            <a:ext cx="2961457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80367">
              <a:lnSpc>
                <a:spcPct val="100000"/>
              </a:lnSpc>
            </a:pPr>
            <a:r>
              <a:rPr sz="840">
                <a:solidFill>
                  <a:srgbClr val="5F3F28"/>
                </a:solidFill>
                <a:latin typeface="Times New Roman"/>
                <a:ea typeface="Times New Roman"/>
                <a:cs typeface="Times New Roman"/>
              </a:rPr>
              <a:t>方程术——世界上最早的线性方程组解法（直除法）</a:t>
            </a:r>
            <a:endParaRPr/>
          </a:p>
        </p:txBody>
      </p:sp>
      <p:sp>
        <p:nvSpPr>
          <p:cNvPr id="73" name="el-1785511346893-42"/>
          <p:cNvSpPr txBox="1"/>
          <p:nvPr/>
        </p:nvSpPr>
        <p:spPr>
          <a:xfrm>
            <a:off x="6712149" y="1154906"/>
            <a:ext cx="904875" cy="1381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方程术 · 直除法</a:t>
            </a:r>
            <a:endParaRPr/>
          </a:p>
        </p:txBody>
      </p:sp>
      <p:sp>
        <p:nvSpPr>
          <p:cNvPr id="74" name="el-1785511346873-33"/>
          <p:cNvSpPr txBox="1"/>
          <p:nvPr/>
        </p:nvSpPr>
        <p:spPr>
          <a:xfrm>
            <a:off x="6542485" y="1390650"/>
            <a:ext cx="2080022" cy="5485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40"/>
              </a:lnSpc>
            </a:pP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《九章算术》</a:t>
            </a: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方程章以算筹排布，用</a:t>
            </a: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「直除法」</a:t>
            </a: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（类似加减消元法）求解线性方程组，领先世界千余年。</a:t>
            </a:r>
            <a:endParaRPr/>
          </a:p>
        </p:txBody>
      </p:sp>
      <p:sp>
        <p:nvSpPr>
          <p:cNvPr id="75" name="el-1785511346894-43"/>
          <p:cNvSpPr txBox="1"/>
          <p:nvPr/>
        </p:nvSpPr>
        <p:spPr>
          <a:xfrm>
            <a:off x="6760369" y="2165375"/>
            <a:ext cx="556022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译名传承</a:t>
            </a:r>
            <a:endParaRPr/>
          </a:p>
        </p:txBody>
      </p:sp>
      <p:sp>
        <p:nvSpPr>
          <p:cNvPr id="76" name="el-1785511346875-34"/>
          <p:cNvSpPr txBox="1"/>
          <p:nvPr/>
        </p:nvSpPr>
        <p:spPr>
          <a:xfrm>
            <a:off x="6542485" y="2401119"/>
            <a:ext cx="2080022" cy="3656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425425">
              <a:lnSpc>
                <a:spcPts val="144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数学家</a:t>
            </a: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李善兰</a:t>
            </a: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将英文 "equation" 译为「方程」，取《九章》古义。</a:t>
            </a:r>
            <a:endParaRPr/>
          </a:p>
        </p:txBody>
      </p:sp>
      <p:sp>
        <p:nvSpPr>
          <p:cNvPr id="77" name="el-1785511346877-35"/>
          <p:cNvSpPr txBox="1"/>
          <p:nvPr/>
        </p:nvSpPr>
        <p:spPr>
          <a:xfrm>
            <a:off x="6542485" y="2809652"/>
            <a:ext cx="2080022" cy="3656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530944">
              <a:lnSpc>
                <a:spcPts val="144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用「</a:t>
            </a:r>
            <a:r>
              <a:rPr b="1" sz="900">
                <a:solidFill>
                  <a:srgbClr val="3F5A7A"/>
                </a:solidFill>
                <a:latin typeface="Times New Roman"/>
                <a:ea typeface="Times New Roman"/>
                <a:cs typeface="Times New Roman"/>
              </a:rPr>
              <a:t>元</a:t>
            </a: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」表示未知数，源自宋元时期的天元术传统。</a:t>
            </a:r>
            <a:endParaRPr/>
          </a:p>
        </p:txBody>
      </p:sp>
      <p:sp>
        <p:nvSpPr>
          <p:cNvPr id="78" name="el-1785511346894-44"/>
          <p:cNvSpPr txBox="1"/>
          <p:nvPr/>
        </p:nvSpPr>
        <p:spPr>
          <a:xfrm>
            <a:off x="6744296" y="3401541"/>
            <a:ext cx="556022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历史地位</a:t>
            </a:r>
            <a:endParaRPr/>
          </a:p>
        </p:txBody>
      </p:sp>
      <p:sp>
        <p:nvSpPr>
          <p:cNvPr id="79" name="el-1785511346878-36"/>
          <p:cNvSpPr txBox="1"/>
          <p:nvPr/>
        </p:nvSpPr>
        <p:spPr>
          <a:xfrm>
            <a:off x="6542485" y="3637285"/>
            <a:ext cx="2080022" cy="3656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4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《九章算术》方程术是</a:t>
            </a: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数学机械化</a:t>
            </a: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的源头，比欧洲同类方法早约1500年。</a:t>
            </a:r>
            <a:endParaRPr/>
          </a:p>
        </p:txBody>
      </p:sp>
      <p:sp>
        <p:nvSpPr>
          <p:cNvPr id="80" name="el-1785511346817-15"/>
          <p:cNvSpPr/>
          <p:nvPr/>
        </p:nvSpPr>
        <p:spPr>
          <a:xfrm>
            <a:off x="400050" y="1028700"/>
            <a:ext cx="2580903" cy="3771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786" y="0"/>
                </a:lnTo>
                <a:lnTo>
                  <a:pt x="98004" y="8"/>
                </a:lnTo>
                <a:lnTo>
                  <a:pt x="98218" y="30"/>
                </a:lnTo>
                <a:lnTo>
                  <a:pt x="98428" y="66"/>
                </a:lnTo>
                <a:lnTo>
                  <a:pt x="98635" y="116"/>
                </a:lnTo>
                <a:lnTo>
                  <a:pt x="98830" y="179"/>
                </a:lnTo>
                <a:lnTo>
                  <a:pt x="99015" y="255"/>
                </a:lnTo>
                <a:lnTo>
                  <a:pt x="99192" y="343"/>
                </a:lnTo>
                <a:lnTo>
                  <a:pt x="99351" y="444"/>
                </a:lnTo>
                <a:lnTo>
                  <a:pt x="99498" y="553"/>
                </a:lnTo>
                <a:lnTo>
                  <a:pt x="99627" y="674"/>
                </a:lnTo>
                <a:lnTo>
                  <a:pt x="99738" y="801"/>
                </a:lnTo>
                <a:lnTo>
                  <a:pt x="99830" y="934"/>
                </a:lnTo>
                <a:lnTo>
                  <a:pt x="99904" y="1076"/>
                </a:lnTo>
                <a:lnTo>
                  <a:pt x="99956" y="1220"/>
                </a:lnTo>
                <a:lnTo>
                  <a:pt x="99989" y="1366"/>
                </a:lnTo>
                <a:lnTo>
                  <a:pt x="100000" y="1515"/>
                </a:lnTo>
                <a:lnTo>
                  <a:pt x="100000" y="98485"/>
                </a:lnTo>
                <a:lnTo>
                  <a:pt x="99989" y="98634"/>
                </a:lnTo>
                <a:lnTo>
                  <a:pt x="99956" y="98780"/>
                </a:lnTo>
                <a:lnTo>
                  <a:pt x="99904" y="98924"/>
                </a:lnTo>
                <a:lnTo>
                  <a:pt x="99830" y="99066"/>
                </a:lnTo>
                <a:lnTo>
                  <a:pt x="99738" y="99199"/>
                </a:lnTo>
                <a:lnTo>
                  <a:pt x="99627" y="99326"/>
                </a:lnTo>
                <a:lnTo>
                  <a:pt x="99498" y="99447"/>
                </a:lnTo>
                <a:lnTo>
                  <a:pt x="99351" y="99556"/>
                </a:lnTo>
                <a:lnTo>
                  <a:pt x="99192" y="99657"/>
                </a:lnTo>
                <a:lnTo>
                  <a:pt x="99015" y="99745"/>
                </a:lnTo>
                <a:lnTo>
                  <a:pt x="98830" y="99821"/>
                </a:lnTo>
                <a:lnTo>
                  <a:pt x="98635" y="99884"/>
                </a:lnTo>
                <a:lnTo>
                  <a:pt x="98428" y="99934"/>
                </a:lnTo>
                <a:lnTo>
                  <a:pt x="98218" y="99970"/>
                </a:lnTo>
                <a:lnTo>
                  <a:pt x="98004" y="99992"/>
                </a:lnTo>
                <a:lnTo>
                  <a:pt x="97786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DCC3AA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el-1785511346824-18"/>
          <p:cNvSpPr/>
          <p:nvPr/>
        </p:nvSpPr>
        <p:spPr>
          <a:xfrm>
            <a:off x="400050" y="1028700"/>
            <a:ext cx="2580903" cy="3771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B4834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2" name="el-1785511346825-19"/>
          <p:cNvSpPr/>
          <p:nvPr/>
        </p:nvSpPr>
        <p:spPr>
          <a:xfrm>
            <a:off x="2055614" y="957263"/>
            <a:ext cx="611014" cy="109537"/>
          </a:xfrm>
          <a:prstGeom prst="roundRect">
            <a:avLst>
              <a:gd name="adj" fmla="val 50000"/>
            </a:avLst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3" name="el-1785511346825-19__text"/>
          <p:cNvSpPr txBox="1"/>
          <p:nvPr/>
        </p:nvSpPr>
        <p:spPr>
          <a:xfrm>
            <a:off x="2055614" y="957263"/>
            <a:ext cx="611014" cy="1095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「方程」溯源</a:t>
            </a:r>
            <a:endParaRPr/>
          </a:p>
        </p:txBody>
      </p:sp>
      <p:sp>
        <p:nvSpPr>
          <p:cNvPr id="84" name="el-1785511346836-23"/>
          <p:cNvSpPr/>
          <p:nvPr/>
        </p:nvSpPr>
        <p:spPr>
          <a:xfrm>
            <a:off x="600075" y="1171575"/>
            <a:ext cx="2252290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5EB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5" name="el-1785511346857-27"/>
          <p:cNvCxnSpPr/>
          <p:nvPr/>
        </p:nvCxnSpPr>
        <p:spPr>
          <a:xfrm>
            <a:off x="2845222" y="1171575"/>
            <a:ext cx="914" cy="2286000"/>
          </a:xfrm>
          <a:prstGeom prst="line">
            <a:avLst/>
          </a:prstGeom>
          <a:ln w="14288" cap="flat">
            <a:solidFill>
              <a:srgbClr val="B4834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el-1785511346860-30"/>
          <p:cNvCxnSpPr/>
          <p:nvPr/>
        </p:nvCxnSpPr>
        <p:spPr>
          <a:xfrm>
            <a:off x="600075" y="3546872"/>
            <a:ext cx="2252290" cy="914"/>
          </a:xfrm>
          <a:prstGeom prst="line">
            <a:avLst/>
          </a:prstGeom>
          <a:ln w="7144" cap="flat">
            <a:solidFill>
              <a:srgbClr val="A0785A">
                <a:alpha val="3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el-1785511346855-25"/>
          <p:cNvSpPr/>
          <p:nvPr/>
        </p:nvSpPr>
        <p:spPr>
          <a:xfrm>
            <a:off x="600075" y="3812381"/>
            <a:ext cx="2252290" cy="567928"/>
          </a:xfrm>
          <a:prstGeom prst="roundRect">
            <a:avLst>
              <a:gd name="adj" fmla="val 10063"/>
            </a:avLst>
          </a:prstGeom>
          <a:solidFill>
            <a:srgbClr val="FFEBD2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8" name="el-1785511349499-59"/>
          <p:cNvSpPr/>
          <p:nvPr/>
        </p:nvSpPr>
        <p:spPr>
          <a:xfrm>
            <a:off x="685800" y="3899148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7714"/>
                </a:moveTo>
                <a:lnTo>
                  <a:pt x="0" y="37714"/>
                </a:lnTo>
                <a:cubicBezTo>
                  <a:pt x="133" y="27048"/>
                  <a:pt x="2700" y="18143"/>
                  <a:pt x="7700" y="11000"/>
                </a:cubicBezTo>
                <a:lnTo>
                  <a:pt x="7700" y="11000"/>
                </a:lnTo>
                <a:lnTo>
                  <a:pt x="7700" y="11000"/>
                </a:lnTo>
                <a:cubicBezTo>
                  <a:pt x="12700" y="3857"/>
                  <a:pt x="18933" y="190"/>
                  <a:pt x="26400" y="0"/>
                </a:cubicBezTo>
                <a:lnTo>
                  <a:pt x="26400" y="0"/>
                </a:lnTo>
                <a:lnTo>
                  <a:pt x="28100" y="0"/>
                </a:lnTo>
                <a:cubicBezTo>
                  <a:pt x="30167" y="0"/>
                  <a:pt x="31867" y="952"/>
                  <a:pt x="33200" y="2857"/>
                </a:cubicBezTo>
                <a:lnTo>
                  <a:pt x="33200" y="2857"/>
                </a:lnTo>
                <a:cubicBezTo>
                  <a:pt x="34533" y="4762"/>
                  <a:pt x="35200" y="7143"/>
                  <a:pt x="35200" y="10000"/>
                </a:cubicBezTo>
                <a:lnTo>
                  <a:pt x="35200" y="10000"/>
                </a:lnTo>
                <a:cubicBezTo>
                  <a:pt x="35200" y="12952"/>
                  <a:pt x="34533" y="15381"/>
                  <a:pt x="33200" y="17286"/>
                </a:cubicBezTo>
                <a:lnTo>
                  <a:pt x="33200" y="17286"/>
                </a:lnTo>
                <a:cubicBezTo>
                  <a:pt x="31867" y="19190"/>
                  <a:pt x="30167" y="20143"/>
                  <a:pt x="28100" y="20143"/>
                </a:cubicBezTo>
                <a:lnTo>
                  <a:pt x="28100" y="20143"/>
                </a:lnTo>
                <a:lnTo>
                  <a:pt x="26400" y="20143"/>
                </a:lnTo>
                <a:cubicBezTo>
                  <a:pt x="22867" y="20333"/>
                  <a:pt x="19933" y="22000"/>
                  <a:pt x="17600" y="25143"/>
                </a:cubicBezTo>
                <a:lnTo>
                  <a:pt x="17600" y="25143"/>
                </a:lnTo>
                <a:cubicBezTo>
                  <a:pt x="15400" y="28476"/>
                  <a:pt x="14233" y="32667"/>
                  <a:pt x="14100" y="37714"/>
                </a:cubicBezTo>
                <a:lnTo>
                  <a:pt x="14100" y="37714"/>
                </a:lnTo>
                <a:lnTo>
                  <a:pt x="14100" y="40143"/>
                </a:lnTo>
                <a:lnTo>
                  <a:pt x="28100" y="40143"/>
                </a:lnTo>
                <a:cubicBezTo>
                  <a:pt x="32100" y="40333"/>
                  <a:pt x="35400" y="42333"/>
                  <a:pt x="38000" y="46143"/>
                </a:cubicBezTo>
                <a:lnTo>
                  <a:pt x="38000" y="46143"/>
                </a:lnTo>
                <a:cubicBezTo>
                  <a:pt x="40667" y="49952"/>
                  <a:pt x="42067" y="54667"/>
                  <a:pt x="42200" y="60286"/>
                </a:cubicBezTo>
                <a:lnTo>
                  <a:pt x="42200" y="60286"/>
                </a:lnTo>
                <a:lnTo>
                  <a:pt x="42200" y="80429"/>
                </a:lnTo>
                <a:cubicBezTo>
                  <a:pt x="42067" y="86048"/>
                  <a:pt x="40667" y="90714"/>
                  <a:pt x="38000" y="94429"/>
                </a:cubicBezTo>
                <a:lnTo>
                  <a:pt x="38000" y="94429"/>
                </a:lnTo>
                <a:cubicBezTo>
                  <a:pt x="35400" y="98238"/>
                  <a:pt x="32100" y="100238"/>
                  <a:pt x="28100" y="100429"/>
                </a:cubicBezTo>
                <a:lnTo>
                  <a:pt x="28100" y="100429"/>
                </a:lnTo>
                <a:lnTo>
                  <a:pt x="14100" y="100429"/>
                </a:lnTo>
                <a:cubicBezTo>
                  <a:pt x="10100" y="100238"/>
                  <a:pt x="6800" y="98238"/>
                  <a:pt x="4200" y="94429"/>
                </a:cubicBezTo>
                <a:lnTo>
                  <a:pt x="4200" y="94429"/>
                </a:lnTo>
                <a:cubicBezTo>
                  <a:pt x="1533" y="90714"/>
                  <a:pt x="133" y="86048"/>
                  <a:pt x="0" y="80429"/>
                </a:cubicBezTo>
                <a:lnTo>
                  <a:pt x="0" y="80429"/>
                </a:lnTo>
                <a:lnTo>
                  <a:pt x="0" y="70286"/>
                </a:lnTo>
                <a:lnTo>
                  <a:pt x="0" y="60286"/>
                </a:lnTo>
                <a:lnTo>
                  <a:pt x="0" y="37714"/>
                </a:lnTo>
                <a:moveTo>
                  <a:pt x="56300" y="37714"/>
                </a:moveTo>
                <a:lnTo>
                  <a:pt x="56300" y="37714"/>
                </a:lnTo>
                <a:cubicBezTo>
                  <a:pt x="56433" y="27048"/>
                  <a:pt x="58967" y="18143"/>
                  <a:pt x="63900" y="11000"/>
                </a:cubicBezTo>
                <a:lnTo>
                  <a:pt x="63900" y="11000"/>
                </a:lnTo>
                <a:lnTo>
                  <a:pt x="63900" y="11000"/>
                </a:lnTo>
                <a:cubicBezTo>
                  <a:pt x="68900" y="3857"/>
                  <a:pt x="75133" y="190"/>
                  <a:pt x="82600" y="0"/>
                </a:cubicBezTo>
                <a:lnTo>
                  <a:pt x="82600" y="0"/>
                </a:lnTo>
                <a:lnTo>
                  <a:pt x="84400" y="0"/>
                </a:lnTo>
                <a:cubicBezTo>
                  <a:pt x="86467" y="0"/>
                  <a:pt x="88133" y="952"/>
                  <a:pt x="89400" y="2857"/>
                </a:cubicBezTo>
                <a:lnTo>
                  <a:pt x="89400" y="2857"/>
                </a:lnTo>
                <a:cubicBezTo>
                  <a:pt x="90733" y="4762"/>
                  <a:pt x="91400" y="7143"/>
                  <a:pt x="91400" y="10000"/>
                </a:cubicBezTo>
                <a:lnTo>
                  <a:pt x="91400" y="10000"/>
                </a:lnTo>
                <a:cubicBezTo>
                  <a:pt x="91400" y="12952"/>
                  <a:pt x="90733" y="15381"/>
                  <a:pt x="89400" y="17286"/>
                </a:cubicBezTo>
                <a:lnTo>
                  <a:pt x="89400" y="17286"/>
                </a:lnTo>
                <a:cubicBezTo>
                  <a:pt x="88133" y="19190"/>
                  <a:pt x="86467" y="20143"/>
                  <a:pt x="84400" y="20143"/>
                </a:cubicBezTo>
                <a:lnTo>
                  <a:pt x="84400" y="20143"/>
                </a:lnTo>
                <a:lnTo>
                  <a:pt x="82600" y="20143"/>
                </a:lnTo>
                <a:cubicBezTo>
                  <a:pt x="79067" y="20333"/>
                  <a:pt x="76133" y="22000"/>
                  <a:pt x="73800" y="25143"/>
                </a:cubicBezTo>
                <a:lnTo>
                  <a:pt x="73800" y="25143"/>
                </a:lnTo>
                <a:cubicBezTo>
                  <a:pt x="71600" y="28476"/>
                  <a:pt x="70433" y="32667"/>
                  <a:pt x="70300" y="37714"/>
                </a:cubicBezTo>
                <a:lnTo>
                  <a:pt x="70300" y="37714"/>
                </a:lnTo>
                <a:lnTo>
                  <a:pt x="70300" y="40143"/>
                </a:lnTo>
                <a:lnTo>
                  <a:pt x="84400" y="40143"/>
                </a:lnTo>
                <a:cubicBezTo>
                  <a:pt x="88333" y="40333"/>
                  <a:pt x="91633" y="42333"/>
                  <a:pt x="94300" y="46143"/>
                </a:cubicBezTo>
                <a:lnTo>
                  <a:pt x="94300" y="46143"/>
                </a:lnTo>
                <a:cubicBezTo>
                  <a:pt x="96900" y="49952"/>
                  <a:pt x="98267" y="54667"/>
                  <a:pt x="98400" y="60286"/>
                </a:cubicBezTo>
                <a:lnTo>
                  <a:pt x="98400" y="60286"/>
                </a:lnTo>
                <a:lnTo>
                  <a:pt x="98400" y="80429"/>
                </a:lnTo>
                <a:cubicBezTo>
                  <a:pt x="98267" y="86048"/>
                  <a:pt x="96900" y="90714"/>
                  <a:pt x="94300" y="94429"/>
                </a:cubicBezTo>
                <a:lnTo>
                  <a:pt x="94300" y="94429"/>
                </a:lnTo>
                <a:cubicBezTo>
                  <a:pt x="91633" y="98238"/>
                  <a:pt x="88333" y="100238"/>
                  <a:pt x="84400" y="100429"/>
                </a:cubicBezTo>
                <a:lnTo>
                  <a:pt x="84400" y="100429"/>
                </a:lnTo>
                <a:lnTo>
                  <a:pt x="70300" y="100429"/>
                </a:lnTo>
                <a:cubicBezTo>
                  <a:pt x="66367" y="100238"/>
                  <a:pt x="63067" y="98238"/>
                  <a:pt x="60400" y="94429"/>
                </a:cubicBezTo>
                <a:lnTo>
                  <a:pt x="60400" y="94429"/>
                </a:lnTo>
                <a:cubicBezTo>
                  <a:pt x="57800" y="90714"/>
                  <a:pt x="56433" y="86048"/>
                  <a:pt x="56300" y="80429"/>
                </a:cubicBezTo>
                <a:lnTo>
                  <a:pt x="56300" y="80429"/>
                </a:lnTo>
                <a:lnTo>
                  <a:pt x="56300" y="70286"/>
                </a:lnTo>
                <a:lnTo>
                  <a:pt x="56300" y="60286"/>
                </a:lnTo>
                <a:lnTo>
                  <a:pt x="56300" y="37714"/>
                </a:lnTo>
              </a:path>
            </a:pathLst>
          </a:cu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9" name="el-1785511346834-22"/>
          <p:cNvSpPr txBox="1"/>
          <p:nvPr/>
        </p:nvSpPr>
        <p:spPr>
          <a:xfrm>
            <a:off x="657225" y="1200150"/>
            <a:ext cx="2180853" cy="23074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/>
          <a:lstStyle/>
          <a:p>
            <a:pPr algn="l">
              <a:lnSpc>
                <a:spcPts val="2337"/>
              </a:lnSpc>
            </a:pPr>
            <a:r>
              <a:rPr sz="1230" spc="28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群物总杂，各列有数，总言其实……</a:t>
            </a:r>
            <a:r>
              <a:rPr b="1" sz="1230" spc="28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并列为行</a:t>
            </a:r>
            <a:r>
              <a:rPr sz="1230" spc="28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，故谓之方程</a:t>
            </a:r>
            <a:endParaRPr/>
          </a:p>
        </p:txBody>
      </p:sp>
      <p:sp>
        <p:nvSpPr>
          <p:cNvPr id="90" name="el-1785511346858-28"/>
          <p:cNvSpPr txBox="1"/>
          <p:nvPr/>
        </p:nvSpPr>
        <p:spPr>
          <a:xfrm>
            <a:off x="542925" y="3607594"/>
            <a:ext cx="2309440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i="1" sz="900">
                <a:solidFill>
                  <a:srgbClr val="7A5A3A"/>
                </a:solidFill>
                <a:latin typeface="Times New Roman"/>
                <a:ea typeface="Times New Roman"/>
                <a:cs typeface="Times New Roman"/>
              </a:rPr>
              <a:t>—— 刘徽《九章算术注》</a:t>
            </a:r>
            <a:endParaRPr/>
          </a:p>
        </p:txBody>
      </p:sp>
      <p:sp>
        <p:nvSpPr>
          <p:cNvPr id="91" name="el-1785511346837-24"/>
          <p:cNvSpPr txBox="1"/>
          <p:nvPr/>
        </p:nvSpPr>
        <p:spPr>
          <a:xfrm>
            <a:off x="685800" y="3855244"/>
            <a:ext cx="2080840" cy="4822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22337">
              <a:lnSpc>
                <a:spcPts val="1260"/>
              </a:lnSpc>
            </a:pPr>
            <a:r>
              <a:rPr sz="840">
                <a:solidFill>
                  <a:srgbClr val="5F3F28"/>
                </a:solidFill>
                <a:latin typeface="Times New Roman"/>
                <a:ea typeface="Times New Roman"/>
                <a:cs typeface="Times New Roman"/>
              </a:rPr>
              <a:t>“方程”一词源出《九章算术》，刘徽注阐释其义：将诸物数量并列成行，推究其关系。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8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349230-1"/>
          <p:cNvSpPr/>
          <p:nvPr/>
        </p:nvSpPr>
        <p:spPr>
          <a:xfrm>
            <a:off x="8893969" y="4314825"/>
            <a:ext cx="21431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5000"/>
                </a:lnTo>
                <a:close/>
              </a:path>
            </a:pathLst>
          </a:custGeom>
          <a:solidFill>
            <a:srgbClr val="B483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11349230-2"/>
          <p:cNvSpPr/>
          <p:nvPr/>
        </p:nvSpPr>
        <p:spPr>
          <a:xfrm>
            <a:off x="8486775" y="4722019"/>
            <a:ext cx="42862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5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483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4" name="el-1785511356335-9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5" name="el-1785511349230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8C6E50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51134923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8C6E50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349238-6"/>
          <p:cNvSpPr/>
          <p:nvPr/>
        </p:nvSpPr>
        <p:spPr>
          <a:xfrm>
            <a:off x="342900" y="158353"/>
            <a:ext cx="954584" cy="190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0000" y="0"/>
                </a:lnTo>
                <a:lnTo>
                  <a:pt x="90980" y="250"/>
                </a:lnTo>
                <a:lnTo>
                  <a:pt x="91950" y="950"/>
                </a:lnTo>
                <a:lnTo>
                  <a:pt x="92900" y="2150"/>
                </a:lnTo>
                <a:lnTo>
                  <a:pt x="93830" y="3800"/>
                </a:lnTo>
                <a:lnTo>
                  <a:pt x="94710" y="5900"/>
                </a:lnTo>
                <a:lnTo>
                  <a:pt x="95560" y="8450"/>
                </a:lnTo>
                <a:lnTo>
                  <a:pt x="96340" y="11350"/>
                </a:lnTo>
                <a:lnTo>
                  <a:pt x="97070" y="14650"/>
                </a:lnTo>
                <a:lnTo>
                  <a:pt x="97730" y="18300"/>
                </a:lnTo>
                <a:lnTo>
                  <a:pt x="98310" y="22200"/>
                </a:lnTo>
                <a:lnTo>
                  <a:pt x="98820" y="26450"/>
                </a:lnTo>
                <a:lnTo>
                  <a:pt x="99240" y="30850"/>
                </a:lnTo>
                <a:lnTo>
                  <a:pt x="99570" y="35500"/>
                </a:lnTo>
                <a:lnTo>
                  <a:pt x="99810" y="40250"/>
                </a:lnTo>
                <a:lnTo>
                  <a:pt x="99950" y="45100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50" y="54900"/>
                </a:lnTo>
                <a:lnTo>
                  <a:pt x="99810" y="59750"/>
                </a:lnTo>
                <a:lnTo>
                  <a:pt x="99570" y="64500"/>
                </a:lnTo>
                <a:lnTo>
                  <a:pt x="99240" y="69150"/>
                </a:lnTo>
                <a:lnTo>
                  <a:pt x="98820" y="73550"/>
                </a:lnTo>
                <a:lnTo>
                  <a:pt x="98310" y="77800"/>
                </a:lnTo>
                <a:lnTo>
                  <a:pt x="97730" y="81700"/>
                </a:lnTo>
                <a:lnTo>
                  <a:pt x="97070" y="85350"/>
                </a:lnTo>
                <a:lnTo>
                  <a:pt x="96340" y="88650"/>
                </a:lnTo>
                <a:lnTo>
                  <a:pt x="95560" y="91550"/>
                </a:lnTo>
                <a:lnTo>
                  <a:pt x="94710" y="94100"/>
                </a:lnTo>
                <a:lnTo>
                  <a:pt x="93830" y="96200"/>
                </a:lnTo>
                <a:lnTo>
                  <a:pt x="92900" y="97850"/>
                </a:lnTo>
                <a:lnTo>
                  <a:pt x="91950" y="99050"/>
                </a:lnTo>
                <a:lnTo>
                  <a:pt x="90980" y="99750"/>
                </a:lnTo>
                <a:lnTo>
                  <a:pt x="90000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8C6E50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349240-8"/>
          <p:cNvSpPr/>
          <p:nvPr/>
        </p:nvSpPr>
        <p:spPr>
          <a:xfrm>
            <a:off x="342900" y="158353"/>
            <a:ext cx="954584" cy="190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1431" algn="in">
            <a:solidFill>
              <a:srgbClr val="B4834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511352615-79"/>
          <p:cNvSpPr/>
          <p:nvPr/>
        </p:nvSpPr>
        <p:spPr>
          <a:xfrm>
            <a:off x="482203" y="220266"/>
            <a:ext cx="92869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" y="0"/>
                </a:moveTo>
                <a:lnTo>
                  <a:pt x="7500" y="0"/>
                </a:lnTo>
                <a:cubicBezTo>
                  <a:pt x="5300" y="0"/>
                  <a:pt x="3500" y="1167"/>
                  <a:pt x="2100" y="3500"/>
                </a:cubicBezTo>
                <a:lnTo>
                  <a:pt x="2100" y="3500"/>
                </a:lnTo>
                <a:lnTo>
                  <a:pt x="2100" y="3500"/>
                </a:lnTo>
                <a:cubicBezTo>
                  <a:pt x="700" y="5833"/>
                  <a:pt x="0" y="8833"/>
                  <a:pt x="0" y="12500"/>
                </a:cubicBezTo>
                <a:lnTo>
                  <a:pt x="0" y="12500"/>
                </a:lnTo>
                <a:cubicBezTo>
                  <a:pt x="0" y="16167"/>
                  <a:pt x="700" y="19167"/>
                  <a:pt x="2100" y="21500"/>
                </a:cubicBezTo>
                <a:lnTo>
                  <a:pt x="2100" y="21500"/>
                </a:lnTo>
                <a:cubicBezTo>
                  <a:pt x="3500" y="23833"/>
                  <a:pt x="5300" y="25000"/>
                  <a:pt x="7500" y="25000"/>
                </a:cubicBezTo>
                <a:lnTo>
                  <a:pt x="7500" y="25000"/>
                </a:lnTo>
                <a:lnTo>
                  <a:pt x="90000" y="25000"/>
                </a:lnTo>
                <a:cubicBezTo>
                  <a:pt x="92200" y="25000"/>
                  <a:pt x="94000" y="23833"/>
                  <a:pt x="95400" y="21500"/>
                </a:cubicBezTo>
                <a:lnTo>
                  <a:pt x="95400" y="21500"/>
                </a:lnTo>
                <a:cubicBezTo>
                  <a:pt x="96800" y="19167"/>
                  <a:pt x="97500" y="16167"/>
                  <a:pt x="97500" y="12500"/>
                </a:cubicBezTo>
                <a:lnTo>
                  <a:pt x="97500" y="12500"/>
                </a:lnTo>
                <a:cubicBezTo>
                  <a:pt x="97500" y="8833"/>
                  <a:pt x="96800" y="5833"/>
                  <a:pt x="95400" y="3500"/>
                </a:cubicBezTo>
                <a:lnTo>
                  <a:pt x="95400" y="3500"/>
                </a:lnTo>
                <a:cubicBezTo>
                  <a:pt x="94000" y="1167"/>
                  <a:pt x="92200" y="0"/>
                  <a:pt x="90000" y="0"/>
                </a:cubicBezTo>
                <a:lnTo>
                  <a:pt x="90000" y="0"/>
                </a:lnTo>
                <a:lnTo>
                  <a:pt x="7500" y="0"/>
                </a:lnTo>
                <a:moveTo>
                  <a:pt x="7500" y="75000"/>
                </a:moveTo>
                <a:lnTo>
                  <a:pt x="7500" y="75000"/>
                </a:lnTo>
                <a:cubicBezTo>
                  <a:pt x="5300" y="75000"/>
                  <a:pt x="3500" y="76167"/>
                  <a:pt x="2100" y="78500"/>
                </a:cubicBezTo>
                <a:lnTo>
                  <a:pt x="2100" y="78500"/>
                </a:lnTo>
                <a:lnTo>
                  <a:pt x="2100" y="78500"/>
                </a:lnTo>
                <a:cubicBezTo>
                  <a:pt x="700" y="80833"/>
                  <a:pt x="0" y="83833"/>
                  <a:pt x="0" y="87500"/>
                </a:cubicBezTo>
                <a:lnTo>
                  <a:pt x="0" y="87500"/>
                </a:lnTo>
                <a:cubicBezTo>
                  <a:pt x="0" y="91167"/>
                  <a:pt x="700" y="94167"/>
                  <a:pt x="2100" y="96500"/>
                </a:cubicBezTo>
                <a:lnTo>
                  <a:pt x="2100" y="96500"/>
                </a:lnTo>
                <a:cubicBezTo>
                  <a:pt x="3500" y="98833"/>
                  <a:pt x="5300" y="100000"/>
                  <a:pt x="7500" y="100000"/>
                </a:cubicBezTo>
                <a:lnTo>
                  <a:pt x="7500" y="100000"/>
                </a:lnTo>
                <a:lnTo>
                  <a:pt x="90000" y="100000"/>
                </a:lnTo>
                <a:cubicBezTo>
                  <a:pt x="92200" y="100000"/>
                  <a:pt x="94000" y="98833"/>
                  <a:pt x="95400" y="96500"/>
                </a:cubicBezTo>
                <a:lnTo>
                  <a:pt x="95400" y="96500"/>
                </a:lnTo>
                <a:cubicBezTo>
                  <a:pt x="96800" y="94167"/>
                  <a:pt x="97500" y="91167"/>
                  <a:pt x="97500" y="87500"/>
                </a:cubicBezTo>
                <a:lnTo>
                  <a:pt x="97500" y="87500"/>
                </a:lnTo>
                <a:cubicBezTo>
                  <a:pt x="97500" y="83833"/>
                  <a:pt x="96800" y="80833"/>
                  <a:pt x="95400" y="78500"/>
                </a:cubicBezTo>
                <a:lnTo>
                  <a:pt x="95400" y="78500"/>
                </a:lnTo>
                <a:cubicBezTo>
                  <a:pt x="94000" y="76167"/>
                  <a:pt x="92200" y="75000"/>
                  <a:pt x="90000" y="75000"/>
                </a:cubicBezTo>
                <a:lnTo>
                  <a:pt x="90000" y="75000"/>
                </a:lnTo>
                <a:lnTo>
                  <a:pt x="7500" y="75000"/>
                </a:lnTo>
              </a:path>
            </a:pathLst>
          </a:custGeom>
          <a:solidFill>
            <a:srgbClr val="7A553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354439-83"/>
          <p:cNvSpPr/>
          <p:nvPr/>
        </p:nvSpPr>
        <p:spPr>
          <a:xfrm>
            <a:off x="8567142" y="175311"/>
            <a:ext cx="176808" cy="1375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000" y="10571"/>
                </a:moveTo>
                <a:lnTo>
                  <a:pt x="48000" y="10571"/>
                </a:lnTo>
                <a:cubicBezTo>
                  <a:pt x="48667" y="7381"/>
                  <a:pt x="49965" y="4857"/>
                  <a:pt x="51895" y="3000"/>
                </a:cubicBezTo>
                <a:lnTo>
                  <a:pt x="51895" y="3000"/>
                </a:lnTo>
                <a:lnTo>
                  <a:pt x="51895" y="3000"/>
                </a:lnTo>
                <a:cubicBezTo>
                  <a:pt x="53719" y="1000"/>
                  <a:pt x="55877" y="0"/>
                  <a:pt x="58368" y="0"/>
                </a:cubicBezTo>
                <a:lnTo>
                  <a:pt x="58368" y="0"/>
                </a:lnTo>
                <a:lnTo>
                  <a:pt x="92263" y="0"/>
                </a:lnTo>
                <a:cubicBezTo>
                  <a:pt x="93842" y="0"/>
                  <a:pt x="95140" y="690"/>
                  <a:pt x="96158" y="2071"/>
                </a:cubicBezTo>
                <a:lnTo>
                  <a:pt x="96158" y="2071"/>
                </a:lnTo>
                <a:cubicBezTo>
                  <a:pt x="97175" y="3452"/>
                  <a:pt x="97684" y="5214"/>
                  <a:pt x="97684" y="7357"/>
                </a:cubicBezTo>
                <a:lnTo>
                  <a:pt x="97684" y="7357"/>
                </a:lnTo>
                <a:cubicBezTo>
                  <a:pt x="97684" y="9500"/>
                  <a:pt x="97175" y="11262"/>
                  <a:pt x="96158" y="12643"/>
                </a:cubicBezTo>
                <a:lnTo>
                  <a:pt x="96158" y="12643"/>
                </a:lnTo>
                <a:cubicBezTo>
                  <a:pt x="95140" y="14024"/>
                  <a:pt x="93842" y="14714"/>
                  <a:pt x="92263" y="14714"/>
                </a:cubicBezTo>
                <a:lnTo>
                  <a:pt x="92263" y="14714"/>
                </a:lnTo>
                <a:lnTo>
                  <a:pt x="58368" y="14714"/>
                </a:lnTo>
                <a:lnTo>
                  <a:pt x="40526" y="97857"/>
                </a:lnTo>
                <a:cubicBezTo>
                  <a:pt x="39754" y="100762"/>
                  <a:pt x="38228" y="102524"/>
                  <a:pt x="35947" y="103143"/>
                </a:cubicBezTo>
                <a:lnTo>
                  <a:pt x="35947" y="103143"/>
                </a:lnTo>
                <a:cubicBezTo>
                  <a:pt x="33596" y="103286"/>
                  <a:pt x="31789" y="102048"/>
                  <a:pt x="30526" y="99429"/>
                </a:cubicBezTo>
                <a:lnTo>
                  <a:pt x="30526" y="99429"/>
                </a:lnTo>
                <a:lnTo>
                  <a:pt x="13211" y="58929"/>
                </a:lnTo>
                <a:lnTo>
                  <a:pt x="5421" y="58929"/>
                </a:lnTo>
                <a:cubicBezTo>
                  <a:pt x="3842" y="58929"/>
                  <a:pt x="2544" y="58238"/>
                  <a:pt x="1526" y="56857"/>
                </a:cubicBezTo>
                <a:lnTo>
                  <a:pt x="1526" y="56857"/>
                </a:lnTo>
                <a:cubicBezTo>
                  <a:pt x="509" y="55476"/>
                  <a:pt x="0" y="53714"/>
                  <a:pt x="0" y="51571"/>
                </a:cubicBezTo>
                <a:lnTo>
                  <a:pt x="0" y="51571"/>
                </a:lnTo>
                <a:cubicBezTo>
                  <a:pt x="0" y="49429"/>
                  <a:pt x="509" y="47667"/>
                  <a:pt x="1526" y="46286"/>
                </a:cubicBezTo>
                <a:lnTo>
                  <a:pt x="1526" y="46286"/>
                </a:lnTo>
                <a:cubicBezTo>
                  <a:pt x="2544" y="44905"/>
                  <a:pt x="3842" y="44214"/>
                  <a:pt x="5421" y="44214"/>
                </a:cubicBezTo>
                <a:lnTo>
                  <a:pt x="5421" y="44214"/>
                </a:lnTo>
                <a:lnTo>
                  <a:pt x="13211" y="44214"/>
                </a:lnTo>
                <a:cubicBezTo>
                  <a:pt x="17281" y="44357"/>
                  <a:pt x="20404" y="46810"/>
                  <a:pt x="22579" y="51571"/>
                </a:cubicBezTo>
                <a:lnTo>
                  <a:pt x="22579" y="51571"/>
                </a:lnTo>
                <a:lnTo>
                  <a:pt x="33579" y="77357"/>
                </a:lnTo>
                <a:lnTo>
                  <a:pt x="48000" y="10571"/>
                </a:lnTo>
                <a:moveTo>
                  <a:pt x="66684" y="46286"/>
                </a:moveTo>
                <a:lnTo>
                  <a:pt x="66684" y="46286"/>
                </a:lnTo>
                <a:cubicBezTo>
                  <a:pt x="67807" y="44905"/>
                  <a:pt x="69105" y="44214"/>
                  <a:pt x="70579" y="44214"/>
                </a:cubicBezTo>
                <a:lnTo>
                  <a:pt x="70579" y="44214"/>
                </a:lnTo>
                <a:lnTo>
                  <a:pt x="70579" y="44214"/>
                </a:lnTo>
                <a:cubicBezTo>
                  <a:pt x="72053" y="44214"/>
                  <a:pt x="73351" y="44905"/>
                  <a:pt x="74474" y="46286"/>
                </a:cubicBezTo>
                <a:lnTo>
                  <a:pt x="74474" y="46286"/>
                </a:lnTo>
                <a:lnTo>
                  <a:pt x="81421" y="55929"/>
                </a:lnTo>
                <a:lnTo>
                  <a:pt x="88368" y="46286"/>
                </a:lnTo>
                <a:cubicBezTo>
                  <a:pt x="89491" y="44905"/>
                  <a:pt x="90789" y="44214"/>
                  <a:pt x="92263" y="44214"/>
                </a:cubicBezTo>
                <a:lnTo>
                  <a:pt x="92263" y="44214"/>
                </a:lnTo>
                <a:cubicBezTo>
                  <a:pt x="93737" y="44214"/>
                  <a:pt x="95035" y="44905"/>
                  <a:pt x="96158" y="46286"/>
                </a:cubicBezTo>
                <a:lnTo>
                  <a:pt x="96158" y="46286"/>
                </a:lnTo>
                <a:cubicBezTo>
                  <a:pt x="97175" y="47810"/>
                  <a:pt x="97684" y="49571"/>
                  <a:pt x="97684" y="51571"/>
                </a:cubicBezTo>
                <a:lnTo>
                  <a:pt x="97684" y="51571"/>
                </a:lnTo>
                <a:cubicBezTo>
                  <a:pt x="97684" y="53571"/>
                  <a:pt x="97175" y="55333"/>
                  <a:pt x="96158" y="56857"/>
                </a:cubicBezTo>
                <a:lnTo>
                  <a:pt x="96158" y="56857"/>
                </a:lnTo>
                <a:lnTo>
                  <a:pt x="89053" y="66286"/>
                </a:lnTo>
                <a:lnTo>
                  <a:pt x="96158" y="75714"/>
                </a:lnTo>
                <a:cubicBezTo>
                  <a:pt x="97175" y="77238"/>
                  <a:pt x="97684" y="79000"/>
                  <a:pt x="97684" y="81000"/>
                </a:cubicBezTo>
                <a:lnTo>
                  <a:pt x="97684" y="81000"/>
                </a:lnTo>
                <a:cubicBezTo>
                  <a:pt x="97684" y="83000"/>
                  <a:pt x="97175" y="84762"/>
                  <a:pt x="96158" y="86286"/>
                </a:cubicBezTo>
                <a:lnTo>
                  <a:pt x="96158" y="86286"/>
                </a:lnTo>
                <a:cubicBezTo>
                  <a:pt x="95035" y="87714"/>
                  <a:pt x="93737" y="88429"/>
                  <a:pt x="92263" y="88429"/>
                </a:cubicBezTo>
                <a:lnTo>
                  <a:pt x="92263" y="88429"/>
                </a:lnTo>
                <a:cubicBezTo>
                  <a:pt x="90789" y="88429"/>
                  <a:pt x="89491" y="87714"/>
                  <a:pt x="88368" y="86286"/>
                </a:cubicBezTo>
                <a:lnTo>
                  <a:pt x="88368" y="86286"/>
                </a:lnTo>
                <a:lnTo>
                  <a:pt x="81421" y="76643"/>
                </a:lnTo>
                <a:lnTo>
                  <a:pt x="74474" y="86286"/>
                </a:lnTo>
                <a:cubicBezTo>
                  <a:pt x="73351" y="87714"/>
                  <a:pt x="72053" y="88429"/>
                  <a:pt x="70579" y="88429"/>
                </a:cubicBezTo>
                <a:lnTo>
                  <a:pt x="70579" y="88429"/>
                </a:lnTo>
                <a:cubicBezTo>
                  <a:pt x="69105" y="88429"/>
                  <a:pt x="67807" y="87714"/>
                  <a:pt x="66684" y="86286"/>
                </a:cubicBezTo>
                <a:lnTo>
                  <a:pt x="66684" y="86286"/>
                </a:lnTo>
                <a:cubicBezTo>
                  <a:pt x="65667" y="84762"/>
                  <a:pt x="65158" y="83000"/>
                  <a:pt x="65158" y="81000"/>
                </a:cubicBezTo>
                <a:lnTo>
                  <a:pt x="65158" y="81000"/>
                </a:lnTo>
                <a:cubicBezTo>
                  <a:pt x="65158" y="79000"/>
                  <a:pt x="65667" y="77238"/>
                  <a:pt x="66684" y="75714"/>
                </a:cubicBezTo>
                <a:lnTo>
                  <a:pt x="66684" y="75714"/>
                </a:lnTo>
                <a:lnTo>
                  <a:pt x="73789" y="66286"/>
                </a:lnTo>
                <a:lnTo>
                  <a:pt x="66684" y="56857"/>
                </a:lnTo>
                <a:cubicBezTo>
                  <a:pt x="65667" y="55333"/>
                  <a:pt x="65158" y="53571"/>
                  <a:pt x="65158" y="51571"/>
                </a:cubicBezTo>
                <a:lnTo>
                  <a:pt x="65158" y="51571"/>
                </a:lnTo>
                <a:cubicBezTo>
                  <a:pt x="65158" y="49571"/>
                  <a:pt x="65667" y="47810"/>
                  <a:pt x="66684" y="46286"/>
                </a:cubicBezTo>
                <a:lnTo>
                  <a:pt x="66684" y="46286"/>
                </a:lnTo>
              </a:path>
            </a:pathLst>
          </a:custGeom>
          <a:solidFill>
            <a:srgbClr val="B4834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49263-15"/>
          <p:cNvSpPr/>
          <p:nvPr/>
        </p:nvSpPr>
        <p:spPr>
          <a:xfrm>
            <a:off x="400050" y="542925"/>
            <a:ext cx="300038" cy="300038"/>
          </a:xfrm>
          <a:prstGeom prst="ellipse">
            <a:avLst/>
          </a:prstGeom>
          <a:solidFill>
            <a:srgbClr val="B483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354454-86"/>
          <p:cNvSpPr/>
          <p:nvPr/>
        </p:nvSpPr>
        <p:spPr>
          <a:xfrm>
            <a:off x="445591" y="613031"/>
            <a:ext cx="208955" cy="1598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273" y="98588"/>
                </a:moveTo>
                <a:lnTo>
                  <a:pt x="43273" y="98588"/>
                </a:lnTo>
                <a:cubicBezTo>
                  <a:pt x="44212" y="98863"/>
                  <a:pt x="45076" y="98627"/>
                  <a:pt x="45864" y="97882"/>
                </a:cubicBezTo>
                <a:lnTo>
                  <a:pt x="45864" y="97882"/>
                </a:lnTo>
                <a:lnTo>
                  <a:pt x="45864" y="97882"/>
                </a:lnTo>
                <a:cubicBezTo>
                  <a:pt x="46682" y="97294"/>
                  <a:pt x="47091" y="96333"/>
                  <a:pt x="47091" y="95000"/>
                </a:cubicBezTo>
                <a:lnTo>
                  <a:pt x="47091" y="95000"/>
                </a:lnTo>
                <a:lnTo>
                  <a:pt x="47091" y="10529"/>
                </a:lnTo>
                <a:cubicBezTo>
                  <a:pt x="47091" y="9471"/>
                  <a:pt x="46803" y="8647"/>
                  <a:pt x="46227" y="8059"/>
                </a:cubicBezTo>
                <a:lnTo>
                  <a:pt x="46227" y="8059"/>
                </a:lnTo>
                <a:cubicBezTo>
                  <a:pt x="44500" y="6137"/>
                  <a:pt x="41788" y="4353"/>
                  <a:pt x="38091" y="2706"/>
                </a:cubicBezTo>
                <a:lnTo>
                  <a:pt x="38091" y="2706"/>
                </a:lnTo>
                <a:cubicBezTo>
                  <a:pt x="34394" y="1059"/>
                  <a:pt x="30000" y="157"/>
                  <a:pt x="24909" y="0"/>
                </a:cubicBezTo>
                <a:lnTo>
                  <a:pt x="24909" y="0"/>
                </a:lnTo>
                <a:cubicBezTo>
                  <a:pt x="20545" y="0"/>
                  <a:pt x="16455" y="588"/>
                  <a:pt x="12636" y="1765"/>
                </a:cubicBezTo>
                <a:lnTo>
                  <a:pt x="12636" y="1765"/>
                </a:lnTo>
                <a:cubicBezTo>
                  <a:pt x="8818" y="2980"/>
                  <a:pt x="5652" y="4176"/>
                  <a:pt x="3136" y="5353"/>
                </a:cubicBezTo>
                <a:lnTo>
                  <a:pt x="3136" y="5353"/>
                </a:lnTo>
                <a:cubicBezTo>
                  <a:pt x="1167" y="6569"/>
                  <a:pt x="121" y="8667"/>
                  <a:pt x="0" y="11647"/>
                </a:cubicBezTo>
                <a:lnTo>
                  <a:pt x="0" y="11647"/>
                </a:lnTo>
                <a:lnTo>
                  <a:pt x="0" y="94529"/>
                </a:lnTo>
                <a:cubicBezTo>
                  <a:pt x="0" y="95902"/>
                  <a:pt x="455" y="96961"/>
                  <a:pt x="1364" y="97706"/>
                </a:cubicBezTo>
                <a:lnTo>
                  <a:pt x="1364" y="97706"/>
                </a:lnTo>
                <a:cubicBezTo>
                  <a:pt x="2182" y="98451"/>
                  <a:pt x="3106" y="98667"/>
                  <a:pt x="4136" y="98353"/>
                </a:cubicBezTo>
                <a:lnTo>
                  <a:pt x="4136" y="98353"/>
                </a:lnTo>
                <a:cubicBezTo>
                  <a:pt x="7045" y="97020"/>
                  <a:pt x="10333" y="95824"/>
                  <a:pt x="14000" y="94765"/>
                </a:cubicBezTo>
                <a:lnTo>
                  <a:pt x="14000" y="94765"/>
                </a:lnTo>
                <a:cubicBezTo>
                  <a:pt x="17818" y="93706"/>
                  <a:pt x="21455" y="93176"/>
                  <a:pt x="24909" y="93176"/>
                </a:cubicBezTo>
                <a:lnTo>
                  <a:pt x="24909" y="93176"/>
                </a:lnTo>
                <a:cubicBezTo>
                  <a:pt x="27909" y="93333"/>
                  <a:pt x="31152" y="93941"/>
                  <a:pt x="34636" y="95000"/>
                </a:cubicBezTo>
                <a:lnTo>
                  <a:pt x="34636" y="95000"/>
                </a:lnTo>
                <a:cubicBezTo>
                  <a:pt x="37970" y="96176"/>
                  <a:pt x="40848" y="97373"/>
                  <a:pt x="43273" y="98588"/>
                </a:cubicBezTo>
                <a:lnTo>
                  <a:pt x="43273" y="98588"/>
                </a:lnTo>
                <a:moveTo>
                  <a:pt x="56455" y="98588"/>
                </a:moveTo>
                <a:lnTo>
                  <a:pt x="56455" y="98588"/>
                </a:lnTo>
                <a:cubicBezTo>
                  <a:pt x="58879" y="97373"/>
                  <a:pt x="61758" y="96176"/>
                  <a:pt x="65091" y="95000"/>
                </a:cubicBezTo>
                <a:lnTo>
                  <a:pt x="65091" y="95000"/>
                </a:lnTo>
                <a:lnTo>
                  <a:pt x="65091" y="95000"/>
                </a:lnTo>
                <a:cubicBezTo>
                  <a:pt x="68545" y="93941"/>
                  <a:pt x="71773" y="93333"/>
                  <a:pt x="74773" y="93176"/>
                </a:cubicBezTo>
                <a:lnTo>
                  <a:pt x="74773" y="93176"/>
                </a:lnTo>
                <a:cubicBezTo>
                  <a:pt x="78258" y="93176"/>
                  <a:pt x="81894" y="93706"/>
                  <a:pt x="85682" y="94765"/>
                </a:cubicBezTo>
                <a:lnTo>
                  <a:pt x="85682" y="94765"/>
                </a:lnTo>
                <a:cubicBezTo>
                  <a:pt x="89379" y="95824"/>
                  <a:pt x="92667" y="97020"/>
                  <a:pt x="95545" y="98353"/>
                </a:cubicBezTo>
                <a:lnTo>
                  <a:pt x="95545" y="98353"/>
                </a:lnTo>
                <a:cubicBezTo>
                  <a:pt x="96606" y="98667"/>
                  <a:pt x="97530" y="98451"/>
                  <a:pt x="98318" y="97706"/>
                </a:cubicBezTo>
                <a:lnTo>
                  <a:pt x="98318" y="97706"/>
                </a:lnTo>
                <a:cubicBezTo>
                  <a:pt x="99258" y="96961"/>
                  <a:pt x="99727" y="95902"/>
                  <a:pt x="99727" y="94529"/>
                </a:cubicBezTo>
                <a:lnTo>
                  <a:pt x="99727" y="94529"/>
                </a:lnTo>
                <a:lnTo>
                  <a:pt x="99727" y="11647"/>
                </a:lnTo>
                <a:cubicBezTo>
                  <a:pt x="99606" y="8667"/>
                  <a:pt x="98561" y="6569"/>
                  <a:pt x="96591" y="5353"/>
                </a:cubicBezTo>
                <a:lnTo>
                  <a:pt x="96591" y="5353"/>
                </a:lnTo>
                <a:cubicBezTo>
                  <a:pt x="94045" y="4176"/>
                  <a:pt x="90879" y="2980"/>
                  <a:pt x="87091" y="1765"/>
                </a:cubicBezTo>
                <a:lnTo>
                  <a:pt x="87091" y="1765"/>
                </a:lnTo>
                <a:cubicBezTo>
                  <a:pt x="83273" y="588"/>
                  <a:pt x="79167" y="0"/>
                  <a:pt x="74773" y="0"/>
                </a:cubicBezTo>
                <a:lnTo>
                  <a:pt x="74773" y="0"/>
                </a:lnTo>
                <a:cubicBezTo>
                  <a:pt x="69712" y="157"/>
                  <a:pt x="65333" y="1059"/>
                  <a:pt x="61636" y="2706"/>
                </a:cubicBezTo>
                <a:lnTo>
                  <a:pt x="61636" y="2706"/>
                </a:lnTo>
                <a:cubicBezTo>
                  <a:pt x="57939" y="4353"/>
                  <a:pt x="55227" y="6137"/>
                  <a:pt x="53500" y="8059"/>
                </a:cubicBezTo>
                <a:lnTo>
                  <a:pt x="53500" y="8059"/>
                </a:lnTo>
                <a:cubicBezTo>
                  <a:pt x="52924" y="8647"/>
                  <a:pt x="52636" y="9471"/>
                  <a:pt x="52636" y="10529"/>
                </a:cubicBezTo>
                <a:lnTo>
                  <a:pt x="52636" y="10529"/>
                </a:lnTo>
                <a:lnTo>
                  <a:pt x="52636" y="95000"/>
                </a:lnTo>
                <a:cubicBezTo>
                  <a:pt x="52636" y="96333"/>
                  <a:pt x="53030" y="97294"/>
                  <a:pt x="53818" y="97882"/>
                </a:cubicBezTo>
                <a:lnTo>
                  <a:pt x="53818" y="97882"/>
                </a:lnTo>
                <a:cubicBezTo>
                  <a:pt x="54636" y="98627"/>
                  <a:pt x="55515" y="98863"/>
                  <a:pt x="56455" y="98588"/>
                </a:cubicBezTo>
                <a:lnTo>
                  <a:pt x="56455" y="98588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349260-14"/>
          <p:cNvSpPr/>
          <p:nvPr/>
        </p:nvSpPr>
        <p:spPr>
          <a:xfrm>
            <a:off x="2208312" y="604838"/>
            <a:ext cx="1619250" cy="176213"/>
          </a:xfrm>
          <a:prstGeom prst="roundRect">
            <a:avLst>
              <a:gd name="adj" fmla="val 50000"/>
            </a:avLst>
          </a:prstGeom>
          <a:solidFill>
            <a:srgbClr val="B4834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349278-18"/>
          <p:cNvSpPr/>
          <p:nvPr/>
        </p:nvSpPr>
        <p:spPr>
          <a:xfrm>
            <a:off x="400050" y="2202954"/>
            <a:ext cx="2705100" cy="16338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415" y="0"/>
                </a:lnTo>
                <a:lnTo>
                  <a:pt x="98570" y="12"/>
                </a:lnTo>
                <a:lnTo>
                  <a:pt x="98725" y="52"/>
                </a:lnTo>
                <a:lnTo>
                  <a:pt x="98877" y="110"/>
                </a:lnTo>
                <a:lnTo>
                  <a:pt x="99021" y="198"/>
                </a:lnTo>
                <a:lnTo>
                  <a:pt x="99162" y="308"/>
                </a:lnTo>
                <a:lnTo>
                  <a:pt x="99296" y="442"/>
                </a:lnTo>
                <a:lnTo>
                  <a:pt x="99419" y="593"/>
                </a:lnTo>
                <a:lnTo>
                  <a:pt x="99535" y="767"/>
                </a:lnTo>
                <a:lnTo>
                  <a:pt x="99641" y="959"/>
                </a:lnTo>
                <a:lnTo>
                  <a:pt x="99732" y="1163"/>
                </a:lnTo>
                <a:lnTo>
                  <a:pt x="99813" y="1384"/>
                </a:lnTo>
                <a:lnTo>
                  <a:pt x="99880" y="1616"/>
                </a:lnTo>
                <a:lnTo>
                  <a:pt x="99933" y="1855"/>
                </a:lnTo>
                <a:lnTo>
                  <a:pt x="99968" y="2105"/>
                </a:lnTo>
                <a:lnTo>
                  <a:pt x="99993" y="2360"/>
                </a:lnTo>
                <a:lnTo>
                  <a:pt x="100000" y="2616"/>
                </a:lnTo>
                <a:lnTo>
                  <a:pt x="100000" y="97384"/>
                </a:lnTo>
                <a:lnTo>
                  <a:pt x="99993" y="97640"/>
                </a:lnTo>
                <a:lnTo>
                  <a:pt x="99968" y="97895"/>
                </a:lnTo>
                <a:lnTo>
                  <a:pt x="99933" y="98145"/>
                </a:lnTo>
                <a:lnTo>
                  <a:pt x="99880" y="98384"/>
                </a:lnTo>
                <a:lnTo>
                  <a:pt x="99813" y="98616"/>
                </a:lnTo>
                <a:lnTo>
                  <a:pt x="99732" y="98837"/>
                </a:lnTo>
                <a:lnTo>
                  <a:pt x="99641" y="99041"/>
                </a:lnTo>
                <a:lnTo>
                  <a:pt x="99535" y="99233"/>
                </a:lnTo>
                <a:lnTo>
                  <a:pt x="99419" y="99407"/>
                </a:lnTo>
                <a:lnTo>
                  <a:pt x="99296" y="99558"/>
                </a:lnTo>
                <a:lnTo>
                  <a:pt x="99162" y="99692"/>
                </a:lnTo>
                <a:lnTo>
                  <a:pt x="99021" y="99802"/>
                </a:lnTo>
                <a:lnTo>
                  <a:pt x="98877" y="99890"/>
                </a:lnTo>
                <a:lnTo>
                  <a:pt x="98725" y="99948"/>
                </a:lnTo>
                <a:lnTo>
                  <a:pt x="98570" y="99988"/>
                </a:lnTo>
                <a:lnTo>
                  <a:pt x="98415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284664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349288-25"/>
          <p:cNvSpPr/>
          <p:nvPr/>
        </p:nvSpPr>
        <p:spPr>
          <a:xfrm>
            <a:off x="400050" y="2202954"/>
            <a:ext cx="2705100" cy="16338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2B4A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511354464-88"/>
          <p:cNvSpPr/>
          <p:nvPr/>
        </p:nvSpPr>
        <p:spPr>
          <a:xfrm>
            <a:off x="542925" y="2300585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636" y="0"/>
                </a:moveTo>
                <a:lnTo>
                  <a:pt x="13636" y="0"/>
                </a:lnTo>
                <a:cubicBezTo>
                  <a:pt x="9818" y="121"/>
                  <a:pt x="6636" y="1485"/>
                  <a:pt x="4091" y="4091"/>
                </a:cubicBezTo>
                <a:lnTo>
                  <a:pt x="4091" y="4091"/>
                </a:lnTo>
                <a:lnTo>
                  <a:pt x="4091" y="4091"/>
                </a:lnTo>
                <a:cubicBezTo>
                  <a:pt x="1485" y="6636"/>
                  <a:pt x="121" y="9818"/>
                  <a:pt x="0" y="13636"/>
                </a:cubicBezTo>
                <a:lnTo>
                  <a:pt x="0" y="13636"/>
                </a:lnTo>
                <a:lnTo>
                  <a:pt x="0" y="81818"/>
                </a:lnTo>
                <a:cubicBezTo>
                  <a:pt x="121" y="85636"/>
                  <a:pt x="1485" y="88818"/>
                  <a:pt x="4091" y="91364"/>
                </a:cubicBezTo>
                <a:lnTo>
                  <a:pt x="4091" y="91364"/>
                </a:lnTo>
                <a:cubicBezTo>
                  <a:pt x="6636" y="93970"/>
                  <a:pt x="9818" y="95333"/>
                  <a:pt x="13636" y="95455"/>
                </a:cubicBezTo>
                <a:lnTo>
                  <a:pt x="13636" y="95455"/>
                </a:lnTo>
                <a:lnTo>
                  <a:pt x="81818" y="95455"/>
                </a:lnTo>
                <a:cubicBezTo>
                  <a:pt x="85636" y="95333"/>
                  <a:pt x="88818" y="93970"/>
                  <a:pt x="91364" y="91364"/>
                </a:cubicBezTo>
                <a:lnTo>
                  <a:pt x="91364" y="91364"/>
                </a:lnTo>
                <a:cubicBezTo>
                  <a:pt x="93970" y="88818"/>
                  <a:pt x="95333" y="85636"/>
                  <a:pt x="95455" y="81818"/>
                </a:cubicBezTo>
                <a:lnTo>
                  <a:pt x="95455" y="81818"/>
                </a:lnTo>
                <a:lnTo>
                  <a:pt x="95455" y="13636"/>
                </a:lnTo>
                <a:cubicBezTo>
                  <a:pt x="95333" y="9818"/>
                  <a:pt x="93970" y="6636"/>
                  <a:pt x="91364" y="4091"/>
                </a:cubicBezTo>
                <a:lnTo>
                  <a:pt x="91364" y="4091"/>
                </a:lnTo>
                <a:cubicBezTo>
                  <a:pt x="88818" y="1485"/>
                  <a:pt x="85636" y="121"/>
                  <a:pt x="81818" y="0"/>
                </a:cubicBezTo>
                <a:lnTo>
                  <a:pt x="81818" y="0"/>
                </a:lnTo>
                <a:lnTo>
                  <a:pt x="13636" y="0"/>
                </a:lnTo>
                <a:moveTo>
                  <a:pt x="47727" y="40909"/>
                </a:moveTo>
                <a:lnTo>
                  <a:pt x="47727" y="40909"/>
                </a:lnTo>
                <a:cubicBezTo>
                  <a:pt x="49727" y="40909"/>
                  <a:pt x="51364" y="41545"/>
                  <a:pt x="52636" y="42818"/>
                </a:cubicBezTo>
                <a:lnTo>
                  <a:pt x="52636" y="42818"/>
                </a:lnTo>
                <a:lnTo>
                  <a:pt x="52636" y="42818"/>
                </a:lnTo>
                <a:cubicBezTo>
                  <a:pt x="53909" y="44091"/>
                  <a:pt x="54545" y="45727"/>
                  <a:pt x="54545" y="47727"/>
                </a:cubicBezTo>
                <a:lnTo>
                  <a:pt x="54545" y="47727"/>
                </a:lnTo>
                <a:cubicBezTo>
                  <a:pt x="54545" y="49727"/>
                  <a:pt x="53909" y="51364"/>
                  <a:pt x="52636" y="52636"/>
                </a:cubicBezTo>
                <a:lnTo>
                  <a:pt x="52636" y="52636"/>
                </a:lnTo>
                <a:cubicBezTo>
                  <a:pt x="51364" y="53909"/>
                  <a:pt x="49727" y="54545"/>
                  <a:pt x="47727" y="54545"/>
                </a:cubicBezTo>
                <a:lnTo>
                  <a:pt x="47727" y="54545"/>
                </a:lnTo>
                <a:cubicBezTo>
                  <a:pt x="45727" y="54545"/>
                  <a:pt x="44091" y="53909"/>
                  <a:pt x="42818" y="52636"/>
                </a:cubicBezTo>
                <a:lnTo>
                  <a:pt x="42818" y="52636"/>
                </a:lnTo>
                <a:cubicBezTo>
                  <a:pt x="41545" y="51364"/>
                  <a:pt x="40909" y="49727"/>
                  <a:pt x="40909" y="47727"/>
                </a:cubicBezTo>
                <a:lnTo>
                  <a:pt x="40909" y="47727"/>
                </a:lnTo>
                <a:cubicBezTo>
                  <a:pt x="40909" y="45727"/>
                  <a:pt x="41545" y="44091"/>
                  <a:pt x="42818" y="42818"/>
                </a:cubicBezTo>
                <a:lnTo>
                  <a:pt x="42818" y="42818"/>
                </a:lnTo>
                <a:cubicBezTo>
                  <a:pt x="44091" y="41545"/>
                  <a:pt x="45727" y="40909"/>
                  <a:pt x="47727" y="40909"/>
                </a:cubicBezTo>
                <a:lnTo>
                  <a:pt x="47727" y="40909"/>
                </a:lnTo>
              </a:path>
            </a:pathLst>
          </a:custGeom>
          <a:solidFill>
            <a:srgbClr val="2B4A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349279-19"/>
          <p:cNvSpPr/>
          <p:nvPr/>
        </p:nvSpPr>
        <p:spPr>
          <a:xfrm>
            <a:off x="3219450" y="2202954"/>
            <a:ext cx="2705100" cy="16338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415" y="0"/>
                </a:lnTo>
                <a:lnTo>
                  <a:pt x="98570" y="12"/>
                </a:lnTo>
                <a:lnTo>
                  <a:pt x="98725" y="52"/>
                </a:lnTo>
                <a:lnTo>
                  <a:pt x="98877" y="110"/>
                </a:lnTo>
                <a:lnTo>
                  <a:pt x="99021" y="198"/>
                </a:lnTo>
                <a:lnTo>
                  <a:pt x="99162" y="308"/>
                </a:lnTo>
                <a:lnTo>
                  <a:pt x="99296" y="442"/>
                </a:lnTo>
                <a:lnTo>
                  <a:pt x="99419" y="593"/>
                </a:lnTo>
                <a:lnTo>
                  <a:pt x="99535" y="767"/>
                </a:lnTo>
                <a:lnTo>
                  <a:pt x="99641" y="959"/>
                </a:lnTo>
                <a:lnTo>
                  <a:pt x="99732" y="1163"/>
                </a:lnTo>
                <a:lnTo>
                  <a:pt x="99813" y="1384"/>
                </a:lnTo>
                <a:lnTo>
                  <a:pt x="99880" y="1616"/>
                </a:lnTo>
                <a:lnTo>
                  <a:pt x="99933" y="1855"/>
                </a:lnTo>
                <a:lnTo>
                  <a:pt x="99968" y="2105"/>
                </a:lnTo>
                <a:lnTo>
                  <a:pt x="99993" y="2360"/>
                </a:lnTo>
                <a:lnTo>
                  <a:pt x="100000" y="2616"/>
                </a:lnTo>
                <a:lnTo>
                  <a:pt x="100000" y="97384"/>
                </a:lnTo>
                <a:lnTo>
                  <a:pt x="99993" y="97640"/>
                </a:lnTo>
                <a:lnTo>
                  <a:pt x="99968" y="97895"/>
                </a:lnTo>
                <a:lnTo>
                  <a:pt x="99933" y="98145"/>
                </a:lnTo>
                <a:lnTo>
                  <a:pt x="99880" y="98384"/>
                </a:lnTo>
                <a:lnTo>
                  <a:pt x="99813" y="98616"/>
                </a:lnTo>
                <a:lnTo>
                  <a:pt x="99732" y="98837"/>
                </a:lnTo>
                <a:lnTo>
                  <a:pt x="99641" y="99041"/>
                </a:lnTo>
                <a:lnTo>
                  <a:pt x="99535" y="99233"/>
                </a:lnTo>
                <a:lnTo>
                  <a:pt x="99419" y="99407"/>
                </a:lnTo>
                <a:lnTo>
                  <a:pt x="99296" y="99558"/>
                </a:lnTo>
                <a:lnTo>
                  <a:pt x="99162" y="99692"/>
                </a:lnTo>
                <a:lnTo>
                  <a:pt x="99021" y="99802"/>
                </a:lnTo>
                <a:lnTo>
                  <a:pt x="98877" y="99890"/>
                </a:lnTo>
                <a:lnTo>
                  <a:pt x="98725" y="99948"/>
                </a:lnTo>
                <a:lnTo>
                  <a:pt x="98570" y="99988"/>
                </a:lnTo>
                <a:lnTo>
                  <a:pt x="98415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284664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349289-26"/>
          <p:cNvSpPr/>
          <p:nvPr/>
        </p:nvSpPr>
        <p:spPr>
          <a:xfrm>
            <a:off x="3219450" y="2202954"/>
            <a:ext cx="2705100" cy="16338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2B4A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511354472-89"/>
          <p:cNvSpPr/>
          <p:nvPr/>
        </p:nvSpPr>
        <p:spPr>
          <a:xfrm>
            <a:off x="3362325" y="2300585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636"/>
                </a:moveTo>
                <a:lnTo>
                  <a:pt x="0" y="13636"/>
                </a:lnTo>
                <a:cubicBezTo>
                  <a:pt x="121" y="9818"/>
                  <a:pt x="1485" y="6636"/>
                  <a:pt x="4091" y="4091"/>
                </a:cubicBezTo>
                <a:lnTo>
                  <a:pt x="4091" y="4091"/>
                </a:lnTo>
                <a:lnTo>
                  <a:pt x="4091" y="4091"/>
                </a:lnTo>
                <a:cubicBezTo>
                  <a:pt x="6636" y="1485"/>
                  <a:pt x="9818" y="121"/>
                  <a:pt x="13636" y="0"/>
                </a:cubicBezTo>
                <a:lnTo>
                  <a:pt x="13636" y="0"/>
                </a:lnTo>
                <a:lnTo>
                  <a:pt x="81818" y="0"/>
                </a:lnTo>
                <a:cubicBezTo>
                  <a:pt x="85636" y="121"/>
                  <a:pt x="88818" y="1485"/>
                  <a:pt x="91364" y="4091"/>
                </a:cubicBezTo>
                <a:lnTo>
                  <a:pt x="91364" y="4091"/>
                </a:lnTo>
                <a:cubicBezTo>
                  <a:pt x="93970" y="6636"/>
                  <a:pt x="95333" y="9818"/>
                  <a:pt x="95455" y="13636"/>
                </a:cubicBezTo>
                <a:lnTo>
                  <a:pt x="95455" y="13636"/>
                </a:lnTo>
                <a:lnTo>
                  <a:pt x="95455" y="81818"/>
                </a:lnTo>
                <a:cubicBezTo>
                  <a:pt x="95333" y="85636"/>
                  <a:pt x="93970" y="88818"/>
                  <a:pt x="91364" y="91364"/>
                </a:cubicBezTo>
                <a:lnTo>
                  <a:pt x="91364" y="91364"/>
                </a:lnTo>
                <a:cubicBezTo>
                  <a:pt x="88818" y="93970"/>
                  <a:pt x="85636" y="95333"/>
                  <a:pt x="81818" y="95455"/>
                </a:cubicBezTo>
                <a:lnTo>
                  <a:pt x="81818" y="95455"/>
                </a:lnTo>
                <a:lnTo>
                  <a:pt x="13636" y="95455"/>
                </a:lnTo>
                <a:cubicBezTo>
                  <a:pt x="9818" y="95333"/>
                  <a:pt x="6636" y="93970"/>
                  <a:pt x="4091" y="91364"/>
                </a:cubicBezTo>
                <a:lnTo>
                  <a:pt x="4091" y="91364"/>
                </a:lnTo>
                <a:cubicBezTo>
                  <a:pt x="1485" y="88818"/>
                  <a:pt x="121" y="85636"/>
                  <a:pt x="0" y="81818"/>
                </a:cubicBezTo>
                <a:lnTo>
                  <a:pt x="0" y="81818"/>
                </a:lnTo>
                <a:lnTo>
                  <a:pt x="0" y="13636"/>
                </a:lnTo>
                <a:moveTo>
                  <a:pt x="75000" y="68182"/>
                </a:moveTo>
                <a:lnTo>
                  <a:pt x="75000" y="68182"/>
                </a:lnTo>
                <a:cubicBezTo>
                  <a:pt x="75000" y="66182"/>
                  <a:pt x="74364" y="64545"/>
                  <a:pt x="73091" y="63273"/>
                </a:cubicBezTo>
                <a:lnTo>
                  <a:pt x="73091" y="63273"/>
                </a:lnTo>
                <a:lnTo>
                  <a:pt x="73091" y="63273"/>
                </a:lnTo>
                <a:cubicBezTo>
                  <a:pt x="71818" y="62000"/>
                  <a:pt x="70182" y="61364"/>
                  <a:pt x="68182" y="61364"/>
                </a:cubicBezTo>
                <a:lnTo>
                  <a:pt x="68182" y="61364"/>
                </a:lnTo>
                <a:cubicBezTo>
                  <a:pt x="66182" y="61364"/>
                  <a:pt x="64545" y="62000"/>
                  <a:pt x="63273" y="63273"/>
                </a:cubicBezTo>
                <a:lnTo>
                  <a:pt x="63273" y="63273"/>
                </a:lnTo>
                <a:cubicBezTo>
                  <a:pt x="62000" y="64545"/>
                  <a:pt x="61364" y="66182"/>
                  <a:pt x="61364" y="68182"/>
                </a:cubicBezTo>
                <a:lnTo>
                  <a:pt x="61364" y="68182"/>
                </a:lnTo>
                <a:cubicBezTo>
                  <a:pt x="61364" y="70182"/>
                  <a:pt x="62000" y="71818"/>
                  <a:pt x="63273" y="73091"/>
                </a:cubicBezTo>
                <a:lnTo>
                  <a:pt x="63273" y="73091"/>
                </a:lnTo>
                <a:cubicBezTo>
                  <a:pt x="64545" y="74364"/>
                  <a:pt x="66182" y="75000"/>
                  <a:pt x="68182" y="75000"/>
                </a:cubicBezTo>
                <a:lnTo>
                  <a:pt x="68182" y="75000"/>
                </a:lnTo>
                <a:cubicBezTo>
                  <a:pt x="70182" y="75000"/>
                  <a:pt x="71818" y="74364"/>
                  <a:pt x="73091" y="73091"/>
                </a:cubicBezTo>
                <a:lnTo>
                  <a:pt x="73091" y="73091"/>
                </a:lnTo>
                <a:cubicBezTo>
                  <a:pt x="74364" y="71818"/>
                  <a:pt x="75000" y="70182"/>
                  <a:pt x="75000" y="68182"/>
                </a:cubicBezTo>
                <a:lnTo>
                  <a:pt x="75000" y="68182"/>
                </a:lnTo>
                <a:moveTo>
                  <a:pt x="27273" y="34091"/>
                </a:moveTo>
                <a:lnTo>
                  <a:pt x="27273" y="34091"/>
                </a:lnTo>
                <a:cubicBezTo>
                  <a:pt x="29273" y="34091"/>
                  <a:pt x="30909" y="33455"/>
                  <a:pt x="32182" y="32182"/>
                </a:cubicBezTo>
                <a:lnTo>
                  <a:pt x="32182" y="32182"/>
                </a:lnTo>
                <a:lnTo>
                  <a:pt x="32182" y="32182"/>
                </a:lnTo>
                <a:cubicBezTo>
                  <a:pt x="33455" y="30909"/>
                  <a:pt x="34091" y="29273"/>
                  <a:pt x="34091" y="27273"/>
                </a:cubicBezTo>
                <a:lnTo>
                  <a:pt x="34091" y="27273"/>
                </a:lnTo>
                <a:cubicBezTo>
                  <a:pt x="34091" y="25273"/>
                  <a:pt x="33455" y="23636"/>
                  <a:pt x="32182" y="22364"/>
                </a:cubicBezTo>
                <a:lnTo>
                  <a:pt x="32182" y="22364"/>
                </a:lnTo>
                <a:cubicBezTo>
                  <a:pt x="30909" y="21091"/>
                  <a:pt x="29273" y="20455"/>
                  <a:pt x="27273" y="20455"/>
                </a:cubicBezTo>
                <a:lnTo>
                  <a:pt x="27273" y="20455"/>
                </a:lnTo>
                <a:cubicBezTo>
                  <a:pt x="25273" y="20455"/>
                  <a:pt x="23636" y="21091"/>
                  <a:pt x="22364" y="22364"/>
                </a:cubicBezTo>
                <a:lnTo>
                  <a:pt x="22364" y="22364"/>
                </a:lnTo>
                <a:cubicBezTo>
                  <a:pt x="21091" y="23636"/>
                  <a:pt x="20455" y="25273"/>
                  <a:pt x="20455" y="27273"/>
                </a:cubicBezTo>
                <a:lnTo>
                  <a:pt x="20455" y="27273"/>
                </a:lnTo>
                <a:cubicBezTo>
                  <a:pt x="20455" y="29273"/>
                  <a:pt x="21091" y="30909"/>
                  <a:pt x="22364" y="32182"/>
                </a:cubicBezTo>
                <a:lnTo>
                  <a:pt x="22364" y="32182"/>
                </a:lnTo>
                <a:cubicBezTo>
                  <a:pt x="23636" y="33455"/>
                  <a:pt x="25273" y="34091"/>
                  <a:pt x="27273" y="34091"/>
                </a:cubicBezTo>
                <a:lnTo>
                  <a:pt x="27273" y="34091"/>
                </a:lnTo>
              </a:path>
            </a:pathLst>
          </a:custGeom>
          <a:solidFill>
            <a:srgbClr val="2B4A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349281-20"/>
          <p:cNvSpPr/>
          <p:nvPr/>
        </p:nvSpPr>
        <p:spPr>
          <a:xfrm>
            <a:off x="6038850" y="2202954"/>
            <a:ext cx="2705100" cy="16338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415" y="0"/>
                </a:lnTo>
                <a:lnTo>
                  <a:pt x="98570" y="12"/>
                </a:lnTo>
                <a:lnTo>
                  <a:pt x="98725" y="52"/>
                </a:lnTo>
                <a:lnTo>
                  <a:pt x="98877" y="110"/>
                </a:lnTo>
                <a:lnTo>
                  <a:pt x="99021" y="198"/>
                </a:lnTo>
                <a:lnTo>
                  <a:pt x="99162" y="308"/>
                </a:lnTo>
                <a:lnTo>
                  <a:pt x="99296" y="442"/>
                </a:lnTo>
                <a:lnTo>
                  <a:pt x="99419" y="593"/>
                </a:lnTo>
                <a:lnTo>
                  <a:pt x="99535" y="767"/>
                </a:lnTo>
                <a:lnTo>
                  <a:pt x="99641" y="959"/>
                </a:lnTo>
                <a:lnTo>
                  <a:pt x="99732" y="1163"/>
                </a:lnTo>
                <a:lnTo>
                  <a:pt x="99813" y="1384"/>
                </a:lnTo>
                <a:lnTo>
                  <a:pt x="99880" y="1616"/>
                </a:lnTo>
                <a:lnTo>
                  <a:pt x="99933" y="1855"/>
                </a:lnTo>
                <a:lnTo>
                  <a:pt x="99968" y="2105"/>
                </a:lnTo>
                <a:lnTo>
                  <a:pt x="99993" y="2360"/>
                </a:lnTo>
                <a:lnTo>
                  <a:pt x="100000" y="2616"/>
                </a:lnTo>
                <a:lnTo>
                  <a:pt x="100000" y="97384"/>
                </a:lnTo>
                <a:lnTo>
                  <a:pt x="99993" y="97640"/>
                </a:lnTo>
                <a:lnTo>
                  <a:pt x="99968" y="97895"/>
                </a:lnTo>
                <a:lnTo>
                  <a:pt x="99933" y="98145"/>
                </a:lnTo>
                <a:lnTo>
                  <a:pt x="99880" y="98384"/>
                </a:lnTo>
                <a:lnTo>
                  <a:pt x="99813" y="98616"/>
                </a:lnTo>
                <a:lnTo>
                  <a:pt x="99732" y="98837"/>
                </a:lnTo>
                <a:lnTo>
                  <a:pt x="99641" y="99041"/>
                </a:lnTo>
                <a:lnTo>
                  <a:pt x="99535" y="99233"/>
                </a:lnTo>
                <a:lnTo>
                  <a:pt x="99419" y="99407"/>
                </a:lnTo>
                <a:lnTo>
                  <a:pt x="99296" y="99558"/>
                </a:lnTo>
                <a:lnTo>
                  <a:pt x="99162" y="99692"/>
                </a:lnTo>
                <a:lnTo>
                  <a:pt x="99021" y="99802"/>
                </a:lnTo>
                <a:lnTo>
                  <a:pt x="98877" y="99890"/>
                </a:lnTo>
                <a:lnTo>
                  <a:pt x="98725" y="99948"/>
                </a:lnTo>
                <a:lnTo>
                  <a:pt x="98570" y="99988"/>
                </a:lnTo>
                <a:lnTo>
                  <a:pt x="98415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284664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349290-27"/>
          <p:cNvSpPr/>
          <p:nvPr/>
        </p:nvSpPr>
        <p:spPr>
          <a:xfrm>
            <a:off x="6038850" y="2202954"/>
            <a:ext cx="2705100" cy="16338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2B4A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5511354479-90"/>
          <p:cNvSpPr/>
          <p:nvPr/>
        </p:nvSpPr>
        <p:spPr>
          <a:xfrm>
            <a:off x="6181725" y="2300585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636" y="0"/>
                </a:moveTo>
                <a:lnTo>
                  <a:pt x="13636" y="0"/>
                </a:lnTo>
                <a:cubicBezTo>
                  <a:pt x="9818" y="121"/>
                  <a:pt x="6636" y="1485"/>
                  <a:pt x="4091" y="4091"/>
                </a:cubicBezTo>
                <a:lnTo>
                  <a:pt x="4091" y="4091"/>
                </a:lnTo>
                <a:lnTo>
                  <a:pt x="4091" y="4091"/>
                </a:lnTo>
                <a:cubicBezTo>
                  <a:pt x="1485" y="6636"/>
                  <a:pt x="121" y="9818"/>
                  <a:pt x="0" y="13636"/>
                </a:cubicBezTo>
                <a:lnTo>
                  <a:pt x="0" y="13636"/>
                </a:lnTo>
                <a:lnTo>
                  <a:pt x="0" y="81818"/>
                </a:lnTo>
                <a:cubicBezTo>
                  <a:pt x="121" y="85636"/>
                  <a:pt x="1485" y="88818"/>
                  <a:pt x="4091" y="91364"/>
                </a:cubicBezTo>
                <a:lnTo>
                  <a:pt x="4091" y="91364"/>
                </a:lnTo>
                <a:cubicBezTo>
                  <a:pt x="6636" y="93970"/>
                  <a:pt x="9818" y="95333"/>
                  <a:pt x="13636" y="95455"/>
                </a:cubicBezTo>
                <a:lnTo>
                  <a:pt x="13636" y="95455"/>
                </a:lnTo>
                <a:lnTo>
                  <a:pt x="81818" y="95455"/>
                </a:lnTo>
                <a:cubicBezTo>
                  <a:pt x="85636" y="95333"/>
                  <a:pt x="88818" y="93970"/>
                  <a:pt x="91364" y="91364"/>
                </a:cubicBezTo>
                <a:lnTo>
                  <a:pt x="91364" y="91364"/>
                </a:lnTo>
                <a:cubicBezTo>
                  <a:pt x="93970" y="88818"/>
                  <a:pt x="95333" y="85636"/>
                  <a:pt x="95455" y="81818"/>
                </a:cubicBezTo>
                <a:lnTo>
                  <a:pt x="95455" y="81818"/>
                </a:lnTo>
                <a:lnTo>
                  <a:pt x="95455" y="13636"/>
                </a:lnTo>
                <a:cubicBezTo>
                  <a:pt x="95333" y="9818"/>
                  <a:pt x="93970" y="6636"/>
                  <a:pt x="91364" y="4091"/>
                </a:cubicBezTo>
                <a:lnTo>
                  <a:pt x="91364" y="4091"/>
                </a:lnTo>
                <a:cubicBezTo>
                  <a:pt x="88818" y="1485"/>
                  <a:pt x="85636" y="121"/>
                  <a:pt x="81818" y="0"/>
                </a:cubicBezTo>
                <a:lnTo>
                  <a:pt x="81818" y="0"/>
                </a:lnTo>
                <a:lnTo>
                  <a:pt x="13636" y="0"/>
                </a:lnTo>
                <a:moveTo>
                  <a:pt x="27273" y="20455"/>
                </a:moveTo>
                <a:lnTo>
                  <a:pt x="27273" y="20455"/>
                </a:lnTo>
                <a:cubicBezTo>
                  <a:pt x="29273" y="20455"/>
                  <a:pt x="30909" y="21091"/>
                  <a:pt x="32182" y="22364"/>
                </a:cubicBezTo>
                <a:lnTo>
                  <a:pt x="32182" y="22364"/>
                </a:lnTo>
                <a:lnTo>
                  <a:pt x="32182" y="22364"/>
                </a:lnTo>
                <a:cubicBezTo>
                  <a:pt x="33455" y="23636"/>
                  <a:pt x="34091" y="25273"/>
                  <a:pt x="34091" y="27273"/>
                </a:cubicBezTo>
                <a:lnTo>
                  <a:pt x="34091" y="27273"/>
                </a:lnTo>
                <a:cubicBezTo>
                  <a:pt x="34091" y="29273"/>
                  <a:pt x="33455" y="30909"/>
                  <a:pt x="32182" y="32182"/>
                </a:cubicBezTo>
                <a:lnTo>
                  <a:pt x="32182" y="32182"/>
                </a:lnTo>
                <a:cubicBezTo>
                  <a:pt x="30909" y="33455"/>
                  <a:pt x="29273" y="34091"/>
                  <a:pt x="27273" y="34091"/>
                </a:cubicBezTo>
                <a:lnTo>
                  <a:pt x="27273" y="34091"/>
                </a:lnTo>
                <a:cubicBezTo>
                  <a:pt x="25273" y="34091"/>
                  <a:pt x="23636" y="33455"/>
                  <a:pt x="22364" y="32182"/>
                </a:cubicBezTo>
                <a:lnTo>
                  <a:pt x="22364" y="32182"/>
                </a:lnTo>
                <a:cubicBezTo>
                  <a:pt x="21091" y="30909"/>
                  <a:pt x="20455" y="29273"/>
                  <a:pt x="20455" y="27273"/>
                </a:cubicBezTo>
                <a:lnTo>
                  <a:pt x="20455" y="27273"/>
                </a:lnTo>
                <a:cubicBezTo>
                  <a:pt x="20455" y="25273"/>
                  <a:pt x="21091" y="23636"/>
                  <a:pt x="22364" y="22364"/>
                </a:cubicBezTo>
                <a:lnTo>
                  <a:pt x="22364" y="22364"/>
                </a:lnTo>
                <a:cubicBezTo>
                  <a:pt x="23636" y="21091"/>
                  <a:pt x="25273" y="20455"/>
                  <a:pt x="27273" y="20455"/>
                </a:cubicBezTo>
                <a:lnTo>
                  <a:pt x="27273" y="20455"/>
                </a:lnTo>
                <a:moveTo>
                  <a:pt x="40909" y="47727"/>
                </a:moveTo>
                <a:lnTo>
                  <a:pt x="40909" y="47727"/>
                </a:lnTo>
                <a:cubicBezTo>
                  <a:pt x="40909" y="45727"/>
                  <a:pt x="41545" y="44091"/>
                  <a:pt x="42818" y="42818"/>
                </a:cubicBezTo>
                <a:lnTo>
                  <a:pt x="42818" y="42818"/>
                </a:lnTo>
                <a:lnTo>
                  <a:pt x="42818" y="42818"/>
                </a:lnTo>
                <a:cubicBezTo>
                  <a:pt x="44091" y="41545"/>
                  <a:pt x="45727" y="40909"/>
                  <a:pt x="47727" y="40909"/>
                </a:cubicBezTo>
                <a:lnTo>
                  <a:pt x="47727" y="40909"/>
                </a:lnTo>
                <a:cubicBezTo>
                  <a:pt x="49727" y="40909"/>
                  <a:pt x="51364" y="41545"/>
                  <a:pt x="52636" y="42818"/>
                </a:cubicBezTo>
                <a:lnTo>
                  <a:pt x="52636" y="42818"/>
                </a:lnTo>
                <a:cubicBezTo>
                  <a:pt x="53909" y="44091"/>
                  <a:pt x="54545" y="45727"/>
                  <a:pt x="54545" y="47727"/>
                </a:cubicBezTo>
                <a:lnTo>
                  <a:pt x="54545" y="47727"/>
                </a:lnTo>
                <a:cubicBezTo>
                  <a:pt x="54545" y="49727"/>
                  <a:pt x="53909" y="51364"/>
                  <a:pt x="52636" y="52636"/>
                </a:cubicBezTo>
                <a:lnTo>
                  <a:pt x="52636" y="52636"/>
                </a:lnTo>
                <a:cubicBezTo>
                  <a:pt x="51364" y="53909"/>
                  <a:pt x="49727" y="54545"/>
                  <a:pt x="47727" y="54545"/>
                </a:cubicBezTo>
                <a:lnTo>
                  <a:pt x="47727" y="54545"/>
                </a:lnTo>
                <a:cubicBezTo>
                  <a:pt x="45727" y="54545"/>
                  <a:pt x="44091" y="53909"/>
                  <a:pt x="42818" y="52636"/>
                </a:cubicBezTo>
                <a:lnTo>
                  <a:pt x="42818" y="52636"/>
                </a:lnTo>
                <a:cubicBezTo>
                  <a:pt x="41545" y="51364"/>
                  <a:pt x="40909" y="49727"/>
                  <a:pt x="40909" y="47727"/>
                </a:cubicBezTo>
                <a:lnTo>
                  <a:pt x="40909" y="47727"/>
                </a:lnTo>
                <a:moveTo>
                  <a:pt x="68182" y="61364"/>
                </a:moveTo>
                <a:lnTo>
                  <a:pt x="68182" y="61364"/>
                </a:lnTo>
                <a:cubicBezTo>
                  <a:pt x="70182" y="61364"/>
                  <a:pt x="71818" y="62000"/>
                  <a:pt x="73091" y="63273"/>
                </a:cubicBezTo>
                <a:lnTo>
                  <a:pt x="73091" y="63273"/>
                </a:lnTo>
                <a:lnTo>
                  <a:pt x="73091" y="63273"/>
                </a:lnTo>
                <a:cubicBezTo>
                  <a:pt x="74364" y="64545"/>
                  <a:pt x="75000" y="66182"/>
                  <a:pt x="75000" y="68182"/>
                </a:cubicBezTo>
                <a:lnTo>
                  <a:pt x="75000" y="68182"/>
                </a:lnTo>
                <a:cubicBezTo>
                  <a:pt x="75000" y="70182"/>
                  <a:pt x="74364" y="71818"/>
                  <a:pt x="73091" y="73091"/>
                </a:cubicBezTo>
                <a:lnTo>
                  <a:pt x="73091" y="73091"/>
                </a:lnTo>
                <a:cubicBezTo>
                  <a:pt x="71818" y="74364"/>
                  <a:pt x="70182" y="75000"/>
                  <a:pt x="68182" y="75000"/>
                </a:cubicBezTo>
                <a:lnTo>
                  <a:pt x="68182" y="75000"/>
                </a:lnTo>
                <a:cubicBezTo>
                  <a:pt x="66182" y="75000"/>
                  <a:pt x="64545" y="74364"/>
                  <a:pt x="63273" y="73091"/>
                </a:cubicBezTo>
                <a:lnTo>
                  <a:pt x="63273" y="73091"/>
                </a:lnTo>
                <a:cubicBezTo>
                  <a:pt x="62000" y="71818"/>
                  <a:pt x="61364" y="70182"/>
                  <a:pt x="61364" y="68182"/>
                </a:cubicBezTo>
                <a:lnTo>
                  <a:pt x="61364" y="68182"/>
                </a:lnTo>
                <a:cubicBezTo>
                  <a:pt x="61364" y="66182"/>
                  <a:pt x="62000" y="64545"/>
                  <a:pt x="63273" y="63273"/>
                </a:cubicBezTo>
                <a:lnTo>
                  <a:pt x="63273" y="63273"/>
                </a:lnTo>
                <a:cubicBezTo>
                  <a:pt x="64545" y="62000"/>
                  <a:pt x="66182" y="61364"/>
                  <a:pt x="68182" y="61364"/>
                </a:cubicBezTo>
                <a:lnTo>
                  <a:pt x="68182" y="61364"/>
                </a:lnTo>
              </a:path>
            </a:pathLst>
          </a:custGeom>
          <a:solidFill>
            <a:srgbClr val="2B4A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349283-21"/>
          <p:cNvSpPr/>
          <p:nvPr/>
        </p:nvSpPr>
        <p:spPr>
          <a:xfrm>
            <a:off x="400050" y="3965377"/>
            <a:ext cx="3727698" cy="835223"/>
          </a:xfrm>
          <a:prstGeom prst="roundRect">
            <a:avLst>
              <a:gd name="adj" fmla="val 9123"/>
            </a:avLst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354499-94"/>
          <p:cNvSpPr/>
          <p:nvPr/>
        </p:nvSpPr>
        <p:spPr>
          <a:xfrm>
            <a:off x="547390" y="4097238"/>
            <a:ext cx="98227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33" y="63467"/>
                  <a:pt x="89400" y="58400"/>
                </a:cubicBezTo>
                <a:lnTo>
                  <a:pt x="89400" y="58400"/>
                </a:lnTo>
                <a:lnTo>
                  <a:pt x="89400" y="58400"/>
                </a:lnTo>
                <a:cubicBezTo>
                  <a:pt x="89400" y="58267"/>
                  <a:pt x="89400" y="58200"/>
                  <a:pt x="89400" y="58200"/>
                </a:cubicBezTo>
                <a:lnTo>
                  <a:pt x="89400" y="58200"/>
                </a:lnTo>
                <a:lnTo>
                  <a:pt x="89400" y="58200"/>
                </a:lnTo>
                <a:cubicBezTo>
                  <a:pt x="90933" y="56778"/>
                  <a:pt x="92467" y="55356"/>
                  <a:pt x="94000" y="53933"/>
                </a:cubicBezTo>
                <a:lnTo>
                  <a:pt x="94000" y="53933"/>
                </a:lnTo>
                <a:cubicBezTo>
                  <a:pt x="99867" y="48333"/>
                  <a:pt x="102900" y="41822"/>
                  <a:pt x="103100" y="34400"/>
                </a:cubicBezTo>
                <a:lnTo>
                  <a:pt x="103100" y="34400"/>
                </a:lnTo>
                <a:cubicBezTo>
                  <a:pt x="102700" y="24622"/>
                  <a:pt x="97633" y="16533"/>
                  <a:pt x="87900" y="10133"/>
                </a:cubicBezTo>
                <a:lnTo>
                  <a:pt x="87900" y="10133"/>
                </a:lnTo>
                <a:cubicBezTo>
                  <a:pt x="78300" y="3644"/>
                  <a:pt x="66200" y="267"/>
                  <a:pt x="51600" y="0"/>
                </a:cubicBezTo>
                <a:lnTo>
                  <a:pt x="51600" y="0"/>
                </a:lnTo>
                <a:cubicBezTo>
                  <a:pt x="36933" y="267"/>
                  <a:pt x="24800" y="3644"/>
                  <a:pt x="15200" y="10133"/>
                </a:cubicBezTo>
                <a:lnTo>
                  <a:pt x="15200" y="10133"/>
                </a:lnTo>
                <a:cubicBezTo>
                  <a:pt x="5467" y="16533"/>
                  <a:pt x="400" y="24622"/>
                  <a:pt x="0" y="34400"/>
                </a:cubicBezTo>
                <a:lnTo>
                  <a:pt x="0" y="34400"/>
                </a:lnTo>
                <a:cubicBezTo>
                  <a:pt x="200" y="41822"/>
                  <a:pt x="3233" y="48333"/>
                  <a:pt x="9100" y="53933"/>
                </a:cubicBezTo>
                <a:lnTo>
                  <a:pt x="9100" y="53933"/>
                </a:lnTo>
                <a:cubicBezTo>
                  <a:pt x="10633" y="55356"/>
                  <a:pt x="12200" y="56711"/>
                  <a:pt x="13800" y="58000"/>
                </a:cubicBezTo>
                <a:lnTo>
                  <a:pt x="13800" y="58000"/>
                </a:lnTo>
                <a:cubicBezTo>
                  <a:pt x="13800" y="58133"/>
                  <a:pt x="13800" y="58200"/>
                  <a:pt x="13800" y="58200"/>
                </a:cubicBezTo>
                <a:lnTo>
                  <a:pt x="13800" y="58200"/>
                </a:lnTo>
                <a:lnTo>
                  <a:pt x="13800" y="58200"/>
                </a:lnTo>
                <a:cubicBezTo>
                  <a:pt x="20000" y="63267"/>
                  <a:pt x="24767" y="68867"/>
                  <a:pt x="28100" y="75000"/>
                </a:cubicBezTo>
                <a:lnTo>
                  <a:pt x="28100" y="75000"/>
                </a:lnTo>
                <a:lnTo>
                  <a:pt x="75000" y="75000"/>
                </a:lnTo>
                <a:moveTo>
                  <a:pt x="51600" y="100000"/>
                </a:moveTo>
                <a:lnTo>
                  <a:pt x="51600" y="100000"/>
                </a:lnTo>
                <a:cubicBezTo>
                  <a:pt x="58200" y="99867"/>
                  <a:pt x="63767" y="98378"/>
                  <a:pt x="68300" y="95533"/>
                </a:cubicBezTo>
                <a:lnTo>
                  <a:pt x="68300" y="95533"/>
                </a:lnTo>
                <a:lnTo>
                  <a:pt x="68300" y="95533"/>
                </a:lnTo>
                <a:cubicBezTo>
                  <a:pt x="72567" y="92511"/>
                  <a:pt x="74800" y="88800"/>
                  <a:pt x="75000" y="84400"/>
                </a:cubicBezTo>
                <a:lnTo>
                  <a:pt x="75000" y="84400"/>
                </a:lnTo>
                <a:lnTo>
                  <a:pt x="75000" y="81267"/>
                </a:lnTo>
                <a:lnTo>
                  <a:pt x="28100" y="81267"/>
                </a:lnTo>
                <a:lnTo>
                  <a:pt x="28100" y="84400"/>
                </a:lnTo>
                <a:cubicBezTo>
                  <a:pt x="28300" y="88800"/>
                  <a:pt x="30567" y="92511"/>
                  <a:pt x="34900" y="95533"/>
                </a:cubicBezTo>
                <a:lnTo>
                  <a:pt x="34900" y="95533"/>
                </a:lnTo>
                <a:cubicBezTo>
                  <a:pt x="39367" y="98378"/>
                  <a:pt x="44933" y="99867"/>
                  <a:pt x="51600" y="100000"/>
                </a:cubicBezTo>
                <a:lnTo>
                  <a:pt x="51600" y="100000"/>
                </a:lnTo>
                <a:moveTo>
                  <a:pt x="28100" y="34400"/>
                </a:moveTo>
                <a:lnTo>
                  <a:pt x="28100" y="34400"/>
                </a:lnTo>
                <a:cubicBezTo>
                  <a:pt x="27900" y="36356"/>
                  <a:pt x="26333" y="37400"/>
                  <a:pt x="23400" y="37533"/>
                </a:cubicBezTo>
                <a:lnTo>
                  <a:pt x="23400" y="37533"/>
                </a:lnTo>
                <a:cubicBezTo>
                  <a:pt x="20467" y="37400"/>
                  <a:pt x="18933" y="36356"/>
                  <a:pt x="18800" y="34400"/>
                </a:cubicBezTo>
                <a:lnTo>
                  <a:pt x="18800" y="34400"/>
                </a:lnTo>
                <a:cubicBezTo>
                  <a:pt x="18933" y="28133"/>
                  <a:pt x="22133" y="22978"/>
                  <a:pt x="28400" y="18933"/>
                </a:cubicBezTo>
                <a:lnTo>
                  <a:pt x="28400" y="18933"/>
                </a:lnTo>
                <a:cubicBezTo>
                  <a:pt x="34467" y="14756"/>
                  <a:pt x="42200" y="12622"/>
                  <a:pt x="51600" y="12533"/>
                </a:cubicBezTo>
                <a:lnTo>
                  <a:pt x="51600" y="12533"/>
                </a:lnTo>
                <a:cubicBezTo>
                  <a:pt x="54533" y="12622"/>
                  <a:pt x="56100" y="13644"/>
                  <a:pt x="56300" y="15600"/>
                </a:cubicBezTo>
                <a:lnTo>
                  <a:pt x="56300" y="15600"/>
                </a:lnTo>
                <a:cubicBezTo>
                  <a:pt x="56100" y="17556"/>
                  <a:pt x="54533" y="18600"/>
                  <a:pt x="51600" y="18733"/>
                </a:cubicBezTo>
                <a:lnTo>
                  <a:pt x="51600" y="18733"/>
                </a:lnTo>
                <a:cubicBezTo>
                  <a:pt x="44933" y="18867"/>
                  <a:pt x="39367" y="20378"/>
                  <a:pt x="34900" y="23267"/>
                </a:cubicBezTo>
                <a:lnTo>
                  <a:pt x="34900" y="23267"/>
                </a:lnTo>
                <a:cubicBezTo>
                  <a:pt x="30567" y="26244"/>
                  <a:pt x="28300" y="29956"/>
                  <a:pt x="28100" y="34400"/>
                </a:cubicBezTo>
                <a:lnTo>
                  <a:pt x="28100" y="34400"/>
                </a:lnTo>
              </a:path>
            </a:pathLst>
          </a:custGeom>
          <a:solidFill>
            <a:srgbClr val="FDF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349285-22"/>
          <p:cNvSpPr/>
          <p:nvPr/>
        </p:nvSpPr>
        <p:spPr>
          <a:xfrm>
            <a:off x="4270623" y="3965377"/>
            <a:ext cx="4473327" cy="835223"/>
          </a:xfrm>
          <a:prstGeom prst="roundRect">
            <a:avLst>
              <a:gd name="adj" fmla="val 9123"/>
            </a:avLst>
          </a:prstGeom>
          <a:solidFill>
            <a:srgbClr val="B4834A">
              <a:alpha val="8000"/>
            </a:srgbClr>
          </a:solidFill>
          <a:ln w="7144" algn="in">
            <a:solidFill>
              <a:srgbClr val="B4834A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5511349323-42"/>
          <p:cNvSpPr/>
          <p:nvPr/>
        </p:nvSpPr>
        <p:spPr>
          <a:xfrm>
            <a:off x="5136877" y="4086821"/>
            <a:ext cx="948482" cy="142875"/>
          </a:xfrm>
          <a:prstGeom prst="roundRect">
            <a:avLst>
              <a:gd name="adj" fmla="val 26667"/>
            </a:avLst>
          </a:prstGeom>
          <a:solidFill>
            <a:srgbClr val="B4834A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349323-42__text"/>
          <p:cNvSpPr txBox="1"/>
          <p:nvPr/>
        </p:nvSpPr>
        <p:spPr>
          <a:xfrm>
            <a:off x="5136877" y="4086821"/>
            <a:ext cx="94848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1.2x+1 = 0.8x+3</a:t>
            </a:r>
            <a:endParaRPr/>
          </a:p>
        </p:txBody>
      </p:sp>
      <p:sp>
        <p:nvSpPr>
          <p:cNvPr id="28" name="el-1785511354481-91"/>
          <p:cNvSpPr/>
          <p:nvPr/>
        </p:nvSpPr>
        <p:spPr>
          <a:xfrm>
            <a:off x="4420642" y="4550569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B6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354433-82"/>
          <p:cNvSpPr/>
          <p:nvPr/>
        </p:nvSpPr>
        <p:spPr>
          <a:xfrm>
            <a:off x="401613" y="4920853"/>
            <a:ext cx="96887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879"/>
                  <a:pt x="6067" y="95879"/>
                  <a:pt x="8400" y="94182"/>
                </a:cubicBezTo>
                <a:lnTo>
                  <a:pt x="8400" y="94182"/>
                </a:lnTo>
                <a:lnTo>
                  <a:pt x="20100" y="83545"/>
                </a:lnTo>
                <a:lnTo>
                  <a:pt x="34000" y="83545"/>
                </a:lnTo>
                <a:cubicBezTo>
                  <a:pt x="44400" y="83424"/>
                  <a:pt x="53900" y="80879"/>
                  <a:pt x="62500" y="75909"/>
                </a:cubicBezTo>
                <a:lnTo>
                  <a:pt x="62500" y="75909"/>
                </a:lnTo>
                <a:cubicBezTo>
                  <a:pt x="63633" y="75121"/>
                  <a:pt x="64000" y="74242"/>
                  <a:pt x="63600" y="73273"/>
                </a:cubicBezTo>
                <a:lnTo>
                  <a:pt x="63600" y="73273"/>
                </a:lnTo>
                <a:cubicBezTo>
                  <a:pt x="63200" y="72303"/>
                  <a:pt x="62300" y="71758"/>
                  <a:pt x="60900" y="71636"/>
                </a:cubicBezTo>
                <a:lnTo>
                  <a:pt x="60900" y="71636"/>
                </a:lnTo>
                <a:cubicBezTo>
                  <a:pt x="59833" y="71455"/>
                  <a:pt x="59233" y="7087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76900" y="63727"/>
                </a:lnTo>
                <a:cubicBezTo>
                  <a:pt x="77433" y="63485"/>
                  <a:pt x="77900" y="63242"/>
                  <a:pt x="78300" y="63000"/>
                </a:cubicBezTo>
                <a:lnTo>
                  <a:pt x="78300" y="63000"/>
                </a:lnTo>
                <a:lnTo>
                  <a:pt x="83100" y="58727"/>
                </a:lnTo>
                <a:cubicBezTo>
                  <a:pt x="84033" y="57758"/>
                  <a:pt x="84233" y="56697"/>
                  <a:pt x="83700" y="55545"/>
                </a:cubicBezTo>
                <a:lnTo>
                  <a:pt x="83700" y="55545"/>
                </a:lnTo>
                <a:cubicBezTo>
                  <a:pt x="83167" y="54455"/>
                  <a:pt x="82133" y="53848"/>
                  <a:pt x="80600" y="53727"/>
                </a:cubicBezTo>
                <a:lnTo>
                  <a:pt x="806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6400" y="44000"/>
                </a:lnTo>
                <a:cubicBezTo>
                  <a:pt x="97333" y="43758"/>
                  <a:pt x="98000" y="43333"/>
                  <a:pt x="98400" y="42727"/>
                </a:cubicBezTo>
                <a:lnTo>
                  <a:pt x="98400" y="42727"/>
                </a:lnTo>
                <a:cubicBezTo>
                  <a:pt x="100600" y="38727"/>
                  <a:pt x="101700" y="34424"/>
                  <a:pt x="101700" y="29818"/>
                </a:cubicBezTo>
                <a:lnTo>
                  <a:pt x="101700" y="29818"/>
                </a:lnTo>
                <a:cubicBezTo>
                  <a:pt x="101567" y="21879"/>
                  <a:pt x="98500" y="15121"/>
                  <a:pt x="92500" y="9545"/>
                </a:cubicBezTo>
                <a:lnTo>
                  <a:pt x="92500" y="9545"/>
                </a:lnTo>
                <a:lnTo>
                  <a:pt x="91300" y="8364"/>
                </a:lnTo>
                <a:cubicBezTo>
                  <a:pt x="85100" y="2909"/>
                  <a:pt x="77633" y="121"/>
                  <a:pt x="68900" y="0"/>
                </a:cubicBezTo>
                <a:lnTo>
                  <a:pt x="68900" y="0"/>
                </a:lnTo>
                <a:cubicBezTo>
                  <a:pt x="60167" y="121"/>
                  <a:pt x="52733" y="2909"/>
                  <a:pt x="46600" y="8364"/>
                </a:cubicBezTo>
                <a:lnTo>
                  <a:pt x="46600" y="8364"/>
                </a:lnTo>
                <a:lnTo>
                  <a:pt x="25200" y="27818"/>
                </a:lnTo>
                <a:cubicBezTo>
                  <a:pt x="20267" y="32242"/>
                  <a:pt x="16500" y="37394"/>
                  <a:pt x="13900" y="43273"/>
                </a:cubicBezTo>
                <a:lnTo>
                  <a:pt x="13900" y="43273"/>
                </a:lnTo>
                <a:cubicBezTo>
                  <a:pt x="11167" y="49091"/>
                  <a:pt x="9800" y="55182"/>
                  <a:pt x="9800" y="61545"/>
                </a:cubicBezTo>
                <a:lnTo>
                  <a:pt x="9800" y="61545"/>
                </a:lnTo>
                <a:lnTo>
                  <a:pt x="9800" y="71818"/>
                </a:lnTo>
                <a:lnTo>
                  <a:pt x="48800" y="36545"/>
                </a:lnTo>
                <a:cubicBezTo>
                  <a:pt x="50333" y="35394"/>
                  <a:pt x="51833" y="35394"/>
                  <a:pt x="53300" y="36545"/>
                </a:cubicBezTo>
                <a:lnTo>
                  <a:pt x="53300" y="36545"/>
                </a:lnTo>
                <a:cubicBezTo>
                  <a:pt x="54433" y="37636"/>
                  <a:pt x="54567" y="3887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7A5A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354445-84"/>
          <p:cNvSpPr/>
          <p:nvPr/>
        </p:nvSpPr>
        <p:spPr>
          <a:xfrm>
            <a:off x="6633716" y="493037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354447-85"/>
          <p:cNvSpPr/>
          <p:nvPr/>
        </p:nvSpPr>
        <p:spPr>
          <a:xfrm>
            <a:off x="7104459" y="493037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349235-5"/>
          <p:cNvSpPr txBox="1"/>
          <p:nvPr/>
        </p:nvSpPr>
        <p:spPr>
          <a:xfrm>
            <a:off x="478631" y="186928"/>
            <a:ext cx="876002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b="1" sz="900" spc="113">
                <a:solidFill>
                  <a:srgbClr val="7A5535"/>
                </a:solidFill>
                <a:latin typeface="Times New Roman"/>
                <a:ea typeface="Times New Roman"/>
                <a:cs typeface="Times New Roman"/>
              </a:rPr>
              <a:t>5.1 方程</a:t>
            </a:r>
            <a:endParaRPr/>
          </a:p>
        </p:txBody>
      </p:sp>
      <p:sp>
        <p:nvSpPr>
          <p:cNvPr id="33" name="el-1785511349241-9"/>
          <p:cNvSpPr txBox="1"/>
          <p:nvPr/>
        </p:nvSpPr>
        <p:spPr>
          <a:xfrm>
            <a:off x="1468934" y="170259"/>
            <a:ext cx="821531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4F3320"/>
                </a:solidFill>
                <a:latin typeface="Times New Roman"/>
                <a:ea typeface="Times New Roman"/>
                <a:cs typeface="Times New Roman"/>
              </a:rPr>
              <a:t>方程的概念</a:t>
            </a:r>
            <a:endParaRPr/>
          </a:p>
        </p:txBody>
      </p:sp>
      <p:sp>
        <p:nvSpPr>
          <p:cNvPr id="34" name="el-1785511349256-12"/>
          <p:cNvSpPr txBox="1"/>
          <p:nvPr/>
        </p:nvSpPr>
        <p:spPr>
          <a:xfrm>
            <a:off x="800100" y="555799"/>
            <a:ext cx="1351062" cy="2742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 spc="113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方程的概念</a:t>
            </a:r>
            <a:endParaRPr/>
          </a:p>
        </p:txBody>
      </p:sp>
      <p:sp>
        <p:nvSpPr>
          <p:cNvPr id="35" name="el-1785511349257-13"/>
          <p:cNvSpPr txBox="1"/>
          <p:nvPr/>
        </p:nvSpPr>
        <p:spPr>
          <a:xfrm>
            <a:off x="2336899" y="619125"/>
            <a:ext cx="155138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28">
                <a:solidFill>
                  <a:srgbClr val="7A5A3A"/>
                </a:solidFill>
                <a:latin typeface="Times New Roman"/>
                <a:ea typeface="Times New Roman"/>
                <a:cs typeface="Times New Roman"/>
              </a:rPr>
              <a:t>一元一次方程 · 解与检验</a:t>
            </a:r>
            <a:endParaRPr/>
          </a:p>
        </p:txBody>
      </p:sp>
      <p:sp>
        <p:nvSpPr>
          <p:cNvPr id="36" name="el-1785511349303-31"/>
          <p:cNvSpPr txBox="1"/>
          <p:nvPr/>
        </p:nvSpPr>
        <p:spPr>
          <a:xfrm>
            <a:off x="542925" y="2288679"/>
            <a:ext cx="2505075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3584">
              <a:lnSpc>
                <a:spcPct val="100000"/>
              </a:lnSpc>
            </a:pPr>
            <a:r>
              <a:rPr b="1" sz="900" spc="28">
                <a:solidFill>
                  <a:srgbClr val="2B4A6A"/>
                </a:solidFill>
                <a:latin typeface="Times New Roman"/>
                <a:ea typeface="Times New Roman"/>
                <a:cs typeface="Times New Roman"/>
              </a:rPr>
              <a:t>例 1</a:t>
            </a:r>
            <a:endParaRPr/>
          </a:p>
        </p:txBody>
      </p:sp>
      <p:sp>
        <p:nvSpPr>
          <p:cNvPr id="37" name="el-1785511349316-38"/>
          <p:cNvSpPr txBox="1"/>
          <p:nvPr/>
        </p:nvSpPr>
        <p:spPr>
          <a:xfrm>
            <a:off x="542925" y="2464892"/>
            <a:ext cx="253365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1.2x + 1 = 0.8x + 3</a:t>
            </a:r>
            <a:endParaRPr/>
          </a:p>
        </p:txBody>
      </p:sp>
      <p:sp>
        <p:nvSpPr>
          <p:cNvPr id="38" name="el-1785511349304-32"/>
          <p:cNvSpPr txBox="1"/>
          <p:nvPr/>
        </p:nvSpPr>
        <p:spPr>
          <a:xfrm>
            <a:off x="3362325" y="2288679"/>
            <a:ext cx="2505075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3584">
              <a:lnSpc>
                <a:spcPct val="100000"/>
              </a:lnSpc>
            </a:pPr>
            <a:r>
              <a:rPr b="1" sz="900" spc="28">
                <a:solidFill>
                  <a:srgbClr val="2B4A6A"/>
                </a:solidFill>
                <a:latin typeface="Times New Roman"/>
                <a:ea typeface="Times New Roman"/>
                <a:cs typeface="Times New Roman"/>
              </a:rPr>
              <a:t>例 2</a:t>
            </a:r>
            <a:endParaRPr/>
          </a:p>
        </p:txBody>
      </p:sp>
      <p:sp>
        <p:nvSpPr>
          <p:cNvPr id="39" name="el-1785511349317-39"/>
          <p:cNvSpPr txBox="1"/>
          <p:nvPr/>
        </p:nvSpPr>
        <p:spPr>
          <a:xfrm>
            <a:off x="3362325" y="2464892"/>
            <a:ext cx="253365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3x = 4(x - 5)</a:t>
            </a:r>
            <a:endParaRPr/>
          </a:p>
        </p:txBody>
      </p:sp>
      <p:sp>
        <p:nvSpPr>
          <p:cNvPr id="40" name="el-1785511349305-33"/>
          <p:cNvSpPr txBox="1"/>
          <p:nvPr/>
        </p:nvSpPr>
        <p:spPr>
          <a:xfrm>
            <a:off x="6181725" y="2288679"/>
            <a:ext cx="2505075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3584">
              <a:lnSpc>
                <a:spcPct val="100000"/>
              </a:lnSpc>
            </a:pPr>
            <a:r>
              <a:rPr b="1" sz="900" spc="28">
                <a:solidFill>
                  <a:srgbClr val="2B4A6A"/>
                </a:solidFill>
                <a:latin typeface="Times New Roman"/>
                <a:ea typeface="Times New Roman"/>
                <a:cs typeface="Times New Roman"/>
              </a:rPr>
              <a:t>例 3</a:t>
            </a:r>
            <a:endParaRPr/>
          </a:p>
        </p:txBody>
      </p:sp>
      <p:sp>
        <p:nvSpPr>
          <p:cNvPr id="41" name="el-1785511349318-40"/>
          <p:cNvSpPr txBox="1"/>
          <p:nvPr/>
        </p:nvSpPr>
        <p:spPr>
          <a:xfrm>
            <a:off x="6181725" y="2464892"/>
            <a:ext cx="253365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0.52x - (1 - 0.52)x = 80</a:t>
            </a:r>
            <a:endParaRPr/>
          </a:p>
        </p:txBody>
      </p:sp>
      <p:sp>
        <p:nvSpPr>
          <p:cNvPr id="42" name="el-1785511349340-45"/>
          <p:cNvSpPr txBox="1"/>
          <p:nvPr/>
        </p:nvSpPr>
        <p:spPr>
          <a:xfrm>
            <a:off x="707231" y="4090095"/>
            <a:ext cx="65410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DF8F0"/>
                </a:solidFill>
                <a:latin typeface="Times New Roman"/>
                <a:ea typeface="Times New Roman"/>
                <a:cs typeface="Times New Roman"/>
              </a:rPr>
              <a:t>方程的解</a:t>
            </a:r>
            <a:endParaRPr/>
          </a:p>
        </p:txBody>
      </p:sp>
      <p:sp>
        <p:nvSpPr>
          <p:cNvPr id="43" name="el-1785511349307-34"/>
          <p:cNvSpPr txBox="1"/>
          <p:nvPr/>
        </p:nvSpPr>
        <p:spPr>
          <a:xfrm>
            <a:off x="542925" y="4266307"/>
            <a:ext cx="350624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FDF8F0">
                    <a:alpha val="95000"/>
                  </a:srgbClr>
                </a:solidFill>
                <a:latin typeface="Times New Roman"/>
                <a:ea typeface="Times New Roman"/>
                <a:cs typeface="Times New Roman"/>
              </a:rPr>
              <a:t>使方程左右两边 </a:t>
            </a:r>
            <a:r>
              <a:rPr b="1" sz="1010">
                <a:solidFill>
                  <a:srgbClr val="FDF8F0">
                    <a:alpha val="95000"/>
                  </a:srgbClr>
                </a:solidFill>
                <a:latin typeface="Times New Roman"/>
                <a:ea typeface="Times New Roman"/>
                <a:cs typeface="Times New Roman"/>
              </a:rPr>
              <a:t>相等</a:t>
            </a:r>
            <a:r>
              <a:rPr sz="1010">
                <a:solidFill>
                  <a:srgbClr val="FDF8F0">
                    <a:alpha val="95000"/>
                  </a:srgbClr>
                </a:solidFill>
                <a:latin typeface="Times New Roman"/>
                <a:ea typeface="Times New Roman"/>
                <a:cs typeface="Times New Roman"/>
              </a:rPr>
              <a:t> 的未知数的值</a:t>
            </a:r>
            <a:endParaRPr/>
          </a:p>
        </p:txBody>
      </p:sp>
      <p:sp>
        <p:nvSpPr>
          <p:cNvPr id="44" name="el-1785511349319-41"/>
          <p:cNvSpPr txBox="1"/>
          <p:nvPr/>
        </p:nvSpPr>
        <p:spPr>
          <a:xfrm>
            <a:off x="542925" y="4487764"/>
            <a:ext cx="350624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FDF8F0">
                    <a:alpha val="85000"/>
                  </a:srgbClr>
                </a:solidFill>
                <a:latin typeface="Times New Roman"/>
                <a:ea typeface="Times New Roman"/>
                <a:cs typeface="Times New Roman"/>
              </a:rPr>
              <a:t>解方程：求方程解的过程</a:t>
            </a:r>
            <a:endParaRPr/>
          </a:p>
        </p:txBody>
      </p:sp>
      <p:sp>
        <p:nvSpPr>
          <p:cNvPr id="45" name="el-1785511349309-35"/>
          <p:cNvSpPr txBox="1"/>
          <p:nvPr/>
        </p:nvSpPr>
        <p:spPr>
          <a:xfrm>
            <a:off x="4420642" y="4058246"/>
            <a:ext cx="4237583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C3413B"/>
                </a:solidFill>
                <a:latin typeface="Times New Roman"/>
                <a:ea typeface="Times New Roman"/>
                <a:cs typeface="Times New Roman"/>
              </a:rPr>
              <a:t>x = 5</a:t>
            </a:r>
            <a:r>
              <a:rPr sz="101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 是方程 </a:t>
            </a:r>
            <a:r>
              <a:rPr sz="93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　　　　　　　　</a:t>
            </a:r>
            <a:r>
              <a:rPr sz="101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 的解吗？</a:t>
            </a:r>
            <a:endParaRPr/>
          </a:p>
        </p:txBody>
      </p:sp>
      <p:sp>
        <p:nvSpPr>
          <p:cNvPr id="46" name="el-1785511349312-36"/>
          <p:cNvSpPr txBox="1"/>
          <p:nvPr/>
        </p:nvSpPr>
        <p:spPr>
          <a:xfrm>
            <a:off x="4420642" y="4292501"/>
            <a:ext cx="4237583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左 = 1.2×5 + 1 = </a:t>
            </a:r>
            <a:r>
              <a:rPr b="1" sz="1010">
                <a:solidFill>
                  <a:srgbClr val="C3413B"/>
                </a:solidFill>
                <a:latin typeface="Times New Roman"/>
                <a:ea typeface="Times New Roman"/>
                <a:cs typeface="Times New Roman"/>
              </a:rPr>
              <a:t>7</a:t>
            </a:r>
            <a:r>
              <a:rPr sz="101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  ·  右 = 0.8×5 + 3 = </a:t>
            </a:r>
            <a:r>
              <a:rPr b="1" sz="1010">
                <a:solidFill>
                  <a:srgbClr val="C3413B"/>
                </a:solidFill>
                <a:latin typeface="Times New Roman"/>
                <a:ea typeface="Times New Roman"/>
                <a:cs typeface="Times New Roman"/>
              </a:rPr>
              <a:t>7</a:t>
            </a:r>
            <a:r>
              <a:rPr sz="101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  ✓</a:t>
            </a:r>
            <a:endParaRPr/>
          </a:p>
        </p:txBody>
      </p:sp>
      <p:sp>
        <p:nvSpPr>
          <p:cNvPr id="47" name="el-1785511349313-37"/>
          <p:cNvSpPr txBox="1"/>
          <p:nvPr/>
        </p:nvSpPr>
        <p:spPr>
          <a:xfrm>
            <a:off x="4420642" y="4541044"/>
            <a:ext cx="4244727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5738">
              <a:lnSpc>
                <a:spcPct val="100000"/>
              </a:lnSpc>
            </a:pPr>
            <a:r>
              <a:rPr b="1" sz="1120">
                <a:solidFill>
                  <a:srgbClr val="2B6A4A"/>
                </a:solidFill>
                <a:latin typeface="Times New Roman"/>
                <a:ea typeface="Times New Roman"/>
                <a:cs typeface="Times New Roman"/>
              </a:rPr>
              <a:t>是方程的解</a:t>
            </a:r>
            <a:endParaRPr/>
          </a:p>
        </p:txBody>
      </p:sp>
      <p:sp>
        <p:nvSpPr>
          <p:cNvPr id="48" name="el-1785511349239-7"/>
          <p:cNvSpPr txBox="1"/>
          <p:nvPr/>
        </p:nvSpPr>
        <p:spPr>
          <a:xfrm>
            <a:off x="400050" y="4916091"/>
            <a:ext cx="1104900" cy="119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3584">
              <a:lnSpc>
                <a:spcPct val="100000"/>
              </a:lnSpc>
            </a:pPr>
            <a:r>
              <a:rPr sz="780" spc="28">
                <a:solidFill>
                  <a:srgbClr val="7A5A3A"/>
                </a:solidFill>
                <a:latin typeface="Times New Roman"/>
                <a:ea typeface="Times New Roman"/>
                <a:cs typeface="Times New Roman"/>
              </a:rPr>
              <a:t>人教版 · 七年级上册</a:t>
            </a:r>
            <a:endParaRPr/>
          </a:p>
        </p:txBody>
      </p:sp>
      <p:sp>
        <p:nvSpPr>
          <p:cNvPr id="49" name="el-1785511349249-10"/>
          <p:cNvSpPr txBox="1"/>
          <p:nvPr/>
        </p:nvSpPr>
        <p:spPr>
          <a:xfrm>
            <a:off x="6748016" y="4916091"/>
            <a:ext cx="377874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5A3A"/>
                </a:solidFill>
                <a:latin typeface="Times New Roman"/>
                <a:ea typeface="Times New Roman"/>
                <a:cs typeface="Times New Roman"/>
              </a:rPr>
              <a:t>05 / 12</a:t>
            </a:r>
            <a:endParaRPr/>
          </a:p>
        </p:txBody>
      </p:sp>
      <p:sp>
        <p:nvSpPr>
          <p:cNvPr id="50" name="el-1785511349250-11"/>
          <p:cNvSpPr txBox="1"/>
          <p:nvPr/>
        </p:nvSpPr>
        <p:spPr>
          <a:xfrm>
            <a:off x="7218759" y="4916091"/>
            <a:ext cx="1575197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5A3A"/>
                </a:solidFill>
                <a:latin typeface="Times New Roman"/>
                <a:ea typeface="Times New Roman"/>
                <a:cs typeface="Times New Roman"/>
              </a:rPr>
              <a:t>方程——刻画现实世界的数学模型</a:t>
            </a:r>
            <a:endParaRPr/>
          </a:p>
        </p:txBody>
      </p:sp>
      <p:sp>
        <p:nvSpPr>
          <p:cNvPr id="51" name="el-1785511349273-16"/>
          <p:cNvSpPr/>
          <p:nvPr/>
        </p:nvSpPr>
        <p:spPr>
          <a:xfrm>
            <a:off x="400050" y="985838"/>
            <a:ext cx="3905250" cy="1088529"/>
          </a:xfrm>
          <a:prstGeom prst="roundRect">
            <a:avLst>
              <a:gd name="adj" fmla="val 7000"/>
            </a:avLst>
          </a:prstGeom>
          <a:solidFill>
            <a:srgbClr val="C3413B"/>
          </a:solidFill>
          <a:ln>
            <a:noFill/>
          </a:ln>
          <a:effectLst>
            <a:outerShdw blurRad="85725" dist="28575" dir="5400000" sx="100000" sy="100000" kx="0" ky="0" algn="ctr">
              <a:srgbClr val="B43C28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2" name="el-1785511349286-23"/>
          <p:cNvSpPr/>
          <p:nvPr/>
        </p:nvSpPr>
        <p:spPr>
          <a:xfrm>
            <a:off x="3744439" y="914400"/>
            <a:ext cx="203671" cy="109537"/>
          </a:xfrm>
          <a:prstGeom prst="roundRect">
            <a:avLst>
              <a:gd name="adj" fmla="val 50000"/>
            </a:avLst>
          </a:prstGeom>
          <a:solidFill>
            <a:srgbClr val="FDF8F0"/>
          </a:solidFill>
          <a:ln w="7144" algn="in">
            <a:solidFill>
              <a:srgbClr val="C341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el-1785511349286-23__text"/>
          <p:cNvSpPr txBox="1"/>
          <p:nvPr/>
        </p:nvSpPr>
        <p:spPr>
          <a:xfrm>
            <a:off x="3744439" y="914400"/>
            <a:ext cx="203671" cy="1095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C3413B"/>
                </a:solidFill>
                <a:latin typeface="Times New Roman"/>
                <a:ea typeface="Times New Roman"/>
                <a:cs typeface="Times New Roman"/>
              </a:rPr>
              <a:t>定义</a:t>
            </a:r>
            <a:endParaRPr/>
          </a:p>
        </p:txBody>
      </p:sp>
      <p:sp>
        <p:nvSpPr>
          <p:cNvPr id="54" name="el-1785511354488-92"/>
          <p:cNvSpPr/>
          <p:nvPr/>
        </p:nvSpPr>
        <p:spPr>
          <a:xfrm>
            <a:off x="562124" y="1160859"/>
            <a:ext cx="127695" cy="785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23" y="0"/>
                </a:moveTo>
                <a:lnTo>
                  <a:pt x="7923" y="0"/>
                </a:lnTo>
                <a:cubicBezTo>
                  <a:pt x="5615" y="0"/>
                  <a:pt x="3718" y="1208"/>
                  <a:pt x="2231" y="3625"/>
                </a:cubicBezTo>
                <a:lnTo>
                  <a:pt x="2231" y="3625"/>
                </a:lnTo>
                <a:lnTo>
                  <a:pt x="2231" y="3625"/>
                </a:lnTo>
                <a:cubicBezTo>
                  <a:pt x="744" y="6042"/>
                  <a:pt x="0" y="9125"/>
                  <a:pt x="0" y="12875"/>
                </a:cubicBezTo>
                <a:lnTo>
                  <a:pt x="0" y="12875"/>
                </a:lnTo>
                <a:cubicBezTo>
                  <a:pt x="0" y="16625"/>
                  <a:pt x="744" y="19708"/>
                  <a:pt x="2231" y="22125"/>
                </a:cubicBezTo>
                <a:lnTo>
                  <a:pt x="2231" y="22125"/>
                </a:lnTo>
                <a:cubicBezTo>
                  <a:pt x="3718" y="24542"/>
                  <a:pt x="5615" y="25750"/>
                  <a:pt x="7923" y="25750"/>
                </a:cubicBezTo>
                <a:lnTo>
                  <a:pt x="7923" y="25750"/>
                </a:lnTo>
                <a:lnTo>
                  <a:pt x="95231" y="25750"/>
                </a:lnTo>
                <a:cubicBezTo>
                  <a:pt x="97538" y="25750"/>
                  <a:pt x="99436" y="24542"/>
                  <a:pt x="100923" y="22125"/>
                </a:cubicBezTo>
                <a:lnTo>
                  <a:pt x="100923" y="22125"/>
                </a:lnTo>
                <a:cubicBezTo>
                  <a:pt x="102410" y="19708"/>
                  <a:pt x="103154" y="16625"/>
                  <a:pt x="103154" y="12875"/>
                </a:cubicBezTo>
                <a:lnTo>
                  <a:pt x="103154" y="12875"/>
                </a:lnTo>
                <a:cubicBezTo>
                  <a:pt x="103154" y="9125"/>
                  <a:pt x="102410" y="6042"/>
                  <a:pt x="100923" y="3625"/>
                </a:cubicBezTo>
                <a:lnTo>
                  <a:pt x="100923" y="3625"/>
                </a:lnTo>
                <a:cubicBezTo>
                  <a:pt x="99436" y="1208"/>
                  <a:pt x="97538" y="0"/>
                  <a:pt x="95231" y="0"/>
                </a:cubicBezTo>
                <a:lnTo>
                  <a:pt x="95231" y="0"/>
                </a:lnTo>
                <a:lnTo>
                  <a:pt x="7923" y="0"/>
                </a:lnTo>
                <a:moveTo>
                  <a:pt x="7923" y="77375"/>
                </a:moveTo>
                <a:lnTo>
                  <a:pt x="7923" y="77375"/>
                </a:lnTo>
                <a:cubicBezTo>
                  <a:pt x="5615" y="77375"/>
                  <a:pt x="3718" y="78583"/>
                  <a:pt x="2231" y="81000"/>
                </a:cubicBezTo>
                <a:lnTo>
                  <a:pt x="2231" y="81000"/>
                </a:lnTo>
                <a:lnTo>
                  <a:pt x="2231" y="81000"/>
                </a:lnTo>
                <a:cubicBezTo>
                  <a:pt x="744" y="83417"/>
                  <a:pt x="0" y="86500"/>
                  <a:pt x="0" y="90250"/>
                </a:cubicBezTo>
                <a:lnTo>
                  <a:pt x="0" y="90250"/>
                </a:lnTo>
                <a:cubicBezTo>
                  <a:pt x="0" y="94000"/>
                  <a:pt x="744" y="97083"/>
                  <a:pt x="2231" y="99500"/>
                </a:cubicBezTo>
                <a:lnTo>
                  <a:pt x="2231" y="99500"/>
                </a:lnTo>
                <a:cubicBezTo>
                  <a:pt x="3718" y="101917"/>
                  <a:pt x="5615" y="103125"/>
                  <a:pt x="7923" y="103125"/>
                </a:cubicBezTo>
                <a:lnTo>
                  <a:pt x="7923" y="103125"/>
                </a:lnTo>
                <a:lnTo>
                  <a:pt x="95231" y="103125"/>
                </a:lnTo>
                <a:cubicBezTo>
                  <a:pt x="97538" y="103125"/>
                  <a:pt x="99436" y="101917"/>
                  <a:pt x="100923" y="99500"/>
                </a:cubicBezTo>
                <a:lnTo>
                  <a:pt x="100923" y="99500"/>
                </a:lnTo>
                <a:cubicBezTo>
                  <a:pt x="102410" y="97083"/>
                  <a:pt x="103154" y="94000"/>
                  <a:pt x="103154" y="90250"/>
                </a:cubicBezTo>
                <a:lnTo>
                  <a:pt x="103154" y="90250"/>
                </a:lnTo>
                <a:cubicBezTo>
                  <a:pt x="103154" y="86500"/>
                  <a:pt x="102410" y="83417"/>
                  <a:pt x="100923" y="81000"/>
                </a:cubicBezTo>
                <a:lnTo>
                  <a:pt x="100923" y="81000"/>
                </a:lnTo>
                <a:cubicBezTo>
                  <a:pt x="99436" y="78583"/>
                  <a:pt x="97538" y="77375"/>
                  <a:pt x="95231" y="77375"/>
                </a:cubicBezTo>
                <a:lnTo>
                  <a:pt x="95231" y="77375"/>
                </a:lnTo>
                <a:lnTo>
                  <a:pt x="7923" y="77375"/>
                </a:lnTo>
              </a:path>
            </a:pathLst>
          </a:custGeom>
          <a:solidFill>
            <a:srgbClr val="FDF8F0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5511349301-30"/>
          <p:cNvSpPr/>
          <p:nvPr/>
        </p:nvSpPr>
        <p:spPr>
          <a:xfrm>
            <a:off x="557213" y="1614488"/>
            <a:ext cx="1465957" cy="209550"/>
          </a:xfrm>
          <a:prstGeom prst="roundRect">
            <a:avLst>
              <a:gd name="adj" fmla="val 27273"/>
            </a:avLst>
          </a:prstGeom>
          <a:solidFill>
            <a:srgbClr val="FFFFFF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5511354462-87"/>
          <p:cNvSpPr/>
          <p:nvPr/>
        </p:nvSpPr>
        <p:spPr>
          <a:xfrm>
            <a:off x="642938" y="1663898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FDF8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5511349276-17"/>
          <p:cNvSpPr/>
          <p:nvPr/>
        </p:nvSpPr>
        <p:spPr>
          <a:xfrm>
            <a:off x="4448175" y="985838"/>
            <a:ext cx="4295775" cy="1088529"/>
          </a:xfrm>
          <a:prstGeom prst="roundRect">
            <a:avLst>
              <a:gd name="adj" fmla="val 7000"/>
            </a:avLst>
          </a:prstGeom>
          <a:solidFill>
            <a:srgbClr val="2B4A6A"/>
          </a:solidFill>
          <a:ln>
            <a:noFill/>
          </a:ln>
          <a:effectLst>
            <a:outerShdw blurRad="85725" dist="28575" dir="5400000" sx="100000" sy="100000" kx="0" ky="0" algn="ctr">
              <a:srgbClr val="284664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8" name="el-1785511349288-24"/>
          <p:cNvSpPr/>
          <p:nvPr/>
        </p:nvSpPr>
        <p:spPr>
          <a:xfrm>
            <a:off x="7979416" y="914400"/>
            <a:ext cx="407342" cy="109537"/>
          </a:xfrm>
          <a:prstGeom prst="roundRect">
            <a:avLst>
              <a:gd name="adj" fmla="val 50000"/>
            </a:avLst>
          </a:prstGeom>
          <a:solidFill>
            <a:srgbClr val="F0F4F8"/>
          </a:solidFill>
          <a:ln w="7144" algn="in">
            <a:solidFill>
              <a:srgbClr val="2B4A6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" name="el-1785511349288-24__text"/>
          <p:cNvSpPr txBox="1"/>
          <p:nvPr/>
        </p:nvSpPr>
        <p:spPr>
          <a:xfrm>
            <a:off x="7979416" y="914400"/>
            <a:ext cx="407342" cy="1095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2B4A6A"/>
                </a:solidFill>
                <a:latin typeface="Times New Roman"/>
                <a:ea typeface="Times New Roman"/>
                <a:cs typeface="Times New Roman"/>
              </a:rPr>
              <a:t>一元一次</a:t>
            </a:r>
            <a:endParaRPr/>
          </a:p>
        </p:txBody>
      </p:sp>
      <p:sp>
        <p:nvSpPr>
          <p:cNvPr id="60" name="el-1785511354496-93"/>
          <p:cNvSpPr/>
          <p:nvPr/>
        </p:nvSpPr>
        <p:spPr>
          <a:xfrm>
            <a:off x="4606516" y="1131391"/>
            <a:ext cx="154806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13" y="5500"/>
                </a:moveTo>
                <a:lnTo>
                  <a:pt x="3313" y="5500"/>
                </a:lnTo>
                <a:cubicBezTo>
                  <a:pt x="3562" y="2119"/>
                  <a:pt x="5167" y="286"/>
                  <a:pt x="8125" y="0"/>
                </a:cubicBezTo>
                <a:lnTo>
                  <a:pt x="8125" y="0"/>
                </a:lnTo>
                <a:lnTo>
                  <a:pt x="14563" y="0"/>
                </a:lnTo>
                <a:cubicBezTo>
                  <a:pt x="17521" y="286"/>
                  <a:pt x="19125" y="2119"/>
                  <a:pt x="19375" y="5500"/>
                </a:cubicBezTo>
                <a:lnTo>
                  <a:pt x="19375" y="5500"/>
                </a:lnTo>
                <a:lnTo>
                  <a:pt x="19375" y="33143"/>
                </a:lnTo>
                <a:lnTo>
                  <a:pt x="22625" y="33143"/>
                </a:lnTo>
                <a:cubicBezTo>
                  <a:pt x="25583" y="33476"/>
                  <a:pt x="27187" y="35310"/>
                  <a:pt x="27437" y="38643"/>
                </a:cubicBezTo>
                <a:lnTo>
                  <a:pt x="27437" y="38643"/>
                </a:lnTo>
                <a:cubicBezTo>
                  <a:pt x="27187" y="42024"/>
                  <a:pt x="25583" y="43881"/>
                  <a:pt x="22625" y="44214"/>
                </a:cubicBezTo>
                <a:lnTo>
                  <a:pt x="22625" y="44214"/>
                </a:lnTo>
                <a:lnTo>
                  <a:pt x="6500" y="44214"/>
                </a:lnTo>
                <a:cubicBezTo>
                  <a:pt x="3542" y="43881"/>
                  <a:pt x="1938" y="42024"/>
                  <a:pt x="1688" y="38643"/>
                </a:cubicBezTo>
                <a:lnTo>
                  <a:pt x="1688" y="38643"/>
                </a:lnTo>
                <a:cubicBezTo>
                  <a:pt x="1938" y="35310"/>
                  <a:pt x="3542" y="33476"/>
                  <a:pt x="6500" y="33143"/>
                </a:cubicBezTo>
                <a:lnTo>
                  <a:pt x="6500" y="33143"/>
                </a:lnTo>
                <a:lnTo>
                  <a:pt x="9750" y="33143"/>
                </a:lnTo>
                <a:lnTo>
                  <a:pt x="9750" y="11071"/>
                </a:lnTo>
                <a:lnTo>
                  <a:pt x="8125" y="11071"/>
                </a:lnTo>
                <a:cubicBezTo>
                  <a:pt x="5167" y="10738"/>
                  <a:pt x="3562" y="8881"/>
                  <a:pt x="3313" y="5500"/>
                </a:cubicBezTo>
                <a:lnTo>
                  <a:pt x="3313" y="5500"/>
                </a:lnTo>
                <a:moveTo>
                  <a:pt x="16000" y="71143"/>
                </a:moveTo>
                <a:lnTo>
                  <a:pt x="16000" y="71143"/>
                </a:lnTo>
                <a:cubicBezTo>
                  <a:pt x="14250" y="69429"/>
                  <a:pt x="12625" y="69500"/>
                  <a:pt x="11125" y="71357"/>
                </a:cubicBezTo>
                <a:lnTo>
                  <a:pt x="11125" y="71357"/>
                </a:lnTo>
                <a:lnTo>
                  <a:pt x="8938" y="75071"/>
                </a:lnTo>
                <a:cubicBezTo>
                  <a:pt x="6896" y="77643"/>
                  <a:pt x="4604" y="78095"/>
                  <a:pt x="2063" y="76429"/>
                </a:cubicBezTo>
                <a:lnTo>
                  <a:pt x="2063" y="76429"/>
                </a:lnTo>
                <a:cubicBezTo>
                  <a:pt x="-229" y="74143"/>
                  <a:pt x="-625" y="71524"/>
                  <a:pt x="875" y="68571"/>
                </a:cubicBezTo>
                <a:lnTo>
                  <a:pt x="875" y="68571"/>
                </a:lnTo>
                <a:lnTo>
                  <a:pt x="3313" y="64929"/>
                </a:lnTo>
                <a:cubicBezTo>
                  <a:pt x="5854" y="61071"/>
                  <a:pt x="9063" y="59071"/>
                  <a:pt x="12937" y="58929"/>
                </a:cubicBezTo>
                <a:lnTo>
                  <a:pt x="12937" y="58929"/>
                </a:lnTo>
                <a:cubicBezTo>
                  <a:pt x="16854" y="58786"/>
                  <a:pt x="20292" y="60476"/>
                  <a:pt x="23250" y="64000"/>
                </a:cubicBezTo>
                <a:lnTo>
                  <a:pt x="23250" y="64000"/>
                </a:lnTo>
                <a:cubicBezTo>
                  <a:pt x="25375" y="66905"/>
                  <a:pt x="26375" y="70119"/>
                  <a:pt x="26250" y="73643"/>
                </a:cubicBezTo>
                <a:lnTo>
                  <a:pt x="26250" y="73643"/>
                </a:lnTo>
                <a:cubicBezTo>
                  <a:pt x="26250" y="77357"/>
                  <a:pt x="25167" y="80595"/>
                  <a:pt x="23000" y="83357"/>
                </a:cubicBezTo>
                <a:lnTo>
                  <a:pt x="23000" y="83357"/>
                </a:lnTo>
                <a:lnTo>
                  <a:pt x="16000" y="92071"/>
                </a:lnTo>
                <a:lnTo>
                  <a:pt x="22625" y="92071"/>
                </a:lnTo>
                <a:cubicBezTo>
                  <a:pt x="25583" y="92405"/>
                  <a:pt x="27187" y="94238"/>
                  <a:pt x="27437" y="97571"/>
                </a:cubicBezTo>
                <a:lnTo>
                  <a:pt x="27437" y="97571"/>
                </a:lnTo>
                <a:cubicBezTo>
                  <a:pt x="27187" y="100952"/>
                  <a:pt x="25583" y="102810"/>
                  <a:pt x="22625" y="103143"/>
                </a:cubicBezTo>
                <a:lnTo>
                  <a:pt x="22625" y="103143"/>
                </a:lnTo>
                <a:lnTo>
                  <a:pt x="4875" y="103143"/>
                </a:lnTo>
                <a:cubicBezTo>
                  <a:pt x="2875" y="103000"/>
                  <a:pt x="1396" y="101929"/>
                  <a:pt x="438" y="99929"/>
                </a:cubicBezTo>
                <a:lnTo>
                  <a:pt x="438" y="99929"/>
                </a:lnTo>
                <a:cubicBezTo>
                  <a:pt x="-229" y="97595"/>
                  <a:pt x="42" y="95595"/>
                  <a:pt x="1250" y="93929"/>
                </a:cubicBezTo>
                <a:lnTo>
                  <a:pt x="1250" y="93929"/>
                </a:lnTo>
                <a:lnTo>
                  <a:pt x="15750" y="75929"/>
                </a:lnTo>
                <a:cubicBezTo>
                  <a:pt x="16833" y="74405"/>
                  <a:pt x="16917" y="72810"/>
                  <a:pt x="16000" y="71143"/>
                </a:cubicBezTo>
                <a:lnTo>
                  <a:pt x="16000" y="71143"/>
                </a:lnTo>
                <a:moveTo>
                  <a:pt x="43563" y="7357"/>
                </a:moveTo>
                <a:lnTo>
                  <a:pt x="43563" y="7357"/>
                </a:lnTo>
                <a:lnTo>
                  <a:pt x="95125" y="7357"/>
                </a:lnTo>
                <a:cubicBezTo>
                  <a:pt x="97000" y="7357"/>
                  <a:pt x="98542" y="8048"/>
                  <a:pt x="99750" y="9429"/>
                </a:cubicBezTo>
                <a:lnTo>
                  <a:pt x="99750" y="9429"/>
                </a:lnTo>
                <a:cubicBezTo>
                  <a:pt x="100958" y="10810"/>
                  <a:pt x="101563" y="12571"/>
                  <a:pt x="101563" y="14714"/>
                </a:cubicBezTo>
                <a:lnTo>
                  <a:pt x="101563" y="14714"/>
                </a:lnTo>
                <a:cubicBezTo>
                  <a:pt x="101563" y="16857"/>
                  <a:pt x="100958" y="18619"/>
                  <a:pt x="99750" y="20000"/>
                </a:cubicBezTo>
                <a:lnTo>
                  <a:pt x="99750" y="20000"/>
                </a:lnTo>
                <a:cubicBezTo>
                  <a:pt x="98542" y="21381"/>
                  <a:pt x="97000" y="22071"/>
                  <a:pt x="95125" y="22071"/>
                </a:cubicBezTo>
                <a:lnTo>
                  <a:pt x="95125" y="22071"/>
                </a:lnTo>
                <a:lnTo>
                  <a:pt x="43563" y="22071"/>
                </a:lnTo>
                <a:cubicBezTo>
                  <a:pt x="41688" y="22071"/>
                  <a:pt x="40146" y="21381"/>
                  <a:pt x="38938" y="20000"/>
                </a:cubicBezTo>
                <a:lnTo>
                  <a:pt x="38938" y="20000"/>
                </a:lnTo>
                <a:cubicBezTo>
                  <a:pt x="37729" y="18619"/>
                  <a:pt x="37125" y="16857"/>
                  <a:pt x="37125" y="14714"/>
                </a:cubicBezTo>
                <a:lnTo>
                  <a:pt x="37125" y="14714"/>
                </a:lnTo>
                <a:cubicBezTo>
                  <a:pt x="37125" y="12571"/>
                  <a:pt x="37729" y="10810"/>
                  <a:pt x="38938" y="9429"/>
                </a:cubicBezTo>
                <a:lnTo>
                  <a:pt x="38938" y="9429"/>
                </a:lnTo>
                <a:cubicBezTo>
                  <a:pt x="40146" y="8048"/>
                  <a:pt x="41688" y="7357"/>
                  <a:pt x="43563" y="7357"/>
                </a:cubicBezTo>
                <a:lnTo>
                  <a:pt x="43563" y="7357"/>
                </a:lnTo>
                <a:moveTo>
                  <a:pt x="43563" y="44214"/>
                </a:moveTo>
                <a:lnTo>
                  <a:pt x="43563" y="44214"/>
                </a:lnTo>
                <a:lnTo>
                  <a:pt x="95125" y="44214"/>
                </a:lnTo>
                <a:cubicBezTo>
                  <a:pt x="97000" y="44214"/>
                  <a:pt x="98542" y="44905"/>
                  <a:pt x="99750" y="46286"/>
                </a:cubicBezTo>
                <a:lnTo>
                  <a:pt x="99750" y="46286"/>
                </a:lnTo>
                <a:cubicBezTo>
                  <a:pt x="100958" y="47667"/>
                  <a:pt x="101563" y="49429"/>
                  <a:pt x="101563" y="51571"/>
                </a:cubicBezTo>
                <a:lnTo>
                  <a:pt x="101563" y="51571"/>
                </a:lnTo>
                <a:cubicBezTo>
                  <a:pt x="101563" y="53714"/>
                  <a:pt x="100958" y="55476"/>
                  <a:pt x="99750" y="56857"/>
                </a:cubicBezTo>
                <a:lnTo>
                  <a:pt x="99750" y="56857"/>
                </a:lnTo>
                <a:cubicBezTo>
                  <a:pt x="98542" y="58238"/>
                  <a:pt x="97000" y="58929"/>
                  <a:pt x="95125" y="58929"/>
                </a:cubicBezTo>
                <a:lnTo>
                  <a:pt x="95125" y="58929"/>
                </a:lnTo>
                <a:lnTo>
                  <a:pt x="43563" y="58929"/>
                </a:lnTo>
                <a:cubicBezTo>
                  <a:pt x="41688" y="58929"/>
                  <a:pt x="40146" y="58238"/>
                  <a:pt x="38938" y="56857"/>
                </a:cubicBezTo>
                <a:lnTo>
                  <a:pt x="38938" y="56857"/>
                </a:lnTo>
                <a:cubicBezTo>
                  <a:pt x="37729" y="55476"/>
                  <a:pt x="37125" y="53714"/>
                  <a:pt x="37125" y="51571"/>
                </a:cubicBezTo>
                <a:lnTo>
                  <a:pt x="37125" y="51571"/>
                </a:lnTo>
                <a:cubicBezTo>
                  <a:pt x="37125" y="49429"/>
                  <a:pt x="37729" y="47667"/>
                  <a:pt x="38938" y="46286"/>
                </a:cubicBezTo>
                <a:lnTo>
                  <a:pt x="38938" y="46286"/>
                </a:lnTo>
                <a:cubicBezTo>
                  <a:pt x="40146" y="44905"/>
                  <a:pt x="41688" y="44214"/>
                  <a:pt x="43563" y="44214"/>
                </a:cubicBezTo>
                <a:lnTo>
                  <a:pt x="43563" y="44214"/>
                </a:lnTo>
                <a:moveTo>
                  <a:pt x="43563" y="81000"/>
                </a:moveTo>
                <a:lnTo>
                  <a:pt x="43563" y="81000"/>
                </a:lnTo>
                <a:lnTo>
                  <a:pt x="95125" y="81000"/>
                </a:lnTo>
                <a:cubicBezTo>
                  <a:pt x="97000" y="81000"/>
                  <a:pt x="98542" y="81690"/>
                  <a:pt x="99750" y="83071"/>
                </a:cubicBezTo>
                <a:lnTo>
                  <a:pt x="99750" y="83071"/>
                </a:lnTo>
                <a:cubicBezTo>
                  <a:pt x="100958" y="84452"/>
                  <a:pt x="101563" y="86238"/>
                  <a:pt x="101563" y="88429"/>
                </a:cubicBezTo>
                <a:lnTo>
                  <a:pt x="101563" y="88429"/>
                </a:lnTo>
                <a:cubicBezTo>
                  <a:pt x="101563" y="90571"/>
                  <a:pt x="100958" y="92333"/>
                  <a:pt x="99750" y="93714"/>
                </a:cubicBezTo>
                <a:lnTo>
                  <a:pt x="99750" y="93714"/>
                </a:lnTo>
                <a:cubicBezTo>
                  <a:pt x="98542" y="95095"/>
                  <a:pt x="97000" y="95786"/>
                  <a:pt x="95125" y="95786"/>
                </a:cubicBezTo>
                <a:lnTo>
                  <a:pt x="95125" y="95786"/>
                </a:lnTo>
                <a:lnTo>
                  <a:pt x="43563" y="95786"/>
                </a:lnTo>
                <a:cubicBezTo>
                  <a:pt x="41688" y="95786"/>
                  <a:pt x="40146" y="95095"/>
                  <a:pt x="38938" y="93714"/>
                </a:cubicBezTo>
                <a:lnTo>
                  <a:pt x="38938" y="93714"/>
                </a:lnTo>
                <a:cubicBezTo>
                  <a:pt x="37729" y="92333"/>
                  <a:pt x="37125" y="90571"/>
                  <a:pt x="37125" y="88429"/>
                </a:cubicBezTo>
                <a:lnTo>
                  <a:pt x="37125" y="88429"/>
                </a:lnTo>
                <a:cubicBezTo>
                  <a:pt x="37125" y="86238"/>
                  <a:pt x="37729" y="84452"/>
                  <a:pt x="38938" y="83071"/>
                </a:cubicBezTo>
                <a:lnTo>
                  <a:pt x="38938" y="83071"/>
                </a:lnTo>
                <a:cubicBezTo>
                  <a:pt x="40146" y="81690"/>
                  <a:pt x="41688" y="81000"/>
                  <a:pt x="43563" y="81000"/>
                </a:cubicBezTo>
                <a:lnTo>
                  <a:pt x="43563" y="81000"/>
                </a:lnTo>
              </a:path>
            </a:pathLst>
          </a:custGeom>
          <a:solidFill>
            <a:srgbClr val="F0F4F8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5511354506-95"/>
          <p:cNvSpPr/>
          <p:nvPr/>
        </p:nvSpPr>
        <p:spPr>
          <a:xfrm>
            <a:off x="4605338" y="1395859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F4F8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5511354508-96"/>
          <p:cNvSpPr/>
          <p:nvPr/>
        </p:nvSpPr>
        <p:spPr>
          <a:xfrm>
            <a:off x="4605338" y="1601539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F4F8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5511354516-97"/>
          <p:cNvSpPr/>
          <p:nvPr/>
        </p:nvSpPr>
        <p:spPr>
          <a:xfrm>
            <a:off x="4605338" y="180722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F0F4F8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5511349338-43"/>
          <p:cNvSpPr txBox="1"/>
          <p:nvPr/>
        </p:nvSpPr>
        <p:spPr>
          <a:xfrm>
            <a:off x="759023" y="1104900"/>
            <a:ext cx="44961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FDF8F0"/>
                </a:solidFill>
                <a:latin typeface="Times New Roman"/>
                <a:ea typeface="Times New Roman"/>
                <a:cs typeface="Times New Roman"/>
              </a:rPr>
              <a:t>方程</a:t>
            </a:r>
            <a:endParaRPr/>
          </a:p>
        </p:txBody>
      </p:sp>
      <p:sp>
        <p:nvSpPr>
          <p:cNvPr id="65" name="el-1785511349297-28"/>
          <p:cNvSpPr txBox="1"/>
          <p:nvPr/>
        </p:nvSpPr>
        <p:spPr>
          <a:xfrm>
            <a:off x="557213" y="1343025"/>
            <a:ext cx="36623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FDF8F0">
                    <a:alpha val="95000"/>
                  </a:srgbClr>
                </a:solidFill>
                <a:latin typeface="Times New Roman"/>
                <a:ea typeface="Times New Roman"/>
                <a:cs typeface="Times New Roman"/>
              </a:rPr>
              <a:t>含有未知数的 </a:t>
            </a:r>
            <a:r>
              <a:rPr b="1" sz="1120">
                <a:solidFill>
                  <a:srgbClr val="FDF8F0">
                    <a:alpha val="95000"/>
                  </a:srgbClr>
                </a:solidFill>
                <a:latin typeface="Times New Roman"/>
                <a:ea typeface="Times New Roman"/>
                <a:cs typeface="Times New Roman"/>
              </a:rPr>
              <a:t>等式</a:t>
            </a:r>
            <a:endParaRPr/>
          </a:p>
        </p:txBody>
      </p:sp>
      <p:sp>
        <p:nvSpPr>
          <p:cNvPr id="66" name="el-1785511349299-29"/>
          <p:cNvSpPr txBox="1"/>
          <p:nvPr/>
        </p:nvSpPr>
        <p:spPr>
          <a:xfrm>
            <a:off x="642938" y="1643063"/>
            <a:ext cx="144452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2514">
              <a:lnSpc>
                <a:spcPct val="100000"/>
              </a:lnSpc>
            </a:pPr>
            <a:r>
              <a:rPr sz="1010">
                <a:solidFill>
                  <a:srgbClr val="FDF8F0"/>
                </a:solidFill>
                <a:latin typeface="Times New Roman"/>
                <a:ea typeface="Times New Roman"/>
                <a:cs typeface="Times New Roman"/>
              </a:rPr>
              <a:t>如：2x + 1 = 0.8x + 3</a:t>
            </a:r>
            <a:endParaRPr/>
          </a:p>
        </p:txBody>
      </p:sp>
      <p:sp>
        <p:nvSpPr>
          <p:cNvPr id="67" name="el-1785511349339-44"/>
          <p:cNvSpPr txBox="1"/>
          <p:nvPr/>
        </p:nvSpPr>
        <p:spPr>
          <a:xfrm>
            <a:off x="4826794" y="1104900"/>
            <a:ext cx="117737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F0F4F8"/>
                </a:solidFill>
                <a:latin typeface="Times New Roman"/>
                <a:ea typeface="Times New Roman"/>
                <a:cs typeface="Times New Roman"/>
              </a:rPr>
              <a:t>一元一次方程</a:t>
            </a:r>
            <a:endParaRPr/>
          </a:p>
        </p:txBody>
      </p:sp>
      <p:sp>
        <p:nvSpPr>
          <p:cNvPr id="68" name="el-1785511349348-46"/>
          <p:cNvSpPr txBox="1"/>
          <p:nvPr/>
        </p:nvSpPr>
        <p:spPr>
          <a:xfrm>
            <a:off x="4791075" y="1371600"/>
            <a:ext cx="32146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F0F4F8"/>
                </a:solidFill>
                <a:latin typeface="Times New Roman"/>
                <a:ea typeface="Times New Roman"/>
                <a:cs typeface="Times New Roman"/>
              </a:rPr>
              <a:t>只含</a:t>
            </a:r>
            <a:endParaRPr/>
          </a:p>
        </p:txBody>
      </p:sp>
      <p:sp>
        <p:nvSpPr>
          <p:cNvPr id="69" name="el-1785511349354-50"/>
          <p:cNvSpPr txBox="1"/>
          <p:nvPr/>
        </p:nvSpPr>
        <p:spPr>
          <a:xfrm>
            <a:off x="5105400" y="1343025"/>
            <a:ext cx="719807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F0F4F8"/>
                </a:solidFill>
                <a:latin typeface="Times New Roman"/>
                <a:ea typeface="Times New Roman"/>
                <a:cs typeface="Times New Roman"/>
              </a:rPr>
              <a:t>一个未知数</a:t>
            </a:r>
            <a:endParaRPr/>
          </a:p>
        </p:txBody>
      </p:sp>
      <p:sp>
        <p:nvSpPr>
          <p:cNvPr id="70" name="el-1785511349348-47"/>
          <p:cNvSpPr txBox="1"/>
          <p:nvPr/>
        </p:nvSpPr>
        <p:spPr>
          <a:xfrm>
            <a:off x="5818064" y="1371600"/>
            <a:ext cx="45005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F0F4F8"/>
                </a:solidFill>
                <a:latin typeface="Times New Roman"/>
                <a:ea typeface="Times New Roman"/>
                <a:cs typeface="Times New Roman"/>
              </a:rPr>
              <a:t>（元）</a:t>
            </a:r>
            <a:endParaRPr/>
          </a:p>
        </p:txBody>
      </p:sp>
      <p:sp>
        <p:nvSpPr>
          <p:cNvPr id="71" name="el-1785511349348-48"/>
          <p:cNvSpPr txBox="1"/>
          <p:nvPr/>
        </p:nvSpPr>
        <p:spPr>
          <a:xfrm>
            <a:off x="4791075" y="1577281"/>
            <a:ext cx="122158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F0F4F8"/>
                </a:solidFill>
                <a:latin typeface="Times New Roman"/>
                <a:ea typeface="Times New Roman"/>
                <a:cs typeface="Times New Roman"/>
              </a:rPr>
              <a:t>含未知数的式子都是</a:t>
            </a:r>
            <a:endParaRPr/>
          </a:p>
        </p:txBody>
      </p:sp>
      <p:sp>
        <p:nvSpPr>
          <p:cNvPr id="72" name="el-1785511349354-51"/>
          <p:cNvSpPr txBox="1"/>
          <p:nvPr/>
        </p:nvSpPr>
        <p:spPr>
          <a:xfrm>
            <a:off x="6005513" y="1548706"/>
            <a:ext cx="326529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F0F4F8"/>
                </a:solidFill>
                <a:latin typeface="Times New Roman"/>
                <a:ea typeface="Times New Roman"/>
                <a:cs typeface="Times New Roman"/>
              </a:rPr>
              <a:t>整式</a:t>
            </a:r>
            <a:endParaRPr/>
          </a:p>
        </p:txBody>
      </p:sp>
      <p:sp>
        <p:nvSpPr>
          <p:cNvPr id="73" name="el-1785511349348-49"/>
          <p:cNvSpPr txBox="1"/>
          <p:nvPr/>
        </p:nvSpPr>
        <p:spPr>
          <a:xfrm>
            <a:off x="4791075" y="1782961"/>
            <a:ext cx="57864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F0F4F8"/>
                </a:solidFill>
                <a:latin typeface="Times New Roman"/>
                <a:ea typeface="Times New Roman"/>
                <a:cs typeface="Times New Roman"/>
              </a:rPr>
              <a:t>未知数的</a:t>
            </a:r>
            <a:endParaRPr/>
          </a:p>
        </p:txBody>
      </p:sp>
      <p:sp>
        <p:nvSpPr>
          <p:cNvPr id="74" name="el-1785511349355-52"/>
          <p:cNvSpPr txBox="1"/>
          <p:nvPr/>
        </p:nvSpPr>
        <p:spPr>
          <a:xfrm>
            <a:off x="5362575" y="1754386"/>
            <a:ext cx="652983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F0F4F8"/>
                </a:solidFill>
                <a:latin typeface="Times New Roman"/>
                <a:ea typeface="Times New Roman"/>
                <a:cs typeface="Times New Roman"/>
              </a:rPr>
              <a:t>次数都是1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356373-2"/>
          <p:cNvSpPr/>
          <p:nvPr/>
        </p:nvSpPr>
        <p:spPr>
          <a:xfrm>
            <a:off x="285750" y="714375"/>
            <a:ext cx="85725" cy="85725"/>
          </a:xfrm>
          <a:prstGeom prst="roundRect">
            <a:avLst>
              <a:gd name="adj" fmla="val 22222"/>
            </a:avLst>
          </a:prstGeom>
          <a:solidFill>
            <a:srgbClr val="B45A2B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11356376-3"/>
          <p:cNvSpPr/>
          <p:nvPr/>
        </p:nvSpPr>
        <p:spPr>
          <a:xfrm>
            <a:off x="8729663" y="4500563"/>
            <a:ext cx="71438" cy="71438"/>
          </a:xfrm>
          <a:prstGeom prst="roundRect">
            <a:avLst>
              <a:gd name="adj" fmla="val 26667"/>
            </a:avLst>
          </a:prstGeom>
          <a:solidFill>
            <a:srgbClr val="B4834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356369-1"/>
          <p:cNvCxnSpPr/>
          <p:nvPr/>
        </p:nvCxnSpPr>
        <p:spPr>
          <a:xfrm>
            <a:off x="214313" y="2593181"/>
            <a:ext cx="42863" cy="914"/>
          </a:xfrm>
          <a:prstGeom prst="line">
            <a:avLst/>
          </a:prstGeom>
          <a:ln w="42863" cap="flat">
            <a:solidFill>
              <a:srgbClr val="B45A2B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el-1785511360412-6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6" name="el-1785511356377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785A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511356378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78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1356387-7"/>
          <p:cNvSpPr/>
          <p:nvPr/>
        </p:nvSpPr>
        <p:spPr>
          <a:xfrm>
            <a:off x="342900" y="158353"/>
            <a:ext cx="1691953" cy="190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4382" y="0"/>
                </a:lnTo>
                <a:lnTo>
                  <a:pt x="94933" y="250"/>
                </a:lnTo>
                <a:lnTo>
                  <a:pt x="95478" y="950"/>
                </a:lnTo>
                <a:lnTo>
                  <a:pt x="96011" y="2150"/>
                </a:lnTo>
                <a:lnTo>
                  <a:pt x="96534" y="3800"/>
                </a:lnTo>
                <a:lnTo>
                  <a:pt x="97028" y="5900"/>
                </a:lnTo>
                <a:lnTo>
                  <a:pt x="97506" y="8450"/>
                </a:lnTo>
                <a:lnTo>
                  <a:pt x="97944" y="11350"/>
                </a:lnTo>
                <a:lnTo>
                  <a:pt x="98354" y="14650"/>
                </a:lnTo>
                <a:lnTo>
                  <a:pt x="98725" y="18300"/>
                </a:lnTo>
                <a:lnTo>
                  <a:pt x="99051" y="22200"/>
                </a:lnTo>
                <a:lnTo>
                  <a:pt x="99337" y="26450"/>
                </a:lnTo>
                <a:lnTo>
                  <a:pt x="99573" y="30850"/>
                </a:lnTo>
                <a:lnTo>
                  <a:pt x="99758" y="35500"/>
                </a:lnTo>
                <a:lnTo>
                  <a:pt x="99893" y="40250"/>
                </a:lnTo>
                <a:lnTo>
                  <a:pt x="99972" y="45100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72" y="54900"/>
                </a:lnTo>
                <a:lnTo>
                  <a:pt x="99893" y="59750"/>
                </a:lnTo>
                <a:lnTo>
                  <a:pt x="99758" y="64500"/>
                </a:lnTo>
                <a:lnTo>
                  <a:pt x="99573" y="69150"/>
                </a:lnTo>
                <a:lnTo>
                  <a:pt x="99337" y="73550"/>
                </a:lnTo>
                <a:lnTo>
                  <a:pt x="99051" y="77800"/>
                </a:lnTo>
                <a:lnTo>
                  <a:pt x="98725" y="81700"/>
                </a:lnTo>
                <a:lnTo>
                  <a:pt x="98354" y="85350"/>
                </a:lnTo>
                <a:lnTo>
                  <a:pt x="97944" y="88650"/>
                </a:lnTo>
                <a:lnTo>
                  <a:pt x="97506" y="91550"/>
                </a:lnTo>
                <a:lnTo>
                  <a:pt x="97028" y="94100"/>
                </a:lnTo>
                <a:lnTo>
                  <a:pt x="96534" y="96200"/>
                </a:lnTo>
                <a:lnTo>
                  <a:pt x="96011" y="97850"/>
                </a:lnTo>
                <a:lnTo>
                  <a:pt x="95478" y="99050"/>
                </a:lnTo>
                <a:lnTo>
                  <a:pt x="94933" y="99750"/>
                </a:lnTo>
                <a:lnTo>
                  <a:pt x="94382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A0785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356391-9"/>
          <p:cNvSpPr/>
          <p:nvPr/>
        </p:nvSpPr>
        <p:spPr>
          <a:xfrm>
            <a:off x="342900" y="158353"/>
            <a:ext cx="1691953" cy="190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1431" algn="in">
            <a:solidFill>
              <a:srgbClr val="B45A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511357615-14"/>
          <p:cNvSpPr/>
          <p:nvPr/>
        </p:nvSpPr>
        <p:spPr>
          <a:xfrm>
            <a:off x="478889" y="191691"/>
            <a:ext cx="14236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867" y="6250"/>
                </a:moveTo>
                <a:lnTo>
                  <a:pt x="59867" y="6250"/>
                </a:lnTo>
                <a:lnTo>
                  <a:pt x="79867" y="6250"/>
                </a:lnTo>
                <a:cubicBezTo>
                  <a:pt x="81289" y="6250"/>
                  <a:pt x="82489" y="6833"/>
                  <a:pt x="83467" y="8000"/>
                </a:cubicBezTo>
                <a:lnTo>
                  <a:pt x="83467" y="8000"/>
                </a:lnTo>
                <a:cubicBezTo>
                  <a:pt x="84400" y="9167"/>
                  <a:pt x="84867" y="10667"/>
                  <a:pt x="84867" y="12500"/>
                </a:cubicBezTo>
                <a:lnTo>
                  <a:pt x="84867" y="12500"/>
                </a:lnTo>
                <a:cubicBezTo>
                  <a:pt x="84867" y="14333"/>
                  <a:pt x="84400" y="15833"/>
                  <a:pt x="83467" y="17000"/>
                </a:cubicBezTo>
                <a:lnTo>
                  <a:pt x="83467" y="17000"/>
                </a:lnTo>
                <a:cubicBezTo>
                  <a:pt x="82489" y="18167"/>
                  <a:pt x="81289" y="18750"/>
                  <a:pt x="79867" y="18750"/>
                </a:cubicBezTo>
                <a:lnTo>
                  <a:pt x="79867" y="18750"/>
                </a:lnTo>
                <a:lnTo>
                  <a:pt x="62000" y="18750"/>
                </a:lnTo>
                <a:cubicBezTo>
                  <a:pt x="61067" y="23972"/>
                  <a:pt x="58689" y="27694"/>
                  <a:pt x="54867" y="29917"/>
                </a:cubicBezTo>
                <a:lnTo>
                  <a:pt x="54867" y="29917"/>
                </a:lnTo>
                <a:lnTo>
                  <a:pt x="54867" y="87500"/>
                </a:lnTo>
                <a:lnTo>
                  <a:pt x="79867" y="87500"/>
                </a:lnTo>
                <a:cubicBezTo>
                  <a:pt x="81289" y="87500"/>
                  <a:pt x="82489" y="88083"/>
                  <a:pt x="83467" y="89250"/>
                </a:cubicBezTo>
                <a:lnTo>
                  <a:pt x="83467" y="89250"/>
                </a:lnTo>
                <a:cubicBezTo>
                  <a:pt x="84400" y="90417"/>
                  <a:pt x="84867" y="91917"/>
                  <a:pt x="84867" y="93750"/>
                </a:cubicBezTo>
                <a:lnTo>
                  <a:pt x="84867" y="93750"/>
                </a:lnTo>
                <a:cubicBezTo>
                  <a:pt x="84867" y="95583"/>
                  <a:pt x="84400" y="97083"/>
                  <a:pt x="83467" y="98250"/>
                </a:cubicBezTo>
                <a:lnTo>
                  <a:pt x="83467" y="98250"/>
                </a:lnTo>
                <a:cubicBezTo>
                  <a:pt x="82489" y="99417"/>
                  <a:pt x="81289" y="100000"/>
                  <a:pt x="79867" y="100000"/>
                </a:cubicBezTo>
                <a:lnTo>
                  <a:pt x="79867" y="100000"/>
                </a:lnTo>
                <a:lnTo>
                  <a:pt x="49867" y="100000"/>
                </a:lnTo>
                <a:lnTo>
                  <a:pt x="19867" y="100000"/>
                </a:lnTo>
                <a:cubicBezTo>
                  <a:pt x="18400" y="100000"/>
                  <a:pt x="17200" y="99417"/>
                  <a:pt x="16267" y="98250"/>
                </a:cubicBezTo>
                <a:lnTo>
                  <a:pt x="16267" y="98250"/>
                </a:lnTo>
                <a:cubicBezTo>
                  <a:pt x="15333" y="97083"/>
                  <a:pt x="14867" y="95583"/>
                  <a:pt x="14867" y="93750"/>
                </a:cubicBezTo>
                <a:lnTo>
                  <a:pt x="14867" y="93750"/>
                </a:lnTo>
                <a:cubicBezTo>
                  <a:pt x="14867" y="91917"/>
                  <a:pt x="15333" y="90417"/>
                  <a:pt x="16267" y="89250"/>
                </a:cubicBezTo>
                <a:lnTo>
                  <a:pt x="16267" y="89250"/>
                </a:lnTo>
                <a:cubicBezTo>
                  <a:pt x="17200" y="88083"/>
                  <a:pt x="18400" y="87500"/>
                  <a:pt x="19867" y="87500"/>
                </a:cubicBezTo>
                <a:lnTo>
                  <a:pt x="19867" y="87500"/>
                </a:lnTo>
                <a:lnTo>
                  <a:pt x="44867" y="87500"/>
                </a:lnTo>
                <a:lnTo>
                  <a:pt x="44867" y="29917"/>
                </a:lnTo>
                <a:cubicBezTo>
                  <a:pt x="41000" y="27694"/>
                  <a:pt x="38600" y="23972"/>
                  <a:pt x="37667" y="18750"/>
                </a:cubicBezTo>
                <a:lnTo>
                  <a:pt x="37667" y="18750"/>
                </a:lnTo>
                <a:lnTo>
                  <a:pt x="19867" y="18750"/>
                </a:lnTo>
                <a:cubicBezTo>
                  <a:pt x="18400" y="18750"/>
                  <a:pt x="17200" y="18167"/>
                  <a:pt x="16267" y="17000"/>
                </a:cubicBezTo>
                <a:lnTo>
                  <a:pt x="16267" y="17000"/>
                </a:lnTo>
                <a:cubicBezTo>
                  <a:pt x="15333" y="15833"/>
                  <a:pt x="14867" y="14333"/>
                  <a:pt x="14867" y="12500"/>
                </a:cubicBezTo>
                <a:lnTo>
                  <a:pt x="14867" y="12500"/>
                </a:lnTo>
                <a:cubicBezTo>
                  <a:pt x="14867" y="10667"/>
                  <a:pt x="15333" y="9167"/>
                  <a:pt x="16267" y="8000"/>
                </a:cubicBezTo>
                <a:lnTo>
                  <a:pt x="16267" y="8000"/>
                </a:lnTo>
                <a:cubicBezTo>
                  <a:pt x="17200" y="6833"/>
                  <a:pt x="18400" y="6250"/>
                  <a:pt x="19867" y="6250"/>
                </a:cubicBezTo>
                <a:lnTo>
                  <a:pt x="19867" y="6250"/>
                </a:lnTo>
                <a:lnTo>
                  <a:pt x="39867" y="6250"/>
                </a:lnTo>
                <a:cubicBezTo>
                  <a:pt x="42267" y="2194"/>
                  <a:pt x="45600" y="111"/>
                  <a:pt x="49867" y="0"/>
                </a:cubicBezTo>
                <a:lnTo>
                  <a:pt x="49867" y="0"/>
                </a:lnTo>
                <a:cubicBezTo>
                  <a:pt x="54133" y="111"/>
                  <a:pt x="57467" y="2194"/>
                  <a:pt x="59867" y="6250"/>
                </a:cubicBezTo>
                <a:lnTo>
                  <a:pt x="59867" y="6250"/>
                </a:lnTo>
                <a:moveTo>
                  <a:pt x="68600" y="62500"/>
                </a:moveTo>
                <a:lnTo>
                  <a:pt x="68600" y="62500"/>
                </a:lnTo>
                <a:lnTo>
                  <a:pt x="91067" y="62500"/>
                </a:lnTo>
                <a:lnTo>
                  <a:pt x="79867" y="38250"/>
                </a:lnTo>
                <a:lnTo>
                  <a:pt x="68600" y="62500"/>
                </a:lnTo>
                <a:moveTo>
                  <a:pt x="79867" y="81250"/>
                </a:moveTo>
                <a:lnTo>
                  <a:pt x="79867" y="81250"/>
                </a:lnTo>
                <a:cubicBezTo>
                  <a:pt x="74844" y="81139"/>
                  <a:pt x="70511" y="79639"/>
                  <a:pt x="66867" y="76750"/>
                </a:cubicBezTo>
                <a:lnTo>
                  <a:pt x="66867" y="76750"/>
                </a:lnTo>
                <a:lnTo>
                  <a:pt x="66867" y="76750"/>
                </a:lnTo>
                <a:cubicBezTo>
                  <a:pt x="63311" y="73917"/>
                  <a:pt x="61067" y="70278"/>
                  <a:pt x="60133" y="65833"/>
                </a:cubicBezTo>
                <a:lnTo>
                  <a:pt x="60133" y="65833"/>
                </a:lnTo>
                <a:cubicBezTo>
                  <a:pt x="59822" y="63611"/>
                  <a:pt x="60200" y="61528"/>
                  <a:pt x="61267" y="59583"/>
                </a:cubicBezTo>
                <a:lnTo>
                  <a:pt x="61267" y="59583"/>
                </a:lnTo>
                <a:lnTo>
                  <a:pt x="76067" y="27750"/>
                </a:lnTo>
                <a:cubicBezTo>
                  <a:pt x="76911" y="25917"/>
                  <a:pt x="78178" y="25000"/>
                  <a:pt x="79867" y="25000"/>
                </a:cubicBezTo>
                <a:lnTo>
                  <a:pt x="79867" y="25000"/>
                </a:lnTo>
                <a:cubicBezTo>
                  <a:pt x="81511" y="25111"/>
                  <a:pt x="82756" y="26028"/>
                  <a:pt x="83600" y="27750"/>
                </a:cubicBezTo>
                <a:lnTo>
                  <a:pt x="83600" y="27750"/>
                </a:lnTo>
                <a:lnTo>
                  <a:pt x="98467" y="59583"/>
                </a:lnTo>
                <a:cubicBezTo>
                  <a:pt x="99489" y="61528"/>
                  <a:pt x="99844" y="63611"/>
                  <a:pt x="99533" y="65833"/>
                </a:cubicBezTo>
                <a:lnTo>
                  <a:pt x="99533" y="65833"/>
                </a:lnTo>
                <a:cubicBezTo>
                  <a:pt x="98600" y="70278"/>
                  <a:pt x="96356" y="73917"/>
                  <a:pt x="92800" y="76750"/>
                </a:cubicBezTo>
                <a:lnTo>
                  <a:pt x="92800" y="76750"/>
                </a:lnTo>
                <a:cubicBezTo>
                  <a:pt x="89156" y="79639"/>
                  <a:pt x="84844" y="81139"/>
                  <a:pt x="79867" y="81250"/>
                </a:cubicBezTo>
                <a:lnTo>
                  <a:pt x="79867" y="81250"/>
                </a:lnTo>
                <a:moveTo>
                  <a:pt x="19667" y="38250"/>
                </a:moveTo>
                <a:lnTo>
                  <a:pt x="19667" y="38250"/>
                </a:lnTo>
                <a:lnTo>
                  <a:pt x="8267" y="62500"/>
                </a:lnTo>
                <a:lnTo>
                  <a:pt x="30933" y="62500"/>
                </a:lnTo>
                <a:lnTo>
                  <a:pt x="19667" y="38250"/>
                </a:lnTo>
                <a:moveTo>
                  <a:pt x="0" y="65833"/>
                </a:moveTo>
                <a:lnTo>
                  <a:pt x="0" y="65833"/>
                </a:lnTo>
                <a:cubicBezTo>
                  <a:pt x="-311" y="63611"/>
                  <a:pt x="44" y="61528"/>
                  <a:pt x="1067" y="59583"/>
                </a:cubicBezTo>
                <a:lnTo>
                  <a:pt x="1067" y="59583"/>
                </a:lnTo>
                <a:lnTo>
                  <a:pt x="15933" y="27750"/>
                </a:lnTo>
                <a:cubicBezTo>
                  <a:pt x="16778" y="25917"/>
                  <a:pt x="18022" y="25000"/>
                  <a:pt x="19667" y="25000"/>
                </a:cubicBezTo>
                <a:lnTo>
                  <a:pt x="19667" y="25000"/>
                </a:lnTo>
                <a:cubicBezTo>
                  <a:pt x="21356" y="25111"/>
                  <a:pt x="22622" y="26028"/>
                  <a:pt x="23467" y="27750"/>
                </a:cubicBezTo>
                <a:lnTo>
                  <a:pt x="23467" y="27750"/>
                </a:lnTo>
                <a:lnTo>
                  <a:pt x="38267" y="59583"/>
                </a:lnTo>
                <a:cubicBezTo>
                  <a:pt x="39333" y="61528"/>
                  <a:pt x="39711" y="63611"/>
                  <a:pt x="39400" y="65833"/>
                </a:cubicBezTo>
                <a:lnTo>
                  <a:pt x="39400" y="65833"/>
                </a:lnTo>
                <a:cubicBezTo>
                  <a:pt x="38467" y="70278"/>
                  <a:pt x="36178" y="73917"/>
                  <a:pt x="32533" y="76750"/>
                </a:cubicBezTo>
                <a:lnTo>
                  <a:pt x="32533" y="76750"/>
                </a:lnTo>
                <a:cubicBezTo>
                  <a:pt x="28978" y="79639"/>
                  <a:pt x="24689" y="81139"/>
                  <a:pt x="19667" y="81250"/>
                </a:cubicBezTo>
                <a:lnTo>
                  <a:pt x="19667" y="81250"/>
                </a:lnTo>
                <a:cubicBezTo>
                  <a:pt x="14689" y="81139"/>
                  <a:pt x="10378" y="79639"/>
                  <a:pt x="6733" y="76750"/>
                </a:cubicBezTo>
                <a:lnTo>
                  <a:pt x="6733" y="76750"/>
                </a:lnTo>
                <a:cubicBezTo>
                  <a:pt x="3178" y="73917"/>
                  <a:pt x="933" y="70278"/>
                  <a:pt x="0" y="65833"/>
                </a:cubicBezTo>
                <a:lnTo>
                  <a:pt x="0" y="65833"/>
                </a:lnTo>
              </a:path>
            </a:pathLst>
          </a:custGeom>
          <a:solidFill>
            <a:srgbClr val="8B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59417-90"/>
          <p:cNvSpPr/>
          <p:nvPr/>
        </p:nvSpPr>
        <p:spPr>
          <a:xfrm>
            <a:off x="8611344" y="204788"/>
            <a:ext cx="127695" cy="785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23" y="0"/>
                </a:moveTo>
                <a:lnTo>
                  <a:pt x="7923" y="0"/>
                </a:lnTo>
                <a:cubicBezTo>
                  <a:pt x="5615" y="0"/>
                  <a:pt x="3718" y="1208"/>
                  <a:pt x="2231" y="3625"/>
                </a:cubicBezTo>
                <a:lnTo>
                  <a:pt x="2231" y="3625"/>
                </a:lnTo>
                <a:lnTo>
                  <a:pt x="2231" y="3625"/>
                </a:lnTo>
                <a:cubicBezTo>
                  <a:pt x="744" y="6042"/>
                  <a:pt x="0" y="9125"/>
                  <a:pt x="0" y="12875"/>
                </a:cubicBezTo>
                <a:lnTo>
                  <a:pt x="0" y="12875"/>
                </a:lnTo>
                <a:cubicBezTo>
                  <a:pt x="0" y="16625"/>
                  <a:pt x="744" y="19708"/>
                  <a:pt x="2231" y="22125"/>
                </a:cubicBezTo>
                <a:lnTo>
                  <a:pt x="2231" y="22125"/>
                </a:lnTo>
                <a:cubicBezTo>
                  <a:pt x="3718" y="24542"/>
                  <a:pt x="5615" y="25750"/>
                  <a:pt x="7923" y="25750"/>
                </a:cubicBezTo>
                <a:lnTo>
                  <a:pt x="7923" y="25750"/>
                </a:lnTo>
                <a:lnTo>
                  <a:pt x="95231" y="25750"/>
                </a:lnTo>
                <a:cubicBezTo>
                  <a:pt x="97538" y="25750"/>
                  <a:pt x="99436" y="24542"/>
                  <a:pt x="100923" y="22125"/>
                </a:cubicBezTo>
                <a:lnTo>
                  <a:pt x="100923" y="22125"/>
                </a:lnTo>
                <a:cubicBezTo>
                  <a:pt x="102410" y="19708"/>
                  <a:pt x="103154" y="16625"/>
                  <a:pt x="103154" y="12875"/>
                </a:cubicBezTo>
                <a:lnTo>
                  <a:pt x="103154" y="12875"/>
                </a:lnTo>
                <a:cubicBezTo>
                  <a:pt x="103154" y="9125"/>
                  <a:pt x="102410" y="6042"/>
                  <a:pt x="100923" y="3625"/>
                </a:cubicBezTo>
                <a:lnTo>
                  <a:pt x="100923" y="3625"/>
                </a:lnTo>
                <a:cubicBezTo>
                  <a:pt x="99436" y="1208"/>
                  <a:pt x="97538" y="0"/>
                  <a:pt x="95231" y="0"/>
                </a:cubicBezTo>
                <a:lnTo>
                  <a:pt x="95231" y="0"/>
                </a:lnTo>
                <a:lnTo>
                  <a:pt x="7923" y="0"/>
                </a:lnTo>
                <a:moveTo>
                  <a:pt x="7923" y="77375"/>
                </a:moveTo>
                <a:lnTo>
                  <a:pt x="7923" y="77375"/>
                </a:lnTo>
                <a:cubicBezTo>
                  <a:pt x="5615" y="77375"/>
                  <a:pt x="3718" y="78583"/>
                  <a:pt x="2231" y="81000"/>
                </a:cubicBezTo>
                <a:lnTo>
                  <a:pt x="2231" y="81000"/>
                </a:lnTo>
                <a:lnTo>
                  <a:pt x="2231" y="81000"/>
                </a:lnTo>
                <a:cubicBezTo>
                  <a:pt x="744" y="83417"/>
                  <a:pt x="0" y="86500"/>
                  <a:pt x="0" y="90250"/>
                </a:cubicBezTo>
                <a:lnTo>
                  <a:pt x="0" y="90250"/>
                </a:lnTo>
                <a:cubicBezTo>
                  <a:pt x="0" y="94000"/>
                  <a:pt x="744" y="97083"/>
                  <a:pt x="2231" y="99500"/>
                </a:cubicBezTo>
                <a:lnTo>
                  <a:pt x="2231" y="99500"/>
                </a:lnTo>
                <a:cubicBezTo>
                  <a:pt x="3718" y="101917"/>
                  <a:pt x="5615" y="103125"/>
                  <a:pt x="7923" y="103125"/>
                </a:cubicBezTo>
                <a:lnTo>
                  <a:pt x="7923" y="103125"/>
                </a:lnTo>
                <a:lnTo>
                  <a:pt x="95231" y="103125"/>
                </a:lnTo>
                <a:cubicBezTo>
                  <a:pt x="97538" y="103125"/>
                  <a:pt x="99436" y="101917"/>
                  <a:pt x="100923" y="99500"/>
                </a:cubicBezTo>
                <a:lnTo>
                  <a:pt x="100923" y="99500"/>
                </a:lnTo>
                <a:cubicBezTo>
                  <a:pt x="102410" y="97083"/>
                  <a:pt x="103154" y="94000"/>
                  <a:pt x="103154" y="90250"/>
                </a:cubicBezTo>
                <a:lnTo>
                  <a:pt x="103154" y="90250"/>
                </a:lnTo>
                <a:cubicBezTo>
                  <a:pt x="103154" y="86500"/>
                  <a:pt x="102410" y="83417"/>
                  <a:pt x="100923" y="81000"/>
                </a:cubicBezTo>
                <a:lnTo>
                  <a:pt x="100923" y="81000"/>
                </a:lnTo>
                <a:cubicBezTo>
                  <a:pt x="99436" y="78583"/>
                  <a:pt x="97538" y="77375"/>
                  <a:pt x="95231" y="77375"/>
                </a:cubicBezTo>
                <a:lnTo>
                  <a:pt x="95231" y="77375"/>
                </a:lnTo>
                <a:lnTo>
                  <a:pt x="7923" y="77375"/>
                </a:lnTo>
              </a:path>
            </a:pathLst>
          </a:custGeom>
          <a:solidFill>
            <a:srgbClr val="B4834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356415-16"/>
          <p:cNvSpPr/>
          <p:nvPr/>
        </p:nvSpPr>
        <p:spPr>
          <a:xfrm>
            <a:off x="400050" y="1072530"/>
            <a:ext cx="314325" cy="314325"/>
          </a:xfrm>
          <a:prstGeom prst="ellipse">
            <a:avLst/>
          </a:prstGeom>
          <a:solidFill>
            <a:srgbClr val="B45A2B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359421-93"/>
          <p:cNvSpPr/>
          <p:nvPr/>
        </p:nvSpPr>
        <p:spPr>
          <a:xfrm>
            <a:off x="444698" y="1129680"/>
            <a:ext cx="225028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750" y="9571"/>
                </a:moveTo>
                <a:lnTo>
                  <a:pt x="49750" y="9571"/>
                </a:lnTo>
                <a:lnTo>
                  <a:pt x="63042" y="15238"/>
                </a:lnTo>
                <a:lnTo>
                  <a:pt x="49208" y="21476"/>
                </a:lnTo>
                <a:lnTo>
                  <a:pt x="35375" y="15238"/>
                </a:lnTo>
                <a:lnTo>
                  <a:pt x="48708" y="9571"/>
                </a:lnTo>
                <a:cubicBezTo>
                  <a:pt x="49042" y="9444"/>
                  <a:pt x="49389" y="9444"/>
                  <a:pt x="49750" y="9571"/>
                </a:cubicBezTo>
                <a:lnTo>
                  <a:pt x="49750" y="9571"/>
                </a:lnTo>
                <a:moveTo>
                  <a:pt x="23250" y="18143"/>
                </a:moveTo>
                <a:lnTo>
                  <a:pt x="23250" y="18143"/>
                </a:lnTo>
                <a:lnTo>
                  <a:pt x="23250" y="40048"/>
                </a:lnTo>
                <a:cubicBezTo>
                  <a:pt x="23028" y="40048"/>
                  <a:pt x="22792" y="40111"/>
                  <a:pt x="22542" y="40238"/>
                </a:cubicBezTo>
                <a:lnTo>
                  <a:pt x="22542" y="40238"/>
                </a:lnTo>
                <a:lnTo>
                  <a:pt x="6167" y="47286"/>
                </a:lnTo>
                <a:cubicBezTo>
                  <a:pt x="2278" y="49222"/>
                  <a:pt x="222" y="52667"/>
                  <a:pt x="0" y="57619"/>
                </a:cubicBezTo>
                <a:lnTo>
                  <a:pt x="0" y="57619"/>
                </a:lnTo>
                <a:lnTo>
                  <a:pt x="0" y="80857"/>
                </a:lnTo>
                <a:cubicBezTo>
                  <a:pt x="111" y="85429"/>
                  <a:pt x="2042" y="88746"/>
                  <a:pt x="5792" y="90810"/>
                </a:cubicBezTo>
                <a:lnTo>
                  <a:pt x="5792" y="90810"/>
                </a:lnTo>
                <a:lnTo>
                  <a:pt x="22208" y="99000"/>
                </a:lnTo>
                <a:cubicBezTo>
                  <a:pt x="24708" y="100333"/>
                  <a:pt x="27278" y="100333"/>
                  <a:pt x="29917" y="99000"/>
                </a:cubicBezTo>
                <a:lnTo>
                  <a:pt x="29917" y="99000"/>
                </a:lnTo>
                <a:lnTo>
                  <a:pt x="49208" y="89476"/>
                </a:lnTo>
                <a:lnTo>
                  <a:pt x="68708" y="99000"/>
                </a:lnTo>
                <a:cubicBezTo>
                  <a:pt x="71208" y="100333"/>
                  <a:pt x="73764" y="100333"/>
                  <a:pt x="76375" y="99000"/>
                </a:cubicBezTo>
                <a:lnTo>
                  <a:pt x="76375" y="99000"/>
                </a:lnTo>
                <a:lnTo>
                  <a:pt x="92792" y="90810"/>
                </a:lnTo>
                <a:cubicBezTo>
                  <a:pt x="96431" y="88873"/>
                  <a:pt x="98319" y="85556"/>
                  <a:pt x="98458" y="80857"/>
                </a:cubicBezTo>
                <a:lnTo>
                  <a:pt x="98458" y="80857"/>
                </a:lnTo>
                <a:lnTo>
                  <a:pt x="98458" y="57619"/>
                </a:lnTo>
                <a:cubicBezTo>
                  <a:pt x="98208" y="52667"/>
                  <a:pt x="96153" y="49222"/>
                  <a:pt x="92292" y="47286"/>
                </a:cubicBezTo>
                <a:lnTo>
                  <a:pt x="92292" y="47286"/>
                </a:lnTo>
                <a:lnTo>
                  <a:pt x="75875" y="40238"/>
                </a:lnTo>
                <a:cubicBezTo>
                  <a:pt x="75653" y="40111"/>
                  <a:pt x="75431" y="40048"/>
                  <a:pt x="75208" y="40048"/>
                </a:cubicBezTo>
                <a:lnTo>
                  <a:pt x="75208" y="40048"/>
                </a:lnTo>
                <a:cubicBezTo>
                  <a:pt x="75208" y="40048"/>
                  <a:pt x="75208" y="40048"/>
                  <a:pt x="75208" y="40048"/>
                </a:cubicBezTo>
                <a:lnTo>
                  <a:pt x="75208" y="40048"/>
                </a:lnTo>
                <a:lnTo>
                  <a:pt x="75208" y="18143"/>
                </a:lnTo>
                <a:cubicBezTo>
                  <a:pt x="74958" y="13222"/>
                  <a:pt x="72903" y="9778"/>
                  <a:pt x="69042" y="7810"/>
                </a:cubicBezTo>
                <a:lnTo>
                  <a:pt x="69042" y="7810"/>
                </a:lnTo>
                <a:lnTo>
                  <a:pt x="52625" y="762"/>
                </a:lnTo>
                <a:cubicBezTo>
                  <a:pt x="50347" y="-254"/>
                  <a:pt x="48069" y="-254"/>
                  <a:pt x="45792" y="762"/>
                </a:cubicBezTo>
                <a:lnTo>
                  <a:pt x="45792" y="762"/>
                </a:lnTo>
                <a:lnTo>
                  <a:pt x="29375" y="7810"/>
                </a:lnTo>
                <a:cubicBezTo>
                  <a:pt x="25514" y="9778"/>
                  <a:pt x="23472" y="13222"/>
                  <a:pt x="23250" y="18143"/>
                </a:cubicBezTo>
                <a:lnTo>
                  <a:pt x="23250" y="18143"/>
                </a:lnTo>
                <a:moveTo>
                  <a:pt x="67000" y="41190"/>
                </a:moveTo>
                <a:lnTo>
                  <a:pt x="67000" y="41190"/>
                </a:lnTo>
                <a:lnTo>
                  <a:pt x="52958" y="47286"/>
                </a:lnTo>
                <a:lnTo>
                  <a:pt x="52958" y="29905"/>
                </a:lnTo>
                <a:lnTo>
                  <a:pt x="67000" y="23619"/>
                </a:lnTo>
                <a:lnTo>
                  <a:pt x="67000" y="41190"/>
                </a:lnTo>
                <a:moveTo>
                  <a:pt x="26500" y="49000"/>
                </a:moveTo>
                <a:lnTo>
                  <a:pt x="26500" y="49000"/>
                </a:lnTo>
                <a:lnTo>
                  <a:pt x="39833" y="54905"/>
                </a:lnTo>
                <a:lnTo>
                  <a:pt x="25958" y="60952"/>
                </a:lnTo>
                <a:lnTo>
                  <a:pt x="12125" y="54905"/>
                </a:lnTo>
                <a:lnTo>
                  <a:pt x="25458" y="49000"/>
                </a:lnTo>
                <a:cubicBezTo>
                  <a:pt x="25792" y="48873"/>
                  <a:pt x="26139" y="48873"/>
                  <a:pt x="26500" y="49000"/>
                </a:cubicBezTo>
                <a:lnTo>
                  <a:pt x="26500" y="49000"/>
                </a:lnTo>
                <a:moveTo>
                  <a:pt x="29750" y="88857"/>
                </a:moveTo>
                <a:lnTo>
                  <a:pt x="29750" y="88857"/>
                </a:lnTo>
                <a:lnTo>
                  <a:pt x="29750" y="69333"/>
                </a:lnTo>
                <a:lnTo>
                  <a:pt x="43750" y="63095"/>
                </a:lnTo>
                <a:lnTo>
                  <a:pt x="43750" y="81857"/>
                </a:lnTo>
                <a:lnTo>
                  <a:pt x="29750" y="88857"/>
                </a:lnTo>
                <a:moveTo>
                  <a:pt x="71958" y="49000"/>
                </a:moveTo>
                <a:lnTo>
                  <a:pt x="71958" y="49000"/>
                </a:lnTo>
                <a:cubicBezTo>
                  <a:pt x="72292" y="48873"/>
                  <a:pt x="72625" y="48873"/>
                  <a:pt x="72958" y="49000"/>
                </a:cubicBezTo>
                <a:lnTo>
                  <a:pt x="72958" y="49000"/>
                </a:lnTo>
                <a:lnTo>
                  <a:pt x="86292" y="54905"/>
                </a:lnTo>
                <a:lnTo>
                  <a:pt x="72458" y="60952"/>
                </a:lnTo>
                <a:lnTo>
                  <a:pt x="58625" y="54905"/>
                </a:lnTo>
                <a:lnTo>
                  <a:pt x="71958" y="49000"/>
                </a:lnTo>
                <a:moveTo>
                  <a:pt x="89375" y="82238"/>
                </a:moveTo>
                <a:lnTo>
                  <a:pt x="89375" y="82238"/>
                </a:lnTo>
                <a:lnTo>
                  <a:pt x="76208" y="88857"/>
                </a:lnTo>
                <a:lnTo>
                  <a:pt x="76208" y="69333"/>
                </a:lnTo>
                <a:lnTo>
                  <a:pt x="90250" y="63095"/>
                </a:lnTo>
                <a:lnTo>
                  <a:pt x="90250" y="80857"/>
                </a:lnTo>
                <a:cubicBezTo>
                  <a:pt x="90250" y="81524"/>
                  <a:pt x="89958" y="81984"/>
                  <a:pt x="89375" y="82238"/>
                </a:cubicBezTo>
                <a:lnTo>
                  <a:pt x="89375" y="82238"/>
                </a:lnTo>
              </a:path>
            </a:pathLst>
          </a:cu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356412-15"/>
          <p:cNvSpPr/>
          <p:nvPr/>
        </p:nvSpPr>
        <p:spPr>
          <a:xfrm>
            <a:off x="4206776" y="1139205"/>
            <a:ext cx="1257226" cy="180975"/>
          </a:xfrm>
          <a:prstGeom prst="roundRect">
            <a:avLst>
              <a:gd name="adj" fmla="val 50000"/>
            </a:avLst>
          </a:prstGeom>
          <a:solidFill>
            <a:srgbClr val="A0785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356424-17"/>
          <p:cNvSpPr/>
          <p:nvPr/>
        </p:nvSpPr>
        <p:spPr>
          <a:xfrm>
            <a:off x="400050" y="1544017"/>
            <a:ext cx="4086225" cy="12229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48" y="0"/>
                </a:moveTo>
                <a:lnTo>
                  <a:pt x="98252" y="0"/>
                </a:lnTo>
                <a:lnTo>
                  <a:pt x="98424" y="31"/>
                </a:lnTo>
                <a:lnTo>
                  <a:pt x="98592" y="109"/>
                </a:lnTo>
                <a:lnTo>
                  <a:pt x="98760" y="250"/>
                </a:lnTo>
                <a:lnTo>
                  <a:pt x="98921" y="445"/>
                </a:lnTo>
                <a:lnTo>
                  <a:pt x="99077" y="695"/>
                </a:lnTo>
                <a:lnTo>
                  <a:pt x="99224" y="984"/>
                </a:lnTo>
                <a:lnTo>
                  <a:pt x="99361" y="1328"/>
                </a:lnTo>
                <a:lnTo>
                  <a:pt x="99487" y="1719"/>
                </a:lnTo>
                <a:lnTo>
                  <a:pt x="99604" y="2141"/>
                </a:lnTo>
                <a:lnTo>
                  <a:pt x="99706" y="2602"/>
                </a:lnTo>
                <a:lnTo>
                  <a:pt x="99793" y="3094"/>
                </a:lnTo>
                <a:lnTo>
                  <a:pt x="99867" y="3617"/>
                </a:lnTo>
                <a:lnTo>
                  <a:pt x="99925" y="4156"/>
                </a:lnTo>
                <a:lnTo>
                  <a:pt x="99967" y="4719"/>
                </a:lnTo>
                <a:lnTo>
                  <a:pt x="99991" y="5281"/>
                </a:lnTo>
                <a:lnTo>
                  <a:pt x="100000" y="5859"/>
                </a:lnTo>
                <a:lnTo>
                  <a:pt x="100000" y="94141"/>
                </a:lnTo>
                <a:lnTo>
                  <a:pt x="99991" y="94719"/>
                </a:lnTo>
                <a:lnTo>
                  <a:pt x="99967" y="95281"/>
                </a:lnTo>
                <a:lnTo>
                  <a:pt x="99925" y="95844"/>
                </a:lnTo>
                <a:lnTo>
                  <a:pt x="99867" y="96383"/>
                </a:lnTo>
                <a:lnTo>
                  <a:pt x="99793" y="96906"/>
                </a:lnTo>
                <a:lnTo>
                  <a:pt x="99706" y="97398"/>
                </a:lnTo>
                <a:lnTo>
                  <a:pt x="99604" y="97859"/>
                </a:lnTo>
                <a:lnTo>
                  <a:pt x="99487" y="98281"/>
                </a:lnTo>
                <a:lnTo>
                  <a:pt x="99361" y="98672"/>
                </a:lnTo>
                <a:lnTo>
                  <a:pt x="99224" y="99016"/>
                </a:lnTo>
                <a:lnTo>
                  <a:pt x="99077" y="99305"/>
                </a:lnTo>
                <a:lnTo>
                  <a:pt x="98921" y="99555"/>
                </a:lnTo>
                <a:lnTo>
                  <a:pt x="98760" y="99750"/>
                </a:lnTo>
                <a:lnTo>
                  <a:pt x="98592" y="99891"/>
                </a:lnTo>
                <a:lnTo>
                  <a:pt x="98424" y="99969"/>
                </a:lnTo>
                <a:lnTo>
                  <a:pt x="98252" y="100000"/>
                </a:lnTo>
                <a:lnTo>
                  <a:pt x="1748" y="100000"/>
                </a:lnTo>
                <a:lnTo>
                  <a:pt x="1576" y="99969"/>
                </a:lnTo>
                <a:lnTo>
                  <a:pt x="1408" y="99891"/>
                </a:lnTo>
                <a:lnTo>
                  <a:pt x="1240" y="99750"/>
                </a:lnTo>
                <a:lnTo>
                  <a:pt x="1079" y="99555"/>
                </a:lnTo>
                <a:lnTo>
                  <a:pt x="923" y="99305"/>
                </a:lnTo>
                <a:lnTo>
                  <a:pt x="776" y="99016"/>
                </a:lnTo>
                <a:lnTo>
                  <a:pt x="639" y="98672"/>
                </a:lnTo>
                <a:lnTo>
                  <a:pt x="513" y="98281"/>
                </a:lnTo>
                <a:lnTo>
                  <a:pt x="396" y="97859"/>
                </a:lnTo>
                <a:lnTo>
                  <a:pt x="294" y="97398"/>
                </a:lnTo>
                <a:lnTo>
                  <a:pt x="207" y="96906"/>
                </a:lnTo>
                <a:lnTo>
                  <a:pt x="133" y="96383"/>
                </a:lnTo>
                <a:lnTo>
                  <a:pt x="75" y="95844"/>
                </a:lnTo>
                <a:lnTo>
                  <a:pt x="33" y="95281"/>
                </a:lnTo>
                <a:lnTo>
                  <a:pt x="9" y="94719"/>
                </a:lnTo>
                <a:lnTo>
                  <a:pt x="0" y="94141"/>
                </a:lnTo>
                <a:lnTo>
                  <a:pt x="0" y="5859"/>
                </a:lnTo>
                <a:lnTo>
                  <a:pt x="9" y="5281"/>
                </a:lnTo>
                <a:lnTo>
                  <a:pt x="33" y="4719"/>
                </a:lnTo>
                <a:lnTo>
                  <a:pt x="75" y="4156"/>
                </a:lnTo>
                <a:lnTo>
                  <a:pt x="133" y="3617"/>
                </a:lnTo>
                <a:lnTo>
                  <a:pt x="207" y="3094"/>
                </a:lnTo>
                <a:lnTo>
                  <a:pt x="294" y="2602"/>
                </a:lnTo>
                <a:lnTo>
                  <a:pt x="396" y="2141"/>
                </a:lnTo>
                <a:lnTo>
                  <a:pt x="513" y="1719"/>
                </a:lnTo>
                <a:lnTo>
                  <a:pt x="639" y="1328"/>
                </a:lnTo>
                <a:lnTo>
                  <a:pt x="776" y="984"/>
                </a:lnTo>
                <a:lnTo>
                  <a:pt x="923" y="695"/>
                </a:lnTo>
                <a:lnTo>
                  <a:pt x="1079" y="445"/>
                </a:lnTo>
                <a:lnTo>
                  <a:pt x="1240" y="250"/>
                </a:lnTo>
                <a:lnTo>
                  <a:pt x="1408" y="109"/>
                </a:lnTo>
                <a:lnTo>
                  <a:pt x="1576" y="31"/>
                </a:lnTo>
                <a:lnTo>
                  <a:pt x="1748" y="0"/>
                </a:lnTo>
                <a:close/>
              </a:path>
            </a:pathLst>
          </a:custGeom>
          <a:solidFill>
            <a:srgbClr val="FFF5EB">
              <a:alpha val="50000"/>
            </a:srgbClr>
          </a:solidFill>
          <a:ln>
            <a:noFill/>
          </a:ln>
          <a:effectLst>
            <a:outerShdw blurRad="71438" dist="14288" dir="5400000" sx="100000" sy="100000" kx="0" ky="0" algn="ctr">
              <a:srgbClr val="6446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5511356439-22"/>
          <p:cNvSpPr/>
          <p:nvPr/>
        </p:nvSpPr>
        <p:spPr>
          <a:xfrm>
            <a:off x="400050" y="1544017"/>
            <a:ext cx="71438" cy="12229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8"/>
                </a:lnTo>
                <a:lnTo>
                  <a:pt x="80491" y="112"/>
                </a:lnTo>
                <a:lnTo>
                  <a:pt x="70972" y="252"/>
                </a:lnTo>
                <a:lnTo>
                  <a:pt x="61732" y="445"/>
                </a:lnTo>
                <a:lnTo>
                  <a:pt x="52860" y="690"/>
                </a:lnTo>
                <a:lnTo>
                  <a:pt x="44443" y="984"/>
                </a:lnTo>
                <a:lnTo>
                  <a:pt x="36561" y="1326"/>
                </a:lnTo>
                <a:lnTo>
                  <a:pt x="29289" y="1711"/>
                </a:lnTo>
                <a:lnTo>
                  <a:pt x="22699" y="2136"/>
                </a:lnTo>
                <a:lnTo>
                  <a:pt x="16853" y="2596"/>
                </a:lnTo>
                <a:lnTo>
                  <a:pt x="11808" y="3088"/>
                </a:lnTo>
                <a:lnTo>
                  <a:pt x="7612" y="3606"/>
                </a:lnTo>
                <a:lnTo>
                  <a:pt x="4306" y="4146"/>
                </a:lnTo>
                <a:lnTo>
                  <a:pt x="1921" y="4702"/>
                </a:lnTo>
                <a:lnTo>
                  <a:pt x="482" y="5269"/>
                </a:lnTo>
                <a:lnTo>
                  <a:pt x="0" y="5841"/>
                </a:lnTo>
                <a:lnTo>
                  <a:pt x="0" y="94159"/>
                </a:lnTo>
                <a:lnTo>
                  <a:pt x="482" y="94731"/>
                </a:lnTo>
                <a:lnTo>
                  <a:pt x="1921" y="95298"/>
                </a:lnTo>
                <a:lnTo>
                  <a:pt x="4306" y="95854"/>
                </a:lnTo>
                <a:lnTo>
                  <a:pt x="7612" y="96394"/>
                </a:lnTo>
                <a:lnTo>
                  <a:pt x="11808" y="96912"/>
                </a:lnTo>
                <a:lnTo>
                  <a:pt x="16853" y="97404"/>
                </a:lnTo>
                <a:lnTo>
                  <a:pt x="22699" y="97864"/>
                </a:lnTo>
                <a:lnTo>
                  <a:pt x="29289" y="98289"/>
                </a:lnTo>
                <a:lnTo>
                  <a:pt x="36561" y="98674"/>
                </a:lnTo>
                <a:lnTo>
                  <a:pt x="44443" y="99016"/>
                </a:lnTo>
                <a:lnTo>
                  <a:pt x="52860" y="99310"/>
                </a:lnTo>
                <a:lnTo>
                  <a:pt x="61732" y="99555"/>
                </a:lnTo>
                <a:lnTo>
                  <a:pt x="70972" y="99748"/>
                </a:lnTo>
                <a:lnTo>
                  <a:pt x="80491" y="99888"/>
                </a:lnTo>
                <a:lnTo>
                  <a:pt x="90198" y="99972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040" y="99972"/>
                </a:lnTo>
                <a:lnTo>
                  <a:pt x="96098" y="99888"/>
                </a:lnTo>
                <a:lnTo>
                  <a:pt x="94194" y="99748"/>
                </a:lnTo>
                <a:lnTo>
                  <a:pt x="92346" y="99555"/>
                </a:lnTo>
                <a:lnTo>
                  <a:pt x="90572" y="99310"/>
                </a:lnTo>
                <a:lnTo>
                  <a:pt x="88889" y="99016"/>
                </a:lnTo>
                <a:lnTo>
                  <a:pt x="87312" y="98674"/>
                </a:lnTo>
                <a:lnTo>
                  <a:pt x="85858" y="98289"/>
                </a:lnTo>
                <a:lnTo>
                  <a:pt x="84540" y="97864"/>
                </a:lnTo>
                <a:lnTo>
                  <a:pt x="83371" y="97404"/>
                </a:lnTo>
                <a:lnTo>
                  <a:pt x="82362" y="96912"/>
                </a:lnTo>
                <a:lnTo>
                  <a:pt x="81522" y="96394"/>
                </a:lnTo>
                <a:lnTo>
                  <a:pt x="80861" y="95854"/>
                </a:lnTo>
                <a:lnTo>
                  <a:pt x="80384" y="95298"/>
                </a:lnTo>
                <a:lnTo>
                  <a:pt x="80096" y="94731"/>
                </a:lnTo>
                <a:lnTo>
                  <a:pt x="80000" y="94159"/>
                </a:lnTo>
                <a:lnTo>
                  <a:pt x="80000" y="5841"/>
                </a:lnTo>
                <a:lnTo>
                  <a:pt x="80096" y="5269"/>
                </a:lnTo>
                <a:lnTo>
                  <a:pt x="80384" y="4702"/>
                </a:lnTo>
                <a:lnTo>
                  <a:pt x="80861" y="4146"/>
                </a:lnTo>
                <a:lnTo>
                  <a:pt x="81522" y="3606"/>
                </a:lnTo>
                <a:lnTo>
                  <a:pt x="82362" y="3088"/>
                </a:lnTo>
                <a:lnTo>
                  <a:pt x="83371" y="2596"/>
                </a:lnTo>
                <a:lnTo>
                  <a:pt x="84540" y="2136"/>
                </a:lnTo>
                <a:lnTo>
                  <a:pt x="85858" y="1711"/>
                </a:lnTo>
                <a:lnTo>
                  <a:pt x="87312" y="1326"/>
                </a:lnTo>
                <a:lnTo>
                  <a:pt x="88889" y="984"/>
                </a:lnTo>
                <a:lnTo>
                  <a:pt x="90572" y="690"/>
                </a:lnTo>
                <a:lnTo>
                  <a:pt x="92346" y="445"/>
                </a:lnTo>
                <a:lnTo>
                  <a:pt x="94194" y="252"/>
                </a:lnTo>
                <a:lnTo>
                  <a:pt x="96098" y="112"/>
                </a:lnTo>
                <a:lnTo>
                  <a:pt x="98040" y="28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356491-50"/>
          <p:cNvSpPr/>
          <p:nvPr/>
        </p:nvSpPr>
        <p:spPr>
          <a:xfrm>
            <a:off x="600075" y="1672605"/>
            <a:ext cx="507578" cy="180008"/>
          </a:xfrm>
          <a:prstGeom prst="roundRect">
            <a:avLst>
              <a:gd name="adj" fmla="val 50000"/>
            </a:avLst>
          </a:pr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356462-31"/>
          <p:cNvSpPr/>
          <p:nvPr/>
        </p:nvSpPr>
        <p:spPr>
          <a:xfrm>
            <a:off x="600075" y="2159794"/>
            <a:ext cx="3743325" cy="261938"/>
          </a:xfrm>
          <a:prstGeom prst="roundRect">
            <a:avLst>
              <a:gd name="adj" fmla="val 21818"/>
            </a:avLst>
          </a:prstGeom>
          <a:solidFill>
            <a:srgbClr val="FFEBDC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5511356462-32"/>
          <p:cNvCxnSpPr/>
          <p:nvPr/>
        </p:nvCxnSpPr>
        <p:spPr>
          <a:xfrm>
            <a:off x="600075" y="2482453"/>
            <a:ext cx="3743325" cy="914"/>
          </a:xfrm>
          <a:prstGeom prst="line">
            <a:avLst/>
          </a:prstGeom>
          <a:ln w="7144" cap="flat">
            <a:solidFill>
              <a:srgbClr val="B45A2B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511359423-94"/>
          <p:cNvSpPr/>
          <p:nvPr/>
        </p:nvSpPr>
        <p:spPr>
          <a:xfrm>
            <a:off x="603424" y="2533650"/>
            <a:ext cx="73670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75" y="76727"/>
                </a:moveTo>
                <a:lnTo>
                  <a:pt x="70375" y="76727"/>
                </a:lnTo>
                <a:cubicBezTo>
                  <a:pt x="73458" y="70606"/>
                  <a:pt x="77917" y="64939"/>
                  <a:pt x="83750" y="59727"/>
                </a:cubicBezTo>
                <a:lnTo>
                  <a:pt x="83750" y="59727"/>
                </a:lnTo>
                <a:lnTo>
                  <a:pt x="83750" y="59727"/>
                </a:lnTo>
                <a:cubicBezTo>
                  <a:pt x="83750" y="59606"/>
                  <a:pt x="83750" y="59545"/>
                  <a:pt x="83750" y="59545"/>
                </a:cubicBezTo>
                <a:lnTo>
                  <a:pt x="83750" y="59545"/>
                </a:lnTo>
                <a:lnTo>
                  <a:pt x="83750" y="59545"/>
                </a:lnTo>
                <a:cubicBezTo>
                  <a:pt x="85250" y="58091"/>
                  <a:pt x="86708" y="56606"/>
                  <a:pt x="88125" y="55091"/>
                </a:cubicBezTo>
                <a:lnTo>
                  <a:pt x="88125" y="55091"/>
                </a:lnTo>
                <a:cubicBezTo>
                  <a:pt x="93625" y="49394"/>
                  <a:pt x="96458" y="42758"/>
                  <a:pt x="96625" y="35182"/>
                </a:cubicBezTo>
                <a:lnTo>
                  <a:pt x="96625" y="35182"/>
                </a:lnTo>
                <a:cubicBezTo>
                  <a:pt x="96292" y="25182"/>
                  <a:pt x="91542" y="16909"/>
                  <a:pt x="82375" y="10364"/>
                </a:cubicBezTo>
                <a:lnTo>
                  <a:pt x="82375" y="10364"/>
                </a:lnTo>
                <a:cubicBezTo>
                  <a:pt x="73458" y="3697"/>
                  <a:pt x="62125" y="242"/>
                  <a:pt x="48375" y="0"/>
                </a:cubicBezTo>
                <a:lnTo>
                  <a:pt x="48375" y="0"/>
                </a:lnTo>
                <a:cubicBezTo>
                  <a:pt x="34625" y="242"/>
                  <a:pt x="23250" y="3697"/>
                  <a:pt x="14250" y="10364"/>
                </a:cubicBezTo>
                <a:lnTo>
                  <a:pt x="14250" y="10364"/>
                </a:lnTo>
                <a:cubicBezTo>
                  <a:pt x="5083" y="16909"/>
                  <a:pt x="333" y="25182"/>
                  <a:pt x="0" y="35182"/>
                </a:cubicBezTo>
                <a:lnTo>
                  <a:pt x="0" y="35182"/>
                </a:lnTo>
                <a:cubicBezTo>
                  <a:pt x="167" y="42758"/>
                  <a:pt x="3000" y="49394"/>
                  <a:pt x="8500" y="55091"/>
                </a:cubicBezTo>
                <a:lnTo>
                  <a:pt x="8500" y="55091"/>
                </a:lnTo>
                <a:cubicBezTo>
                  <a:pt x="10000" y="56606"/>
                  <a:pt x="11458" y="58030"/>
                  <a:pt x="12875" y="59364"/>
                </a:cubicBezTo>
                <a:lnTo>
                  <a:pt x="12875" y="59364"/>
                </a:lnTo>
                <a:cubicBezTo>
                  <a:pt x="12875" y="59485"/>
                  <a:pt x="12875" y="59545"/>
                  <a:pt x="12875" y="59545"/>
                </a:cubicBezTo>
                <a:lnTo>
                  <a:pt x="12875" y="59545"/>
                </a:lnTo>
                <a:lnTo>
                  <a:pt x="12875" y="59545"/>
                </a:lnTo>
                <a:cubicBezTo>
                  <a:pt x="18792" y="64697"/>
                  <a:pt x="23292" y="70424"/>
                  <a:pt x="26375" y="76727"/>
                </a:cubicBezTo>
                <a:lnTo>
                  <a:pt x="26375" y="76727"/>
                </a:lnTo>
                <a:lnTo>
                  <a:pt x="70375" y="76727"/>
                </a:lnTo>
                <a:moveTo>
                  <a:pt x="48375" y="102273"/>
                </a:moveTo>
                <a:lnTo>
                  <a:pt x="48375" y="102273"/>
                </a:lnTo>
                <a:cubicBezTo>
                  <a:pt x="54542" y="102152"/>
                  <a:pt x="59750" y="100606"/>
                  <a:pt x="64000" y="97636"/>
                </a:cubicBezTo>
                <a:lnTo>
                  <a:pt x="64000" y="97636"/>
                </a:lnTo>
                <a:lnTo>
                  <a:pt x="64000" y="97636"/>
                </a:lnTo>
                <a:cubicBezTo>
                  <a:pt x="68000" y="94606"/>
                  <a:pt x="70125" y="90818"/>
                  <a:pt x="70375" y="86273"/>
                </a:cubicBezTo>
                <a:lnTo>
                  <a:pt x="70375" y="86273"/>
                </a:lnTo>
                <a:lnTo>
                  <a:pt x="70375" y="83091"/>
                </a:lnTo>
                <a:lnTo>
                  <a:pt x="26375" y="83091"/>
                </a:lnTo>
                <a:lnTo>
                  <a:pt x="26375" y="86273"/>
                </a:lnTo>
                <a:cubicBezTo>
                  <a:pt x="26542" y="90818"/>
                  <a:pt x="28625" y="94606"/>
                  <a:pt x="32625" y="97636"/>
                </a:cubicBezTo>
                <a:lnTo>
                  <a:pt x="32625" y="97636"/>
                </a:lnTo>
                <a:cubicBezTo>
                  <a:pt x="36875" y="100606"/>
                  <a:pt x="42125" y="102152"/>
                  <a:pt x="48375" y="102273"/>
                </a:cubicBezTo>
                <a:lnTo>
                  <a:pt x="48375" y="102273"/>
                </a:lnTo>
                <a:moveTo>
                  <a:pt x="26375" y="35182"/>
                </a:moveTo>
                <a:lnTo>
                  <a:pt x="26375" y="35182"/>
                </a:lnTo>
                <a:cubicBezTo>
                  <a:pt x="26208" y="37182"/>
                  <a:pt x="24750" y="38242"/>
                  <a:pt x="22000" y="38364"/>
                </a:cubicBezTo>
                <a:lnTo>
                  <a:pt x="22000" y="38364"/>
                </a:lnTo>
                <a:cubicBezTo>
                  <a:pt x="19250" y="38242"/>
                  <a:pt x="17792" y="37182"/>
                  <a:pt x="17625" y="35182"/>
                </a:cubicBezTo>
                <a:lnTo>
                  <a:pt x="17625" y="35182"/>
                </a:lnTo>
                <a:cubicBezTo>
                  <a:pt x="17792" y="28758"/>
                  <a:pt x="20792" y="23485"/>
                  <a:pt x="26625" y="19364"/>
                </a:cubicBezTo>
                <a:lnTo>
                  <a:pt x="26625" y="19364"/>
                </a:lnTo>
                <a:cubicBezTo>
                  <a:pt x="32292" y="15121"/>
                  <a:pt x="39542" y="12939"/>
                  <a:pt x="48375" y="12818"/>
                </a:cubicBezTo>
                <a:lnTo>
                  <a:pt x="48375" y="12818"/>
                </a:lnTo>
                <a:cubicBezTo>
                  <a:pt x="51125" y="12939"/>
                  <a:pt x="52583" y="14000"/>
                  <a:pt x="52750" y="16000"/>
                </a:cubicBezTo>
                <a:lnTo>
                  <a:pt x="52750" y="16000"/>
                </a:lnTo>
                <a:cubicBezTo>
                  <a:pt x="52583" y="18000"/>
                  <a:pt x="51125" y="19061"/>
                  <a:pt x="48375" y="19182"/>
                </a:cubicBezTo>
                <a:lnTo>
                  <a:pt x="48375" y="19182"/>
                </a:lnTo>
                <a:cubicBezTo>
                  <a:pt x="42125" y="19303"/>
                  <a:pt x="36875" y="20818"/>
                  <a:pt x="32625" y="23727"/>
                </a:cubicBezTo>
                <a:lnTo>
                  <a:pt x="32625" y="23727"/>
                </a:lnTo>
                <a:cubicBezTo>
                  <a:pt x="28625" y="26818"/>
                  <a:pt x="26542" y="30636"/>
                  <a:pt x="26375" y="35182"/>
                </a:cubicBezTo>
                <a:lnTo>
                  <a:pt x="26375" y="35182"/>
                </a:lnTo>
              </a:path>
            </a:pathLst>
          </a:cu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356428-18"/>
          <p:cNvSpPr/>
          <p:nvPr/>
        </p:nvSpPr>
        <p:spPr>
          <a:xfrm>
            <a:off x="4657725" y="1544017"/>
            <a:ext cx="4086225" cy="12229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48" y="0"/>
                </a:moveTo>
                <a:lnTo>
                  <a:pt x="98252" y="0"/>
                </a:lnTo>
                <a:lnTo>
                  <a:pt x="98424" y="31"/>
                </a:lnTo>
                <a:lnTo>
                  <a:pt x="98592" y="109"/>
                </a:lnTo>
                <a:lnTo>
                  <a:pt x="98760" y="250"/>
                </a:lnTo>
                <a:lnTo>
                  <a:pt x="98921" y="445"/>
                </a:lnTo>
                <a:lnTo>
                  <a:pt x="99077" y="695"/>
                </a:lnTo>
                <a:lnTo>
                  <a:pt x="99224" y="984"/>
                </a:lnTo>
                <a:lnTo>
                  <a:pt x="99361" y="1328"/>
                </a:lnTo>
                <a:lnTo>
                  <a:pt x="99487" y="1719"/>
                </a:lnTo>
                <a:lnTo>
                  <a:pt x="99604" y="2141"/>
                </a:lnTo>
                <a:lnTo>
                  <a:pt x="99706" y="2602"/>
                </a:lnTo>
                <a:lnTo>
                  <a:pt x="99793" y="3094"/>
                </a:lnTo>
                <a:lnTo>
                  <a:pt x="99867" y="3617"/>
                </a:lnTo>
                <a:lnTo>
                  <a:pt x="99925" y="4156"/>
                </a:lnTo>
                <a:lnTo>
                  <a:pt x="99967" y="4719"/>
                </a:lnTo>
                <a:lnTo>
                  <a:pt x="99991" y="5281"/>
                </a:lnTo>
                <a:lnTo>
                  <a:pt x="100000" y="5859"/>
                </a:lnTo>
                <a:lnTo>
                  <a:pt x="100000" y="94141"/>
                </a:lnTo>
                <a:lnTo>
                  <a:pt x="99991" y="94719"/>
                </a:lnTo>
                <a:lnTo>
                  <a:pt x="99967" y="95281"/>
                </a:lnTo>
                <a:lnTo>
                  <a:pt x="99925" y="95844"/>
                </a:lnTo>
                <a:lnTo>
                  <a:pt x="99867" y="96383"/>
                </a:lnTo>
                <a:lnTo>
                  <a:pt x="99793" y="96906"/>
                </a:lnTo>
                <a:lnTo>
                  <a:pt x="99706" y="97398"/>
                </a:lnTo>
                <a:lnTo>
                  <a:pt x="99604" y="97859"/>
                </a:lnTo>
                <a:lnTo>
                  <a:pt x="99487" y="98281"/>
                </a:lnTo>
                <a:lnTo>
                  <a:pt x="99361" y="98672"/>
                </a:lnTo>
                <a:lnTo>
                  <a:pt x="99224" y="99016"/>
                </a:lnTo>
                <a:lnTo>
                  <a:pt x="99077" y="99305"/>
                </a:lnTo>
                <a:lnTo>
                  <a:pt x="98921" y="99555"/>
                </a:lnTo>
                <a:lnTo>
                  <a:pt x="98760" y="99750"/>
                </a:lnTo>
                <a:lnTo>
                  <a:pt x="98592" y="99891"/>
                </a:lnTo>
                <a:lnTo>
                  <a:pt x="98424" y="99969"/>
                </a:lnTo>
                <a:lnTo>
                  <a:pt x="98252" y="100000"/>
                </a:lnTo>
                <a:lnTo>
                  <a:pt x="1748" y="100000"/>
                </a:lnTo>
                <a:lnTo>
                  <a:pt x="1576" y="99969"/>
                </a:lnTo>
                <a:lnTo>
                  <a:pt x="1408" y="99891"/>
                </a:lnTo>
                <a:lnTo>
                  <a:pt x="1240" y="99750"/>
                </a:lnTo>
                <a:lnTo>
                  <a:pt x="1079" y="99555"/>
                </a:lnTo>
                <a:lnTo>
                  <a:pt x="923" y="99305"/>
                </a:lnTo>
                <a:lnTo>
                  <a:pt x="776" y="99016"/>
                </a:lnTo>
                <a:lnTo>
                  <a:pt x="639" y="98672"/>
                </a:lnTo>
                <a:lnTo>
                  <a:pt x="513" y="98281"/>
                </a:lnTo>
                <a:lnTo>
                  <a:pt x="396" y="97859"/>
                </a:lnTo>
                <a:lnTo>
                  <a:pt x="294" y="97398"/>
                </a:lnTo>
                <a:lnTo>
                  <a:pt x="207" y="96906"/>
                </a:lnTo>
                <a:lnTo>
                  <a:pt x="133" y="96383"/>
                </a:lnTo>
                <a:lnTo>
                  <a:pt x="75" y="95844"/>
                </a:lnTo>
                <a:lnTo>
                  <a:pt x="33" y="95281"/>
                </a:lnTo>
                <a:lnTo>
                  <a:pt x="9" y="94719"/>
                </a:lnTo>
                <a:lnTo>
                  <a:pt x="0" y="94141"/>
                </a:lnTo>
                <a:lnTo>
                  <a:pt x="0" y="5859"/>
                </a:lnTo>
                <a:lnTo>
                  <a:pt x="9" y="5281"/>
                </a:lnTo>
                <a:lnTo>
                  <a:pt x="33" y="4719"/>
                </a:lnTo>
                <a:lnTo>
                  <a:pt x="75" y="4156"/>
                </a:lnTo>
                <a:lnTo>
                  <a:pt x="133" y="3617"/>
                </a:lnTo>
                <a:lnTo>
                  <a:pt x="207" y="3094"/>
                </a:lnTo>
                <a:lnTo>
                  <a:pt x="294" y="2602"/>
                </a:lnTo>
                <a:lnTo>
                  <a:pt x="396" y="2141"/>
                </a:lnTo>
                <a:lnTo>
                  <a:pt x="513" y="1719"/>
                </a:lnTo>
                <a:lnTo>
                  <a:pt x="639" y="1328"/>
                </a:lnTo>
                <a:lnTo>
                  <a:pt x="776" y="984"/>
                </a:lnTo>
                <a:lnTo>
                  <a:pt x="923" y="695"/>
                </a:lnTo>
                <a:lnTo>
                  <a:pt x="1079" y="445"/>
                </a:lnTo>
                <a:lnTo>
                  <a:pt x="1240" y="250"/>
                </a:lnTo>
                <a:lnTo>
                  <a:pt x="1408" y="109"/>
                </a:lnTo>
                <a:lnTo>
                  <a:pt x="1576" y="31"/>
                </a:lnTo>
                <a:lnTo>
                  <a:pt x="1748" y="0"/>
                </a:lnTo>
                <a:close/>
              </a:path>
            </a:pathLst>
          </a:custGeom>
          <a:solidFill>
            <a:srgbClr val="FFF5EB">
              <a:alpha val="50000"/>
            </a:srgbClr>
          </a:solidFill>
          <a:ln>
            <a:noFill/>
          </a:ln>
          <a:effectLst>
            <a:outerShdw blurRad="71438" dist="14288" dir="5400000" sx="100000" sy="100000" kx="0" ky="0" algn="ctr">
              <a:srgbClr val="6446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el-1785511356440-23"/>
          <p:cNvSpPr/>
          <p:nvPr/>
        </p:nvSpPr>
        <p:spPr>
          <a:xfrm>
            <a:off x="4657725" y="1544017"/>
            <a:ext cx="71438" cy="12229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8"/>
                </a:lnTo>
                <a:lnTo>
                  <a:pt x="80491" y="112"/>
                </a:lnTo>
                <a:lnTo>
                  <a:pt x="70972" y="252"/>
                </a:lnTo>
                <a:lnTo>
                  <a:pt x="61732" y="445"/>
                </a:lnTo>
                <a:lnTo>
                  <a:pt x="52860" y="690"/>
                </a:lnTo>
                <a:lnTo>
                  <a:pt x="44443" y="984"/>
                </a:lnTo>
                <a:lnTo>
                  <a:pt x="36561" y="1326"/>
                </a:lnTo>
                <a:lnTo>
                  <a:pt x="29289" y="1711"/>
                </a:lnTo>
                <a:lnTo>
                  <a:pt x="22699" y="2136"/>
                </a:lnTo>
                <a:lnTo>
                  <a:pt x="16853" y="2596"/>
                </a:lnTo>
                <a:lnTo>
                  <a:pt x="11808" y="3088"/>
                </a:lnTo>
                <a:lnTo>
                  <a:pt x="7612" y="3606"/>
                </a:lnTo>
                <a:lnTo>
                  <a:pt x="4306" y="4146"/>
                </a:lnTo>
                <a:lnTo>
                  <a:pt x="1921" y="4702"/>
                </a:lnTo>
                <a:lnTo>
                  <a:pt x="482" y="5269"/>
                </a:lnTo>
                <a:lnTo>
                  <a:pt x="0" y="5841"/>
                </a:lnTo>
                <a:lnTo>
                  <a:pt x="0" y="94159"/>
                </a:lnTo>
                <a:lnTo>
                  <a:pt x="482" y="94731"/>
                </a:lnTo>
                <a:lnTo>
                  <a:pt x="1921" y="95298"/>
                </a:lnTo>
                <a:lnTo>
                  <a:pt x="4306" y="95854"/>
                </a:lnTo>
                <a:lnTo>
                  <a:pt x="7612" y="96394"/>
                </a:lnTo>
                <a:lnTo>
                  <a:pt x="11808" y="96912"/>
                </a:lnTo>
                <a:lnTo>
                  <a:pt x="16853" y="97404"/>
                </a:lnTo>
                <a:lnTo>
                  <a:pt x="22699" y="97864"/>
                </a:lnTo>
                <a:lnTo>
                  <a:pt x="29289" y="98289"/>
                </a:lnTo>
                <a:lnTo>
                  <a:pt x="36561" y="98674"/>
                </a:lnTo>
                <a:lnTo>
                  <a:pt x="44443" y="99016"/>
                </a:lnTo>
                <a:lnTo>
                  <a:pt x="52860" y="99310"/>
                </a:lnTo>
                <a:lnTo>
                  <a:pt x="61732" y="99555"/>
                </a:lnTo>
                <a:lnTo>
                  <a:pt x="70972" y="99748"/>
                </a:lnTo>
                <a:lnTo>
                  <a:pt x="80491" y="99888"/>
                </a:lnTo>
                <a:lnTo>
                  <a:pt x="90198" y="99972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040" y="99972"/>
                </a:lnTo>
                <a:lnTo>
                  <a:pt x="96098" y="99888"/>
                </a:lnTo>
                <a:lnTo>
                  <a:pt x="94194" y="99748"/>
                </a:lnTo>
                <a:lnTo>
                  <a:pt x="92346" y="99555"/>
                </a:lnTo>
                <a:lnTo>
                  <a:pt x="90572" y="99310"/>
                </a:lnTo>
                <a:lnTo>
                  <a:pt x="88889" y="99016"/>
                </a:lnTo>
                <a:lnTo>
                  <a:pt x="87312" y="98674"/>
                </a:lnTo>
                <a:lnTo>
                  <a:pt x="85858" y="98289"/>
                </a:lnTo>
                <a:lnTo>
                  <a:pt x="84540" y="97864"/>
                </a:lnTo>
                <a:lnTo>
                  <a:pt x="83371" y="97404"/>
                </a:lnTo>
                <a:lnTo>
                  <a:pt x="82362" y="96912"/>
                </a:lnTo>
                <a:lnTo>
                  <a:pt x="81522" y="96394"/>
                </a:lnTo>
                <a:lnTo>
                  <a:pt x="80861" y="95854"/>
                </a:lnTo>
                <a:lnTo>
                  <a:pt x="80384" y="95298"/>
                </a:lnTo>
                <a:lnTo>
                  <a:pt x="80096" y="94731"/>
                </a:lnTo>
                <a:lnTo>
                  <a:pt x="80000" y="94159"/>
                </a:lnTo>
                <a:lnTo>
                  <a:pt x="80000" y="5841"/>
                </a:lnTo>
                <a:lnTo>
                  <a:pt x="80096" y="5269"/>
                </a:lnTo>
                <a:lnTo>
                  <a:pt x="80384" y="4702"/>
                </a:lnTo>
                <a:lnTo>
                  <a:pt x="80861" y="4146"/>
                </a:lnTo>
                <a:lnTo>
                  <a:pt x="81522" y="3606"/>
                </a:lnTo>
                <a:lnTo>
                  <a:pt x="82362" y="3088"/>
                </a:lnTo>
                <a:lnTo>
                  <a:pt x="83371" y="2596"/>
                </a:lnTo>
                <a:lnTo>
                  <a:pt x="84540" y="2136"/>
                </a:lnTo>
                <a:lnTo>
                  <a:pt x="85858" y="1711"/>
                </a:lnTo>
                <a:lnTo>
                  <a:pt x="87312" y="1326"/>
                </a:lnTo>
                <a:lnTo>
                  <a:pt x="88889" y="984"/>
                </a:lnTo>
                <a:lnTo>
                  <a:pt x="90572" y="690"/>
                </a:lnTo>
                <a:lnTo>
                  <a:pt x="92346" y="445"/>
                </a:lnTo>
                <a:lnTo>
                  <a:pt x="94194" y="252"/>
                </a:lnTo>
                <a:lnTo>
                  <a:pt x="96098" y="112"/>
                </a:lnTo>
                <a:lnTo>
                  <a:pt x="98040" y="28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356494-53"/>
          <p:cNvSpPr/>
          <p:nvPr/>
        </p:nvSpPr>
        <p:spPr>
          <a:xfrm>
            <a:off x="4857750" y="1672605"/>
            <a:ext cx="507578" cy="180008"/>
          </a:xfrm>
          <a:prstGeom prst="roundRect">
            <a:avLst>
              <a:gd name="adj" fmla="val 50000"/>
            </a:avLst>
          </a:pr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356467-35"/>
          <p:cNvSpPr/>
          <p:nvPr/>
        </p:nvSpPr>
        <p:spPr>
          <a:xfrm>
            <a:off x="4857750" y="2159794"/>
            <a:ext cx="3743325" cy="261938"/>
          </a:xfrm>
          <a:prstGeom prst="roundRect">
            <a:avLst>
              <a:gd name="adj" fmla="val 21818"/>
            </a:avLst>
          </a:prstGeom>
          <a:solidFill>
            <a:srgbClr val="FFEBDC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5511356467-36"/>
          <p:cNvCxnSpPr/>
          <p:nvPr/>
        </p:nvCxnSpPr>
        <p:spPr>
          <a:xfrm>
            <a:off x="4857750" y="2482453"/>
            <a:ext cx="3743325" cy="914"/>
          </a:xfrm>
          <a:prstGeom prst="line">
            <a:avLst/>
          </a:prstGeom>
          <a:ln w="7144" cap="flat">
            <a:solidFill>
              <a:srgbClr val="B45A2B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5511359424-95"/>
          <p:cNvSpPr/>
          <p:nvPr/>
        </p:nvSpPr>
        <p:spPr>
          <a:xfrm>
            <a:off x="4857750" y="2540347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4212" y="133"/>
                  <a:pt x="56515" y="1600"/>
                  <a:pt x="58091" y="4400"/>
                </a:cubicBezTo>
                <a:lnTo>
                  <a:pt x="58091" y="4400"/>
                </a:lnTo>
                <a:lnTo>
                  <a:pt x="101273" y="85300"/>
                </a:lnTo>
                <a:cubicBezTo>
                  <a:pt x="102606" y="88167"/>
                  <a:pt x="102606" y="91067"/>
                  <a:pt x="101273" y="94000"/>
                </a:cubicBezTo>
                <a:lnTo>
                  <a:pt x="101273" y="94000"/>
                </a:lnTo>
                <a:cubicBezTo>
                  <a:pt x="99697" y="96800"/>
                  <a:pt x="97364" y="98267"/>
                  <a:pt x="94273" y="98400"/>
                </a:cubicBezTo>
                <a:lnTo>
                  <a:pt x="94273" y="98400"/>
                </a:lnTo>
                <a:lnTo>
                  <a:pt x="8000" y="98400"/>
                </a:lnTo>
                <a:cubicBezTo>
                  <a:pt x="4909" y="98267"/>
                  <a:pt x="2576" y="96800"/>
                  <a:pt x="1000" y="94000"/>
                </a:cubicBezTo>
                <a:lnTo>
                  <a:pt x="1000" y="94000"/>
                </a:lnTo>
                <a:cubicBezTo>
                  <a:pt x="-333" y="91067"/>
                  <a:pt x="-333" y="88167"/>
                  <a:pt x="1000" y="85300"/>
                </a:cubicBezTo>
                <a:lnTo>
                  <a:pt x="1000" y="85300"/>
                </a:lnTo>
                <a:lnTo>
                  <a:pt x="44364" y="4400"/>
                </a:lnTo>
                <a:cubicBezTo>
                  <a:pt x="45939" y="1600"/>
                  <a:pt x="48212" y="133"/>
                  <a:pt x="51182" y="0"/>
                </a:cubicBezTo>
                <a:lnTo>
                  <a:pt x="51182" y="0"/>
                </a:lnTo>
                <a:moveTo>
                  <a:pt x="51182" y="28100"/>
                </a:moveTo>
                <a:lnTo>
                  <a:pt x="51182" y="28100"/>
                </a:lnTo>
                <a:cubicBezTo>
                  <a:pt x="48212" y="28433"/>
                  <a:pt x="46606" y="30200"/>
                  <a:pt x="46364" y="33400"/>
                </a:cubicBezTo>
                <a:lnTo>
                  <a:pt x="46364" y="33400"/>
                </a:lnTo>
                <a:lnTo>
                  <a:pt x="46364" y="58000"/>
                </a:lnTo>
                <a:cubicBezTo>
                  <a:pt x="46606" y="61200"/>
                  <a:pt x="48212" y="62967"/>
                  <a:pt x="51182" y="63300"/>
                </a:cubicBezTo>
                <a:lnTo>
                  <a:pt x="51182" y="63300"/>
                </a:lnTo>
                <a:cubicBezTo>
                  <a:pt x="54091" y="62967"/>
                  <a:pt x="55667" y="61200"/>
                  <a:pt x="55909" y="58000"/>
                </a:cubicBezTo>
                <a:lnTo>
                  <a:pt x="55909" y="58000"/>
                </a:lnTo>
                <a:lnTo>
                  <a:pt x="55909" y="33400"/>
                </a:lnTo>
                <a:cubicBezTo>
                  <a:pt x="55667" y="30200"/>
                  <a:pt x="54091" y="28433"/>
                  <a:pt x="51182" y="28100"/>
                </a:cubicBezTo>
                <a:lnTo>
                  <a:pt x="51182" y="28100"/>
                </a:lnTo>
                <a:moveTo>
                  <a:pt x="57545" y="77300"/>
                </a:moveTo>
                <a:lnTo>
                  <a:pt x="57545" y="77300"/>
                </a:lnTo>
                <a:cubicBezTo>
                  <a:pt x="57545" y="75300"/>
                  <a:pt x="56939" y="73633"/>
                  <a:pt x="55727" y="72300"/>
                </a:cubicBezTo>
                <a:lnTo>
                  <a:pt x="55727" y="72300"/>
                </a:lnTo>
                <a:lnTo>
                  <a:pt x="55727" y="72300"/>
                </a:lnTo>
                <a:cubicBezTo>
                  <a:pt x="54515" y="70967"/>
                  <a:pt x="53000" y="70300"/>
                  <a:pt x="51182" y="70300"/>
                </a:cubicBezTo>
                <a:lnTo>
                  <a:pt x="51182" y="70300"/>
                </a:lnTo>
                <a:cubicBezTo>
                  <a:pt x="49303" y="70300"/>
                  <a:pt x="47758" y="70967"/>
                  <a:pt x="46545" y="72300"/>
                </a:cubicBezTo>
                <a:lnTo>
                  <a:pt x="46545" y="72300"/>
                </a:lnTo>
                <a:cubicBezTo>
                  <a:pt x="45333" y="73633"/>
                  <a:pt x="44727" y="75300"/>
                  <a:pt x="44727" y="77300"/>
                </a:cubicBezTo>
                <a:lnTo>
                  <a:pt x="44727" y="77300"/>
                </a:lnTo>
                <a:cubicBezTo>
                  <a:pt x="44727" y="79367"/>
                  <a:pt x="45333" y="81067"/>
                  <a:pt x="46545" y="82400"/>
                </a:cubicBezTo>
                <a:lnTo>
                  <a:pt x="46545" y="82400"/>
                </a:lnTo>
                <a:cubicBezTo>
                  <a:pt x="47758" y="83733"/>
                  <a:pt x="49303" y="84400"/>
                  <a:pt x="51182" y="84400"/>
                </a:cubicBezTo>
                <a:lnTo>
                  <a:pt x="51182" y="84400"/>
                </a:lnTo>
                <a:cubicBezTo>
                  <a:pt x="53000" y="84400"/>
                  <a:pt x="54515" y="83733"/>
                  <a:pt x="55727" y="82400"/>
                </a:cubicBezTo>
                <a:lnTo>
                  <a:pt x="55727" y="82400"/>
                </a:lnTo>
                <a:cubicBezTo>
                  <a:pt x="56939" y="81067"/>
                  <a:pt x="57545" y="79367"/>
                  <a:pt x="57545" y="77300"/>
                </a:cubicBezTo>
                <a:lnTo>
                  <a:pt x="57545" y="77300"/>
                </a:lnTo>
              </a:path>
            </a:pathLst>
          </a:cu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356432-19"/>
          <p:cNvSpPr/>
          <p:nvPr/>
        </p:nvSpPr>
        <p:spPr>
          <a:xfrm>
            <a:off x="400050" y="2895600"/>
            <a:ext cx="2686050" cy="1389608"/>
          </a:xfrm>
          <a:prstGeom prst="roundRect">
            <a:avLst>
              <a:gd name="adj" fmla="val 5484"/>
            </a:avLst>
          </a:prstGeom>
          <a:solidFill>
            <a:srgbClr val="F0E6D7">
              <a:alpha val="35000"/>
            </a:srgbClr>
          </a:solidFill>
          <a:ln w="7144" algn="in">
            <a:solidFill>
              <a:srgbClr val="A0785A">
                <a:alpha val="12000"/>
              </a:srgbClr>
            </a:solidFill>
            <a:prstDash val="solid"/>
          </a:ln>
          <a:effectLst>
            <a:outerShdw blurRad="28575" dist="7144" dir="5400000" sx="100000" sy="100000" kx="0" ky="0" algn="ctr">
              <a:srgbClr val="644628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8" name="el-1785511356484-46"/>
          <p:cNvCxnSpPr/>
          <p:nvPr/>
        </p:nvCxnSpPr>
        <p:spPr>
          <a:xfrm>
            <a:off x="521494" y="3220641"/>
            <a:ext cx="2443163" cy="914"/>
          </a:xfrm>
          <a:prstGeom prst="line">
            <a:avLst/>
          </a:prstGeom>
          <a:ln w="7144" cap="flat">
            <a:solidFill>
              <a:srgbClr val="B4834A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5511356498-56"/>
          <p:cNvSpPr/>
          <p:nvPr/>
        </p:nvSpPr>
        <p:spPr>
          <a:xfrm>
            <a:off x="521494" y="3002756"/>
            <a:ext cx="185738" cy="185738"/>
          </a:xfrm>
          <a:prstGeom prst="ellipse">
            <a:avLst/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5511356475-43"/>
          <p:cNvCxnSpPr/>
          <p:nvPr/>
        </p:nvCxnSpPr>
        <p:spPr>
          <a:xfrm>
            <a:off x="521494" y="3829720"/>
            <a:ext cx="2443163" cy="914"/>
          </a:xfrm>
          <a:prstGeom prst="line">
            <a:avLst/>
          </a:prstGeom>
          <a:ln w="7144" cap="flat">
            <a:solidFill>
              <a:srgbClr val="A0785A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5511356436-20"/>
          <p:cNvSpPr/>
          <p:nvPr/>
        </p:nvSpPr>
        <p:spPr>
          <a:xfrm>
            <a:off x="3228975" y="2895600"/>
            <a:ext cx="2686050" cy="1389608"/>
          </a:xfrm>
          <a:prstGeom prst="roundRect">
            <a:avLst>
              <a:gd name="adj" fmla="val 5484"/>
            </a:avLst>
          </a:prstGeom>
          <a:solidFill>
            <a:srgbClr val="F0E6D7">
              <a:alpha val="35000"/>
            </a:srgbClr>
          </a:solidFill>
          <a:ln w="7144" algn="in">
            <a:solidFill>
              <a:srgbClr val="A0785A">
                <a:alpha val="12000"/>
              </a:srgbClr>
            </a:solidFill>
            <a:prstDash val="solid"/>
          </a:ln>
          <a:effectLst>
            <a:outerShdw blurRad="28575" dist="7144" dir="5400000" sx="100000" sy="100000" kx="0" ky="0" algn="ctr">
              <a:srgbClr val="644628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32" name="el-1785511356485-47"/>
          <p:cNvCxnSpPr/>
          <p:nvPr/>
        </p:nvCxnSpPr>
        <p:spPr>
          <a:xfrm>
            <a:off x="3350419" y="3220641"/>
            <a:ext cx="2443163" cy="914"/>
          </a:xfrm>
          <a:prstGeom prst="line">
            <a:avLst/>
          </a:prstGeom>
          <a:ln w="7144" cap="flat">
            <a:solidFill>
              <a:srgbClr val="B4834A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5511356501-59"/>
          <p:cNvSpPr/>
          <p:nvPr/>
        </p:nvSpPr>
        <p:spPr>
          <a:xfrm>
            <a:off x="3350419" y="3002756"/>
            <a:ext cx="185738" cy="185738"/>
          </a:xfrm>
          <a:prstGeom prst="ellipse">
            <a:avLst/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5511356476-44"/>
          <p:cNvCxnSpPr/>
          <p:nvPr/>
        </p:nvCxnSpPr>
        <p:spPr>
          <a:xfrm>
            <a:off x="3350419" y="3829720"/>
            <a:ext cx="2443163" cy="914"/>
          </a:xfrm>
          <a:prstGeom prst="line">
            <a:avLst/>
          </a:prstGeom>
          <a:ln w="7144" cap="flat">
            <a:solidFill>
              <a:srgbClr val="A0785A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5511356439-21"/>
          <p:cNvSpPr/>
          <p:nvPr/>
        </p:nvSpPr>
        <p:spPr>
          <a:xfrm>
            <a:off x="6057900" y="2895600"/>
            <a:ext cx="2686050" cy="1389608"/>
          </a:xfrm>
          <a:prstGeom prst="roundRect">
            <a:avLst>
              <a:gd name="adj" fmla="val 5484"/>
            </a:avLst>
          </a:prstGeom>
          <a:solidFill>
            <a:srgbClr val="F0E6D7">
              <a:alpha val="35000"/>
            </a:srgbClr>
          </a:solidFill>
          <a:ln w="7144" algn="in">
            <a:solidFill>
              <a:srgbClr val="A0785A">
                <a:alpha val="12000"/>
              </a:srgbClr>
            </a:solidFill>
            <a:prstDash val="solid"/>
          </a:ln>
          <a:effectLst>
            <a:outerShdw blurRad="28575" dist="7144" dir="5400000" sx="100000" sy="100000" kx="0" ky="0" algn="ctr">
              <a:srgbClr val="644628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36" name="el-1785511356485-48"/>
          <p:cNvCxnSpPr/>
          <p:nvPr/>
        </p:nvCxnSpPr>
        <p:spPr>
          <a:xfrm>
            <a:off x="6179344" y="3220641"/>
            <a:ext cx="2443163" cy="914"/>
          </a:xfrm>
          <a:prstGeom prst="line">
            <a:avLst/>
          </a:prstGeom>
          <a:ln w="7144" cap="flat">
            <a:solidFill>
              <a:srgbClr val="B4834A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5511356505-62"/>
          <p:cNvSpPr/>
          <p:nvPr/>
        </p:nvSpPr>
        <p:spPr>
          <a:xfrm>
            <a:off x="6179344" y="3002756"/>
            <a:ext cx="185738" cy="185738"/>
          </a:xfrm>
          <a:prstGeom prst="ellipse">
            <a:avLst/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5511356477-45"/>
          <p:cNvCxnSpPr/>
          <p:nvPr/>
        </p:nvCxnSpPr>
        <p:spPr>
          <a:xfrm>
            <a:off x="6179344" y="4012555"/>
            <a:ext cx="2443163" cy="914"/>
          </a:xfrm>
          <a:prstGeom prst="line">
            <a:avLst/>
          </a:prstGeom>
          <a:ln w="7144" cap="flat">
            <a:solidFill>
              <a:srgbClr val="A0785A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5511359415-89"/>
          <p:cNvSpPr/>
          <p:nvPr/>
        </p:nvSpPr>
        <p:spPr>
          <a:xfrm>
            <a:off x="401613" y="4920853"/>
            <a:ext cx="96887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879"/>
                  <a:pt x="6067" y="95879"/>
                  <a:pt x="8400" y="94182"/>
                </a:cubicBezTo>
                <a:lnTo>
                  <a:pt x="8400" y="94182"/>
                </a:lnTo>
                <a:lnTo>
                  <a:pt x="20100" y="83545"/>
                </a:lnTo>
                <a:lnTo>
                  <a:pt x="34000" y="83545"/>
                </a:lnTo>
                <a:cubicBezTo>
                  <a:pt x="44400" y="83424"/>
                  <a:pt x="53900" y="80879"/>
                  <a:pt x="62500" y="75909"/>
                </a:cubicBezTo>
                <a:lnTo>
                  <a:pt x="62500" y="75909"/>
                </a:lnTo>
                <a:cubicBezTo>
                  <a:pt x="63633" y="75121"/>
                  <a:pt x="64000" y="74242"/>
                  <a:pt x="63600" y="73273"/>
                </a:cubicBezTo>
                <a:lnTo>
                  <a:pt x="63600" y="73273"/>
                </a:lnTo>
                <a:cubicBezTo>
                  <a:pt x="63200" y="72303"/>
                  <a:pt x="62300" y="71758"/>
                  <a:pt x="60900" y="71636"/>
                </a:cubicBezTo>
                <a:lnTo>
                  <a:pt x="60900" y="71636"/>
                </a:lnTo>
                <a:cubicBezTo>
                  <a:pt x="59833" y="71455"/>
                  <a:pt x="59233" y="7087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76900" y="63727"/>
                </a:lnTo>
                <a:cubicBezTo>
                  <a:pt x="77433" y="63485"/>
                  <a:pt x="77900" y="63242"/>
                  <a:pt x="78300" y="63000"/>
                </a:cubicBezTo>
                <a:lnTo>
                  <a:pt x="78300" y="63000"/>
                </a:lnTo>
                <a:lnTo>
                  <a:pt x="83100" y="58727"/>
                </a:lnTo>
                <a:cubicBezTo>
                  <a:pt x="84033" y="57758"/>
                  <a:pt x="84233" y="56697"/>
                  <a:pt x="83700" y="55545"/>
                </a:cubicBezTo>
                <a:lnTo>
                  <a:pt x="83700" y="55545"/>
                </a:lnTo>
                <a:cubicBezTo>
                  <a:pt x="83167" y="54455"/>
                  <a:pt x="82133" y="53848"/>
                  <a:pt x="80600" y="53727"/>
                </a:cubicBezTo>
                <a:lnTo>
                  <a:pt x="806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6400" y="44000"/>
                </a:lnTo>
                <a:cubicBezTo>
                  <a:pt x="97333" y="43758"/>
                  <a:pt x="98000" y="43333"/>
                  <a:pt x="98400" y="42727"/>
                </a:cubicBezTo>
                <a:lnTo>
                  <a:pt x="98400" y="42727"/>
                </a:lnTo>
                <a:cubicBezTo>
                  <a:pt x="100600" y="38727"/>
                  <a:pt x="101700" y="34424"/>
                  <a:pt x="101700" y="29818"/>
                </a:cubicBezTo>
                <a:lnTo>
                  <a:pt x="101700" y="29818"/>
                </a:lnTo>
                <a:cubicBezTo>
                  <a:pt x="101567" y="21879"/>
                  <a:pt x="98500" y="15121"/>
                  <a:pt x="92500" y="9545"/>
                </a:cubicBezTo>
                <a:lnTo>
                  <a:pt x="92500" y="9545"/>
                </a:lnTo>
                <a:lnTo>
                  <a:pt x="91300" y="8364"/>
                </a:lnTo>
                <a:cubicBezTo>
                  <a:pt x="85100" y="2909"/>
                  <a:pt x="77633" y="121"/>
                  <a:pt x="68900" y="0"/>
                </a:cubicBezTo>
                <a:lnTo>
                  <a:pt x="68900" y="0"/>
                </a:lnTo>
                <a:cubicBezTo>
                  <a:pt x="60167" y="121"/>
                  <a:pt x="52733" y="2909"/>
                  <a:pt x="46600" y="8364"/>
                </a:cubicBezTo>
                <a:lnTo>
                  <a:pt x="46600" y="8364"/>
                </a:lnTo>
                <a:lnTo>
                  <a:pt x="25200" y="27818"/>
                </a:lnTo>
                <a:cubicBezTo>
                  <a:pt x="20267" y="32242"/>
                  <a:pt x="16500" y="37394"/>
                  <a:pt x="13900" y="43273"/>
                </a:cubicBezTo>
                <a:lnTo>
                  <a:pt x="13900" y="43273"/>
                </a:lnTo>
                <a:cubicBezTo>
                  <a:pt x="11167" y="49091"/>
                  <a:pt x="9800" y="55182"/>
                  <a:pt x="9800" y="61545"/>
                </a:cubicBezTo>
                <a:lnTo>
                  <a:pt x="9800" y="61545"/>
                </a:lnTo>
                <a:lnTo>
                  <a:pt x="9800" y="71818"/>
                </a:lnTo>
                <a:lnTo>
                  <a:pt x="48800" y="36545"/>
                </a:lnTo>
                <a:cubicBezTo>
                  <a:pt x="50333" y="35394"/>
                  <a:pt x="51833" y="35394"/>
                  <a:pt x="53300" y="36545"/>
                </a:cubicBezTo>
                <a:lnTo>
                  <a:pt x="53300" y="36545"/>
                </a:lnTo>
                <a:cubicBezTo>
                  <a:pt x="54433" y="37636"/>
                  <a:pt x="54567" y="3887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8B6B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359419-91"/>
          <p:cNvSpPr/>
          <p:nvPr/>
        </p:nvSpPr>
        <p:spPr>
          <a:xfrm>
            <a:off x="6933754" y="493037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359420-92"/>
          <p:cNvSpPr/>
          <p:nvPr/>
        </p:nvSpPr>
        <p:spPr>
          <a:xfrm>
            <a:off x="7404497" y="493037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1356383-6"/>
          <p:cNvSpPr txBox="1"/>
          <p:nvPr/>
        </p:nvSpPr>
        <p:spPr>
          <a:xfrm>
            <a:off x="478631" y="186928"/>
            <a:ext cx="1613371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0025">
              <a:lnSpc>
                <a:spcPct val="100000"/>
              </a:lnSpc>
            </a:pPr>
            <a:r>
              <a:rPr b="1" sz="900" spc="113">
                <a:solidFill>
                  <a:srgbClr val="8B5A2B"/>
                </a:solidFill>
                <a:latin typeface="Times New Roman"/>
                <a:ea typeface="Times New Roman"/>
                <a:cs typeface="Times New Roman"/>
              </a:rPr>
              <a:t>第五章 · 等式的性质</a:t>
            </a:r>
            <a:endParaRPr/>
          </a:p>
        </p:txBody>
      </p:sp>
      <p:sp>
        <p:nvSpPr>
          <p:cNvPr id="43" name="el-1785511356391-10"/>
          <p:cNvSpPr txBox="1"/>
          <p:nvPr/>
        </p:nvSpPr>
        <p:spPr>
          <a:xfrm>
            <a:off x="2206303" y="170259"/>
            <a:ext cx="971550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5F3F28"/>
                </a:solidFill>
                <a:latin typeface="Times New Roman"/>
                <a:ea typeface="Times New Roman"/>
                <a:cs typeface="Times New Roman"/>
              </a:rPr>
              <a:t>解方程的依据</a:t>
            </a:r>
            <a:endParaRPr/>
          </a:p>
        </p:txBody>
      </p:sp>
      <p:sp>
        <p:nvSpPr>
          <p:cNvPr id="44" name="el-1785511356409-13"/>
          <p:cNvSpPr txBox="1"/>
          <p:nvPr/>
        </p:nvSpPr>
        <p:spPr>
          <a:xfrm>
            <a:off x="800100" y="1092547"/>
            <a:ext cx="3320951" cy="2742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 spc="113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等式的性质——解方程的依据</a:t>
            </a:r>
            <a:endParaRPr/>
          </a:p>
        </p:txBody>
      </p:sp>
      <p:sp>
        <p:nvSpPr>
          <p:cNvPr id="45" name="el-1785511356409-14"/>
          <p:cNvSpPr txBox="1"/>
          <p:nvPr/>
        </p:nvSpPr>
        <p:spPr>
          <a:xfrm>
            <a:off x="4321076" y="1153492"/>
            <a:ext cx="1207219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性质 · 示例 · 步骤</a:t>
            </a:r>
            <a:endParaRPr/>
          </a:p>
        </p:txBody>
      </p:sp>
      <p:sp>
        <p:nvSpPr>
          <p:cNvPr id="46" name="el-1785511356489-49"/>
          <p:cNvSpPr txBox="1"/>
          <p:nvPr/>
        </p:nvSpPr>
        <p:spPr>
          <a:xfrm>
            <a:off x="700088" y="1701180"/>
            <a:ext cx="457572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性质 1</a:t>
            </a:r>
            <a:endParaRPr/>
          </a:p>
        </p:txBody>
      </p:sp>
      <p:sp>
        <p:nvSpPr>
          <p:cNvPr id="47" name="el-1785511356492-51"/>
          <p:cNvSpPr txBox="1"/>
          <p:nvPr/>
        </p:nvSpPr>
        <p:spPr>
          <a:xfrm>
            <a:off x="1179091" y="1679228"/>
            <a:ext cx="654100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加减同数</a:t>
            </a:r>
            <a:endParaRPr/>
          </a:p>
        </p:txBody>
      </p:sp>
      <p:sp>
        <p:nvSpPr>
          <p:cNvPr id="48" name="el-1785511356458-29"/>
          <p:cNvSpPr txBox="1"/>
          <p:nvPr/>
        </p:nvSpPr>
        <p:spPr>
          <a:xfrm>
            <a:off x="600075" y="1909763"/>
            <a:ext cx="380761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等式两边加（或减）同一个数（或式子），结果仍相等</a:t>
            </a:r>
            <a:endParaRPr/>
          </a:p>
        </p:txBody>
      </p:sp>
      <p:sp>
        <p:nvSpPr>
          <p:cNvPr id="49" name="el-1785511356459-30"/>
          <p:cNvSpPr txBox="1"/>
          <p:nvPr/>
        </p:nvSpPr>
        <p:spPr>
          <a:xfrm>
            <a:off x="521494" y="2216944"/>
            <a:ext cx="3900488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56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a = b → a ± c = b ± c</a:t>
            </a:r>
            <a:endParaRPr/>
          </a:p>
        </p:txBody>
      </p:sp>
      <p:sp>
        <p:nvSpPr>
          <p:cNvPr id="50" name="el-1785511356448-24"/>
          <p:cNvSpPr txBox="1"/>
          <p:nvPr/>
        </p:nvSpPr>
        <p:spPr>
          <a:xfrm>
            <a:off x="600075" y="2528888"/>
            <a:ext cx="379690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8942">
              <a:lnSpc>
                <a:spcPct val="100000"/>
              </a:lnSpc>
            </a:pPr>
            <a:r>
              <a:rPr i="1" sz="840">
                <a:solidFill>
                  <a:srgbClr val="6F4F2F"/>
                </a:solidFill>
                <a:latin typeface="Times New Roman"/>
                <a:ea typeface="Times New Roman"/>
                <a:cs typeface="Times New Roman"/>
              </a:rPr>
              <a:t>移项的本质：两边同加/减同一个量</a:t>
            </a:r>
            <a:endParaRPr/>
          </a:p>
        </p:txBody>
      </p:sp>
      <p:sp>
        <p:nvSpPr>
          <p:cNvPr id="51" name="el-1785511356492-52"/>
          <p:cNvSpPr txBox="1"/>
          <p:nvPr/>
        </p:nvSpPr>
        <p:spPr>
          <a:xfrm>
            <a:off x="4957763" y="1701180"/>
            <a:ext cx="457572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性质 2</a:t>
            </a:r>
            <a:endParaRPr/>
          </a:p>
        </p:txBody>
      </p:sp>
      <p:sp>
        <p:nvSpPr>
          <p:cNvPr id="52" name="el-1785511356495-54"/>
          <p:cNvSpPr txBox="1"/>
          <p:nvPr/>
        </p:nvSpPr>
        <p:spPr>
          <a:xfrm>
            <a:off x="5436766" y="1679228"/>
            <a:ext cx="654100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乘除同数</a:t>
            </a:r>
            <a:endParaRPr/>
          </a:p>
        </p:txBody>
      </p:sp>
      <p:sp>
        <p:nvSpPr>
          <p:cNvPr id="53" name="el-1785511356463-33"/>
          <p:cNvSpPr txBox="1"/>
          <p:nvPr/>
        </p:nvSpPr>
        <p:spPr>
          <a:xfrm>
            <a:off x="4857750" y="1909763"/>
            <a:ext cx="380761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等式两边乘同一个数，或除以同一个不为 0 的数，结果仍相等</a:t>
            </a:r>
            <a:endParaRPr/>
          </a:p>
        </p:txBody>
      </p:sp>
      <p:sp>
        <p:nvSpPr>
          <p:cNvPr id="54" name="el-1785511356464-34"/>
          <p:cNvSpPr txBox="1"/>
          <p:nvPr/>
        </p:nvSpPr>
        <p:spPr>
          <a:xfrm>
            <a:off x="4779169" y="2216944"/>
            <a:ext cx="3900488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56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a = b → ac = bc  |  a = b, c≠0 → a/c = b/c</a:t>
            </a:r>
            <a:endParaRPr/>
          </a:p>
        </p:txBody>
      </p:sp>
      <p:sp>
        <p:nvSpPr>
          <p:cNvPr id="55" name="el-1785511356450-25"/>
          <p:cNvSpPr txBox="1"/>
          <p:nvPr/>
        </p:nvSpPr>
        <p:spPr>
          <a:xfrm>
            <a:off x="4857750" y="2528888"/>
            <a:ext cx="379690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5731">
              <a:lnSpc>
                <a:spcPct val="100000"/>
              </a:lnSpc>
            </a:pPr>
            <a:r>
              <a:rPr i="1" sz="840">
                <a:solidFill>
                  <a:srgbClr val="6F4F2F"/>
                </a:solidFill>
                <a:latin typeface="Times New Roman"/>
                <a:ea typeface="Times New Roman"/>
                <a:cs typeface="Times New Roman"/>
              </a:rPr>
              <a:t>除数不能为 0，否则无意义</a:t>
            </a:r>
            <a:endParaRPr/>
          </a:p>
        </p:txBody>
      </p:sp>
      <p:sp>
        <p:nvSpPr>
          <p:cNvPr id="56" name="el-1785511356495-55"/>
          <p:cNvSpPr txBox="1"/>
          <p:nvPr/>
        </p:nvSpPr>
        <p:spPr>
          <a:xfrm>
            <a:off x="471488" y="3036094"/>
            <a:ext cx="285750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1</a:t>
            </a:r>
            <a:endParaRPr/>
          </a:p>
        </p:txBody>
      </p:sp>
      <p:sp>
        <p:nvSpPr>
          <p:cNvPr id="57" name="el-1785511356498-57"/>
          <p:cNvSpPr txBox="1"/>
          <p:nvPr/>
        </p:nvSpPr>
        <p:spPr>
          <a:xfrm>
            <a:off x="750094" y="3021806"/>
            <a:ext cx="556022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基础移项</a:t>
            </a:r>
            <a:endParaRPr/>
          </a:p>
        </p:txBody>
      </p:sp>
      <p:sp>
        <p:nvSpPr>
          <p:cNvPr id="58" name="el-1785511356468-37"/>
          <p:cNvSpPr txBox="1"/>
          <p:nvPr/>
        </p:nvSpPr>
        <p:spPr>
          <a:xfrm>
            <a:off x="442913" y="3324225"/>
            <a:ext cx="2600325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28">
                <a:solidFill>
                  <a:srgbClr val="2A4A6A"/>
                </a:solidFill>
                <a:latin typeface="Times New Roman"/>
                <a:ea typeface="Times New Roman"/>
                <a:cs typeface="Times New Roman"/>
              </a:rPr>
              <a:t>x + 7 = 26</a:t>
            </a:r>
            <a:endParaRPr/>
          </a:p>
        </p:txBody>
      </p:sp>
      <p:sp>
        <p:nvSpPr>
          <p:cNvPr id="59" name="el-1785511356452-26"/>
          <p:cNvSpPr txBox="1"/>
          <p:nvPr/>
        </p:nvSpPr>
        <p:spPr>
          <a:xfrm>
            <a:off x="521494" y="3586163"/>
            <a:ext cx="2500313" cy="182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两边减 7</a:t>
            </a: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 → x + 7 − 7 = 26 − 7</a:t>
            </a:r>
            <a:endParaRPr/>
          </a:p>
        </p:txBody>
      </p:sp>
      <p:sp>
        <p:nvSpPr>
          <p:cNvPr id="60" name="el-1785511356469-38"/>
          <p:cNvSpPr txBox="1"/>
          <p:nvPr/>
        </p:nvSpPr>
        <p:spPr>
          <a:xfrm>
            <a:off x="457200" y="3861867"/>
            <a:ext cx="250745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b="1" sz="1010">
                <a:solidFill>
                  <a:srgbClr val="2A4A2A"/>
                </a:solidFill>
                <a:latin typeface="Times New Roman"/>
                <a:ea typeface="Times New Roman"/>
                <a:cs typeface="Times New Roman"/>
              </a:rPr>
              <a:t>x = 19</a:t>
            </a:r>
            <a:endParaRPr/>
          </a:p>
        </p:txBody>
      </p:sp>
      <p:sp>
        <p:nvSpPr>
          <p:cNvPr id="61" name="el-1785511356499-58"/>
          <p:cNvSpPr txBox="1"/>
          <p:nvPr/>
        </p:nvSpPr>
        <p:spPr>
          <a:xfrm>
            <a:off x="3300413" y="3036094"/>
            <a:ext cx="285750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2</a:t>
            </a:r>
            <a:endParaRPr/>
          </a:p>
        </p:txBody>
      </p:sp>
      <p:sp>
        <p:nvSpPr>
          <p:cNvPr id="62" name="el-1785511356502-60"/>
          <p:cNvSpPr txBox="1"/>
          <p:nvPr/>
        </p:nvSpPr>
        <p:spPr>
          <a:xfrm>
            <a:off x="3579019" y="3021806"/>
            <a:ext cx="52328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系数化 1</a:t>
            </a:r>
            <a:endParaRPr/>
          </a:p>
        </p:txBody>
      </p:sp>
      <p:sp>
        <p:nvSpPr>
          <p:cNvPr id="63" name="el-1785511356469-39"/>
          <p:cNvSpPr txBox="1"/>
          <p:nvPr/>
        </p:nvSpPr>
        <p:spPr>
          <a:xfrm>
            <a:off x="3271838" y="3324225"/>
            <a:ext cx="2600325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28">
                <a:solidFill>
                  <a:srgbClr val="2A4A6A"/>
                </a:solidFill>
                <a:latin typeface="Times New Roman"/>
                <a:ea typeface="Times New Roman"/>
                <a:cs typeface="Times New Roman"/>
              </a:rPr>
              <a:t>−5x = 20</a:t>
            </a:r>
            <a:endParaRPr/>
          </a:p>
        </p:txBody>
      </p:sp>
      <p:sp>
        <p:nvSpPr>
          <p:cNvPr id="64" name="el-1785511356454-27"/>
          <p:cNvSpPr txBox="1"/>
          <p:nvPr/>
        </p:nvSpPr>
        <p:spPr>
          <a:xfrm>
            <a:off x="3350419" y="3586163"/>
            <a:ext cx="2500313" cy="182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两边除以 −5</a:t>
            </a: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 → (−5x) ÷ (−5) = 20 ÷ (−5)</a:t>
            </a:r>
            <a:endParaRPr/>
          </a:p>
        </p:txBody>
      </p:sp>
      <p:sp>
        <p:nvSpPr>
          <p:cNvPr id="65" name="el-1785511356470-40"/>
          <p:cNvSpPr txBox="1"/>
          <p:nvPr/>
        </p:nvSpPr>
        <p:spPr>
          <a:xfrm>
            <a:off x="3286125" y="3861867"/>
            <a:ext cx="250745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b="1" sz="1010">
                <a:solidFill>
                  <a:srgbClr val="2A4A2A"/>
                </a:solidFill>
                <a:latin typeface="Times New Roman"/>
                <a:ea typeface="Times New Roman"/>
                <a:cs typeface="Times New Roman"/>
              </a:rPr>
              <a:t>x = −4</a:t>
            </a:r>
            <a:endParaRPr/>
          </a:p>
        </p:txBody>
      </p:sp>
      <p:sp>
        <p:nvSpPr>
          <p:cNvPr id="66" name="el-1785511356503-61"/>
          <p:cNvSpPr txBox="1"/>
          <p:nvPr/>
        </p:nvSpPr>
        <p:spPr>
          <a:xfrm>
            <a:off x="6129338" y="3036094"/>
            <a:ext cx="285750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3</a:t>
            </a:r>
            <a:endParaRPr/>
          </a:p>
        </p:txBody>
      </p:sp>
      <p:sp>
        <p:nvSpPr>
          <p:cNvPr id="67" name="el-1785511356505-63"/>
          <p:cNvSpPr txBox="1"/>
          <p:nvPr/>
        </p:nvSpPr>
        <p:spPr>
          <a:xfrm>
            <a:off x="6407944" y="3021806"/>
            <a:ext cx="556022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两步求解</a:t>
            </a:r>
            <a:endParaRPr/>
          </a:p>
        </p:txBody>
      </p:sp>
      <p:sp>
        <p:nvSpPr>
          <p:cNvPr id="68" name="el-1785511356471-41"/>
          <p:cNvSpPr txBox="1"/>
          <p:nvPr/>
        </p:nvSpPr>
        <p:spPr>
          <a:xfrm>
            <a:off x="6100763" y="3324225"/>
            <a:ext cx="2600325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28">
                <a:solidFill>
                  <a:srgbClr val="2A4A6A"/>
                </a:solidFill>
                <a:latin typeface="Times New Roman"/>
                <a:ea typeface="Times New Roman"/>
                <a:cs typeface="Times New Roman"/>
              </a:rPr>
              <a:t>−⅓ x − 5 = 4</a:t>
            </a:r>
            <a:endParaRPr/>
          </a:p>
        </p:txBody>
      </p:sp>
      <p:sp>
        <p:nvSpPr>
          <p:cNvPr id="69" name="el-1785511356457-28"/>
          <p:cNvSpPr txBox="1"/>
          <p:nvPr/>
        </p:nvSpPr>
        <p:spPr>
          <a:xfrm>
            <a:off x="6179344" y="3586163"/>
            <a:ext cx="2454593" cy="3656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40"/>
              </a:lnSpc>
            </a:pP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两边加 5</a:t>
            </a: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→ −⅓ x = 9</a:t>
            </a:r>
            <a:endParaRPr/>
          </a:p>
          <a:p>
            <a:pPr algn="l">
              <a:lnSpc>
                <a:spcPts val="1440"/>
              </a:lnSpc>
            </a:pP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两边乘 −3</a:t>
            </a: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→ x = −27</a:t>
            </a:r>
            <a:endParaRPr/>
          </a:p>
        </p:txBody>
      </p:sp>
      <p:sp>
        <p:nvSpPr>
          <p:cNvPr id="70" name="el-1785511356472-42"/>
          <p:cNvSpPr txBox="1"/>
          <p:nvPr/>
        </p:nvSpPr>
        <p:spPr>
          <a:xfrm>
            <a:off x="6115050" y="4044702"/>
            <a:ext cx="250745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b="1" sz="1010">
                <a:solidFill>
                  <a:srgbClr val="2A4A2A"/>
                </a:solidFill>
                <a:latin typeface="Times New Roman"/>
                <a:ea typeface="Times New Roman"/>
                <a:cs typeface="Times New Roman"/>
              </a:rPr>
              <a:t>x = −27</a:t>
            </a:r>
            <a:endParaRPr/>
          </a:p>
        </p:txBody>
      </p:sp>
      <p:sp>
        <p:nvSpPr>
          <p:cNvPr id="71" name="el-1785511356388-8"/>
          <p:cNvSpPr txBox="1"/>
          <p:nvPr/>
        </p:nvSpPr>
        <p:spPr>
          <a:xfrm>
            <a:off x="400050" y="4916091"/>
            <a:ext cx="1312069" cy="119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3584">
              <a:lnSpc>
                <a:spcPct val="100000"/>
              </a:lnSpc>
            </a:pPr>
            <a:r>
              <a:rPr sz="780" spc="28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性质 · 解方程的核心依据</a:t>
            </a:r>
            <a:endParaRPr/>
          </a:p>
        </p:txBody>
      </p:sp>
      <p:sp>
        <p:nvSpPr>
          <p:cNvPr id="72" name="el-1785511356402-11"/>
          <p:cNvSpPr txBox="1"/>
          <p:nvPr/>
        </p:nvSpPr>
        <p:spPr>
          <a:xfrm>
            <a:off x="7048054" y="4916091"/>
            <a:ext cx="377874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06 / 12</a:t>
            </a:r>
            <a:endParaRPr/>
          </a:p>
        </p:txBody>
      </p:sp>
      <p:sp>
        <p:nvSpPr>
          <p:cNvPr id="73" name="el-1785511356402-12"/>
          <p:cNvSpPr txBox="1"/>
          <p:nvPr/>
        </p:nvSpPr>
        <p:spPr>
          <a:xfrm>
            <a:off x="7518797" y="4916091"/>
            <a:ext cx="1275159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等式的性质——化归的基础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356558-1"/>
          <p:cNvSpPr/>
          <p:nvPr/>
        </p:nvSpPr>
        <p:spPr>
          <a:xfrm>
            <a:off x="8729663" y="925785"/>
            <a:ext cx="14288" cy="32917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7A8B9E">
                  <a:alpha val="15000"/>
                </a:srgbClr>
              </a:gs>
              <a:gs pos="50000">
                <a:srgbClr val="AAB7C4">
                  <a:alpha val="15000"/>
                </a:srgbClr>
              </a:gs>
              <a:gs pos="100000">
                <a:srgbClr val="7A8B9E">
                  <a:alpha val="15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11356561-2"/>
          <p:cNvSpPr/>
          <p:nvPr/>
        </p:nvSpPr>
        <p:spPr>
          <a:xfrm>
            <a:off x="3286125" y="1285875"/>
            <a:ext cx="2571750" cy="2571750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8C5F37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5511356563-3"/>
          <p:cNvSpPr/>
          <p:nvPr/>
        </p:nvSpPr>
        <p:spPr>
          <a:xfrm>
            <a:off x="3786188" y="1785938"/>
            <a:ext cx="1571625" cy="1571625"/>
          </a:xfrm>
          <a:prstGeom prst="ellipse">
            <a:avLst/>
          </a:prstGeom>
          <a:solidFill>
            <a:srgbClr val="B47846">
              <a:alpha val="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" name="el-1785511357861-1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6" name="el-1785511357864-16"/>
          <p:cNvSpPr/>
          <p:nvPr/>
        </p:nvSpPr>
        <p:spPr>
          <a:xfrm>
            <a:off x="371475" y="617190"/>
            <a:ext cx="35719" cy="390904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55A3B">
                  <a:alpha val="20000"/>
                </a:srgbClr>
              </a:gs>
              <a:gs pos="50000">
                <a:srgbClr val="8F3A2A">
                  <a:alpha val="20000"/>
                </a:srgbClr>
              </a:gs>
              <a:gs pos="100000">
                <a:srgbClr val="B55A3B">
                  <a:alpha val="2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356576-8"/>
          <p:cNvSpPr/>
          <p:nvPr/>
        </p:nvSpPr>
        <p:spPr>
          <a:xfrm>
            <a:off x="4457700" y="4814888"/>
            <a:ext cx="28575" cy="28575"/>
          </a:xfrm>
          <a:prstGeom prst="ellipse">
            <a:avLst/>
          </a:prstGeom>
          <a:solidFill>
            <a:srgbClr val="B55A3B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356578-9"/>
          <p:cNvSpPr/>
          <p:nvPr/>
        </p:nvSpPr>
        <p:spPr>
          <a:xfrm>
            <a:off x="4543425" y="4800600"/>
            <a:ext cx="57150" cy="57150"/>
          </a:xfrm>
          <a:prstGeom prst="ellipse">
            <a:avLst/>
          </a:prstGeom>
          <a:solidFill>
            <a:srgbClr val="B55A3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356580-10"/>
          <p:cNvSpPr/>
          <p:nvPr/>
        </p:nvSpPr>
        <p:spPr>
          <a:xfrm>
            <a:off x="4657725" y="4814888"/>
            <a:ext cx="28575" cy="28575"/>
          </a:xfrm>
          <a:prstGeom prst="ellipse">
            <a:avLst/>
          </a:prstGeom>
          <a:solidFill>
            <a:srgbClr val="B55A3B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511356573-7"/>
          <p:cNvCxnSpPr/>
          <p:nvPr/>
        </p:nvCxnSpPr>
        <p:spPr>
          <a:xfrm>
            <a:off x="2732484" y="3126060"/>
            <a:ext cx="3679031" cy="914"/>
          </a:xfrm>
          <a:prstGeom prst="line">
            <a:avLst/>
          </a:prstGeom>
          <a:ln w="10716" cap="flat">
            <a:solidFill>
              <a:srgbClr val="6E4B37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11356586-11"/>
          <p:cNvSpPr/>
          <p:nvPr/>
        </p:nvSpPr>
        <p:spPr>
          <a:xfrm>
            <a:off x="4393406" y="2254895"/>
            <a:ext cx="42863" cy="42863"/>
          </a:xfrm>
          <a:prstGeom prst="ellipse">
            <a:avLst/>
          </a:prstGeom>
          <a:solidFill>
            <a:srgbClr val="B55A3B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356589-12"/>
          <p:cNvSpPr/>
          <p:nvPr/>
        </p:nvSpPr>
        <p:spPr>
          <a:xfrm>
            <a:off x="4536281" y="2240607"/>
            <a:ext cx="71438" cy="71438"/>
          </a:xfrm>
          <a:prstGeom prst="ellipse">
            <a:avLst/>
          </a:prstGeom>
          <a:solidFill>
            <a:srgbClr val="B55A3B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356591-13"/>
          <p:cNvSpPr/>
          <p:nvPr/>
        </p:nvSpPr>
        <p:spPr>
          <a:xfrm>
            <a:off x="4707731" y="2254895"/>
            <a:ext cx="42863" cy="42863"/>
          </a:xfrm>
          <a:prstGeom prst="ellipse">
            <a:avLst/>
          </a:prstGeom>
          <a:solidFill>
            <a:srgbClr val="B55A3B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356569-4"/>
          <p:cNvSpPr txBox="1"/>
          <p:nvPr/>
        </p:nvSpPr>
        <p:spPr>
          <a:xfrm>
            <a:off x="2475309" y="1597670"/>
            <a:ext cx="4193381" cy="51435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784628">
                <a:alpha val="6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4050" spc="225">
                <a:solidFill>
                  <a:srgbClr val="7D4B3A"/>
                </a:solidFill>
                <a:latin typeface="Segoe UI"/>
                <a:ea typeface="Segoe UI"/>
                <a:cs typeface="Segoe UI"/>
              </a:rPr>
              <a:t>5.2</a:t>
            </a:r>
            <a:endParaRPr/>
          </a:p>
        </p:txBody>
      </p:sp>
      <p:sp>
        <p:nvSpPr>
          <p:cNvPr id="15" name="el-1785511356570-5"/>
          <p:cNvSpPr txBox="1"/>
          <p:nvPr/>
        </p:nvSpPr>
        <p:spPr>
          <a:xfrm>
            <a:off x="2532459" y="2397770"/>
            <a:ext cx="4079081" cy="4800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150" spc="338">
                <a:solidFill>
                  <a:srgbClr val="3E2C20"/>
                </a:solidFill>
                <a:latin typeface="Segoe UI"/>
                <a:ea typeface="Segoe UI"/>
                <a:cs typeface="Segoe UI"/>
              </a:rPr>
              <a:t>解一元一次方程</a:t>
            </a:r>
            <a:endParaRPr/>
          </a:p>
        </p:txBody>
      </p:sp>
      <p:sp>
        <p:nvSpPr>
          <p:cNvPr id="16" name="el-1785511356570-6"/>
          <p:cNvSpPr txBox="1"/>
          <p:nvPr/>
        </p:nvSpPr>
        <p:spPr>
          <a:xfrm>
            <a:off x="2846784" y="3288581"/>
            <a:ext cx="3450431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169">
                <a:solidFill>
                  <a:srgbClr val="6B5A4A"/>
                </a:solidFill>
                <a:latin typeface="Segoe UI"/>
                <a:ea typeface="Segoe UI"/>
                <a:cs typeface="Segoe UI"/>
              </a:rPr>
              <a:t>移项、去括号、去分母——化归的思想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358566-1"/>
          <p:cNvSpPr/>
          <p:nvPr/>
        </p:nvSpPr>
        <p:spPr>
          <a:xfrm>
            <a:off x="285750" y="4000500"/>
            <a:ext cx="571500" cy="571500"/>
          </a:xfrm>
          <a:prstGeom prst="ellipse">
            <a:avLst/>
          </a:prstGeom>
          <a:gradFill rotWithShape="1">
            <a:gsLst>
              <a:gs pos="0">
                <a:srgbClr val="B4834A">
                  <a:alpha val="8000"/>
                </a:srgbClr>
              </a:gs>
              <a:gs pos="70000">
                <a:srgbClr val="B4834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11358568-2"/>
          <p:cNvSpPr/>
          <p:nvPr/>
        </p:nvSpPr>
        <p:spPr>
          <a:xfrm>
            <a:off x="8001000" y="714375"/>
            <a:ext cx="857250" cy="857250"/>
          </a:xfrm>
          <a:prstGeom prst="ellipse">
            <a:avLst/>
          </a:prstGeom>
          <a:gradFill rotWithShape="1">
            <a:gsLst>
              <a:gs pos="0">
                <a:srgbClr val="B45A2B">
                  <a:alpha val="5000"/>
                </a:srgbClr>
              </a:gs>
              <a:gs pos="70000">
                <a:srgbClr val="B45A2B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4" name="el-1785511364301-7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5" name="el-1785511358569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785A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511358571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78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358578-6"/>
          <p:cNvSpPr/>
          <p:nvPr/>
        </p:nvSpPr>
        <p:spPr>
          <a:xfrm>
            <a:off x="342900" y="158353"/>
            <a:ext cx="1808485" cy="190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4737" y="0"/>
                </a:lnTo>
                <a:lnTo>
                  <a:pt x="95253" y="250"/>
                </a:lnTo>
                <a:lnTo>
                  <a:pt x="95763" y="950"/>
                </a:lnTo>
                <a:lnTo>
                  <a:pt x="96263" y="2150"/>
                </a:lnTo>
                <a:lnTo>
                  <a:pt x="96753" y="3800"/>
                </a:lnTo>
                <a:lnTo>
                  <a:pt x="97216" y="5900"/>
                </a:lnTo>
                <a:lnTo>
                  <a:pt x="97663" y="8450"/>
                </a:lnTo>
                <a:lnTo>
                  <a:pt x="98074" y="11350"/>
                </a:lnTo>
                <a:lnTo>
                  <a:pt x="98458" y="14650"/>
                </a:lnTo>
                <a:lnTo>
                  <a:pt x="98805" y="18300"/>
                </a:lnTo>
                <a:lnTo>
                  <a:pt x="99111" y="22200"/>
                </a:lnTo>
                <a:lnTo>
                  <a:pt x="99379" y="26450"/>
                </a:lnTo>
                <a:lnTo>
                  <a:pt x="99600" y="30850"/>
                </a:lnTo>
                <a:lnTo>
                  <a:pt x="99774" y="35500"/>
                </a:lnTo>
                <a:lnTo>
                  <a:pt x="99900" y="40250"/>
                </a:lnTo>
                <a:lnTo>
                  <a:pt x="99974" y="45100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74" y="54900"/>
                </a:lnTo>
                <a:lnTo>
                  <a:pt x="99900" y="59750"/>
                </a:lnTo>
                <a:lnTo>
                  <a:pt x="99774" y="64500"/>
                </a:lnTo>
                <a:lnTo>
                  <a:pt x="99600" y="69150"/>
                </a:lnTo>
                <a:lnTo>
                  <a:pt x="99379" y="73550"/>
                </a:lnTo>
                <a:lnTo>
                  <a:pt x="99111" y="77800"/>
                </a:lnTo>
                <a:lnTo>
                  <a:pt x="98805" y="81700"/>
                </a:lnTo>
                <a:lnTo>
                  <a:pt x="98458" y="85350"/>
                </a:lnTo>
                <a:lnTo>
                  <a:pt x="98074" y="88650"/>
                </a:lnTo>
                <a:lnTo>
                  <a:pt x="97663" y="91550"/>
                </a:lnTo>
                <a:lnTo>
                  <a:pt x="97216" y="94100"/>
                </a:lnTo>
                <a:lnTo>
                  <a:pt x="96753" y="96200"/>
                </a:lnTo>
                <a:lnTo>
                  <a:pt x="96263" y="97850"/>
                </a:lnTo>
                <a:lnTo>
                  <a:pt x="95763" y="99050"/>
                </a:lnTo>
                <a:lnTo>
                  <a:pt x="95253" y="99750"/>
                </a:lnTo>
                <a:lnTo>
                  <a:pt x="94737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A0785A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358582-8"/>
          <p:cNvSpPr/>
          <p:nvPr/>
        </p:nvSpPr>
        <p:spPr>
          <a:xfrm>
            <a:off x="342900" y="158353"/>
            <a:ext cx="1808485" cy="190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1431" algn="in">
            <a:solidFill>
              <a:srgbClr val="B4834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511359976-96"/>
          <p:cNvSpPr/>
          <p:nvPr/>
        </p:nvSpPr>
        <p:spPr>
          <a:xfrm>
            <a:off x="478631" y="198834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273"/>
                </a:moveTo>
                <a:lnTo>
                  <a:pt x="0" y="10273"/>
                </a:lnTo>
                <a:lnTo>
                  <a:pt x="0" y="20455"/>
                </a:lnTo>
                <a:cubicBezTo>
                  <a:pt x="0" y="22455"/>
                  <a:pt x="500" y="24091"/>
                  <a:pt x="1500" y="25364"/>
                </a:cubicBezTo>
                <a:lnTo>
                  <a:pt x="1500" y="25364"/>
                </a:lnTo>
                <a:cubicBezTo>
                  <a:pt x="2500" y="26636"/>
                  <a:pt x="3786" y="27273"/>
                  <a:pt x="5357" y="27273"/>
                </a:cubicBezTo>
                <a:lnTo>
                  <a:pt x="5357" y="27273"/>
                </a:lnTo>
                <a:lnTo>
                  <a:pt x="8071" y="27273"/>
                </a:lnTo>
                <a:lnTo>
                  <a:pt x="16071" y="27273"/>
                </a:lnTo>
                <a:lnTo>
                  <a:pt x="16071" y="10273"/>
                </a:lnTo>
                <a:cubicBezTo>
                  <a:pt x="15976" y="7424"/>
                  <a:pt x="15190" y="5000"/>
                  <a:pt x="13714" y="3000"/>
                </a:cubicBezTo>
                <a:lnTo>
                  <a:pt x="13714" y="3000"/>
                </a:lnTo>
                <a:cubicBezTo>
                  <a:pt x="12143" y="1121"/>
                  <a:pt x="10262" y="121"/>
                  <a:pt x="8071" y="0"/>
                </a:cubicBezTo>
                <a:lnTo>
                  <a:pt x="8071" y="0"/>
                </a:lnTo>
                <a:cubicBezTo>
                  <a:pt x="5833" y="121"/>
                  <a:pt x="3929" y="1121"/>
                  <a:pt x="2357" y="3000"/>
                </a:cubicBezTo>
                <a:lnTo>
                  <a:pt x="2357" y="3000"/>
                </a:lnTo>
                <a:cubicBezTo>
                  <a:pt x="881" y="5000"/>
                  <a:pt x="95" y="7424"/>
                  <a:pt x="0" y="10273"/>
                </a:cubicBezTo>
                <a:lnTo>
                  <a:pt x="0" y="10273"/>
                </a:lnTo>
                <a:moveTo>
                  <a:pt x="18786" y="0"/>
                </a:moveTo>
                <a:lnTo>
                  <a:pt x="18786" y="0"/>
                </a:lnTo>
                <a:cubicBezTo>
                  <a:pt x="20548" y="2970"/>
                  <a:pt x="21429" y="6394"/>
                  <a:pt x="21429" y="10273"/>
                </a:cubicBezTo>
                <a:lnTo>
                  <a:pt x="21429" y="10273"/>
                </a:lnTo>
                <a:lnTo>
                  <a:pt x="21429" y="75000"/>
                </a:lnTo>
                <a:cubicBezTo>
                  <a:pt x="21524" y="78818"/>
                  <a:pt x="22595" y="82000"/>
                  <a:pt x="24643" y="84545"/>
                </a:cubicBezTo>
                <a:lnTo>
                  <a:pt x="24643" y="84545"/>
                </a:lnTo>
                <a:cubicBezTo>
                  <a:pt x="26643" y="87152"/>
                  <a:pt x="29143" y="88515"/>
                  <a:pt x="32143" y="88636"/>
                </a:cubicBezTo>
                <a:lnTo>
                  <a:pt x="32143" y="88636"/>
                </a:lnTo>
                <a:cubicBezTo>
                  <a:pt x="35143" y="88515"/>
                  <a:pt x="37643" y="87152"/>
                  <a:pt x="39643" y="84545"/>
                </a:cubicBezTo>
                <a:lnTo>
                  <a:pt x="39643" y="84545"/>
                </a:lnTo>
                <a:cubicBezTo>
                  <a:pt x="41690" y="82000"/>
                  <a:pt x="42762" y="78818"/>
                  <a:pt x="42857" y="75000"/>
                </a:cubicBezTo>
                <a:lnTo>
                  <a:pt x="42857" y="75000"/>
                </a:lnTo>
                <a:lnTo>
                  <a:pt x="42857" y="73909"/>
                </a:lnTo>
                <a:cubicBezTo>
                  <a:pt x="42952" y="70394"/>
                  <a:pt x="43905" y="67424"/>
                  <a:pt x="45714" y="65000"/>
                </a:cubicBezTo>
                <a:lnTo>
                  <a:pt x="45714" y="65000"/>
                </a:lnTo>
                <a:cubicBezTo>
                  <a:pt x="47619" y="62697"/>
                  <a:pt x="49952" y="61485"/>
                  <a:pt x="52714" y="61364"/>
                </a:cubicBezTo>
                <a:lnTo>
                  <a:pt x="52714" y="61364"/>
                </a:lnTo>
                <a:lnTo>
                  <a:pt x="80357" y="61364"/>
                </a:lnTo>
                <a:lnTo>
                  <a:pt x="80357" y="20455"/>
                </a:lnTo>
                <a:cubicBezTo>
                  <a:pt x="80262" y="14636"/>
                  <a:pt x="78690" y="9818"/>
                  <a:pt x="75643" y="6000"/>
                </a:cubicBezTo>
                <a:lnTo>
                  <a:pt x="75643" y="6000"/>
                </a:lnTo>
                <a:cubicBezTo>
                  <a:pt x="72643" y="2121"/>
                  <a:pt x="68857" y="121"/>
                  <a:pt x="64286" y="0"/>
                </a:cubicBezTo>
                <a:lnTo>
                  <a:pt x="64286" y="0"/>
                </a:lnTo>
                <a:lnTo>
                  <a:pt x="18786" y="0"/>
                </a:lnTo>
                <a:moveTo>
                  <a:pt x="77714" y="95455"/>
                </a:moveTo>
                <a:lnTo>
                  <a:pt x="77714" y="95455"/>
                </a:lnTo>
                <a:cubicBezTo>
                  <a:pt x="83048" y="95333"/>
                  <a:pt x="87452" y="93000"/>
                  <a:pt x="90929" y="88455"/>
                </a:cubicBezTo>
                <a:lnTo>
                  <a:pt x="90929" y="88455"/>
                </a:lnTo>
                <a:lnTo>
                  <a:pt x="90929" y="88455"/>
                </a:lnTo>
                <a:cubicBezTo>
                  <a:pt x="94500" y="84030"/>
                  <a:pt x="96333" y="78424"/>
                  <a:pt x="96429" y="71636"/>
                </a:cubicBezTo>
                <a:lnTo>
                  <a:pt x="96429" y="71636"/>
                </a:lnTo>
                <a:cubicBezTo>
                  <a:pt x="96333" y="69455"/>
                  <a:pt x="95452" y="68303"/>
                  <a:pt x="93786" y="68182"/>
                </a:cubicBezTo>
                <a:lnTo>
                  <a:pt x="93786" y="68182"/>
                </a:lnTo>
                <a:lnTo>
                  <a:pt x="52714" y="68182"/>
                </a:lnTo>
                <a:cubicBezTo>
                  <a:pt x="49952" y="68485"/>
                  <a:pt x="48452" y="70394"/>
                  <a:pt x="48214" y="73909"/>
                </a:cubicBezTo>
                <a:lnTo>
                  <a:pt x="48214" y="73909"/>
                </a:lnTo>
                <a:lnTo>
                  <a:pt x="48214" y="75000"/>
                </a:lnTo>
                <a:cubicBezTo>
                  <a:pt x="48119" y="80818"/>
                  <a:pt x="46548" y="85636"/>
                  <a:pt x="43500" y="89455"/>
                </a:cubicBezTo>
                <a:lnTo>
                  <a:pt x="43500" y="89455"/>
                </a:lnTo>
                <a:cubicBezTo>
                  <a:pt x="40500" y="93333"/>
                  <a:pt x="36714" y="95333"/>
                  <a:pt x="32143" y="95455"/>
                </a:cubicBezTo>
                <a:lnTo>
                  <a:pt x="32143" y="95455"/>
                </a:lnTo>
                <a:lnTo>
                  <a:pt x="61643" y="95455"/>
                </a:lnTo>
                <a:lnTo>
                  <a:pt x="77714" y="95455"/>
                </a:lnTo>
              </a:path>
            </a:pathLst>
          </a:custGeom>
          <a:solidFill>
            <a:srgbClr val="7A5A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362472-66"/>
          <p:cNvSpPr/>
          <p:nvPr/>
        </p:nvSpPr>
        <p:spPr>
          <a:xfrm>
            <a:off x="8586788" y="165395"/>
            <a:ext cx="157163" cy="1573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59" y="18235"/>
                </a:moveTo>
                <a:lnTo>
                  <a:pt x="6059" y="18235"/>
                </a:lnTo>
                <a:lnTo>
                  <a:pt x="66706" y="18235"/>
                </a:lnTo>
                <a:lnTo>
                  <a:pt x="66706" y="6118"/>
                </a:lnTo>
                <a:cubicBezTo>
                  <a:pt x="66863" y="3490"/>
                  <a:pt x="68137" y="1608"/>
                  <a:pt x="70529" y="471"/>
                </a:cubicBezTo>
                <a:lnTo>
                  <a:pt x="70529" y="471"/>
                </a:lnTo>
                <a:cubicBezTo>
                  <a:pt x="72922" y="-431"/>
                  <a:pt x="75137" y="0"/>
                  <a:pt x="77176" y="1765"/>
                </a:cubicBezTo>
                <a:lnTo>
                  <a:pt x="77176" y="1765"/>
                </a:lnTo>
                <a:lnTo>
                  <a:pt x="95353" y="19941"/>
                </a:lnTo>
                <a:cubicBezTo>
                  <a:pt x="96490" y="21235"/>
                  <a:pt x="97059" y="22706"/>
                  <a:pt x="97059" y="24353"/>
                </a:cubicBezTo>
                <a:lnTo>
                  <a:pt x="97059" y="24353"/>
                </a:lnTo>
                <a:cubicBezTo>
                  <a:pt x="97059" y="25961"/>
                  <a:pt x="96490" y="27412"/>
                  <a:pt x="95353" y="28706"/>
                </a:cubicBezTo>
                <a:lnTo>
                  <a:pt x="95353" y="28706"/>
                </a:lnTo>
                <a:lnTo>
                  <a:pt x="77176" y="46882"/>
                </a:lnTo>
                <a:cubicBezTo>
                  <a:pt x="75137" y="48647"/>
                  <a:pt x="72922" y="49020"/>
                  <a:pt x="70529" y="48000"/>
                </a:cubicBezTo>
                <a:lnTo>
                  <a:pt x="70529" y="48000"/>
                </a:lnTo>
                <a:cubicBezTo>
                  <a:pt x="68137" y="47020"/>
                  <a:pt x="66863" y="45196"/>
                  <a:pt x="66706" y="42529"/>
                </a:cubicBezTo>
                <a:lnTo>
                  <a:pt x="66706" y="42529"/>
                </a:lnTo>
                <a:lnTo>
                  <a:pt x="66706" y="30412"/>
                </a:lnTo>
                <a:lnTo>
                  <a:pt x="6059" y="30412"/>
                </a:lnTo>
                <a:cubicBezTo>
                  <a:pt x="4294" y="30412"/>
                  <a:pt x="2843" y="29843"/>
                  <a:pt x="1706" y="28706"/>
                </a:cubicBezTo>
                <a:lnTo>
                  <a:pt x="1706" y="28706"/>
                </a:lnTo>
                <a:cubicBezTo>
                  <a:pt x="569" y="27569"/>
                  <a:pt x="0" y="26118"/>
                  <a:pt x="0" y="24353"/>
                </a:cubicBezTo>
                <a:lnTo>
                  <a:pt x="0" y="24353"/>
                </a:lnTo>
                <a:cubicBezTo>
                  <a:pt x="0" y="22549"/>
                  <a:pt x="569" y="21078"/>
                  <a:pt x="1706" y="19941"/>
                </a:cubicBezTo>
                <a:lnTo>
                  <a:pt x="1706" y="19941"/>
                </a:lnTo>
                <a:cubicBezTo>
                  <a:pt x="2843" y="18804"/>
                  <a:pt x="4294" y="18235"/>
                  <a:pt x="6059" y="18235"/>
                </a:cubicBezTo>
                <a:lnTo>
                  <a:pt x="6059" y="18235"/>
                </a:lnTo>
                <a:moveTo>
                  <a:pt x="91000" y="66765"/>
                </a:moveTo>
                <a:lnTo>
                  <a:pt x="91000" y="66765"/>
                </a:lnTo>
                <a:cubicBezTo>
                  <a:pt x="92765" y="66765"/>
                  <a:pt x="94216" y="67333"/>
                  <a:pt x="95353" y="68471"/>
                </a:cubicBezTo>
                <a:lnTo>
                  <a:pt x="95353" y="68471"/>
                </a:lnTo>
                <a:lnTo>
                  <a:pt x="95353" y="68471"/>
                </a:lnTo>
                <a:cubicBezTo>
                  <a:pt x="96490" y="69608"/>
                  <a:pt x="97059" y="71078"/>
                  <a:pt x="97059" y="72882"/>
                </a:cubicBezTo>
                <a:lnTo>
                  <a:pt x="97059" y="72882"/>
                </a:lnTo>
                <a:cubicBezTo>
                  <a:pt x="97059" y="74647"/>
                  <a:pt x="96490" y="76098"/>
                  <a:pt x="95353" y="77235"/>
                </a:cubicBezTo>
                <a:lnTo>
                  <a:pt x="95353" y="77235"/>
                </a:lnTo>
                <a:cubicBezTo>
                  <a:pt x="94216" y="78373"/>
                  <a:pt x="92765" y="78941"/>
                  <a:pt x="91000" y="78941"/>
                </a:cubicBezTo>
                <a:lnTo>
                  <a:pt x="91000" y="78941"/>
                </a:lnTo>
                <a:lnTo>
                  <a:pt x="30353" y="78941"/>
                </a:lnTo>
                <a:lnTo>
                  <a:pt x="30353" y="91059"/>
                </a:lnTo>
                <a:cubicBezTo>
                  <a:pt x="30196" y="93725"/>
                  <a:pt x="28922" y="95627"/>
                  <a:pt x="26529" y="96765"/>
                </a:cubicBezTo>
                <a:lnTo>
                  <a:pt x="26529" y="96765"/>
                </a:lnTo>
                <a:cubicBezTo>
                  <a:pt x="24137" y="97627"/>
                  <a:pt x="21922" y="97176"/>
                  <a:pt x="19882" y="95412"/>
                </a:cubicBezTo>
                <a:lnTo>
                  <a:pt x="19882" y="95412"/>
                </a:lnTo>
                <a:lnTo>
                  <a:pt x="1706" y="77235"/>
                </a:lnTo>
                <a:cubicBezTo>
                  <a:pt x="569" y="75941"/>
                  <a:pt x="0" y="74490"/>
                  <a:pt x="0" y="72882"/>
                </a:cubicBezTo>
                <a:lnTo>
                  <a:pt x="0" y="72882"/>
                </a:lnTo>
                <a:cubicBezTo>
                  <a:pt x="0" y="71235"/>
                  <a:pt x="569" y="69843"/>
                  <a:pt x="1706" y="68706"/>
                </a:cubicBezTo>
                <a:lnTo>
                  <a:pt x="1706" y="68706"/>
                </a:lnTo>
                <a:lnTo>
                  <a:pt x="19882" y="50471"/>
                </a:lnTo>
                <a:cubicBezTo>
                  <a:pt x="21922" y="48588"/>
                  <a:pt x="24137" y="48157"/>
                  <a:pt x="26529" y="49176"/>
                </a:cubicBezTo>
                <a:lnTo>
                  <a:pt x="26529" y="49176"/>
                </a:lnTo>
                <a:cubicBezTo>
                  <a:pt x="28922" y="50196"/>
                  <a:pt x="30196" y="52020"/>
                  <a:pt x="30353" y="54647"/>
                </a:cubicBezTo>
                <a:lnTo>
                  <a:pt x="30353" y="54647"/>
                </a:lnTo>
                <a:lnTo>
                  <a:pt x="30353" y="66765"/>
                </a:lnTo>
                <a:lnTo>
                  <a:pt x="91000" y="66765"/>
                </a:lnTo>
              </a:path>
            </a:pathLst>
          </a:custGeom>
          <a:solidFill>
            <a:srgbClr val="B4834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62471-65"/>
          <p:cNvSpPr/>
          <p:nvPr/>
        </p:nvSpPr>
        <p:spPr>
          <a:xfrm>
            <a:off x="401613" y="4920853"/>
            <a:ext cx="96887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879"/>
                  <a:pt x="6067" y="95879"/>
                  <a:pt x="8400" y="94182"/>
                </a:cubicBezTo>
                <a:lnTo>
                  <a:pt x="8400" y="94182"/>
                </a:lnTo>
                <a:lnTo>
                  <a:pt x="20100" y="83545"/>
                </a:lnTo>
                <a:lnTo>
                  <a:pt x="34000" y="83545"/>
                </a:lnTo>
                <a:cubicBezTo>
                  <a:pt x="44400" y="83424"/>
                  <a:pt x="53900" y="80879"/>
                  <a:pt x="62500" y="75909"/>
                </a:cubicBezTo>
                <a:lnTo>
                  <a:pt x="62500" y="75909"/>
                </a:lnTo>
                <a:cubicBezTo>
                  <a:pt x="63633" y="75121"/>
                  <a:pt x="64000" y="74242"/>
                  <a:pt x="63600" y="73273"/>
                </a:cubicBezTo>
                <a:lnTo>
                  <a:pt x="63600" y="73273"/>
                </a:lnTo>
                <a:cubicBezTo>
                  <a:pt x="63200" y="72303"/>
                  <a:pt x="62300" y="71758"/>
                  <a:pt x="60900" y="71636"/>
                </a:cubicBezTo>
                <a:lnTo>
                  <a:pt x="60900" y="71636"/>
                </a:lnTo>
                <a:cubicBezTo>
                  <a:pt x="59833" y="71455"/>
                  <a:pt x="59233" y="7087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76900" y="63727"/>
                </a:lnTo>
                <a:cubicBezTo>
                  <a:pt x="77433" y="63485"/>
                  <a:pt x="77900" y="63242"/>
                  <a:pt x="78300" y="63000"/>
                </a:cubicBezTo>
                <a:lnTo>
                  <a:pt x="78300" y="63000"/>
                </a:lnTo>
                <a:lnTo>
                  <a:pt x="83100" y="58727"/>
                </a:lnTo>
                <a:cubicBezTo>
                  <a:pt x="84033" y="57758"/>
                  <a:pt x="84233" y="56697"/>
                  <a:pt x="83700" y="55545"/>
                </a:cubicBezTo>
                <a:lnTo>
                  <a:pt x="83700" y="55545"/>
                </a:lnTo>
                <a:cubicBezTo>
                  <a:pt x="83167" y="54455"/>
                  <a:pt x="82133" y="53848"/>
                  <a:pt x="80600" y="53727"/>
                </a:cubicBezTo>
                <a:lnTo>
                  <a:pt x="806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6400" y="44000"/>
                </a:lnTo>
                <a:cubicBezTo>
                  <a:pt x="97333" y="43758"/>
                  <a:pt x="98000" y="43333"/>
                  <a:pt x="98400" y="42727"/>
                </a:cubicBezTo>
                <a:lnTo>
                  <a:pt x="98400" y="42727"/>
                </a:lnTo>
                <a:cubicBezTo>
                  <a:pt x="100600" y="38727"/>
                  <a:pt x="101700" y="34424"/>
                  <a:pt x="101700" y="29818"/>
                </a:cubicBezTo>
                <a:lnTo>
                  <a:pt x="101700" y="29818"/>
                </a:lnTo>
                <a:cubicBezTo>
                  <a:pt x="101567" y="21879"/>
                  <a:pt x="98500" y="15121"/>
                  <a:pt x="92500" y="9545"/>
                </a:cubicBezTo>
                <a:lnTo>
                  <a:pt x="92500" y="9545"/>
                </a:lnTo>
                <a:lnTo>
                  <a:pt x="91300" y="8364"/>
                </a:lnTo>
                <a:cubicBezTo>
                  <a:pt x="85100" y="2909"/>
                  <a:pt x="77633" y="121"/>
                  <a:pt x="68900" y="0"/>
                </a:cubicBezTo>
                <a:lnTo>
                  <a:pt x="68900" y="0"/>
                </a:lnTo>
                <a:cubicBezTo>
                  <a:pt x="60167" y="121"/>
                  <a:pt x="52733" y="2909"/>
                  <a:pt x="46600" y="8364"/>
                </a:cubicBezTo>
                <a:lnTo>
                  <a:pt x="46600" y="8364"/>
                </a:lnTo>
                <a:lnTo>
                  <a:pt x="25200" y="27818"/>
                </a:lnTo>
                <a:cubicBezTo>
                  <a:pt x="20267" y="32242"/>
                  <a:pt x="16500" y="37394"/>
                  <a:pt x="13900" y="43273"/>
                </a:cubicBezTo>
                <a:lnTo>
                  <a:pt x="13900" y="43273"/>
                </a:lnTo>
                <a:cubicBezTo>
                  <a:pt x="11167" y="49091"/>
                  <a:pt x="9800" y="55182"/>
                  <a:pt x="9800" y="61545"/>
                </a:cubicBezTo>
                <a:lnTo>
                  <a:pt x="9800" y="61545"/>
                </a:lnTo>
                <a:lnTo>
                  <a:pt x="9800" y="71818"/>
                </a:lnTo>
                <a:lnTo>
                  <a:pt x="48800" y="36545"/>
                </a:lnTo>
                <a:cubicBezTo>
                  <a:pt x="50333" y="35394"/>
                  <a:pt x="51833" y="35394"/>
                  <a:pt x="53300" y="36545"/>
                </a:cubicBezTo>
                <a:lnTo>
                  <a:pt x="53300" y="36545"/>
                </a:lnTo>
                <a:cubicBezTo>
                  <a:pt x="54433" y="37636"/>
                  <a:pt x="54567" y="3887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8B6B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362474-67"/>
          <p:cNvSpPr/>
          <p:nvPr/>
        </p:nvSpPr>
        <p:spPr>
          <a:xfrm>
            <a:off x="6933754" y="493037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362475-68"/>
          <p:cNvSpPr/>
          <p:nvPr/>
        </p:nvSpPr>
        <p:spPr>
          <a:xfrm>
            <a:off x="7404497" y="493037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358576-5"/>
          <p:cNvSpPr txBox="1"/>
          <p:nvPr/>
        </p:nvSpPr>
        <p:spPr>
          <a:xfrm>
            <a:off x="478631" y="186928"/>
            <a:ext cx="1729904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5738">
              <a:lnSpc>
                <a:spcPct val="100000"/>
              </a:lnSpc>
            </a:pPr>
            <a:r>
              <a:rPr b="1" sz="900" spc="113">
                <a:solidFill>
                  <a:srgbClr val="7A5A3A"/>
                </a:solidFill>
                <a:latin typeface="Times New Roman"/>
                <a:ea typeface="Times New Roman"/>
                <a:cs typeface="Times New Roman"/>
              </a:rPr>
              <a:t>第五章 · 一元一次方程</a:t>
            </a:r>
            <a:endParaRPr/>
          </a:p>
        </p:txBody>
      </p:sp>
      <p:sp>
        <p:nvSpPr>
          <p:cNvPr id="15" name="el-1785511358582-9"/>
          <p:cNvSpPr txBox="1"/>
          <p:nvPr/>
        </p:nvSpPr>
        <p:spPr>
          <a:xfrm>
            <a:off x="2322835" y="170259"/>
            <a:ext cx="1514475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4F3520"/>
                </a:solidFill>
                <a:latin typeface="Times New Roman"/>
                <a:ea typeface="Times New Roman"/>
                <a:cs typeface="Times New Roman"/>
              </a:rPr>
              <a:t>5.2 合并同类项与移项</a:t>
            </a:r>
            <a:endParaRPr/>
          </a:p>
        </p:txBody>
      </p:sp>
      <p:sp>
        <p:nvSpPr>
          <p:cNvPr id="16" name="el-1785511358580-7"/>
          <p:cNvSpPr txBox="1"/>
          <p:nvPr/>
        </p:nvSpPr>
        <p:spPr>
          <a:xfrm>
            <a:off x="400050" y="4916091"/>
            <a:ext cx="1104900" cy="119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3584">
              <a:lnSpc>
                <a:spcPct val="100000"/>
              </a:lnSpc>
            </a:pPr>
            <a:r>
              <a:rPr sz="780" spc="28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人教版 · 七年级上册</a:t>
            </a:r>
            <a:endParaRPr/>
          </a:p>
        </p:txBody>
      </p:sp>
      <p:sp>
        <p:nvSpPr>
          <p:cNvPr id="17" name="el-1785511358592-10"/>
          <p:cNvSpPr txBox="1"/>
          <p:nvPr/>
        </p:nvSpPr>
        <p:spPr>
          <a:xfrm>
            <a:off x="7048054" y="4916091"/>
            <a:ext cx="377874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08 / 12</a:t>
            </a:r>
            <a:endParaRPr/>
          </a:p>
        </p:txBody>
      </p:sp>
      <p:sp>
        <p:nvSpPr>
          <p:cNvPr id="18" name="el-1785511358592-11"/>
          <p:cNvSpPr txBox="1"/>
          <p:nvPr/>
        </p:nvSpPr>
        <p:spPr>
          <a:xfrm>
            <a:off x="7518797" y="4916091"/>
            <a:ext cx="1275159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化归的思想——对消与还原</a:t>
            </a:r>
            <a:endParaRPr/>
          </a:p>
        </p:txBody>
      </p:sp>
      <p:sp>
        <p:nvSpPr>
          <p:cNvPr id="19" name="el-1785511358604-15"/>
          <p:cNvSpPr/>
          <p:nvPr/>
        </p:nvSpPr>
        <p:spPr>
          <a:xfrm>
            <a:off x="400050" y="557213"/>
            <a:ext cx="314325" cy="314325"/>
          </a:xfrm>
          <a:prstGeom prst="ellipse">
            <a:avLst/>
          </a:prstGeom>
          <a:solidFill>
            <a:srgbClr val="B483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362477-69"/>
          <p:cNvSpPr/>
          <p:nvPr/>
        </p:nvSpPr>
        <p:spPr>
          <a:xfrm>
            <a:off x="457200" y="614363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524" y="1000"/>
                </a:moveTo>
                <a:lnTo>
                  <a:pt x="45524" y="1000"/>
                </a:lnTo>
                <a:cubicBezTo>
                  <a:pt x="48508" y="-333"/>
                  <a:pt x="51556" y="-333"/>
                  <a:pt x="54667" y="1000"/>
                </a:cubicBezTo>
                <a:lnTo>
                  <a:pt x="54667" y="1000"/>
                </a:lnTo>
                <a:lnTo>
                  <a:pt x="97286" y="20714"/>
                </a:lnTo>
                <a:cubicBezTo>
                  <a:pt x="98968" y="21603"/>
                  <a:pt x="99873" y="23032"/>
                  <a:pt x="100000" y="25000"/>
                </a:cubicBezTo>
                <a:lnTo>
                  <a:pt x="100000" y="25000"/>
                </a:lnTo>
                <a:cubicBezTo>
                  <a:pt x="99873" y="26968"/>
                  <a:pt x="98968" y="28397"/>
                  <a:pt x="97286" y="29286"/>
                </a:cubicBezTo>
                <a:lnTo>
                  <a:pt x="97286" y="29286"/>
                </a:lnTo>
                <a:lnTo>
                  <a:pt x="54476" y="49000"/>
                </a:lnTo>
                <a:cubicBezTo>
                  <a:pt x="51492" y="50333"/>
                  <a:pt x="48444" y="50333"/>
                  <a:pt x="45333" y="49000"/>
                </a:cubicBezTo>
                <a:lnTo>
                  <a:pt x="45333" y="49000"/>
                </a:lnTo>
                <a:lnTo>
                  <a:pt x="2714" y="29286"/>
                </a:lnTo>
                <a:cubicBezTo>
                  <a:pt x="1032" y="28397"/>
                  <a:pt x="127" y="26968"/>
                  <a:pt x="0" y="25000"/>
                </a:cubicBezTo>
                <a:lnTo>
                  <a:pt x="0" y="25000"/>
                </a:lnTo>
                <a:cubicBezTo>
                  <a:pt x="127" y="23032"/>
                  <a:pt x="1032" y="21603"/>
                  <a:pt x="2714" y="20714"/>
                </a:cubicBezTo>
                <a:lnTo>
                  <a:pt x="2714" y="20714"/>
                </a:lnTo>
                <a:lnTo>
                  <a:pt x="45524" y="1000"/>
                </a:lnTo>
                <a:moveTo>
                  <a:pt x="86905" y="41000"/>
                </a:moveTo>
                <a:lnTo>
                  <a:pt x="86905" y="41000"/>
                </a:lnTo>
                <a:lnTo>
                  <a:pt x="97286" y="45714"/>
                </a:lnTo>
                <a:cubicBezTo>
                  <a:pt x="98968" y="46603"/>
                  <a:pt x="99873" y="48032"/>
                  <a:pt x="100000" y="50000"/>
                </a:cubicBezTo>
                <a:lnTo>
                  <a:pt x="100000" y="50000"/>
                </a:lnTo>
                <a:cubicBezTo>
                  <a:pt x="99873" y="51968"/>
                  <a:pt x="98968" y="53397"/>
                  <a:pt x="97286" y="54286"/>
                </a:cubicBezTo>
                <a:lnTo>
                  <a:pt x="97286" y="54286"/>
                </a:lnTo>
                <a:lnTo>
                  <a:pt x="54476" y="74000"/>
                </a:lnTo>
                <a:cubicBezTo>
                  <a:pt x="51492" y="75333"/>
                  <a:pt x="48444" y="75333"/>
                  <a:pt x="45333" y="74000"/>
                </a:cubicBezTo>
                <a:lnTo>
                  <a:pt x="45333" y="74000"/>
                </a:lnTo>
                <a:lnTo>
                  <a:pt x="2714" y="54286"/>
                </a:lnTo>
                <a:cubicBezTo>
                  <a:pt x="1032" y="53397"/>
                  <a:pt x="127" y="51968"/>
                  <a:pt x="0" y="50000"/>
                </a:cubicBezTo>
                <a:lnTo>
                  <a:pt x="0" y="50000"/>
                </a:lnTo>
                <a:cubicBezTo>
                  <a:pt x="127" y="48032"/>
                  <a:pt x="1032" y="46603"/>
                  <a:pt x="2714" y="45714"/>
                </a:cubicBezTo>
                <a:lnTo>
                  <a:pt x="2714" y="45714"/>
                </a:lnTo>
                <a:lnTo>
                  <a:pt x="13095" y="41000"/>
                </a:lnTo>
                <a:lnTo>
                  <a:pt x="42762" y="54667"/>
                </a:lnTo>
                <a:cubicBezTo>
                  <a:pt x="47587" y="56762"/>
                  <a:pt x="52413" y="56762"/>
                  <a:pt x="57238" y="54667"/>
                </a:cubicBezTo>
                <a:lnTo>
                  <a:pt x="57238" y="54667"/>
                </a:lnTo>
                <a:lnTo>
                  <a:pt x="86905" y="41000"/>
                </a:lnTo>
                <a:moveTo>
                  <a:pt x="57238" y="79667"/>
                </a:moveTo>
                <a:lnTo>
                  <a:pt x="57238" y="79667"/>
                </a:lnTo>
                <a:lnTo>
                  <a:pt x="86905" y="66000"/>
                </a:lnTo>
                <a:lnTo>
                  <a:pt x="97286" y="70714"/>
                </a:lnTo>
                <a:cubicBezTo>
                  <a:pt x="98968" y="71603"/>
                  <a:pt x="99873" y="73032"/>
                  <a:pt x="100000" y="75000"/>
                </a:cubicBezTo>
                <a:lnTo>
                  <a:pt x="100000" y="75000"/>
                </a:lnTo>
                <a:cubicBezTo>
                  <a:pt x="99873" y="76968"/>
                  <a:pt x="98968" y="78397"/>
                  <a:pt x="97286" y="79286"/>
                </a:cubicBezTo>
                <a:lnTo>
                  <a:pt x="97286" y="79286"/>
                </a:lnTo>
                <a:lnTo>
                  <a:pt x="54476" y="99000"/>
                </a:lnTo>
                <a:cubicBezTo>
                  <a:pt x="51492" y="100333"/>
                  <a:pt x="48444" y="100333"/>
                  <a:pt x="45333" y="99000"/>
                </a:cubicBezTo>
                <a:lnTo>
                  <a:pt x="45333" y="99000"/>
                </a:lnTo>
                <a:lnTo>
                  <a:pt x="2714" y="79286"/>
                </a:lnTo>
                <a:cubicBezTo>
                  <a:pt x="1032" y="78397"/>
                  <a:pt x="127" y="76968"/>
                  <a:pt x="0" y="75000"/>
                </a:cubicBezTo>
                <a:lnTo>
                  <a:pt x="0" y="75000"/>
                </a:lnTo>
                <a:cubicBezTo>
                  <a:pt x="127" y="73032"/>
                  <a:pt x="1032" y="71603"/>
                  <a:pt x="2714" y="70714"/>
                </a:cubicBezTo>
                <a:lnTo>
                  <a:pt x="2714" y="70714"/>
                </a:lnTo>
                <a:lnTo>
                  <a:pt x="13095" y="66000"/>
                </a:lnTo>
                <a:lnTo>
                  <a:pt x="42762" y="79667"/>
                </a:lnTo>
                <a:cubicBezTo>
                  <a:pt x="47587" y="81762"/>
                  <a:pt x="52413" y="81762"/>
                  <a:pt x="57238" y="79667"/>
                </a:cubicBezTo>
                <a:lnTo>
                  <a:pt x="57238" y="79667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358601-14"/>
          <p:cNvSpPr/>
          <p:nvPr/>
        </p:nvSpPr>
        <p:spPr>
          <a:xfrm>
            <a:off x="2978944" y="623888"/>
            <a:ext cx="1285801" cy="180975"/>
          </a:xfrm>
          <a:prstGeom prst="roundRect">
            <a:avLst>
              <a:gd name="adj" fmla="val 50000"/>
            </a:avLst>
          </a:prstGeom>
          <a:solidFill>
            <a:srgbClr val="A0785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358614-16"/>
          <p:cNvSpPr/>
          <p:nvPr/>
        </p:nvSpPr>
        <p:spPr>
          <a:xfrm>
            <a:off x="400050" y="1000125"/>
            <a:ext cx="4812283" cy="11001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85" y="0"/>
                </a:moveTo>
                <a:lnTo>
                  <a:pt x="98515" y="0"/>
                </a:lnTo>
                <a:lnTo>
                  <a:pt x="98661" y="34"/>
                </a:lnTo>
                <a:lnTo>
                  <a:pt x="98804" y="121"/>
                </a:lnTo>
                <a:lnTo>
                  <a:pt x="98947" y="276"/>
                </a:lnTo>
                <a:lnTo>
                  <a:pt x="99083" y="491"/>
                </a:lnTo>
                <a:lnTo>
                  <a:pt x="99216" y="767"/>
                </a:lnTo>
                <a:lnTo>
                  <a:pt x="99341" y="1086"/>
                </a:lnTo>
                <a:lnTo>
                  <a:pt x="99457" y="1466"/>
                </a:lnTo>
                <a:lnTo>
                  <a:pt x="99564" y="1897"/>
                </a:lnTo>
                <a:lnTo>
                  <a:pt x="99663" y="2362"/>
                </a:lnTo>
                <a:lnTo>
                  <a:pt x="99750" y="2871"/>
                </a:lnTo>
                <a:lnTo>
                  <a:pt x="99824" y="3414"/>
                </a:lnTo>
                <a:lnTo>
                  <a:pt x="99887" y="3991"/>
                </a:lnTo>
                <a:lnTo>
                  <a:pt x="99937" y="4586"/>
                </a:lnTo>
                <a:lnTo>
                  <a:pt x="99972" y="5207"/>
                </a:lnTo>
                <a:lnTo>
                  <a:pt x="99992" y="5828"/>
                </a:lnTo>
                <a:lnTo>
                  <a:pt x="100000" y="6466"/>
                </a:lnTo>
                <a:lnTo>
                  <a:pt x="100000" y="93534"/>
                </a:lnTo>
                <a:lnTo>
                  <a:pt x="99992" y="94172"/>
                </a:lnTo>
                <a:lnTo>
                  <a:pt x="99972" y="94793"/>
                </a:lnTo>
                <a:lnTo>
                  <a:pt x="99937" y="95414"/>
                </a:lnTo>
                <a:lnTo>
                  <a:pt x="99887" y="96009"/>
                </a:lnTo>
                <a:lnTo>
                  <a:pt x="99824" y="96586"/>
                </a:lnTo>
                <a:lnTo>
                  <a:pt x="99750" y="97129"/>
                </a:lnTo>
                <a:lnTo>
                  <a:pt x="99663" y="97638"/>
                </a:lnTo>
                <a:lnTo>
                  <a:pt x="99564" y="98103"/>
                </a:lnTo>
                <a:lnTo>
                  <a:pt x="99457" y="98534"/>
                </a:lnTo>
                <a:lnTo>
                  <a:pt x="99341" y="98914"/>
                </a:lnTo>
                <a:lnTo>
                  <a:pt x="99216" y="99233"/>
                </a:lnTo>
                <a:lnTo>
                  <a:pt x="99083" y="99509"/>
                </a:lnTo>
                <a:lnTo>
                  <a:pt x="98947" y="99724"/>
                </a:lnTo>
                <a:lnTo>
                  <a:pt x="98804" y="99879"/>
                </a:lnTo>
                <a:lnTo>
                  <a:pt x="98661" y="99966"/>
                </a:lnTo>
                <a:lnTo>
                  <a:pt x="98515" y="100000"/>
                </a:lnTo>
                <a:lnTo>
                  <a:pt x="1485" y="100000"/>
                </a:lnTo>
                <a:lnTo>
                  <a:pt x="1339" y="99966"/>
                </a:lnTo>
                <a:lnTo>
                  <a:pt x="1196" y="99879"/>
                </a:lnTo>
                <a:lnTo>
                  <a:pt x="1053" y="99724"/>
                </a:lnTo>
                <a:lnTo>
                  <a:pt x="917" y="99509"/>
                </a:lnTo>
                <a:lnTo>
                  <a:pt x="784" y="99233"/>
                </a:lnTo>
                <a:lnTo>
                  <a:pt x="659" y="98914"/>
                </a:lnTo>
                <a:lnTo>
                  <a:pt x="543" y="98534"/>
                </a:lnTo>
                <a:lnTo>
                  <a:pt x="436" y="98103"/>
                </a:lnTo>
                <a:lnTo>
                  <a:pt x="337" y="97638"/>
                </a:lnTo>
                <a:lnTo>
                  <a:pt x="250" y="97129"/>
                </a:lnTo>
                <a:lnTo>
                  <a:pt x="176" y="96586"/>
                </a:lnTo>
                <a:lnTo>
                  <a:pt x="113" y="96009"/>
                </a:lnTo>
                <a:lnTo>
                  <a:pt x="63" y="95414"/>
                </a:lnTo>
                <a:lnTo>
                  <a:pt x="28" y="94793"/>
                </a:lnTo>
                <a:lnTo>
                  <a:pt x="8" y="94172"/>
                </a:lnTo>
                <a:lnTo>
                  <a:pt x="0" y="93534"/>
                </a:lnTo>
                <a:lnTo>
                  <a:pt x="0" y="6466"/>
                </a:lnTo>
                <a:lnTo>
                  <a:pt x="8" y="5828"/>
                </a:lnTo>
                <a:lnTo>
                  <a:pt x="28" y="5207"/>
                </a:lnTo>
                <a:lnTo>
                  <a:pt x="63" y="4586"/>
                </a:lnTo>
                <a:lnTo>
                  <a:pt x="113" y="3991"/>
                </a:lnTo>
                <a:lnTo>
                  <a:pt x="176" y="3414"/>
                </a:lnTo>
                <a:lnTo>
                  <a:pt x="250" y="2871"/>
                </a:lnTo>
                <a:lnTo>
                  <a:pt x="337" y="2362"/>
                </a:lnTo>
                <a:lnTo>
                  <a:pt x="436" y="1897"/>
                </a:lnTo>
                <a:lnTo>
                  <a:pt x="543" y="1466"/>
                </a:lnTo>
                <a:lnTo>
                  <a:pt x="659" y="1086"/>
                </a:lnTo>
                <a:lnTo>
                  <a:pt x="784" y="767"/>
                </a:lnTo>
                <a:lnTo>
                  <a:pt x="917" y="491"/>
                </a:lnTo>
                <a:lnTo>
                  <a:pt x="1053" y="276"/>
                </a:lnTo>
                <a:lnTo>
                  <a:pt x="1196" y="121"/>
                </a:lnTo>
                <a:lnTo>
                  <a:pt x="1339" y="34"/>
                </a:lnTo>
                <a:lnTo>
                  <a:pt x="1485" y="0"/>
                </a:lnTo>
                <a:close/>
              </a:path>
            </a:pathLst>
          </a:custGeom>
          <a:solidFill>
            <a:srgbClr val="FFF5EB">
              <a:alpha val="40000"/>
            </a:srgbClr>
          </a:solidFill>
          <a:ln>
            <a:noFill/>
          </a:ln>
          <a:effectLst>
            <a:outerShdw blurRad="57150" dist="14288" dir="5400000" sx="100000" sy="100000" kx="0" ky="0" algn="ctr">
              <a:srgbClr val="644628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5511358629-22"/>
          <p:cNvSpPr/>
          <p:nvPr/>
        </p:nvSpPr>
        <p:spPr>
          <a:xfrm>
            <a:off x="400050" y="1000125"/>
            <a:ext cx="71438" cy="11001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1"/>
                </a:lnTo>
                <a:lnTo>
                  <a:pt x="80491" y="125"/>
                </a:lnTo>
                <a:lnTo>
                  <a:pt x="70972" y="280"/>
                </a:lnTo>
                <a:lnTo>
                  <a:pt x="61732" y="494"/>
                </a:lnTo>
                <a:lnTo>
                  <a:pt x="52860" y="767"/>
                </a:lnTo>
                <a:lnTo>
                  <a:pt x="44443" y="1094"/>
                </a:lnTo>
                <a:lnTo>
                  <a:pt x="36561" y="1474"/>
                </a:lnTo>
                <a:lnTo>
                  <a:pt x="29289" y="1902"/>
                </a:lnTo>
                <a:lnTo>
                  <a:pt x="22699" y="2374"/>
                </a:lnTo>
                <a:lnTo>
                  <a:pt x="16853" y="2886"/>
                </a:lnTo>
                <a:lnTo>
                  <a:pt x="11808" y="3432"/>
                </a:lnTo>
                <a:lnTo>
                  <a:pt x="7612" y="4009"/>
                </a:lnTo>
                <a:lnTo>
                  <a:pt x="4306" y="4609"/>
                </a:lnTo>
                <a:lnTo>
                  <a:pt x="1921" y="5227"/>
                </a:lnTo>
                <a:lnTo>
                  <a:pt x="482" y="5857"/>
                </a:lnTo>
                <a:lnTo>
                  <a:pt x="0" y="6494"/>
                </a:lnTo>
                <a:lnTo>
                  <a:pt x="0" y="93506"/>
                </a:lnTo>
                <a:lnTo>
                  <a:pt x="482" y="94143"/>
                </a:lnTo>
                <a:lnTo>
                  <a:pt x="1921" y="94773"/>
                </a:lnTo>
                <a:lnTo>
                  <a:pt x="4306" y="95391"/>
                </a:lnTo>
                <a:lnTo>
                  <a:pt x="7612" y="95991"/>
                </a:lnTo>
                <a:lnTo>
                  <a:pt x="11808" y="96568"/>
                </a:lnTo>
                <a:lnTo>
                  <a:pt x="16853" y="97114"/>
                </a:lnTo>
                <a:lnTo>
                  <a:pt x="22699" y="97626"/>
                </a:lnTo>
                <a:lnTo>
                  <a:pt x="29289" y="98098"/>
                </a:lnTo>
                <a:lnTo>
                  <a:pt x="36561" y="98526"/>
                </a:lnTo>
                <a:lnTo>
                  <a:pt x="44443" y="98906"/>
                </a:lnTo>
                <a:lnTo>
                  <a:pt x="52860" y="99233"/>
                </a:lnTo>
                <a:lnTo>
                  <a:pt x="61732" y="99506"/>
                </a:lnTo>
                <a:lnTo>
                  <a:pt x="70972" y="99720"/>
                </a:lnTo>
                <a:lnTo>
                  <a:pt x="80491" y="99875"/>
                </a:lnTo>
                <a:lnTo>
                  <a:pt x="90198" y="9996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6079" y="99969"/>
                </a:lnTo>
                <a:lnTo>
                  <a:pt x="92196" y="99875"/>
                </a:lnTo>
                <a:lnTo>
                  <a:pt x="88389" y="99720"/>
                </a:lnTo>
                <a:lnTo>
                  <a:pt x="84693" y="99506"/>
                </a:lnTo>
                <a:lnTo>
                  <a:pt x="81144" y="99233"/>
                </a:lnTo>
                <a:lnTo>
                  <a:pt x="77777" y="98906"/>
                </a:lnTo>
                <a:lnTo>
                  <a:pt x="74624" y="98526"/>
                </a:lnTo>
                <a:lnTo>
                  <a:pt x="71716" y="98098"/>
                </a:lnTo>
                <a:lnTo>
                  <a:pt x="69080" y="97626"/>
                </a:lnTo>
                <a:lnTo>
                  <a:pt x="66741" y="97114"/>
                </a:lnTo>
                <a:lnTo>
                  <a:pt x="64723" y="96568"/>
                </a:lnTo>
                <a:lnTo>
                  <a:pt x="63045" y="95991"/>
                </a:lnTo>
                <a:lnTo>
                  <a:pt x="61722" y="95391"/>
                </a:lnTo>
                <a:lnTo>
                  <a:pt x="60769" y="94773"/>
                </a:lnTo>
                <a:lnTo>
                  <a:pt x="60193" y="94143"/>
                </a:lnTo>
                <a:lnTo>
                  <a:pt x="60000" y="93506"/>
                </a:lnTo>
                <a:lnTo>
                  <a:pt x="60000" y="6494"/>
                </a:lnTo>
                <a:lnTo>
                  <a:pt x="60193" y="5857"/>
                </a:lnTo>
                <a:lnTo>
                  <a:pt x="60769" y="5227"/>
                </a:lnTo>
                <a:lnTo>
                  <a:pt x="61722" y="4609"/>
                </a:lnTo>
                <a:lnTo>
                  <a:pt x="63045" y="4009"/>
                </a:lnTo>
                <a:lnTo>
                  <a:pt x="64723" y="3432"/>
                </a:lnTo>
                <a:lnTo>
                  <a:pt x="66741" y="2886"/>
                </a:lnTo>
                <a:lnTo>
                  <a:pt x="69080" y="2374"/>
                </a:lnTo>
                <a:lnTo>
                  <a:pt x="71716" y="1902"/>
                </a:lnTo>
                <a:lnTo>
                  <a:pt x="74624" y="1474"/>
                </a:lnTo>
                <a:lnTo>
                  <a:pt x="77777" y="1094"/>
                </a:lnTo>
                <a:lnTo>
                  <a:pt x="81144" y="767"/>
                </a:lnTo>
                <a:lnTo>
                  <a:pt x="84693" y="494"/>
                </a:lnTo>
                <a:lnTo>
                  <a:pt x="88389" y="280"/>
                </a:lnTo>
                <a:lnTo>
                  <a:pt x="92196" y="125"/>
                </a:lnTo>
                <a:lnTo>
                  <a:pt x="96079" y="3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5511358658-32"/>
          <p:cNvCxnSpPr/>
          <p:nvPr/>
        </p:nvCxnSpPr>
        <p:spPr>
          <a:xfrm>
            <a:off x="571500" y="1327547"/>
            <a:ext cx="4512246" cy="914"/>
          </a:xfrm>
          <a:prstGeom prst="line">
            <a:avLst/>
          </a:prstGeom>
          <a:ln w="7144" cap="flat">
            <a:solidFill>
              <a:srgbClr val="B4834A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511362479-70"/>
          <p:cNvSpPr/>
          <p:nvPr/>
        </p:nvSpPr>
        <p:spPr>
          <a:xfrm>
            <a:off x="571500" y="1126331"/>
            <a:ext cx="160734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176" y="9600"/>
                </a:moveTo>
                <a:lnTo>
                  <a:pt x="50176" y="9600"/>
                </a:lnTo>
                <a:lnTo>
                  <a:pt x="63588" y="15267"/>
                </a:lnTo>
                <a:lnTo>
                  <a:pt x="49647" y="21467"/>
                </a:lnTo>
                <a:lnTo>
                  <a:pt x="35647" y="15267"/>
                </a:lnTo>
                <a:lnTo>
                  <a:pt x="49118" y="9600"/>
                </a:lnTo>
                <a:cubicBezTo>
                  <a:pt x="49471" y="9467"/>
                  <a:pt x="49824" y="9467"/>
                  <a:pt x="50176" y="9600"/>
                </a:cubicBezTo>
                <a:lnTo>
                  <a:pt x="50176" y="9600"/>
                </a:lnTo>
                <a:moveTo>
                  <a:pt x="23412" y="18133"/>
                </a:moveTo>
                <a:lnTo>
                  <a:pt x="23412" y="18133"/>
                </a:lnTo>
                <a:lnTo>
                  <a:pt x="23412" y="40067"/>
                </a:lnTo>
                <a:cubicBezTo>
                  <a:pt x="23216" y="40067"/>
                  <a:pt x="23000" y="40133"/>
                  <a:pt x="22765" y="40267"/>
                </a:cubicBezTo>
                <a:lnTo>
                  <a:pt x="22765" y="40267"/>
                </a:lnTo>
                <a:lnTo>
                  <a:pt x="6176" y="47267"/>
                </a:lnTo>
                <a:cubicBezTo>
                  <a:pt x="2294" y="49222"/>
                  <a:pt x="235" y="52667"/>
                  <a:pt x="0" y="57600"/>
                </a:cubicBezTo>
                <a:lnTo>
                  <a:pt x="0" y="57600"/>
                </a:lnTo>
                <a:lnTo>
                  <a:pt x="0" y="80867"/>
                </a:lnTo>
                <a:cubicBezTo>
                  <a:pt x="118" y="85400"/>
                  <a:pt x="2078" y="88711"/>
                  <a:pt x="5882" y="90800"/>
                </a:cubicBezTo>
                <a:lnTo>
                  <a:pt x="5882" y="90800"/>
                </a:lnTo>
                <a:lnTo>
                  <a:pt x="22412" y="99000"/>
                </a:lnTo>
                <a:cubicBezTo>
                  <a:pt x="24922" y="100333"/>
                  <a:pt x="27510" y="100333"/>
                  <a:pt x="30176" y="99000"/>
                </a:cubicBezTo>
                <a:lnTo>
                  <a:pt x="30176" y="99000"/>
                </a:lnTo>
                <a:lnTo>
                  <a:pt x="49647" y="89467"/>
                </a:lnTo>
                <a:lnTo>
                  <a:pt x="69294" y="99000"/>
                </a:lnTo>
                <a:cubicBezTo>
                  <a:pt x="71804" y="100333"/>
                  <a:pt x="74392" y="100333"/>
                  <a:pt x="77059" y="99000"/>
                </a:cubicBezTo>
                <a:lnTo>
                  <a:pt x="77059" y="99000"/>
                </a:lnTo>
                <a:lnTo>
                  <a:pt x="93588" y="90800"/>
                </a:lnTo>
                <a:cubicBezTo>
                  <a:pt x="97275" y="88844"/>
                  <a:pt x="99176" y="85533"/>
                  <a:pt x="99294" y="80867"/>
                </a:cubicBezTo>
                <a:lnTo>
                  <a:pt x="99294" y="80867"/>
                </a:lnTo>
                <a:lnTo>
                  <a:pt x="99294" y="57600"/>
                </a:lnTo>
                <a:cubicBezTo>
                  <a:pt x="99059" y="52667"/>
                  <a:pt x="96980" y="49222"/>
                  <a:pt x="93059" y="47267"/>
                </a:cubicBezTo>
                <a:lnTo>
                  <a:pt x="93059" y="47267"/>
                </a:lnTo>
                <a:lnTo>
                  <a:pt x="76529" y="40267"/>
                </a:lnTo>
                <a:cubicBezTo>
                  <a:pt x="76294" y="40133"/>
                  <a:pt x="76059" y="40067"/>
                  <a:pt x="75824" y="40067"/>
                </a:cubicBezTo>
                <a:lnTo>
                  <a:pt x="75824" y="40067"/>
                </a:lnTo>
                <a:cubicBezTo>
                  <a:pt x="75824" y="40067"/>
                  <a:pt x="75824" y="40067"/>
                  <a:pt x="75824" y="40067"/>
                </a:cubicBezTo>
                <a:lnTo>
                  <a:pt x="75824" y="40067"/>
                </a:lnTo>
                <a:lnTo>
                  <a:pt x="75824" y="18133"/>
                </a:lnTo>
                <a:cubicBezTo>
                  <a:pt x="75588" y="13200"/>
                  <a:pt x="73529" y="9756"/>
                  <a:pt x="69647" y="7800"/>
                </a:cubicBezTo>
                <a:lnTo>
                  <a:pt x="69647" y="7800"/>
                </a:lnTo>
                <a:lnTo>
                  <a:pt x="53059" y="800"/>
                </a:lnTo>
                <a:cubicBezTo>
                  <a:pt x="50784" y="-267"/>
                  <a:pt x="48490" y="-267"/>
                  <a:pt x="46176" y="800"/>
                </a:cubicBezTo>
                <a:lnTo>
                  <a:pt x="46176" y="800"/>
                </a:lnTo>
                <a:lnTo>
                  <a:pt x="29647" y="7800"/>
                </a:lnTo>
                <a:cubicBezTo>
                  <a:pt x="25725" y="9756"/>
                  <a:pt x="23647" y="13200"/>
                  <a:pt x="23412" y="18133"/>
                </a:cubicBezTo>
                <a:lnTo>
                  <a:pt x="23412" y="18133"/>
                </a:lnTo>
                <a:moveTo>
                  <a:pt x="67529" y="41200"/>
                </a:moveTo>
                <a:lnTo>
                  <a:pt x="67529" y="41200"/>
                </a:lnTo>
                <a:lnTo>
                  <a:pt x="53412" y="47267"/>
                </a:lnTo>
                <a:lnTo>
                  <a:pt x="53412" y="29867"/>
                </a:lnTo>
                <a:lnTo>
                  <a:pt x="67529" y="23600"/>
                </a:lnTo>
                <a:lnTo>
                  <a:pt x="67529" y="41200"/>
                </a:lnTo>
                <a:moveTo>
                  <a:pt x="26706" y="49000"/>
                </a:moveTo>
                <a:lnTo>
                  <a:pt x="26706" y="49000"/>
                </a:lnTo>
                <a:lnTo>
                  <a:pt x="40176" y="54867"/>
                </a:lnTo>
                <a:lnTo>
                  <a:pt x="26176" y="60933"/>
                </a:lnTo>
                <a:lnTo>
                  <a:pt x="12235" y="54867"/>
                </a:lnTo>
                <a:lnTo>
                  <a:pt x="25706" y="49000"/>
                </a:lnTo>
                <a:cubicBezTo>
                  <a:pt x="26020" y="48867"/>
                  <a:pt x="26353" y="48867"/>
                  <a:pt x="26706" y="49000"/>
                </a:cubicBezTo>
                <a:lnTo>
                  <a:pt x="26706" y="49000"/>
                </a:lnTo>
                <a:moveTo>
                  <a:pt x="30000" y="88867"/>
                </a:moveTo>
                <a:lnTo>
                  <a:pt x="30000" y="88867"/>
                </a:lnTo>
                <a:lnTo>
                  <a:pt x="30000" y="69333"/>
                </a:lnTo>
                <a:lnTo>
                  <a:pt x="44118" y="63067"/>
                </a:lnTo>
                <a:lnTo>
                  <a:pt x="44118" y="81867"/>
                </a:lnTo>
                <a:lnTo>
                  <a:pt x="30000" y="88867"/>
                </a:lnTo>
                <a:moveTo>
                  <a:pt x="72529" y="49000"/>
                </a:moveTo>
                <a:lnTo>
                  <a:pt x="72529" y="49000"/>
                </a:lnTo>
                <a:cubicBezTo>
                  <a:pt x="72882" y="48867"/>
                  <a:pt x="73235" y="48867"/>
                  <a:pt x="73588" y="49000"/>
                </a:cubicBezTo>
                <a:lnTo>
                  <a:pt x="73588" y="49000"/>
                </a:lnTo>
                <a:lnTo>
                  <a:pt x="87000" y="54867"/>
                </a:lnTo>
                <a:lnTo>
                  <a:pt x="73059" y="60933"/>
                </a:lnTo>
                <a:lnTo>
                  <a:pt x="59118" y="54867"/>
                </a:lnTo>
                <a:lnTo>
                  <a:pt x="72529" y="49000"/>
                </a:lnTo>
                <a:moveTo>
                  <a:pt x="90118" y="82200"/>
                </a:moveTo>
                <a:lnTo>
                  <a:pt x="90118" y="82200"/>
                </a:lnTo>
                <a:lnTo>
                  <a:pt x="76882" y="88867"/>
                </a:lnTo>
                <a:lnTo>
                  <a:pt x="76882" y="69333"/>
                </a:lnTo>
                <a:lnTo>
                  <a:pt x="91000" y="63067"/>
                </a:lnTo>
                <a:lnTo>
                  <a:pt x="91000" y="80867"/>
                </a:lnTo>
                <a:cubicBezTo>
                  <a:pt x="91000" y="81533"/>
                  <a:pt x="90706" y="81978"/>
                  <a:pt x="90118" y="82200"/>
                </a:cubicBezTo>
                <a:lnTo>
                  <a:pt x="90118" y="822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358653-30"/>
          <p:cNvSpPr/>
          <p:nvPr/>
        </p:nvSpPr>
        <p:spPr>
          <a:xfrm>
            <a:off x="571500" y="1624013"/>
            <a:ext cx="4512246" cy="376238"/>
          </a:xfrm>
          <a:prstGeom prst="roundRect">
            <a:avLst>
              <a:gd name="adj" fmla="val 15190"/>
            </a:avLst>
          </a:prstGeom>
          <a:solidFill>
            <a:srgbClr val="FFF0DC">
              <a:alpha val="40000"/>
            </a:srgbClr>
          </a:solidFill>
          <a:ln w="7144" algn="in">
            <a:solidFill>
              <a:srgbClr val="B4834A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5511358705-58"/>
          <p:cNvSpPr/>
          <p:nvPr/>
        </p:nvSpPr>
        <p:spPr>
          <a:xfrm>
            <a:off x="678656" y="1702594"/>
            <a:ext cx="1201564" cy="219075"/>
          </a:xfrm>
          <a:prstGeom prst="roundRect">
            <a:avLst>
              <a:gd name="adj" fmla="val 50000"/>
            </a:avLst>
          </a:prstGeom>
          <a:solidFill>
            <a:srgbClr val="F0E6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362486-74"/>
          <p:cNvSpPr/>
          <p:nvPr/>
        </p:nvSpPr>
        <p:spPr>
          <a:xfrm>
            <a:off x="1980233" y="1753493"/>
            <a:ext cx="157163" cy="982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353" y="59000"/>
                </a:moveTo>
                <a:lnTo>
                  <a:pt x="95353" y="59000"/>
                </a:lnTo>
                <a:cubicBezTo>
                  <a:pt x="96490" y="56867"/>
                  <a:pt x="97059" y="54400"/>
                  <a:pt x="97059" y="51600"/>
                </a:cubicBezTo>
                <a:lnTo>
                  <a:pt x="97059" y="51600"/>
                </a:lnTo>
                <a:lnTo>
                  <a:pt x="97059" y="51600"/>
                </a:lnTo>
                <a:cubicBezTo>
                  <a:pt x="97059" y="48800"/>
                  <a:pt x="96490" y="46333"/>
                  <a:pt x="95353" y="44200"/>
                </a:cubicBezTo>
                <a:lnTo>
                  <a:pt x="95353" y="44200"/>
                </a:lnTo>
                <a:lnTo>
                  <a:pt x="71059" y="2900"/>
                </a:lnTo>
                <a:cubicBezTo>
                  <a:pt x="69804" y="967"/>
                  <a:pt x="68353" y="0"/>
                  <a:pt x="66706" y="0"/>
                </a:cubicBezTo>
                <a:lnTo>
                  <a:pt x="66706" y="0"/>
                </a:lnTo>
                <a:cubicBezTo>
                  <a:pt x="65059" y="0"/>
                  <a:pt x="63608" y="967"/>
                  <a:pt x="62353" y="2900"/>
                </a:cubicBezTo>
                <a:lnTo>
                  <a:pt x="62353" y="2900"/>
                </a:lnTo>
                <a:cubicBezTo>
                  <a:pt x="61216" y="5033"/>
                  <a:pt x="60647" y="7500"/>
                  <a:pt x="60647" y="10300"/>
                </a:cubicBezTo>
                <a:lnTo>
                  <a:pt x="60647" y="10300"/>
                </a:lnTo>
                <a:cubicBezTo>
                  <a:pt x="60647" y="13100"/>
                  <a:pt x="61216" y="15567"/>
                  <a:pt x="62353" y="17700"/>
                </a:cubicBezTo>
                <a:lnTo>
                  <a:pt x="62353" y="17700"/>
                </a:lnTo>
                <a:lnTo>
                  <a:pt x="76412" y="41300"/>
                </a:lnTo>
                <a:lnTo>
                  <a:pt x="6059" y="41300"/>
                </a:lnTo>
                <a:cubicBezTo>
                  <a:pt x="4294" y="41300"/>
                  <a:pt x="2843" y="42267"/>
                  <a:pt x="1706" y="44200"/>
                </a:cubicBezTo>
                <a:lnTo>
                  <a:pt x="1706" y="44200"/>
                </a:lnTo>
                <a:cubicBezTo>
                  <a:pt x="569" y="46133"/>
                  <a:pt x="0" y="48600"/>
                  <a:pt x="0" y="51600"/>
                </a:cubicBezTo>
                <a:lnTo>
                  <a:pt x="0" y="51600"/>
                </a:lnTo>
                <a:cubicBezTo>
                  <a:pt x="0" y="54600"/>
                  <a:pt x="569" y="57067"/>
                  <a:pt x="1706" y="59000"/>
                </a:cubicBezTo>
                <a:lnTo>
                  <a:pt x="1706" y="59000"/>
                </a:lnTo>
                <a:cubicBezTo>
                  <a:pt x="2843" y="60933"/>
                  <a:pt x="4294" y="61900"/>
                  <a:pt x="6059" y="61900"/>
                </a:cubicBezTo>
                <a:lnTo>
                  <a:pt x="6059" y="61900"/>
                </a:lnTo>
                <a:lnTo>
                  <a:pt x="76412" y="61900"/>
                </a:lnTo>
                <a:lnTo>
                  <a:pt x="62353" y="85400"/>
                </a:lnTo>
                <a:cubicBezTo>
                  <a:pt x="61216" y="87533"/>
                  <a:pt x="60647" y="90000"/>
                  <a:pt x="60647" y="92800"/>
                </a:cubicBezTo>
                <a:lnTo>
                  <a:pt x="60647" y="92800"/>
                </a:lnTo>
                <a:cubicBezTo>
                  <a:pt x="60647" y="95600"/>
                  <a:pt x="61216" y="98067"/>
                  <a:pt x="62353" y="100200"/>
                </a:cubicBezTo>
                <a:lnTo>
                  <a:pt x="62353" y="100200"/>
                </a:lnTo>
                <a:cubicBezTo>
                  <a:pt x="63608" y="102133"/>
                  <a:pt x="65059" y="103100"/>
                  <a:pt x="66706" y="103100"/>
                </a:cubicBezTo>
                <a:lnTo>
                  <a:pt x="66706" y="103100"/>
                </a:lnTo>
                <a:cubicBezTo>
                  <a:pt x="68353" y="103100"/>
                  <a:pt x="69804" y="102133"/>
                  <a:pt x="71059" y="100200"/>
                </a:cubicBezTo>
                <a:lnTo>
                  <a:pt x="71059" y="100200"/>
                </a:lnTo>
                <a:lnTo>
                  <a:pt x="95353" y="59000"/>
                </a:lnTo>
              </a:path>
            </a:pathLst>
          </a:cu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358707-60"/>
          <p:cNvSpPr/>
          <p:nvPr/>
        </p:nvSpPr>
        <p:spPr>
          <a:xfrm>
            <a:off x="2237408" y="1702594"/>
            <a:ext cx="681558" cy="219075"/>
          </a:xfrm>
          <a:prstGeom prst="roundRect">
            <a:avLst>
              <a:gd name="adj" fmla="val 50000"/>
            </a:avLst>
          </a:prstGeom>
          <a:solidFill>
            <a:srgbClr val="F0E6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362487-75"/>
          <p:cNvSpPr/>
          <p:nvPr/>
        </p:nvSpPr>
        <p:spPr>
          <a:xfrm>
            <a:off x="3018979" y="1753493"/>
            <a:ext cx="157163" cy="982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353" y="59000"/>
                </a:moveTo>
                <a:lnTo>
                  <a:pt x="95353" y="59000"/>
                </a:lnTo>
                <a:cubicBezTo>
                  <a:pt x="96490" y="56867"/>
                  <a:pt x="97059" y="54400"/>
                  <a:pt x="97059" y="51600"/>
                </a:cubicBezTo>
                <a:lnTo>
                  <a:pt x="97059" y="51600"/>
                </a:lnTo>
                <a:lnTo>
                  <a:pt x="97059" y="51600"/>
                </a:lnTo>
                <a:cubicBezTo>
                  <a:pt x="97059" y="48800"/>
                  <a:pt x="96490" y="46333"/>
                  <a:pt x="95353" y="44200"/>
                </a:cubicBezTo>
                <a:lnTo>
                  <a:pt x="95353" y="44200"/>
                </a:lnTo>
                <a:lnTo>
                  <a:pt x="71059" y="2900"/>
                </a:lnTo>
                <a:cubicBezTo>
                  <a:pt x="69804" y="967"/>
                  <a:pt x="68353" y="0"/>
                  <a:pt x="66706" y="0"/>
                </a:cubicBezTo>
                <a:lnTo>
                  <a:pt x="66706" y="0"/>
                </a:lnTo>
                <a:cubicBezTo>
                  <a:pt x="65059" y="0"/>
                  <a:pt x="63608" y="967"/>
                  <a:pt x="62353" y="2900"/>
                </a:cubicBezTo>
                <a:lnTo>
                  <a:pt x="62353" y="2900"/>
                </a:lnTo>
                <a:cubicBezTo>
                  <a:pt x="61216" y="5033"/>
                  <a:pt x="60647" y="7500"/>
                  <a:pt x="60647" y="10300"/>
                </a:cubicBezTo>
                <a:lnTo>
                  <a:pt x="60647" y="10300"/>
                </a:lnTo>
                <a:cubicBezTo>
                  <a:pt x="60647" y="13100"/>
                  <a:pt x="61216" y="15567"/>
                  <a:pt x="62353" y="17700"/>
                </a:cubicBezTo>
                <a:lnTo>
                  <a:pt x="62353" y="17700"/>
                </a:lnTo>
                <a:lnTo>
                  <a:pt x="76412" y="41300"/>
                </a:lnTo>
                <a:lnTo>
                  <a:pt x="6059" y="41300"/>
                </a:lnTo>
                <a:cubicBezTo>
                  <a:pt x="4294" y="41300"/>
                  <a:pt x="2843" y="42267"/>
                  <a:pt x="1706" y="44200"/>
                </a:cubicBezTo>
                <a:lnTo>
                  <a:pt x="1706" y="44200"/>
                </a:lnTo>
                <a:cubicBezTo>
                  <a:pt x="569" y="46133"/>
                  <a:pt x="0" y="48600"/>
                  <a:pt x="0" y="51600"/>
                </a:cubicBezTo>
                <a:lnTo>
                  <a:pt x="0" y="51600"/>
                </a:lnTo>
                <a:cubicBezTo>
                  <a:pt x="0" y="54600"/>
                  <a:pt x="569" y="57067"/>
                  <a:pt x="1706" y="59000"/>
                </a:cubicBezTo>
                <a:lnTo>
                  <a:pt x="1706" y="59000"/>
                </a:lnTo>
                <a:cubicBezTo>
                  <a:pt x="2843" y="60933"/>
                  <a:pt x="4294" y="61900"/>
                  <a:pt x="6059" y="61900"/>
                </a:cubicBezTo>
                <a:lnTo>
                  <a:pt x="6059" y="61900"/>
                </a:lnTo>
                <a:lnTo>
                  <a:pt x="76412" y="61900"/>
                </a:lnTo>
                <a:lnTo>
                  <a:pt x="62353" y="85400"/>
                </a:lnTo>
                <a:cubicBezTo>
                  <a:pt x="61216" y="87533"/>
                  <a:pt x="60647" y="90000"/>
                  <a:pt x="60647" y="92800"/>
                </a:cubicBezTo>
                <a:lnTo>
                  <a:pt x="60647" y="92800"/>
                </a:lnTo>
                <a:cubicBezTo>
                  <a:pt x="60647" y="95600"/>
                  <a:pt x="61216" y="98067"/>
                  <a:pt x="62353" y="100200"/>
                </a:cubicBezTo>
                <a:lnTo>
                  <a:pt x="62353" y="100200"/>
                </a:lnTo>
                <a:cubicBezTo>
                  <a:pt x="63608" y="102133"/>
                  <a:pt x="65059" y="103100"/>
                  <a:pt x="66706" y="103100"/>
                </a:cubicBezTo>
                <a:lnTo>
                  <a:pt x="66706" y="103100"/>
                </a:lnTo>
                <a:cubicBezTo>
                  <a:pt x="68353" y="103100"/>
                  <a:pt x="69804" y="102133"/>
                  <a:pt x="71059" y="100200"/>
                </a:cubicBezTo>
                <a:lnTo>
                  <a:pt x="71059" y="100200"/>
                </a:lnTo>
                <a:lnTo>
                  <a:pt x="95353" y="59000"/>
                </a:lnTo>
              </a:path>
            </a:pathLst>
          </a:cu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358711-62"/>
          <p:cNvSpPr/>
          <p:nvPr/>
        </p:nvSpPr>
        <p:spPr>
          <a:xfrm>
            <a:off x="3276154" y="1702594"/>
            <a:ext cx="595833" cy="219075"/>
          </a:xfrm>
          <a:prstGeom prst="roundRect">
            <a:avLst>
              <a:gd name="adj" fmla="val 50000"/>
            </a:avLst>
          </a:prstGeom>
          <a:solidFill>
            <a:srgbClr val="B45A2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358617-17"/>
          <p:cNvSpPr/>
          <p:nvPr/>
        </p:nvSpPr>
        <p:spPr>
          <a:xfrm>
            <a:off x="400050" y="2214563"/>
            <a:ext cx="4812283" cy="661467"/>
          </a:xfrm>
          <a:prstGeom prst="roundRect">
            <a:avLst>
              <a:gd name="adj" fmla="val 11520"/>
            </a:avLst>
          </a:prstGeom>
          <a:solidFill>
            <a:srgbClr val="FFF5EB">
              <a:alpha val="30000"/>
            </a:srgbClr>
          </a:solidFill>
          <a:ln w="7144" algn="in">
            <a:solidFill>
              <a:srgbClr val="B4834A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5511358643-27"/>
          <p:cNvSpPr/>
          <p:nvPr/>
        </p:nvSpPr>
        <p:spPr>
          <a:xfrm>
            <a:off x="521494" y="2416671"/>
            <a:ext cx="257175" cy="257175"/>
          </a:xfrm>
          <a:prstGeom prst="ellipse">
            <a:avLst/>
          </a:prstGeom>
          <a:solidFill>
            <a:srgbClr val="B4834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358684-41"/>
          <p:cNvSpPr/>
          <p:nvPr/>
        </p:nvSpPr>
        <p:spPr>
          <a:xfrm>
            <a:off x="1931938" y="2322388"/>
            <a:ext cx="404515" cy="159990"/>
          </a:xfrm>
          <a:prstGeom prst="roundRect">
            <a:avLst>
              <a:gd name="adj" fmla="val 50000"/>
            </a:avLst>
          </a:pr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358688-44"/>
          <p:cNvSpPr/>
          <p:nvPr/>
        </p:nvSpPr>
        <p:spPr>
          <a:xfrm>
            <a:off x="3534594" y="2322388"/>
            <a:ext cx="404515" cy="159990"/>
          </a:xfrm>
          <a:prstGeom prst="roundRect">
            <a:avLst>
              <a:gd name="adj" fmla="val 50000"/>
            </a:avLst>
          </a:pr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358691-47"/>
          <p:cNvSpPr/>
          <p:nvPr/>
        </p:nvSpPr>
        <p:spPr>
          <a:xfrm>
            <a:off x="878681" y="2603153"/>
            <a:ext cx="578197" cy="159990"/>
          </a:xfrm>
          <a:prstGeom prst="roundRect">
            <a:avLst>
              <a:gd name="adj" fmla="val 50000"/>
            </a:avLst>
          </a:pr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358619-18"/>
          <p:cNvSpPr/>
          <p:nvPr/>
        </p:nvSpPr>
        <p:spPr>
          <a:xfrm>
            <a:off x="400050" y="2990329"/>
            <a:ext cx="4812283" cy="442913"/>
          </a:xfrm>
          <a:prstGeom prst="roundRect">
            <a:avLst>
              <a:gd name="adj" fmla="val 17204"/>
            </a:avLst>
          </a:prstGeom>
          <a:solidFill>
            <a:srgbClr val="FFF5EB">
              <a:alpha val="30000"/>
            </a:srgbClr>
          </a:solidFill>
          <a:ln w="7144" algn="in">
            <a:solidFill>
              <a:srgbClr val="B4834A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el-1785511358647-29"/>
          <p:cNvSpPr/>
          <p:nvPr/>
        </p:nvSpPr>
        <p:spPr>
          <a:xfrm>
            <a:off x="521494" y="3083198"/>
            <a:ext cx="257175" cy="257175"/>
          </a:xfrm>
          <a:prstGeom prst="ellipse">
            <a:avLst/>
          </a:prstGeom>
          <a:solidFill>
            <a:srgbClr val="B4834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1358696-51"/>
          <p:cNvSpPr/>
          <p:nvPr/>
        </p:nvSpPr>
        <p:spPr>
          <a:xfrm>
            <a:off x="1864072" y="3131790"/>
            <a:ext cx="404515" cy="159990"/>
          </a:xfrm>
          <a:prstGeom prst="roundRect">
            <a:avLst>
              <a:gd name="adj" fmla="val 50000"/>
            </a:avLst>
          </a:pr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358700-54"/>
          <p:cNvSpPr/>
          <p:nvPr/>
        </p:nvSpPr>
        <p:spPr>
          <a:xfrm>
            <a:off x="3339703" y="3131790"/>
            <a:ext cx="404515" cy="159990"/>
          </a:xfrm>
          <a:prstGeom prst="roundRect">
            <a:avLst>
              <a:gd name="adj" fmla="val 50000"/>
            </a:avLst>
          </a:pr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358623-19"/>
          <p:cNvSpPr/>
          <p:nvPr/>
        </p:nvSpPr>
        <p:spPr>
          <a:xfrm>
            <a:off x="5412358" y="1000125"/>
            <a:ext cx="3331592" cy="114419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43" y="0"/>
                </a:moveTo>
                <a:lnTo>
                  <a:pt x="97857" y="0"/>
                </a:lnTo>
                <a:lnTo>
                  <a:pt x="98069" y="33"/>
                </a:lnTo>
                <a:lnTo>
                  <a:pt x="98274" y="117"/>
                </a:lnTo>
                <a:lnTo>
                  <a:pt x="98480" y="267"/>
                </a:lnTo>
                <a:lnTo>
                  <a:pt x="98677" y="475"/>
                </a:lnTo>
                <a:lnTo>
                  <a:pt x="98869" y="742"/>
                </a:lnTo>
                <a:lnTo>
                  <a:pt x="99049" y="1050"/>
                </a:lnTo>
                <a:lnTo>
                  <a:pt x="99217" y="1417"/>
                </a:lnTo>
                <a:lnTo>
                  <a:pt x="99371" y="1833"/>
                </a:lnTo>
                <a:lnTo>
                  <a:pt x="99514" y="2283"/>
                </a:lnTo>
                <a:lnTo>
                  <a:pt x="99640" y="2775"/>
                </a:lnTo>
                <a:lnTo>
                  <a:pt x="99746" y="3300"/>
                </a:lnTo>
                <a:lnTo>
                  <a:pt x="99837" y="3858"/>
                </a:lnTo>
                <a:lnTo>
                  <a:pt x="99909" y="4433"/>
                </a:lnTo>
                <a:lnTo>
                  <a:pt x="99960" y="5033"/>
                </a:lnTo>
                <a:lnTo>
                  <a:pt x="99989" y="5633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89" y="94367"/>
                </a:lnTo>
                <a:lnTo>
                  <a:pt x="99960" y="94967"/>
                </a:lnTo>
                <a:lnTo>
                  <a:pt x="99909" y="95567"/>
                </a:lnTo>
                <a:lnTo>
                  <a:pt x="99837" y="96142"/>
                </a:lnTo>
                <a:lnTo>
                  <a:pt x="99746" y="96700"/>
                </a:lnTo>
                <a:lnTo>
                  <a:pt x="99640" y="97225"/>
                </a:lnTo>
                <a:lnTo>
                  <a:pt x="99514" y="97717"/>
                </a:lnTo>
                <a:lnTo>
                  <a:pt x="99371" y="98167"/>
                </a:lnTo>
                <a:lnTo>
                  <a:pt x="99217" y="98583"/>
                </a:lnTo>
                <a:lnTo>
                  <a:pt x="99049" y="98950"/>
                </a:lnTo>
                <a:lnTo>
                  <a:pt x="98869" y="99258"/>
                </a:lnTo>
                <a:lnTo>
                  <a:pt x="98677" y="99525"/>
                </a:lnTo>
                <a:lnTo>
                  <a:pt x="98480" y="99733"/>
                </a:lnTo>
                <a:lnTo>
                  <a:pt x="98274" y="99883"/>
                </a:lnTo>
                <a:lnTo>
                  <a:pt x="98069" y="99967"/>
                </a:lnTo>
                <a:lnTo>
                  <a:pt x="97857" y="100000"/>
                </a:lnTo>
                <a:lnTo>
                  <a:pt x="2143" y="100000"/>
                </a:lnTo>
                <a:lnTo>
                  <a:pt x="1931" y="99967"/>
                </a:lnTo>
                <a:lnTo>
                  <a:pt x="1726" y="99883"/>
                </a:lnTo>
                <a:lnTo>
                  <a:pt x="1520" y="99733"/>
                </a:lnTo>
                <a:lnTo>
                  <a:pt x="1323" y="99525"/>
                </a:lnTo>
                <a:lnTo>
                  <a:pt x="1131" y="99258"/>
                </a:lnTo>
                <a:lnTo>
                  <a:pt x="951" y="98950"/>
                </a:lnTo>
                <a:lnTo>
                  <a:pt x="783" y="98583"/>
                </a:lnTo>
                <a:lnTo>
                  <a:pt x="629" y="98167"/>
                </a:lnTo>
                <a:lnTo>
                  <a:pt x="486" y="97717"/>
                </a:lnTo>
                <a:lnTo>
                  <a:pt x="360" y="97225"/>
                </a:lnTo>
                <a:lnTo>
                  <a:pt x="254" y="96700"/>
                </a:lnTo>
                <a:lnTo>
                  <a:pt x="163" y="96142"/>
                </a:lnTo>
                <a:lnTo>
                  <a:pt x="91" y="95567"/>
                </a:lnTo>
                <a:lnTo>
                  <a:pt x="40" y="94967"/>
                </a:lnTo>
                <a:lnTo>
                  <a:pt x="11" y="94367"/>
                </a:lnTo>
                <a:lnTo>
                  <a:pt x="0" y="93750"/>
                </a:lnTo>
                <a:lnTo>
                  <a:pt x="0" y="6250"/>
                </a:lnTo>
                <a:lnTo>
                  <a:pt x="11" y="5633"/>
                </a:lnTo>
                <a:lnTo>
                  <a:pt x="40" y="5033"/>
                </a:lnTo>
                <a:lnTo>
                  <a:pt x="91" y="4433"/>
                </a:lnTo>
                <a:lnTo>
                  <a:pt x="163" y="3858"/>
                </a:lnTo>
                <a:lnTo>
                  <a:pt x="254" y="3300"/>
                </a:lnTo>
                <a:lnTo>
                  <a:pt x="360" y="2775"/>
                </a:lnTo>
                <a:lnTo>
                  <a:pt x="486" y="2283"/>
                </a:lnTo>
                <a:lnTo>
                  <a:pt x="629" y="1833"/>
                </a:lnTo>
                <a:lnTo>
                  <a:pt x="783" y="1417"/>
                </a:lnTo>
                <a:lnTo>
                  <a:pt x="951" y="1050"/>
                </a:lnTo>
                <a:lnTo>
                  <a:pt x="1131" y="742"/>
                </a:lnTo>
                <a:lnTo>
                  <a:pt x="1323" y="475"/>
                </a:lnTo>
                <a:lnTo>
                  <a:pt x="1520" y="267"/>
                </a:lnTo>
                <a:lnTo>
                  <a:pt x="1726" y="117"/>
                </a:lnTo>
                <a:lnTo>
                  <a:pt x="1931" y="33"/>
                </a:lnTo>
                <a:lnTo>
                  <a:pt x="2143" y="0"/>
                </a:lnTo>
                <a:close/>
              </a:path>
            </a:pathLst>
          </a:custGeom>
          <a:solidFill>
            <a:srgbClr val="DCC3AA">
              <a:alpha val="20000"/>
            </a:srgbClr>
          </a:solidFill>
          <a:ln>
            <a:noFill/>
          </a:ln>
          <a:effectLst>
            <a:outerShdw blurRad="57150" dist="14288" dir="5400000" sx="100000" sy="100000" kx="0" ky="0" algn="ctr">
              <a:srgbClr val="644628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2" name="el-1785511358631-23"/>
          <p:cNvSpPr/>
          <p:nvPr/>
        </p:nvSpPr>
        <p:spPr>
          <a:xfrm>
            <a:off x="8672513" y="1000125"/>
            <a:ext cx="71438" cy="114419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02" y="30"/>
                </a:lnTo>
                <a:lnTo>
                  <a:pt x="19509" y="120"/>
                </a:lnTo>
                <a:lnTo>
                  <a:pt x="29028" y="269"/>
                </a:lnTo>
                <a:lnTo>
                  <a:pt x="38268" y="475"/>
                </a:lnTo>
                <a:lnTo>
                  <a:pt x="47140" y="737"/>
                </a:lnTo>
                <a:lnTo>
                  <a:pt x="55557" y="1052"/>
                </a:lnTo>
                <a:lnTo>
                  <a:pt x="63439" y="1417"/>
                </a:lnTo>
                <a:lnTo>
                  <a:pt x="70711" y="1829"/>
                </a:lnTo>
                <a:lnTo>
                  <a:pt x="77301" y="2283"/>
                </a:lnTo>
                <a:lnTo>
                  <a:pt x="83147" y="2775"/>
                </a:lnTo>
                <a:lnTo>
                  <a:pt x="88192" y="3300"/>
                </a:lnTo>
                <a:lnTo>
                  <a:pt x="92388" y="3854"/>
                </a:lnTo>
                <a:lnTo>
                  <a:pt x="95694" y="4431"/>
                </a:lnTo>
                <a:lnTo>
                  <a:pt x="98079" y="5025"/>
                </a:lnTo>
                <a:lnTo>
                  <a:pt x="99518" y="5632"/>
                </a:lnTo>
                <a:lnTo>
                  <a:pt x="100000" y="6243"/>
                </a:lnTo>
                <a:lnTo>
                  <a:pt x="100000" y="93757"/>
                </a:lnTo>
                <a:lnTo>
                  <a:pt x="99518" y="94368"/>
                </a:lnTo>
                <a:lnTo>
                  <a:pt x="98079" y="94975"/>
                </a:lnTo>
                <a:lnTo>
                  <a:pt x="95694" y="95569"/>
                </a:lnTo>
                <a:lnTo>
                  <a:pt x="92388" y="96146"/>
                </a:lnTo>
                <a:lnTo>
                  <a:pt x="88192" y="96700"/>
                </a:lnTo>
                <a:lnTo>
                  <a:pt x="83147" y="97225"/>
                </a:lnTo>
                <a:lnTo>
                  <a:pt x="77301" y="97717"/>
                </a:lnTo>
                <a:lnTo>
                  <a:pt x="70711" y="98171"/>
                </a:lnTo>
                <a:lnTo>
                  <a:pt x="63439" y="98583"/>
                </a:lnTo>
                <a:lnTo>
                  <a:pt x="55557" y="98948"/>
                </a:lnTo>
                <a:lnTo>
                  <a:pt x="47140" y="99263"/>
                </a:lnTo>
                <a:lnTo>
                  <a:pt x="38268" y="99525"/>
                </a:lnTo>
                <a:lnTo>
                  <a:pt x="29028" y="99731"/>
                </a:lnTo>
                <a:lnTo>
                  <a:pt x="19509" y="99880"/>
                </a:lnTo>
                <a:lnTo>
                  <a:pt x="9802" y="99970"/>
                </a:lnTo>
                <a:lnTo>
                  <a:pt x="0" y="100000"/>
                </a:lnTo>
                <a:lnTo>
                  <a:pt x="0" y="100000"/>
                </a:lnTo>
                <a:lnTo>
                  <a:pt x="3921" y="99970"/>
                </a:lnTo>
                <a:lnTo>
                  <a:pt x="7804" y="99880"/>
                </a:lnTo>
                <a:lnTo>
                  <a:pt x="11611" y="99731"/>
                </a:lnTo>
                <a:lnTo>
                  <a:pt x="15307" y="99525"/>
                </a:lnTo>
                <a:lnTo>
                  <a:pt x="18856" y="99263"/>
                </a:lnTo>
                <a:lnTo>
                  <a:pt x="22223" y="98948"/>
                </a:lnTo>
                <a:lnTo>
                  <a:pt x="25376" y="98583"/>
                </a:lnTo>
                <a:lnTo>
                  <a:pt x="28284" y="98171"/>
                </a:lnTo>
                <a:lnTo>
                  <a:pt x="30920" y="97717"/>
                </a:lnTo>
                <a:lnTo>
                  <a:pt x="33259" y="97225"/>
                </a:lnTo>
                <a:lnTo>
                  <a:pt x="35277" y="96700"/>
                </a:lnTo>
                <a:lnTo>
                  <a:pt x="36955" y="96146"/>
                </a:lnTo>
                <a:lnTo>
                  <a:pt x="38278" y="95569"/>
                </a:lnTo>
                <a:lnTo>
                  <a:pt x="39231" y="94975"/>
                </a:lnTo>
                <a:lnTo>
                  <a:pt x="39807" y="94368"/>
                </a:lnTo>
                <a:lnTo>
                  <a:pt x="40000" y="93757"/>
                </a:lnTo>
                <a:lnTo>
                  <a:pt x="40000" y="6243"/>
                </a:lnTo>
                <a:lnTo>
                  <a:pt x="39807" y="5632"/>
                </a:lnTo>
                <a:lnTo>
                  <a:pt x="39231" y="5025"/>
                </a:lnTo>
                <a:lnTo>
                  <a:pt x="38278" y="4431"/>
                </a:lnTo>
                <a:lnTo>
                  <a:pt x="36955" y="3854"/>
                </a:lnTo>
                <a:lnTo>
                  <a:pt x="35277" y="3300"/>
                </a:lnTo>
                <a:lnTo>
                  <a:pt x="33259" y="2775"/>
                </a:lnTo>
                <a:lnTo>
                  <a:pt x="30920" y="2283"/>
                </a:lnTo>
                <a:lnTo>
                  <a:pt x="28284" y="1829"/>
                </a:lnTo>
                <a:lnTo>
                  <a:pt x="25376" y="1417"/>
                </a:lnTo>
                <a:lnTo>
                  <a:pt x="22223" y="1052"/>
                </a:lnTo>
                <a:lnTo>
                  <a:pt x="18856" y="737"/>
                </a:lnTo>
                <a:lnTo>
                  <a:pt x="15307" y="475"/>
                </a:lnTo>
                <a:lnTo>
                  <a:pt x="11611" y="269"/>
                </a:lnTo>
                <a:lnTo>
                  <a:pt x="7804" y="120"/>
                </a:lnTo>
                <a:lnTo>
                  <a:pt x="3921" y="3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3" name="el-1785511358660-33"/>
          <p:cNvCxnSpPr/>
          <p:nvPr/>
        </p:nvCxnSpPr>
        <p:spPr>
          <a:xfrm>
            <a:off x="5540946" y="1327547"/>
            <a:ext cx="3031555" cy="914"/>
          </a:xfrm>
          <a:prstGeom prst="line">
            <a:avLst/>
          </a:prstGeom>
          <a:ln w="7144" cap="flat">
            <a:solidFill>
              <a:srgbClr val="B4834A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el-1785511362480-71"/>
          <p:cNvSpPr/>
          <p:nvPr/>
        </p:nvSpPr>
        <p:spPr>
          <a:xfrm>
            <a:off x="5540946" y="1162050"/>
            <a:ext cx="142875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467" y="90500"/>
                </a:moveTo>
                <a:lnTo>
                  <a:pt x="79467" y="90500"/>
                </a:lnTo>
                <a:lnTo>
                  <a:pt x="98267" y="55250"/>
                </a:lnTo>
                <a:cubicBezTo>
                  <a:pt x="99422" y="52833"/>
                  <a:pt x="100000" y="50042"/>
                  <a:pt x="100000" y="46875"/>
                </a:cubicBezTo>
                <a:lnTo>
                  <a:pt x="100000" y="46875"/>
                </a:lnTo>
                <a:cubicBezTo>
                  <a:pt x="100000" y="43708"/>
                  <a:pt x="99422" y="40917"/>
                  <a:pt x="98267" y="38500"/>
                </a:cubicBezTo>
                <a:lnTo>
                  <a:pt x="98267" y="38500"/>
                </a:lnTo>
                <a:lnTo>
                  <a:pt x="79467" y="3250"/>
                </a:lnTo>
                <a:cubicBezTo>
                  <a:pt x="78178" y="1083"/>
                  <a:pt x="76689" y="0"/>
                  <a:pt x="75000" y="0"/>
                </a:cubicBezTo>
                <a:lnTo>
                  <a:pt x="75000" y="0"/>
                </a:lnTo>
                <a:cubicBezTo>
                  <a:pt x="73311" y="0"/>
                  <a:pt x="71822" y="1083"/>
                  <a:pt x="70533" y="3250"/>
                </a:cubicBezTo>
                <a:lnTo>
                  <a:pt x="70533" y="3250"/>
                </a:lnTo>
                <a:cubicBezTo>
                  <a:pt x="69333" y="5750"/>
                  <a:pt x="68733" y="8583"/>
                  <a:pt x="68733" y="11750"/>
                </a:cubicBezTo>
                <a:lnTo>
                  <a:pt x="68733" y="11750"/>
                </a:lnTo>
                <a:cubicBezTo>
                  <a:pt x="68733" y="14917"/>
                  <a:pt x="69333" y="17708"/>
                  <a:pt x="70533" y="20125"/>
                </a:cubicBezTo>
                <a:lnTo>
                  <a:pt x="70533" y="20125"/>
                </a:lnTo>
                <a:lnTo>
                  <a:pt x="78733" y="35125"/>
                </a:lnTo>
                <a:lnTo>
                  <a:pt x="21267" y="35125"/>
                </a:lnTo>
                <a:lnTo>
                  <a:pt x="29467" y="20125"/>
                </a:lnTo>
                <a:cubicBezTo>
                  <a:pt x="30667" y="17708"/>
                  <a:pt x="31267" y="14917"/>
                  <a:pt x="31267" y="11750"/>
                </a:cubicBezTo>
                <a:lnTo>
                  <a:pt x="31267" y="11750"/>
                </a:lnTo>
                <a:cubicBezTo>
                  <a:pt x="31267" y="8583"/>
                  <a:pt x="30667" y="5750"/>
                  <a:pt x="29467" y="3250"/>
                </a:cubicBezTo>
                <a:lnTo>
                  <a:pt x="29467" y="3250"/>
                </a:lnTo>
                <a:cubicBezTo>
                  <a:pt x="28178" y="1083"/>
                  <a:pt x="26689" y="0"/>
                  <a:pt x="25000" y="0"/>
                </a:cubicBezTo>
                <a:lnTo>
                  <a:pt x="25000" y="0"/>
                </a:lnTo>
                <a:cubicBezTo>
                  <a:pt x="23311" y="0"/>
                  <a:pt x="21822" y="1083"/>
                  <a:pt x="20533" y="3250"/>
                </a:cubicBezTo>
                <a:lnTo>
                  <a:pt x="20533" y="3250"/>
                </a:lnTo>
                <a:lnTo>
                  <a:pt x="1733" y="38500"/>
                </a:lnTo>
                <a:cubicBezTo>
                  <a:pt x="578" y="40917"/>
                  <a:pt x="0" y="43708"/>
                  <a:pt x="0" y="46875"/>
                </a:cubicBezTo>
                <a:lnTo>
                  <a:pt x="0" y="46875"/>
                </a:lnTo>
                <a:cubicBezTo>
                  <a:pt x="0" y="50042"/>
                  <a:pt x="578" y="52833"/>
                  <a:pt x="1733" y="55250"/>
                </a:cubicBezTo>
                <a:lnTo>
                  <a:pt x="1733" y="55250"/>
                </a:lnTo>
                <a:lnTo>
                  <a:pt x="20533" y="90500"/>
                </a:lnTo>
                <a:cubicBezTo>
                  <a:pt x="21822" y="92667"/>
                  <a:pt x="23311" y="93750"/>
                  <a:pt x="25000" y="93750"/>
                </a:cubicBezTo>
                <a:lnTo>
                  <a:pt x="25000" y="93750"/>
                </a:lnTo>
                <a:cubicBezTo>
                  <a:pt x="26689" y="93750"/>
                  <a:pt x="28178" y="92667"/>
                  <a:pt x="29467" y="90500"/>
                </a:cubicBezTo>
                <a:lnTo>
                  <a:pt x="29467" y="90500"/>
                </a:lnTo>
                <a:cubicBezTo>
                  <a:pt x="30667" y="88000"/>
                  <a:pt x="31267" y="85167"/>
                  <a:pt x="31267" y="82000"/>
                </a:cubicBezTo>
                <a:lnTo>
                  <a:pt x="31267" y="82000"/>
                </a:lnTo>
                <a:cubicBezTo>
                  <a:pt x="31267" y="78833"/>
                  <a:pt x="30667" y="76042"/>
                  <a:pt x="29467" y="73625"/>
                </a:cubicBezTo>
                <a:lnTo>
                  <a:pt x="29467" y="73625"/>
                </a:lnTo>
                <a:lnTo>
                  <a:pt x="21267" y="58625"/>
                </a:lnTo>
                <a:lnTo>
                  <a:pt x="78733" y="58625"/>
                </a:lnTo>
                <a:lnTo>
                  <a:pt x="70533" y="73625"/>
                </a:lnTo>
                <a:cubicBezTo>
                  <a:pt x="69333" y="76042"/>
                  <a:pt x="68733" y="78833"/>
                  <a:pt x="68733" y="82000"/>
                </a:cubicBezTo>
                <a:lnTo>
                  <a:pt x="68733" y="82000"/>
                </a:lnTo>
                <a:cubicBezTo>
                  <a:pt x="68733" y="85167"/>
                  <a:pt x="69333" y="88000"/>
                  <a:pt x="70533" y="90500"/>
                </a:cubicBezTo>
                <a:lnTo>
                  <a:pt x="70533" y="90500"/>
                </a:lnTo>
                <a:cubicBezTo>
                  <a:pt x="71822" y="92667"/>
                  <a:pt x="73311" y="93750"/>
                  <a:pt x="75000" y="93750"/>
                </a:cubicBezTo>
                <a:lnTo>
                  <a:pt x="75000" y="93750"/>
                </a:lnTo>
                <a:cubicBezTo>
                  <a:pt x="76689" y="93750"/>
                  <a:pt x="78178" y="92667"/>
                  <a:pt x="79467" y="90500"/>
                </a:cubicBezTo>
                <a:lnTo>
                  <a:pt x="79467" y="905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358657-31"/>
          <p:cNvSpPr/>
          <p:nvPr/>
        </p:nvSpPr>
        <p:spPr>
          <a:xfrm>
            <a:off x="5540946" y="1613297"/>
            <a:ext cx="3031555" cy="402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15" y="0"/>
                </a:moveTo>
                <a:lnTo>
                  <a:pt x="98585" y="0"/>
                </a:lnTo>
                <a:lnTo>
                  <a:pt x="98723" y="48"/>
                </a:lnTo>
                <a:lnTo>
                  <a:pt x="98862" y="214"/>
                </a:lnTo>
                <a:lnTo>
                  <a:pt x="98997" y="452"/>
                </a:lnTo>
                <a:lnTo>
                  <a:pt x="99126" y="810"/>
                </a:lnTo>
                <a:lnTo>
                  <a:pt x="99252" y="1262"/>
                </a:lnTo>
                <a:lnTo>
                  <a:pt x="99371" y="1810"/>
                </a:lnTo>
                <a:lnTo>
                  <a:pt x="99481" y="2429"/>
                </a:lnTo>
                <a:lnTo>
                  <a:pt x="99585" y="3143"/>
                </a:lnTo>
                <a:lnTo>
                  <a:pt x="99679" y="3929"/>
                </a:lnTo>
                <a:lnTo>
                  <a:pt x="99761" y="4762"/>
                </a:lnTo>
                <a:lnTo>
                  <a:pt x="99833" y="5667"/>
                </a:lnTo>
                <a:lnTo>
                  <a:pt x="99893" y="6619"/>
                </a:lnTo>
                <a:lnTo>
                  <a:pt x="99940" y="7595"/>
                </a:lnTo>
                <a:lnTo>
                  <a:pt x="99972" y="8619"/>
                </a:lnTo>
                <a:lnTo>
                  <a:pt x="99994" y="9667"/>
                </a:lnTo>
                <a:lnTo>
                  <a:pt x="100000" y="10714"/>
                </a:lnTo>
                <a:lnTo>
                  <a:pt x="100000" y="89286"/>
                </a:lnTo>
                <a:lnTo>
                  <a:pt x="99994" y="90333"/>
                </a:lnTo>
                <a:lnTo>
                  <a:pt x="99972" y="91381"/>
                </a:lnTo>
                <a:lnTo>
                  <a:pt x="99940" y="92405"/>
                </a:lnTo>
                <a:lnTo>
                  <a:pt x="99893" y="93381"/>
                </a:lnTo>
                <a:lnTo>
                  <a:pt x="99833" y="94333"/>
                </a:lnTo>
                <a:lnTo>
                  <a:pt x="99761" y="95238"/>
                </a:lnTo>
                <a:lnTo>
                  <a:pt x="99679" y="96071"/>
                </a:lnTo>
                <a:lnTo>
                  <a:pt x="99585" y="96857"/>
                </a:lnTo>
                <a:lnTo>
                  <a:pt x="99481" y="97571"/>
                </a:lnTo>
                <a:lnTo>
                  <a:pt x="99371" y="98190"/>
                </a:lnTo>
                <a:lnTo>
                  <a:pt x="99252" y="98738"/>
                </a:lnTo>
                <a:lnTo>
                  <a:pt x="99126" y="99190"/>
                </a:lnTo>
                <a:lnTo>
                  <a:pt x="98997" y="99548"/>
                </a:lnTo>
                <a:lnTo>
                  <a:pt x="98862" y="99786"/>
                </a:lnTo>
                <a:lnTo>
                  <a:pt x="98723" y="99952"/>
                </a:lnTo>
                <a:lnTo>
                  <a:pt x="98585" y="100000"/>
                </a:lnTo>
                <a:lnTo>
                  <a:pt x="1415" y="100000"/>
                </a:lnTo>
                <a:lnTo>
                  <a:pt x="1277" y="99952"/>
                </a:lnTo>
                <a:lnTo>
                  <a:pt x="1138" y="99786"/>
                </a:lnTo>
                <a:lnTo>
                  <a:pt x="1003" y="99548"/>
                </a:lnTo>
                <a:lnTo>
                  <a:pt x="874" y="99190"/>
                </a:lnTo>
                <a:lnTo>
                  <a:pt x="748" y="98738"/>
                </a:lnTo>
                <a:lnTo>
                  <a:pt x="629" y="98190"/>
                </a:lnTo>
                <a:lnTo>
                  <a:pt x="519" y="97571"/>
                </a:lnTo>
                <a:lnTo>
                  <a:pt x="415" y="96857"/>
                </a:lnTo>
                <a:lnTo>
                  <a:pt x="321" y="96071"/>
                </a:lnTo>
                <a:lnTo>
                  <a:pt x="239" y="95238"/>
                </a:lnTo>
                <a:lnTo>
                  <a:pt x="167" y="94333"/>
                </a:lnTo>
                <a:lnTo>
                  <a:pt x="107" y="93381"/>
                </a:lnTo>
                <a:lnTo>
                  <a:pt x="60" y="92405"/>
                </a:lnTo>
                <a:lnTo>
                  <a:pt x="28" y="91381"/>
                </a:lnTo>
                <a:lnTo>
                  <a:pt x="6" y="90333"/>
                </a:lnTo>
                <a:lnTo>
                  <a:pt x="0" y="89286"/>
                </a:lnTo>
                <a:lnTo>
                  <a:pt x="0" y="10714"/>
                </a:lnTo>
                <a:lnTo>
                  <a:pt x="6" y="9667"/>
                </a:lnTo>
                <a:lnTo>
                  <a:pt x="28" y="8619"/>
                </a:lnTo>
                <a:lnTo>
                  <a:pt x="60" y="7595"/>
                </a:lnTo>
                <a:lnTo>
                  <a:pt x="107" y="6619"/>
                </a:lnTo>
                <a:lnTo>
                  <a:pt x="167" y="5667"/>
                </a:lnTo>
                <a:lnTo>
                  <a:pt x="239" y="4762"/>
                </a:lnTo>
                <a:lnTo>
                  <a:pt x="321" y="3929"/>
                </a:lnTo>
                <a:lnTo>
                  <a:pt x="415" y="3143"/>
                </a:lnTo>
                <a:lnTo>
                  <a:pt x="519" y="2429"/>
                </a:lnTo>
                <a:lnTo>
                  <a:pt x="629" y="1810"/>
                </a:lnTo>
                <a:lnTo>
                  <a:pt x="748" y="1262"/>
                </a:lnTo>
                <a:lnTo>
                  <a:pt x="874" y="810"/>
                </a:lnTo>
                <a:lnTo>
                  <a:pt x="1003" y="452"/>
                </a:lnTo>
                <a:lnTo>
                  <a:pt x="1138" y="214"/>
                </a:lnTo>
                <a:lnTo>
                  <a:pt x="1277" y="48"/>
                </a:lnTo>
                <a:lnTo>
                  <a:pt x="1415" y="0"/>
                </a:lnTo>
                <a:close/>
              </a:path>
            </a:pathLst>
          </a:custGeom>
          <a:solidFill>
            <a:srgbClr val="FFEBD2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11358663-34"/>
          <p:cNvSpPr/>
          <p:nvPr/>
        </p:nvSpPr>
        <p:spPr>
          <a:xfrm>
            <a:off x="5540946" y="1613297"/>
            <a:ext cx="42863" cy="402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1"/>
                </a:lnTo>
                <a:lnTo>
                  <a:pt x="80491" y="205"/>
                </a:lnTo>
                <a:lnTo>
                  <a:pt x="70972" y="459"/>
                </a:lnTo>
                <a:lnTo>
                  <a:pt x="61732" y="811"/>
                </a:lnTo>
                <a:lnTo>
                  <a:pt x="52860" y="1258"/>
                </a:lnTo>
                <a:lnTo>
                  <a:pt x="44443" y="1795"/>
                </a:lnTo>
                <a:lnTo>
                  <a:pt x="36561" y="2418"/>
                </a:lnTo>
                <a:lnTo>
                  <a:pt x="29289" y="3120"/>
                </a:lnTo>
                <a:lnTo>
                  <a:pt x="22699" y="3894"/>
                </a:lnTo>
                <a:lnTo>
                  <a:pt x="16853" y="4734"/>
                </a:lnTo>
                <a:lnTo>
                  <a:pt x="11808" y="5630"/>
                </a:lnTo>
                <a:lnTo>
                  <a:pt x="7612" y="6575"/>
                </a:lnTo>
                <a:lnTo>
                  <a:pt x="4306" y="7559"/>
                </a:lnTo>
                <a:lnTo>
                  <a:pt x="1921" y="8573"/>
                </a:lnTo>
                <a:lnTo>
                  <a:pt x="482" y="9607"/>
                </a:lnTo>
                <a:lnTo>
                  <a:pt x="0" y="10651"/>
                </a:lnTo>
                <a:lnTo>
                  <a:pt x="0" y="89349"/>
                </a:lnTo>
                <a:lnTo>
                  <a:pt x="482" y="90393"/>
                </a:lnTo>
                <a:lnTo>
                  <a:pt x="1921" y="91427"/>
                </a:lnTo>
                <a:lnTo>
                  <a:pt x="4306" y="92441"/>
                </a:lnTo>
                <a:lnTo>
                  <a:pt x="7612" y="93425"/>
                </a:lnTo>
                <a:lnTo>
                  <a:pt x="11808" y="94370"/>
                </a:lnTo>
                <a:lnTo>
                  <a:pt x="16853" y="95266"/>
                </a:lnTo>
                <a:lnTo>
                  <a:pt x="22699" y="96106"/>
                </a:lnTo>
                <a:lnTo>
                  <a:pt x="29289" y="96880"/>
                </a:lnTo>
                <a:lnTo>
                  <a:pt x="36561" y="97582"/>
                </a:lnTo>
                <a:lnTo>
                  <a:pt x="44443" y="98205"/>
                </a:lnTo>
                <a:lnTo>
                  <a:pt x="52860" y="98742"/>
                </a:lnTo>
                <a:lnTo>
                  <a:pt x="61732" y="99189"/>
                </a:lnTo>
                <a:lnTo>
                  <a:pt x="70972" y="99541"/>
                </a:lnTo>
                <a:lnTo>
                  <a:pt x="80491" y="99795"/>
                </a:lnTo>
                <a:lnTo>
                  <a:pt x="90198" y="9994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49"/>
                </a:lnTo>
                <a:lnTo>
                  <a:pt x="90245" y="99795"/>
                </a:lnTo>
                <a:lnTo>
                  <a:pt x="85486" y="99541"/>
                </a:lnTo>
                <a:lnTo>
                  <a:pt x="80866" y="99189"/>
                </a:lnTo>
                <a:lnTo>
                  <a:pt x="76430" y="98742"/>
                </a:lnTo>
                <a:lnTo>
                  <a:pt x="72221" y="98205"/>
                </a:lnTo>
                <a:lnTo>
                  <a:pt x="68280" y="97582"/>
                </a:lnTo>
                <a:lnTo>
                  <a:pt x="64645" y="96880"/>
                </a:lnTo>
                <a:lnTo>
                  <a:pt x="61349" y="96106"/>
                </a:lnTo>
                <a:lnTo>
                  <a:pt x="58427" y="95266"/>
                </a:lnTo>
                <a:lnTo>
                  <a:pt x="55904" y="94370"/>
                </a:lnTo>
                <a:lnTo>
                  <a:pt x="53806" y="93425"/>
                </a:lnTo>
                <a:lnTo>
                  <a:pt x="52153" y="92441"/>
                </a:lnTo>
                <a:lnTo>
                  <a:pt x="50961" y="91427"/>
                </a:lnTo>
                <a:lnTo>
                  <a:pt x="50241" y="90393"/>
                </a:lnTo>
                <a:lnTo>
                  <a:pt x="50000" y="89349"/>
                </a:lnTo>
                <a:lnTo>
                  <a:pt x="50000" y="10651"/>
                </a:lnTo>
                <a:lnTo>
                  <a:pt x="50241" y="9607"/>
                </a:lnTo>
                <a:lnTo>
                  <a:pt x="50961" y="8573"/>
                </a:lnTo>
                <a:lnTo>
                  <a:pt x="52153" y="7559"/>
                </a:lnTo>
                <a:lnTo>
                  <a:pt x="53806" y="6575"/>
                </a:lnTo>
                <a:lnTo>
                  <a:pt x="55904" y="5630"/>
                </a:lnTo>
                <a:lnTo>
                  <a:pt x="58427" y="4734"/>
                </a:lnTo>
                <a:lnTo>
                  <a:pt x="61349" y="3894"/>
                </a:lnTo>
                <a:lnTo>
                  <a:pt x="64645" y="3120"/>
                </a:lnTo>
                <a:lnTo>
                  <a:pt x="68280" y="2418"/>
                </a:lnTo>
                <a:lnTo>
                  <a:pt x="72221" y="1795"/>
                </a:lnTo>
                <a:lnTo>
                  <a:pt x="76430" y="1258"/>
                </a:lnTo>
                <a:lnTo>
                  <a:pt x="80866" y="811"/>
                </a:lnTo>
                <a:lnTo>
                  <a:pt x="85486" y="459"/>
                </a:lnTo>
                <a:lnTo>
                  <a:pt x="90245" y="205"/>
                </a:lnTo>
                <a:lnTo>
                  <a:pt x="95099" y="5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11362490-76"/>
          <p:cNvSpPr/>
          <p:nvPr/>
        </p:nvSpPr>
        <p:spPr>
          <a:xfrm>
            <a:off x="5662371" y="1683544"/>
            <a:ext cx="107193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000" y="818"/>
                </a:moveTo>
                <a:lnTo>
                  <a:pt x="48000" y="818"/>
                </a:lnTo>
                <a:cubicBezTo>
                  <a:pt x="50121" y="-273"/>
                  <a:pt x="52242" y="-273"/>
                  <a:pt x="54364" y="818"/>
                </a:cubicBezTo>
                <a:lnTo>
                  <a:pt x="54364" y="818"/>
                </a:lnTo>
                <a:lnTo>
                  <a:pt x="88727" y="20364"/>
                </a:lnTo>
                <a:lnTo>
                  <a:pt x="89545" y="20818"/>
                </a:lnTo>
                <a:lnTo>
                  <a:pt x="89545" y="21000"/>
                </a:lnTo>
                <a:lnTo>
                  <a:pt x="99091" y="26364"/>
                </a:lnTo>
                <a:cubicBezTo>
                  <a:pt x="101758" y="28121"/>
                  <a:pt x="102758" y="30515"/>
                  <a:pt x="102091" y="33545"/>
                </a:cubicBezTo>
                <a:lnTo>
                  <a:pt x="102091" y="33545"/>
                </a:lnTo>
                <a:cubicBezTo>
                  <a:pt x="101182" y="36636"/>
                  <a:pt x="99121" y="38242"/>
                  <a:pt x="95909" y="38364"/>
                </a:cubicBezTo>
                <a:lnTo>
                  <a:pt x="95909" y="38364"/>
                </a:lnTo>
                <a:lnTo>
                  <a:pt x="6455" y="38364"/>
                </a:lnTo>
                <a:cubicBezTo>
                  <a:pt x="3242" y="38242"/>
                  <a:pt x="1152" y="36636"/>
                  <a:pt x="182" y="33545"/>
                </a:cubicBezTo>
                <a:lnTo>
                  <a:pt x="182" y="33545"/>
                </a:lnTo>
                <a:cubicBezTo>
                  <a:pt x="-485" y="30515"/>
                  <a:pt x="515" y="28121"/>
                  <a:pt x="3182" y="26364"/>
                </a:cubicBezTo>
                <a:lnTo>
                  <a:pt x="3182" y="26364"/>
                </a:lnTo>
                <a:lnTo>
                  <a:pt x="12818" y="21000"/>
                </a:lnTo>
                <a:lnTo>
                  <a:pt x="12818" y="20818"/>
                </a:lnTo>
                <a:lnTo>
                  <a:pt x="13636" y="20364"/>
                </a:lnTo>
                <a:lnTo>
                  <a:pt x="48000" y="818"/>
                </a:lnTo>
                <a:moveTo>
                  <a:pt x="12818" y="44727"/>
                </a:moveTo>
                <a:lnTo>
                  <a:pt x="12818" y="44727"/>
                </a:lnTo>
                <a:lnTo>
                  <a:pt x="25545" y="44727"/>
                </a:lnTo>
                <a:lnTo>
                  <a:pt x="25545" y="83091"/>
                </a:lnTo>
                <a:lnTo>
                  <a:pt x="33545" y="83091"/>
                </a:lnTo>
                <a:lnTo>
                  <a:pt x="33545" y="44727"/>
                </a:lnTo>
                <a:lnTo>
                  <a:pt x="46364" y="44727"/>
                </a:lnTo>
                <a:lnTo>
                  <a:pt x="46364" y="83091"/>
                </a:lnTo>
                <a:lnTo>
                  <a:pt x="55909" y="83091"/>
                </a:lnTo>
                <a:lnTo>
                  <a:pt x="55909" y="44727"/>
                </a:lnTo>
                <a:lnTo>
                  <a:pt x="68727" y="44727"/>
                </a:lnTo>
                <a:lnTo>
                  <a:pt x="68727" y="83091"/>
                </a:lnTo>
                <a:lnTo>
                  <a:pt x="76727" y="83091"/>
                </a:lnTo>
                <a:lnTo>
                  <a:pt x="76727" y="44727"/>
                </a:lnTo>
                <a:lnTo>
                  <a:pt x="89545" y="44727"/>
                </a:lnTo>
                <a:lnTo>
                  <a:pt x="89545" y="83909"/>
                </a:lnTo>
                <a:cubicBezTo>
                  <a:pt x="89667" y="84030"/>
                  <a:pt x="89788" y="84091"/>
                  <a:pt x="89909" y="84091"/>
                </a:cubicBezTo>
                <a:lnTo>
                  <a:pt x="89909" y="84091"/>
                </a:lnTo>
                <a:cubicBezTo>
                  <a:pt x="89909" y="84091"/>
                  <a:pt x="89909" y="84091"/>
                  <a:pt x="89909" y="84091"/>
                </a:cubicBezTo>
                <a:lnTo>
                  <a:pt x="89909" y="84091"/>
                </a:lnTo>
                <a:lnTo>
                  <a:pt x="99455" y="90455"/>
                </a:lnTo>
                <a:cubicBezTo>
                  <a:pt x="101879" y="92333"/>
                  <a:pt x="102758" y="94727"/>
                  <a:pt x="102091" y="97636"/>
                </a:cubicBezTo>
                <a:lnTo>
                  <a:pt x="102091" y="97636"/>
                </a:lnTo>
                <a:cubicBezTo>
                  <a:pt x="101000" y="100606"/>
                  <a:pt x="98939" y="102152"/>
                  <a:pt x="95909" y="102273"/>
                </a:cubicBezTo>
                <a:lnTo>
                  <a:pt x="95909" y="102273"/>
                </a:lnTo>
                <a:lnTo>
                  <a:pt x="6455" y="102273"/>
                </a:lnTo>
                <a:cubicBezTo>
                  <a:pt x="3364" y="102152"/>
                  <a:pt x="1273" y="100606"/>
                  <a:pt x="182" y="97636"/>
                </a:cubicBezTo>
                <a:lnTo>
                  <a:pt x="182" y="97636"/>
                </a:lnTo>
                <a:cubicBezTo>
                  <a:pt x="-485" y="94727"/>
                  <a:pt x="394" y="92333"/>
                  <a:pt x="2818" y="90455"/>
                </a:cubicBezTo>
                <a:lnTo>
                  <a:pt x="2818" y="90455"/>
                </a:lnTo>
                <a:lnTo>
                  <a:pt x="12364" y="84091"/>
                </a:lnTo>
                <a:cubicBezTo>
                  <a:pt x="12545" y="84091"/>
                  <a:pt x="12636" y="84091"/>
                  <a:pt x="12636" y="84091"/>
                </a:cubicBezTo>
                <a:lnTo>
                  <a:pt x="12636" y="84091"/>
                </a:lnTo>
                <a:cubicBezTo>
                  <a:pt x="12758" y="84091"/>
                  <a:pt x="12818" y="84030"/>
                  <a:pt x="12818" y="83909"/>
                </a:cubicBezTo>
                <a:lnTo>
                  <a:pt x="12818" y="83909"/>
                </a:lnTo>
                <a:lnTo>
                  <a:pt x="12818" y="44727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511362492-77"/>
          <p:cNvSpPr/>
          <p:nvPr/>
        </p:nvSpPr>
        <p:spPr>
          <a:xfrm>
            <a:off x="5662389" y="1845022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00"/>
                </a:moveTo>
                <a:lnTo>
                  <a:pt x="0" y="10500"/>
                </a:lnTo>
                <a:lnTo>
                  <a:pt x="0" y="21100"/>
                </a:lnTo>
                <a:cubicBezTo>
                  <a:pt x="0" y="23167"/>
                  <a:pt x="513" y="24833"/>
                  <a:pt x="1538" y="26100"/>
                </a:cubicBezTo>
                <a:lnTo>
                  <a:pt x="1538" y="26100"/>
                </a:lnTo>
                <a:cubicBezTo>
                  <a:pt x="2564" y="27433"/>
                  <a:pt x="3846" y="28100"/>
                  <a:pt x="5385" y="28100"/>
                </a:cubicBezTo>
                <a:lnTo>
                  <a:pt x="5385" y="28100"/>
                </a:lnTo>
                <a:lnTo>
                  <a:pt x="8077" y="28100"/>
                </a:lnTo>
                <a:lnTo>
                  <a:pt x="16231" y="28100"/>
                </a:lnTo>
                <a:lnTo>
                  <a:pt x="16231" y="10500"/>
                </a:lnTo>
                <a:cubicBezTo>
                  <a:pt x="16128" y="7633"/>
                  <a:pt x="15333" y="5167"/>
                  <a:pt x="13846" y="3100"/>
                </a:cubicBezTo>
                <a:lnTo>
                  <a:pt x="13846" y="3100"/>
                </a:lnTo>
                <a:cubicBezTo>
                  <a:pt x="12256" y="1167"/>
                  <a:pt x="10333" y="133"/>
                  <a:pt x="8077" y="0"/>
                </a:cubicBezTo>
                <a:lnTo>
                  <a:pt x="8077" y="0"/>
                </a:lnTo>
                <a:cubicBezTo>
                  <a:pt x="5872" y="133"/>
                  <a:pt x="3974" y="1167"/>
                  <a:pt x="2385" y="3100"/>
                </a:cubicBezTo>
                <a:lnTo>
                  <a:pt x="2385" y="3100"/>
                </a:lnTo>
                <a:cubicBezTo>
                  <a:pt x="897" y="5167"/>
                  <a:pt x="103" y="7633"/>
                  <a:pt x="0" y="10500"/>
                </a:cubicBezTo>
                <a:lnTo>
                  <a:pt x="0" y="10500"/>
                </a:lnTo>
                <a:moveTo>
                  <a:pt x="18923" y="0"/>
                </a:moveTo>
                <a:lnTo>
                  <a:pt x="18923" y="0"/>
                </a:lnTo>
                <a:cubicBezTo>
                  <a:pt x="20718" y="3067"/>
                  <a:pt x="21615" y="6567"/>
                  <a:pt x="21615" y="10500"/>
                </a:cubicBezTo>
                <a:lnTo>
                  <a:pt x="21615" y="10500"/>
                </a:lnTo>
                <a:lnTo>
                  <a:pt x="21615" y="77300"/>
                </a:lnTo>
                <a:cubicBezTo>
                  <a:pt x="21718" y="81300"/>
                  <a:pt x="22795" y="84600"/>
                  <a:pt x="24846" y="87200"/>
                </a:cubicBezTo>
                <a:lnTo>
                  <a:pt x="24846" y="87200"/>
                </a:lnTo>
                <a:cubicBezTo>
                  <a:pt x="26897" y="89867"/>
                  <a:pt x="29436" y="91267"/>
                  <a:pt x="32462" y="91400"/>
                </a:cubicBezTo>
                <a:lnTo>
                  <a:pt x="32462" y="91400"/>
                </a:lnTo>
                <a:cubicBezTo>
                  <a:pt x="35487" y="91267"/>
                  <a:pt x="38026" y="89867"/>
                  <a:pt x="40077" y="87200"/>
                </a:cubicBezTo>
                <a:lnTo>
                  <a:pt x="40077" y="87200"/>
                </a:lnTo>
                <a:cubicBezTo>
                  <a:pt x="42077" y="84600"/>
                  <a:pt x="43154" y="81300"/>
                  <a:pt x="43308" y="77300"/>
                </a:cubicBezTo>
                <a:lnTo>
                  <a:pt x="43308" y="77300"/>
                </a:lnTo>
                <a:lnTo>
                  <a:pt x="43308" y="76200"/>
                </a:lnTo>
                <a:cubicBezTo>
                  <a:pt x="43410" y="72600"/>
                  <a:pt x="44359" y="69533"/>
                  <a:pt x="46154" y="67000"/>
                </a:cubicBezTo>
                <a:lnTo>
                  <a:pt x="46154" y="67000"/>
                </a:lnTo>
                <a:cubicBezTo>
                  <a:pt x="48051" y="64667"/>
                  <a:pt x="50410" y="63433"/>
                  <a:pt x="53231" y="63300"/>
                </a:cubicBezTo>
                <a:lnTo>
                  <a:pt x="53231" y="63300"/>
                </a:lnTo>
                <a:lnTo>
                  <a:pt x="81154" y="63300"/>
                </a:lnTo>
                <a:lnTo>
                  <a:pt x="81154" y="21100"/>
                </a:lnTo>
                <a:cubicBezTo>
                  <a:pt x="81000" y="15100"/>
                  <a:pt x="79410" y="10133"/>
                  <a:pt x="76385" y="6200"/>
                </a:cubicBezTo>
                <a:lnTo>
                  <a:pt x="76385" y="6200"/>
                </a:lnTo>
                <a:cubicBezTo>
                  <a:pt x="73359" y="2200"/>
                  <a:pt x="69538" y="133"/>
                  <a:pt x="64923" y="0"/>
                </a:cubicBezTo>
                <a:lnTo>
                  <a:pt x="64923" y="0"/>
                </a:lnTo>
                <a:lnTo>
                  <a:pt x="18923" y="0"/>
                </a:lnTo>
                <a:moveTo>
                  <a:pt x="78462" y="98400"/>
                </a:moveTo>
                <a:lnTo>
                  <a:pt x="78462" y="98400"/>
                </a:lnTo>
                <a:cubicBezTo>
                  <a:pt x="83846" y="98267"/>
                  <a:pt x="88282" y="95867"/>
                  <a:pt x="91769" y="91200"/>
                </a:cubicBezTo>
                <a:lnTo>
                  <a:pt x="91769" y="91200"/>
                </a:lnTo>
                <a:lnTo>
                  <a:pt x="91769" y="91200"/>
                </a:lnTo>
                <a:cubicBezTo>
                  <a:pt x="95359" y="86667"/>
                  <a:pt x="97231" y="80867"/>
                  <a:pt x="97385" y="73800"/>
                </a:cubicBezTo>
                <a:lnTo>
                  <a:pt x="97385" y="73800"/>
                </a:lnTo>
                <a:cubicBezTo>
                  <a:pt x="97231" y="71600"/>
                  <a:pt x="96308" y="70433"/>
                  <a:pt x="94615" y="70300"/>
                </a:cubicBezTo>
                <a:lnTo>
                  <a:pt x="94615" y="70300"/>
                </a:lnTo>
                <a:lnTo>
                  <a:pt x="53231" y="70300"/>
                </a:lnTo>
                <a:cubicBezTo>
                  <a:pt x="50410" y="70633"/>
                  <a:pt x="48897" y="72600"/>
                  <a:pt x="48692" y="76200"/>
                </a:cubicBezTo>
                <a:lnTo>
                  <a:pt x="48692" y="76200"/>
                </a:lnTo>
                <a:lnTo>
                  <a:pt x="48692" y="77300"/>
                </a:lnTo>
                <a:cubicBezTo>
                  <a:pt x="48590" y="83367"/>
                  <a:pt x="47000" y="88367"/>
                  <a:pt x="43923" y="92300"/>
                </a:cubicBezTo>
                <a:lnTo>
                  <a:pt x="43923" y="92300"/>
                </a:lnTo>
                <a:cubicBezTo>
                  <a:pt x="40897" y="96233"/>
                  <a:pt x="37077" y="98267"/>
                  <a:pt x="32462" y="98400"/>
                </a:cubicBezTo>
                <a:lnTo>
                  <a:pt x="32462" y="98400"/>
                </a:lnTo>
                <a:lnTo>
                  <a:pt x="62231" y="98400"/>
                </a:lnTo>
                <a:lnTo>
                  <a:pt x="78462" y="984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511358626-20"/>
          <p:cNvSpPr/>
          <p:nvPr/>
        </p:nvSpPr>
        <p:spPr>
          <a:xfrm>
            <a:off x="5412358" y="2258616"/>
            <a:ext cx="3331592" cy="1212056"/>
          </a:xfrm>
          <a:prstGeom prst="roundRect">
            <a:avLst>
              <a:gd name="adj" fmla="val 6287"/>
            </a:avLst>
          </a:prstGeom>
          <a:solidFill>
            <a:srgbClr val="FFF5EB">
              <a:alpha val="30000"/>
            </a:srgbClr>
          </a:solidFill>
          <a:ln w="7144" algn="in">
            <a:solidFill>
              <a:srgbClr val="B4834A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el-1785511362482-72"/>
          <p:cNvSpPr/>
          <p:nvPr/>
        </p:nvSpPr>
        <p:spPr>
          <a:xfrm>
            <a:off x="5533950" y="2364729"/>
            <a:ext cx="121147" cy="12114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769" y="3462"/>
                </a:moveTo>
                <a:lnTo>
                  <a:pt x="89769" y="3462"/>
                </a:lnTo>
                <a:lnTo>
                  <a:pt x="94385" y="8077"/>
                </a:lnTo>
                <a:cubicBezTo>
                  <a:pt x="96692" y="10487"/>
                  <a:pt x="97846" y="13359"/>
                  <a:pt x="97846" y="16692"/>
                </a:cubicBezTo>
                <a:lnTo>
                  <a:pt x="97846" y="16692"/>
                </a:lnTo>
                <a:cubicBezTo>
                  <a:pt x="97846" y="19872"/>
                  <a:pt x="96692" y="22744"/>
                  <a:pt x="94385" y="25308"/>
                </a:cubicBezTo>
                <a:lnTo>
                  <a:pt x="94385" y="25308"/>
                </a:lnTo>
                <a:lnTo>
                  <a:pt x="83462" y="36231"/>
                </a:lnTo>
                <a:lnTo>
                  <a:pt x="61615" y="14385"/>
                </a:lnTo>
                <a:lnTo>
                  <a:pt x="72538" y="3462"/>
                </a:lnTo>
                <a:cubicBezTo>
                  <a:pt x="74949" y="1154"/>
                  <a:pt x="77821" y="0"/>
                  <a:pt x="81154" y="0"/>
                </a:cubicBezTo>
                <a:lnTo>
                  <a:pt x="81154" y="0"/>
                </a:lnTo>
                <a:cubicBezTo>
                  <a:pt x="84333" y="0"/>
                  <a:pt x="87205" y="1154"/>
                  <a:pt x="89769" y="3462"/>
                </a:cubicBezTo>
                <a:lnTo>
                  <a:pt x="89769" y="3462"/>
                </a:lnTo>
                <a:moveTo>
                  <a:pt x="8538" y="67462"/>
                </a:moveTo>
                <a:lnTo>
                  <a:pt x="8538" y="67462"/>
                </a:lnTo>
                <a:lnTo>
                  <a:pt x="57385" y="18615"/>
                </a:lnTo>
                <a:lnTo>
                  <a:pt x="79231" y="40385"/>
                </a:lnTo>
                <a:lnTo>
                  <a:pt x="30385" y="89231"/>
                </a:lnTo>
                <a:cubicBezTo>
                  <a:pt x="29000" y="90513"/>
                  <a:pt x="27487" y="91410"/>
                  <a:pt x="25846" y="91923"/>
                </a:cubicBezTo>
                <a:lnTo>
                  <a:pt x="25846" y="91923"/>
                </a:lnTo>
                <a:lnTo>
                  <a:pt x="5923" y="97692"/>
                </a:lnTo>
                <a:cubicBezTo>
                  <a:pt x="4128" y="98051"/>
                  <a:pt x="2590" y="97667"/>
                  <a:pt x="1308" y="96538"/>
                </a:cubicBezTo>
                <a:lnTo>
                  <a:pt x="1308" y="96538"/>
                </a:lnTo>
                <a:cubicBezTo>
                  <a:pt x="128" y="95256"/>
                  <a:pt x="-256" y="93718"/>
                  <a:pt x="154" y="91923"/>
                </a:cubicBezTo>
                <a:lnTo>
                  <a:pt x="154" y="91923"/>
                </a:lnTo>
                <a:lnTo>
                  <a:pt x="5923" y="72000"/>
                </a:lnTo>
                <a:cubicBezTo>
                  <a:pt x="6436" y="70205"/>
                  <a:pt x="7308" y="68692"/>
                  <a:pt x="8538" y="67462"/>
                </a:cubicBezTo>
                <a:lnTo>
                  <a:pt x="8538" y="67462"/>
                </a:lnTo>
                <a:moveTo>
                  <a:pt x="47615" y="19538"/>
                </a:moveTo>
                <a:lnTo>
                  <a:pt x="47615" y="19538"/>
                </a:lnTo>
                <a:lnTo>
                  <a:pt x="19692" y="47538"/>
                </a:lnTo>
                <a:lnTo>
                  <a:pt x="3000" y="30846"/>
                </a:lnTo>
                <a:cubicBezTo>
                  <a:pt x="1205" y="28949"/>
                  <a:pt x="308" y="26769"/>
                  <a:pt x="308" y="24308"/>
                </a:cubicBezTo>
                <a:lnTo>
                  <a:pt x="308" y="24308"/>
                </a:lnTo>
                <a:cubicBezTo>
                  <a:pt x="308" y="21897"/>
                  <a:pt x="1205" y="19744"/>
                  <a:pt x="3000" y="17846"/>
                </a:cubicBezTo>
                <a:lnTo>
                  <a:pt x="3000" y="17846"/>
                </a:lnTo>
                <a:lnTo>
                  <a:pt x="17923" y="2846"/>
                </a:lnTo>
                <a:cubicBezTo>
                  <a:pt x="19872" y="1051"/>
                  <a:pt x="22051" y="154"/>
                  <a:pt x="24462" y="154"/>
                </a:cubicBezTo>
                <a:lnTo>
                  <a:pt x="24462" y="154"/>
                </a:lnTo>
                <a:cubicBezTo>
                  <a:pt x="26872" y="154"/>
                  <a:pt x="29051" y="1051"/>
                  <a:pt x="31000" y="2846"/>
                </a:cubicBezTo>
                <a:lnTo>
                  <a:pt x="31000" y="2846"/>
                </a:lnTo>
                <a:lnTo>
                  <a:pt x="34846" y="6692"/>
                </a:lnTo>
                <a:cubicBezTo>
                  <a:pt x="34846" y="6692"/>
                  <a:pt x="34769" y="6692"/>
                  <a:pt x="34615" y="6692"/>
                </a:cubicBezTo>
                <a:lnTo>
                  <a:pt x="34615" y="6692"/>
                </a:lnTo>
                <a:cubicBezTo>
                  <a:pt x="34615" y="6692"/>
                  <a:pt x="34615" y="6769"/>
                  <a:pt x="34615" y="6923"/>
                </a:cubicBezTo>
                <a:lnTo>
                  <a:pt x="34615" y="6923"/>
                </a:lnTo>
                <a:lnTo>
                  <a:pt x="22385" y="19154"/>
                </a:lnTo>
                <a:cubicBezTo>
                  <a:pt x="21103" y="20538"/>
                  <a:pt x="21103" y="21949"/>
                  <a:pt x="22385" y="23385"/>
                </a:cubicBezTo>
                <a:lnTo>
                  <a:pt x="22385" y="23385"/>
                </a:lnTo>
                <a:cubicBezTo>
                  <a:pt x="23769" y="24667"/>
                  <a:pt x="25179" y="24667"/>
                  <a:pt x="26615" y="23385"/>
                </a:cubicBezTo>
                <a:lnTo>
                  <a:pt x="26615" y="23385"/>
                </a:lnTo>
                <a:lnTo>
                  <a:pt x="38846" y="11077"/>
                </a:lnTo>
                <a:cubicBezTo>
                  <a:pt x="38949" y="11077"/>
                  <a:pt x="39000" y="11077"/>
                  <a:pt x="39000" y="11077"/>
                </a:cubicBezTo>
                <a:lnTo>
                  <a:pt x="39000" y="11077"/>
                </a:lnTo>
                <a:cubicBezTo>
                  <a:pt x="39000" y="11077"/>
                  <a:pt x="39000" y="11026"/>
                  <a:pt x="39000" y="10923"/>
                </a:cubicBezTo>
                <a:lnTo>
                  <a:pt x="39000" y="10923"/>
                </a:lnTo>
                <a:lnTo>
                  <a:pt x="47615" y="19538"/>
                </a:lnTo>
                <a:moveTo>
                  <a:pt x="78308" y="50154"/>
                </a:moveTo>
                <a:lnTo>
                  <a:pt x="78308" y="50154"/>
                </a:lnTo>
                <a:lnTo>
                  <a:pt x="86923" y="58846"/>
                </a:lnTo>
                <a:cubicBezTo>
                  <a:pt x="86769" y="58846"/>
                  <a:pt x="86692" y="58846"/>
                  <a:pt x="86692" y="58846"/>
                </a:cubicBezTo>
                <a:lnTo>
                  <a:pt x="86692" y="58846"/>
                </a:lnTo>
                <a:cubicBezTo>
                  <a:pt x="86692" y="58846"/>
                  <a:pt x="86692" y="58897"/>
                  <a:pt x="86692" y="59000"/>
                </a:cubicBezTo>
                <a:lnTo>
                  <a:pt x="86692" y="59000"/>
                </a:lnTo>
                <a:lnTo>
                  <a:pt x="74462" y="71231"/>
                </a:lnTo>
                <a:cubicBezTo>
                  <a:pt x="73179" y="72667"/>
                  <a:pt x="73179" y="74077"/>
                  <a:pt x="74462" y="75462"/>
                </a:cubicBezTo>
                <a:lnTo>
                  <a:pt x="74462" y="75462"/>
                </a:lnTo>
                <a:cubicBezTo>
                  <a:pt x="75846" y="76641"/>
                  <a:pt x="77256" y="76641"/>
                  <a:pt x="78692" y="75462"/>
                </a:cubicBezTo>
                <a:lnTo>
                  <a:pt x="78692" y="75462"/>
                </a:lnTo>
                <a:lnTo>
                  <a:pt x="90923" y="63231"/>
                </a:lnTo>
                <a:cubicBezTo>
                  <a:pt x="91077" y="63231"/>
                  <a:pt x="91154" y="63231"/>
                  <a:pt x="91154" y="63231"/>
                </a:cubicBezTo>
                <a:lnTo>
                  <a:pt x="91154" y="63231"/>
                </a:lnTo>
                <a:cubicBezTo>
                  <a:pt x="91154" y="63077"/>
                  <a:pt x="91154" y="63000"/>
                  <a:pt x="91154" y="63000"/>
                </a:cubicBezTo>
                <a:lnTo>
                  <a:pt x="91154" y="63000"/>
                </a:lnTo>
                <a:lnTo>
                  <a:pt x="95000" y="66846"/>
                </a:lnTo>
                <a:cubicBezTo>
                  <a:pt x="96744" y="68744"/>
                  <a:pt x="97615" y="70923"/>
                  <a:pt x="97615" y="73385"/>
                </a:cubicBezTo>
                <a:lnTo>
                  <a:pt x="97615" y="73385"/>
                </a:lnTo>
                <a:cubicBezTo>
                  <a:pt x="97615" y="75795"/>
                  <a:pt x="96744" y="77949"/>
                  <a:pt x="95000" y="79846"/>
                </a:cubicBezTo>
                <a:lnTo>
                  <a:pt x="95000" y="79846"/>
                </a:lnTo>
                <a:lnTo>
                  <a:pt x="80000" y="94846"/>
                </a:lnTo>
                <a:cubicBezTo>
                  <a:pt x="78103" y="96641"/>
                  <a:pt x="75949" y="97538"/>
                  <a:pt x="73538" y="97538"/>
                </a:cubicBezTo>
                <a:lnTo>
                  <a:pt x="73538" y="97538"/>
                </a:lnTo>
                <a:cubicBezTo>
                  <a:pt x="71077" y="97538"/>
                  <a:pt x="68897" y="96641"/>
                  <a:pt x="67000" y="94846"/>
                </a:cubicBezTo>
                <a:lnTo>
                  <a:pt x="67000" y="94846"/>
                </a:lnTo>
                <a:lnTo>
                  <a:pt x="50308" y="78154"/>
                </a:lnTo>
                <a:lnTo>
                  <a:pt x="78308" y="50154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511358750-68"/>
          <p:cNvSpPr/>
          <p:nvPr/>
        </p:nvSpPr>
        <p:spPr>
          <a:xfrm>
            <a:off x="5576664" y="2549128"/>
            <a:ext cx="346844" cy="150019"/>
          </a:xfrm>
          <a:prstGeom prst="roundRect">
            <a:avLst>
              <a:gd name="adj" fmla="val 50000"/>
            </a:avLst>
          </a:prstGeom>
          <a:solidFill>
            <a:srgbClr val="B483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5511358753-71"/>
          <p:cNvSpPr/>
          <p:nvPr/>
        </p:nvSpPr>
        <p:spPr>
          <a:xfrm>
            <a:off x="5576664" y="2756297"/>
            <a:ext cx="346844" cy="150019"/>
          </a:xfrm>
          <a:prstGeom prst="roundRect">
            <a:avLst>
              <a:gd name="adj" fmla="val 50000"/>
            </a:avLst>
          </a:prstGeom>
          <a:solidFill>
            <a:srgbClr val="B483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5511358755-73"/>
          <p:cNvSpPr/>
          <p:nvPr/>
        </p:nvSpPr>
        <p:spPr>
          <a:xfrm>
            <a:off x="5576664" y="2963466"/>
            <a:ext cx="346844" cy="150019"/>
          </a:xfrm>
          <a:prstGeom prst="roundRect">
            <a:avLst>
              <a:gd name="adj" fmla="val 50000"/>
            </a:avLst>
          </a:prstGeom>
          <a:solidFill>
            <a:srgbClr val="B483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5511358758-76"/>
          <p:cNvSpPr/>
          <p:nvPr/>
        </p:nvSpPr>
        <p:spPr>
          <a:xfrm>
            <a:off x="5576664" y="3188494"/>
            <a:ext cx="294903" cy="150019"/>
          </a:xfrm>
          <a:prstGeom prst="roundRect">
            <a:avLst>
              <a:gd name="adj" fmla="val 50000"/>
            </a:avLst>
          </a:prstGeom>
          <a:solidFill>
            <a:srgbClr val="B483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5511358628-21"/>
          <p:cNvSpPr/>
          <p:nvPr/>
        </p:nvSpPr>
        <p:spPr>
          <a:xfrm>
            <a:off x="5412358" y="3584972"/>
            <a:ext cx="3331592" cy="1212056"/>
          </a:xfrm>
          <a:prstGeom prst="roundRect">
            <a:avLst>
              <a:gd name="adj" fmla="val 6287"/>
            </a:avLst>
          </a:prstGeom>
          <a:solidFill>
            <a:srgbClr val="FFF5EB">
              <a:alpha val="30000"/>
            </a:srgbClr>
          </a:solidFill>
          <a:ln w="7144" algn="in">
            <a:solidFill>
              <a:srgbClr val="B4834A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el-1785511362484-73"/>
          <p:cNvSpPr/>
          <p:nvPr/>
        </p:nvSpPr>
        <p:spPr>
          <a:xfrm>
            <a:off x="5533950" y="3691086"/>
            <a:ext cx="121147" cy="12114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769" y="3462"/>
                </a:moveTo>
                <a:lnTo>
                  <a:pt x="89769" y="3462"/>
                </a:lnTo>
                <a:lnTo>
                  <a:pt x="94385" y="8077"/>
                </a:lnTo>
                <a:cubicBezTo>
                  <a:pt x="96692" y="10487"/>
                  <a:pt x="97846" y="13359"/>
                  <a:pt x="97846" y="16692"/>
                </a:cubicBezTo>
                <a:lnTo>
                  <a:pt x="97846" y="16692"/>
                </a:lnTo>
                <a:cubicBezTo>
                  <a:pt x="97846" y="19872"/>
                  <a:pt x="96692" y="22744"/>
                  <a:pt x="94385" y="25308"/>
                </a:cubicBezTo>
                <a:lnTo>
                  <a:pt x="94385" y="25308"/>
                </a:lnTo>
                <a:lnTo>
                  <a:pt x="83462" y="36231"/>
                </a:lnTo>
                <a:lnTo>
                  <a:pt x="61615" y="14385"/>
                </a:lnTo>
                <a:lnTo>
                  <a:pt x="72538" y="3462"/>
                </a:lnTo>
                <a:cubicBezTo>
                  <a:pt x="74949" y="1154"/>
                  <a:pt x="77821" y="0"/>
                  <a:pt x="81154" y="0"/>
                </a:cubicBezTo>
                <a:lnTo>
                  <a:pt x="81154" y="0"/>
                </a:lnTo>
                <a:cubicBezTo>
                  <a:pt x="84333" y="0"/>
                  <a:pt x="87205" y="1154"/>
                  <a:pt x="89769" y="3462"/>
                </a:cubicBezTo>
                <a:lnTo>
                  <a:pt x="89769" y="3462"/>
                </a:lnTo>
                <a:moveTo>
                  <a:pt x="8538" y="67462"/>
                </a:moveTo>
                <a:lnTo>
                  <a:pt x="8538" y="67462"/>
                </a:lnTo>
                <a:lnTo>
                  <a:pt x="57385" y="18615"/>
                </a:lnTo>
                <a:lnTo>
                  <a:pt x="79231" y="40385"/>
                </a:lnTo>
                <a:lnTo>
                  <a:pt x="30385" y="89231"/>
                </a:lnTo>
                <a:cubicBezTo>
                  <a:pt x="29000" y="90513"/>
                  <a:pt x="27487" y="91410"/>
                  <a:pt x="25846" y="91923"/>
                </a:cubicBezTo>
                <a:lnTo>
                  <a:pt x="25846" y="91923"/>
                </a:lnTo>
                <a:lnTo>
                  <a:pt x="5923" y="97692"/>
                </a:lnTo>
                <a:cubicBezTo>
                  <a:pt x="4128" y="98051"/>
                  <a:pt x="2590" y="97667"/>
                  <a:pt x="1308" y="96538"/>
                </a:cubicBezTo>
                <a:lnTo>
                  <a:pt x="1308" y="96538"/>
                </a:lnTo>
                <a:cubicBezTo>
                  <a:pt x="128" y="95256"/>
                  <a:pt x="-256" y="93718"/>
                  <a:pt x="154" y="91923"/>
                </a:cubicBezTo>
                <a:lnTo>
                  <a:pt x="154" y="91923"/>
                </a:lnTo>
                <a:lnTo>
                  <a:pt x="5923" y="72000"/>
                </a:lnTo>
                <a:cubicBezTo>
                  <a:pt x="6436" y="70205"/>
                  <a:pt x="7308" y="68692"/>
                  <a:pt x="8538" y="67462"/>
                </a:cubicBezTo>
                <a:lnTo>
                  <a:pt x="8538" y="67462"/>
                </a:lnTo>
                <a:moveTo>
                  <a:pt x="47615" y="19538"/>
                </a:moveTo>
                <a:lnTo>
                  <a:pt x="47615" y="19538"/>
                </a:lnTo>
                <a:lnTo>
                  <a:pt x="19692" y="47538"/>
                </a:lnTo>
                <a:lnTo>
                  <a:pt x="3000" y="30846"/>
                </a:lnTo>
                <a:cubicBezTo>
                  <a:pt x="1205" y="28949"/>
                  <a:pt x="308" y="26769"/>
                  <a:pt x="308" y="24308"/>
                </a:cubicBezTo>
                <a:lnTo>
                  <a:pt x="308" y="24308"/>
                </a:lnTo>
                <a:cubicBezTo>
                  <a:pt x="308" y="21897"/>
                  <a:pt x="1205" y="19744"/>
                  <a:pt x="3000" y="17846"/>
                </a:cubicBezTo>
                <a:lnTo>
                  <a:pt x="3000" y="17846"/>
                </a:lnTo>
                <a:lnTo>
                  <a:pt x="17923" y="2846"/>
                </a:lnTo>
                <a:cubicBezTo>
                  <a:pt x="19872" y="1051"/>
                  <a:pt x="22051" y="154"/>
                  <a:pt x="24462" y="154"/>
                </a:cubicBezTo>
                <a:lnTo>
                  <a:pt x="24462" y="154"/>
                </a:lnTo>
                <a:cubicBezTo>
                  <a:pt x="26872" y="154"/>
                  <a:pt x="29051" y="1051"/>
                  <a:pt x="31000" y="2846"/>
                </a:cubicBezTo>
                <a:lnTo>
                  <a:pt x="31000" y="2846"/>
                </a:lnTo>
                <a:lnTo>
                  <a:pt x="34846" y="6692"/>
                </a:lnTo>
                <a:cubicBezTo>
                  <a:pt x="34846" y="6692"/>
                  <a:pt x="34769" y="6692"/>
                  <a:pt x="34615" y="6692"/>
                </a:cubicBezTo>
                <a:lnTo>
                  <a:pt x="34615" y="6692"/>
                </a:lnTo>
                <a:cubicBezTo>
                  <a:pt x="34615" y="6692"/>
                  <a:pt x="34615" y="6769"/>
                  <a:pt x="34615" y="6923"/>
                </a:cubicBezTo>
                <a:lnTo>
                  <a:pt x="34615" y="6923"/>
                </a:lnTo>
                <a:lnTo>
                  <a:pt x="22385" y="19154"/>
                </a:lnTo>
                <a:cubicBezTo>
                  <a:pt x="21103" y="20538"/>
                  <a:pt x="21103" y="21949"/>
                  <a:pt x="22385" y="23385"/>
                </a:cubicBezTo>
                <a:lnTo>
                  <a:pt x="22385" y="23385"/>
                </a:lnTo>
                <a:cubicBezTo>
                  <a:pt x="23769" y="24667"/>
                  <a:pt x="25179" y="24667"/>
                  <a:pt x="26615" y="23385"/>
                </a:cubicBezTo>
                <a:lnTo>
                  <a:pt x="26615" y="23385"/>
                </a:lnTo>
                <a:lnTo>
                  <a:pt x="38846" y="11077"/>
                </a:lnTo>
                <a:cubicBezTo>
                  <a:pt x="38949" y="11077"/>
                  <a:pt x="39000" y="11077"/>
                  <a:pt x="39000" y="11077"/>
                </a:cubicBezTo>
                <a:lnTo>
                  <a:pt x="39000" y="11077"/>
                </a:lnTo>
                <a:cubicBezTo>
                  <a:pt x="39000" y="11077"/>
                  <a:pt x="39000" y="11026"/>
                  <a:pt x="39000" y="10923"/>
                </a:cubicBezTo>
                <a:lnTo>
                  <a:pt x="39000" y="10923"/>
                </a:lnTo>
                <a:lnTo>
                  <a:pt x="47615" y="19538"/>
                </a:lnTo>
                <a:moveTo>
                  <a:pt x="78308" y="50154"/>
                </a:moveTo>
                <a:lnTo>
                  <a:pt x="78308" y="50154"/>
                </a:lnTo>
                <a:lnTo>
                  <a:pt x="86923" y="58846"/>
                </a:lnTo>
                <a:cubicBezTo>
                  <a:pt x="86769" y="58846"/>
                  <a:pt x="86692" y="58846"/>
                  <a:pt x="86692" y="58846"/>
                </a:cubicBezTo>
                <a:lnTo>
                  <a:pt x="86692" y="58846"/>
                </a:lnTo>
                <a:cubicBezTo>
                  <a:pt x="86692" y="58846"/>
                  <a:pt x="86692" y="58897"/>
                  <a:pt x="86692" y="59000"/>
                </a:cubicBezTo>
                <a:lnTo>
                  <a:pt x="86692" y="59000"/>
                </a:lnTo>
                <a:lnTo>
                  <a:pt x="74462" y="71231"/>
                </a:lnTo>
                <a:cubicBezTo>
                  <a:pt x="73179" y="72667"/>
                  <a:pt x="73179" y="74077"/>
                  <a:pt x="74462" y="75462"/>
                </a:cubicBezTo>
                <a:lnTo>
                  <a:pt x="74462" y="75462"/>
                </a:lnTo>
                <a:cubicBezTo>
                  <a:pt x="75846" y="76641"/>
                  <a:pt x="77256" y="76641"/>
                  <a:pt x="78692" y="75462"/>
                </a:cubicBezTo>
                <a:lnTo>
                  <a:pt x="78692" y="75462"/>
                </a:lnTo>
                <a:lnTo>
                  <a:pt x="90923" y="63231"/>
                </a:lnTo>
                <a:cubicBezTo>
                  <a:pt x="91077" y="63231"/>
                  <a:pt x="91154" y="63231"/>
                  <a:pt x="91154" y="63231"/>
                </a:cubicBezTo>
                <a:lnTo>
                  <a:pt x="91154" y="63231"/>
                </a:lnTo>
                <a:cubicBezTo>
                  <a:pt x="91154" y="63077"/>
                  <a:pt x="91154" y="63000"/>
                  <a:pt x="91154" y="63000"/>
                </a:cubicBezTo>
                <a:lnTo>
                  <a:pt x="91154" y="63000"/>
                </a:lnTo>
                <a:lnTo>
                  <a:pt x="95000" y="66846"/>
                </a:lnTo>
                <a:cubicBezTo>
                  <a:pt x="96744" y="68744"/>
                  <a:pt x="97615" y="70923"/>
                  <a:pt x="97615" y="73385"/>
                </a:cubicBezTo>
                <a:lnTo>
                  <a:pt x="97615" y="73385"/>
                </a:lnTo>
                <a:cubicBezTo>
                  <a:pt x="97615" y="75795"/>
                  <a:pt x="96744" y="77949"/>
                  <a:pt x="95000" y="79846"/>
                </a:cubicBezTo>
                <a:lnTo>
                  <a:pt x="95000" y="79846"/>
                </a:lnTo>
                <a:lnTo>
                  <a:pt x="80000" y="94846"/>
                </a:lnTo>
                <a:cubicBezTo>
                  <a:pt x="78103" y="96641"/>
                  <a:pt x="75949" y="97538"/>
                  <a:pt x="73538" y="97538"/>
                </a:cubicBezTo>
                <a:lnTo>
                  <a:pt x="73538" y="97538"/>
                </a:lnTo>
                <a:cubicBezTo>
                  <a:pt x="71077" y="97538"/>
                  <a:pt x="68897" y="96641"/>
                  <a:pt x="67000" y="94846"/>
                </a:cubicBezTo>
                <a:lnTo>
                  <a:pt x="67000" y="94846"/>
                </a:lnTo>
                <a:lnTo>
                  <a:pt x="50308" y="78154"/>
                </a:lnTo>
                <a:lnTo>
                  <a:pt x="78308" y="50154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5511358762-79"/>
          <p:cNvSpPr/>
          <p:nvPr/>
        </p:nvSpPr>
        <p:spPr>
          <a:xfrm>
            <a:off x="5576664" y="3875484"/>
            <a:ext cx="346844" cy="150019"/>
          </a:xfrm>
          <a:prstGeom prst="roundRect">
            <a:avLst>
              <a:gd name="adj" fmla="val 50000"/>
            </a:avLst>
          </a:prstGeom>
          <a:solidFill>
            <a:srgbClr val="B483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5511358766-82"/>
          <p:cNvSpPr/>
          <p:nvPr/>
        </p:nvSpPr>
        <p:spPr>
          <a:xfrm>
            <a:off x="5576664" y="4082653"/>
            <a:ext cx="346844" cy="150019"/>
          </a:xfrm>
          <a:prstGeom prst="roundRect">
            <a:avLst>
              <a:gd name="adj" fmla="val 50000"/>
            </a:avLst>
          </a:prstGeom>
          <a:solidFill>
            <a:srgbClr val="B483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5511358770-84"/>
          <p:cNvSpPr/>
          <p:nvPr/>
        </p:nvSpPr>
        <p:spPr>
          <a:xfrm>
            <a:off x="5576664" y="4289822"/>
            <a:ext cx="346844" cy="150019"/>
          </a:xfrm>
          <a:prstGeom prst="roundRect">
            <a:avLst>
              <a:gd name="adj" fmla="val 50000"/>
            </a:avLst>
          </a:prstGeom>
          <a:solidFill>
            <a:srgbClr val="B483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5511358774-87"/>
          <p:cNvSpPr/>
          <p:nvPr/>
        </p:nvSpPr>
        <p:spPr>
          <a:xfrm>
            <a:off x="5576664" y="4514850"/>
            <a:ext cx="294903" cy="150019"/>
          </a:xfrm>
          <a:prstGeom prst="roundRect">
            <a:avLst>
              <a:gd name="adj" fmla="val 50000"/>
            </a:avLst>
          </a:prstGeom>
          <a:solidFill>
            <a:srgbClr val="B4834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5511358598-12"/>
          <p:cNvSpPr txBox="1"/>
          <p:nvPr/>
        </p:nvSpPr>
        <p:spPr>
          <a:xfrm>
            <a:off x="814388" y="577230"/>
            <a:ext cx="2093119" cy="2742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 spc="113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合并同类项与移项</a:t>
            </a:r>
            <a:endParaRPr/>
          </a:p>
        </p:txBody>
      </p:sp>
      <p:sp>
        <p:nvSpPr>
          <p:cNvPr id="62" name="el-1785511358599-13"/>
          <p:cNvSpPr txBox="1"/>
          <p:nvPr/>
        </p:nvSpPr>
        <p:spPr>
          <a:xfrm>
            <a:off x="3107531" y="638175"/>
            <a:ext cx="1221507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化归 · 对消 · 还原</a:t>
            </a:r>
            <a:endParaRPr/>
          </a:p>
        </p:txBody>
      </p:sp>
      <p:sp>
        <p:nvSpPr>
          <p:cNvPr id="63" name="el-1785511358664-35"/>
          <p:cNvSpPr txBox="1"/>
          <p:nvPr/>
        </p:nvSpPr>
        <p:spPr>
          <a:xfrm>
            <a:off x="803672" y="1119188"/>
            <a:ext cx="79980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合并同类项</a:t>
            </a:r>
            <a:endParaRPr/>
          </a:p>
        </p:txBody>
      </p:sp>
      <p:sp>
        <p:nvSpPr>
          <p:cNvPr id="64" name="el-1785511358640-25"/>
          <p:cNvSpPr txBox="1"/>
          <p:nvPr/>
        </p:nvSpPr>
        <p:spPr>
          <a:xfrm>
            <a:off x="571500" y="1388269"/>
            <a:ext cx="457653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将方程中的同类项合并，使方程简化</a:t>
            </a:r>
            <a:endParaRPr/>
          </a:p>
        </p:txBody>
      </p:sp>
      <p:sp>
        <p:nvSpPr>
          <p:cNvPr id="65" name="el-1785511358702-57"/>
          <p:cNvSpPr txBox="1"/>
          <p:nvPr/>
        </p:nvSpPr>
        <p:spPr>
          <a:xfrm>
            <a:off x="764381" y="1731169"/>
            <a:ext cx="118727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4F3520"/>
                </a:solidFill>
                <a:latin typeface="Times New Roman"/>
                <a:ea typeface="Times New Roman"/>
                <a:cs typeface="Times New Roman"/>
              </a:rPr>
              <a:t>x + 2x + 4x = 140</a:t>
            </a:r>
            <a:endParaRPr/>
          </a:p>
        </p:txBody>
      </p:sp>
      <p:sp>
        <p:nvSpPr>
          <p:cNvPr id="66" name="el-1785511358705-59"/>
          <p:cNvSpPr txBox="1"/>
          <p:nvPr/>
        </p:nvSpPr>
        <p:spPr>
          <a:xfrm>
            <a:off x="2323133" y="1731169"/>
            <a:ext cx="66727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4F3520"/>
                </a:solidFill>
                <a:latin typeface="Times New Roman"/>
                <a:ea typeface="Times New Roman"/>
                <a:cs typeface="Times New Roman"/>
              </a:rPr>
              <a:t>7x = 140</a:t>
            </a:r>
            <a:endParaRPr/>
          </a:p>
        </p:txBody>
      </p:sp>
      <p:sp>
        <p:nvSpPr>
          <p:cNvPr id="67" name="el-1785511358708-61"/>
          <p:cNvSpPr txBox="1"/>
          <p:nvPr/>
        </p:nvSpPr>
        <p:spPr>
          <a:xfrm>
            <a:off x="3390454" y="1731169"/>
            <a:ext cx="55297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x = 20</a:t>
            </a:r>
            <a:endParaRPr/>
          </a:p>
        </p:txBody>
      </p:sp>
      <p:sp>
        <p:nvSpPr>
          <p:cNvPr id="68" name="el-1785511358640-26"/>
          <p:cNvSpPr txBox="1"/>
          <p:nvPr/>
        </p:nvSpPr>
        <p:spPr>
          <a:xfrm>
            <a:off x="457200" y="2473821"/>
            <a:ext cx="3857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B4834A"/>
                </a:solidFill>
                <a:latin typeface="Times New Roman"/>
                <a:ea typeface="Times New Roman"/>
                <a:cs typeface="Times New Roman"/>
              </a:rPr>
              <a:t>例</a:t>
            </a:r>
            <a:endParaRPr/>
          </a:p>
        </p:txBody>
      </p:sp>
      <p:sp>
        <p:nvSpPr>
          <p:cNvPr id="69" name="el-1785511358680-39"/>
          <p:cNvSpPr txBox="1"/>
          <p:nvPr/>
        </p:nvSpPr>
        <p:spPr>
          <a:xfrm>
            <a:off x="878681" y="2307431"/>
            <a:ext cx="1035397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3x + 20 = 4x – 25</a:t>
            </a:r>
            <a:endParaRPr/>
          </a:p>
        </p:txBody>
      </p:sp>
      <p:sp>
        <p:nvSpPr>
          <p:cNvPr id="70" name="el-1785511358681-40"/>
          <p:cNvSpPr txBox="1"/>
          <p:nvPr/>
        </p:nvSpPr>
        <p:spPr>
          <a:xfrm>
            <a:off x="2017663" y="2322388"/>
            <a:ext cx="375940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移项</a:t>
            </a:r>
            <a:endParaRPr/>
          </a:p>
        </p:txBody>
      </p:sp>
      <p:sp>
        <p:nvSpPr>
          <p:cNvPr id="71" name="el-1785511358684-42"/>
          <p:cNvSpPr txBox="1"/>
          <p:nvPr/>
        </p:nvSpPr>
        <p:spPr>
          <a:xfrm>
            <a:off x="2422178" y="2307431"/>
            <a:ext cx="1094556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3x – 4x = –25 – 20</a:t>
            </a:r>
            <a:endParaRPr/>
          </a:p>
        </p:txBody>
      </p:sp>
      <p:sp>
        <p:nvSpPr>
          <p:cNvPr id="72" name="el-1785511358685-43"/>
          <p:cNvSpPr txBox="1"/>
          <p:nvPr/>
        </p:nvSpPr>
        <p:spPr>
          <a:xfrm>
            <a:off x="3620319" y="2322388"/>
            <a:ext cx="375940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合并</a:t>
            </a:r>
            <a:endParaRPr/>
          </a:p>
        </p:txBody>
      </p:sp>
      <p:sp>
        <p:nvSpPr>
          <p:cNvPr id="73" name="el-1785511358688-45"/>
          <p:cNvSpPr txBox="1"/>
          <p:nvPr/>
        </p:nvSpPr>
        <p:spPr>
          <a:xfrm>
            <a:off x="4024833" y="2307431"/>
            <a:ext cx="551631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–x = –45</a:t>
            </a:r>
            <a:endParaRPr/>
          </a:p>
        </p:txBody>
      </p:sp>
      <p:sp>
        <p:nvSpPr>
          <p:cNvPr id="74" name="el-1785511358689-46"/>
          <p:cNvSpPr txBox="1"/>
          <p:nvPr/>
        </p:nvSpPr>
        <p:spPr>
          <a:xfrm>
            <a:off x="964406" y="2603153"/>
            <a:ext cx="549622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系数化1</a:t>
            </a:r>
            <a:endParaRPr/>
          </a:p>
        </p:txBody>
      </p:sp>
      <p:sp>
        <p:nvSpPr>
          <p:cNvPr id="75" name="el-1785511358692-48"/>
          <p:cNvSpPr txBox="1"/>
          <p:nvPr/>
        </p:nvSpPr>
        <p:spPr>
          <a:xfrm>
            <a:off x="1542604" y="2583135"/>
            <a:ext cx="43867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F5A3A"/>
                </a:solidFill>
                <a:latin typeface="Times New Roman"/>
                <a:ea typeface="Times New Roman"/>
                <a:cs typeface="Times New Roman"/>
              </a:rPr>
              <a:t>x = 45</a:t>
            </a:r>
            <a:endParaRPr/>
          </a:p>
        </p:txBody>
      </p:sp>
      <p:sp>
        <p:nvSpPr>
          <p:cNvPr id="76" name="el-1785511358644-28"/>
          <p:cNvSpPr txBox="1"/>
          <p:nvPr/>
        </p:nvSpPr>
        <p:spPr>
          <a:xfrm>
            <a:off x="457200" y="3140348"/>
            <a:ext cx="3857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B4834A"/>
                </a:solidFill>
                <a:latin typeface="Times New Roman"/>
                <a:ea typeface="Times New Roman"/>
                <a:cs typeface="Times New Roman"/>
              </a:rPr>
              <a:t>例</a:t>
            </a:r>
            <a:endParaRPr/>
          </a:p>
        </p:txBody>
      </p:sp>
      <p:sp>
        <p:nvSpPr>
          <p:cNvPr id="77" name="el-1785511358693-49"/>
          <p:cNvSpPr txBox="1"/>
          <p:nvPr/>
        </p:nvSpPr>
        <p:spPr>
          <a:xfrm>
            <a:off x="878681" y="3116759"/>
            <a:ext cx="967532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3x + 7 = 32 – 2x</a:t>
            </a:r>
            <a:endParaRPr/>
          </a:p>
        </p:txBody>
      </p:sp>
      <p:sp>
        <p:nvSpPr>
          <p:cNvPr id="78" name="el-1785511358693-50"/>
          <p:cNvSpPr txBox="1"/>
          <p:nvPr/>
        </p:nvSpPr>
        <p:spPr>
          <a:xfrm>
            <a:off x="1949797" y="3131790"/>
            <a:ext cx="375940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移项</a:t>
            </a:r>
            <a:endParaRPr/>
          </a:p>
        </p:txBody>
      </p:sp>
      <p:sp>
        <p:nvSpPr>
          <p:cNvPr id="79" name="el-1785511358696-52"/>
          <p:cNvSpPr txBox="1"/>
          <p:nvPr/>
        </p:nvSpPr>
        <p:spPr>
          <a:xfrm>
            <a:off x="2354312" y="3116759"/>
            <a:ext cx="967532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3x + 2x = 32 – 7</a:t>
            </a:r>
            <a:endParaRPr/>
          </a:p>
        </p:txBody>
      </p:sp>
      <p:sp>
        <p:nvSpPr>
          <p:cNvPr id="80" name="el-1785511358697-53"/>
          <p:cNvSpPr txBox="1"/>
          <p:nvPr/>
        </p:nvSpPr>
        <p:spPr>
          <a:xfrm>
            <a:off x="3425428" y="3131790"/>
            <a:ext cx="375940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合并</a:t>
            </a:r>
            <a:endParaRPr/>
          </a:p>
        </p:txBody>
      </p:sp>
      <p:sp>
        <p:nvSpPr>
          <p:cNvPr id="81" name="el-1785511358700-55"/>
          <p:cNvSpPr txBox="1"/>
          <p:nvPr/>
        </p:nvSpPr>
        <p:spPr>
          <a:xfrm>
            <a:off x="3829943" y="3116759"/>
            <a:ext cx="483766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5x = 25</a:t>
            </a:r>
            <a:endParaRPr/>
          </a:p>
        </p:txBody>
      </p:sp>
      <p:sp>
        <p:nvSpPr>
          <p:cNvPr id="82" name="el-1785511358701-56"/>
          <p:cNvSpPr txBox="1"/>
          <p:nvPr/>
        </p:nvSpPr>
        <p:spPr>
          <a:xfrm>
            <a:off x="4331568" y="3111773"/>
            <a:ext cx="36723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F5A3A"/>
                </a:solidFill>
                <a:latin typeface="Times New Roman"/>
                <a:ea typeface="Times New Roman"/>
                <a:cs typeface="Times New Roman"/>
              </a:rPr>
              <a:t>x = 5</a:t>
            </a:r>
            <a:endParaRPr/>
          </a:p>
        </p:txBody>
      </p:sp>
      <p:sp>
        <p:nvSpPr>
          <p:cNvPr id="83" name="el-1785511358666-36"/>
          <p:cNvSpPr txBox="1"/>
          <p:nvPr/>
        </p:nvSpPr>
        <p:spPr>
          <a:xfrm>
            <a:off x="5755258" y="1119188"/>
            <a:ext cx="106456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移项 · 文化链接</a:t>
            </a:r>
            <a:endParaRPr/>
          </a:p>
        </p:txBody>
      </p:sp>
      <p:sp>
        <p:nvSpPr>
          <p:cNvPr id="84" name="el-1785511358639-24"/>
          <p:cNvSpPr txBox="1"/>
          <p:nvPr/>
        </p:nvSpPr>
        <p:spPr>
          <a:xfrm>
            <a:off x="5540946" y="1388269"/>
            <a:ext cx="3092276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把等式一边的某项</a:t>
            </a:r>
            <a:r>
              <a:rPr b="1" sz="95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变号</a:t>
            </a:r>
            <a:r>
              <a:rPr sz="95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后移到另一边</a:t>
            </a:r>
            <a:endParaRPr/>
          </a:p>
        </p:txBody>
      </p:sp>
      <p:sp>
        <p:nvSpPr>
          <p:cNvPr id="85" name="el-1785511358745-65"/>
          <p:cNvSpPr txBox="1"/>
          <p:nvPr/>
        </p:nvSpPr>
        <p:spPr>
          <a:xfrm>
            <a:off x="5862414" y="1670447"/>
            <a:ext cx="2009180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4F3520"/>
                </a:solidFill>
                <a:latin typeface="Times New Roman"/>
                <a:ea typeface="Times New Roman"/>
                <a:cs typeface="Times New Roman"/>
              </a:rPr>
              <a:t>花拉子米（阿拉伯）称移项为</a:t>
            </a: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「还原」</a:t>
            </a:r>
            <a:endParaRPr/>
          </a:p>
        </p:txBody>
      </p:sp>
      <p:sp>
        <p:nvSpPr>
          <p:cNvPr id="86" name="el-1785511358747-66"/>
          <p:cNvSpPr txBox="1"/>
          <p:nvPr/>
        </p:nvSpPr>
        <p:spPr>
          <a:xfrm>
            <a:off x="5862414" y="1825228"/>
            <a:ext cx="2132409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4F3520"/>
                </a:solidFill>
                <a:latin typeface="Times New Roman"/>
                <a:ea typeface="Times New Roman"/>
                <a:cs typeface="Times New Roman"/>
              </a:rPr>
              <a:t>《九章算术》中称为</a:t>
            </a: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「对消」</a:t>
            </a:r>
            <a:r>
              <a:rPr sz="900">
                <a:solidFill>
                  <a:srgbClr val="4F3520"/>
                </a:solidFill>
                <a:latin typeface="Times New Roman"/>
                <a:ea typeface="Times New Roman"/>
                <a:cs typeface="Times New Roman"/>
              </a:rPr>
              <a:t>与</a:t>
            </a: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「还原」</a:t>
            </a:r>
            <a:endParaRPr/>
          </a:p>
        </p:txBody>
      </p:sp>
      <p:sp>
        <p:nvSpPr>
          <p:cNvPr id="87" name="el-1785511358667-37"/>
          <p:cNvSpPr txBox="1"/>
          <p:nvPr/>
        </p:nvSpPr>
        <p:spPr>
          <a:xfrm>
            <a:off x="5698108" y="2356247"/>
            <a:ext cx="1670373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移项示例（变号用朱红标出）</a:t>
            </a:r>
            <a:endParaRPr/>
          </a:p>
        </p:txBody>
      </p:sp>
      <p:sp>
        <p:nvSpPr>
          <p:cNvPr id="88" name="el-1785511358747-67"/>
          <p:cNvSpPr txBox="1"/>
          <p:nvPr/>
        </p:nvSpPr>
        <p:spPr>
          <a:xfrm>
            <a:off x="5648102" y="2549128"/>
            <a:ext cx="32541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5F3F28"/>
                </a:solidFill>
                <a:latin typeface="Times New Roman"/>
                <a:ea typeface="Times New Roman"/>
                <a:cs typeface="Times New Roman"/>
              </a:rPr>
              <a:t>原式</a:t>
            </a:r>
            <a:endParaRPr/>
          </a:p>
        </p:txBody>
      </p:sp>
      <p:sp>
        <p:nvSpPr>
          <p:cNvPr id="89" name="el-1785511358750-69"/>
          <p:cNvSpPr txBox="1"/>
          <p:nvPr/>
        </p:nvSpPr>
        <p:spPr>
          <a:xfrm>
            <a:off x="5980658" y="2527697"/>
            <a:ext cx="98092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F1A15"/>
                </a:solidFill>
                <a:latin typeface="Times New Roman"/>
                <a:ea typeface="Times New Roman"/>
                <a:cs typeface="Times New Roman"/>
              </a:rPr>
              <a:t>3x + 20 = 4x – 25</a:t>
            </a:r>
            <a:endParaRPr/>
          </a:p>
        </p:txBody>
      </p:sp>
      <p:sp>
        <p:nvSpPr>
          <p:cNvPr id="90" name="el-1785511358751-70"/>
          <p:cNvSpPr txBox="1"/>
          <p:nvPr/>
        </p:nvSpPr>
        <p:spPr>
          <a:xfrm>
            <a:off x="5648102" y="2756297"/>
            <a:ext cx="32541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5F3F28"/>
                </a:solidFill>
                <a:latin typeface="Times New Roman"/>
                <a:ea typeface="Times New Roman"/>
                <a:cs typeface="Times New Roman"/>
              </a:rPr>
              <a:t>移项</a:t>
            </a:r>
            <a:endParaRPr/>
          </a:p>
        </p:txBody>
      </p:sp>
      <p:sp>
        <p:nvSpPr>
          <p:cNvPr id="91" name="el-1785511358740-63"/>
          <p:cNvSpPr txBox="1"/>
          <p:nvPr/>
        </p:nvSpPr>
        <p:spPr>
          <a:xfrm>
            <a:off x="5980658" y="2734866"/>
            <a:ext cx="1036960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F1A15"/>
                </a:solidFill>
                <a:latin typeface="Times New Roman"/>
                <a:ea typeface="Times New Roman"/>
                <a:cs typeface="Times New Roman"/>
              </a:rPr>
              <a:t>3x </a:t>
            </a:r>
            <a:r>
              <a:rPr b="1" sz="101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–</a:t>
            </a:r>
            <a:r>
              <a:rPr sz="1010">
                <a:solidFill>
                  <a:srgbClr val="1F1A15"/>
                </a:solidFill>
                <a:latin typeface="Times New Roman"/>
                <a:ea typeface="Times New Roman"/>
                <a:cs typeface="Times New Roman"/>
              </a:rPr>
              <a:t> 4x = –25 </a:t>
            </a:r>
            <a:r>
              <a:rPr b="1" sz="101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–</a:t>
            </a:r>
            <a:r>
              <a:rPr sz="1010">
                <a:solidFill>
                  <a:srgbClr val="1F1A15"/>
                </a:solidFill>
                <a:latin typeface="Times New Roman"/>
                <a:ea typeface="Times New Roman"/>
                <a:cs typeface="Times New Roman"/>
              </a:rPr>
              <a:t> 20</a:t>
            </a:r>
            <a:endParaRPr/>
          </a:p>
        </p:txBody>
      </p:sp>
      <p:sp>
        <p:nvSpPr>
          <p:cNvPr id="92" name="el-1785511358754-72"/>
          <p:cNvSpPr txBox="1"/>
          <p:nvPr/>
        </p:nvSpPr>
        <p:spPr>
          <a:xfrm>
            <a:off x="5648102" y="2963466"/>
            <a:ext cx="32541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5F3F28"/>
                </a:solidFill>
                <a:latin typeface="Times New Roman"/>
                <a:ea typeface="Times New Roman"/>
                <a:cs typeface="Times New Roman"/>
              </a:rPr>
              <a:t>合并</a:t>
            </a:r>
            <a:endParaRPr/>
          </a:p>
        </p:txBody>
      </p:sp>
      <p:sp>
        <p:nvSpPr>
          <p:cNvPr id="93" name="el-1785511358756-74"/>
          <p:cNvSpPr txBox="1"/>
          <p:nvPr/>
        </p:nvSpPr>
        <p:spPr>
          <a:xfrm>
            <a:off x="5980658" y="2942034"/>
            <a:ext cx="522610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F1A15"/>
                </a:solidFill>
                <a:latin typeface="Times New Roman"/>
                <a:ea typeface="Times New Roman"/>
                <a:cs typeface="Times New Roman"/>
              </a:rPr>
              <a:t>–x = –45</a:t>
            </a:r>
            <a:endParaRPr/>
          </a:p>
        </p:txBody>
      </p:sp>
      <p:sp>
        <p:nvSpPr>
          <p:cNvPr id="94" name="el-1785511358756-75"/>
          <p:cNvSpPr txBox="1"/>
          <p:nvPr/>
        </p:nvSpPr>
        <p:spPr>
          <a:xfrm>
            <a:off x="5648102" y="3188494"/>
            <a:ext cx="27347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5F3F28"/>
                </a:solidFill>
                <a:latin typeface="Times New Roman"/>
                <a:ea typeface="Times New Roman"/>
                <a:cs typeface="Times New Roman"/>
              </a:rPr>
              <a:t>化1</a:t>
            </a:r>
            <a:endParaRPr/>
          </a:p>
        </p:txBody>
      </p:sp>
      <p:sp>
        <p:nvSpPr>
          <p:cNvPr id="95" name="el-1785511358758-77"/>
          <p:cNvSpPr txBox="1"/>
          <p:nvPr/>
        </p:nvSpPr>
        <p:spPr>
          <a:xfrm>
            <a:off x="5928717" y="3163491"/>
            <a:ext cx="43867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F5A3A"/>
                </a:solidFill>
                <a:latin typeface="Times New Roman"/>
                <a:ea typeface="Times New Roman"/>
                <a:cs typeface="Times New Roman"/>
              </a:rPr>
              <a:t>x = 45</a:t>
            </a:r>
            <a:endParaRPr/>
          </a:p>
        </p:txBody>
      </p:sp>
      <p:sp>
        <p:nvSpPr>
          <p:cNvPr id="96" name="el-1785511358668-38"/>
          <p:cNvSpPr txBox="1"/>
          <p:nvPr/>
        </p:nvSpPr>
        <p:spPr>
          <a:xfrm>
            <a:off x="5698108" y="3682603"/>
            <a:ext cx="710208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移项示例 ②</a:t>
            </a:r>
            <a:endParaRPr/>
          </a:p>
        </p:txBody>
      </p:sp>
      <p:sp>
        <p:nvSpPr>
          <p:cNvPr id="97" name="el-1785511358759-78"/>
          <p:cNvSpPr txBox="1"/>
          <p:nvPr/>
        </p:nvSpPr>
        <p:spPr>
          <a:xfrm>
            <a:off x="5648102" y="3875484"/>
            <a:ext cx="32541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5F3F28"/>
                </a:solidFill>
                <a:latin typeface="Times New Roman"/>
                <a:ea typeface="Times New Roman"/>
                <a:cs typeface="Times New Roman"/>
              </a:rPr>
              <a:t>原式</a:t>
            </a:r>
            <a:endParaRPr/>
          </a:p>
        </p:txBody>
      </p:sp>
      <p:sp>
        <p:nvSpPr>
          <p:cNvPr id="98" name="el-1785511358762-80"/>
          <p:cNvSpPr txBox="1"/>
          <p:nvPr/>
        </p:nvSpPr>
        <p:spPr>
          <a:xfrm>
            <a:off x="5980658" y="3854053"/>
            <a:ext cx="91663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F1A15"/>
                </a:solidFill>
                <a:latin typeface="Times New Roman"/>
                <a:ea typeface="Times New Roman"/>
                <a:cs typeface="Times New Roman"/>
              </a:rPr>
              <a:t>3x + 7 = 32 – 2x</a:t>
            </a:r>
            <a:endParaRPr/>
          </a:p>
        </p:txBody>
      </p:sp>
      <p:sp>
        <p:nvSpPr>
          <p:cNvPr id="99" name="el-1785511358763-81"/>
          <p:cNvSpPr txBox="1"/>
          <p:nvPr/>
        </p:nvSpPr>
        <p:spPr>
          <a:xfrm>
            <a:off x="5648102" y="4082653"/>
            <a:ext cx="32541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5F3F28"/>
                </a:solidFill>
                <a:latin typeface="Times New Roman"/>
                <a:ea typeface="Times New Roman"/>
                <a:cs typeface="Times New Roman"/>
              </a:rPr>
              <a:t>移项</a:t>
            </a:r>
            <a:endParaRPr/>
          </a:p>
        </p:txBody>
      </p:sp>
      <p:sp>
        <p:nvSpPr>
          <p:cNvPr id="100" name="el-1785511358743-64"/>
          <p:cNvSpPr txBox="1"/>
          <p:nvPr/>
        </p:nvSpPr>
        <p:spPr>
          <a:xfrm>
            <a:off x="5980658" y="4061222"/>
            <a:ext cx="91737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F1A15"/>
                </a:solidFill>
                <a:latin typeface="Times New Roman"/>
                <a:ea typeface="Times New Roman"/>
                <a:cs typeface="Times New Roman"/>
              </a:rPr>
              <a:t>3x </a:t>
            </a:r>
            <a:r>
              <a:rPr b="1" sz="101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+</a:t>
            </a:r>
            <a:r>
              <a:rPr sz="1010">
                <a:solidFill>
                  <a:srgbClr val="1F1A15"/>
                </a:solidFill>
                <a:latin typeface="Times New Roman"/>
                <a:ea typeface="Times New Roman"/>
                <a:cs typeface="Times New Roman"/>
              </a:rPr>
              <a:t> 2x = 32 </a:t>
            </a:r>
            <a:r>
              <a:rPr b="1" sz="101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–</a:t>
            </a:r>
            <a:r>
              <a:rPr sz="1010">
                <a:solidFill>
                  <a:srgbClr val="1F1A15"/>
                </a:solidFill>
                <a:latin typeface="Times New Roman"/>
                <a:ea typeface="Times New Roman"/>
                <a:cs typeface="Times New Roman"/>
              </a:rPr>
              <a:t> 7</a:t>
            </a:r>
            <a:endParaRPr/>
          </a:p>
        </p:txBody>
      </p:sp>
      <p:sp>
        <p:nvSpPr>
          <p:cNvPr id="101" name="el-1785511358767-83"/>
          <p:cNvSpPr txBox="1"/>
          <p:nvPr/>
        </p:nvSpPr>
        <p:spPr>
          <a:xfrm>
            <a:off x="5648102" y="4289822"/>
            <a:ext cx="32541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5F3F28"/>
                </a:solidFill>
                <a:latin typeface="Times New Roman"/>
                <a:ea typeface="Times New Roman"/>
                <a:cs typeface="Times New Roman"/>
              </a:rPr>
              <a:t>合并</a:t>
            </a:r>
            <a:endParaRPr/>
          </a:p>
        </p:txBody>
      </p:sp>
      <p:sp>
        <p:nvSpPr>
          <p:cNvPr id="102" name="el-1785511358771-85"/>
          <p:cNvSpPr txBox="1"/>
          <p:nvPr/>
        </p:nvSpPr>
        <p:spPr>
          <a:xfrm>
            <a:off x="5980658" y="4268391"/>
            <a:ext cx="45831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F1A15"/>
                </a:solidFill>
                <a:latin typeface="Times New Roman"/>
                <a:ea typeface="Times New Roman"/>
                <a:cs typeface="Times New Roman"/>
              </a:rPr>
              <a:t>5x = 25</a:t>
            </a:r>
            <a:endParaRPr/>
          </a:p>
        </p:txBody>
      </p:sp>
      <p:sp>
        <p:nvSpPr>
          <p:cNvPr id="103" name="el-1785511358771-86"/>
          <p:cNvSpPr txBox="1"/>
          <p:nvPr/>
        </p:nvSpPr>
        <p:spPr>
          <a:xfrm>
            <a:off x="5648102" y="4514850"/>
            <a:ext cx="27347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5F3F28"/>
                </a:solidFill>
                <a:latin typeface="Times New Roman"/>
                <a:ea typeface="Times New Roman"/>
                <a:cs typeface="Times New Roman"/>
              </a:rPr>
              <a:t>化1</a:t>
            </a:r>
            <a:endParaRPr/>
          </a:p>
        </p:txBody>
      </p:sp>
      <p:sp>
        <p:nvSpPr>
          <p:cNvPr id="104" name="el-1785511358774-88"/>
          <p:cNvSpPr txBox="1"/>
          <p:nvPr/>
        </p:nvSpPr>
        <p:spPr>
          <a:xfrm>
            <a:off x="5928717" y="4489847"/>
            <a:ext cx="36723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F5A3A"/>
                </a:solidFill>
                <a:latin typeface="Times New Roman"/>
                <a:ea typeface="Times New Roman"/>
                <a:cs typeface="Times New Roman"/>
              </a:rPr>
              <a:t>x = 5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360132-1"/>
          <p:cNvSpPr/>
          <p:nvPr/>
        </p:nvSpPr>
        <p:spPr>
          <a:xfrm>
            <a:off x="171450" y="1028700"/>
            <a:ext cx="21431" cy="3086100"/>
          </a:xfrm>
          <a:prstGeom prst="roundRect">
            <a:avLst>
              <a:gd name="adj" fmla="val 50000"/>
            </a:avLst>
          </a:prstGeom>
          <a:solidFill>
            <a:srgbClr val="B45A2B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511366697-2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4" name="el-1785511360133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785A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1360134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78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1360143-5"/>
          <p:cNvSpPr/>
          <p:nvPr/>
        </p:nvSpPr>
        <p:spPr>
          <a:xfrm>
            <a:off x="342900" y="158353"/>
            <a:ext cx="1779910" cy="190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4652" y="0"/>
                </a:lnTo>
                <a:lnTo>
                  <a:pt x="95176" y="250"/>
                </a:lnTo>
                <a:lnTo>
                  <a:pt x="95695" y="950"/>
                </a:lnTo>
                <a:lnTo>
                  <a:pt x="96203" y="2150"/>
                </a:lnTo>
                <a:lnTo>
                  <a:pt x="96701" y="3800"/>
                </a:lnTo>
                <a:lnTo>
                  <a:pt x="97171" y="5900"/>
                </a:lnTo>
                <a:lnTo>
                  <a:pt x="97626" y="8450"/>
                </a:lnTo>
                <a:lnTo>
                  <a:pt x="98043" y="11350"/>
                </a:lnTo>
                <a:lnTo>
                  <a:pt x="98433" y="14650"/>
                </a:lnTo>
                <a:lnTo>
                  <a:pt x="98786" y="18300"/>
                </a:lnTo>
                <a:lnTo>
                  <a:pt x="99096" y="22200"/>
                </a:lnTo>
                <a:lnTo>
                  <a:pt x="99369" y="26450"/>
                </a:lnTo>
                <a:lnTo>
                  <a:pt x="99594" y="30850"/>
                </a:lnTo>
                <a:lnTo>
                  <a:pt x="99770" y="35500"/>
                </a:lnTo>
                <a:lnTo>
                  <a:pt x="99898" y="40250"/>
                </a:lnTo>
                <a:lnTo>
                  <a:pt x="99973" y="45100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73" y="54900"/>
                </a:lnTo>
                <a:lnTo>
                  <a:pt x="99898" y="59750"/>
                </a:lnTo>
                <a:lnTo>
                  <a:pt x="99770" y="64500"/>
                </a:lnTo>
                <a:lnTo>
                  <a:pt x="99594" y="69150"/>
                </a:lnTo>
                <a:lnTo>
                  <a:pt x="99369" y="73550"/>
                </a:lnTo>
                <a:lnTo>
                  <a:pt x="99096" y="77800"/>
                </a:lnTo>
                <a:lnTo>
                  <a:pt x="98786" y="81700"/>
                </a:lnTo>
                <a:lnTo>
                  <a:pt x="98433" y="85350"/>
                </a:lnTo>
                <a:lnTo>
                  <a:pt x="98043" y="88650"/>
                </a:lnTo>
                <a:lnTo>
                  <a:pt x="97626" y="91550"/>
                </a:lnTo>
                <a:lnTo>
                  <a:pt x="97171" y="94100"/>
                </a:lnTo>
                <a:lnTo>
                  <a:pt x="96701" y="96200"/>
                </a:lnTo>
                <a:lnTo>
                  <a:pt x="96203" y="97850"/>
                </a:lnTo>
                <a:lnTo>
                  <a:pt x="95695" y="99050"/>
                </a:lnTo>
                <a:lnTo>
                  <a:pt x="95176" y="99750"/>
                </a:lnTo>
                <a:lnTo>
                  <a:pt x="94652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A0785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360148-7"/>
          <p:cNvSpPr/>
          <p:nvPr/>
        </p:nvSpPr>
        <p:spPr>
          <a:xfrm>
            <a:off x="342900" y="158353"/>
            <a:ext cx="1779910" cy="190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1431" algn="in">
            <a:solidFill>
              <a:srgbClr val="B4834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511363555-78"/>
          <p:cNvSpPr/>
          <p:nvPr/>
        </p:nvSpPr>
        <p:spPr>
          <a:xfrm>
            <a:off x="478631" y="191691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9500"/>
                </a:moveTo>
                <a:lnTo>
                  <a:pt x="93545" y="29500"/>
                </a:lnTo>
                <a:cubicBezTo>
                  <a:pt x="94818" y="28167"/>
                  <a:pt x="95455" y="26667"/>
                  <a:pt x="95455" y="25000"/>
                </a:cubicBezTo>
                <a:lnTo>
                  <a:pt x="95455" y="25000"/>
                </a:lnTo>
                <a:lnTo>
                  <a:pt x="95455" y="25000"/>
                </a:lnTo>
                <a:cubicBezTo>
                  <a:pt x="95455" y="23333"/>
                  <a:pt x="94818" y="21833"/>
                  <a:pt x="93545" y="20500"/>
                </a:cubicBezTo>
                <a:lnTo>
                  <a:pt x="93545" y="20500"/>
                </a:lnTo>
                <a:lnTo>
                  <a:pt x="73091" y="1750"/>
                </a:lnTo>
                <a:cubicBezTo>
                  <a:pt x="71636" y="583"/>
                  <a:pt x="70000" y="0"/>
                  <a:pt x="68182" y="0"/>
                </a:cubicBezTo>
                <a:lnTo>
                  <a:pt x="68182" y="0"/>
                </a:lnTo>
                <a:cubicBezTo>
                  <a:pt x="66364" y="0"/>
                  <a:pt x="64727" y="583"/>
                  <a:pt x="63273" y="1750"/>
                </a:cubicBezTo>
                <a:lnTo>
                  <a:pt x="63273" y="1750"/>
                </a:lnTo>
                <a:cubicBezTo>
                  <a:pt x="62000" y="3083"/>
                  <a:pt x="61364" y="4583"/>
                  <a:pt x="61364" y="6250"/>
                </a:cubicBezTo>
                <a:lnTo>
                  <a:pt x="61364" y="6250"/>
                </a:lnTo>
                <a:cubicBezTo>
                  <a:pt x="61364" y="7917"/>
                  <a:pt x="62000" y="9417"/>
                  <a:pt x="63273" y="10750"/>
                </a:cubicBezTo>
                <a:lnTo>
                  <a:pt x="63273" y="10750"/>
                </a:lnTo>
                <a:lnTo>
                  <a:pt x="72273" y="18750"/>
                </a:lnTo>
                <a:lnTo>
                  <a:pt x="6818" y="18750"/>
                </a:lnTo>
                <a:cubicBezTo>
                  <a:pt x="4818" y="18750"/>
                  <a:pt x="3182" y="19333"/>
                  <a:pt x="1909" y="20500"/>
                </a:cubicBezTo>
                <a:lnTo>
                  <a:pt x="1909" y="20500"/>
                </a:lnTo>
                <a:cubicBezTo>
                  <a:pt x="636" y="21667"/>
                  <a:pt x="0" y="23167"/>
                  <a:pt x="0" y="25000"/>
                </a:cubicBezTo>
                <a:lnTo>
                  <a:pt x="0" y="25000"/>
                </a:lnTo>
                <a:cubicBezTo>
                  <a:pt x="0" y="26833"/>
                  <a:pt x="636" y="28333"/>
                  <a:pt x="1909" y="29500"/>
                </a:cubicBezTo>
                <a:lnTo>
                  <a:pt x="1909" y="29500"/>
                </a:lnTo>
                <a:cubicBezTo>
                  <a:pt x="3182" y="30667"/>
                  <a:pt x="4818" y="31250"/>
                  <a:pt x="6818" y="31250"/>
                </a:cubicBezTo>
                <a:lnTo>
                  <a:pt x="6818" y="31250"/>
                </a:lnTo>
                <a:lnTo>
                  <a:pt x="72273" y="31250"/>
                </a:lnTo>
                <a:lnTo>
                  <a:pt x="63273" y="39250"/>
                </a:lnTo>
                <a:cubicBezTo>
                  <a:pt x="62000" y="40583"/>
                  <a:pt x="61364" y="42083"/>
                  <a:pt x="61364" y="43750"/>
                </a:cubicBezTo>
                <a:lnTo>
                  <a:pt x="61364" y="43750"/>
                </a:lnTo>
                <a:cubicBezTo>
                  <a:pt x="61364" y="45417"/>
                  <a:pt x="62000" y="46917"/>
                  <a:pt x="63273" y="48250"/>
                </a:cubicBezTo>
                <a:lnTo>
                  <a:pt x="63273" y="48250"/>
                </a:lnTo>
                <a:cubicBezTo>
                  <a:pt x="64727" y="49417"/>
                  <a:pt x="66364" y="50000"/>
                  <a:pt x="68182" y="50000"/>
                </a:cubicBezTo>
                <a:lnTo>
                  <a:pt x="68182" y="50000"/>
                </a:lnTo>
                <a:cubicBezTo>
                  <a:pt x="70000" y="50000"/>
                  <a:pt x="71636" y="49417"/>
                  <a:pt x="73091" y="48250"/>
                </a:cubicBezTo>
                <a:lnTo>
                  <a:pt x="73091" y="48250"/>
                </a:lnTo>
                <a:lnTo>
                  <a:pt x="93545" y="29500"/>
                </a:lnTo>
                <a:moveTo>
                  <a:pt x="22364" y="98250"/>
                </a:moveTo>
                <a:lnTo>
                  <a:pt x="22364" y="98250"/>
                </a:lnTo>
                <a:cubicBezTo>
                  <a:pt x="23818" y="99417"/>
                  <a:pt x="25455" y="100000"/>
                  <a:pt x="27273" y="100000"/>
                </a:cubicBezTo>
                <a:lnTo>
                  <a:pt x="27273" y="100000"/>
                </a:lnTo>
                <a:lnTo>
                  <a:pt x="27273" y="100000"/>
                </a:lnTo>
                <a:cubicBezTo>
                  <a:pt x="29091" y="100000"/>
                  <a:pt x="30727" y="99417"/>
                  <a:pt x="32182" y="98250"/>
                </a:cubicBezTo>
                <a:lnTo>
                  <a:pt x="32182" y="98250"/>
                </a:lnTo>
                <a:cubicBezTo>
                  <a:pt x="33455" y="96917"/>
                  <a:pt x="34091" y="95417"/>
                  <a:pt x="34091" y="93750"/>
                </a:cubicBezTo>
                <a:lnTo>
                  <a:pt x="34091" y="93750"/>
                </a:lnTo>
                <a:cubicBezTo>
                  <a:pt x="34091" y="92083"/>
                  <a:pt x="33455" y="90583"/>
                  <a:pt x="32182" y="89250"/>
                </a:cubicBezTo>
                <a:lnTo>
                  <a:pt x="32182" y="89250"/>
                </a:lnTo>
                <a:lnTo>
                  <a:pt x="23182" y="81250"/>
                </a:lnTo>
                <a:lnTo>
                  <a:pt x="88636" y="81250"/>
                </a:lnTo>
                <a:cubicBezTo>
                  <a:pt x="90636" y="81250"/>
                  <a:pt x="92273" y="80667"/>
                  <a:pt x="93545" y="79500"/>
                </a:cubicBezTo>
                <a:lnTo>
                  <a:pt x="93545" y="79500"/>
                </a:lnTo>
                <a:cubicBezTo>
                  <a:pt x="94818" y="78333"/>
                  <a:pt x="95455" y="76833"/>
                  <a:pt x="95455" y="75000"/>
                </a:cubicBezTo>
                <a:lnTo>
                  <a:pt x="95455" y="75000"/>
                </a:lnTo>
                <a:cubicBezTo>
                  <a:pt x="95455" y="73167"/>
                  <a:pt x="94818" y="71667"/>
                  <a:pt x="93545" y="70500"/>
                </a:cubicBezTo>
                <a:lnTo>
                  <a:pt x="93545" y="70500"/>
                </a:lnTo>
                <a:cubicBezTo>
                  <a:pt x="92273" y="69333"/>
                  <a:pt x="90636" y="68750"/>
                  <a:pt x="88636" y="68750"/>
                </a:cubicBezTo>
                <a:lnTo>
                  <a:pt x="88636" y="68750"/>
                </a:lnTo>
                <a:lnTo>
                  <a:pt x="23182" y="68750"/>
                </a:lnTo>
                <a:lnTo>
                  <a:pt x="32182" y="60750"/>
                </a:lnTo>
                <a:cubicBezTo>
                  <a:pt x="33455" y="59417"/>
                  <a:pt x="34091" y="57917"/>
                  <a:pt x="34091" y="56250"/>
                </a:cubicBezTo>
                <a:lnTo>
                  <a:pt x="34091" y="56250"/>
                </a:lnTo>
                <a:cubicBezTo>
                  <a:pt x="34091" y="54583"/>
                  <a:pt x="33455" y="53083"/>
                  <a:pt x="32182" y="51750"/>
                </a:cubicBezTo>
                <a:lnTo>
                  <a:pt x="32182" y="51750"/>
                </a:lnTo>
                <a:cubicBezTo>
                  <a:pt x="30727" y="50583"/>
                  <a:pt x="29091" y="50000"/>
                  <a:pt x="27273" y="50000"/>
                </a:cubicBezTo>
                <a:lnTo>
                  <a:pt x="27273" y="50000"/>
                </a:lnTo>
                <a:cubicBezTo>
                  <a:pt x="25455" y="50000"/>
                  <a:pt x="23818" y="50583"/>
                  <a:pt x="22364" y="51750"/>
                </a:cubicBezTo>
                <a:lnTo>
                  <a:pt x="22364" y="51750"/>
                </a:lnTo>
                <a:lnTo>
                  <a:pt x="1909" y="70500"/>
                </a:lnTo>
                <a:cubicBezTo>
                  <a:pt x="636" y="71833"/>
                  <a:pt x="0" y="73333"/>
                  <a:pt x="0" y="75000"/>
                </a:cubicBezTo>
                <a:lnTo>
                  <a:pt x="0" y="75000"/>
                </a:lnTo>
                <a:cubicBezTo>
                  <a:pt x="0" y="76667"/>
                  <a:pt x="636" y="78167"/>
                  <a:pt x="1909" y="79500"/>
                </a:cubicBezTo>
                <a:lnTo>
                  <a:pt x="1909" y="79500"/>
                </a:lnTo>
                <a:lnTo>
                  <a:pt x="22364" y="98250"/>
                </a:lnTo>
              </a:path>
            </a:pathLst>
          </a:custGeom>
          <a:solidFill>
            <a:srgbClr val="8B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364703-15"/>
          <p:cNvSpPr/>
          <p:nvPr/>
        </p:nvSpPr>
        <p:spPr>
          <a:xfrm>
            <a:off x="8611344" y="204788"/>
            <a:ext cx="127695" cy="785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23" y="0"/>
                </a:moveTo>
                <a:lnTo>
                  <a:pt x="7923" y="0"/>
                </a:lnTo>
                <a:cubicBezTo>
                  <a:pt x="5615" y="0"/>
                  <a:pt x="3718" y="1208"/>
                  <a:pt x="2231" y="3625"/>
                </a:cubicBezTo>
                <a:lnTo>
                  <a:pt x="2231" y="3625"/>
                </a:lnTo>
                <a:lnTo>
                  <a:pt x="2231" y="3625"/>
                </a:lnTo>
                <a:cubicBezTo>
                  <a:pt x="744" y="6042"/>
                  <a:pt x="0" y="9125"/>
                  <a:pt x="0" y="12875"/>
                </a:cubicBezTo>
                <a:lnTo>
                  <a:pt x="0" y="12875"/>
                </a:lnTo>
                <a:cubicBezTo>
                  <a:pt x="0" y="16625"/>
                  <a:pt x="744" y="19708"/>
                  <a:pt x="2231" y="22125"/>
                </a:cubicBezTo>
                <a:lnTo>
                  <a:pt x="2231" y="22125"/>
                </a:lnTo>
                <a:cubicBezTo>
                  <a:pt x="3718" y="24542"/>
                  <a:pt x="5615" y="25750"/>
                  <a:pt x="7923" y="25750"/>
                </a:cubicBezTo>
                <a:lnTo>
                  <a:pt x="7923" y="25750"/>
                </a:lnTo>
                <a:lnTo>
                  <a:pt x="95231" y="25750"/>
                </a:lnTo>
                <a:cubicBezTo>
                  <a:pt x="97538" y="25750"/>
                  <a:pt x="99436" y="24542"/>
                  <a:pt x="100923" y="22125"/>
                </a:cubicBezTo>
                <a:lnTo>
                  <a:pt x="100923" y="22125"/>
                </a:lnTo>
                <a:cubicBezTo>
                  <a:pt x="102410" y="19708"/>
                  <a:pt x="103154" y="16625"/>
                  <a:pt x="103154" y="12875"/>
                </a:cubicBezTo>
                <a:lnTo>
                  <a:pt x="103154" y="12875"/>
                </a:lnTo>
                <a:cubicBezTo>
                  <a:pt x="103154" y="9125"/>
                  <a:pt x="102410" y="6042"/>
                  <a:pt x="100923" y="3625"/>
                </a:cubicBezTo>
                <a:lnTo>
                  <a:pt x="100923" y="3625"/>
                </a:lnTo>
                <a:cubicBezTo>
                  <a:pt x="99436" y="1208"/>
                  <a:pt x="97538" y="0"/>
                  <a:pt x="95231" y="0"/>
                </a:cubicBezTo>
                <a:lnTo>
                  <a:pt x="95231" y="0"/>
                </a:lnTo>
                <a:lnTo>
                  <a:pt x="7923" y="0"/>
                </a:lnTo>
                <a:moveTo>
                  <a:pt x="7923" y="77375"/>
                </a:moveTo>
                <a:lnTo>
                  <a:pt x="7923" y="77375"/>
                </a:lnTo>
                <a:cubicBezTo>
                  <a:pt x="5615" y="77375"/>
                  <a:pt x="3718" y="78583"/>
                  <a:pt x="2231" y="81000"/>
                </a:cubicBezTo>
                <a:lnTo>
                  <a:pt x="2231" y="81000"/>
                </a:lnTo>
                <a:lnTo>
                  <a:pt x="2231" y="81000"/>
                </a:lnTo>
                <a:cubicBezTo>
                  <a:pt x="744" y="83417"/>
                  <a:pt x="0" y="86500"/>
                  <a:pt x="0" y="90250"/>
                </a:cubicBezTo>
                <a:lnTo>
                  <a:pt x="0" y="90250"/>
                </a:lnTo>
                <a:cubicBezTo>
                  <a:pt x="0" y="94000"/>
                  <a:pt x="744" y="97083"/>
                  <a:pt x="2231" y="99500"/>
                </a:cubicBezTo>
                <a:lnTo>
                  <a:pt x="2231" y="99500"/>
                </a:lnTo>
                <a:cubicBezTo>
                  <a:pt x="3718" y="101917"/>
                  <a:pt x="5615" y="103125"/>
                  <a:pt x="7923" y="103125"/>
                </a:cubicBezTo>
                <a:lnTo>
                  <a:pt x="7923" y="103125"/>
                </a:lnTo>
                <a:lnTo>
                  <a:pt x="95231" y="103125"/>
                </a:lnTo>
                <a:cubicBezTo>
                  <a:pt x="97538" y="103125"/>
                  <a:pt x="99436" y="101917"/>
                  <a:pt x="100923" y="99500"/>
                </a:cubicBezTo>
                <a:lnTo>
                  <a:pt x="100923" y="99500"/>
                </a:lnTo>
                <a:cubicBezTo>
                  <a:pt x="102410" y="97083"/>
                  <a:pt x="103154" y="94000"/>
                  <a:pt x="103154" y="90250"/>
                </a:cubicBezTo>
                <a:lnTo>
                  <a:pt x="103154" y="90250"/>
                </a:lnTo>
                <a:cubicBezTo>
                  <a:pt x="103154" y="86500"/>
                  <a:pt x="102410" y="83417"/>
                  <a:pt x="100923" y="81000"/>
                </a:cubicBezTo>
                <a:lnTo>
                  <a:pt x="100923" y="81000"/>
                </a:lnTo>
                <a:cubicBezTo>
                  <a:pt x="99436" y="78583"/>
                  <a:pt x="97538" y="77375"/>
                  <a:pt x="95231" y="77375"/>
                </a:cubicBezTo>
                <a:lnTo>
                  <a:pt x="95231" y="77375"/>
                </a:lnTo>
                <a:lnTo>
                  <a:pt x="7923" y="77375"/>
                </a:lnTo>
              </a:path>
            </a:pathLst>
          </a:custGeom>
          <a:solidFill>
            <a:srgbClr val="B4834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364701-14"/>
          <p:cNvSpPr/>
          <p:nvPr/>
        </p:nvSpPr>
        <p:spPr>
          <a:xfrm>
            <a:off x="401613" y="4920853"/>
            <a:ext cx="96887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879"/>
                  <a:pt x="6067" y="95879"/>
                  <a:pt x="8400" y="94182"/>
                </a:cubicBezTo>
                <a:lnTo>
                  <a:pt x="8400" y="94182"/>
                </a:lnTo>
                <a:lnTo>
                  <a:pt x="20100" y="83545"/>
                </a:lnTo>
                <a:lnTo>
                  <a:pt x="34000" y="83545"/>
                </a:lnTo>
                <a:cubicBezTo>
                  <a:pt x="44400" y="83424"/>
                  <a:pt x="53900" y="80879"/>
                  <a:pt x="62500" y="75909"/>
                </a:cubicBezTo>
                <a:lnTo>
                  <a:pt x="62500" y="75909"/>
                </a:lnTo>
                <a:cubicBezTo>
                  <a:pt x="63633" y="75121"/>
                  <a:pt x="64000" y="74242"/>
                  <a:pt x="63600" y="73273"/>
                </a:cubicBezTo>
                <a:lnTo>
                  <a:pt x="63600" y="73273"/>
                </a:lnTo>
                <a:cubicBezTo>
                  <a:pt x="63200" y="72303"/>
                  <a:pt x="62300" y="71758"/>
                  <a:pt x="60900" y="71636"/>
                </a:cubicBezTo>
                <a:lnTo>
                  <a:pt x="60900" y="71636"/>
                </a:lnTo>
                <a:cubicBezTo>
                  <a:pt x="59833" y="71455"/>
                  <a:pt x="59233" y="7087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76900" y="63727"/>
                </a:lnTo>
                <a:cubicBezTo>
                  <a:pt x="77433" y="63485"/>
                  <a:pt x="77900" y="63242"/>
                  <a:pt x="78300" y="63000"/>
                </a:cubicBezTo>
                <a:lnTo>
                  <a:pt x="78300" y="63000"/>
                </a:lnTo>
                <a:lnTo>
                  <a:pt x="83100" y="58727"/>
                </a:lnTo>
                <a:cubicBezTo>
                  <a:pt x="84033" y="57758"/>
                  <a:pt x="84233" y="56697"/>
                  <a:pt x="83700" y="55545"/>
                </a:cubicBezTo>
                <a:lnTo>
                  <a:pt x="83700" y="55545"/>
                </a:lnTo>
                <a:cubicBezTo>
                  <a:pt x="83167" y="54455"/>
                  <a:pt x="82133" y="53848"/>
                  <a:pt x="80600" y="53727"/>
                </a:cubicBezTo>
                <a:lnTo>
                  <a:pt x="806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6400" y="44000"/>
                </a:lnTo>
                <a:cubicBezTo>
                  <a:pt x="97333" y="43758"/>
                  <a:pt x="98000" y="43333"/>
                  <a:pt x="98400" y="42727"/>
                </a:cubicBezTo>
                <a:lnTo>
                  <a:pt x="98400" y="42727"/>
                </a:lnTo>
                <a:cubicBezTo>
                  <a:pt x="100600" y="38727"/>
                  <a:pt x="101700" y="34424"/>
                  <a:pt x="101700" y="29818"/>
                </a:cubicBezTo>
                <a:lnTo>
                  <a:pt x="101700" y="29818"/>
                </a:lnTo>
                <a:cubicBezTo>
                  <a:pt x="101567" y="21879"/>
                  <a:pt x="98500" y="15121"/>
                  <a:pt x="92500" y="9545"/>
                </a:cubicBezTo>
                <a:lnTo>
                  <a:pt x="92500" y="9545"/>
                </a:lnTo>
                <a:lnTo>
                  <a:pt x="91300" y="8364"/>
                </a:lnTo>
                <a:cubicBezTo>
                  <a:pt x="85100" y="2909"/>
                  <a:pt x="77633" y="121"/>
                  <a:pt x="68900" y="0"/>
                </a:cubicBezTo>
                <a:lnTo>
                  <a:pt x="68900" y="0"/>
                </a:lnTo>
                <a:cubicBezTo>
                  <a:pt x="60167" y="121"/>
                  <a:pt x="52733" y="2909"/>
                  <a:pt x="46600" y="8364"/>
                </a:cubicBezTo>
                <a:lnTo>
                  <a:pt x="46600" y="8364"/>
                </a:lnTo>
                <a:lnTo>
                  <a:pt x="25200" y="27818"/>
                </a:lnTo>
                <a:cubicBezTo>
                  <a:pt x="20267" y="32242"/>
                  <a:pt x="16500" y="37394"/>
                  <a:pt x="13900" y="43273"/>
                </a:cubicBezTo>
                <a:lnTo>
                  <a:pt x="13900" y="43273"/>
                </a:lnTo>
                <a:cubicBezTo>
                  <a:pt x="11167" y="49091"/>
                  <a:pt x="9800" y="55182"/>
                  <a:pt x="9800" y="61545"/>
                </a:cubicBezTo>
                <a:lnTo>
                  <a:pt x="9800" y="61545"/>
                </a:lnTo>
                <a:lnTo>
                  <a:pt x="9800" y="71818"/>
                </a:lnTo>
                <a:lnTo>
                  <a:pt x="48800" y="36545"/>
                </a:lnTo>
                <a:cubicBezTo>
                  <a:pt x="50333" y="35394"/>
                  <a:pt x="51833" y="35394"/>
                  <a:pt x="53300" y="36545"/>
                </a:cubicBezTo>
                <a:lnTo>
                  <a:pt x="53300" y="36545"/>
                </a:lnTo>
                <a:cubicBezTo>
                  <a:pt x="54433" y="37636"/>
                  <a:pt x="54567" y="3887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8B6B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64705-16"/>
          <p:cNvSpPr/>
          <p:nvPr/>
        </p:nvSpPr>
        <p:spPr>
          <a:xfrm>
            <a:off x="7283797" y="493037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364706-17"/>
          <p:cNvSpPr/>
          <p:nvPr/>
        </p:nvSpPr>
        <p:spPr>
          <a:xfrm>
            <a:off x="7754541" y="493037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360140-4"/>
          <p:cNvSpPr txBox="1"/>
          <p:nvPr/>
        </p:nvSpPr>
        <p:spPr>
          <a:xfrm>
            <a:off x="478631" y="186928"/>
            <a:ext cx="1701329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b="1" sz="900" spc="113">
                <a:solidFill>
                  <a:srgbClr val="8B5A2B"/>
                </a:solidFill>
                <a:latin typeface="Times New Roman"/>
                <a:ea typeface="Times New Roman"/>
                <a:cs typeface="Times New Roman"/>
              </a:rPr>
              <a:t>第五章 · 一元一次方程</a:t>
            </a:r>
            <a:endParaRPr/>
          </a:p>
        </p:txBody>
      </p:sp>
      <p:sp>
        <p:nvSpPr>
          <p:cNvPr id="14" name="el-1785511360149-8"/>
          <p:cNvSpPr txBox="1"/>
          <p:nvPr/>
        </p:nvSpPr>
        <p:spPr>
          <a:xfrm>
            <a:off x="2294260" y="170259"/>
            <a:ext cx="1364456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5F3F28"/>
                </a:solidFill>
                <a:latin typeface="Times New Roman"/>
                <a:ea typeface="Times New Roman"/>
                <a:cs typeface="Times New Roman"/>
              </a:rPr>
              <a:t>5.2 解一元一次方程</a:t>
            </a:r>
            <a:endParaRPr/>
          </a:p>
        </p:txBody>
      </p:sp>
      <p:sp>
        <p:nvSpPr>
          <p:cNvPr id="15" name="el-1785511360145-6"/>
          <p:cNvSpPr txBox="1"/>
          <p:nvPr/>
        </p:nvSpPr>
        <p:spPr>
          <a:xfrm>
            <a:off x="400050" y="4916091"/>
            <a:ext cx="1104900" cy="119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3584">
              <a:lnSpc>
                <a:spcPct val="100000"/>
              </a:lnSpc>
            </a:pPr>
            <a:r>
              <a:rPr sz="780" spc="28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人教版 · 七年级上册</a:t>
            </a:r>
            <a:endParaRPr/>
          </a:p>
        </p:txBody>
      </p:sp>
      <p:sp>
        <p:nvSpPr>
          <p:cNvPr id="16" name="el-1785511360157-9"/>
          <p:cNvSpPr txBox="1"/>
          <p:nvPr/>
        </p:nvSpPr>
        <p:spPr>
          <a:xfrm>
            <a:off x="7398098" y="4916091"/>
            <a:ext cx="377874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09 / 12</a:t>
            </a:r>
            <a:endParaRPr/>
          </a:p>
        </p:txBody>
      </p:sp>
      <p:sp>
        <p:nvSpPr>
          <p:cNvPr id="17" name="el-1785511360157-10"/>
          <p:cNvSpPr txBox="1"/>
          <p:nvPr/>
        </p:nvSpPr>
        <p:spPr>
          <a:xfrm>
            <a:off x="7868841" y="4916091"/>
            <a:ext cx="925116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5.2 解一元一次方程</a:t>
            </a:r>
            <a:endParaRPr/>
          </a:p>
        </p:txBody>
      </p:sp>
      <p:sp>
        <p:nvSpPr>
          <p:cNvPr id="18" name="el-1785511360171-14"/>
          <p:cNvSpPr/>
          <p:nvPr/>
        </p:nvSpPr>
        <p:spPr>
          <a:xfrm>
            <a:off x="400050" y="557213"/>
            <a:ext cx="314325" cy="314325"/>
          </a:xfrm>
          <a:prstGeom prst="ellipse">
            <a:avLst/>
          </a:prstGeom>
          <a:solidFill>
            <a:srgbClr val="B4834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360167-13"/>
          <p:cNvSpPr/>
          <p:nvPr/>
        </p:nvSpPr>
        <p:spPr>
          <a:xfrm>
            <a:off x="2703016" y="623888"/>
            <a:ext cx="1139428" cy="180975"/>
          </a:xfrm>
          <a:prstGeom prst="roundRect">
            <a:avLst>
              <a:gd name="adj" fmla="val 50000"/>
            </a:avLst>
          </a:prstGeom>
          <a:solidFill>
            <a:srgbClr val="A0785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360174-15"/>
          <p:cNvSpPr/>
          <p:nvPr/>
        </p:nvSpPr>
        <p:spPr>
          <a:xfrm>
            <a:off x="400050" y="1000125"/>
            <a:ext cx="2686050" cy="3800475"/>
          </a:xfrm>
          <a:prstGeom prst="roundRect">
            <a:avLst>
              <a:gd name="adj" fmla="val 3546"/>
            </a:avLst>
          </a:prstGeom>
          <a:solidFill>
            <a:srgbClr val="FFF5EB">
              <a:alpha val="30000"/>
            </a:srgbClr>
          </a:solidFill>
          <a:ln w="7144" algn="in">
            <a:solidFill>
              <a:srgbClr val="B4834A">
                <a:alpha val="15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6446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1" name="el-1785511360232-33"/>
          <p:cNvCxnSpPr/>
          <p:nvPr/>
        </p:nvCxnSpPr>
        <p:spPr>
          <a:xfrm>
            <a:off x="521494" y="1338263"/>
            <a:ext cx="2443163" cy="914"/>
          </a:xfrm>
          <a:prstGeom prst="line">
            <a:avLst/>
          </a:prstGeom>
          <a:ln w="14288" cap="flat">
            <a:solidFill>
              <a:srgbClr val="B4834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511360265-47"/>
          <p:cNvSpPr/>
          <p:nvPr/>
        </p:nvSpPr>
        <p:spPr>
          <a:xfrm>
            <a:off x="2476574" y="1138238"/>
            <a:ext cx="488082" cy="119063"/>
          </a:xfrm>
          <a:prstGeom prst="roundRect">
            <a:avLst>
              <a:gd name="adj" fmla="val 50000"/>
            </a:avLst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360197-19"/>
          <p:cNvSpPr/>
          <p:nvPr/>
        </p:nvSpPr>
        <p:spPr>
          <a:xfrm>
            <a:off x="521494" y="1716881"/>
            <a:ext cx="2443163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51" y="0"/>
                </a:moveTo>
                <a:lnTo>
                  <a:pt x="98249" y="0"/>
                </a:lnTo>
                <a:lnTo>
                  <a:pt x="98420" y="30"/>
                </a:lnTo>
                <a:lnTo>
                  <a:pt x="98591" y="136"/>
                </a:lnTo>
                <a:lnTo>
                  <a:pt x="98759" y="288"/>
                </a:lnTo>
                <a:lnTo>
                  <a:pt x="98918" y="515"/>
                </a:lnTo>
                <a:lnTo>
                  <a:pt x="99074" y="803"/>
                </a:lnTo>
                <a:lnTo>
                  <a:pt x="99222" y="1152"/>
                </a:lnTo>
                <a:lnTo>
                  <a:pt x="99358" y="1545"/>
                </a:lnTo>
                <a:lnTo>
                  <a:pt x="99486" y="2000"/>
                </a:lnTo>
                <a:lnTo>
                  <a:pt x="99603" y="2500"/>
                </a:lnTo>
                <a:lnTo>
                  <a:pt x="99704" y="3030"/>
                </a:lnTo>
                <a:lnTo>
                  <a:pt x="99794" y="3606"/>
                </a:lnTo>
                <a:lnTo>
                  <a:pt x="99868" y="4212"/>
                </a:lnTo>
                <a:lnTo>
                  <a:pt x="99926" y="4833"/>
                </a:lnTo>
                <a:lnTo>
                  <a:pt x="99965" y="5485"/>
                </a:lnTo>
                <a:lnTo>
                  <a:pt x="99992" y="6152"/>
                </a:lnTo>
                <a:lnTo>
                  <a:pt x="100000" y="6818"/>
                </a:lnTo>
                <a:lnTo>
                  <a:pt x="100000" y="93182"/>
                </a:lnTo>
                <a:lnTo>
                  <a:pt x="99992" y="93848"/>
                </a:lnTo>
                <a:lnTo>
                  <a:pt x="99965" y="94515"/>
                </a:lnTo>
                <a:lnTo>
                  <a:pt x="99926" y="95167"/>
                </a:lnTo>
                <a:lnTo>
                  <a:pt x="99868" y="95788"/>
                </a:lnTo>
                <a:lnTo>
                  <a:pt x="99794" y="96394"/>
                </a:lnTo>
                <a:lnTo>
                  <a:pt x="99704" y="96970"/>
                </a:lnTo>
                <a:lnTo>
                  <a:pt x="99603" y="97500"/>
                </a:lnTo>
                <a:lnTo>
                  <a:pt x="99486" y="98000"/>
                </a:lnTo>
                <a:lnTo>
                  <a:pt x="99358" y="98455"/>
                </a:lnTo>
                <a:lnTo>
                  <a:pt x="99222" y="98848"/>
                </a:lnTo>
                <a:lnTo>
                  <a:pt x="99074" y="99197"/>
                </a:lnTo>
                <a:lnTo>
                  <a:pt x="98918" y="99485"/>
                </a:lnTo>
                <a:lnTo>
                  <a:pt x="98759" y="99712"/>
                </a:lnTo>
                <a:lnTo>
                  <a:pt x="98591" y="99864"/>
                </a:lnTo>
                <a:lnTo>
                  <a:pt x="98420" y="99970"/>
                </a:lnTo>
                <a:lnTo>
                  <a:pt x="98249" y="100000"/>
                </a:lnTo>
                <a:lnTo>
                  <a:pt x="1751" y="100000"/>
                </a:lnTo>
                <a:lnTo>
                  <a:pt x="1580" y="99970"/>
                </a:lnTo>
                <a:lnTo>
                  <a:pt x="1409" y="99864"/>
                </a:lnTo>
                <a:lnTo>
                  <a:pt x="1241" y="99712"/>
                </a:lnTo>
                <a:lnTo>
                  <a:pt x="1082" y="99485"/>
                </a:lnTo>
                <a:lnTo>
                  <a:pt x="926" y="99197"/>
                </a:lnTo>
                <a:lnTo>
                  <a:pt x="778" y="98848"/>
                </a:lnTo>
                <a:lnTo>
                  <a:pt x="642" y="98455"/>
                </a:lnTo>
                <a:lnTo>
                  <a:pt x="514" y="98000"/>
                </a:lnTo>
                <a:lnTo>
                  <a:pt x="397" y="97500"/>
                </a:lnTo>
                <a:lnTo>
                  <a:pt x="296" y="96970"/>
                </a:lnTo>
                <a:lnTo>
                  <a:pt x="206" y="96394"/>
                </a:lnTo>
                <a:lnTo>
                  <a:pt x="132" y="95788"/>
                </a:lnTo>
                <a:lnTo>
                  <a:pt x="74" y="95167"/>
                </a:lnTo>
                <a:lnTo>
                  <a:pt x="35" y="94515"/>
                </a:lnTo>
                <a:lnTo>
                  <a:pt x="8" y="93848"/>
                </a:lnTo>
                <a:lnTo>
                  <a:pt x="0" y="93182"/>
                </a:lnTo>
                <a:lnTo>
                  <a:pt x="0" y="6818"/>
                </a:lnTo>
                <a:lnTo>
                  <a:pt x="8" y="6152"/>
                </a:lnTo>
                <a:lnTo>
                  <a:pt x="35" y="5485"/>
                </a:lnTo>
                <a:lnTo>
                  <a:pt x="74" y="4833"/>
                </a:lnTo>
                <a:lnTo>
                  <a:pt x="132" y="4212"/>
                </a:lnTo>
                <a:lnTo>
                  <a:pt x="206" y="3606"/>
                </a:lnTo>
                <a:lnTo>
                  <a:pt x="296" y="3030"/>
                </a:lnTo>
                <a:lnTo>
                  <a:pt x="397" y="2500"/>
                </a:lnTo>
                <a:lnTo>
                  <a:pt x="514" y="2000"/>
                </a:lnTo>
                <a:lnTo>
                  <a:pt x="642" y="1545"/>
                </a:lnTo>
                <a:lnTo>
                  <a:pt x="778" y="1152"/>
                </a:lnTo>
                <a:lnTo>
                  <a:pt x="926" y="803"/>
                </a:lnTo>
                <a:lnTo>
                  <a:pt x="1082" y="515"/>
                </a:lnTo>
                <a:lnTo>
                  <a:pt x="1241" y="288"/>
                </a:lnTo>
                <a:lnTo>
                  <a:pt x="1409" y="136"/>
                </a:lnTo>
                <a:lnTo>
                  <a:pt x="1580" y="30"/>
                </a:lnTo>
                <a:lnTo>
                  <a:pt x="1751" y="0"/>
                </a:lnTo>
                <a:close/>
              </a:path>
            </a:pathLst>
          </a:custGeom>
          <a:solidFill>
            <a:srgbClr val="FFFAF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360210-24"/>
          <p:cNvSpPr/>
          <p:nvPr/>
        </p:nvSpPr>
        <p:spPr>
          <a:xfrm>
            <a:off x="521494" y="1716881"/>
            <a:ext cx="42863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3"/>
                </a:lnTo>
                <a:lnTo>
                  <a:pt x="80491" y="131"/>
                </a:lnTo>
                <a:lnTo>
                  <a:pt x="70972" y="294"/>
                </a:lnTo>
                <a:lnTo>
                  <a:pt x="61732" y="519"/>
                </a:lnTo>
                <a:lnTo>
                  <a:pt x="52860" y="805"/>
                </a:lnTo>
                <a:lnTo>
                  <a:pt x="44443" y="1149"/>
                </a:lnTo>
                <a:lnTo>
                  <a:pt x="36561" y="1548"/>
                </a:lnTo>
                <a:lnTo>
                  <a:pt x="29289" y="1997"/>
                </a:lnTo>
                <a:lnTo>
                  <a:pt x="22699" y="2493"/>
                </a:lnTo>
                <a:lnTo>
                  <a:pt x="16853" y="3030"/>
                </a:lnTo>
                <a:lnTo>
                  <a:pt x="11808" y="3604"/>
                </a:lnTo>
                <a:lnTo>
                  <a:pt x="7612" y="4209"/>
                </a:lnTo>
                <a:lnTo>
                  <a:pt x="4306" y="4839"/>
                </a:lnTo>
                <a:lnTo>
                  <a:pt x="1921" y="5488"/>
                </a:lnTo>
                <a:lnTo>
                  <a:pt x="482" y="6150"/>
                </a:lnTo>
                <a:lnTo>
                  <a:pt x="0" y="6818"/>
                </a:lnTo>
                <a:lnTo>
                  <a:pt x="0" y="93182"/>
                </a:lnTo>
                <a:lnTo>
                  <a:pt x="482" y="93850"/>
                </a:lnTo>
                <a:lnTo>
                  <a:pt x="1921" y="94512"/>
                </a:lnTo>
                <a:lnTo>
                  <a:pt x="4306" y="95161"/>
                </a:lnTo>
                <a:lnTo>
                  <a:pt x="7612" y="95791"/>
                </a:lnTo>
                <a:lnTo>
                  <a:pt x="11808" y="96396"/>
                </a:lnTo>
                <a:lnTo>
                  <a:pt x="16853" y="96970"/>
                </a:lnTo>
                <a:lnTo>
                  <a:pt x="22699" y="97507"/>
                </a:lnTo>
                <a:lnTo>
                  <a:pt x="29289" y="98003"/>
                </a:lnTo>
                <a:lnTo>
                  <a:pt x="36561" y="98452"/>
                </a:lnTo>
                <a:lnTo>
                  <a:pt x="44443" y="98851"/>
                </a:lnTo>
                <a:lnTo>
                  <a:pt x="52860" y="99195"/>
                </a:lnTo>
                <a:lnTo>
                  <a:pt x="61732" y="99481"/>
                </a:lnTo>
                <a:lnTo>
                  <a:pt x="70972" y="99706"/>
                </a:lnTo>
                <a:lnTo>
                  <a:pt x="80491" y="99869"/>
                </a:lnTo>
                <a:lnTo>
                  <a:pt x="90198" y="9996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67"/>
                </a:lnTo>
                <a:lnTo>
                  <a:pt x="90245" y="99869"/>
                </a:lnTo>
                <a:lnTo>
                  <a:pt x="85486" y="99706"/>
                </a:lnTo>
                <a:lnTo>
                  <a:pt x="80866" y="99481"/>
                </a:lnTo>
                <a:lnTo>
                  <a:pt x="76430" y="99195"/>
                </a:lnTo>
                <a:lnTo>
                  <a:pt x="72221" y="98851"/>
                </a:lnTo>
                <a:lnTo>
                  <a:pt x="68280" y="98452"/>
                </a:lnTo>
                <a:lnTo>
                  <a:pt x="64645" y="98003"/>
                </a:lnTo>
                <a:lnTo>
                  <a:pt x="61349" y="97507"/>
                </a:lnTo>
                <a:lnTo>
                  <a:pt x="58427" y="96970"/>
                </a:lnTo>
                <a:lnTo>
                  <a:pt x="55904" y="96396"/>
                </a:lnTo>
                <a:lnTo>
                  <a:pt x="53806" y="95791"/>
                </a:lnTo>
                <a:lnTo>
                  <a:pt x="52153" y="95161"/>
                </a:lnTo>
                <a:lnTo>
                  <a:pt x="50961" y="94512"/>
                </a:lnTo>
                <a:lnTo>
                  <a:pt x="50241" y="93850"/>
                </a:lnTo>
                <a:lnTo>
                  <a:pt x="50000" y="93182"/>
                </a:lnTo>
                <a:lnTo>
                  <a:pt x="50000" y="6818"/>
                </a:lnTo>
                <a:lnTo>
                  <a:pt x="50241" y="6150"/>
                </a:lnTo>
                <a:lnTo>
                  <a:pt x="50961" y="5488"/>
                </a:lnTo>
                <a:lnTo>
                  <a:pt x="52153" y="4839"/>
                </a:lnTo>
                <a:lnTo>
                  <a:pt x="53806" y="4209"/>
                </a:lnTo>
                <a:lnTo>
                  <a:pt x="55904" y="3604"/>
                </a:lnTo>
                <a:lnTo>
                  <a:pt x="58427" y="3030"/>
                </a:lnTo>
                <a:lnTo>
                  <a:pt x="61349" y="2493"/>
                </a:lnTo>
                <a:lnTo>
                  <a:pt x="64645" y="1997"/>
                </a:lnTo>
                <a:lnTo>
                  <a:pt x="68280" y="1548"/>
                </a:lnTo>
                <a:lnTo>
                  <a:pt x="72221" y="1149"/>
                </a:lnTo>
                <a:lnTo>
                  <a:pt x="76430" y="805"/>
                </a:lnTo>
                <a:lnTo>
                  <a:pt x="80866" y="519"/>
                </a:lnTo>
                <a:lnTo>
                  <a:pt x="85486" y="294"/>
                </a:lnTo>
                <a:lnTo>
                  <a:pt x="90245" y="131"/>
                </a:lnTo>
                <a:lnTo>
                  <a:pt x="95099" y="3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360213-25"/>
          <p:cNvSpPr/>
          <p:nvPr/>
        </p:nvSpPr>
        <p:spPr>
          <a:xfrm>
            <a:off x="628650" y="1797844"/>
            <a:ext cx="1328291" cy="123825"/>
          </a:xfrm>
          <a:prstGeom prst="roundRect">
            <a:avLst>
              <a:gd name="adj" fmla="val 15385"/>
            </a:avLst>
          </a:prstGeom>
          <a:solidFill>
            <a:srgbClr val="B4834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360213-25__text"/>
          <p:cNvSpPr txBox="1"/>
          <p:nvPr/>
        </p:nvSpPr>
        <p:spPr>
          <a:xfrm>
            <a:off x="628650" y="1797844"/>
            <a:ext cx="132829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7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2x − (x+10) = 5x + 2(x−1)</a:t>
            </a:r>
            <a:endParaRPr/>
          </a:p>
        </p:txBody>
      </p:sp>
      <p:sp>
        <p:nvSpPr>
          <p:cNvPr id="27" name="el-1785511360216-26"/>
          <p:cNvSpPr/>
          <p:nvPr/>
        </p:nvSpPr>
        <p:spPr>
          <a:xfrm>
            <a:off x="1210866" y="2140744"/>
            <a:ext cx="429741" cy="123825"/>
          </a:xfrm>
          <a:prstGeom prst="roundRect">
            <a:avLst>
              <a:gd name="adj" fmla="val 15385"/>
            </a:avLst>
          </a:prstGeom>
          <a:solidFill>
            <a:srgbClr val="B4834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360216-26__text"/>
          <p:cNvSpPr txBox="1"/>
          <p:nvPr/>
        </p:nvSpPr>
        <p:spPr>
          <a:xfrm>
            <a:off x="1210866" y="2140744"/>
            <a:ext cx="42974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7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−6x = 8</a:t>
            </a:r>
            <a:endParaRPr/>
          </a:p>
        </p:txBody>
      </p:sp>
      <p:cxnSp>
        <p:nvCxnSpPr>
          <p:cNvPr id="29" name="el-1785511360217-27"/>
          <p:cNvCxnSpPr/>
          <p:nvPr/>
        </p:nvCxnSpPr>
        <p:spPr>
          <a:xfrm>
            <a:off x="521494" y="2434828"/>
            <a:ext cx="2443163" cy="914"/>
          </a:xfrm>
          <a:prstGeom prst="line">
            <a:avLst/>
          </a:prstGeom>
          <a:ln w="7144" cap="flat">
            <a:solidFill>
              <a:srgbClr val="A0785A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5511364882-18"/>
          <p:cNvSpPr/>
          <p:nvPr/>
        </p:nvSpPr>
        <p:spPr>
          <a:xfrm>
            <a:off x="521494" y="248602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51182" y="25545"/>
                </a:moveTo>
                <a:lnTo>
                  <a:pt x="51182" y="25545"/>
                </a:lnTo>
                <a:cubicBezTo>
                  <a:pt x="54091" y="25848"/>
                  <a:pt x="55667" y="27455"/>
                  <a:pt x="55909" y="30364"/>
                </a:cubicBezTo>
                <a:lnTo>
                  <a:pt x="55909" y="30364"/>
                </a:lnTo>
                <a:lnTo>
                  <a:pt x="55909" y="52727"/>
                </a:lnTo>
                <a:cubicBezTo>
                  <a:pt x="55667" y="55636"/>
                  <a:pt x="54091" y="57242"/>
                  <a:pt x="51182" y="57545"/>
                </a:cubicBezTo>
                <a:lnTo>
                  <a:pt x="51182" y="57545"/>
                </a:lnTo>
                <a:cubicBezTo>
                  <a:pt x="48212" y="57242"/>
                  <a:pt x="46606" y="55636"/>
                  <a:pt x="46364" y="52727"/>
                </a:cubicBezTo>
                <a:lnTo>
                  <a:pt x="46364" y="52727"/>
                </a:lnTo>
                <a:lnTo>
                  <a:pt x="46364" y="30364"/>
                </a:lnTo>
                <a:cubicBezTo>
                  <a:pt x="46606" y="27455"/>
                  <a:pt x="48212" y="25848"/>
                  <a:pt x="51182" y="25545"/>
                </a:cubicBezTo>
                <a:lnTo>
                  <a:pt x="51182" y="25545"/>
                </a:lnTo>
                <a:moveTo>
                  <a:pt x="44727" y="70273"/>
                </a:moveTo>
                <a:lnTo>
                  <a:pt x="44727" y="70273"/>
                </a:lnTo>
                <a:cubicBezTo>
                  <a:pt x="44727" y="68455"/>
                  <a:pt x="45333" y="66939"/>
                  <a:pt x="46545" y="65727"/>
                </a:cubicBezTo>
                <a:lnTo>
                  <a:pt x="46545" y="65727"/>
                </a:lnTo>
                <a:lnTo>
                  <a:pt x="46545" y="65727"/>
                </a:lnTo>
                <a:cubicBezTo>
                  <a:pt x="47758" y="64515"/>
                  <a:pt x="49303" y="63909"/>
                  <a:pt x="51182" y="63909"/>
                </a:cubicBezTo>
                <a:lnTo>
                  <a:pt x="51182" y="63909"/>
                </a:lnTo>
                <a:cubicBezTo>
                  <a:pt x="53000" y="63909"/>
                  <a:pt x="54515" y="64515"/>
                  <a:pt x="55727" y="65727"/>
                </a:cubicBezTo>
                <a:lnTo>
                  <a:pt x="55727" y="65727"/>
                </a:lnTo>
                <a:cubicBezTo>
                  <a:pt x="56939" y="66939"/>
                  <a:pt x="57545" y="68455"/>
                  <a:pt x="57545" y="70273"/>
                </a:cubicBezTo>
                <a:lnTo>
                  <a:pt x="57545" y="70273"/>
                </a:lnTo>
                <a:cubicBezTo>
                  <a:pt x="57545" y="72152"/>
                  <a:pt x="56939" y="73697"/>
                  <a:pt x="55727" y="74909"/>
                </a:cubicBezTo>
                <a:lnTo>
                  <a:pt x="55727" y="74909"/>
                </a:lnTo>
                <a:cubicBezTo>
                  <a:pt x="54515" y="76121"/>
                  <a:pt x="53000" y="76727"/>
                  <a:pt x="51182" y="76727"/>
                </a:cubicBezTo>
                <a:lnTo>
                  <a:pt x="51182" y="76727"/>
                </a:lnTo>
                <a:cubicBezTo>
                  <a:pt x="49303" y="76727"/>
                  <a:pt x="47758" y="76121"/>
                  <a:pt x="46545" y="74909"/>
                </a:cubicBezTo>
                <a:lnTo>
                  <a:pt x="46545" y="74909"/>
                </a:lnTo>
                <a:cubicBezTo>
                  <a:pt x="45333" y="73697"/>
                  <a:pt x="44727" y="72152"/>
                  <a:pt x="44727" y="70273"/>
                </a:cubicBezTo>
                <a:lnTo>
                  <a:pt x="44727" y="70273"/>
                </a:lnTo>
              </a:path>
            </a:pathLst>
          </a:cu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360177-16"/>
          <p:cNvSpPr/>
          <p:nvPr/>
        </p:nvSpPr>
        <p:spPr>
          <a:xfrm>
            <a:off x="3228975" y="1000125"/>
            <a:ext cx="2686050" cy="3800475"/>
          </a:xfrm>
          <a:prstGeom prst="roundRect">
            <a:avLst>
              <a:gd name="adj" fmla="val 3546"/>
            </a:avLst>
          </a:prstGeom>
          <a:solidFill>
            <a:srgbClr val="FFF5EB">
              <a:alpha val="30000"/>
            </a:srgbClr>
          </a:solidFill>
          <a:ln w="7144" algn="in">
            <a:solidFill>
              <a:srgbClr val="B4834A">
                <a:alpha val="15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6446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32" name="el-1785511360233-34"/>
          <p:cNvCxnSpPr/>
          <p:nvPr/>
        </p:nvCxnSpPr>
        <p:spPr>
          <a:xfrm>
            <a:off x="3350419" y="1338263"/>
            <a:ext cx="2443163" cy="914"/>
          </a:xfrm>
          <a:prstGeom prst="line">
            <a:avLst/>
          </a:prstGeom>
          <a:ln w="14288" cap="flat">
            <a:solidFill>
              <a:srgbClr val="B4834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5511364884-20"/>
          <p:cNvSpPr/>
          <p:nvPr/>
        </p:nvSpPr>
        <p:spPr>
          <a:xfrm>
            <a:off x="3354884" y="1139726"/>
            <a:ext cx="116086" cy="1160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00" y="11750"/>
                </a:moveTo>
                <a:lnTo>
                  <a:pt x="62500" y="11750"/>
                </a:lnTo>
                <a:cubicBezTo>
                  <a:pt x="62333" y="7361"/>
                  <a:pt x="60389" y="3944"/>
                  <a:pt x="56667" y="1500"/>
                </a:cubicBezTo>
                <a:lnTo>
                  <a:pt x="56667" y="1500"/>
                </a:lnTo>
                <a:cubicBezTo>
                  <a:pt x="52722" y="-500"/>
                  <a:pt x="48806" y="-500"/>
                  <a:pt x="44917" y="1500"/>
                </a:cubicBezTo>
                <a:lnTo>
                  <a:pt x="44917" y="1500"/>
                </a:lnTo>
                <a:cubicBezTo>
                  <a:pt x="41194" y="3944"/>
                  <a:pt x="39250" y="7361"/>
                  <a:pt x="39083" y="11750"/>
                </a:cubicBezTo>
                <a:lnTo>
                  <a:pt x="39083" y="11750"/>
                </a:lnTo>
                <a:cubicBezTo>
                  <a:pt x="39250" y="16139"/>
                  <a:pt x="41194" y="19556"/>
                  <a:pt x="44917" y="22000"/>
                </a:cubicBezTo>
                <a:lnTo>
                  <a:pt x="44917" y="22000"/>
                </a:lnTo>
                <a:cubicBezTo>
                  <a:pt x="48806" y="23944"/>
                  <a:pt x="52722" y="23944"/>
                  <a:pt x="56667" y="22000"/>
                </a:cubicBezTo>
                <a:lnTo>
                  <a:pt x="56667" y="22000"/>
                </a:lnTo>
                <a:cubicBezTo>
                  <a:pt x="60389" y="19556"/>
                  <a:pt x="62333" y="16139"/>
                  <a:pt x="62500" y="11750"/>
                </a:cubicBezTo>
                <a:lnTo>
                  <a:pt x="62500" y="11750"/>
                </a:lnTo>
                <a:moveTo>
                  <a:pt x="62500" y="89833"/>
                </a:moveTo>
                <a:lnTo>
                  <a:pt x="62500" y="89833"/>
                </a:lnTo>
                <a:cubicBezTo>
                  <a:pt x="62333" y="85444"/>
                  <a:pt x="60389" y="82028"/>
                  <a:pt x="56667" y="79583"/>
                </a:cubicBezTo>
                <a:lnTo>
                  <a:pt x="56667" y="79583"/>
                </a:lnTo>
                <a:cubicBezTo>
                  <a:pt x="52722" y="77639"/>
                  <a:pt x="48806" y="77639"/>
                  <a:pt x="44917" y="79583"/>
                </a:cubicBezTo>
                <a:lnTo>
                  <a:pt x="44917" y="79583"/>
                </a:lnTo>
                <a:cubicBezTo>
                  <a:pt x="41194" y="82028"/>
                  <a:pt x="39250" y="85444"/>
                  <a:pt x="39083" y="89833"/>
                </a:cubicBezTo>
                <a:lnTo>
                  <a:pt x="39083" y="89833"/>
                </a:lnTo>
                <a:cubicBezTo>
                  <a:pt x="39250" y="94222"/>
                  <a:pt x="41194" y="97639"/>
                  <a:pt x="44917" y="100083"/>
                </a:cubicBezTo>
                <a:lnTo>
                  <a:pt x="44917" y="100083"/>
                </a:lnTo>
                <a:cubicBezTo>
                  <a:pt x="48806" y="102028"/>
                  <a:pt x="52722" y="102028"/>
                  <a:pt x="56667" y="100083"/>
                </a:cubicBezTo>
                <a:lnTo>
                  <a:pt x="56667" y="100083"/>
                </a:lnTo>
                <a:cubicBezTo>
                  <a:pt x="60389" y="97639"/>
                  <a:pt x="62333" y="94222"/>
                  <a:pt x="62500" y="89833"/>
                </a:cubicBezTo>
                <a:lnTo>
                  <a:pt x="62500" y="89833"/>
                </a:lnTo>
                <a:moveTo>
                  <a:pt x="93750" y="58583"/>
                </a:moveTo>
                <a:lnTo>
                  <a:pt x="93750" y="58583"/>
                </a:lnTo>
                <a:cubicBezTo>
                  <a:pt x="96028" y="58583"/>
                  <a:pt x="97889" y="57861"/>
                  <a:pt x="99333" y="56417"/>
                </a:cubicBezTo>
                <a:lnTo>
                  <a:pt x="99333" y="56417"/>
                </a:lnTo>
                <a:lnTo>
                  <a:pt x="99333" y="56417"/>
                </a:lnTo>
                <a:cubicBezTo>
                  <a:pt x="100833" y="54917"/>
                  <a:pt x="101583" y="53028"/>
                  <a:pt x="101583" y="50750"/>
                </a:cubicBezTo>
                <a:lnTo>
                  <a:pt x="101583" y="50750"/>
                </a:lnTo>
                <a:cubicBezTo>
                  <a:pt x="101583" y="48472"/>
                  <a:pt x="100833" y="46611"/>
                  <a:pt x="99333" y="45167"/>
                </a:cubicBezTo>
                <a:lnTo>
                  <a:pt x="99333" y="45167"/>
                </a:lnTo>
                <a:cubicBezTo>
                  <a:pt x="97889" y="43722"/>
                  <a:pt x="96028" y="43000"/>
                  <a:pt x="93750" y="43000"/>
                </a:cubicBezTo>
                <a:lnTo>
                  <a:pt x="93750" y="43000"/>
                </a:lnTo>
                <a:lnTo>
                  <a:pt x="7833" y="43000"/>
                </a:lnTo>
                <a:cubicBezTo>
                  <a:pt x="5556" y="43000"/>
                  <a:pt x="3667" y="43722"/>
                  <a:pt x="2167" y="45167"/>
                </a:cubicBezTo>
                <a:lnTo>
                  <a:pt x="2167" y="45167"/>
                </a:lnTo>
                <a:cubicBezTo>
                  <a:pt x="722" y="46611"/>
                  <a:pt x="0" y="48472"/>
                  <a:pt x="0" y="50750"/>
                </a:cubicBezTo>
                <a:lnTo>
                  <a:pt x="0" y="50750"/>
                </a:lnTo>
                <a:cubicBezTo>
                  <a:pt x="0" y="53028"/>
                  <a:pt x="722" y="54917"/>
                  <a:pt x="2167" y="56417"/>
                </a:cubicBezTo>
                <a:lnTo>
                  <a:pt x="2167" y="56417"/>
                </a:lnTo>
                <a:cubicBezTo>
                  <a:pt x="3667" y="57861"/>
                  <a:pt x="5556" y="58583"/>
                  <a:pt x="7833" y="58583"/>
                </a:cubicBezTo>
                <a:lnTo>
                  <a:pt x="7833" y="58583"/>
                </a:lnTo>
                <a:lnTo>
                  <a:pt x="93750" y="58583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360270-50"/>
          <p:cNvSpPr/>
          <p:nvPr/>
        </p:nvSpPr>
        <p:spPr>
          <a:xfrm>
            <a:off x="5094387" y="1138238"/>
            <a:ext cx="699195" cy="119063"/>
          </a:xfrm>
          <a:prstGeom prst="roundRect">
            <a:avLst>
              <a:gd name="adj" fmla="val 50000"/>
            </a:avLst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360208-22"/>
          <p:cNvSpPr/>
          <p:nvPr/>
        </p:nvSpPr>
        <p:spPr>
          <a:xfrm>
            <a:off x="3350419" y="1716881"/>
            <a:ext cx="2443163" cy="8001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51" y="0"/>
                </a:moveTo>
                <a:lnTo>
                  <a:pt x="98249" y="0"/>
                </a:lnTo>
                <a:lnTo>
                  <a:pt x="98420" y="24"/>
                </a:lnTo>
                <a:lnTo>
                  <a:pt x="98591" y="107"/>
                </a:lnTo>
                <a:lnTo>
                  <a:pt x="98759" y="226"/>
                </a:lnTo>
                <a:lnTo>
                  <a:pt x="98918" y="405"/>
                </a:lnTo>
                <a:lnTo>
                  <a:pt x="99074" y="631"/>
                </a:lnTo>
                <a:lnTo>
                  <a:pt x="99222" y="905"/>
                </a:lnTo>
                <a:lnTo>
                  <a:pt x="99358" y="1214"/>
                </a:lnTo>
                <a:lnTo>
                  <a:pt x="99486" y="1571"/>
                </a:lnTo>
                <a:lnTo>
                  <a:pt x="99603" y="1964"/>
                </a:lnTo>
                <a:lnTo>
                  <a:pt x="99704" y="2381"/>
                </a:lnTo>
                <a:lnTo>
                  <a:pt x="99794" y="2833"/>
                </a:lnTo>
                <a:lnTo>
                  <a:pt x="99868" y="3310"/>
                </a:lnTo>
                <a:lnTo>
                  <a:pt x="99926" y="3798"/>
                </a:lnTo>
                <a:lnTo>
                  <a:pt x="99965" y="4310"/>
                </a:lnTo>
                <a:lnTo>
                  <a:pt x="99992" y="4833"/>
                </a:lnTo>
                <a:lnTo>
                  <a:pt x="100000" y="5357"/>
                </a:lnTo>
                <a:lnTo>
                  <a:pt x="100000" y="94643"/>
                </a:lnTo>
                <a:lnTo>
                  <a:pt x="99992" y="95167"/>
                </a:lnTo>
                <a:lnTo>
                  <a:pt x="99965" y="95690"/>
                </a:lnTo>
                <a:lnTo>
                  <a:pt x="99926" y="96202"/>
                </a:lnTo>
                <a:lnTo>
                  <a:pt x="99868" y="96690"/>
                </a:lnTo>
                <a:lnTo>
                  <a:pt x="99794" y="97167"/>
                </a:lnTo>
                <a:lnTo>
                  <a:pt x="99704" y="97619"/>
                </a:lnTo>
                <a:lnTo>
                  <a:pt x="99603" y="98036"/>
                </a:lnTo>
                <a:lnTo>
                  <a:pt x="99486" y="98429"/>
                </a:lnTo>
                <a:lnTo>
                  <a:pt x="99358" y="98786"/>
                </a:lnTo>
                <a:lnTo>
                  <a:pt x="99222" y="99095"/>
                </a:lnTo>
                <a:lnTo>
                  <a:pt x="99074" y="99369"/>
                </a:lnTo>
                <a:lnTo>
                  <a:pt x="98918" y="99595"/>
                </a:lnTo>
                <a:lnTo>
                  <a:pt x="98759" y="99774"/>
                </a:lnTo>
                <a:lnTo>
                  <a:pt x="98591" y="99893"/>
                </a:lnTo>
                <a:lnTo>
                  <a:pt x="98420" y="99976"/>
                </a:lnTo>
                <a:lnTo>
                  <a:pt x="98249" y="100000"/>
                </a:lnTo>
                <a:lnTo>
                  <a:pt x="1751" y="100000"/>
                </a:lnTo>
                <a:lnTo>
                  <a:pt x="1580" y="99976"/>
                </a:lnTo>
                <a:lnTo>
                  <a:pt x="1409" y="99893"/>
                </a:lnTo>
                <a:lnTo>
                  <a:pt x="1241" y="99774"/>
                </a:lnTo>
                <a:lnTo>
                  <a:pt x="1082" y="99595"/>
                </a:lnTo>
                <a:lnTo>
                  <a:pt x="926" y="99369"/>
                </a:lnTo>
                <a:lnTo>
                  <a:pt x="778" y="99095"/>
                </a:lnTo>
                <a:lnTo>
                  <a:pt x="642" y="98786"/>
                </a:lnTo>
                <a:lnTo>
                  <a:pt x="514" y="98429"/>
                </a:lnTo>
                <a:lnTo>
                  <a:pt x="397" y="98036"/>
                </a:lnTo>
                <a:lnTo>
                  <a:pt x="296" y="97619"/>
                </a:lnTo>
                <a:lnTo>
                  <a:pt x="206" y="97167"/>
                </a:lnTo>
                <a:lnTo>
                  <a:pt x="132" y="96690"/>
                </a:lnTo>
                <a:lnTo>
                  <a:pt x="74" y="96202"/>
                </a:lnTo>
                <a:lnTo>
                  <a:pt x="35" y="95690"/>
                </a:lnTo>
                <a:lnTo>
                  <a:pt x="8" y="95167"/>
                </a:lnTo>
                <a:lnTo>
                  <a:pt x="0" y="94643"/>
                </a:lnTo>
                <a:lnTo>
                  <a:pt x="0" y="5357"/>
                </a:lnTo>
                <a:lnTo>
                  <a:pt x="8" y="4833"/>
                </a:lnTo>
                <a:lnTo>
                  <a:pt x="35" y="4310"/>
                </a:lnTo>
                <a:lnTo>
                  <a:pt x="74" y="3798"/>
                </a:lnTo>
                <a:lnTo>
                  <a:pt x="132" y="3310"/>
                </a:lnTo>
                <a:lnTo>
                  <a:pt x="206" y="2833"/>
                </a:lnTo>
                <a:lnTo>
                  <a:pt x="296" y="2381"/>
                </a:lnTo>
                <a:lnTo>
                  <a:pt x="397" y="1964"/>
                </a:lnTo>
                <a:lnTo>
                  <a:pt x="514" y="1571"/>
                </a:lnTo>
                <a:lnTo>
                  <a:pt x="642" y="1214"/>
                </a:lnTo>
                <a:lnTo>
                  <a:pt x="778" y="905"/>
                </a:lnTo>
                <a:lnTo>
                  <a:pt x="926" y="631"/>
                </a:lnTo>
                <a:lnTo>
                  <a:pt x="1082" y="405"/>
                </a:lnTo>
                <a:lnTo>
                  <a:pt x="1241" y="226"/>
                </a:lnTo>
                <a:lnTo>
                  <a:pt x="1409" y="107"/>
                </a:lnTo>
                <a:lnTo>
                  <a:pt x="1580" y="24"/>
                </a:lnTo>
                <a:lnTo>
                  <a:pt x="1751" y="0"/>
                </a:lnTo>
                <a:close/>
              </a:path>
            </a:pathLst>
          </a:custGeom>
          <a:solidFill>
            <a:srgbClr val="FFFAF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360218-28"/>
          <p:cNvSpPr/>
          <p:nvPr/>
        </p:nvSpPr>
        <p:spPr>
          <a:xfrm>
            <a:off x="3350419" y="1716881"/>
            <a:ext cx="42863" cy="8001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6"/>
                </a:lnTo>
                <a:lnTo>
                  <a:pt x="80491" y="103"/>
                </a:lnTo>
                <a:lnTo>
                  <a:pt x="70972" y="231"/>
                </a:lnTo>
                <a:lnTo>
                  <a:pt x="61732" y="408"/>
                </a:lnTo>
                <a:lnTo>
                  <a:pt x="52860" y="633"/>
                </a:lnTo>
                <a:lnTo>
                  <a:pt x="44443" y="903"/>
                </a:lnTo>
                <a:lnTo>
                  <a:pt x="36561" y="1216"/>
                </a:lnTo>
                <a:lnTo>
                  <a:pt x="29289" y="1569"/>
                </a:lnTo>
                <a:lnTo>
                  <a:pt x="22699" y="1959"/>
                </a:lnTo>
                <a:lnTo>
                  <a:pt x="16853" y="2381"/>
                </a:lnTo>
                <a:lnTo>
                  <a:pt x="11808" y="2832"/>
                </a:lnTo>
                <a:lnTo>
                  <a:pt x="7612" y="3307"/>
                </a:lnTo>
                <a:lnTo>
                  <a:pt x="4306" y="3802"/>
                </a:lnTo>
                <a:lnTo>
                  <a:pt x="1921" y="4312"/>
                </a:lnTo>
                <a:lnTo>
                  <a:pt x="482" y="4832"/>
                </a:lnTo>
                <a:lnTo>
                  <a:pt x="0" y="5357"/>
                </a:lnTo>
                <a:lnTo>
                  <a:pt x="0" y="94643"/>
                </a:lnTo>
                <a:lnTo>
                  <a:pt x="482" y="95168"/>
                </a:lnTo>
                <a:lnTo>
                  <a:pt x="1921" y="95688"/>
                </a:lnTo>
                <a:lnTo>
                  <a:pt x="4306" y="96198"/>
                </a:lnTo>
                <a:lnTo>
                  <a:pt x="7612" y="96693"/>
                </a:lnTo>
                <a:lnTo>
                  <a:pt x="11808" y="97168"/>
                </a:lnTo>
                <a:lnTo>
                  <a:pt x="16853" y="97619"/>
                </a:lnTo>
                <a:lnTo>
                  <a:pt x="22699" y="98041"/>
                </a:lnTo>
                <a:lnTo>
                  <a:pt x="29289" y="98431"/>
                </a:lnTo>
                <a:lnTo>
                  <a:pt x="36561" y="98784"/>
                </a:lnTo>
                <a:lnTo>
                  <a:pt x="44443" y="99097"/>
                </a:lnTo>
                <a:lnTo>
                  <a:pt x="52860" y="99367"/>
                </a:lnTo>
                <a:lnTo>
                  <a:pt x="61732" y="99592"/>
                </a:lnTo>
                <a:lnTo>
                  <a:pt x="70972" y="99769"/>
                </a:lnTo>
                <a:lnTo>
                  <a:pt x="80491" y="99897"/>
                </a:lnTo>
                <a:lnTo>
                  <a:pt x="90198" y="9997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74"/>
                </a:lnTo>
                <a:lnTo>
                  <a:pt x="90245" y="99897"/>
                </a:lnTo>
                <a:lnTo>
                  <a:pt x="85486" y="99769"/>
                </a:lnTo>
                <a:lnTo>
                  <a:pt x="80866" y="99592"/>
                </a:lnTo>
                <a:lnTo>
                  <a:pt x="76430" y="99367"/>
                </a:lnTo>
                <a:lnTo>
                  <a:pt x="72221" y="99097"/>
                </a:lnTo>
                <a:lnTo>
                  <a:pt x="68280" y="98784"/>
                </a:lnTo>
                <a:lnTo>
                  <a:pt x="64645" y="98431"/>
                </a:lnTo>
                <a:lnTo>
                  <a:pt x="61349" y="98041"/>
                </a:lnTo>
                <a:lnTo>
                  <a:pt x="58427" y="97619"/>
                </a:lnTo>
                <a:lnTo>
                  <a:pt x="55904" y="97168"/>
                </a:lnTo>
                <a:lnTo>
                  <a:pt x="53806" y="96693"/>
                </a:lnTo>
                <a:lnTo>
                  <a:pt x="52153" y="96198"/>
                </a:lnTo>
                <a:lnTo>
                  <a:pt x="50961" y="95688"/>
                </a:lnTo>
                <a:lnTo>
                  <a:pt x="50241" y="95168"/>
                </a:lnTo>
                <a:lnTo>
                  <a:pt x="50000" y="94643"/>
                </a:lnTo>
                <a:lnTo>
                  <a:pt x="50000" y="5357"/>
                </a:lnTo>
                <a:lnTo>
                  <a:pt x="50241" y="4832"/>
                </a:lnTo>
                <a:lnTo>
                  <a:pt x="50961" y="4312"/>
                </a:lnTo>
                <a:lnTo>
                  <a:pt x="52153" y="3802"/>
                </a:lnTo>
                <a:lnTo>
                  <a:pt x="53806" y="3307"/>
                </a:lnTo>
                <a:lnTo>
                  <a:pt x="55904" y="2832"/>
                </a:lnTo>
                <a:lnTo>
                  <a:pt x="58427" y="2381"/>
                </a:lnTo>
                <a:lnTo>
                  <a:pt x="61349" y="1959"/>
                </a:lnTo>
                <a:lnTo>
                  <a:pt x="64645" y="1569"/>
                </a:lnTo>
                <a:lnTo>
                  <a:pt x="68280" y="1216"/>
                </a:lnTo>
                <a:lnTo>
                  <a:pt x="72221" y="903"/>
                </a:lnTo>
                <a:lnTo>
                  <a:pt x="76430" y="633"/>
                </a:lnTo>
                <a:lnTo>
                  <a:pt x="80866" y="408"/>
                </a:lnTo>
                <a:lnTo>
                  <a:pt x="85486" y="231"/>
                </a:lnTo>
                <a:lnTo>
                  <a:pt x="90245" y="103"/>
                </a:lnTo>
                <a:lnTo>
                  <a:pt x="95099" y="2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360221-29"/>
          <p:cNvSpPr/>
          <p:nvPr/>
        </p:nvSpPr>
        <p:spPr>
          <a:xfrm>
            <a:off x="3457575" y="1797844"/>
            <a:ext cx="1021407" cy="123825"/>
          </a:xfrm>
          <a:prstGeom prst="roundRect">
            <a:avLst>
              <a:gd name="adj" fmla="val 15385"/>
            </a:avLst>
          </a:prstGeom>
          <a:solidFill>
            <a:srgbClr val="B4834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360221-29__text"/>
          <p:cNvSpPr txBox="1"/>
          <p:nvPr/>
        </p:nvSpPr>
        <p:spPr>
          <a:xfrm>
            <a:off x="3457575" y="1797844"/>
            <a:ext cx="1021407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7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(x−50)/3 = (x+70)/5</a:t>
            </a:r>
            <a:endParaRPr/>
          </a:p>
        </p:txBody>
      </p:sp>
      <p:sp>
        <p:nvSpPr>
          <p:cNvPr id="39" name="el-1785511360223-30"/>
          <p:cNvSpPr/>
          <p:nvPr/>
        </p:nvSpPr>
        <p:spPr>
          <a:xfrm>
            <a:off x="3923407" y="2140744"/>
            <a:ext cx="911349" cy="123825"/>
          </a:xfrm>
          <a:prstGeom prst="roundRect">
            <a:avLst>
              <a:gd name="adj" fmla="val 15385"/>
            </a:avLst>
          </a:prstGeom>
          <a:solidFill>
            <a:srgbClr val="B4834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360223-30__text"/>
          <p:cNvSpPr txBox="1"/>
          <p:nvPr/>
        </p:nvSpPr>
        <p:spPr>
          <a:xfrm>
            <a:off x="3923407" y="2140744"/>
            <a:ext cx="91134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7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5x−250 = 3x+210</a:t>
            </a:r>
            <a:endParaRPr/>
          </a:p>
        </p:txBody>
      </p:sp>
      <p:cxnSp>
        <p:nvCxnSpPr>
          <p:cNvPr id="41" name="el-1785511360224-31"/>
          <p:cNvCxnSpPr/>
          <p:nvPr/>
        </p:nvCxnSpPr>
        <p:spPr>
          <a:xfrm>
            <a:off x="3350419" y="2606278"/>
            <a:ext cx="2443163" cy="914"/>
          </a:xfrm>
          <a:prstGeom prst="line">
            <a:avLst/>
          </a:prstGeom>
          <a:ln w="7144" cap="flat">
            <a:solidFill>
              <a:srgbClr val="A0785A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5511364883-19"/>
          <p:cNvSpPr/>
          <p:nvPr/>
        </p:nvSpPr>
        <p:spPr>
          <a:xfrm>
            <a:off x="3350419" y="265747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51182" y="25545"/>
                </a:moveTo>
                <a:lnTo>
                  <a:pt x="51182" y="25545"/>
                </a:lnTo>
                <a:cubicBezTo>
                  <a:pt x="54091" y="25848"/>
                  <a:pt x="55667" y="27455"/>
                  <a:pt x="55909" y="30364"/>
                </a:cubicBezTo>
                <a:lnTo>
                  <a:pt x="55909" y="30364"/>
                </a:lnTo>
                <a:lnTo>
                  <a:pt x="55909" y="52727"/>
                </a:lnTo>
                <a:cubicBezTo>
                  <a:pt x="55667" y="55636"/>
                  <a:pt x="54091" y="57242"/>
                  <a:pt x="51182" y="57545"/>
                </a:cubicBezTo>
                <a:lnTo>
                  <a:pt x="51182" y="57545"/>
                </a:lnTo>
                <a:cubicBezTo>
                  <a:pt x="48212" y="57242"/>
                  <a:pt x="46606" y="55636"/>
                  <a:pt x="46364" y="52727"/>
                </a:cubicBezTo>
                <a:lnTo>
                  <a:pt x="46364" y="52727"/>
                </a:lnTo>
                <a:lnTo>
                  <a:pt x="46364" y="30364"/>
                </a:lnTo>
                <a:cubicBezTo>
                  <a:pt x="46606" y="27455"/>
                  <a:pt x="48212" y="25848"/>
                  <a:pt x="51182" y="25545"/>
                </a:cubicBezTo>
                <a:lnTo>
                  <a:pt x="51182" y="25545"/>
                </a:lnTo>
                <a:moveTo>
                  <a:pt x="44727" y="70273"/>
                </a:moveTo>
                <a:lnTo>
                  <a:pt x="44727" y="70273"/>
                </a:lnTo>
                <a:cubicBezTo>
                  <a:pt x="44727" y="68455"/>
                  <a:pt x="45333" y="66939"/>
                  <a:pt x="46545" y="65727"/>
                </a:cubicBezTo>
                <a:lnTo>
                  <a:pt x="46545" y="65727"/>
                </a:lnTo>
                <a:lnTo>
                  <a:pt x="46545" y="65727"/>
                </a:lnTo>
                <a:cubicBezTo>
                  <a:pt x="47758" y="64515"/>
                  <a:pt x="49303" y="63909"/>
                  <a:pt x="51182" y="63909"/>
                </a:cubicBezTo>
                <a:lnTo>
                  <a:pt x="51182" y="63909"/>
                </a:lnTo>
                <a:cubicBezTo>
                  <a:pt x="53000" y="63909"/>
                  <a:pt x="54515" y="64515"/>
                  <a:pt x="55727" y="65727"/>
                </a:cubicBezTo>
                <a:lnTo>
                  <a:pt x="55727" y="65727"/>
                </a:lnTo>
                <a:cubicBezTo>
                  <a:pt x="56939" y="66939"/>
                  <a:pt x="57545" y="68455"/>
                  <a:pt x="57545" y="70273"/>
                </a:cubicBezTo>
                <a:lnTo>
                  <a:pt x="57545" y="70273"/>
                </a:lnTo>
                <a:cubicBezTo>
                  <a:pt x="57545" y="72152"/>
                  <a:pt x="56939" y="73697"/>
                  <a:pt x="55727" y="74909"/>
                </a:cubicBezTo>
                <a:lnTo>
                  <a:pt x="55727" y="74909"/>
                </a:lnTo>
                <a:cubicBezTo>
                  <a:pt x="54515" y="76121"/>
                  <a:pt x="53000" y="76727"/>
                  <a:pt x="51182" y="76727"/>
                </a:cubicBezTo>
                <a:lnTo>
                  <a:pt x="51182" y="76727"/>
                </a:lnTo>
                <a:cubicBezTo>
                  <a:pt x="49303" y="76727"/>
                  <a:pt x="47758" y="76121"/>
                  <a:pt x="46545" y="74909"/>
                </a:cubicBezTo>
                <a:lnTo>
                  <a:pt x="46545" y="74909"/>
                </a:lnTo>
                <a:cubicBezTo>
                  <a:pt x="45333" y="73697"/>
                  <a:pt x="44727" y="72152"/>
                  <a:pt x="44727" y="70273"/>
                </a:cubicBezTo>
                <a:lnTo>
                  <a:pt x="44727" y="70273"/>
                </a:lnTo>
              </a:path>
            </a:pathLst>
          </a:cu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511360181-17"/>
          <p:cNvSpPr/>
          <p:nvPr/>
        </p:nvSpPr>
        <p:spPr>
          <a:xfrm>
            <a:off x="6057900" y="1000125"/>
            <a:ext cx="2686050" cy="3800475"/>
          </a:xfrm>
          <a:prstGeom prst="roundRect">
            <a:avLst>
              <a:gd name="adj" fmla="val 3546"/>
            </a:avLst>
          </a:prstGeom>
          <a:solidFill>
            <a:srgbClr val="FFF5EB">
              <a:alpha val="30000"/>
            </a:srgbClr>
          </a:solidFill>
          <a:ln w="7144" algn="in">
            <a:solidFill>
              <a:srgbClr val="B4834A">
                <a:alpha val="15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6446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44" name="el-1785511360234-35"/>
          <p:cNvCxnSpPr/>
          <p:nvPr/>
        </p:nvCxnSpPr>
        <p:spPr>
          <a:xfrm>
            <a:off x="6179344" y="1338263"/>
            <a:ext cx="2443163" cy="914"/>
          </a:xfrm>
          <a:prstGeom prst="line">
            <a:avLst/>
          </a:prstGeom>
          <a:ln w="14288" cap="flat">
            <a:solidFill>
              <a:srgbClr val="B4834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5511364886-21"/>
          <p:cNvSpPr/>
          <p:nvPr/>
        </p:nvSpPr>
        <p:spPr>
          <a:xfrm>
            <a:off x="6180490" y="1135261"/>
            <a:ext cx="140583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67" y="5385"/>
                </a:moveTo>
                <a:lnTo>
                  <a:pt x="3067" y="5385"/>
                </a:lnTo>
                <a:cubicBezTo>
                  <a:pt x="3333" y="2103"/>
                  <a:pt x="4911" y="308"/>
                  <a:pt x="7800" y="0"/>
                </a:cubicBezTo>
                <a:lnTo>
                  <a:pt x="7800" y="0"/>
                </a:lnTo>
                <a:lnTo>
                  <a:pt x="14000" y="0"/>
                </a:lnTo>
                <a:cubicBezTo>
                  <a:pt x="16889" y="308"/>
                  <a:pt x="18467" y="2103"/>
                  <a:pt x="18733" y="5385"/>
                </a:cubicBezTo>
                <a:lnTo>
                  <a:pt x="18733" y="5385"/>
                </a:lnTo>
                <a:lnTo>
                  <a:pt x="18733" y="32462"/>
                </a:lnTo>
                <a:lnTo>
                  <a:pt x="21800" y="32462"/>
                </a:lnTo>
                <a:cubicBezTo>
                  <a:pt x="24689" y="32769"/>
                  <a:pt x="26267" y="34564"/>
                  <a:pt x="26533" y="37846"/>
                </a:cubicBezTo>
                <a:lnTo>
                  <a:pt x="26533" y="37846"/>
                </a:lnTo>
                <a:cubicBezTo>
                  <a:pt x="26267" y="41179"/>
                  <a:pt x="24689" y="43000"/>
                  <a:pt x="21800" y="43308"/>
                </a:cubicBezTo>
                <a:lnTo>
                  <a:pt x="21800" y="43308"/>
                </a:lnTo>
                <a:lnTo>
                  <a:pt x="6200" y="43308"/>
                </a:lnTo>
                <a:cubicBezTo>
                  <a:pt x="3356" y="43000"/>
                  <a:pt x="1800" y="41179"/>
                  <a:pt x="1533" y="37846"/>
                </a:cubicBezTo>
                <a:lnTo>
                  <a:pt x="1533" y="37846"/>
                </a:lnTo>
                <a:cubicBezTo>
                  <a:pt x="1800" y="34564"/>
                  <a:pt x="3356" y="32769"/>
                  <a:pt x="6200" y="32462"/>
                </a:cubicBezTo>
                <a:lnTo>
                  <a:pt x="6200" y="32462"/>
                </a:lnTo>
                <a:lnTo>
                  <a:pt x="9333" y="32462"/>
                </a:lnTo>
                <a:lnTo>
                  <a:pt x="9333" y="10846"/>
                </a:lnTo>
                <a:lnTo>
                  <a:pt x="7800" y="10846"/>
                </a:lnTo>
                <a:cubicBezTo>
                  <a:pt x="4911" y="10538"/>
                  <a:pt x="3333" y="8718"/>
                  <a:pt x="3067" y="5385"/>
                </a:cubicBezTo>
                <a:lnTo>
                  <a:pt x="3067" y="5385"/>
                </a:lnTo>
                <a:moveTo>
                  <a:pt x="15400" y="69615"/>
                </a:moveTo>
                <a:lnTo>
                  <a:pt x="15400" y="69615"/>
                </a:lnTo>
                <a:cubicBezTo>
                  <a:pt x="13711" y="67974"/>
                  <a:pt x="12156" y="68051"/>
                  <a:pt x="10733" y="69846"/>
                </a:cubicBezTo>
                <a:lnTo>
                  <a:pt x="10733" y="69846"/>
                </a:lnTo>
                <a:lnTo>
                  <a:pt x="8533" y="73462"/>
                </a:lnTo>
                <a:cubicBezTo>
                  <a:pt x="6578" y="76026"/>
                  <a:pt x="4378" y="76487"/>
                  <a:pt x="1933" y="74846"/>
                </a:cubicBezTo>
                <a:lnTo>
                  <a:pt x="1933" y="74846"/>
                </a:lnTo>
                <a:cubicBezTo>
                  <a:pt x="-289" y="72590"/>
                  <a:pt x="-689" y="70026"/>
                  <a:pt x="733" y="67154"/>
                </a:cubicBezTo>
                <a:lnTo>
                  <a:pt x="733" y="67154"/>
                </a:lnTo>
                <a:lnTo>
                  <a:pt x="3067" y="63538"/>
                </a:lnTo>
                <a:cubicBezTo>
                  <a:pt x="5556" y="59795"/>
                  <a:pt x="8689" y="57846"/>
                  <a:pt x="12467" y="57692"/>
                </a:cubicBezTo>
                <a:lnTo>
                  <a:pt x="12467" y="57692"/>
                </a:lnTo>
                <a:cubicBezTo>
                  <a:pt x="16244" y="57538"/>
                  <a:pt x="19556" y="59179"/>
                  <a:pt x="22400" y="62615"/>
                </a:cubicBezTo>
                <a:lnTo>
                  <a:pt x="22400" y="62615"/>
                </a:lnTo>
                <a:cubicBezTo>
                  <a:pt x="24489" y="65487"/>
                  <a:pt x="25467" y="68667"/>
                  <a:pt x="25333" y="72154"/>
                </a:cubicBezTo>
                <a:lnTo>
                  <a:pt x="25333" y="72154"/>
                </a:lnTo>
                <a:cubicBezTo>
                  <a:pt x="25333" y="75744"/>
                  <a:pt x="24289" y="78897"/>
                  <a:pt x="22200" y="81615"/>
                </a:cubicBezTo>
                <a:lnTo>
                  <a:pt x="22200" y="81615"/>
                </a:lnTo>
                <a:lnTo>
                  <a:pt x="15400" y="90154"/>
                </a:lnTo>
                <a:lnTo>
                  <a:pt x="21800" y="90154"/>
                </a:lnTo>
                <a:cubicBezTo>
                  <a:pt x="24689" y="90462"/>
                  <a:pt x="26267" y="92256"/>
                  <a:pt x="26533" y="95538"/>
                </a:cubicBezTo>
                <a:lnTo>
                  <a:pt x="26533" y="95538"/>
                </a:lnTo>
                <a:cubicBezTo>
                  <a:pt x="26267" y="98872"/>
                  <a:pt x="24689" y="100692"/>
                  <a:pt x="21800" y="101000"/>
                </a:cubicBezTo>
                <a:lnTo>
                  <a:pt x="21800" y="101000"/>
                </a:lnTo>
                <a:lnTo>
                  <a:pt x="4667" y="101000"/>
                </a:lnTo>
                <a:cubicBezTo>
                  <a:pt x="2711" y="100846"/>
                  <a:pt x="1267" y="99769"/>
                  <a:pt x="333" y="97769"/>
                </a:cubicBezTo>
                <a:lnTo>
                  <a:pt x="333" y="97769"/>
                </a:lnTo>
                <a:cubicBezTo>
                  <a:pt x="-289" y="95564"/>
                  <a:pt x="-22" y="93615"/>
                  <a:pt x="1133" y="91923"/>
                </a:cubicBezTo>
                <a:lnTo>
                  <a:pt x="1133" y="91923"/>
                </a:lnTo>
                <a:lnTo>
                  <a:pt x="15200" y="74385"/>
                </a:lnTo>
                <a:cubicBezTo>
                  <a:pt x="16222" y="72897"/>
                  <a:pt x="16289" y="71308"/>
                  <a:pt x="15400" y="69615"/>
                </a:cubicBezTo>
                <a:lnTo>
                  <a:pt x="15400" y="69615"/>
                </a:lnTo>
                <a:moveTo>
                  <a:pt x="42133" y="7231"/>
                </a:moveTo>
                <a:lnTo>
                  <a:pt x="42133" y="7231"/>
                </a:lnTo>
                <a:lnTo>
                  <a:pt x="92133" y="7231"/>
                </a:lnTo>
                <a:cubicBezTo>
                  <a:pt x="93956" y="7231"/>
                  <a:pt x="95467" y="7897"/>
                  <a:pt x="96667" y="9231"/>
                </a:cubicBezTo>
                <a:lnTo>
                  <a:pt x="96667" y="9231"/>
                </a:lnTo>
                <a:cubicBezTo>
                  <a:pt x="97822" y="10564"/>
                  <a:pt x="98400" y="12308"/>
                  <a:pt x="98400" y="14462"/>
                </a:cubicBezTo>
                <a:lnTo>
                  <a:pt x="98400" y="14462"/>
                </a:lnTo>
                <a:cubicBezTo>
                  <a:pt x="98400" y="16564"/>
                  <a:pt x="97822" y="18282"/>
                  <a:pt x="96667" y="19615"/>
                </a:cubicBezTo>
                <a:lnTo>
                  <a:pt x="96667" y="19615"/>
                </a:lnTo>
                <a:cubicBezTo>
                  <a:pt x="95467" y="20949"/>
                  <a:pt x="93956" y="21615"/>
                  <a:pt x="92133" y="21615"/>
                </a:cubicBezTo>
                <a:lnTo>
                  <a:pt x="92133" y="21615"/>
                </a:lnTo>
                <a:lnTo>
                  <a:pt x="42133" y="21615"/>
                </a:lnTo>
                <a:cubicBezTo>
                  <a:pt x="40311" y="21615"/>
                  <a:pt x="38822" y="20949"/>
                  <a:pt x="37667" y="19615"/>
                </a:cubicBezTo>
                <a:lnTo>
                  <a:pt x="37667" y="19615"/>
                </a:lnTo>
                <a:cubicBezTo>
                  <a:pt x="36467" y="18282"/>
                  <a:pt x="35867" y="16564"/>
                  <a:pt x="35867" y="14462"/>
                </a:cubicBezTo>
                <a:lnTo>
                  <a:pt x="35867" y="14462"/>
                </a:lnTo>
                <a:cubicBezTo>
                  <a:pt x="35867" y="12308"/>
                  <a:pt x="36467" y="10564"/>
                  <a:pt x="37667" y="9231"/>
                </a:cubicBezTo>
                <a:lnTo>
                  <a:pt x="37667" y="9231"/>
                </a:lnTo>
                <a:cubicBezTo>
                  <a:pt x="38822" y="7897"/>
                  <a:pt x="40311" y="7231"/>
                  <a:pt x="42133" y="7231"/>
                </a:cubicBezTo>
                <a:lnTo>
                  <a:pt x="42133" y="7231"/>
                </a:lnTo>
                <a:moveTo>
                  <a:pt x="42133" y="43308"/>
                </a:moveTo>
                <a:lnTo>
                  <a:pt x="42133" y="43308"/>
                </a:lnTo>
                <a:lnTo>
                  <a:pt x="92133" y="43308"/>
                </a:lnTo>
                <a:cubicBezTo>
                  <a:pt x="93956" y="43308"/>
                  <a:pt x="95467" y="43974"/>
                  <a:pt x="96667" y="45308"/>
                </a:cubicBezTo>
                <a:lnTo>
                  <a:pt x="96667" y="45308"/>
                </a:lnTo>
                <a:cubicBezTo>
                  <a:pt x="97822" y="46641"/>
                  <a:pt x="98400" y="48359"/>
                  <a:pt x="98400" y="50462"/>
                </a:cubicBezTo>
                <a:lnTo>
                  <a:pt x="98400" y="50462"/>
                </a:lnTo>
                <a:cubicBezTo>
                  <a:pt x="98400" y="52564"/>
                  <a:pt x="97822" y="54308"/>
                  <a:pt x="96667" y="55692"/>
                </a:cubicBezTo>
                <a:lnTo>
                  <a:pt x="96667" y="55692"/>
                </a:lnTo>
                <a:cubicBezTo>
                  <a:pt x="95467" y="57026"/>
                  <a:pt x="93956" y="57692"/>
                  <a:pt x="92133" y="57692"/>
                </a:cubicBezTo>
                <a:lnTo>
                  <a:pt x="92133" y="57692"/>
                </a:lnTo>
                <a:lnTo>
                  <a:pt x="42133" y="57692"/>
                </a:lnTo>
                <a:cubicBezTo>
                  <a:pt x="40311" y="57692"/>
                  <a:pt x="38822" y="57026"/>
                  <a:pt x="37667" y="55692"/>
                </a:cubicBezTo>
                <a:lnTo>
                  <a:pt x="37667" y="55692"/>
                </a:lnTo>
                <a:cubicBezTo>
                  <a:pt x="36467" y="54308"/>
                  <a:pt x="35867" y="52564"/>
                  <a:pt x="35867" y="50462"/>
                </a:cubicBezTo>
                <a:lnTo>
                  <a:pt x="35867" y="50462"/>
                </a:lnTo>
                <a:cubicBezTo>
                  <a:pt x="35867" y="48359"/>
                  <a:pt x="36467" y="46641"/>
                  <a:pt x="37667" y="45308"/>
                </a:cubicBezTo>
                <a:lnTo>
                  <a:pt x="37667" y="45308"/>
                </a:lnTo>
                <a:cubicBezTo>
                  <a:pt x="38822" y="43974"/>
                  <a:pt x="40311" y="43308"/>
                  <a:pt x="42133" y="43308"/>
                </a:cubicBezTo>
                <a:lnTo>
                  <a:pt x="42133" y="43308"/>
                </a:lnTo>
                <a:moveTo>
                  <a:pt x="42133" y="79308"/>
                </a:moveTo>
                <a:lnTo>
                  <a:pt x="42133" y="79308"/>
                </a:lnTo>
                <a:lnTo>
                  <a:pt x="92133" y="79308"/>
                </a:lnTo>
                <a:cubicBezTo>
                  <a:pt x="93956" y="79308"/>
                  <a:pt x="95467" y="80000"/>
                  <a:pt x="96667" y="81385"/>
                </a:cubicBezTo>
                <a:lnTo>
                  <a:pt x="96667" y="81385"/>
                </a:lnTo>
                <a:cubicBezTo>
                  <a:pt x="97822" y="82718"/>
                  <a:pt x="98400" y="84436"/>
                  <a:pt x="98400" y="86538"/>
                </a:cubicBezTo>
                <a:lnTo>
                  <a:pt x="98400" y="86538"/>
                </a:lnTo>
                <a:cubicBezTo>
                  <a:pt x="98400" y="88641"/>
                  <a:pt x="97822" y="90359"/>
                  <a:pt x="96667" y="91692"/>
                </a:cubicBezTo>
                <a:lnTo>
                  <a:pt x="96667" y="91692"/>
                </a:lnTo>
                <a:cubicBezTo>
                  <a:pt x="95467" y="93077"/>
                  <a:pt x="93956" y="93769"/>
                  <a:pt x="92133" y="93769"/>
                </a:cubicBezTo>
                <a:lnTo>
                  <a:pt x="92133" y="93769"/>
                </a:lnTo>
                <a:lnTo>
                  <a:pt x="42133" y="93769"/>
                </a:lnTo>
                <a:cubicBezTo>
                  <a:pt x="40311" y="93769"/>
                  <a:pt x="38822" y="93077"/>
                  <a:pt x="37667" y="91692"/>
                </a:cubicBezTo>
                <a:lnTo>
                  <a:pt x="37667" y="91692"/>
                </a:lnTo>
                <a:cubicBezTo>
                  <a:pt x="36467" y="90359"/>
                  <a:pt x="35867" y="88641"/>
                  <a:pt x="35867" y="86538"/>
                </a:cubicBezTo>
                <a:lnTo>
                  <a:pt x="35867" y="86538"/>
                </a:lnTo>
                <a:cubicBezTo>
                  <a:pt x="35867" y="84436"/>
                  <a:pt x="36467" y="82718"/>
                  <a:pt x="37667" y="81385"/>
                </a:cubicBezTo>
                <a:lnTo>
                  <a:pt x="37667" y="81385"/>
                </a:lnTo>
                <a:cubicBezTo>
                  <a:pt x="38822" y="80000"/>
                  <a:pt x="40311" y="79308"/>
                  <a:pt x="42133" y="79308"/>
                </a:cubicBezTo>
                <a:lnTo>
                  <a:pt x="42133" y="79308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11360273-53"/>
          <p:cNvSpPr/>
          <p:nvPr/>
        </p:nvSpPr>
        <p:spPr>
          <a:xfrm>
            <a:off x="8239944" y="1138238"/>
            <a:ext cx="382563" cy="119063"/>
          </a:xfrm>
          <a:prstGeom prst="roundRect">
            <a:avLst>
              <a:gd name="adj" fmla="val 50000"/>
            </a:avLst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11360231-32"/>
          <p:cNvSpPr/>
          <p:nvPr/>
        </p:nvSpPr>
        <p:spPr>
          <a:xfrm>
            <a:off x="6179344" y="4329113"/>
            <a:ext cx="2443163" cy="364331"/>
          </a:xfrm>
          <a:prstGeom prst="roundRect">
            <a:avLst>
              <a:gd name="adj" fmla="val 20915"/>
            </a:avLst>
          </a:prstGeom>
          <a:solidFill>
            <a:srgbClr val="B4834A">
              <a:alpha val="8000"/>
            </a:srgbClr>
          </a:solidFill>
          <a:ln w="7144" algn="in">
            <a:solidFill>
              <a:srgbClr val="B4834A">
                <a:alpha val="2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8" name="el-1785511364888-22"/>
          <p:cNvSpPr/>
          <p:nvPr/>
        </p:nvSpPr>
        <p:spPr>
          <a:xfrm>
            <a:off x="6272213" y="4467523"/>
            <a:ext cx="93762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9000"/>
                </a:moveTo>
                <a:lnTo>
                  <a:pt x="96500" y="59000"/>
                </a:lnTo>
                <a:cubicBezTo>
                  <a:pt x="97767" y="57167"/>
                  <a:pt x="98400" y="5508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0333"/>
                  <a:pt x="97767" y="48208"/>
                  <a:pt x="96500" y="46375"/>
                </a:cubicBezTo>
                <a:lnTo>
                  <a:pt x="96500" y="46375"/>
                </a:lnTo>
                <a:lnTo>
                  <a:pt x="61300" y="2500"/>
                </a:lnTo>
                <a:cubicBezTo>
                  <a:pt x="59833" y="833"/>
                  <a:pt x="58167" y="0"/>
                  <a:pt x="56300" y="0"/>
                </a:cubicBezTo>
                <a:lnTo>
                  <a:pt x="56300" y="0"/>
                </a:lnTo>
                <a:cubicBezTo>
                  <a:pt x="54367" y="0"/>
                  <a:pt x="52667" y="833"/>
                  <a:pt x="51200" y="2500"/>
                </a:cubicBezTo>
                <a:lnTo>
                  <a:pt x="51200" y="2500"/>
                </a:lnTo>
                <a:cubicBezTo>
                  <a:pt x="49867" y="4333"/>
                  <a:pt x="49200" y="6417"/>
                  <a:pt x="49200" y="8750"/>
                </a:cubicBezTo>
                <a:lnTo>
                  <a:pt x="49200" y="8750"/>
                </a:lnTo>
                <a:cubicBezTo>
                  <a:pt x="49200" y="11167"/>
                  <a:pt x="49867" y="13292"/>
                  <a:pt x="51200" y="15125"/>
                </a:cubicBezTo>
                <a:lnTo>
                  <a:pt x="51200" y="15125"/>
                </a:lnTo>
                <a:lnTo>
                  <a:pt x="74500" y="44000"/>
                </a:lnTo>
                <a:lnTo>
                  <a:pt x="7000" y="44000"/>
                </a:lnTo>
                <a:cubicBezTo>
                  <a:pt x="5000" y="44000"/>
                  <a:pt x="3333" y="44792"/>
                  <a:pt x="2000" y="46375"/>
                </a:cubicBezTo>
                <a:lnTo>
                  <a:pt x="2000" y="46375"/>
                </a:lnTo>
                <a:cubicBezTo>
                  <a:pt x="667" y="48042"/>
                  <a:pt x="0" y="50167"/>
                  <a:pt x="0" y="52750"/>
                </a:cubicBezTo>
                <a:lnTo>
                  <a:pt x="0" y="52750"/>
                </a:lnTo>
                <a:cubicBezTo>
                  <a:pt x="0" y="55333"/>
                  <a:pt x="667" y="57417"/>
                  <a:pt x="2000" y="59000"/>
                </a:cubicBezTo>
                <a:lnTo>
                  <a:pt x="2000" y="59000"/>
                </a:lnTo>
                <a:cubicBezTo>
                  <a:pt x="3333" y="60667"/>
                  <a:pt x="5000" y="61500"/>
                  <a:pt x="7000" y="61500"/>
                </a:cubicBezTo>
                <a:lnTo>
                  <a:pt x="7000" y="61500"/>
                </a:lnTo>
                <a:lnTo>
                  <a:pt x="74500" y="61500"/>
                </a:lnTo>
                <a:lnTo>
                  <a:pt x="51200" y="90375"/>
                </a:lnTo>
                <a:cubicBezTo>
                  <a:pt x="49867" y="92208"/>
                  <a:pt x="49200" y="94292"/>
                  <a:pt x="49200" y="96625"/>
                </a:cubicBezTo>
                <a:lnTo>
                  <a:pt x="49200" y="96625"/>
                </a:lnTo>
                <a:cubicBezTo>
                  <a:pt x="49200" y="99042"/>
                  <a:pt x="49867" y="101167"/>
                  <a:pt x="51200" y="103000"/>
                </a:cubicBezTo>
                <a:lnTo>
                  <a:pt x="51200" y="103000"/>
                </a:lnTo>
                <a:cubicBezTo>
                  <a:pt x="52667" y="104667"/>
                  <a:pt x="54367" y="105500"/>
                  <a:pt x="56300" y="105500"/>
                </a:cubicBezTo>
                <a:lnTo>
                  <a:pt x="56300" y="105500"/>
                </a:lnTo>
                <a:cubicBezTo>
                  <a:pt x="58167" y="105500"/>
                  <a:pt x="59833" y="104667"/>
                  <a:pt x="61300" y="103000"/>
                </a:cubicBezTo>
                <a:lnTo>
                  <a:pt x="61300" y="103000"/>
                </a:lnTo>
                <a:lnTo>
                  <a:pt x="96500" y="590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511360284-61"/>
          <p:cNvSpPr/>
          <p:nvPr/>
        </p:nvSpPr>
        <p:spPr>
          <a:xfrm>
            <a:off x="6806282" y="4407694"/>
            <a:ext cx="616818" cy="207169"/>
          </a:xfrm>
          <a:prstGeom prst="roundRect">
            <a:avLst>
              <a:gd name="adj" fmla="val 50000"/>
            </a:avLst>
          </a:prstGeom>
          <a:solidFill>
            <a:srgbClr val="FFF5EB">
              <a:alpha val="60000"/>
            </a:srgbClr>
          </a:solidFill>
          <a:ln w="7144" algn="in">
            <a:solidFill>
              <a:srgbClr val="B4834A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el-1785511360287-63"/>
          <p:cNvSpPr/>
          <p:nvPr/>
        </p:nvSpPr>
        <p:spPr>
          <a:xfrm>
            <a:off x="7508826" y="4407694"/>
            <a:ext cx="655811" cy="207169"/>
          </a:xfrm>
          <a:prstGeom prst="roundRect">
            <a:avLst>
              <a:gd name="adj" fmla="val 50000"/>
            </a:avLst>
          </a:prstGeom>
          <a:solidFill>
            <a:srgbClr val="FFF5EB">
              <a:alpha val="60000"/>
            </a:srgbClr>
          </a:solidFill>
          <a:ln w="7144" algn="in">
            <a:solidFill>
              <a:srgbClr val="B4834A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el-1785511360163-11"/>
          <p:cNvSpPr txBox="1"/>
          <p:nvPr/>
        </p:nvSpPr>
        <p:spPr>
          <a:xfrm>
            <a:off x="800100" y="577230"/>
            <a:ext cx="1845766" cy="2742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 spc="113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去括号与去分母</a:t>
            </a:r>
            <a:endParaRPr/>
          </a:p>
        </p:txBody>
      </p:sp>
      <p:sp>
        <p:nvSpPr>
          <p:cNvPr id="52" name="el-1785511360164-12"/>
          <p:cNvSpPr txBox="1"/>
          <p:nvPr/>
        </p:nvSpPr>
        <p:spPr>
          <a:xfrm>
            <a:off x="2817316" y="638175"/>
            <a:ext cx="1089422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化归 · 化简为繁</a:t>
            </a:r>
            <a:endParaRPr/>
          </a:p>
        </p:txBody>
      </p:sp>
      <p:sp>
        <p:nvSpPr>
          <p:cNvPr id="53" name="el-1785511360238-36"/>
          <p:cNvSpPr txBox="1"/>
          <p:nvPr/>
        </p:nvSpPr>
        <p:spPr>
          <a:xfrm>
            <a:off x="578644" y="1126331"/>
            <a:ext cx="45764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去括号</a:t>
            </a:r>
            <a:endParaRPr/>
          </a:p>
        </p:txBody>
      </p:sp>
      <p:sp>
        <p:nvSpPr>
          <p:cNvPr id="54" name="el-1785511360262-46"/>
          <p:cNvSpPr txBox="1"/>
          <p:nvPr/>
        </p:nvSpPr>
        <p:spPr>
          <a:xfrm>
            <a:off x="2562299" y="1138238"/>
            <a:ext cx="452363" cy="119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分配律</a:t>
            </a:r>
            <a:endParaRPr/>
          </a:p>
        </p:txBody>
      </p:sp>
      <p:sp>
        <p:nvSpPr>
          <p:cNvPr id="55" name="el-1785511360266-48"/>
          <p:cNvSpPr txBox="1"/>
          <p:nvPr/>
        </p:nvSpPr>
        <p:spPr>
          <a:xfrm>
            <a:off x="521494" y="1445419"/>
            <a:ext cx="4286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方法：</a:t>
            </a:r>
            <a:endParaRPr/>
          </a:p>
        </p:txBody>
      </p:sp>
      <p:sp>
        <p:nvSpPr>
          <p:cNvPr id="56" name="el-1785511360249-39"/>
          <p:cNvSpPr txBox="1"/>
          <p:nvPr/>
        </p:nvSpPr>
        <p:spPr>
          <a:xfrm>
            <a:off x="921544" y="1445419"/>
            <a:ext cx="183773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利用分配律 </a:t>
            </a:r>
            <a:r>
              <a:rPr i="1"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a(b+c)=ab+ac</a:t>
            </a: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 去掉括号</a:t>
            </a:r>
            <a:endParaRPr/>
          </a:p>
        </p:txBody>
      </p:sp>
      <p:sp>
        <p:nvSpPr>
          <p:cNvPr id="57" name="el-1785511360193-18"/>
          <p:cNvSpPr txBox="1"/>
          <p:nvPr/>
        </p:nvSpPr>
        <p:spPr>
          <a:xfrm>
            <a:off x="628650" y="1921669"/>
            <a:ext cx="2261711" cy="3667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350"/>
              </a:lnSpc>
            </a:pPr>
            <a:r>
              <a:rPr sz="900" spc="17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去括号：</a:t>
            </a:r>
            <a:r>
              <a:rPr b="1" sz="900" spc="17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2x − x − 10</a:t>
            </a:r>
            <a:r>
              <a:rPr sz="900" spc="17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=</a:t>
            </a:r>
            <a:r>
              <a:rPr b="1" sz="900" spc="17">
                <a:solidFill>
                  <a:srgbClr val="3F5A7A"/>
                </a:solidFill>
                <a:latin typeface="Times New Roman"/>
                <a:ea typeface="Times New Roman"/>
                <a:cs typeface="Times New Roman"/>
              </a:rPr>
              <a:t>5x + 2x − 2</a:t>
            </a:r>
            <a:endParaRPr/>
          </a:p>
          <a:p>
            <a:pPr algn="l">
              <a:lnSpc>
                <a:spcPts val="1350"/>
              </a:lnSpc>
            </a:pPr>
            <a:r>
              <a:rPr sz="900" spc="17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移项合并：</a:t>
            </a:r>
            <a:r>
              <a:rPr sz="840" spc="17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　　　　</a:t>
            </a:r>
            <a:r>
              <a:rPr sz="900" spc="17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→</a:t>
            </a:r>
            <a:r>
              <a:rPr b="1" sz="900" spc="17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x = −4/3</a:t>
            </a:r>
            <a:endParaRPr/>
          </a:p>
        </p:txBody>
      </p:sp>
      <p:sp>
        <p:nvSpPr>
          <p:cNvPr id="58" name="el-1785511360198-20"/>
          <p:cNvSpPr txBox="1"/>
          <p:nvPr/>
        </p:nvSpPr>
        <p:spPr>
          <a:xfrm>
            <a:off x="521494" y="2481263"/>
            <a:ext cx="249674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7156">
              <a:lnSpc>
                <a:spcPct val="100000"/>
              </a:lnSpc>
            </a:pPr>
            <a:r>
              <a:rPr sz="840">
                <a:solidFill>
                  <a:srgbClr val="5F3F28"/>
                </a:solidFill>
                <a:latin typeface="Times New Roman"/>
                <a:ea typeface="Times New Roman"/>
                <a:cs typeface="Times New Roman"/>
              </a:rPr>
              <a:t>注意变号：括号前是负号，去括号后各项均变号</a:t>
            </a:r>
            <a:endParaRPr/>
          </a:p>
        </p:txBody>
      </p:sp>
      <p:sp>
        <p:nvSpPr>
          <p:cNvPr id="59" name="el-1785511360239-37"/>
          <p:cNvSpPr txBox="1"/>
          <p:nvPr/>
        </p:nvSpPr>
        <p:spPr>
          <a:xfrm>
            <a:off x="3532584" y="1126331"/>
            <a:ext cx="45764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去分母</a:t>
            </a:r>
            <a:endParaRPr/>
          </a:p>
        </p:txBody>
      </p:sp>
      <p:sp>
        <p:nvSpPr>
          <p:cNvPr id="60" name="el-1785511360267-49"/>
          <p:cNvSpPr txBox="1"/>
          <p:nvPr/>
        </p:nvSpPr>
        <p:spPr>
          <a:xfrm>
            <a:off x="5180112" y="1138238"/>
            <a:ext cx="663476" cy="119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最小公倍数</a:t>
            </a:r>
            <a:endParaRPr/>
          </a:p>
        </p:txBody>
      </p:sp>
      <p:sp>
        <p:nvSpPr>
          <p:cNvPr id="61" name="el-1785511360270-51"/>
          <p:cNvSpPr txBox="1"/>
          <p:nvPr/>
        </p:nvSpPr>
        <p:spPr>
          <a:xfrm>
            <a:off x="3350419" y="1445419"/>
            <a:ext cx="4286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方法：</a:t>
            </a:r>
            <a:endParaRPr/>
          </a:p>
        </p:txBody>
      </p:sp>
      <p:sp>
        <p:nvSpPr>
          <p:cNvPr id="62" name="el-1785511360251-40"/>
          <p:cNvSpPr txBox="1"/>
          <p:nvPr/>
        </p:nvSpPr>
        <p:spPr>
          <a:xfrm>
            <a:off x="3750469" y="1445419"/>
            <a:ext cx="169708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方程两边乘各分母的 </a:t>
            </a: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最小公倍数</a:t>
            </a:r>
            <a:endParaRPr/>
          </a:p>
        </p:txBody>
      </p:sp>
      <p:sp>
        <p:nvSpPr>
          <p:cNvPr id="63" name="el-1785511360204-21"/>
          <p:cNvSpPr txBox="1"/>
          <p:nvPr/>
        </p:nvSpPr>
        <p:spPr>
          <a:xfrm>
            <a:off x="3457575" y="1921669"/>
            <a:ext cx="2261711" cy="538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350"/>
              </a:lnSpc>
            </a:pPr>
            <a:r>
              <a:rPr sz="900" spc="17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两边乘15：</a:t>
            </a:r>
            <a:r>
              <a:rPr b="1" sz="900" spc="17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5(x−50)</a:t>
            </a:r>
            <a:r>
              <a:rPr sz="900" spc="17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=</a:t>
            </a:r>
            <a:r>
              <a:rPr b="1" sz="900" spc="17">
                <a:solidFill>
                  <a:srgbClr val="3F5A7A"/>
                </a:solidFill>
                <a:latin typeface="Times New Roman"/>
                <a:ea typeface="Times New Roman"/>
                <a:cs typeface="Times New Roman"/>
              </a:rPr>
              <a:t>3(x+70)</a:t>
            </a:r>
            <a:endParaRPr/>
          </a:p>
          <a:p>
            <a:pPr algn="l">
              <a:lnSpc>
                <a:spcPts val="1350"/>
              </a:lnSpc>
            </a:pPr>
            <a:r>
              <a:rPr sz="900" spc="17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去括号：　　　　　　　　</a:t>
            </a:r>
            <a:endParaRPr/>
          </a:p>
          <a:p>
            <a:pPr algn="l">
              <a:lnSpc>
                <a:spcPts val="1350"/>
              </a:lnSpc>
            </a:pPr>
            <a:r>
              <a:rPr sz="900" spc="17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移项：</a:t>
            </a:r>
            <a:r>
              <a:rPr b="1" sz="900" spc="17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2x = 460</a:t>
            </a:r>
            <a:r>
              <a:rPr sz="900" spc="17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→</a:t>
            </a:r>
            <a:r>
              <a:rPr b="1" sz="900" spc="17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x = 230</a:t>
            </a:r>
            <a:endParaRPr/>
          </a:p>
        </p:txBody>
      </p:sp>
      <p:sp>
        <p:nvSpPr>
          <p:cNvPr id="64" name="el-1785511360209-23"/>
          <p:cNvSpPr txBox="1"/>
          <p:nvPr/>
        </p:nvSpPr>
        <p:spPr>
          <a:xfrm>
            <a:off x="3350419" y="2652713"/>
            <a:ext cx="249674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7156">
              <a:lnSpc>
                <a:spcPct val="100000"/>
              </a:lnSpc>
            </a:pPr>
            <a:r>
              <a:rPr sz="840">
                <a:solidFill>
                  <a:srgbClr val="5F3F28"/>
                </a:solidFill>
                <a:latin typeface="Times New Roman"/>
                <a:ea typeface="Times New Roman"/>
                <a:cs typeface="Times New Roman"/>
              </a:rPr>
              <a:t>每一项都要乘，包括常数项</a:t>
            </a:r>
            <a:endParaRPr/>
          </a:p>
        </p:txBody>
      </p:sp>
      <p:sp>
        <p:nvSpPr>
          <p:cNvPr id="65" name="el-1785511360240-38"/>
          <p:cNvSpPr txBox="1"/>
          <p:nvPr/>
        </p:nvSpPr>
        <p:spPr>
          <a:xfrm>
            <a:off x="6379369" y="1126331"/>
            <a:ext cx="163748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解一元一次方程的一般步骤</a:t>
            </a:r>
            <a:endParaRPr/>
          </a:p>
        </p:txBody>
      </p:sp>
      <p:sp>
        <p:nvSpPr>
          <p:cNvPr id="66" name="el-1785511360270-52"/>
          <p:cNvSpPr txBox="1"/>
          <p:nvPr/>
        </p:nvSpPr>
        <p:spPr>
          <a:xfrm>
            <a:off x="8325669" y="1138238"/>
            <a:ext cx="346844" cy="119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化归</a:t>
            </a:r>
            <a:endParaRPr/>
          </a:p>
        </p:txBody>
      </p:sp>
      <p:sp>
        <p:nvSpPr>
          <p:cNvPr id="67" name="el-1785511360273-54"/>
          <p:cNvSpPr txBox="1"/>
          <p:nvPr/>
        </p:nvSpPr>
        <p:spPr>
          <a:xfrm>
            <a:off x="6179344" y="1445419"/>
            <a:ext cx="4286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F5A7A"/>
                </a:solidFill>
                <a:latin typeface="Times New Roman"/>
                <a:ea typeface="Times New Roman"/>
                <a:cs typeface="Times New Roman"/>
              </a:rPr>
              <a:t>①</a:t>
            </a:r>
            <a:endParaRPr/>
          </a:p>
        </p:txBody>
      </p:sp>
      <p:sp>
        <p:nvSpPr>
          <p:cNvPr id="68" name="el-1785511360253-41"/>
          <p:cNvSpPr txBox="1"/>
          <p:nvPr/>
        </p:nvSpPr>
        <p:spPr>
          <a:xfrm>
            <a:off x="6579394" y="1445419"/>
            <a:ext cx="172119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去分母</a:t>
            </a: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 — 乘各分母的最小公倍数</a:t>
            </a:r>
            <a:endParaRPr/>
          </a:p>
        </p:txBody>
      </p:sp>
      <p:sp>
        <p:nvSpPr>
          <p:cNvPr id="69" name="el-1785511360274-55"/>
          <p:cNvSpPr txBox="1"/>
          <p:nvPr/>
        </p:nvSpPr>
        <p:spPr>
          <a:xfrm>
            <a:off x="6179344" y="1731169"/>
            <a:ext cx="4286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F5A7A"/>
                </a:solidFill>
                <a:latin typeface="Times New Roman"/>
                <a:ea typeface="Times New Roman"/>
                <a:cs typeface="Times New Roman"/>
              </a:rPr>
              <a:t>②</a:t>
            </a:r>
            <a:endParaRPr/>
          </a:p>
        </p:txBody>
      </p:sp>
      <p:sp>
        <p:nvSpPr>
          <p:cNvPr id="70" name="el-1785511360255-42"/>
          <p:cNvSpPr txBox="1"/>
          <p:nvPr/>
        </p:nvSpPr>
        <p:spPr>
          <a:xfrm>
            <a:off x="6579394" y="1731169"/>
            <a:ext cx="137829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去括号</a:t>
            </a: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 — 利用分配律展开</a:t>
            </a:r>
            <a:endParaRPr/>
          </a:p>
        </p:txBody>
      </p:sp>
      <p:sp>
        <p:nvSpPr>
          <p:cNvPr id="71" name="el-1785511360275-56"/>
          <p:cNvSpPr txBox="1"/>
          <p:nvPr/>
        </p:nvSpPr>
        <p:spPr>
          <a:xfrm>
            <a:off x="6179344" y="2016919"/>
            <a:ext cx="4286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F5A7A"/>
                </a:solidFill>
                <a:latin typeface="Times New Roman"/>
                <a:ea typeface="Times New Roman"/>
                <a:cs typeface="Times New Roman"/>
              </a:rPr>
              <a:t>③</a:t>
            </a:r>
            <a:endParaRPr/>
          </a:p>
        </p:txBody>
      </p:sp>
      <p:sp>
        <p:nvSpPr>
          <p:cNvPr id="72" name="el-1785511360256-43"/>
          <p:cNvSpPr txBox="1"/>
          <p:nvPr/>
        </p:nvSpPr>
        <p:spPr>
          <a:xfrm>
            <a:off x="6579394" y="2016919"/>
            <a:ext cx="160466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移项</a:t>
            </a: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 — 变号后移到等式另一侧</a:t>
            </a:r>
            <a:endParaRPr/>
          </a:p>
        </p:txBody>
      </p:sp>
      <p:sp>
        <p:nvSpPr>
          <p:cNvPr id="73" name="el-1785511360276-57"/>
          <p:cNvSpPr txBox="1"/>
          <p:nvPr/>
        </p:nvSpPr>
        <p:spPr>
          <a:xfrm>
            <a:off x="6179344" y="2302669"/>
            <a:ext cx="4286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F5A7A"/>
                </a:solidFill>
                <a:latin typeface="Times New Roman"/>
                <a:ea typeface="Times New Roman"/>
                <a:cs typeface="Times New Roman"/>
              </a:rPr>
              <a:t>④</a:t>
            </a:r>
            <a:endParaRPr/>
          </a:p>
        </p:txBody>
      </p:sp>
      <p:sp>
        <p:nvSpPr>
          <p:cNvPr id="74" name="el-1785511360259-44"/>
          <p:cNvSpPr txBox="1"/>
          <p:nvPr/>
        </p:nvSpPr>
        <p:spPr>
          <a:xfrm>
            <a:off x="6579394" y="2302669"/>
            <a:ext cx="168213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合并同类项</a:t>
            </a: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 — 化简为 </a:t>
            </a:r>
            <a:r>
              <a:rPr i="1"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ax=b</a:t>
            </a: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 形式</a:t>
            </a:r>
            <a:endParaRPr/>
          </a:p>
        </p:txBody>
      </p:sp>
      <p:sp>
        <p:nvSpPr>
          <p:cNvPr id="75" name="el-1785511360278-58"/>
          <p:cNvSpPr txBox="1"/>
          <p:nvPr/>
        </p:nvSpPr>
        <p:spPr>
          <a:xfrm>
            <a:off x="6179344" y="2588419"/>
            <a:ext cx="4286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F5A7A"/>
                </a:solidFill>
                <a:latin typeface="Times New Roman"/>
                <a:ea typeface="Times New Roman"/>
                <a:cs typeface="Times New Roman"/>
              </a:rPr>
              <a:t>⑤</a:t>
            </a:r>
            <a:endParaRPr/>
          </a:p>
        </p:txBody>
      </p:sp>
      <p:sp>
        <p:nvSpPr>
          <p:cNvPr id="76" name="el-1785511360261-45"/>
          <p:cNvSpPr txBox="1"/>
          <p:nvPr/>
        </p:nvSpPr>
        <p:spPr>
          <a:xfrm>
            <a:off x="6579394" y="2588419"/>
            <a:ext cx="129480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系数化为1</a:t>
            </a: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 — 两边除以 </a:t>
            </a:r>
            <a:r>
              <a:rPr i="1"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a</a:t>
            </a:r>
            <a:endParaRPr/>
          </a:p>
        </p:txBody>
      </p:sp>
      <p:sp>
        <p:nvSpPr>
          <p:cNvPr id="77" name="el-1785511360279-59"/>
          <p:cNvSpPr txBox="1"/>
          <p:nvPr/>
        </p:nvSpPr>
        <p:spPr>
          <a:xfrm>
            <a:off x="6272213" y="4449366"/>
            <a:ext cx="50192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3762">
              <a:lnSpc>
                <a:spcPct val="100000"/>
              </a:lnSpc>
            </a:pPr>
            <a:r>
              <a:rPr b="1" sz="84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核心：</a:t>
            </a:r>
            <a:endParaRPr/>
          </a:p>
        </p:txBody>
      </p:sp>
      <p:sp>
        <p:nvSpPr>
          <p:cNvPr id="78" name="el-1785511360281-60"/>
          <p:cNvSpPr txBox="1"/>
          <p:nvPr/>
        </p:nvSpPr>
        <p:spPr>
          <a:xfrm>
            <a:off x="6884864" y="4448175"/>
            <a:ext cx="591815" cy="119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化归</a:t>
            </a:r>
            <a:r>
              <a:rPr sz="84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 思想</a:t>
            </a:r>
            <a:endParaRPr/>
          </a:p>
        </p:txBody>
      </p:sp>
      <p:sp>
        <p:nvSpPr>
          <p:cNvPr id="79" name="el-1785511360285-62"/>
          <p:cNvSpPr txBox="1"/>
          <p:nvPr/>
        </p:nvSpPr>
        <p:spPr>
          <a:xfrm>
            <a:off x="7587407" y="4448175"/>
            <a:ext cx="630808" cy="119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x = m</a:t>
            </a:r>
            <a:r>
              <a:rPr sz="84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 形式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364474-1"/>
          <p:cNvSpPr/>
          <p:nvPr/>
        </p:nvSpPr>
        <p:spPr>
          <a:xfrm>
            <a:off x="8729663" y="1028700"/>
            <a:ext cx="14288" cy="30861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7A8B9E">
                  <a:alpha val="12000"/>
                </a:srgbClr>
              </a:gs>
              <a:gs pos="50000">
                <a:srgbClr val="AAB7C4">
                  <a:alpha val="12000"/>
                </a:srgbClr>
              </a:gs>
              <a:gs pos="100000">
                <a:srgbClr val="7A8B9E">
                  <a:alpha val="12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11364475-2"/>
          <p:cNvSpPr/>
          <p:nvPr/>
        </p:nvSpPr>
        <p:spPr>
          <a:xfrm>
            <a:off x="3214688" y="1214438"/>
            <a:ext cx="2714625" cy="2714625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8C5F37">
                <a:alpha val="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5511364476-3"/>
          <p:cNvSpPr/>
          <p:nvPr/>
        </p:nvSpPr>
        <p:spPr>
          <a:xfrm>
            <a:off x="3786188" y="1785938"/>
            <a:ext cx="1571625" cy="1571625"/>
          </a:xfrm>
          <a:prstGeom prst="ellipse">
            <a:avLst/>
          </a:prstGeom>
          <a:solidFill>
            <a:srgbClr val="B47846">
              <a:alpha val="3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" name="el-1785511366391-2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6" name="el-1785511366395-24"/>
          <p:cNvSpPr/>
          <p:nvPr/>
        </p:nvSpPr>
        <p:spPr>
          <a:xfrm>
            <a:off x="371475" y="514350"/>
            <a:ext cx="35719" cy="41148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55A3B">
                  <a:alpha val="20000"/>
                </a:srgbClr>
              </a:gs>
              <a:gs pos="50000">
                <a:srgbClr val="8F3A2A">
                  <a:alpha val="20000"/>
                </a:srgbClr>
              </a:gs>
              <a:gs pos="100000">
                <a:srgbClr val="B55A3B">
                  <a:alpha val="2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364481-8"/>
          <p:cNvSpPr/>
          <p:nvPr/>
        </p:nvSpPr>
        <p:spPr>
          <a:xfrm>
            <a:off x="4457700" y="4829175"/>
            <a:ext cx="28575" cy="28575"/>
          </a:xfrm>
          <a:prstGeom prst="ellipse">
            <a:avLst/>
          </a:prstGeom>
          <a:solidFill>
            <a:srgbClr val="B55A3B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364481-9"/>
          <p:cNvSpPr/>
          <p:nvPr/>
        </p:nvSpPr>
        <p:spPr>
          <a:xfrm>
            <a:off x="4543425" y="4814888"/>
            <a:ext cx="57150" cy="57150"/>
          </a:xfrm>
          <a:prstGeom prst="ellipse">
            <a:avLst/>
          </a:prstGeom>
          <a:solidFill>
            <a:srgbClr val="B55A3B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364482-10"/>
          <p:cNvSpPr/>
          <p:nvPr/>
        </p:nvSpPr>
        <p:spPr>
          <a:xfrm>
            <a:off x="4657725" y="4829175"/>
            <a:ext cx="28575" cy="28575"/>
          </a:xfrm>
          <a:prstGeom prst="ellipse">
            <a:avLst/>
          </a:prstGeom>
          <a:solidFill>
            <a:srgbClr val="B55A3B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511364479-7"/>
          <p:cNvCxnSpPr/>
          <p:nvPr/>
        </p:nvCxnSpPr>
        <p:spPr>
          <a:xfrm>
            <a:off x="2135981" y="3104629"/>
            <a:ext cx="4857750" cy="914"/>
          </a:xfrm>
          <a:prstGeom prst="line">
            <a:avLst/>
          </a:prstGeom>
          <a:ln w="10716" cap="flat">
            <a:solidFill>
              <a:srgbClr val="6E4B37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11364484-11"/>
          <p:cNvSpPr/>
          <p:nvPr/>
        </p:nvSpPr>
        <p:spPr>
          <a:xfrm>
            <a:off x="4393406" y="2247751"/>
            <a:ext cx="42863" cy="42863"/>
          </a:xfrm>
          <a:prstGeom prst="ellipse">
            <a:avLst/>
          </a:prstGeom>
          <a:solidFill>
            <a:srgbClr val="B55A3B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364485-12"/>
          <p:cNvSpPr/>
          <p:nvPr/>
        </p:nvSpPr>
        <p:spPr>
          <a:xfrm>
            <a:off x="4536281" y="2233464"/>
            <a:ext cx="71438" cy="71438"/>
          </a:xfrm>
          <a:prstGeom prst="ellipse">
            <a:avLst/>
          </a:prstGeom>
          <a:solidFill>
            <a:srgbClr val="B55A3B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364485-13"/>
          <p:cNvSpPr/>
          <p:nvPr/>
        </p:nvSpPr>
        <p:spPr>
          <a:xfrm>
            <a:off x="4707731" y="2247751"/>
            <a:ext cx="42863" cy="42863"/>
          </a:xfrm>
          <a:prstGeom prst="ellipse">
            <a:avLst/>
          </a:prstGeom>
          <a:solidFill>
            <a:srgbClr val="B55A3B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364478-4"/>
          <p:cNvSpPr txBox="1"/>
          <p:nvPr/>
        </p:nvSpPr>
        <p:spPr>
          <a:xfrm>
            <a:off x="1878806" y="1619101"/>
            <a:ext cx="5386388" cy="51435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784628">
                <a:alpha val="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4050" spc="225">
                <a:solidFill>
                  <a:srgbClr val="7D4B3A"/>
                </a:solidFill>
                <a:latin typeface="Segoe UI"/>
                <a:ea typeface="Segoe UI"/>
                <a:cs typeface="Segoe UI"/>
              </a:rPr>
              <a:t>5.3</a:t>
            </a:r>
            <a:endParaRPr/>
          </a:p>
        </p:txBody>
      </p:sp>
      <p:sp>
        <p:nvSpPr>
          <p:cNvPr id="15" name="el-1785511364479-5"/>
          <p:cNvSpPr txBox="1"/>
          <p:nvPr/>
        </p:nvSpPr>
        <p:spPr>
          <a:xfrm>
            <a:off x="1935956" y="2390626"/>
            <a:ext cx="5272088" cy="4800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150" spc="338">
                <a:solidFill>
                  <a:srgbClr val="3E2C20"/>
                </a:solidFill>
                <a:latin typeface="Segoe UI"/>
                <a:ea typeface="Segoe UI"/>
                <a:cs typeface="Segoe UI"/>
              </a:rPr>
              <a:t>实际问题与一元一次方程</a:t>
            </a:r>
            <a:endParaRPr/>
          </a:p>
        </p:txBody>
      </p:sp>
      <p:sp>
        <p:nvSpPr>
          <p:cNvPr id="16" name="el-1785511364479-6"/>
          <p:cNvSpPr txBox="1"/>
          <p:nvPr/>
        </p:nvSpPr>
        <p:spPr>
          <a:xfrm>
            <a:off x="2264569" y="3267149"/>
            <a:ext cx="4600575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169">
                <a:solidFill>
                  <a:srgbClr val="6B5A4A"/>
                </a:solidFill>
                <a:latin typeface="Segoe UI"/>
                <a:ea typeface="Segoe UI"/>
                <a:cs typeface="Segoe UI"/>
              </a:rPr>
              <a:t>方程——解决实际问题的强大工具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366777-1"/>
          <p:cNvSpPr/>
          <p:nvPr/>
        </p:nvSpPr>
        <p:spPr>
          <a:xfrm>
            <a:off x="171450" y="1028700"/>
            <a:ext cx="21431" cy="3086100"/>
          </a:xfrm>
          <a:prstGeom prst="roundRect">
            <a:avLst>
              <a:gd name="adj" fmla="val 50000"/>
            </a:avLst>
          </a:prstGeom>
          <a:solidFill>
            <a:srgbClr val="B45A2B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511369519-8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4" name="el-1785511366779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785A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1366780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78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1366813-5"/>
          <p:cNvSpPr/>
          <p:nvPr/>
        </p:nvSpPr>
        <p:spPr>
          <a:xfrm>
            <a:off x="342900" y="158353"/>
            <a:ext cx="1794197" cy="190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4681" y="0"/>
                </a:lnTo>
                <a:lnTo>
                  <a:pt x="95202" y="250"/>
                </a:lnTo>
                <a:lnTo>
                  <a:pt x="95718" y="950"/>
                </a:lnTo>
                <a:lnTo>
                  <a:pt x="96223" y="2150"/>
                </a:lnTo>
                <a:lnTo>
                  <a:pt x="96718" y="3800"/>
                </a:lnTo>
                <a:lnTo>
                  <a:pt x="97186" y="5900"/>
                </a:lnTo>
                <a:lnTo>
                  <a:pt x="97638" y="8450"/>
                </a:lnTo>
                <a:lnTo>
                  <a:pt x="98053" y="11350"/>
                </a:lnTo>
                <a:lnTo>
                  <a:pt x="98441" y="14650"/>
                </a:lnTo>
                <a:lnTo>
                  <a:pt x="98793" y="18300"/>
                </a:lnTo>
                <a:lnTo>
                  <a:pt x="99101" y="22200"/>
                </a:lnTo>
                <a:lnTo>
                  <a:pt x="99372" y="26450"/>
                </a:lnTo>
                <a:lnTo>
                  <a:pt x="99596" y="30850"/>
                </a:lnTo>
                <a:lnTo>
                  <a:pt x="99771" y="35500"/>
                </a:lnTo>
                <a:lnTo>
                  <a:pt x="99899" y="40250"/>
                </a:lnTo>
                <a:lnTo>
                  <a:pt x="99973" y="45100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73" y="54900"/>
                </a:lnTo>
                <a:lnTo>
                  <a:pt x="99899" y="59750"/>
                </a:lnTo>
                <a:lnTo>
                  <a:pt x="99771" y="64500"/>
                </a:lnTo>
                <a:lnTo>
                  <a:pt x="99596" y="69150"/>
                </a:lnTo>
                <a:lnTo>
                  <a:pt x="99372" y="73550"/>
                </a:lnTo>
                <a:lnTo>
                  <a:pt x="99101" y="77800"/>
                </a:lnTo>
                <a:lnTo>
                  <a:pt x="98793" y="81700"/>
                </a:lnTo>
                <a:lnTo>
                  <a:pt x="98441" y="85350"/>
                </a:lnTo>
                <a:lnTo>
                  <a:pt x="98053" y="88650"/>
                </a:lnTo>
                <a:lnTo>
                  <a:pt x="97638" y="91550"/>
                </a:lnTo>
                <a:lnTo>
                  <a:pt x="97186" y="94100"/>
                </a:lnTo>
                <a:lnTo>
                  <a:pt x="96718" y="96200"/>
                </a:lnTo>
                <a:lnTo>
                  <a:pt x="96223" y="97850"/>
                </a:lnTo>
                <a:lnTo>
                  <a:pt x="95718" y="99050"/>
                </a:lnTo>
                <a:lnTo>
                  <a:pt x="95202" y="99750"/>
                </a:lnTo>
                <a:lnTo>
                  <a:pt x="94681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A0785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366824-7"/>
          <p:cNvSpPr/>
          <p:nvPr/>
        </p:nvSpPr>
        <p:spPr>
          <a:xfrm>
            <a:off x="342900" y="158353"/>
            <a:ext cx="1794197" cy="190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1431" algn="in">
            <a:solidFill>
              <a:srgbClr val="B4834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511368203-70"/>
          <p:cNvSpPr/>
          <p:nvPr/>
        </p:nvSpPr>
        <p:spPr>
          <a:xfrm>
            <a:off x="478631" y="19169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750" y="62500"/>
                </a:moveTo>
                <a:lnTo>
                  <a:pt x="68750" y="62500"/>
                </a:lnTo>
                <a:cubicBezTo>
                  <a:pt x="77583" y="62222"/>
                  <a:pt x="84944" y="59167"/>
                  <a:pt x="90833" y="53333"/>
                </a:cubicBezTo>
                <a:lnTo>
                  <a:pt x="90833" y="53333"/>
                </a:lnTo>
                <a:lnTo>
                  <a:pt x="90833" y="53333"/>
                </a:lnTo>
                <a:cubicBezTo>
                  <a:pt x="96667" y="47444"/>
                  <a:pt x="99722" y="40083"/>
                  <a:pt x="100000" y="31250"/>
                </a:cubicBezTo>
                <a:lnTo>
                  <a:pt x="100000" y="31250"/>
                </a:lnTo>
                <a:cubicBezTo>
                  <a:pt x="100000" y="28250"/>
                  <a:pt x="99611" y="25389"/>
                  <a:pt x="98833" y="22667"/>
                </a:cubicBezTo>
                <a:lnTo>
                  <a:pt x="98833" y="22667"/>
                </a:lnTo>
                <a:cubicBezTo>
                  <a:pt x="98444" y="21611"/>
                  <a:pt x="97722" y="20944"/>
                  <a:pt x="96667" y="20667"/>
                </a:cubicBezTo>
                <a:lnTo>
                  <a:pt x="96667" y="20667"/>
                </a:lnTo>
                <a:cubicBezTo>
                  <a:pt x="95778" y="20556"/>
                  <a:pt x="94944" y="20889"/>
                  <a:pt x="94167" y="21667"/>
                </a:cubicBezTo>
                <a:lnTo>
                  <a:pt x="94167" y="21667"/>
                </a:lnTo>
                <a:lnTo>
                  <a:pt x="79083" y="36500"/>
                </a:lnTo>
                <a:cubicBezTo>
                  <a:pt x="78472" y="37167"/>
                  <a:pt x="77694" y="37500"/>
                  <a:pt x="76750" y="37500"/>
                </a:cubicBezTo>
                <a:lnTo>
                  <a:pt x="76750" y="37500"/>
                </a:lnTo>
                <a:lnTo>
                  <a:pt x="65667" y="37500"/>
                </a:lnTo>
                <a:cubicBezTo>
                  <a:pt x="63667" y="37389"/>
                  <a:pt x="62611" y="36361"/>
                  <a:pt x="62500" y="34417"/>
                </a:cubicBezTo>
                <a:lnTo>
                  <a:pt x="62500" y="34417"/>
                </a:lnTo>
                <a:lnTo>
                  <a:pt x="62500" y="23250"/>
                </a:lnTo>
                <a:cubicBezTo>
                  <a:pt x="62500" y="22361"/>
                  <a:pt x="62833" y="21583"/>
                  <a:pt x="63500" y="20917"/>
                </a:cubicBezTo>
                <a:lnTo>
                  <a:pt x="63500" y="20917"/>
                </a:lnTo>
                <a:lnTo>
                  <a:pt x="78500" y="5833"/>
                </a:lnTo>
                <a:cubicBezTo>
                  <a:pt x="79167" y="5056"/>
                  <a:pt x="79444" y="4222"/>
                  <a:pt x="79333" y="3333"/>
                </a:cubicBezTo>
                <a:lnTo>
                  <a:pt x="79333" y="3333"/>
                </a:lnTo>
                <a:cubicBezTo>
                  <a:pt x="79056" y="2278"/>
                  <a:pt x="78389" y="1556"/>
                  <a:pt x="77333" y="1167"/>
                </a:cubicBezTo>
                <a:lnTo>
                  <a:pt x="77333" y="1167"/>
                </a:lnTo>
                <a:cubicBezTo>
                  <a:pt x="74611" y="389"/>
                  <a:pt x="71750" y="0"/>
                  <a:pt x="68750" y="0"/>
                </a:cubicBezTo>
                <a:lnTo>
                  <a:pt x="68750" y="0"/>
                </a:lnTo>
                <a:cubicBezTo>
                  <a:pt x="59917" y="278"/>
                  <a:pt x="52556" y="3333"/>
                  <a:pt x="46667" y="9167"/>
                </a:cubicBezTo>
                <a:lnTo>
                  <a:pt x="46667" y="9167"/>
                </a:lnTo>
                <a:cubicBezTo>
                  <a:pt x="40833" y="15056"/>
                  <a:pt x="37778" y="22417"/>
                  <a:pt x="37500" y="31250"/>
                </a:cubicBezTo>
                <a:lnTo>
                  <a:pt x="37500" y="31250"/>
                </a:lnTo>
                <a:cubicBezTo>
                  <a:pt x="37500" y="35028"/>
                  <a:pt x="38139" y="38611"/>
                  <a:pt x="39417" y="42000"/>
                </a:cubicBezTo>
                <a:lnTo>
                  <a:pt x="39417" y="42000"/>
                </a:lnTo>
                <a:lnTo>
                  <a:pt x="3917" y="77333"/>
                </a:lnTo>
                <a:cubicBezTo>
                  <a:pt x="1306" y="79944"/>
                  <a:pt x="0" y="83083"/>
                  <a:pt x="0" y="86750"/>
                </a:cubicBezTo>
                <a:lnTo>
                  <a:pt x="0" y="86750"/>
                </a:lnTo>
                <a:cubicBezTo>
                  <a:pt x="111" y="90528"/>
                  <a:pt x="1417" y="93639"/>
                  <a:pt x="3917" y="96083"/>
                </a:cubicBezTo>
                <a:lnTo>
                  <a:pt x="3917" y="96083"/>
                </a:lnTo>
                <a:cubicBezTo>
                  <a:pt x="6361" y="98583"/>
                  <a:pt x="9472" y="99889"/>
                  <a:pt x="13250" y="100000"/>
                </a:cubicBezTo>
                <a:lnTo>
                  <a:pt x="13250" y="100000"/>
                </a:lnTo>
                <a:cubicBezTo>
                  <a:pt x="16917" y="100000"/>
                  <a:pt x="20056" y="98694"/>
                  <a:pt x="22667" y="96083"/>
                </a:cubicBezTo>
                <a:lnTo>
                  <a:pt x="22667" y="96083"/>
                </a:lnTo>
                <a:lnTo>
                  <a:pt x="58167" y="60750"/>
                </a:lnTo>
                <a:cubicBezTo>
                  <a:pt x="61444" y="61917"/>
                  <a:pt x="64972" y="62500"/>
                  <a:pt x="68750" y="62500"/>
                </a:cubicBezTo>
                <a:lnTo>
                  <a:pt x="68750" y="62500"/>
                </a:lnTo>
                <a:moveTo>
                  <a:pt x="15667" y="79667"/>
                </a:moveTo>
                <a:lnTo>
                  <a:pt x="15667" y="79667"/>
                </a:lnTo>
                <a:cubicBezTo>
                  <a:pt x="18500" y="79944"/>
                  <a:pt x="20056" y="81528"/>
                  <a:pt x="20333" y="84417"/>
                </a:cubicBezTo>
                <a:lnTo>
                  <a:pt x="20333" y="84417"/>
                </a:lnTo>
                <a:cubicBezTo>
                  <a:pt x="20056" y="87250"/>
                  <a:pt x="18500" y="88806"/>
                  <a:pt x="15667" y="89083"/>
                </a:cubicBezTo>
                <a:lnTo>
                  <a:pt x="15667" y="89083"/>
                </a:lnTo>
                <a:cubicBezTo>
                  <a:pt x="12778" y="88806"/>
                  <a:pt x="11194" y="87250"/>
                  <a:pt x="10917" y="84417"/>
                </a:cubicBezTo>
                <a:lnTo>
                  <a:pt x="10917" y="84417"/>
                </a:lnTo>
                <a:cubicBezTo>
                  <a:pt x="11194" y="81528"/>
                  <a:pt x="12778" y="79944"/>
                  <a:pt x="15667" y="79667"/>
                </a:cubicBezTo>
                <a:lnTo>
                  <a:pt x="15667" y="79667"/>
                </a:lnTo>
              </a:path>
            </a:pathLst>
          </a:custGeom>
          <a:solidFill>
            <a:srgbClr val="8B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368771-72"/>
          <p:cNvSpPr/>
          <p:nvPr/>
        </p:nvSpPr>
        <p:spPr>
          <a:xfrm>
            <a:off x="8547745" y="165497"/>
            <a:ext cx="19595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905" y="6059"/>
                </a:moveTo>
                <a:lnTo>
                  <a:pt x="58905" y="6059"/>
                </a:lnTo>
                <a:lnTo>
                  <a:pt x="78524" y="6059"/>
                </a:lnTo>
                <a:cubicBezTo>
                  <a:pt x="79952" y="6059"/>
                  <a:pt x="81127" y="6627"/>
                  <a:pt x="82048" y="7765"/>
                </a:cubicBezTo>
                <a:lnTo>
                  <a:pt x="82048" y="7765"/>
                </a:lnTo>
                <a:cubicBezTo>
                  <a:pt x="82968" y="8902"/>
                  <a:pt x="83429" y="10353"/>
                  <a:pt x="83429" y="12118"/>
                </a:cubicBezTo>
                <a:lnTo>
                  <a:pt x="83429" y="12118"/>
                </a:lnTo>
                <a:cubicBezTo>
                  <a:pt x="83429" y="13882"/>
                  <a:pt x="82968" y="15333"/>
                  <a:pt x="82048" y="16471"/>
                </a:cubicBezTo>
                <a:lnTo>
                  <a:pt x="82048" y="16471"/>
                </a:lnTo>
                <a:cubicBezTo>
                  <a:pt x="81127" y="17608"/>
                  <a:pt x="79952" y="18176"/>
                  <a:pt x="78524" y="18176"/>
                </a:cubicBezTo>
                <a:lnTo>
                  <a:pt x="78524" y="18176"/>
                </a:lnTo>
                <a:lnTo>
                  <a:pt x="61048" y="18176"/>
                </a:lnTo>
                <a:cubicBezTo>
                  <a:pt x="60127" y="23235"/>
                  <a:pt x="57762" y="26843"/>
                  <a:pt x="53952" y="29000"/>
                </a:cubicBezTo>
                <a:lnTo>
                  <a:pt x="53952" y="29000"/>
                </a:lnTo>
                <a:lnTo>
                  <a:pt x="53952" y="84941"/>
                </a:lnTo>
                <a:lnTo>
                  <a:pt x="78524" y="84941"/>
                </a:lnTo>
                <a:cubicBezTo>
                  <a:pt x="79952" y="84941"/>
                  <a:pt x="81127" y="85510"/>
                  <a:pt x="82048" y="86647"/>
                </a:cubicBezTo>
                <a:lnTo>
                  <a:pt x="82048" y="86647"/>
                </a:lnTo>
                <a:cubicBezTo>
                  <a:pt x="82968" y="87784"/>
                  <a:pt x="83429" y="89235"/>
                  <a:pt x="83429" y="91000"/>
                </a:cubicBezTo>
                <a:lnTo>
                  <a:pt x="83429" y="91000"/>
                </a:lnTo>
                <a:cubicBezTo>
                  <a:pt x="83429" y="92765"/>
                  <a:pt x="82968" y="94216"/>
                  <a:pt x="82048" y="95353"/>
                </a:cubicBezTo>
                <a:lnTo>
                  <a:pt x="82048" y="95353"/>
                </a:lnTo>
                <a:cubicBezTo>
                  <a:pt x="81127" y="96490"/>
                  <a:pt x="79952" y="97059"/>
                  <a:pt x="78524" y="97059"/>
                </a:cubicBezTo>
                <a:lnTo>
                  <a:pt x="78524" y="97059"/>
                </a:lnTo>
                <a:lnTo>
                  <a:pt x="49048" y="97059"/>
                </a:lnTo>
                <a:lnTo>
                  <a:pt x="19619" y="97059"/>
                </a:lnTo>
                <a:cubicBezTo>
                  <a:pt x="18159" y="97059"/>
                  <a:pt x="16968" y="96490"/>
                  <a:pt x="16048" y="95353"/>
                </a:cubicBezTo>
                <a:lnTo>
                  <a:pt x="16048" y="95353"/>
                </a:lnTo>
                <a:cubicBezTo>
                  <a:pt x="15127" y="94216"/>
                  <a:pt x="14667" y="92765"/>
                  <a:pt x="14667" y="91000"/>
                </a:cubicBezTo>
                <a:lnTo>
                  <a:pt x="14667" y="91000"/>
                </a:lnTo>
                <a:cubicBezTo>
                  <a:pt x="14667" y="89235"/>
                  <a:pt x="15127" y="87784"/>
                  <a:pt x="16048" y="86647"/>
                </a:cubicBezTo>
                <a:lnTo>
                  <a:pt x="16048" y="86647"/>
                </a:lnTo>
                <a:cubicBezTo>
                  <a:pt x="16968" y="85510"/>
                  <a:pt x="18159" y="84941"/>
                  <a:pt x="19619" y="84941"/>
                </a:cubicBezTo>
                <a:lnTo>
                  <a:pt x="19619" y="84941"/>
                </a:lnTo>
                <a:lnTo>
                  <a:pt x="44143" y="84941"/>
                </a:lnTo>
                <a:lnTo>
                  <a:pt x="44143" y="29000"/>
                </a:lnTo>
                <a:cubicBezTo>
                  <a:pt x="40365" y="26843"/>
                  <a:pt x="38016" y="23235"/>
                  <a:pt x="37095" y="18176"/>
                </a:cubicBezTo>
                <a:lnTo>
                  <a:pt x="37095" y="18176"/>
                </a:lnTo>
                <a:lnTo>
                  <a:pt x="19619" y="18176"/>
                </a:lnTo>
                <a:cubicBezTo>
                  <a:pt x="18159" y="18176"/>
                  <a:pt x="16968" y="17608"/>
                  <a:pt x="16048" y="16471"/>
                </a:cubicBezTo>
                <a:lnTo>
                  <a:pt x="16048" y="16471"/>
                </a:lnTo>
                <a:cubicBezTo>
                  <a:pt x="15127" y="15333"/>
                  <a:pt x="14667" y="13882"/>
                  <a:pt x="14667" y="12118"/>
                </a:cubicBezTo>
                <a:lnTo>
                  <a:pt x="14667" y="12118"/>
                </a:lnTo>
                <a:cubicBezTo>
                  <a:pt x="14667" y="10353"/>
                  <a:pt x="15127" y="8902"/>
                  <a:pt x="16048" y="7765"/>
                </a:cubicBezTo>
                <a:lnTo>
                  <a:pt x="16048" y="7765"/>
                </a:lnTo>
                <a:cubicBezTo>
                  <a:pt x="16968" y="6627"/>
                  <a:pt x="18159" y="6059"/>
                  <a:pt x="19619" y="6059"/>
                </a:cubicBezTo>
                <a:lnTo>
                  <a:pt x="19619" y="6059"/>
                </a:lnTo>
                <a:lnTo>
                  <a:pt x="39238" y="6059"/>
                </a:lnTo>
                <a:cubicBezTo>
                  <a:pt x="41587" y="2137"/>
                  <a:pt x="44857" y="118"/>
                  <a:pt x="49048" y="0"/>
                </a:cubicBezTo>
                <a:lnTo>
                  <a:pt x="49048" y="0"/>
                </a:lnTo>
                <a:cubicBezTo>
                  <a:pt x="53238" y="118"/>
                  <a:pt x="56524" y="2137"/>
                  <a:pt x="58905" y="6059"/>
                </a:cubicBezTo>
                <a:lnTo>
                  <a:pt x="58905" y="6059"/>
                </a:lnTo>
                <a:moveTo>
                  <a:pt x="67476" y="60647"/>
                </a:moveTo>
                <a:lnTo>
                  <a:pt x="67476" y="60647"/>
                </a:lnTo>
                <a:lnTo>
                  <a:pt x="89571" y="60647"/>
                </a:lnTo>
                <a:lnTo>
                  <a:pt x="78524" y="37176"/>
                </a:lnTo>
                <a:lnTo>
                  <a:pt x="67476" y="60647"/>
                </a:lnTo>
                <a:moveTo>
                  <a:pt x="78524" y="78882"/>
                </a:moveTo>
                <a:lnTo>
                  <a:pt x="78524" y="78882"/>
                </a:lnTo>
                <a:cubicBezTo>
                  <a:pt x="73603" y="78725"/>
                  <a:pt x="69365" y="77275"/>
                  <a:pt x="65810" y="74529"/>
                </a:cubicBezTo>
                <a:lnTo>
                  <a:pt x="65810" y="74529"/>
                </a:lnTo>
                <a:lnTo>
                  <a:pt x="65810" y="74529"/>
                </a:lnTo>
                <a:cubicBezTo>
                  <a:pt x="62317" y="71745"/>
                  <a:pt x="60111" y="68196"/>
                  <a:pt x="59190" y="63882"/>
                </a:cubicBezTo>
                <a:lnTo>
                  <a:pt x="59190" y="63882"/>
                </a:lnTo>
                <a:cubicBezTo>
                  <a:pt x="58873" y="61725"/>
                  <a:pt x="59238" y="59706"/>
                  <a:pt x="60286" y="57824"/>
                </a:cubicBezTo>
                <a:lnTo>
                  <a:pt x="60286" y="57824"/>
                </a:lnTo>
                <a:lnTo>
                  <a:pt x="74857" y="26941"/>
                </a:lnTo>
                <a:cubicBezTo>
                  <a:pt x="75651" y="25176"/>
                  <a:pt x="76873" y="24294"/>
                  <a:pt x="78524" y="24294"/>
                </a:cubicBezTo>
                <a:lnTo>
                  <a:pt x="78524" y="24294"/>
                </a:lnTo>
                <a:cubicBezTo>
                  <a:pt x="80175" y="24412"/>
                  <a:pt x="81397" y="25294"/>
                  <a:pt x="82190" y="26941"/>
                </a:cubicBezTo>
                <a:lnTo>
                  <a:pt x="82190" y="26941"/>
                </a:lnTo>
                <a:lnTo>
                  <a:pt x="96810" y="57824"/>
                </a:lnTo>
                <a:cubicBezTo>
                  <a:pt x="97825" y="59706"/>
                  <a:pt x="98175" y="61725"/>
                  <a:pt x="97857" y="63882"/>
                </a:cubicBezTo>
                <a:lnTo>
                  <a:pt x="97857" y="63882"/>
                </a:lnTo>
                <a:cubicBezTo>
                  <a:pt x="96937" y="68196"/>
                  <a:pt x="94730" y="71745"/>
                  <a:pt x="91238" y="74529"/>
                </a:cubicBezTo>
                <a:lnTo>
                  <a:pt x="91238" y="74529"/>
                </a:lnTo>
                <a:cubicBezTo>
                  <a:pt x="87683" y="77275"/>
                  <a:pt x="83444" y="78725"/>
                  <a:pt x="78524" y="78882"/>
                </a:cubicBezTo>
                <a:lnTo>
                  <a:pt x="78524" y="78882"/>
                </a:lnTo>
                <a:moveTo>
                  <a:pt x="19429" y="37176"/>
                </a:moveTo>
                <a:lnTo>
                  <a:pt x="19429" y="37176"/>
                </a:lnTo>
                <a:lnTo>
                  <a:pt x="8238" y="60647"/>
                </a:lnTo>
                <a:lnTo>
                  <a:pt x="30476" y="60647"/>
                </a:lnTo>
                <a:lnTo>
                  <a:pt x="19429" y="37176"/>
                </a:lnTo>
                <a:moveTo>
                  <a:pt x="95" y="63882"/>
                </a:moveTo>
                <a:lnTo>
                  <a:pt x="95" y="63882"/>
                </a:lnTo>
                <a:cubicBezTo>
                  <a:pt x="-190" y="61725"/>
                  <a:pt x="175" y="59706"/>
                  <a:pt x="1190" y="57824"/>
                </a:cubicBezTo>
                <a:lnTo>
                  <a:pt x="1190" y="57824"/>
                </a:lnTo>
                <a:lnTo>
                  <a:pt x="15762" y="26941"/>
                </a:lnTo>
                <a:cubicBezTo>
                  <a:pt x="16587" y="25176"/>
                  <a:pt x="17810" y="24294"/>
                  <a:pt x="19429" y="24294"/>
                </a:cubicBezTo>
                <a:lnTo>
                  <a:pt x="19429" y="24294"/>
                </a:lnTo>
                <a:cubicBezTo>
                  <a:pt x="21079" y="24412"/>
                  <a:pt x="22317" y="25294"/>
                  <a:pt x="23143" y="26941"/>
                </a:cubicBezTo>
                <a:lnTo>
                  <a:pt x="23143" y="26941"/>
                </a:lnTo>
                <a:lnTo>
                  <a:pt x="37714" y="57824"/>
                </a:lnTo>
                <a:cubicBezTo>
                  <a:pt x="38730" y="59706"/>
                  <a:pt x="39079" y="61725"/>
                  <a:pt x="38762" y="63882"/>
                </a:cubicBezTo>
                <a:lnTo>
                  <a:pt x="38762" y="63882"/>
                </a:lnTo>
                <a:cubicBezTo>
                  <a:pt x="37841" y="68196"/>
                  <a:pt x="35603" y="71745"/>
                  <a:pt x="32048" y="74529"/>
                </a:cubicBezTo>
                <a:lnTo>
                  <a:pt x="32048" y="74529"/>
                </a:lnTo>
                <a:cubicBezTo>
                  <a:pt x="28556" y="77275"/>
                  <a:pt x="24349" y="78725"/>
                  <a:pt x="19429" y="78882"/>
                </a:cubicBezTo>
                <a:lnTo>
                  <a:pt x="19429" y="78882"/>
                </a:lnTo>
                <a:cubicBezTo>
                  <a:pt x="14540" y="78725"/>
                  <a:pt x="10302" y="77275"/>
                  <a:pt x="6714" y="74529"/>
                </a:cubicBezTo>
                <a:lnTo>
                  <a:pt x="6714" y="74529"/>
                </a:lnTo>
                <a:cubicBezTo>
                  <a:pt x="3222" y="71745"/>
                  <a:pt x="1016" y="68196"/>
                  <a:pt x="95" y="63882"/>
                </a:cubicBezTo>
                <a:lnTo>
                  <a:pt x="95" y="63882"/>
                </a:lnTo>
              </a:path>
            </a:pathLst>
          </a:custGeom>
          <a:solidFill>
            <a:srgbClr val="B4834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368769-71"/>
          <p:cNvSpPr/>
          <p:nvPr/>
        </p:nvSpPr>
        <p:spPr>
          <a:xfrm>
            <a:off x="401613" y="4920853"/>
            <a:ext cx="96887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879"/>
                  <a:pt x="6067" y="95879"/>
                  <a:pt x="8400" y="94182"/>
                </a:cubicBezTo>
                <a:lnTo>
                  <a:pt x="8400" y="94182"/>
                </a:lnTo>
                <a:lnTo>
                  <a:pt x="20100" y="83545"/>
                </a:lnTo>
                <a:lnTo>
                  <a:pt x="34000" y="83545"/>
                </a:lnTo>
                <a:cubicBezTo>
                  <a:pt x="44400" y="83424"/>
                  <a:pt x="53900" y="80879"/>
                  <a:pt x="62500" y="75909"/>
                </a:cubicBezTo>
                <a:lnTo>
                  <a:pt x="62500" y="75909"/>
                </a:lnTo>
                <a:cubicBezTo>
                  <a:pt x="63633" y="75121"/>
                  <a:pt x="64000" y="74242"/>
                  <a:pt x="63600" y="73273"/>
                </a:cubicBezTo>
                <a:lnTo>
                  <a:pt x="63600" y="73273"/>
                </a:lnTo>
                <a:cubicBezTo>
                  <a:pt x="63200" y="72303"/>
                  <a:pt x="62300" y="71758"/>
                  <a:pt x="60900" y="71636"/>
                </a:cubicBezTo>
                <a:lnTo>
                  <a:pt x="60900" y="71636"/>
                </a:lnTo>
                <a:cubicBezTo>
                  <a:pt x="59833" y="71455"/>
                  <a:pt x="59233" y="7087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76900" y="63727"/>
                </a:lnTo>
                <a:cubicBezTo>
                  <a:pt x="77433" y="63485"/>
                  <a:pt x="77900" y="63242"/>
                  <a:pt x="78300" y="63000"/>
                </a:cubicBezTo>
                <a:lnTo>
                  <a:pt x="78300" y="63000"/>
                </a:lnTo>
                <a:lnTo>
                  <a:pt x="83100" y="58727"/>
                </a:lnTo>
                <a:cubicBezTo>
                  <a:pt x="84033" y="57758"/>
                  <a:pt x="84233" y="56697"/>
                  <a:pt x="83700" y="55545"/>
                </a:cubicBezTo>
                <a:lnTo>
                  <a:pt x="83700" y="55545"/>
                </a:lnTo>
                <a:cubicBezTo>
                  <a:pt x="83167" y="54455"/>
                  <a:pt x="82133" y="53848"/>
                  <a:pt x="80600" y="53727"/>
                </a:cubicBezTo>
                <a:lnTo>
                  <a:pt x="806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6400" y="44000"/>
                </a:lnTo>
                <a:cubicBezTo>
                  <a:pt x="97333" y="43758"/>
                  <a:pt x="98000" y="43333"/>
                  <a:pt x="98400" y="42727"/>
                </a:cubicBezTo>
                <a:lnTo>
                  <a:pt x="98400" y="42727"/>
                </a:lnTo>
                <a:cubicBezTo>
                  <a:pt x="100600" y="38727"/>
                  <a:pt x="101700" y="34424"/>
                  <a:pt x="101700" y="29818"/>
                </a:cubicBezTo>
                <a:lnTo>
                  <a:pt x="101700" y="29818"/>
                </a:lnTo>
                <a:cubicBezTo>
                  <a:pt x="101567" y="21879"/>
                  <a:pt x="98500" y="15121"/>
                  <a:pt x="92500" y="9545"/>
                </a:cubicBezTo>
                <a:lnTo>
                  <a:pt x="92500" y="9545"/>
                </a:lnTo>
                <a:lnTo>
                  <a:pt x="91300" y="8364"/>
                </a:lnTo>
                <a:cubicBezTo>
                  <a:pt x="85100" y="2909"/>
                  <a:pt x="77633" y="121"/>
                  <a:pt x="68900" y="0"/>
                </a:cubicBezTo>
                <a:lnTo>
                  <a:pt x="68900" y="0"/>
                </a:lnTo>
                <a:cubicBezTo>
                  <a:pt x="60167" y="121"/>
                  <a:pt x="52733" y="2909"/>
                  <a:pt x="46600" y="8364"/>
                </a:cubicBezTo>
                <a:lnTo>
                  <a:pt x="46600" y="8364"/>
                </a:lnTo>
                <a:lnTo>
                  <a:pt x="25200" y="27818"/>
                </a:lnTo>
                <a:cubicBezTo>
                  <a:pt x="20267" y="32242"/>
                  <a:pt x="16500" y="37394"/>
                  <a:pt x="13900" y="43273"/>
                </a:cubicBezTo>
                <a:lnTo>
                  <a:pt x="13900" y="43273"/>
                </a:lnTo>
                <a:cubicBezTo>
                  <a:pt x="11167" y="49091"/>
                  <a:pt x="9800" y="55182"/>
                  <a:pt x="9800" y="61545"/>
                </a:cubicBezTo>
                <a:lnTo>
                  <a:pt x="9800" y="61545"/>
                </a:lnTo>
                <a:lnTo>
                  <a:pt x="9800" y="71818"/>
                </a:lnTo>
                <a:lnTo>
                  <a:pt x="48800" y="36545"/>
                </a:lnTo>
                <a:cubicBezTo>
                  <a:pt x="50333" y="35394"/>
                  <a:pt x="51833" y="35394"/>
                  <a:pt x="53300" y="36545"/>
                </a:cubicBezTo>
                <a:lnTo>
                  <a:pt x="53300" y="36545"/>
                </a:lnTo>
                <a:cubicBezTo>
                  <a:pt x="54433" y="37636"/>
                  <a:pt x="54567" y="3887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8B6B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68816-73"/>
          <p:cNvSpPr/>
          <p:nvPr/>
        </p:nvSpPr>
        <p:spPr>
          <a:xfrm>
            <a:off x="6887468" y="493037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368818-74"/>
          <p:cNvSpPr/>
          <p:nvPr/>
        </p:nvSpPr>
        <p:spPr>
          <a:xfrm>
            <a:off x="7354491" y="493037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366807-4"/>
          <p:cNvSpPr txBox="1"/>
          <p:nvPr/>
        </p:nvSpPr>
        <p:spPr>
          <a:xfrm>
            <a:off x="478631" y="186928"/>
            <a:ext cx="1715616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1450">
              <a:lnSpc>
                <a:spcPct val="100000"/>
              </a:lnSpc>
            </a:pPr>
            <a:r>
              <a:rPr b="1" sz="900" spc="113">
                <a:solidFill>
                  <a:srgbClr val="8B5A2B"/>
                </a:solidFill>
                <a:latin typeface="Times New Roman"/>
                <a:ea typeface="Times New Roman"/>
                <a:cs typeface="Times New Roman"/>
              </a:rPr>
              <a:t>第五章 · 一元一次方程</a:t>
            </a:r>
            <a:endParaRPr/>
          </a:p>
        </p:txBody>
      </p:sp>
      <p:sp>
        <p:nvSpPr>
          <p:cNvPr id="14" name="el-1785511366824-8"/>
          <p:cNvSpPr txBox="1"/>
          <p:nvPr/>
        </p:nvSpPr>
        <p:spPr>
          <a:xfrm>
            <a:off x="2308547" y="170259"/>
            <a:ext cx="1364456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5F3F28"/>
                </a:solidFill>
                <a:latin typeface="Times New Roman"/>
                <a:ea typeface="Times New Roman"/>
                <a:cs typeface="Times New Roman"/>
              </a:rPr>
              <a:t>5.3 实际问题与方程</a:t>
            </a:r>
            <a:endParaRPr/>
          </a:p>
        </p:txBody>
      </p:sp>
      <p:sp>
        <p:nvSpPr>
          <p:cNvPr id="15" name="el-1785511366820-6"/>
          <p:cNvSpPr txBox="1"/>
          <p:nvPr/>
        </p:nvSpPr>
        <p:spPr>
          <a:xfrm>
            <a:off x="400050" y="4916091"/>
            <a:ext cx="1104900" cy="119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3584">
              <a:lnSpc>
                <a:spcPct val="100000"/>
              </a:lnSpc>
            </a:pPr>
            <a:r>
              <a:rPr sz="780" spc="28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人教版 · 七年级上册</a:t>
            </a:r>
            <a:endParaRPr/>
          </a:p>
        </p:txBody>
      </p:sp>
      <p:sp>
        <p:nvSpPr>
          <p:cNvPr id="16" name="el-1785511366843-9"/>
          <p:cNvSpPr txBox="1"/>
          <p:nvPr/>
        </p:nvSpPr>
        <p:spPr>
          <a:xfrm>
            <a:off x="7001768" y="4916091"/>
            <a:ext cx="374154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11 / 12</a:t>
            </a:r>
            <a:endParaRPr/>
          </a:p>
        </p:txBody>
      </p:sp>
      <p:sp>
        <p:nvSpPr>
          <p:cNvPr id="17" name="el-1785511366843-10"/>
          <p:cNvSpPr txBox="1"/>
          <p:nvPr/>
        </p:nvSpPr>
        <p:spPr>
          <a:xfrm>
            <a:off x="7468791" y="4916091"/>
            <a:ext cx="1325166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5.3 实际问题与一元一次方程</a:t>
            </a:r>
            <a:endParaRPr/>
          </a:p>
        </p:txBody>
      </p:sp>
      <p:sp>
        <p:nvSpPr>
          <p:cNvPr id="18" name="el-1785511366907-14"/>
          <p:cNvSpPr/>
          <p:nvPr/>
        </p:nvSpPr>
        <p:spPr>
          <a:xfrm>
            <a:off x="400050" y="557213"/>
            <a:ext cx="314325" cy="314325"/>
          </a:xfrm>
          <a:prstGeom prst="ellipse">
            <a:avLst/>
          </a:prstGeom>
          <a:solidFill>
            <a:srgbClr val="B4834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368820-75"/>
          <p:cNvSpPr/>
          <p:nvPr/>
        </p:nvSpPr>
        <p:spPr>
          <a:xfrm>
            <a:off x="444698" y="626864"/>
            <a:ext cx="225028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944"/>
                </a:moveTo>
                <a:lnTo>
                  <a:pt x="0" y="10944"/>
                </a:lnTo>
                <a:cubicBezTo>
                  <a:pt x="111" y="7907"/>
                  <a:pt x="903" y="5315"/>
                  <a:pt x="2375" y="3167"/>
                </a:cubicBezTo>
                <a:lnTo>
                  <a:pt x="2375" y="3167"/>
                </a:lnTo>
                <a:lnTo>
                  <a:pt x="2375" y="3167"/>
                </a:lnTo>
                <a:cubicBezTo>
                  <a:pt x="3986" y="1204"/>
                  <a:pt x="5931" y="148"/>
                  <a:pt x="8208" y="0"/>
                </a:cubicBezTo>
                <a:lnTo>
                  <a:pt x="8208" y="0"/>
                </a:lnTo>
                <a:lnTo>
                  <a:pt x="24625" y="0"/>
                </a:lnTo>
                <a:cubicBezTo>
                  <a:pt x="26903" y="148"/>
                  <a:pt x="28833" y="1204"/>
                  <a:pt x="30417" y="3167"/>
                </a:cubicBezTo>
                <a:lnTo>
                  <a:pt x="30417" y="3167"/>
                </a:lnTo>
                <a:cubicBezTo>
                  <a:pt x="31889" y="5315"/>
                  <a:pt x="32694" y="7907"/>
                  <a:pt x="32833" y="10944"/>
                </a:cubicBezTo>
                <a:lnTo>
                  <a:pt x="32833" y="10944"/>
                </a:lnTo>
                <a:lnTo>
                  <a:pt x="32833" y="14611"/>
                </a:lnTo>
                <a:lnTo>
                  <a:pt x="65625" y="14611"/>
                </a:lnTo>
                <a:lnTo>
                  <a:pt x="65625" y="10944"/>
                </a:lnTo>
                <a:cubicBezTo>
                  <a:pt x="65736" y="7907"/>
                  <a:pt x="66528" y="5315"/>
                  <a:pt x="68000" y="3167"/>
                </a:cubicBezTo>
                <a:lnTo>
                  <a:pt x="68000" y="3167"/>
                </a:lnTo>
                <a:cubicBezTo>
                  <a:pt x="69611" y="1204"/>
                  <a:pt x="71556" y="148"/>
                  <a:pt x="73833" y="0"/>
                </a:cubicBezTo>
                <a:lnTo>
                  <a:pt x="73833" y="0"/>
                </a:lnTo>
                <a:lnTo>
                  <a:pt x="90250" y="0"/>
                </a:lnTo>
                <a:cubicBezTo>
                  <a:pt x="92528" y="148"/>
                  <a:pt x="94458" y="1204"/>
                  <a:pt x="96042" y="3167"/>
                </a:cubicBezTo>
                <a:lnTo>
                  <a:pt x="96042" y="3167"/>
                </a:lnTo>
                <a:cubicBezTo>
                  <a:pt x="97514" y="5315"/>
                  <a:pt x="98319" y="7907"/>
                  <a:pt x="98458" y="10944"/>
                </a:cubicBezTo>
                <a:lnTo>
                  <a:pt x="98458" y="10944"/>
                </a:lnTo>
                <a:lnTo>
                  <a:pt x="98458" y="32833"/>
                </a:lnTo>
                <a:cubicBezTo>
                  <a:pt x="98319" y="35870"/>
                  <a:pt x="97514" y="38444"/>
                  <a:pt x="96042" y="40556"/>
                </a:cubicBezTo>
                <a:lnTo>
                  <a:pt x="96042" y="40556"/>
                </a:lnTo>
                <a:cubicBezTo>
                  <a:pt x="94458" y="42519"/>
                  <a:pt x="92528" y="43593"/>
                  <a:pt x="90250" y="43778"/>
                </a:cubicBezTo>
                <a:lnTo>
                  <a:pt x="90250" y="43778"/>
                </a:lnTo>
                <a:lnTo>
                  <a:pt x="73833" y="43778"/>
                </a:lnTo>
                <a:cubicBezTo>
                  <a:pt x="71556" y="43593"/>
                  <a:pt x="69611" y="42519"/>
                  <a:pt x="68000" y="40556"/>
                </a:cubicBezTo>
                <a:lnTo>
                  <a:pt x="68000" y="40556"/>
                </a:lnTo>
                <a:cubicBezTo>
                  <a:pt x="66528" y="38444"/>
                  <a:pt x="65736" y="35870"/>
                  <a:pt x="65625" y="32833"/>
                </a:cubicBezTo>
                <a:lnTo>
                  <a:pt x="65625" y="32833"/>
                </a:lnTo>
                <a:lnTo>
                  <a:pt x="65625" y="29167"/>
                </a:lnTo>
                <a:lnTo>
                  <a:pt x="32833" y="29167"/>
                </a:lnTo>
                <a:lnTo>
                  <a:pt x="32833" y="32833"/>
                </a:lnTo>
                <a:cubicBezTo>
                  <a:pt x="32833" y="33278"/>
                  <a:pt x="32833" y="33648"/>
                  <a:pt x="32833" y="33944"/>
                </a:cubicBezTo>
                <a:lnTo>
                  <a:pt x="32833" y="33944"/>
                </a:lnTo>
                <a:lnTo>
                  <a:pt x="46500" y="58333"/>
                </a:lnTo>
                <a:lnTo>
                  <a:pt x="62875" y="58333"/>
                </a:lnTo>
                <a:cubicBezTo>
                  <a:pt x="65153" y="58481"/>
                  <a:pt x="67097" y="59537"/>
                  <a:pt x="68708" y="61500"/>
                </a:cubicBezTo>
                <a:lnTo>
                  <a:pt x="68708" y="61500"/>
                </a:lnTo>
                <a:cubicBezTo>
                  <a:pt x="70181" y="63648"/>
                  <a:pt x="70972" y="66241"/>
                  <a:pt x="71083" y="69278"/>
                </a:cubicBezTo>
                <a:lnTo>
                  <a:pt x="71083" y="69278"/>
                </a:lnTo>
                <a:lnTo>
                  <a:pt x="71083" y="91167"/>
                </a:lnTo>
                <a:cubicBezTo>
                  <a:pt x="70972" y="94204"/>
                  <a:pt x="70181" y="96778"/>
                  <a:pt x="68708" y="98889"/>
                </a:cubicBezTo>
                <a:lnTo>
                  <a:pt x="68708" y="98889"/>
                </a:lnTo>
                <a:cubicBezTo>
                  <a:pt x="67097" y="100852"/>
                  <a:pt x="65153" y="101926"/>
                  <a:pt x="62875" y="102111"/>
                </a:cubicBezTo>
                <a:lnTo>
                  <a:pt x="62875" y="102111"/>
                </a:lnTo>
                <a:lnTo>
                  <a:pt x="46500" y="102111"/>
                </a:lnTo>
                <a:cubicBezTo>
                  <a:pt x="44222" y="101926"/>
                  <a:pt x="42278" y="100852"/>
                  <a:pt x="40667" y="98889"/>
                </a:cubicBezTo>
                <a:lnTo>
                  <a:pt x="40667" y="98889"/>
                </a:lnTo>
                <a:cubicBezTo>
                  <a:pt x="39194" y="96778"/>
                  <a:pt x="38403" y="94204"/>
                  <a:pt x="38292" y="91167"/>
                </a:cubicBezTo>
                <a:lnTo>
                  <a:pt x="38292" y="91167"/>
                </a:lnTo>
                <a:lnTo>
                  <a:pt x="38292" y="69278"/>
                </a:lnTo>
                <a:cubicBezTo>
                  <a:pt x="38292" y="68833"/>
                  <a:pt x="38292" y="68444"/>
                  <a:pt x="38292" y="68111"/>
                </a:cubicBezTo>
                <a:lnTo>
                  <a:pt x="38292" y="68111"/>
                </a:lnTo>
                <a:lnTo>
                  <a:pt x="24625" y="43778"/>
                </a:lnTo>
                <a:lnTo>
                  <a:pt x="8208" y="43778"/>
                </a:lnTo>
                <a:cubicBezTo>
                  <a:pt x="5931" y="43593"/>
                  <a:pt x="3986" y="42519"/>
                  <a:pt x="2375" y="40556"/>
                </a:cubicBezTo>
                <a:lnTo>
                  <a:pt x="2375" y="40556"/>
                </a:lnTo>
                <a:cubicBezTo>
                  <a:pt x="903" y="38444"/>
                  <a:pt x="111" y="35870"/>
                  <a:pt x="0" y="32833"/>
                </a:cubicBezTo>
                <a:lnTo>
                  <a:pt x="0" y="32833"/>
                </a:lnTo>
                <a:lnTo>
                  <a:pt x="0" y="10944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366895-13"/>
          <p:cNvSpPr/>
          <p:nvPr/>
        </p:nvSpPr>
        <p:spPr>
          <a:xfrm>
            <a:off x="3197721" y="623888"/>
            <a:ext cx="1403747" cy="180975"/>
          </a:xfrm>
          <a:prstGeom prst="roundRect">
            <a:avLst>
              <a:gd name="adj" fmla="val 50000"/>
            </a:avLst>
          </a:prstGeom>
          <a:solidFill>
            <a:srgbClr val="A0785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366919-15"/>
          <p:cNvSpPr/>
          <p:nvPr/>
        </p:nvSpPr>
        <p:spPr>
          <a:xfrm>
            <a:off x="400050" y="985838"/>
            <a:ext cx="8343900" cy="328613"/>
          </a:xfrm>
          <a:prstGeom prst="roundRect">
            <a:avLst>
              <a:gd name="adj" fmla="val 28986"/>
            </a:avLst>
          </a:prstGeom>
          <a:solidFill>
            <a:srgbClr val="FFF5EB">
              <a:alpha val="30000"/>
            </a:srgbClr>
          </a:solidFill>
          <a:ln w="7144" algn="in">
            <a:solidFill>
              <a:srgbClr val="B4834A">
                <a:alpha val="15000"/>
              </a:srgbClr>
            </a:solidFill>
            <a:prstDash val="solid"/>
          </a:ln>
          <a:effectLst>
            <a:outerShdw blurRad="42863" dist="14288" dir="5400000" sx="100000" sy="100000" kx="0" ky="0" algn="ctr">
              <a:srgbClr val="644628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el-1785511367009-18"/>
          <p:cNvSpPr/>
          <p:nvPr/>
        </p:nvSpPr>
        <p:spPr>
          <a:xfrm>
            <a:off x="2173486" y="1050131"/>
            <a:ext cx="785813" cy="200025"/>
          </a:xfrm>
          <a:prstGeom prst="roundRect">
            <a:avLst>
              <a:gd name="adj" fmla="val 50000"/>
            </a:avLst>
          </a:prstGeom>
          <a:solidFill>
            <a:srgbClr val="B4834A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367195-39"/>
          <p:cNvSpPr/>
          <p:nvPr/>
        </p:nvSpPr>
        <p:spPr>
          <a:xfrm>
            <a:off x="2230636" y="1064419"/>
            <a:ext cx="171450" cy="171450"/>
          </a:xfrm>
          <a:prstGeom prst="ellipse">
            <a:avLst/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368822-76"/>
          <p:cNvSpPr/>
          <p:nvPr/>
        </p:nvSpPr>
        <p:spPr>
          <a:xfrm>
            <a:off x="2973586" y="1091803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4834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367017-19"/>
          <p:cNvSpPr/>
          <p:nvPr/>
        </p:nvSpPr>
        <p:spPr>
          <a:xfrm>
            <a:off x="3112889" y="1050131"/>
            <a:ext cx="785813" cy="200025"/>
          </a:xfrm>
          <a:prstGeom prst="roundRect">
            <a:avLst>
              <a:gd name="adj" fmla="val 50000"/>
            </a:avLst>
          </a:prstGeom>
          <a:solidFill>
            <a:srgbClr val="B4834A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367198-41"/>
          <p:cNvSpPr/>
          <p:nvPr/>
        </p:nvSpPr>
        <p:spPr>
          <a:xfrm>
            <a:off x="3170039" y="1064419"/>
            <a:ext cx="171450" cy="171450"/>
          </a:xfrm>
          <a:prstGeom prst="ellipse">
            <a:avLst/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368824-77"/>
          <p:cNvSpPr/>
          <p:nvPr/>
        </p:nvSpPr>
        <p:spPr>
          <a:xfrm>
            <a:off x="3912989" y="1091803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4834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367025-20"/>
          <p:cNvSpPr/>
          <p:nvPr/>
        </p:nvSpPr>
        <p:spPr>
          <a:xfrm>
            <a:off x="4052292" y="1050131"/>
            <a:ext cx="671513" cy="200025"/>
          </a:xfrm>
          <a:prstGeom prst="roundRect">
            <a:avLst>
              <a:gd name="adj" fmla="val 50000"/>
            </a:avLst>
          </a:prstGeom>
          <a:solidFill>
            <a:srgbClr val="B4834A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367201-43"/>
          <p:cNvSpPr/>
          <p:nvPr/>
        </p:nvSpPr>
        <p:spPr>
          <a:xfrm>
            <a:off x="4109442" y="1064419"/>
            <a:ext cx="171450" cy="171450"/>
          </a:xfrm>
          <a:prstGeom prst="ellipse">
            <a:avLst/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368831-78"/>
          <p:cNvSpPr/>
          <p:nvPr/>
        </p:nvSpPr>
        <p:spPr>
          <a:xfrm>
            <a:off x="4738092" y="1091803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4834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367099-21"/>
          <p:cNvSpPr/>
          <p:nvPr/>
        </p:nvSpPr>
        <p:spPr>
          <a:xfrm>
            <a:off x="4877395" y="1050131"/>
            <a:ext cx="671513" cy="200025"/>
          </a:xfrm>
          <a:prstGeom prst="roundRect">
            <a:avLst>
              <a:gd name="adj" fmla="val 50000"/>
            </a:avLst>
          </a:prstGeom>
          <a:solidFill>
            <a:srgbClr val="B4834A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367204-45"/>
          <p:cNvSpPr/>
          <p:nvPr/>
        </p:nvSpPr>
        <p:spPr>
          <a:xfrm>
            <a:off x="4934545" y="1064419"/>
            <a:ext cx="171450" cy="171450"/>
          </a:xfrm>
          <a:prstGeom prst="ellipse">
            <a:avLst/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368832-79"/>
          <p:cNvSpPr/>
          <p:nvPr/>
        </p:nvSpPr>
        <p:spPr>
          <a:xfrm>
            <a:off x="5563195" y="1091803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4834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367102-22"/>
          <p:cNvSpPr/>
          <p:nvPr/>
        </p:nvSpPr>
        <p:spPr>
          <a:xfrm>
            <a:off x="5702498" y="1050131"/>
            <a:ext cx="557213" cy="200025"/>
          </a:xfrm>
          <a:prstGeom prst="roundRect">
            <a:avLst>
              <a:gd name="adj" fmla="val 50000"/>
            </a:avLst>
          </a:prstGeom>
          <a:solidFill>
            <a:srgbClr val="B4834A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367207-47"/>
          <p:cNvSpPr/>
          <p:nvPr/>
        </p:nvSpPr>
        <p:spPr>
          <a:xfrm>
            <a:off x="5759648" y="1064419"/>
            <a:ext cx="171450" cy="171450"/>
          </a:xfrm>
          <a:prstGeom prst="ellipse">
            <a:avLst/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368834-80"/>
          <p:cNvSpPr/>
          <p:nvPr/>
        </p:nvSpPr>
        <p:spPr>
          <a:xfrm>
            <a:off x="6273998" y="1091803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4834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367105-23"/>
          <p:cNvSpPr/>
          <p:nvPr/>
        </p:nvSpPr>
        <p:spPr>
          <a:xfrm>
            <a:off x="6413302" y="1050131"/>
            <a:ext cx="557213" cy="200025"/>
          </a:xfrm>
          <a:prstGeom prst="roundRect">
            <a:avLst>
              <a:gd name="adj" fmla="val 50000"/>
            </a:avLst>
          </a:prstGeom>
          <a:solidFill>
            <a:srgbClr val="B4834A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367209-49"/>
          <p:cNvSpPr/>
          <p:nvPr/>
        </p:nvSpPr>
        <p:spPr>
          <a:xfrm>
            <a:off x="6470452" y="1064419"/>
            <a:ext cx="171450" cy="171450"/>
          </a:xfrm>
          <a:prstGeom prst="ellipse">
            <a:avLst/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1366985-16"/>
          <p:cNvSpPr/>
          <p:nvPr/>
        </p:nvSpPr>
        <p:spPr>
          <a:xfrm>
            <a:off x="400050" y="1414463"/>
            <a:ext cx="4100513" cy="3386138"/>
          </a:xfrm>
          <a:prstGeom prst="roundRect">
            <a:avLst>
              <a:gd name="adj" fmla="val 2813"/>
            </a:avLst>
          </a:prstGeom>
          <a:solidFill>
            <a:srgbClr val="FFF5EB">
              <a:alpha val="30000"/>
            </a:srgbClr>
          </a:solidFill>
          <a:ln w="7144" algn="in">
            <a:solidFill>
              <a:srgbClr val="B4834A">
                <a:alpha val="15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6446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40" name="el-1785511367216-50"/>
          <p:cNvCxnSpPr/>
          <p:nvPr/>
        </p:nvCxnSpPr>
        <p:spPr>
          <a:xfrm>
            <a:off x="535781" y="1738313"/>
            <a:ext cx="3829050" cy="914"/>
          </a:xfrm>
          <a:prstGeom prst="line">
            <a:avLst/>
          </a:prstGeom>
          <a:ln w="14288" cap="flat">
            <a:solidFill>
              <a:srgbClr val="B4834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5511368837-81"/>
          <p:cNvSpPr/>
          <p:nvPr/>
        </p:nvSpPr>
        <p:spPr>
          <a:xfrm>
            <a:off x="535781" y="1549598"/>
            <a:ext cx="17859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05" y="12615"/>
                </a:moveTo>
                <a:lnTo>
                  <a:pt x="11105" y="12615"/>
                </a:lnTo>
                <a:cubicBezTo>
                  <a:pt x="11211" y="7795"/>
                  <a:pt x="12649" y="4179"/>
                  <a:pt x="15421" y="1769"/>
                </a:cubicBezTo>
                <a:lnTo>
                  <a:pt x="15421" y="1769"/>
                </a:lnTo>
                <a:cubicBezTo>
                  <a:pt x="18298" y="-590"/>
                  <a:pt x="21175" y="-590"/>
                  <a:pt x="24053" y="1769"/>
                </a:cubicBezTo>
                <a:lnTo>
                  <a:pt x="24053" y="1769"/>
                </a:lnTo>
                <a:cubicBezTo>
                  <a:pt x="26825" y="4179"/>
                  <a:pt x="28263" y="7795"/>
                  <a:pt x="28368" y="12615"/>
                </a:cubicBezTo>
                <a:lnTo>
                  <a:pt x="28368" y="12615"/>
                </a:lnTo>
                <a:cubicBezTo>
                  <a:pt x="28263" y="17436"/>
                  <a:pt x="26825" y="21051"/>
                  <a:pt x="24053" y="23462"/>
                </a:cubicBezTo>
                <a:lnTo>
                  <a:pt x="24053" y="23462"/>
                </a:lnTo>
                <a:cubicBezTo>
                  <a:pt x="21175" y="25872"/>
                  <a:pt x="18298" y="25872"/>
                  <a:pt x="15421" y="23462"/>
                </a:cubicBezTo>
                <a:lnTo>
                  <a:pt x="15421" y="23462"/>
                </a:lnTo>
                <a:cubicBezTo>
                  <a:pt x="12649" y="21051"/>
                  <a:pt x="11211" y="17436"/>
                  <a:pt x="11105" y="12615"/>
                </a:cubicBezTo>
                <a:lnTo>
                  <a:pt x="11105" y="12615"/>
                </a:lnTo>
                <a:moveTo>
                  <a:pt x="9895" y="48231"/>
                </a:moveTo>
                <a:lnTo>
                  <a:pt x="9895" y="48231"/>
                </a:lnTo>
                <a:cubicBezTo>
                  <a:pt x="8351" y="50795"/>
                  <a:pt x="7526" y="53949"/>
                  <a:pt x="7421" y="57692"/>
                </a:cubicBezTo>
                <a:lnTo>
                  <a:pt x="7421" y="57692"/>
                </a:lnTo>
                <a:cubicBezTo>
                  <a:pt x="7526" y="61436"/>
                  <a:pt x="8351" y="64590"/>
                  <a:pt x="9895" y="67154"/>
                </a:cubicBezTo>
                <a:lnTo>
                  <a:pt x="9895" y="67154"/>
                </a:lnTo>
                <a:lnTo>
                  <a:pt x="9895" y="48231"/>
                </a:lnTo>
                <a:moveTo>
                  <a:pt x="32053" y="36923"/>
                </a:moveTo>
                <a:lnTo>
                  <a:pt x="32053" y="36923"/>
                </a:lnTo>
                <a:cubicBezTo>
                  <a:pt x="27351" y="43282"/>
                  <a:pt x="24895" y="51410"/>
                  <a:pt x="24684" y="61308"/>
                </a:cubicBezTo>
                <a:lnTo>
                  <a:pt x="24684" y="61308"/>
                </a:lnTo>
                <a:cubicBezTo>
                  <a:pt x="24789" y="69103"/>
                  <a:pt x="26439" y="75923"/>
                  <a:pt x="29632" y="81769"/>
                </a:cubicBezTo>
                <a:lnTo>
                  <a:pt x="29632" y="81769"/>
                </a:lnTo>
                <a:lnTo>
                  <a:pt x="29632" y="86538"/>
                </a:lnTo>
                <a:cubicBezTo>
                  <a:pt x="29632" y="88641"/>
                  <a:pt x="29158" y="90359"/>
                  <a:pt x="28211" y="91692"/>
                </a:cubicBezTo>
                <a:lnTo>
                  <a:pt x="28211" y="91692"/>
                </a:lnTo>
                <a:cubicBezTo>
                  <a:pt x="27298" y="93077"/>
                  <a:pt x="26123" y="93769"/>
                  <a:pt x="24684" y="93769"/>
                </a:cubicBezTo>
                <a:lnTo>
                  <a:pt x="24684" y="93769"/>
                </a:lnTo>
                <a:lnTo>
                  <a:pt x="14789" y="93769"/>
                </a:lnTo>
                <a:cubicBezTo>
                  <a:pt x="13351" y="93769"/>
                  <a:pt x="12175" y="93077"/>
                  <a:pt x="11263" y="91692"/>
                </a:cubicBezTo>
                <a:lnTo>
                  <a:pt x="11263" y="91692"/>
                </a:lnTo>
                <a:cubicBezTo>
                  <a:pt x="10351" y="90359"/>
                  <a:pt x="9895" y="88641"/>
                  <a:pt x="9895" y="86538"/>
                </a:cubicBezTo>
                <a:lnTo>
                  <a:pt x="9895" y="86538"/>
                </a:lnTo>
                <a:lnTo>
                  <a:pt x="9895" y="80462"/>
                </a:lnTo>
                <a:cubicBezTo>
                  <a:pt x="6912" y="78359"/>
                  <a:pt x="4544" y="75359"/>
                  <a:pt x="2789" y="71462"/>
                </a:cubicBezTo>
                <a:lnTo>
                  <a:pt x="2789" y="71462"/>
                </a:lnTo>
                <a:cubicBezTo>
                  <a:pt x="930" y="67410"/>
                  <a:pt x="0" y="62821"/>
                  <a:pt x="0" y="57692"/>
                </a:cubicBezTo>
                <a:lnTo>
                  <a:pt x="0" y="57692"/>
                </a:lnTo>
                <a:cubicBezTo>
                  <a:pt x="105" y="50462"/>
                  <a:pt x="1807" y="44538"/>
                  <a:pt x="5105" y="39923"/>
                </a:cubicBezTo>
                <a:lnTo>
                  <a:pt x="5105" y="39923"/>
                </a:lnTo>
                <a:cubicBezTo>
                  <a:pt x="8298" y="35103"/>
                  <a:pt x="12351" y="32615"/>
                  <a:pt x="17263" y="32462"/>
                </a:cubicBezTo>
                <a:lnTo>
                  <a:pt x="17263" y="32462"/>
                </a:lnTo>
                <a:lnTo>
                  <a:pt x="22211" y="32462"/>
                </a:lnTo>
                <a:cubicBezTo>
                  <a:pt x="26000" y="32615"/>
                  <a:pt x="29281" y="34103"/>
                  <a:pt x="32053" y="36923"/>
                </a:cubicBezTo>
                <a:lnTo>
                  <a:pt x="32053" y="36923"/>
                </a:lnTo>
                <a:moveTo>
                  <a:pt x="69105" y="86538"/>
                </a:moveTo>
                <a:lnTo>
                  <a:pt x="69105" y="86538"/>
                </a:lnTo>
                <a:lnTo>
                  <a:pt x="69105" y="81769"/>
                </a:lnTo>
                <a:cubicBezTo>
                  <a:pt x="72263" y="75923"/>
                  <a:pt x="73895" y="69103"/>
                  <a:pt x="74000" y="61308"/>
                </a:cubicBezTo>
                <a:lnTo>
                  <a:pt x="74000" y="61308"/>
                </a:lnTo>
                <a:cubicBezTo>
                  <a:pt x="73789" y="51410"/>
                  <a:pt x="71333" y="43282"/>
                  <a:pt x="66632" y="36923"/>
                </a:cubicBezTo>
                <a:lnTo>
                  <a:pt x="66632" y="36923"/>
                </a:lnTo>
                <a:cubicBezTo>
                  <a:pt x="69404" y="34103"/>
                  <a:pt x="72684" y="32615"/>
                  <a:pt x="76474" y="32462"/>
                </a:cubicBezTo>
                <a:lnTo>
                  <a:pt x="76474" y="32462"/>
                </a:lnTo>
                <a:lnTo>
                  <a:pt x="81421" y="32462"/>
                </a:lnTo>
                <a:cubicBezTo>
                  <a:pt x="86368" y="32615"/>
                  <a:pt x="90421" y="35103"/>
                  <a:pt x="93579" y="39923"/>
                </a:cubicBezTo>
                <a:lnTo>
                  <a:pt x="93579" y="39923"/>
                </a:lnTo>
                <a:cubicBezTo>
                  <a:pt x="96877" y="44538"/>
                  <a:pt x="98579" y="50462"/>
                  <a:pt x="98684" y="57692"/>
                </a:cubicBezTo>
                <a:lnTo>
                  <a:pt x="98684" y="57692"/>
                </a:lnTo>
                <a:cubicBezTo>
                  <a:pt x="98684" y="62821"/>
                  <a:pt x="97754" y="67410"/>
                  <a:pt x="95895" y="71462"/>
                </a:cubicBezTo>
                <a:lnTo>
                  <a:pt x="95895" y="71462"/>
                </a:lnTo>
                <a:cubicBezTo>
                  <a:pt x="94140" y="75359"/>
                  <a:pt x="91789" y="78359"/>
                  <a:pt x="88842" y="80462"/>
                </a:cubicBezTo>
                <a:lnTo>
                  <a:pt x="88842" y="80462"/>
                </a:lnTo>
                <a:lnTo>
                  <a:pt x="88842" y="86538"/>
                </a:lnTo>
                <a:cubicBezTo>
                  <a:pt x="88842" y="88641"/>
                  <a:pt x="88368" y="90359"/>
                  <a:pt x="87421" y="91692"/>
                </a:cubicBezTo>
                <a:lnTo>
                  <a:pt x="87421" y="91692"/>
                </a:lnTo>
                <a:cubicBezTo>
                  <a:pt x="86509" y="93077"/>
                  <a:pt x="85333" y="93769"/>
                  <a:pt x="83895" y="93769"/>
                </a:cubicBezTo>
                <a:lnTo>
                  <a:pt x="83895" y="93769"/>
                </a:lnTo>
                <a:lnTo>
                  <a:pt x="74000" y="93769"/>
                </a:lnTo>
                <a:cubicBezTo>
                  <a:pt x="72561" y="93769"/>
                  <a:pt x="71386" y="93077"/>
                  <a:pt x="70474" y="91692"/>
                </a:cubicBezTo>
                <a:lnTo>
                  <a:pt x="70474" y="91692"/>
                </a:lnTo>
                <a:cubicBezTo>
                  <a:pt x="69561" y="90359"/>
                  <a:pt x="69105" y="88641"/>
                  <a:pt x="69105" y="86538"/>
                </a:cubicBezTo>
                <a:lnTo>
                  <a:pt x="69105" y="86538"/>
                </a:lnTo>
                <a:moveTo>
                  <a:pt x="70316" y="12615"/>
                </a:moveTo>
                <a:lnTo>
                  <a:pt x="70316" y="12615"/>
                </a:lnTo>
                <a:cubicBezTo>
                  <a:pt x="70421" y="7795"/>
                  <a:pt x="71860" y="4179"/>
                  <a:pt x="74632" y="1769"/>
                </a:cubicBezTo>
                <a:lnTo>
                  <a:pt x="74632" y="1769"/>
                </a:lnTo>
                <a:cubicBezTo>
                  <a:pt x="77509" y="-590"/>
                  <a:pt x="80386" y="-590"/>
                  <a:pt x="83263" y="1769"/>
                </a:cubicBezTo>
                <a:lnTo>
                  <a:pt x="83263" y="1769"/>
                </a:lnTo>
                <a:cubicBezTo>
                  <a:pt x="86035" y="4179"/>
                  <a:pt x="87474" y="7795"/>
                  <a:pt x="87579" y="12615"/>
                </a:cubicBezTo>
                <a:lnTo>
                  <a:pt x="87579" y="12615"/>
                </a:lnTo>
                <a:cubicBezTo>
                  <a:pt x="87474" y="17436"/>
                  <a:pt x="86035" y="21051"/>
                  <a:pt x="83263" y="23462"/>
                </a:cubicBezTo>
                <a:lnTo>
                  <a:pt x="83263" y="23462"/>
                </a:lnTo>
                <a:cubicBezTo>
                  <a:pt x="80386" y="25872"/>
                  <a:pt x="77509" y="25872"/>
                  <a:pt x="74632" y="23462"/>
                </a:cubicBezTo>
                <a:lnTo>
                  <a:pt x="74632" y="23462"/>
                </a:lnTo>
                <a:cubicBezTo>
                  <a:pt x="71860" y="21051"/>
                  <a:pt x="70421" y="17436"/>
                  <a:pt x="70316" y="12615"/>
                </a:cubicBezTo>
                <a:lnTo>
                  <a:pt x="70316" y="12615"/>
                </a:lnTo>
                <a:moveTo>
                  <a:pt x="88842" y="48231"/>
                </a:moveTo>
                <a:lnTo>
                  <a:pt x="88842" y="48231"/>
                </a:lnTo>
                <a:lnTo>
                  <a:pt x="88842" y="67154"/>
                </a:lnTo>
                <a:cubicBezTo>
                  <a:pt x="90456" y="64590"/>
                  <a:pt x="91263" y="61436"/>
                  <a:pt x="91263" y="57692"/>
                </a:cubicBezTo>
                <a:lnTo>
                  <a:pt x="91263" y="57692"/>
                </a:lnTo>
                <a:cubicBezTo>
                  <a:pt x="91263" y="53949"/>
                  <a:pt x="90456" y="50795"/>
                  <a:pt x="88842" y="48231"/>
                </a:cubicBezTo>
                <a:lnTo>
                  <a:pt x="88842" y="48231"/>
                </a:lnTo>
                <a:moveTo>
                  <a:pt x="49368" y="0"/>
                </a:moveTo>
                <a:lnTo>
                  <a:pt x="49368" y="0"/>
                </a:lnTo>
                <a:cubicBezTo>
                  <a:pt x="53053" y="154"/>
                  <a:pt x="55877" y="2564"/>
                  <a:pt x="57842" y="7231"/>
                </a:cubicBezTo>
                <a:lnTo>
                  <a:pt x="57842" y="7231"/>
                </a:lnTo>
                <a:cubicBezTo>
                  <a:pt x="59667" y="12051"/>
                  <a:pt x="59667" y="16846"/>
                  <a:pt x="57842" y="21615"/>
                </a:cubicBezTo>
                <a:lnTo>
                  <a:pt x="57842" y="21615"/>
                </a:lnTo>
                <a:cubicBezTo>
                  <a:pt x="55877" y="26282"/>
                  <a:pt x="53053" y="28692"/>
                  <a:pt x="49368" y="28846"/>
                </a:cubicBezTo>
                <a:lnTo>
                  <a:pt x="49368" y="28846"/>
                </a:lnTo>
                <a:cubicBezTo>
                  <a:pt x="45649" y="28692"/>
                  <a:pt x="42807" y="26282"/>
                  <a:pt x="40842" y="21615"/>
                </a:cubicBezTo>
                <a:lnTo>
                  <a:pt x="40842" y="21615"/>
                </a:lnTo>
                <a:cubicBezTo>
                  <a:pt x="39018" y="16846"/>
                  <a:pt x="39018" y="12051"/>
                  <a:pt x="40842" y="7231"/>
                </a:cubicBezTo>
                <a:lnTo>
                  <a:pt x="40842" y="7231"/>
                </a:lnTo>
                <a:cubicBezTo>
                  <a:pt x="42807" y="2564"/>
                  <a:pt x="45649" y="154"/>
                  <a:pt x="49368" y="0"/>
                </a:cubicBezTo>
                <a:lnTo>
                  <a:pt x="49368" y="0"/>
                </a:lnTo>
                <a:moveTo>
                  <a:pt x="37000" y="61308"/>
                </a:moveTo>
                <a:lnTo>
                  <a:pt x="37000" y="61308"/>
                </a:lnTo>
                <a:cubicBezTo>
                  <a:pt x="37105" y="65051"/>
                  <a:pt x="37930" y="68205"/>
                  <a:pt x="39474" y="70769"/>
                </a:cubicBezTo>
                <a:lnTo>
                  <a:pt x="39474" y="70769"/>
                </a:lnTo>
                <a:lnTo>
                  <a:pt x="39474" y="51846"/>
                </a:lnTo>
                <a:cubicBezTo>
                  <a:pt x="37930" y="54410"/>
                  <a:pt x="37105" y="57564"/>
                  <a:pt x="37000" y="61308"/>
                </a:cubicBezTo>
                <a:lnTo>
                  <a:pt x="37000" y="61308"/>
                </a:lnTo>
                <a:moveTo>
                  <a:pt x="59211" y="51846"/>
                </a:moveTo>
                <a:lnTo>
                  <a:pt x="59211" y="51846"/>
                </a:lnTo>
                <a:lnTo>
                  <a:pt x="59211" y="70769"/>
                </a:lnTo>
                <a:cubicBezTo>
                  <a:pt x="60860" y="68205"/>
                  <a:pt x="61684" y="65051"/>
                  <a:pt x="61684" y="61308"/>
                </a:cubicBezTo>
                <a:lnTo>
                  <a:pt x="61684" y="61308"/>
                </a:lnTo>
                <a:cubicBezTo>
                  <a:pt x="61684" y="57564"/>
                  <a:pt x="60860" y="54410"/>
                  <a:pt x="59211" y="51846"/>
                </a:cubicBezTo>
                <a:lnTo>
                  <a:pt x="59211" y="51846"/>
                </a:lnTo>
                <a:moveTo>
                  <a:pt x="69105" y="61308"/>
                </a:moveTo>
                <a:lnTo>
                  <a:pt x="69105" y="61308"/>
                </a:lnTo>
                <a:cubicBezTo>
                  <a:pt x="69105" y="66385"/>
                  <a:pt x="68175" y="70974"/>
                  <a:pt x="66316" y="75077"/>
                </a:cubicBezTo>
                <a:lnTo>
                  <a:pt x="66316" y="75077"/>
                </a:lnTo>
                <a:lnTo>
                  <a:pt x="66316" y="75077"/>
                </a:lnTo>
                <a:cubicBezTo>
                  <a:pt x="64561" y="78974"/>
                  <a:pt x="62193" y="81974"/>
                  <a:pt x="59211" y="84077"/>
                </a:cubicBezTo>
                <a:lnTo>
                  <a:pt x="59211" y="84077"/>
                </a:lnTo>
                <a:lnTo>
                  <a:pt x="59211" y="93769"/>
                </a:lnTo>
                <a:cubicBezTo>
                  <a:pt x="59211" y="95872"/>
                  <a:pt x="58754" y="97590"/>
                  <a:pt x="57842" y="98923"/>
                </a:cubicBezTo>
                <a:lnTo>
                  <a:pt x="57842" y="98923"/>
                </a:lnTo>
                <a:cubicBezTo>
                  <a:pt x="56895" y="100308"/>
                  <a:pt x="55702" y="101000"/>
                  <a:pt x="54263" y="101000"/>
                </a:cubicBezTo>
                <a:lnTo>
                  <a:pt x="54263" y="101000"/>
                </a:lnTo>
                <a:lnTo>
                  <a:pt x="44421" y="101000"/>
                </a:lnTo>
                <a:cubicBezTo>
                  <a:pt x="42982" y="101000"/>
                  <a:pt x="41789" y="100308"/>
                  <a:pt x="40842" y="98923"/>
                </a:cubicBezTo>
                <a:lnTo>
                  <a:pt x="40842" y="98923"/>
                </a:lnTo>
                <a:cubicBezTo>
                  <a:pt x="39930" y="97590"/>
                  <a:pt x="39474" y="95872"/>
                  <a:pt x="39474" y="93769"/>
                </a:cubicBezTo>
                <a:lnTo>
                  <a:pt x="39474" y="93769"/>
                </a:lnTo>
                <a:lnTo>
                  <a:pt x="39474" y="84077"/>
                </a:lnTo>
                <a:cubicBezTo>
                  <a:pt x="36491" y="81974"/>
                  <a:pt x="34123" y="78974"/>
                  <a:pt x="32368" y="75077"/>
                </a:cubicBezTo>
                <a:lnTo>
                  <a:pt x="32368" y="75077"/>
                </a:lnTo>
                <a:cubicBezTo>
                  <a:pt x="30544" y="70974"/>
                  <a:pt x="29632" y="66385"/>
                  <a:pt x="29632" y="61308"/>
                </a:cubicBezTo>
                <a:lnTo>
                  <a:pt x="29632" y="61308"/>
                </a:lnTo>
                <a:cubicBezTo>
                  <a:pt x="29702" y="54077"/>
                  <a:pt x="31386" y="48128"/>
                  <a:pt x="34684" y="43462"/>
                </a:cubicBezTo>
                <a:lnTo>
                  <a:pt x="34684" y="43462"/>
                </a:lnTo>
                <a:cubicBezTo>
                  <a:pt x="37877" y="38692"/>
                  <a:pt x="41947" y="36231"/>
                  <a:pt x="46895" y="36077"/>
                </a:cubicBezTo>
                <a:lnTo>
                  <a:pt x="46895" y="36077"/>
                </a:lnTo>
                <a:lnTo>
                  <a:pt x="51789" y="36077"/>
                </a:lnTo>
                <a:cubicBezTo>
                  <a:pt x="56737" y="36231"/>
                  <a:pt x="60807" y="38692"/>
                  <a:pt x="64000" y="43462"/>
                </a:cubicBezTo>
                <a:lnTo>
                  <a:pt x="64000" y="43462"/>
                </a:lnTo>
                <a:cubicBezTo>
                  <a:pt x="67298" y="48128"/>
                  <a:pt x="69000" y="54077"/>
                  <a:pt x="69105" y="61308"/>
                </a:cubicBezTo>
                <a:lnTo>
                  <a:pt x="69105" y="61308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1367231-61"/>
          <p:cNvSpPr/>
          <p:nvPr/>
        </p:nvSpPr>
        <p:spPr>
          <a:xfrm>
            <a:off x="3800326" y="1557338"/>
            <a:ext cx="564505" cy="109538"/>
          </a:xfrm>
          <a:prstGeom prst="roundRect">
            <a:avLst>
              <a:gd name="adj" fmla="val 50000"/>
            </a:avLst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511367179-31"/>
          <p:cNvSpPr/>
          <p:nvPr/>
        </p:nvSpPr>
        <p:spPr>
          <a:xfrm>
            <a:off x="535781" y="2231231"/>
            <a:ext cx="3829050" cy="771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9" y="0"/>
                </a:moveTo>
                <a:lnTo>
                  <a:pt x="98881" y="0"/>
                </a:lnTo>
                <a:lnTo>
                  <a:pt x="98990" y="25"/>
                </a:lnTo>
                <a:lnTo>
                  <a:pt x="99100" y="111"/>
                </a:lnTo>
                <a:lnTo>
                  <a:pt x="99206" y="235"/>
                </a:lnTo>
                <a:lnTo>
                  <a:pt x="99308" y="420"/>
                </a:lnTo>
                <a:lnTo>
                  <a:pt x="99408" y="654"/>
                </a:lnTo>
                <a:lnTo>
                  <a:pt x="99502" y="938"/>
                </a:lnTo>
                <a:lnTo>
                  <a:pt x="99590" y="1259"/>
                </a:lnTo>
                <a:lnTo>
                  <a:pt x="99672" y="1630"/>
                </a:lnTo>
                <a:lnTo>
                  <a:pt x="99746" y="2037"/>
                </a:lnTo>
                <a:lnTo>
                  <a:pt x="99811" y="2469"/>
                </a:lnTo>
                <a:lnTo>
                  <a:pt x="99868" y="2938"/>
                </a:lnTo>
                <a:lnTo>
                  <a:pt x="99915" y="3432"/>
                </a:lnTo>
                <a:lnTo>
                  <a:pt x="99953" y="3938"/>
                </a:lnTo>
                <a:lnTo>
                  <a:pt x="99978" y="4469"/>
                </a:lnTo>
                <a:lnTo>
                  <a:pt x="99995" y="5012"/>
                </a:lnTo>
                <a:lnTo>
                  <a:pt x="100000" y="5556"/>
                </a:lnTo>
                <a:lnTo>
                  <a:pt x="100000" y="94444"/>
                </a:lnTo>
                <a:lnTo>
                  <a:pt x="99995" y="94988"/>
                </a:lnTo>
                <a:lnTo>
                  <a:pt x="99978" y="95531"/>
                </a:lnTo>
                <a:lnTo>
                  <a:pt x="99953" y="96062"/>
                </a:lnTo>
                <a:lnTo>
                  <a:pt x="99915" y="96568"/>
                </a:lnTo>
                <a:lnTo>
                  <a:pt x="99868" y="97062"/>
                </a:lnTo>
                <a:lnTo>
                  <a:pt x="99811" y="97531"/>
                </a:lnTo>
                <a:lnTo>
                  <a:pt x="99746" y="97963"/>
                </a:lnTo>
                <a:lnTo>
                  <a:pt x="99672" y="98370"/>
                </a:lnTo>
                <a:lnTo>
                  <a:pt x="99590" y="98741"/>
                </a:lnTo>
                <a:lnTo>
                  <a:pt x="99502" y="99062"/>
                </a:lnTo>
                <a:lnTo>
                  <a:pt x="99408" y="99346"/>
                </a:lnTo>
                <a:lnTo>
                  <a:pt x="99308" y="99580"/>
                </a:lnTo>
                <a:lnTo>
                  <a:pt x="99206" y="99765"/>
                </a:lnTo>
                <a:lnTo>
                  <a:pt x="99100" y="99889"/>
                </a:lnTo>
                <a:lnTo>
                  <a:pt x="98990" y="99975"/>
                </a:lnTo>
                <a:lnTo>
                  <a:pt x="98881" y="100000"/>
                </a:lnTo>
                <a:lnTo>
                  <a:pt x="1119" y="100000"/>
                </a:lnTo>
                <a:lnTo>
                  <a:pt x="1010" y="99975"/>
                </a:lnTo>
                <a:lnTo>
                  <a:pt x="900" y="99889"/>
                </a:lnTo>
                <a:lnTo>
                  <a:pt x="794" y="99765"/>
                </a:lnTo>
                <a:lnTo>
                  <a:pt x="692" y="99580"/>
                </a:lnTo>
                <a:lnTo>
                  <a:pt x="592" y="99346"/>
                </a:lnTo>
                <a:lnTo>
                  <a:pt x="498" y="99062"/>
                </a:lnTo>
                <a:lnTo>
                  <a:pt x="410" y="98741"/>
                </a:lnTo>
                <a:lnTo>
                  <a:pt x="328" y="98370"/>
                </a:lnTo>
                <a:lnTo>
                  <a:pt x="254" y="97963"/>
                </a:lnTo>
                <a:lnTo>
                  <a:pt x="189" y="97531"/>
                </a:lnTo>
                <a:lnTo>
                  <a:pt x="132" y="97062"/>
                </a:lnTo>
                <a:lnTo>
                  <a:pt x="85" y="96568"/>
                </a:lnTo>
                <a:lnTo>
                  <a:pt x="47" y="96062"/>
                </a:lnTo>
                <a:lnTo>
                  <a:pt x="22" y="95531"/>
                </a:lnTo>
                <a:lnTo>
                  <a:pt x="5" y="94988"/>
                </a:lnTo>
                <a:lnTo>
                  <a:pt x="0" y="94444"/>
                </a:lnTo>
                <a:lnTo>
                  <a:pt x="0" y="5556"/>
                </a:lnTo>
                <a:lnTo>
                  <a:pt x="5" y="5012"/>
                </a:lnTo>
                <a:lnTo>
                  <a:pt x="22" y="4469"/>
                </a:lnTo>
                <a:lnTo>
                  <a:pt x="47" y="3938"/>
                </a:lnTo>
                <a:lnTo>
                  <a:pt x="85" y="3432"/>
                </a:lnTo>
                <a:lnTo>
                  <a:pt x="132" y="2938"/>
                </a:lnTo>
                <a:lnTo>
                  <a:pt x="189" y="2469"/>
                </a:lnTo>
                <a:lnTo>
                  <a:pt x="254" y="2037"/>
                </a:lnTo>
                <a:lnTo>
                  <a:pt x="328" y="1630"/>
                </a:lnTo>
                <a:lnTo>
                  <a:pt x="410" y="1259"/>
                </a:lnTo>
                <a:lnTo>
                  <a:pt x="498" y="938"/>
                </a:lnTo>
                <a:lnTo>
                  <a:pt x="592" y="654"/>
                </a:lnTo>
                <a:lnTo>
                  <a:pt x="692" y="420"/>
                </a:lnTo>
                <a:lnTo>
                  <a:pt x="794" y="235"/>
                </a:lnTo>
                <a:lnTo>
                  <a:pt x="900" y="111"/>
                </a:lnTo>
                <a:lnTo>
                  <a:pt x="1010" y="25"/>
                </a:lnTo>
                <a:lnTo>
                  <a:pt x="1119" y="0"/>
                </a:lnTo>
                <a:close/>
              </a:path>
            </a:pathLst>
          </a:custGeom>
          <a:solidFill>
            <a:srgbClr val="FFFAF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11367190-35"/>
          <p:cNvSpPr/>
          <p:nvPr/>
        </p:nvSpPr>
        <p:spPr>
          <a:xfrm>
            <a:off x="535781" y="2231231"/>
            <a:ext cx="42863" cy="771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7"/>
                </a:lnTo>
                <a:lnTo>
                  <a:pt x="80491" y="107"/>
                </a:lnTo>
                <a:lnTo>
                  <a:pt x="70972" y="239"/>
                </a:lnTo>
                <a:lnTo>
                  <a:pt x="61732" y="423"/>
                </a:lnTo>
                <a:lnTo>
                  <a:pt x="52860" y="656"/>
                </a:lnTo>
                <a:lnTo>
                  <a:pt x="44443" y="936"/>
                </a:lnTo>
                <a:lnTo>
                  <a:pt x="36561" y="1261"/>
                </a:lnTo>
                <a:lnTo>
                  <a:pt x="29289" y="1627"/>
                </a:lnTo>
                <a:lnTo>
                  <a:pt x="22699" y="2031"/>
                </a:lnTo>
                <a:lnTo>
                  <a:pt x="16853" y="2469"/>
                </a:lnTo>
                <a:lnTo>
                  <a:pt x="11808" y="2937"/>
                </a:lnTo>
                <a:lnTo>
                  <a:pt x="7612" y="3430"/>
                </a:lnTo>
                <a:lnTo>
                  <a:pt x="4306" y="3943"/>
                </a:lnTo>
                <a:lnTo>
                  <a:pt x="1921" y="4472"/>
                </a:lnTo>
                <a:lnTo>
                  <a:pt x="482" y="5011"/>
                </a:lnTo>
                <a:lnTo>
                  <a:pt x="0" y="5556"/>
                </a:lnTo>
                <a:lnTo>
                  <a:pt x="0" y="94444"/>
                </a:lnTo>
                <a:lnTo>
                  <a:pt x="482" y="94989"/>
                </a:lnTo>
                <a:lnTo>
                  <a:pt x="1921" y="95528"/>
                </a:lnTo>
                <a:lnTo>
                  <a:pt x="4306" y="96057"/>
                </a:lnTo>
                <a:lnTo>
                  <a:pt x="7612" y="96570"/>
                </a:lnTo>
                <a:lnTo>
                  <a:pt x="11808" y="97063"/>
                </a:lnTo>
                <a:lnTo>
                  <a:pt x="16853" y="97531"/>
                </a:lnTo>
                <a:lnTo>
                  <a:pt x="22699" y="97969"/>
                </a:lnTo>
                <a:lnTo>
                  <a:pt x="29289" y="98373"/>
                </a:lnTo>
                <a:lnTo>
                  <a:pt x="36561" y="98739"/>
                </a:lnTo>
                <a:lnTo>
                  <a:pt x="44443" y="99064"/>
                </a:lnTo>
                <a:lnTo>
                  <a:pt x="52860" y="99344"/>
                </a:lnTo>
                <a:lnTo>
                  <a:pt x="61732" y="99577"/>
                </a:lnTo>
                <a:lnTo>
                  <a:pt x="70972" y="99761"/>
                </a:lnTo>
                <a:lnTo>
                  <a:pt x="80491" y="99893"/>
                </a:lnTo>
                <a:lnTo>
                  <a:pt x="90198" y="9997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73"/>
                </a:lnTo>
                <a:lnTo>
                  <a:pt x="90245" y="99893"/>
                </a:lnTo>
                <a:lnTo>
                  <a:pt x="85486" y="99761"/>
                </a:lnTo>
                <a:lnTo>
                  <a:pt x="80866" y="99577"/>
                </a:lnTo>
                <a:lnTo>
                  <a:pt x="76430" y="99344"/>
                </a:lnTo>
                <a:lnTo>
                  <a:pt x="72221" y="99064"/>
                </a:lnTo>
                <a:lnTo>
                  <a:pt x="68280" y="98739"/>
                </a:lnTo>
                <a:lnTo>
                  <a:pt x="64645" y="98373"/>
                </a:lnTo>
                <a:lnTo>
                  <a:pt x="61349" y="97969"/>
                </a:lnTo>
                <a:lnTo>
                  <a:pt x="58427" y="97531"/>
                </a:lnTo>
                <a:lnTo>
                  <a:pt x="55904" y="97063"/>
                </a:lnTo>
                <a:lnTo>
                  <a:pt x="53806" y="96570"/>
                </a:lnTo>
                <a:lnTo>
                  <a:pt x="52153" y="96057"/>
                </a:lnTo>
                <a:lnTo>
                  <a:pt x="50961" y="95528"/>
                </a:lnTo>
                <a:lnTo>
                  <a:pt x="50241" y="94989"/>
                </a:lnTo>
                <a:lnTo>
                  <a:pt x="50000" y="94444"/>
                </a:lnTo>
                <a:lnTo>
                  <a:pt x="50000" y="5556"/>
                </a:lnTo>
                <a:lnTo>
                  <a:pt x="50241" y="5011"/>
                </a:lnTo>
                <a:lnTo>
                  <a:pt x="50961" y="4472"/>
                </a:lnTo>
                <a:lnTo>
                  <a:pt x="52153" y="3943"/>
                </a:lnTo>
                <a:lnTo>
                  <a:pt x="53806" y="3430"/>
                </a:lnTo>
                <a:lnTo>
                  <a:pt x="55904" y="2937"/>
                </a:lnTo>
                <a:lnTo>
                  <a:pt x="58427" y="2469"/>
                </a:lnTo>
                <a:lnTo>
                  <a:pt x="61349" y="2031"/>
                </a:lnTo>
                <a:lnTo>
                  <a:pt x="64645" y="1627"/>
                </a:lnTo>
                <a:lnTo>
                  <a:pt x="68280" y="1261"/>
                </a:lnTo>
                <a:lnTo>
                  <a:pt x="72221" y="936"/>
                </a:lnTo>
                <a:lnTo>
                  <a:pt x="76430" y="656"/>
                </a:lnTo>
                <a:lnTo>
                  <a:pt x="80866" y="423"/>
                </a:lnTo>
                <a:lnTo>
                  <a:pt x="85486" y="239"/>
                </a:lnTo>
                <a:lnTo>
                  <a:pt x="90245" y="107"/>
                </a:lnTo>
                <a:lnTo>
                  <a:pt x="95099" y="2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5" name="el-1785511367217-51"/>
          <p:cNvCxnSpPr/>
          <p:nvPr/>
        </p:nvCxnSpPr>
        <p:spPr>
          <a:xfrm>
            <a:off x="535781" y="4485085"/>
            <a:ext cx="3829050" cy="914"/>
          </a:xfrm>
          <a:prstGeom prst="line">
            <a:avLst/>
          </a:prstGeom>
          <a:ln w="7144" cap="flat">
            <a:solidFill>
              <a:srgbClr val="A0785A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5511368838-82"/>
          <p:cNvSpPr/>
          <p:nvPr/>
        </p:nvSpPr>
        <p:spPr>
          <a:xfrm>
            <a:off x="535781" y="455533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11367234-63"/>
          <p:cNvSpPr/>
          <p:nvPr/>
        </p:nvSpPr>
        <p:spPr>
          <a:xfrm>
            <a:off x="964406" y="4531519"/>
            <a:ext cx="430857" cy="161925"/>
          </a:xfrm>
          <a:prstGeom prst="roundRect">
            <a:avLst>
              <a:gd name="adj" fmla="val 50000"/>
            </a:avLst>
          </a:prstGeom>
          <a:solidFill>
            <a:srgbClr val="B4834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511367236-65"/>
          <p:cNvSpPr/>
          <p:nvPr/>
        </p:nvSpPr>
        <p:spPr>
          <a:xfrm>
            <a:off x="1709589" y="4531519"/>
            <a:ext cx="430857" cy="161925"/>
          </a:xfrm>
          <a:prstGeom prst="roundRect">
            <a:avLst>
              <a:gd name="adj" fmla="val 50000"/>
            </a:avLst>
          </a:prstGeom>
          <a:solidFill>
            <a:srgbClr val="B4834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511366999-17"/>
          <p:cNvSpPr/>
          <p:nvPr/>
        </p:nvSpPr>
        <p:spPr>
          <a:xfrm>
            <a:off x="4643438" y="1414463"/>
            <a:ext cx="4100513" cy="3386138"/>
          </a:xfrm>
          <a:prstGeom prst="roundRect">
            <a:avLst>
              <a:gd name="adj" fmla="val 2813"/>
            </a:avLst>
          </a:prstGeom>
          <a:solidFill>
            <a:srgbClr val="FFF5EB">
              <a:alpha val="30000"/>
            </a:srgbClr>
          </a:solidFill>
          <a:ln w="7144" algn="in">
            <a:solidFill>
              <a:srgbClr val="B4834A">
                <a:alpha val="15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6446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50" name="el-1785511367217-52"/>
          <p:cNvCxnSpPr/>
          <p:nvPr/>
        </p:nvCxnSpPr>
        <p:spPr>
          <a:xfrm>
            <a:off x="4779169" y="1738313"/>
            <a:ext cx="3829050" cy="914"/>
          </a:xfrm>
          <a:prstGeom prst="line">
            <a:avLst/>
          </a:prstGeom>
          <a:ln w="14288" cap="flat">
            <a:solidFill>
              <a:srgbClr val="B4834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el-1785511368841-83"/>
          <p:cNvSpPr/>
          <p:nvPr/>
        </p:nvSpPr>
        <p:spPr>
          <a:xfrm>
            <a:off x="4779169" y="1540669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5600"/>
                </a:moveTo>
                <a:lnTo>
                  <a:pt x="100000" y="15600"/>
                </a:lnTo>
                <a:cubicBezTo>
                  <a:pt x="99867" y="19111"/>
                  <a:pt x="97400" y="22244"/>
                  <a:pt x="92600" y="25000"/>
                </a:cubicBezTo>
                <a:lnTo>
                  <a:pt x="92600" y="25000"/>
                </a:lnTo>
                <a:cubicBezTo>
                  <a:pt x="86600" y="28244"/>
                  <a:pt x="78578" y="30267"/>
                  <a:pt x="68533" y="31067"/>
                </a:cubicBezTo>
                <a:lnTo>
                  <a:pt x="68533" y="31067"/>
                </a:lnTo>
                <a:cubicBezTo>
                  <a:pt x="67911" y="30667"/>
                  <a:pt x="67200" y="30333"/>
                  <a:pt x="66400" y="30067"/>
                </a:cubicBezTo>
                <a:lnTo>
                  <a:pt x="66400" y="30067"/>
                </a:lnTo>
                <a:cubicBezTo>
                  <a:pt x="58444" y="26822"/>
                  <a:pt x="48822" y="25133"/>
                  <a:pt x="37533" y="25000"/>
                </a:cubicBezTo>
                <a:lnTo>
                  <a:pt x="37533" y="25000"/>
                </a:lnTo>
                <a:cubicBezTo>
                  <a:pt x="35933" y="25000"/>
                  <a:pt x="34356" y="25067"/>
                  <a:pt x="32800" y="25200"/>
                </a:cubicBezTo>
                <a:lnTo>
                  <a:pt x="32800" y="25200"/>
                </a:lnTo>
                <a:lnTo>
                  <a:pt x="32400" y="25000"/>
                </a:lnTo>
                <a:cubicBezTo>
                  <a:pt x="27600" y="22244"/>
                  <a:pt x="25133" y="19111"/>
                  <a:pt x="25000" y="15600"/>
                </a:cubicBezTo>
                <a:lnTo>
                  <a:pt x="25000" y="15600"/>
                </a:lnTo>
                <a:cubicBezTo>
                  <a:pt x="25267" y="11200"/>
                  <a:pt x="28911" y="7489"/>
                  <a:pt x="35933" y="4467"/>
                </a:cubicBezTo>
                <a:lnTo>
                  <a:pt x="35933" y="4467"/>
                </a:lnTo>
                <a:cubicBezTo>
                  <a:pt x="42956" y="1622"/>
                  <a:pt x="51822" y="133"/>
                  <a:pt x="62533" y="0"/>
                </a:cubicBezTo>
                <a:lnTo>
                  <a:pt x="62533" y="0"/>
                </a:lnTo>
                <a:cubicBezTo>
                  <a:pt x="73200" y="133"/>
                  <a:pt x="82044" y="1622"/>
                  <a:pt x="89067" y="4467"/>
                </a:cubicBezTo>
                <a:lnTo>
                  <a:pt x="89067" y="4467"/>
                </a:lnTo>
                <a:cubicBezTo>
                  <a:pt x="96089" y="7489"/>
                  <a:pt x="99733" y="11200"/>
                  <a:pt x="100000" y="15600"/>
                </a:cubicBezTo>
                <a:lnTo>
                  <a:pt x="100000" y="15600"/>
                </a:lnTo>
                <a:moveTo>
                  <a:pt x="31467" y="31467"/>
                </a:moveTo>
                <a:lnTo>
                  <a:pt x="31467" y="31467"/>
                </a:lnTo>
                <a:cubicBezTo>
                  <a:pt x="33422" y="31333"/>
                  <a:pt x="35444" y="31267"/>
                  <a:pt x="37533" y="31267"/>
                </a:cubicBezTo>
                <a:lnTo>
                  <a:pt x="37533" y="31267"/>
                </a:lnTo>
                <a:cubicBezTo>
                  <a:pt x="43622" y="31267"/>
                  <a:pt x="49200" y="31844"/>
                  <a:pt x="54267" y="33000"/>
                </a:cubicBezTo>
                <a:lnTo>
                  <a:pt x="54267" y="33000"/>
                </a:lnTo>
                <a:cubicBezTo>
                  <a:pt x="59511" y="34067"/>
                  <a:pt x="63889" y="35511"/>
                  <a:pt x="67400" y="37333"/>
                </a:cubicBezTo>
                <a:lnTo>
                  <a:pt x="67400" y="37333"/>
                </a:lnTo>
                <a:cubicBezTo>
                  <a:pt x="72333" y="40044"/>
                  <a:pt x="74867" y="43222"/>
                  <a:pt x="75000" y="46867"/>
                </a:cubicBezTo>
                <a:lnTo>
                  <a:pt x="75000" y="46867"/>
                </a:lnTo>
                <a:cubicBezTo>
                  <a:pt x="75000" y="47667"/>
                  <a:pt x="74867" y="48444"/>
                  <a:pt x="74600" y="49200"/>
                </a:cubicBezTo>
                <a:lnTo>
                  <a:pt x="74600" y="49200"/>
                </a:lnTo>
                <a:cubicBezTo>
                  <a:pt x="73578" y="51822"/>
                  <a:pt x="71311" y="54111"/>
                  <a:pt x="67800" y="56067"/>
                </a:cubicBezTo>
                <a:lnTo>
                  <a:pt x="67800" y="56067"/>
                </a:lnTo>
                <a:cubicBezTo>
                  <a:pt x="67800" y="56067"/>
                  <a:pt x="67800" y="56067"/>
                  <a:pt x="67800" y="56067"/>
                </a:cubicBezTo>
                <a:lnTo>
                  <a:pt x="67800" y="56067"/>
                </a:lnTo>
                <a:cubicBezTo>
                  <a:pt x="67800" y="56067"/>
                  <a:pt x="67800" y="56067"/>
                  <a:pt x="67800" y="56067"/>
                </a:cubicBezTo>
                <a:lnTo>
                  <a:pt x="67800" y="56067"/>
                </a:lnTo>
                <a:cubicBezTo>
                  <a:pt x="67800" y="56067"/>
                  <a:pt x="67800" y="56067"/>
                  <a:pt x="67800" y="56067"/>
                </a:cubicBezTo>
                <a:lnTo>
                  <a:pt x="67800" y="56067"/>
                </a:lnTo>
                <a:cubicBezTo>
                  <a:pt x="67800" y="56067"/>
                  <a:pt x="67800" y="56067"/>
                  <a:pt x="67800" y="56067"/>
                </a:cubicBezTo>
                <a:lnTo>
                  <a:pt x="67800" y="56067"/>
                </a:lnTo>
                <a:lnTo>
                  <a:pt x="67800" y="56067"/>
                </a:lnTo>
                <a:lnTo>
                  <a:pt x="67800" y="56067"/>
                </a:lnTo>
                <a:cubicBezTo>
                  <a:pt x="67667" y="56200"/>
                  <a:pt x="67600" y="56267"/>
                  <a:pt x="67600" y="56267"/>
                </a:cubicBezTo>
                <a:lnTo>
                  <a:pt x="67600" y="56267"/>
                </a:lnTo>
                <a:cubicBezTo>
                  <a:pt x="67600" y="56267"/>
                  <a:pt x="67600" y="56267"/>
                  <a:pt x="67600" y="56267"/>
                </a:cubicBezTo>
                <a:lnTo>
                  <a:pt x="67600" y="56267"/>
                </a:lnTo>
                <a:cubicBezTo>
                  <a:pt x="64089" y="58222"/>
                  <a:pt x="59711" y="59711"/>
                  <a:pt x="54467" y="60733"/>
                </a:cubicBezTo>
                <a:lnTo>
                  <a:pt x="54467" y="60733"/>
                </a:lnTo>
                <a:cubicBezTo>
                  <a:pt x="49400" y="61933"/>
                  <a:pt x="43756" y="62533"/>
                  <a:pt x="37533" y="62533"/>
                </a:cubicBezTo>
                <a:lnTo>
                  <a:pt x="37533" y="62533"/>
                </a:lnTo>
                <a:cubicBezTo>
                  <a:pt x="25533" y="62400"/>
                  <a:pt x="15889" y="60511"/>
                  <a:pt x="8600" y="56867"/>
                </a:cubicBezTo>
                <a:lnTo>
                  <a:pt x="8600" y="56867"/>
                </a:lnTo>
                <a:cubicBezTo>
                  <a:pt x="8200" y="56600"/>
                  <a:pt x="7800" y="56400"/>
                  <a:pt x="7400" y="56267"/>
                </a:cubicBezTo>
                <a:lnTo>
                  <a:pt x="7400" y="56267"/>
                </a:lnTo>
                <a:cubicBezTo>
                  <a:pt x="2600" y="53511"/>
                  <a:pt x="133" y="50378"/>
                  <a:pt x="0" y="46867"/>
                </a:cubicBezTo>
                <a:lnTo>
                  <a:pt x="0" y="46867"/>
                </a:lnTo>
                <a:cubicBezTo>
                  <a:pt x="133" y="43356"/>
                  <a:pt x="2467" y="40289"/>
                  <a:pt x="7000" y="37667"/>
                </a:cubicBezTo>
                <a:lnTo>
                  <a:pt x="7000" y="37667"/>
                </a:lnTo>
                <a:cubicBezTo>
                  <a:pt x="11578" y="35089"/>
                  <a:pt x="17578" y="33267"/>
                  <a:pt x="25000" y="32200"/>
                </a:cubicBezTo>
                <a:lnTo>
                  <a:pt x="25000" y="32200"/>
                </a:lnTo>
                <a:cubicBezTo>
                  <a:pt x="27089" y="31844"/>
                  <a:pt x="29244" y="31600"/>
                  <a:pt x="31467" y="31467"/>
                </a:cubicBezTo>
                <a:lnTo>
                  <a:pt x="31467" y="31467"/>
                </a:lnTo>
                <a:moveTo>
                  <a:pt x="81267" y="46867"/>
                </a:moveTo>
                <a:lnTo>
                  <a:pt x="81267" y="46867"/>
                </a:lnTo>
                <a:cubicBezTo>
                  <a:pt x="81000" y="42556"/>
                  <a:pt x="79422" y="39111"/>
                  <a:pt x="76533" y="36533"/>
                </a:cubicBezTo>
                <a:lnTo>
                  <a:pt x="76533" y="36533"/>
                </a:lnTo>
                <a:cubicBezTo>
                  <a:pt x="82133" y="35600"/>
                  <a:pt x="87089" y="34222"/>
                  <a:pt x="91400" y="32400"/>
                </a:cubicBezTo>
                <a:lnTo>
                  <a:pt x="91400" y="32400"/>
                </a:lnTo>
                <a:cubicBezTo>
                  <a:pt x="94644" y="31111"/>
                  <a:pt x="97511" y="29489"/>
                  <a:pt x="100000" y="27533"/>
                </a:cubicBezTo>
                <a:lnTo>
                  <a:pt x="100000" y="27533"/>
                </a:lnTo>
                <a:lnTo>
                  <a:pt x="100000" y="34400"/>
                </a:lnTo>
                <a:cubicBezTo>
                  <a:pt x="99867" y="38311"/>
                  <a:pt x="97000" y="41622"/>
                  <a:pt x="91400" y="44333"/>
                </a:cubicBezTo>
                <a:lnTo>
                  <a:pt x="91400" y="44333"/>
                </a:lnTo>
                <a:cubicBezTo>
                  <a:pt x="88556" y="45756"/>
                  <a:pt x="85178" y="46933"/>
                  <a:pt x="81267" y="47867"/>
                </a:cubicBezTo>
                <a:lnTo>
                  <a:pt x="81267" y="47867"/>
                </a:lnTo>
                <a:cubicBezTo>
                  <a:pt x="81267" y="47867"/>
                  <a:pt x="81267" y="47867"/>
                  <a:pt x="81267" y="47867"/>
                </a:cubicBezTo>
                <a:lnTo>
                  <a:pt x="81267" y="47867"/>
                </a:lnTo>
                <a:cubicBezTo>
                  <a:pt x="81267" y="47600"/>
                  <a:pt x="81267" y="47267"/>
                  <a:pt x="81267" y="46867"/>
                </a:cubicBezTo>
                <a:lnTo>
                  <a:pt x="81267" y="46867"/>
                </a:lnTo>
                <a:moveTo>
                  <a:pt x="75000" y="65600"/>
                </a:moveTo>
                <a:lnTo>
                  <a:pt x="75000" y="65600"/>
                </a:lnTo>
                <a:cubicBezTo>
                  <a:pt x="74867" y="69111"/>
                  <a:pt x="72400" y="72244"/>
                  <a:pt x="67600" y="75000"/>
                </a:cubicBezTo>
                <a:lnTo>
                  <a:pt x="67600" y="75000"/>
                </a:lnTo>
                <a:cubicBezTo>
                  <a:pt x="67333" y="75133"/>
                  <a:pt x="67067" y="75267"/>
                  <a:pt x="66800" y="75400"/>
                </a:cubicBezTo>
                <a:lnTo>
                  <a:pt x="66800" y="75400"/>
                </a:lnTo>
                <a:cubicBezTo>
                  <a:pt x="66667" y="75400"/>
                  <a:pt x="66533" y="75467"/>
                  <a:pt x="66400" y="75600"/>
                </a:cubicBezTo>
                <a:lnTo>
                  <a:pt x="66400" y="75600"/>
                </a:lnTo>
                <a:cubicBezTo>
                  <a:pt x="59111" y="79244"/>
                  <a:pt x="49489" y="81133"/>
                  <a:pt x="37533" y="81267"/>
                </a:cubicBezTo>
                <a:lnTo>
                  <a:pt x="37533" y="81267"/>
                </a:lnTo>
                <a:cubicBezTo>
                  <a:pt x="31267" y="81267"/>
                  <a:pt x="25600" y="80667"/>
                  <a:pt x="20533" y="79467"/>
                </a:cubicBezTo>
                <a:lnTo>
                  <a:pt x="20533" y="79467"/>
                </a:lnTo>
                <a:cubicBezTo>
                  <a:pt x="15289" y="78444"/>
                  <a:pt x="10911" y="76956"/>
                  <a:pt x="7400" y="75000"/>
                </a:cubicBezTo>
                <a:lnTo>
                  <a:pt x="7400" y="75000"/>
                </a:lnTo>
                <a:cubicBezTo>
                  <a:pt x="2600" y="72244"/>
                  <a:pt x="133" y="69111"/>
                  <a:pt x="0" y="65600"/>
                </a:cubicBezTo>
                <a:lnTo>
                  <a:pt x="0" y="65600"/>
                </a:lnTo>
                <a:lnTo>
                  <a:pt x="0" y="58800"/>
                </a:lnTo>
                <a:cubicBezTo>
                  <a:pt x="2489" y="60756"/>
                  <a:pt x="5356" y="62378"/>
                  <a:pt x="8600" y="63667"/>
                </a:cubicBezTo>
                <a:lnTo>
                  <a:pt x="8600" y="63667"/>
                </a:lnTo>
                <a:cubicBezTo>
                  <a:pt x="16556" y="66911"/>
                  <a:pt x="26200" y="68600"/>
                  <a:pt x="37533" y="68733"/>
                </a:cubicBezTo>
                <a:lnTo>
                  <a:pt x="37533" y="68733"/>
                </a:lnTo>
                <a:cubicBezTo>
                  <a:pt x="48822" y="68600"/>
                  <a:pt x="58444" y="66911"/>
                  <a:pt x="66400" y="63667"/>
                </a:cubicBezTo>
                <a:lnTo>
                  <a:pt x="66400" y="63667"/>
                </a:lnTo>
                <a:cubicBezTo>
                  <a:pt x="67956" y="63000"/>
                  <a:pt x="69444" y="62289"/>
                  <a:pt x="70867" y="61533"/>
                </a:cubicBezTo>
                <a:lnTo>
                  <a:pt x="70867" y="61533"/>
                </a:lnTo>
                <a:cubicBezTo>
                  <a:pt x="72067" y="60867"/>
                  <a:pt x="73178" y="60156"/>
                  <a:pt x="74200" y="59400"/>
                </a:cubicBezTo>
                <a:lnTo>
                  <a:pt x="74200" y="59400"/>
                </a:lnTo>
                <a:cubicBezTo>
                  <a:pt x="74333" y="59267"/>
                  <a:pt x="74533" y="59133"/>
                  <a:pt x="74800" y="59000"/>
                </a:cubicBezTo>
                <a:lnTo>
                  <a:pt x="74800" y="59000"/>
                </a:lnTo>
                <a:cubicBezTo>
                  <a:pt x="74800" y="58867"/>
                  <a:pt x="74867" y="58800"/>
                  <a:pt x="75000" y="58800"/>
                </a:cubicBezTo>
                <a:lnTo>
                  <a:pt x="75000" y="58800"/>
                </a:lnTo>
                <a:lnTo>
                  <a:pt x="75000" y="59400"/>
                </a:lnTo>
                <a:lnTo>
                  <a:pt x="75000" y="60533"/>
                </a:lnTo>
                <a:lnTo>
                  <a:pt x="75000" y="65600"/>
                </a:lnTo>
                <a:moveTo>
                  <a:pt x="81267" y="65600"/>
                </a:moveTo>
                <a:lnTo>
                  <a:pt x="81267" y="65600"/>
                </a:lnTo>
                <a:lnTo>
                  <a:pt x="81267" y="59400"/>
                </a:lnTo>
                <a:lnTo>
                  <a:pt x="81267" y="54267"/>
                </a:lnTo>
                <a:cubicBezTo>
                  <a:pt x="85044" y="53511"/>
                  <a:pt x="88422" y="52489"/>
                  <a:pt x="91400" y="51200"/>
                </a:cubicBezTo>
                <a:lnTo>
                  <a:pt x="91400" y="51200"/>
                </a:lnTo>
                <a:cubicBezTo>
                  <a:pt x="94644" y="49867"/>
                  <a:pt x="97511" y="48222"/>
                  <a:pt x="100000" y="46267"/>
                </a:cubicBezTo>
                <a:lnTo>
                  <a:pt x="100000" y="46267"/>
                </a:lnTo>
                <a:lnTo>
                  <a:pt x="100000" y="53133"/>
                </a:lnTo>
                <a:cubicBezTo>
                  <a:pt x="100000" y="55222"/>
                  <a:pt x="99022" y="57244"/>
                  <a:pt x="97067" y="59200"/>
                </a:cubicBezTo>
                <a:lnTo>
                  <a:pt x="97067" y="59200"/>
                </a:lnTo>
                <a:cubicBezTo>
                  <a:pt x="93689" y="62444"/>
                  <a:pt x="88422" y="64911"/>
                  <a:pt x="81267" y="66600"/>
                </a:cubicBezTo>
                <a:lnTo>
                  <a:pt x="81267" y="66600"/>
                </a:lnTo>
                <a:cubicBezTo>
                  <a:pt x="81267" y="66333"/>
                  <a:pt x="81267" y="66000"/>
                  <a:pt x="81267" y="65600"/>
                </a:cubicBezTo>
                <a:lnTo>
                  <a:pt x="81267" y="65600"/>
                </a:lnTo>
                <a:moveTo>
                  <a:pt x="37533" y="87533"/>
                </a:moveTo>
                <a:lnTo>
                  <a:pt x="37533" y="87533"/>
                </a:lnTo>
                <a:cubicBezTo>
                  <a:pt x="48822" y="87400"/>
                  <a:pt x="58444" y="85689"/>
                  <a:pt x="66400" y="82400"/>
                </a:cubicBezTo>
                <a:lnTo>
                  <a:pt x="66400" y="82400"/>
                </a:lnTo>
                <a:cubicBezTo>
                  <a:pt x="69644" y="81111"/>
                  <a:pt x="72511" y="79489"/>
                  <a:pt x="75000" y="77533"/>
                </a:cubicBezTo>
                <a:lnTo>
                  <a:pt x="75000" y="77533"/>
                </a:lnTo>
                <a:lnTo>
                  <a:pt x="75000" y="84400"/>
                </a:lnTo>
                <a:cubicBezTo>
                  <a:pt x="74733" y="88800"/>
                  <a:pt x="71089" y="92511"/>
                  <a:pt x="64067" y="95533"/>
                </a:cubicBezTo>
                <a:lnTo>
                  <a:pt x="64067" y="95533"/>
                </a:lnTo>
                <a:cubicBezTo>
                  <a:pt x="57044" y="98378"/>
                  <a:pt x="48200" y="99867"/>
                  <a:pt x="37533" y="100000"/>
                </a:cubicBezTo>
                <a:lnTo>
                  <a:pt x="37533" y="100000"/>
                </a:lnTo>
                <a:cubicBezTo>
                  <a:pt x="26822" y="99867"/>
                  <a:pt x="17956" y="98378"/>
                  <a:pt x="10933" y="95533"/>
                </a:cubicBezTo>
                <a:lnTo>
                  <a:pt x="10933" y="95533"/>
                </a:lnTo>
                <a:cubicBezTo>
                  <a:pt x="3911" y="92511"/>
                  <a:pt x="267" y="88800"/>
                  <a:pt x="0" y="84400"/>
                </a:cubicBezTo>
                <a:lnTo>
                  <a:pt x="0" y="84400"/>
                </a:lnTo>
                <a:lnTo>
                  <a:pt x="0" y="77533"/>
                </a:lnTo>
                <a:cubicBezTo>
                  <a:pt x="2489" y="79489"/>
                  <a:pt x="5356" y="81111"/>
                  <a:pt x="8600" y="82400"/>
                </a:cubicBezTo>
                <a:lnTo>
                  <a:pt x="8600" y="82400"/>
                </a:lnTo>
                <a:cubicBezTo>
                  <a:pt x="16556" y="85689"/>
                  <a:pt x="26200" y="87400"/>
                  <a:pt x="37533" y="87533"/>
                </a:cubicBezTo>
                <a:lnTo>
                  <a:pt x="37533" y="87533"/>
                </a:lnTo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5511367239-67"/>
          <p:cNvSpPr/>
          <p:nvPr/>
        </p:nvSpPr>
        <p:spPr>
          <a:xfrm>
            <a:off x="7909173" y="1557338"/>
            <a:ext cx="699046" cy="109538"/>
          </a:xfrm>
          <a:prstGeom prst="roundRect">
            <a:avLst>
              <a:gd name="adj" fmla="val 50000"/>
            </a:avLst>
          </a:pr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5511367189-33"/>
          <p:cNvSpPr/>
          <p:nvPr/>
        </p:nvSpPr>
        <p:spPr>
          <a:xfrm>
            <a:off x="4779169" y="2059781"/>
            <a:ext cx="3829050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9" y="0"/>
                </a:moveTo>
                <a:lnTo>
                  <a:pt x="98881" y="0"/>
                </a:lnTo>
                <a:lnTo>
                  <a:pt x="98990" y="32"/>
                </a:lnTo>
                <a:lnTo>
                  <a:pt x="99100" y="143"/>
                </a:lnTo>
                <a:lnTo>
                  <a:pt x="99206" y="302"/>
                </a:lnTo>
                <a:lnTo>
                  <a:pt x="99308" y="540"/>
                </a:lnTo>
                <a:lnTo>
                  <a:pt x="99408" y="841"/>
                </a:lnTo>
                <a:lnTo>
                  <a:pt x="99502" y="1206"/>
                </a:lnTo>
                <a:lnTo>
                  <a:pt x="99590" y="1619"/>
                </a:lnTo>
                <a:lnTo>
                  <a:pt x="99672" y="2095"/>
                </a:lnTo>
                <a:lnTo>
                  <a:pt x="99746" y="2619"/>
                </a:lnTo>
                <a:lnTo>
                  <a:pt x="99811" y="3175"/>
                </a:lnTo>
                <a:lnTo>
                  <a:pt x="99868" y="3778"/>
                </a:lnTo>
                <a:lnTo>
                  <a:pt x="99915" y="4413"/>
                </a:lnTo>
                <a:lnTo>
                  <a:pt x="99953" y="5063"/>
                </a:lnTo>
                <a:lnTo>
                  <a:pt x="99978" y="5746"/>
                </a:lnTo>
                <a:lnTo>
                  <a:pt x="99995" y="6444"/>
                </a:lnTo>
                <a:lnTo>
                  <a:pt x="100000" y="7143"/>
                </a:lnTo>
                <a:lnTo>
                  <a:pt x="100000" y="92857"/>
                </a:lnTo>
                <a:lnTo>
                  <a:pt x="99995" y="93556"/>
                </a:lnTo>
                <a:lnTo>
                  <a:pt x="99978" y="94254"/>
                </a:lnTo>
                <a:lnTo>
                  <a:pt x="99953" y="94937"/>
                </a:lnTo>
                <a:lnTo>
                  <a:pt x="99915" y="95587"/>
                </a:lnTo>
                <a:lnTo>
                  <a:pt x="99868" y="96222"/>
                </a:lnTo>
                <a:lnTo>
                  <a:pt x="99811" y="96825"/>
                </a:lnTo>
                <a:lnTo>
                  <a:pt x="99746" y="97381"/>
                </a:lnTo>
                <a:lnTo>
                  <a:pt x="99672" y="97905"/>
                </a:lnTo>
                <a:lnTo>
                  <a:pt x="99590" y="98381"/>
                </a:lnTo>
                <a:lnTo>
                  <a:pt x="99502" y="98794"/>
                </a:lnTo>
                <a:lnTo>
                  <a:pt x="99408" y="99159"/>
                </a:lnTo>
                <a:lnTo>
                  <a:pt x="99308" y="99460"/>
                </a:lnTo>
                <a:lnTo>
                  <a:pt x="99206" y="99698"/>
                </a:lnTo>
                <a:lnTo>
                  <a:pt x="99100" y="99857"/>
                </a:lnTo>
                <a:lnTo>
                  <a:pt x="98990" y="99968"/>
                </a:lnTo>
                <a:lnTo>
                  <a:pt x="98881" y="100000"/>
                </a:lnTo>
                <a:lnTo>
                  <a:pt x="1119" y="100000"/>
                </a:lnTo>
                <a:lnTo>
                  <a:pt x="1010" y="99968"/>
                </a:lnTo>
                <a:lnTo>
                  <a:pt x="900" y="99857"/>
                </a:lnTo>
                <a:lnTo>
                  <a:pt x="794" y="99698"/>
                </a:lnTo>
                <a:lnTo>
                  <a:pt x="692" y="99460"/>
                </a:lnTo>
                <a:lnTo>
                  <a:pt x="592" y="99159"/>
                </a:lnTo>
                <a:lnTo>
                  <a:pt x="498" y="98794"/>
                </a:lnTo>
                <a:lnTo>
                  <a:pt x="410" y="98381"/>
                </a:lnTo>
                <a:lnTo>
                  <a:pt x="328" y="97905"/>
                </a:lnTo>
                <a:lnTo>
                  <a:pt x="254" y="97381"/>
                </a:lnTo>
                <a:lnTo>
                  <a:pt x="189" y="96825"/>
                </a:lnTo>
                <a:lnTo>
                  <a:pt x="132" y="96222"/>
                </a:lnTo>
                <a:lnTo>
                  <a:pt x="85" y="95587"/>
                </a:lnTo>
                <a:lnTo>
                  <a:pt x="47" y="94937"/>
                </a:lnTo>
                <a:lnTo>
                  <a:pt x="22" y="94254"/>
                </a:lnTo>
                <a:lnTo>
                  <a:pt x="5" y="93556"/>
                </a:lnTo>
                <a:lnTo>
                  <a:pt x="0" y="92857"/>
                </a:lnTo>
                <a:lnTo>
                  <a:pt x="0" y="7143"/>
                </a:lnTo>
                <a:lnTo>
                  <a:pt x="5" y="6444"/>
                </a:lnTo>
                <a:lnTo>
                  <a:pt x="22" y="5746"/>
                </a:lnTo>
                <a:lnTo>
                  <a:pt x="47" y="5063"/>
                </a:lnTo>
                <a:lnTo>
                  <a:pt x="85" y="4413"/>
                </a:lnTo>
                <a:lnTo>
                  <a:pt x="132" y="3778"/>
                </a:lnTo>
                <a:lnTo>
                  <a:pt x="189" y="3175"/>
                </a:lnTo>
                <a:lnTo>
                  <a:pt x="254" y="2619"/>
                </a:lnTo>
                <a:lnTo>
                  <a:pt x="328" y="2095"/>
                </a:lnTo>
                <a:lnTo>
                  <a:pt x="410" y="1619"/>
                </a:lnTo>
                <a:lnTo>
                  <a:pt x="498" y="1206"/>
                </a:lnTo>
                <a:lnTo>
                  <a:pt x="592" y="841"/>
                </a:lnTo>
                <a:lnTo>
                  <a:pt x="692" y="540"/>
                </a:lnTo>
                <a:lnTo>
                  <a:pt x="794" y="302"/>
                </a:lnTo>
                <a:lnTo>
                  <a:pt x="900" y="143"/>
                </a:lnTo>
                <a:lnTo>
                  <a:pt x="1010" y="32"/>
                </a:lnTo>
                <a:lnTo>
                  <a:pt x="1119" y="0"/>
                </a:lnTo>
                <a:close/>
              </a:path>
            </a:pathLst>
          </a:custGeom>
          <a:solidFill>
            <a:srgbClr val="FFFAF0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5511367192-37"/>
          <p:cNvSpPr/>
          <p:nvPr/>
        </p:nvSpPr>
        <p:spPr>
          <a:xfrm>
            <a:off x="4779169" y="2059781"/>
            <a:ext cx="42863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66"/>
                </a:lnTo>
                <a:lnTo>
                  <a:pt x="90245" y="99863"/>
                </a:lnTo>
                <a:lnTo>
                  <a:pt x="85486" y="99692"/>
                </a:lnTo>
                <a:lnTo>
                  <a:pt x="80866" y="99456"/>
                </a:lnTo>
                <a:lnTo>
                  <a:pt x="76430" y="99157"/>
                </a:lnTo>
                <a:lnTo>
                  <a:pt x="72221" y="98796"/>
                </a:lnTo>
                <a:lnTo>
                  <a:pt x="68280" y="98379"/>
                </a:lnTo>
                <a:lnTo>
                  <a:pt x="64645" y="97908"/>
                </a:lnTo>
                <a:lnTo>
                  <a:pt x="61349" y="97389"/>
                </a:lnTo>
                <a:lnTo>
                  <a:pt x="58427" y="96826"/>
                </a:lnTo>
                <a:lnTo>
                  <a:pt x="55904" y="96224"/>
                </a:lnTo>
                <a:lnTo>
                  <a:pt x="53806" y="95591"/>
                </a:lnTo>
                <a:lnTo>
                  <a:pt x="52153" y="94931"/>
                </a:lnTo>
                <a:lnTo>
                  <a:pt x="50961" y="94251"/>
                </a:lnTo>
                <a:lnTo>
                  <a:pt x="50241" y="93557"/>
                </a:lnTo>
                <a:lnTo>
                  <a:pt x="50000" y="92857"/>
                </a:lnTo>
                <a:lnTo>
                  <a:pt x="50000" y="7143"/>
                </a:lnTo>
                <a:lnTo>
                  <a:pt x="50241" y="6443"/>
                </a:lnTo>
                <a:lnTo>
                  <a:pt x="50961" y="5749"/>
                </a:lnTo>
                <a:lnTo>
                  <a:pt x="52153" y="5069"/>
                </a:lnTo>
                <a:lnTo>
                  <a:pt x="53806" y="4409"/>
                </a:lnTo>
                <a:lnTo>
                  <a:pt x="55904" y="3776"/>
                </a:lnTo>
                <a:lnTo>
                  <a:pt x="58427" y="3174"/>
                </a:lnTo>
                <a:lnTo>
                  <a:pt x="61349" y="2611"/>
                </a:lnTo>
                <a:lnTo>
                  <a:pt x="64645" y="2092"/>
                </a:lnTo>
                <a:lnTo>
                  <a:pt x="68280" y="1621"/>
                </a:lnTo>
                <a:lnTo>
                  <a:pt x="72221" y="1204"/>
                </a:lnTo>
                <a:lnTo>
                  <a:pt x="76430" y="843"/>
                </a:lnTo>
                <a:lnTo>
                  <a:pt x="80866" y="544"/>
                </a:lnTo>
                <a:lnTo>
                  <a:pt x="85486" y="308"/>
                </a:lnTo>
                <a:lnTo>
                  <a:pt x="90245" y="137"/>
                </a:lnTo>
                <a:lnTo>
                  <a:pt x="95099" y="3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483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5" name="el-1785511367218-53"/>
          <p:cNvCxnSpPr/>
          <p:nvPr/>
        </p:nvCxnSpPr>
        <p:spPr>
          <a:xfrm>
            <a:off x="4779169" y="4485085"/>
            <a:ext cx="3829050" cy="914"/>
          </a:xfrm>
          <a:prstGeom prst="line">
            <a:avLst/>
          </a:prstGeom>
          <a:ln w="7144" cap="flat">
            <a:solidFill>
              <a:srgbClr val="A0785A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5511368842-84"/>
          <p:cNvSpPr/>
          <p:nvPr/>
        </p:nvSpPr>
        <p:spPr>
          <a:xfrm>
            <a:off x="4779727" y="4562475"/>
            <a:ext cx="11318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00" y="121"/>
                  <a:pt x="54278" y="1545"/>
                  <a:pt x="55833" y="4273"/>
                </a:cubicBezTo>
                <a:lnTo>
                  <a:pt x="55833" y="4273"/>
                </a:lnTo>
                <a:lnTo>
                  <a:pt x="98083" y="82636"/>
                </a:lnTo>
                <a:cubicBezTo>
                  <a:pt x="99361" y="85485"/>
                  <a:pt x="99361" y="88333"/>
                  <a:pt x="98083" y="91182"/>
                </a:cubicBezTo>
                <a:lnTo>
                  <a:pt x="98083" y="91182"/>
                </a:lnTo>
                <a:cubicBezTo>
                  <a:pt x="96472" y="93909"/>
                  <a:pt x="94194" y="95333"/>
                  <a:pt x="91250" y="95455"/>
                </a:cubicBezTo>
                <a:lnTo>
                  <a:pt x="91250" y="95455"/>
                </a:lnTo>
                <a:lnTo>
                  <a:pt x="6833" y="95455"/>
                </a:lnTo>
                <a:cubicBezTo>
                  <a:pt x="3833" y="95333"/>
                  <a:pt x="1556" y="93909"/>
                  <a:pt x="0" y="91182"/>
                </a:cubicBezTo>
                <a:lnTo>
                  <a:pt x="0" y="91182"/>
                </a:lnTo>
                <a:cubicBezTo>
                  <a:pt x="-1278" y="88333"/>
                  <a:pt x="-1278" y="85485"/>
                  <a:pt x="0" y="82636"/>
                </a:cubicBezTo>
                <a:lnTo>
                  <a:pt x="0" y="82636"/>
                </a:lnTo>
                <a:lnTo>
                  <a:pt x="42417" y="4273"/>
                </a:lnTo>
                <a:cubicBezTo>
                  <a:pt x="43972" y="1545"/>
                  <a:pt x="46167" y="121"/>
                  <a:pt x="49000" y="0"/>
                </a:cubicBezTo>
                <a:lnTo>
                  <a:pt x="49000" y="0"/>
                </a:lnTo>
                <a:moveTo>
                  <a:pt x="49000" y="27273"/>
                </a:moveTo>
                <a:lnTo>
                  <a:pt x="49000" y="27273"/>
                </a:lnTo>
                <a:cubicBezTo>
                  <a:pt x="46167" y="27576"/>
                  <a:pt x="44611" y="29273"/>
                  <a:pt x="44333" y="32364"/>
                </a:cubicBezTo>
                <a:lnTo>
                  <a:pt x="44333" y="32364"/>
                </a:lnTo>
                <a:lnTo>
                  <a:pt x="44333" y="56273"/>
                </a:lnTo>
                <a:cubicBezTo>
                  <a:pt x="44611" y="59364"/>
                  <a:pt x="46167" y="61061"/>
                  <a:pt x="49000" y="61364"/>
                </a:cubicBezTo>
                <a:lnTo>
                  <a:pt x="49000" y="61364"/>
                </a:lnTo>
                <a:cubicBezTo>
                  <a:pt x="51889" y="61061"/>
                  <a:pt x="53472" y="59364"/>
                  <a:pt x="53750" y="56273"/>
                </a:cubicBezTo>
                <a:lnTo>
                  <a:pt x="53750" y="56273"/>
                </a:lnTo>
                <a:lnTo>
                  <a:pt x="53750" y="32364"/>
                </a:lnTo>
                <a:cubicBezTo>
                  <a:pt x="53472" y="29273"/>
                  <a:pt x="51889" y="27576"/>
                  <a:pt x="49000" y="27273"/>
                </a:cubicBezTo>
                <a:lnTo>
                  <a:pt x="49000" y="27273"/>
                </a:lnTo>
                <a:moveTo>
                  <a:pt x="55250" y="75000"/>
                </a:moveTo>
                <a:lnTo>
                  <a:pt x="55250" y="75000"/>
                </a:lnTo>
                <a:cubicBezTo>
                  <a:pt x="55250" y="73000"/>
                  <a:pt x="54667" y="71364"/>
                  <a:pt x="53500" y="70091"/>
                </a:cubicBezTo>
                <a:lnTo>
                  <a:pt x="53500" y="70091"/>
                </a:lnTo>
                <a:lnTo>
                  <a:pt x="53500" y="70091"/>
                </a:lnTo>
                <a:cubicBezTo>
                  <a:pt x="52333" y="68818"/>
                  <a:pt x="50833" y="68182"/>
                  <a:pt x="49000" y="68182"/>
                </a:cubicBezTo>
                <a:lnTo>
                  <a:pt x="49000" y="68182"/>
                </a:lnTo>
                <a:cubicBezTo>
                  <a:pt x="47167" y="68182"/>
                  <a:pt x="45667" y="68818"/>
                  <a:pt x="44500" y="70091"/>
                </a:cubicBezTo>
                <a:lnTo>
                  <a:pt x="44500" y="70091"/>
                </a:lnTo>
                <a:cubicBezTo>
                  <a:pt x="43333" y="71364"/>
                  <a:pt x="42750" y="73000"/>
                  <a:pt x="42750" y="75000"/>
                </a:cubicBezTo>
                <a:lnTo>
                  <a:pt x="42750" y="75000"/>
                </a:lnTo>
                <a:cubicBezTo>
                  <a:pt x="42750" y="77000"/>
                  <a:pt x="43333" y="78636"/>
                  <a:pt x="44500" y="79909"/>
                </a:cubicBezTo>
                <a:lnTo>
                  <a:pt x="44500" y="79909"/>
                </a:lnTo>
                <a:cubicBezTo>
                  <a:pt x="45667" y="81182"/>
                  <a:pt x="47167" y="81818"/>
                  <a:pt x="49000" y="81818"/>
                </a:cubicBezTo>
                <a:lnTo>
                  <a:pt x="49000" y="81818"/>
                </a:lnTo>
                <a:cubicBezTo>
                  <a:pt x="50833" y="81818"/>
                  <a:pt x="52333" y="81182"/>
                  <a:pt x="53500" y="79909"/>
                </a:cubicBezTo>
                <a:lnTo>
                  <a:pt x="53500" y="79909"/>
                </a:lnTo>
                <a:cubicBezTo>
                  <a:pt x="54667" y="78636"/>
                  <a:pt x="55250" y="77000"/>
                  <a:pt x="55250" y="75000"/>
                </a:cubicBezTo>
                <a:lnTo>
                  <a:pt x="55250" y="75000"/>
                </a:lnTo>
              </a:path>
            </a:pathLst>
          </a:custGeom>
          <a:solidFill>
            <a:srgbClr val="B45A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5511367242-69"/>
          <p:cNvSpPr/>
          <p:nvPr/>
        </p:nvSpPr>
        <p:spPr>
          <a:xfrm>
            <a:off x="5207794" y="4531519"/>
            <a:ext cx="373707" cy="161925"/>
          </a:xfrm>
          <a:prstGeom prst="roundRect">
            <a:avLst>
              <a:gd name="adj" fmla="val 50000"/>
            </a:avLst>
          </a:prstGeom>
          <a:solidFill>
            <a:srgbClr val="B4834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5511366885-11"/>
          <p:cNvSpPr txBox="1"/>
          <p:nvPr/>
        </p:nvSpPr>
        <p:spPr>
          <a:xfrm>
            <a:off x="800100" y="577230"/>
            <a:ext cx="2340471" cy="2742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 spc="113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用方程解决实际问题</a:t>
            </a:r>
            <a:endParaRPr/>
          </a:p>
        </p:txBody>
      </p:sp>
      <p:sp>
        <p:nvSpPr>
          <p:cNvPr id="59" name="el-1785511366886-12"/>
          <p:cNvSpPr txBox="1"/>
          <p:nvPr/>
        </p:nvSpPr>
        <p:spPr>
          <a:xfrm>
            <a:off x="3312021" y="638175"/>
            <a:ext cx="1353741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8B6B4A"/>
                </a:solidFill>
                <a:latin typeface="Times New Roman"/>
                <a:ea typeface="Times New Roman"/>
                <a:cs typeface="Times New Roman"/>
              </a:rPr>
              <a:t>模型思想 · 顺向思维</a:t>
            </a:r>
            <a:endParaRPr/>
          </a:p>
        </p:txBody>
      </p:sp>
      <p:sp>
        <p:nvSpPr>
          <p:cNvPr id="60" name="el-1785511367193-38"/>
          <p:cNvSpPr txBox="1"/>
          <p:nvPr/>
        </p:nvSpPr>
        <p:spPr>
          <a:xfrm>
            <a:off x="2184202" y="1097756"/>
            <a:ext cx="264319" cy="100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1</a:t>
            </a:r>
            <a:endParaRPr/>
          </a:p>
        </p:txBody>
      </p:sp>
      <p:sp>
        <p:nvSpPr>
          <p:cNvPr id="61" name="el-1785511367114-24"/>
          <p:cNvSpPr txBox="1"/>
          <p:nvPr/>
        </p:nvSpPr>
        <p:spPr>
          <a:xfrm>
            <a:off x="2444948" y="1088231"/>
            <a:ext cx="51435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实际问题</a:t>
            </a:r>
            <a:endParaRPr/>
          </a:p>
        </p:txBody>
      </p:sp>
      <p:sp>
        <p:nvSpPr>
          <p:cNvPr id="62" name="el-1785511367196-40"/>
          <p:cNvSpPr txBox="1"/>
          <p:nvPr/>
        </p:nvSpPr>
        <p:spPr>
          <a:xfrm>
            <a:off x="3123605" y="1097756"/>
            <a:ext cx="264319" cy="100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2</a:t>
            </a:r>
            <a:endParaRPr/>
          </a:p>
        </p:txBody>
      </p:sp>
      <p:sp>
        <p:nvSpPr>
          <p:cNvPr id="63" name="el-1785511367115-25"/>
          <p:cNvSpPr txBox="1"/>
          <p:nvPr/>
        </p:nvSpPr>
        <p:spPr>
          <a:xfrm>
            <a:off x="3384352" y="1088231"/>
            <a:ext cx="51435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设未知数</a:t>
            </a:r>
            <a:endParaRPr/>
          </a:p>
        </p:txBody>
      </p:sp>
      <p:sp>
        <p:nvSpPr>
          <p:cNvPr id="64" name="el-1785511367198-42"/>
          <p:cNvSpPr txBox="1"/>
          <p:nvPr/>
        </p:nvSpPr>
        <p:spPr>
          <a:xfrm>
            <a:off x="4063008" y="1097756"/>
            <a:ext cx="264319" cy="100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3</a:t>
            </a:r>
            <a:endParaRPr/>
          </a:p>
        </p:txBody>
      </p:sp>
      <p:sp>
        <p:nvSpPr>
          <p:cNvPr id="65" name="el-1785511367116-26"/>
          <p:cNvSpPr txBox="1"/>
          <p:nvPr/>
        </p:nvSpPr>
        <p:spPr>
          <a:xfrm>
            <a:off x="4323755" y="1088231"/>
            <a:ext cx="40005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列方程</a:t>
            </a:r>
            <a:endParaRPr/>
          </a:p>
        </p:txBody>
      </p:sp>
      <p:sp>
        <p:nvSpPr>
          <p:cNvPr id="66" name="el-1785511367201-44"/>
          <p:cNvSpPr txBox="1"/>
          <p:nvPr/>
        </p:nvSpPr>
        <p:spPr>
          <a:xfrm>
            <a:off x="4888111" y="1097756"/>
            <a:ext cx="264319" cy="100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4</a:t>
            </a:r>
            <a:endParaRPr/>
          </a:p>
        </p:txBody>
      </p:sp>
      <p:sp>
        <p:nvSpPr>
          <p:cNvPr id="67" name="el-1785511367116-27"/>
          <p:cNvSpPr txBox="1"/>
          <p:nvPr/>
        </p:nvSpPr>
        <p:spPr>
          <a:xfrm>
            <a:off x="5148858" y="1088231"/>
            <a:ext cx="40005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解方程</a:t>
            </a:r>
            <a:endParaRPr/>
          </a:p>
        </p:txBody>
      </p:sp>
      <p:sp>
        <p:nvSpPr>
          <p:cNvPr id="68" name="el-1785511367204-46"/>
          <p:cNvSpPr txBox="1"/>
          <p:nvPr/>
        </p:nvSpPr>
        <p:spPr>
          <a:xfrm>
            <a:off x="5713214" y="1097756"/>
            <a:ext cx="264319" cy="100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5</a:t>
            </a:r>
            <a:endParaRPr/>
          </a:p>
        </p:txBody>
      </p:sp>
      <p:sp>
        <p:nvSpPr>
          <p:cNvPr id="69" name="el-1785511367116-28"/>
          <p:cNvSpPr txBox="1"/>
          <p:nvPr/>
        </p:nvSpPr>
        <p:spPr>
          <a:xfrm>
            <a:off x="5973961" y="1088231"/>
            <a:ext cx="28575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检验</a:t>
            </a:r>
            <a:endParaRPr/>
          </a:p>
        </p:txBody>
      </p:sp>
      <p:sp>
        <p:nvSpPr>
          <p:cNvPr id="70" name="el-1785511367207-48"/>
          <p:cNvSpPr txBox="1"/>
          <p:nvPr/>
        </p:nvSpPr>
        <p:spPr>
          <a:xfrm>
            <a:off x="6424017" y="1097756"/>
            <a:ext cx="264319" cy="1000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6</a:t>
            </a:r>
            <a:endParaRPr/>
          </a:p>
        </p:txBody>
      </p:sp>
      <p:sp>
        <p:nvSpPr>
          <p:cNvPr id="71" name="el-1785511367117-29"/>
          <p:cNvSpPr txBox="1"/>
          <p:nvPr/>
        </p:nvSpPr>
        <p:spPr>
          <a:xfrm>
            <a:off x="6684764" y="1088231"/>
            <a:ext cx="28575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作答</a:t>
            </a:r>
            <a:endParaRPr/>
          </a:p>
        </p:txBody>
      </p:sp>
      <p:sp>
        <p:nvSpPr>
          <p:cNvPr id="72" name="el-1785511367219-54"/>
          <p:cNvSpPr txBox="1"/>
          <p:nvPr/>
        </p:nvSpPr>
        <p:spPr>
          <a:xfrm>
            <a:off x="771525" y="1540669"/>
            <a:ext cx="89133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例1 · 配套问题</a:t>
            </a:r>
            <a:endParaRPr/>
          </a:p>
        </p:txBody>
      </p:sp>
      <p:sp>
        <p:nvSpPr>
          <p:cNvPr id="73" name="el-1785511367228-60"/>
          <p:cNvSpPr txBox="1"/>
          <p:nvPr/>
        </p:nvSpPr>
        <p:spPr>
          <a:xfrm>
            <a:off x="3886051" y="1557338"/>
            <a:ext cx="525214" cy="109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生产安排</a:t>
            </a:r>
            <a:endParaRPr/>
          </a:p>
        </p:txBody>
      </p:sp>
      <p:sp>
        <p:nvSpPr>
          <p:cNvPr id="74" name="el-1785511367190-34"/>
          <p:cNvSpPr txBox="1"/>
          <p:nvPr/>
        </p:nvSpPr>
        <p:spPr>
          <a:xfrm>
            <a:off x="535781" y="1816894"/>
            <a:ext cx="3829050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5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22名工人，每天产1200个螺栓或2000个螺母，1个螺栓配2个螺母，如何安排？</a:t>
            </a:r>
            <a:endParaRPr/>
          </a:p>
        </p:txBody>
      </p:sp>
      <p:sp>
        <p:nvSpPr>
          <p:cNvPr id="75" name="el-1785511367175-30"/>
          <p:cNvSpPr txBox="1"/>
          <p:nvPr/>
        </p:nvSpPr>
        <p:spPr>
          <a:xfrm>
            <a:off x="642938" y="2274094"/>
            <a:ext cx="3647599" cy="68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50"/>
              </a:lnSpc>
            </a:pPr>
            <a:r>
              <a:rPr sz="900" spc="11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设</a:t>
            </a:r>
            <a:r>
              <a:rPr b="1" sz="900" spc="11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x</a:t>
            </a:r>
            <a:r>
              <a:rPr sz="900" spc="11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人生产螺栓，</a:t>
            </a:r>
            <a:r>
              <a:rPr b="1" sz="900" spc="11">
                <a:solidFill>
                  <a:srgbClr val="3F5A7A"/>
                </a:solidFill>
                <a:latin typeface="Times New Roman"/>
                <a:ea typeface="Times New Roman"/>
                <a:cs typeface="Times New Roman"/>
              </a:rPr>
              <a:t>(22−x)</a:t>
            </a:r>
            <a:r>
              <a:rPr sz="900" spc="11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人生产螺母</a:t>
            </a:r>
            <a:endParaRPr/>
          </a:p>
          <a:p>
            <a:pPr algn="l">
              <a:lnSpc>
                <a:spcPts val="1350"/>
              </a:lnSpc>
            </a:pPr>
            <a:r>
              <a:rPr sz="900" spc="11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2000(22−x) = 2 × 1200x</a:t>
            </a:r>
            <a:endParaRPr/>
          </a:p>
          <a:p>
            <a:pPr algn="l">
              <a:lnSpc>
                <a:spcPts val="1350"/>
              </a:lnSpc>
            </a:pPr>
            <a:r>
              <a:rPr b="1" sz="900" spc="11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2000(22−x) = 2400x</a:t>
            </a:r>
            <a:r>
              <a:rPr sz="900" spc="11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→ 44000 − 2000x = 2400x</a:t>
            </a:r>
            <a:endParaRPr/>
          </a:p>
          <a:p>
            <a:pPr algn="l">
              <a:lnSpc>
                <a:spcPts val="1350"/>
              </a:lnSpc>
            </a:pPr>
            <a:r>
              <a:rPr sz="900" spc="11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44000 = 4400x →</a:t>
            </a:r>
            <a:r>
              <a:rPr b="1" sz="900" spc="11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x = 10</a:t>
            </a:r>
            <a:r>
              <a:rPr sz="900" spc="11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，22−x =</a:t>
            </a:r>
            <a:r>
              <a:rPr b="1" sz="900" spc="11">
                <a:solidFill>
                  <a:srgbClr val="3F5A7A"/>
                </a:solidFill>
                <a:latin typeface="Times New Roman"/>
                <a:ea typeface="Times New Roman"/>
                <a:cs typeface="Times New Roman"/>
              </a:rPr>
              <a:t>12</a:t>
            </a:r>
            <a:endParaRPr/>
          </a:p>
        </p:txBody>
      </p:sp>
      <p:sp>
        <p:nvSpPr>
          <p:cNvPr id="76" name="el-1785511367220-55"/>
          <p:cNvSpPr txBox="1"/>
          <p:nvPr/>
        </p:nvSpPr>
        <p:spPr>
          <a:xfrm>
            <a:off x="692944" y="4550569"/>
            <a:ext cx="28575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螺栓</a:t>
            </a:r>
            <a:endParaRPr/>
          </a:p>
        </p:txBody>
      </p:sp>
      <p:sp>
        <p:nvSpPr>
          <p:cNvPr id="77" name="el-1785511367231-62"/>
          <p:cNvSpPr txBox="1"/>
          <p:nvPr/>
        </p:nvSpPr>
        <p:spPr>
          <a:xfrm>
            <a:off x="1064419" y="4545807"/>
            <a:ext cx="387995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10人</a:t>
            </a:r>
            <a:endParaRPr/>
          </a:p>
        </p:txBody>
      </p:sp>
      <p:sp>
        <p:nvSpPr>
          <p:cNvPr id="78" name="el-1785511367220-56"/>
          <p:cNvSpPr txBox="1"/>
          <p:nvPr/>
        </p:nvSpPr>
        <p:spPr>
          <a:xfrm>
            <a:off x="1438126" y="4550569"/>
            <a:ext cx="28575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螺母</a:t>
            </a:r>
            <a:endParaRPr/>
          </a:p>
        </p:txBody>
      </p:sp>
      <p:sp>
        <p:nvSpPr>
          <p:cNvPr id="79" name="el-1785511367234-64"/>
          <p:cNvSpPr txBox="1"/>
          <p:nvPr/>
        </p:nvSpPr>
        <p:spPr>
          <a:xfrm>
            <a:off x="1809601" y="4545807"/>
            <a:ext cx="387995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12人</a:t>
            </a:r>
            <a:endParaRPr/>
          </a:p>
        </p:txBody>
      </p:sp>
      <p:sp>
        <p:nvSpPr>
          <p:cNvPr id="80" name="el-1785511367220-57"/>
          <p:cNvSpPr txBox="1"/>
          <p:nvPr/>
        </p:nvSpPr>
        <p:spPr>
          <a:xfrm>
            <a:off x="4979194" y="1540669"/>
            <a:ext cx="89133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例2 · 销售盈亏</a:t>
            </a:r>
            <a:endParaRPr/>
          </a:p>
        </p:txBody>
      </p:sp>
      <p:sp>
        <p:nvSpPr>
          <p:cNvPr id="81" name="el-1785511367237-66"/>
          <p:cNvSpPr txBox="1"/>
          <p:nvPr/>
        </p:nvSpPr>
        <p:spPr>
          <a:xfrm>
            <a:off x="7994898" y="1557338"/>
            <a:ext cx="659755" cy="109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F7F2EB"/>
                </a:solidFill>
                <a:latin typeface="Times New Roman"/>
                <a:ea typeface="Times New Roman"/>
                <a:cs typeface="Times New Roman"/>
              </a:rPr>
              <a:t>盈利 &amp; 亏损</a:t>
            </a:r>
            <a:endParaRPr/>
          </a:p>
        </p:txBody>
      </p:sp>
      <p:sp>
        <p:nvSpPr>
          <p:cNvPr id="82" name="el-1785511367191-36"/>
          <p:cNvSpPr txBox="1"/>
          <p:nvPr/>
        </p:nvSpPr>
        <p:spPr>
          <a:xfrm>
            <a:off x="4779169" y="1816894"/>
            <a:ext cx="388620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两件衣服各卖60元，一件盈利25%，一件亏损25%，总盈亏如何？</a:t>
            </a:r>
            <a:endParaRPr/>
          </a:p>
        </p:txBody>
      </p:sp>
      <p:sp>
        <p:nvSpPr>
          <p:cNvPr id="83" name="el-1785511367185-32"/>
          <p:cNvSpPr txBox="1"/>
          <p:nvPr/>
        </p:nvSpPr>
        <p:spPr>
          <a:xfrm>
            <a:off x="4886325" y="2102644"/>
            <a:ext cx="3647599" cy="514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50"/>
              </a:lnSpc>
            </a:pPr>
            <a:r>
              <a:rPr sz="900" spc="11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盈利：进价</a:t>
            </a:r>
            <a:r>
              <a:rPr b="1" sz="900" spc="11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x</a:t>
            </a:r>
            <a:r>
              <a:rPr sz="900" spc="11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，x + 0.25x = 60 → 1.25x = 60 →</a:t>
            </a:r>
            <a:r>
              <a:rPr b="1" sz="900" spc="11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x = 48</a:t>
            </a:r>
            <a:endParaRPr/>
          </a:p>
          <a:p>
            <a:pPr algn="l">
              <a:lnSpc>
                <a:spcPts val="1350"/>
              </a:lnSpc>
            </a:pPr>
            <a:r>
              <a:rPr sz="900" spc="11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亏损：进价</a:t>
            </a:r>
            <a:r>
              <a:rPr b="1" sz="900" spc="11">
                <a:solidFill>
                  <a:srgbClr val="3F5A7A"/>
                </a:solidFill>
                <a:latin typeface="Times New Roman"/>
                <a:ea typeface="Times New Roman"/>
                <a:cs typeface="Times New Roman"/>
              </a:rPr>
              <a:t>y</a:t>
            </a:r>
            <a:r>
              <a:rPr sz="900" spc="11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，y − 0.25y = 60 → 0.75y = 60 →</a:t>
            </a:r>
            <a:r>
              <a:rPr b="1" sz="900" spc="11">
                <a:solidFill>
                  <a:srgbClr val="3F5A7A"/>
                </a:solidFill>
                <a:latin typeface="Times New Roman"/>
                <a:ea typeface="Times New Roman"/>
                <a:cs typeface="Times New Roman"/>
              </a:rPr>
              <a:t>y = 80</a:t>
            </a:r>
            <a:endParaRPr/>
          </a:p>
          <a:p>
            <a:pPr algn="l">
              <a:lnSpc>
                <a:spcPts val="1350"/>
              </a:lnSpc>
            </a:pPr>
            <a:r>
              <a:rPr sz="900" spc="11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总进价 48 + 80 =</a:t>
            </a:r>
            <a:r>
              <a:rPr b="1" sz="900" spc="11">
                <a:solidFill>
                  <a:srgbClr val="B45A2B"/>
                </a:solidFill>
                <a:latin typeface="Times New Roman"/>
                <a:ea typeface="Times New Roman"/>
                <a:cs typeface="Times New Roman"/>
              </a:rPr>
              <a:t>128</a:t>
            </a:r>
            <a:r>
              <a:rPr sz="900" spc="11">
                <a:solidFill>
                  <a:srgbClr val="1F2A3A"/>
                </a:solidFill>
                <a:latin typeface="Times New Roman"/>
                <a:ea typeface="Times New Roman"/>
                <a:cs typeface="Times New Roman"/>
              </a:rPr>
              <a:t>，总售价 60 + 60 =</a:t>
            </a:r>
            <a:r>
              <a:rPr b="1" sz="900" spc="11">
                <a:solidFill>
                  <a:srgbClr val="3F5A7A"/>
                </a:solidFill>
                <a:latin typeface="Times New Roman"/>
                <a:ea typeface="Times New Roman"/>
                <a:cs typeface="Times New Roman"/>
              </a:rPr>
              <a:t>120</a:t>
            </a:r>
            <a:endParaRPr/>
          </a:p>
        </p:txBody>
      </p:sp>
      <p:sp>
        <p:nvSpPr>
          <p:cNvPr id="84" name="el-1785511367221-58"/>
          <p:cNvSpPr txBox="1"/>
          <p:nvPr/>
        </p:nvSpPr>
        <p:spPr>
          <a:xfrm>
            <a:off x="4936331" y="4550569"/>
            <a:ext cx="28575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亏损</a:t>
            </a:r>
            <a:endParaRPr/>
          </a:p>
        </p:txBody>
      </p:sp>
      <p:sp>
        <p:nvSpPr>
          <p:cNvPr id="85" name="el-1785511367239-68"/>
          <p:cNvSpPr txBox="1"/>
          <p:nvPr/>
        </p:nvSpPr>
        <p:spPr>
          <a:xfrm>
            <a:off x="5307806" y="4545807"/>
            <a:ext cx="330845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8元</a:t>
            </a:r>
            <a:endParaRPr/>
          </a:p>
        </p:txBody>
      </p:sp>
      <p:sp>
        <p:nvSpPr>
          <p:cNvPr id="86" name="el-1785511367221-59"/>
          <p:cNvSpPr txBox="1"/>
          <p:nvPr/>
        </p:nvSpPr>
        <p:spPr>
          <a:xfrm>
            <a:off x="5624364" y="4550569"/>
            <a:ext cx="750317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F2A1A"/>
                </a:solidFill>
                <a:latin typeface="Times New Roman"/>
                <a:ea typeface="Times New Roman"/>
                <a:cs typeface="Times New Roman"/>
              </a:rPr>
              <a:t>（128 &gt; 120）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378086-5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372707-53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140C05">
                  <a:alpha val="65000"/>
                </a:srgbClr>
              </a:gs>
              <a:gs pos="100000">
                <a:srgbClr val="080402">
                  <a:alpha val="88000"/>
                </a:srgbClr>
              </a:gs>
            </a:gsLst>
            <a:path path="circle">
              <a:fillToRect l="30000" t="45000" r="70000" b="55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4" name="el-1785511373420-5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5" name="el-1785511370283-1"/>
          <p:cNvCxnSpPr/>
          <p:nvPr/>
        </p:nvCxnSpPr>
        <p:spPr>
          <a:xfrm>
            <a:off x="428625" y="360759"/>
            <a:ext cx="8301038" cy="914"/>
          </a:xfrm>
          <a:prstGeom prst="line">
            <a:avLst/>
          </a:prstGeom>
          <a:ln w="7144" cap="flat">
            <a:solidFill>
              <a:srgbClr val="C8A56E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511370283-2"/>
          <p:cNvCxnSpPr/>
          <p:nvPr/>
        </p:nvCxnSpPr>
        <p:spPr>
          <a:xfrm>
            <a:off x="8726091" y="357188"/>
            <a:ext cx="914" cy="4443413"/>
          </a:xfrm>
          <a:prstGeom prst="line">
            <a:avLst/>
          </a:prstGeom>
          <a:ln w="7144" cap="flat">
            <a:solidFill>
              <a:srgbClr val="C8A56E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511370283-3"/>
          <p:cNvCxnSpPr/>
          <p:nvPr/>
        </p:nvCxnSpPr>
        <p:spPr>
          <a:xfrm>
            <a:off x="428625" y="4797028"/>
            <a:ext cx="8301038" cy="914"/>
          </a:xfrm>
          <a:prstGeom prst="line">
            <a:avLst/>
          </a:prstGeom>
          <a:ln w="7144" cap="flat">
            <a:solidFill>
              <a:srgbClr val="C8A56E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511370283-4"/>
          <p:cNvCxnSpPr/>
          <p:nvPr/>
        </p:nvCxnSpPr>
        <p:spPr>
          <a:xfrm>
            <a:off x="432197" y="357188"/>
            <a:ext cx="914" cy="4443413"/>
          </a:xfrm>
          <a:prstGeom prst="line">
            <a:avLst/>
          </a:prstGeom>
          <a:ln w="7144" cap="flat">
            <a:solidFill>
              <a:srgbClr val="C8A56E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el-1785511371732-35"/>
          <p:cNvPicPr/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>
            <a:off x="421481" y="253603"/>
            <a:ext cx="128588" cy="121444"/>
          </a:xfrm>
          <a:prstGeom prst="rect">
            <a:avLst/>
          </a:prstGeom>
          <a:ln>
            <a:noFill/>
          </a:ln>
        </p:spPr>
      </p:pic>
      <p:pic>
        <p:nvPicPr>
          <p:cNvPr id="10" name="el-1785511372037-36"/>
          <p:cNvPicPr/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8593931" y="4749403"/>
            <a:ext cx="128588" cy="121444"/>
          </a:xfrm>
          <a:prstGeom prst="rect">
            <a:avLst/>
          </a:prstGeom>
          <a:ln>
            <a:noFill/>
          </a:ln>
        </p:spPr>
      </p:pic>
      <p:cxnSp>
        <p:nvCxnSpPr>
          <p:cNvPr id="11" name="el-1785511370289-5"/>
          <p:cNvCxnSpPr/>
          <p:nvPr/>
        </p:nvCxnSpPr>
        <p:spPr>
          <a:xfrm>
            <a:off x="4143375" y="1491630"/>
            <a:ext cx="857250" cy="914"/>
          </a:xfrm>
          <a:prstGeom prst="line">
            <a:avLst/>
          </a:prstGeom>
          <a:ln w="14288" cap="flat">
            <a:solidFill>
              <a:srgbClr val="B47C4C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511370289-6"/>
          <p:cNvSpPr/>
          <p:nvPr/>
        </p:nvSpPr>
        <p:spPr>
          <a:xfrm>
            <a:off x="4448175" y="1420192"/>
            <a:ext cx="4762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40C06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370289-6__text"/>
          <p:cNvSpPr txBox="1"/>
          <p:nvPr/>
        </p:nvSpPr>
        <p:spPr>
          <a:xfrm>
            <a:off x="4448175" y="1420192"/>
            <a:ext cx="4762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>
                <a:solidFill>
                  <a:srgbClr val="B47C4C"/>
                </a:solidFill>
                <a:latin typeface="Times New Roman"/>
                <a:ea typeface="Times New Roman"/>
                <a:cs typeface="Times New Roman"/>
              </a:rPr>
              <a:t>·</a:t>
            </a:r>
            <a:endParaRPr/>
          </a:p>
        </p:txBody>
      </p:sp>
      <p:sp>
        <p:nvSpPr>
          <p:cNvPr id="14" name="el-1785511370295-7"/>
          <p:cNvSpPr/>
          <p:nvPr/>
        </p:nvSpPr>
        <p:spPr>
          <a:xfrm>
            <a:off x="1357313" y="3656186"/>
            <a:ext cx="6429375" cy="591443"/>
          </a:xfrm>
          <a:prstGeom prst="roundRect">
            <a:avLst>
              <a:gd name="adj" fmla="val 48314"/>
            </a:avLst>
          </a:prstGeom>
          <a:solidFill>
            <a:srgbClr val="0F0804">
              <a:alpha val="25000"/>
            </a:srgbClr>
          </a:solidFill>
          <a:ln w="7144" algn="in">
            <a:solidFill>
              <a:srgbClr val="B47C4C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511370297-8"/>
          <p:cNvSpPr/>
          <p:nvPr/>
        </p:nvSpPr>
        <p:spPr>
          <a:xfrm>
            <a:off x="3176588" y="4795838"/>
            <a:ext cx="2790825" cy="147638"/>
          </a:xfrm>
          <a:prstGeom prst="roundRect">
            <a:avLst>
              <a:gd name="adj" fmla="val 50000"/>
            </a:avLst>
          </a:prstGeom>
          <a:solidFill>
            <a:srgbClr val="0A0603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370317-15"/>
          <p:cNvSpPr/>
          <p:nvPr/>
        </p:nvSpPr>
        <p:spPr>
          <a:xfrm>
            <a:off x="714375" y="1684511"/>
            <a:ext cx="2438400" cy="1785938"/>
          </a:xfrm>
          <a:prstGeom prst="roundRect">
            <a:avLst>
              <a:gd name="adj" fmla="val 2133"/>
            </a:avLst>
          </a:prstGeom>
          <a:solidFill>
            <a:srgbClr val="140C06">
              <a:alpha val="35000"/>
            </a:srgbClr>
          </a:solidFill>
          <a:ln w="7144" algn="in">
            <a:solidFill>
              <a:srgbClr val="C8A56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511372082-41"/>
          <p:cNvSpPr/>
          <p:nvPr/>
        </p:nvSpPr>
        <p:spPr>
          <a:xfrm>
            <a:off x="1839813" y="1872630"/>
            <a:ext cx="18752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50" y="28870"/>
                </a:moveTo>
                <a:lnTo>
                  <a:pt x="96450" y="28870"/>
                </a:lnTo>
                <a:cubicBezTo>
                  <a:pt x="97783" y="27594"/>
                  <a:pt x="98450" y="26130"/>
                  <a:pt x="98450" y="24478"/>
                </a:cubicBezTo>
                <a:lnTo>
                  <a:pt x="98450" y="24478"/>
                </a:lnTo>
                <a:lnTo>
                  <a:pt x="98450" y="24478"/>
                </a:lnTo>
                <a:cubicBezTo>
                  <a:pt x="98450" y="22797"/>
                  <a:pt x="97783" y="21319"/>
                  <a:pt x="96450" y="20043"/>
                </a:cubicBezTo>
                <a:lnTo>
                  <a:pt x="96450" y="20043"/>
                </a:lnTo>
                <a:lnTo>
                  <a:pt x="75350" y="1739"/>
                </a:lnTo>
                <a:cubicBezTo>
                  <a:pt x="73883" y="580"/>
                  <a:pt x="72200" y="0"/>
                  <a:pt x="70300" y="0"/>
                </a:cubicBezTo>
                <a:lnTo>
                  <a:pt x="70300" y="0"/>
                </a:lnTo>
                <a:cubicBezTo>
                  <a:pt x="68400" y="0"/>
                  <a:pt x="66717" y="580"/>
                  <a:pt x="65250" y="1739"/>
                </a:cubicBezTo>
                <a:lnTo>
                  <a:pt x="65250" y="1739"/>
                </a:lnTo>
                <a:cubicBezTo>
                  <a:pt x="63950" y="2986"/>
                  <a:pt x="63300" y="4449"/>
                  <a:pt x="63300" y="6130"/>
                </a:cubicBezTo>
                <a:lnTo>
                  <a:pt x="63300" y="6130"/>
                </a:lnTo>
                <a:cubicBezTo>
                  <a:pt x="63300" y="7783"/>
                  <a:pt x="63950" y="9246"/>
                  <a:pt x="65250" y="10522"/>
                </a:cubicBezTo>
                <a:lnTo>
                  <a:pt x="65250" y="10522"/>
                </a:lnTo>
                <a:lnTo>
                  <a:pt x="74500" y="18348"/>
                </a:lnTo>
                <a:lnTo>
                  <a:pt x="7050" y="18348"/>
                </a:lnTo>
                <a:cubicBezTo>
                  <a:pt x="4983" y="18348"/>
                  <a:pt x="3300" y="18913"/>
                  <a:pt x="2000" y="20043"/>
                </a:cubicBezTo>
                <a:lnTo>
                  <a:pt x="2000" y="20043"/>
                </a:lnTo>
                <a:cubicBezTo>
                  <a:pt x="667" y="21203"/>
                  <a:pt x="0" y="22681"/>
                  <a:pt x="0" y="24478"/>
                </a:cubicBezTo>
                <a:lnTo>
                  <a:pt x="0" y="24478"/>
                </a:lnTo>
                <a:cubicBezTo>
                  <a:pt x="0" y="26246"/>
                  <a:pt x="667" y="27710"/>
                  <a:pt x="2000" y="28870"/>
                </a:cubicBezTo>
                <a:lnTo>
                  <a:pt x="2000" y="28870"/>
                </a:lnTo>
                <a:cubicBezTo>
                  <a:pt x="3300" y="30000"/>
                  <a:pt x="4983" y="30565"/>
                  <a:pt x="7050" y="30565"/>
                </a:cubicBezTo>
                <a:lnTo>
                  <a:pt x="7050" y="30565"/>
                </a:lnTo>
                <a:lnTo>
                  <a:pt x="74500" y="30565"/>
                </a:lnTo>
                <a:lnTo>
                  <a:pt x="65250" y="38391"/>
                </a:lnTo>
                <a:cubicBezTo>
                  <a:pt x="63950" y="39667"/>
                  <a:pt x="63300" y="41130"/>
                  <a:pt x="63300" y="42783"/>
                </a:cubicBezTo>
                <a:lnTo>
                  <a:pt x="63300" y="42783"/>
                </a:lnTo>
                <a:cubicBezTo>
                  <a:pt x="63300" y="44464"/>
                  <a:pt x="63950" y="45928"/>
                  <a:pt x="65250" y="47174"/>
                </a:cubicBezTo>
                <a:lnTo>
                  <a:pt x="65250" y="47174"/>
                </a:lnTo>
                <a:cubicBezTo>
                  <a:pt x="66717" y="48333"/>
                  <a:pt x="68400" y="48913"/>
                  <a:pt x="70300" y="48913"/>
                </a:cubicBezTo>
                <a:lnTo>
                  <a:pt x="70300" y="48913"/>
                </a:lnTo>
                <a:cubicBezTo>
                  <a:pt x="72200" y="48913"/>
                  <a:pt x="73883" y="48333"/>
                  <a:pt x="75350" y="47174"/>
                </a:cubicBezTo>
                <a:lnTo>
                  <a:pt x="75350" y="47174"/>
                </a:lnTo>
                <a:lnTo>
                  <a:pt x="96450" y="28870"/>
                </a:lnTo>
                <a:moveTo>
                  <a:pt x="23050" y="96087"/>
                </a:moveTo>
                <a:lnTo>
                  <a:pt x="23050" y="96087"/>
                </a:lnTo>
                <a:cubicBezTo>
                  <a:pt x="24517" y="97246"/>
                  <a:pt x="26217" y="97826"/>
                  <a:pt x="28150" y="97826"/>
                </a:cubicBezTo>
                <a:lnTo>
                  <a:pt x="28150" y="97826"/>
                </a:lnTo>
                <a:lnTo>
                  <a:pt x="28150" y="97826"/>
                </a:lnTo>
                <a:cubicBezTo>
                  <a:pt x="30050" y="97826"/>
                  <a:pt x="31733" y="97246"/>
                  <a:pt x="33200" y="96087"/>
                </a:cubicBezTo>
                <a:lnTo>
                  <a:pt x="33200" y="96087"/>
                </a:lnTo>
                <a:cubicBezTo>
                  <a:pt x="34500" y="94841"/>
                  <a:pt x="35150" y="93377"/>
                  <a:pt x="35150" y="91696"/>
                </a:cubicBezTo>
                <a:lnTo>
                  <a:pt x="35150" y="91696"/>
                </a:lnTo>
                <a:cubicBezTo>
                  <a:pt x="35150" y="90043"/>
                  <a:pt x="34500" y="88580"/>
                  <a:pt x="33200" y="87304"/>
                </a:cubicBezTo>
                <a:lnTo>
                  <a:pt x="33200" y="87304"/>
                </a:lnTo>
                <a:lnTo>
                  <a:pt x="23950" y="79478"/>
                </a:lnTo>
                <a:lnTo>
                  <a:pt x="91400" y="79478"/>
                </a:lnTo>
                <a:cubicBezTo>
                  <a:pt x="93467" y="79478"/>
                  <a:pt x="95150" y="78913"/>
                  <a:pt x="96450" y="77783"/>
                </a:cubicBezTo>
                <a:lnTo>
                  <a:pt x="96450" y="77783"/>
                </a:lnTo>
                <a:cubicBezTo>
                  <a:pt x="97783" y="76623"/>
                  <a:pt x="98450" y="75159"/>
                  <a:pt x="98450" y="73391"/>
                </a:cubicBezTo>
                <a:lnTo>
                  <a:pt x="98450" y="73391"/>
                </a:lnTo>
                <a:cubicBezTo>
                  <a:pt x="98450" y="71594"/>
                  <a:pt x="97783" y="70116"/>
                  <a:pt x="96450" y="68957"/>
                </a:cubicBezTo>
                <a:lnTo>
                  <a:pt x="96450" y="68957"/>
                </a:lnTo>
                <a:cubicBezTo>
                  <a:pt x="95150" y="67826"/>
                  <a:pt x="93467" y="67261"/>
                  <a:pt x="91400" y="67261"/>
                </a:cubicBezTo>
                <a:lnTo>
                  <a:pt x="91400" y="67261"/>
                </a:lnTo>
                <a:lnTo>
                  <a:pt x="23950" y="67261"/>
                </a:lnTo>
                <a:lnTo>
                  <a:pt x="33200" y="59435"/>
                </a:lnTo>
                <a:cubicBezTo>
                  <a:pt x="34500" y="58159"/>
                  <a:pt x="35150" y="56696"/>
                  <a:pt x="35150" y="55043"/>
                </a:cubicBezTo>
                <a:lnTo>
                  <a:pt x="35150" y="55043"/>
                </a:lnTo>
                <a:cubicBezTo>
                  <a:pt x="35150" y="53362"/>
                  <a:pt x="34500" y="51899"/>
                  <a:pt x="33200" y="50652"/>
                </a:cubicBezTo>
                <a:lnTo>
                  <a:pt x="33200" y="50652"/>
                </a:lnTo>
                <a:cubicBezTo>
                  <a:pt x="31733" y="49493"/>
                  <a:pt x="30050" y="48913"/>
                  <a:pt x="28150" y="48913"/>
                </a:cubicBezTo>
                <a:lnTo>
                  <a:pt x="28150" y="48913"/>
                </a:lnTo>
                <a:cubicBezTo>
                  <a:pt x="26217" y="48913"/>
                  <a:pt x="24517" y="49493"/>
                  <a:pt x="23050" y="50652"/>
                </a:cubicBezTo>
                <a:lnTo>
                  <a:pt x="23050" y="50652"/>
                </a:lnTo>
                <a:lnTo>
                  <a:pt x="2000" y="68957"/>
                </a:lnTo>
                <a:cubicBezTo>
                  <a:pt x="667" y="70232"/>
                  <a:pt x="0" y="71710"/>
                  <a:pt x="0" y="73391"/>
                </a:cubicBezTo>
                <a:lnTo>
                  <a:pt x="0" y="73391"/>
                </a:lnTo>
                <a:cubicBezTo>
                  <a:pt x="0" y="75043"/>
                  <a:pt x="667" y="76507"/>
                  <a:pt x="2000" y="77783"/>
                </a:cubicBezTo>
                <a:lnTo>
                  <a:pt x="2000" y="77783"/>
                </a:lnTo>
                <a:lnTo>
                  <a:pt x="23050" y="96087"/>
                </a:lnTo>
              </a:path>
            </a:pathLst>
          </a:custGeom>
          <a:solidFill>
            <a:srgbClr val="D4A373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5511370330-21"/>
          <p:cNvCxnSpPr/>
          <p:nvPr/>
        </p:nvCxnSpPr>
        <p:spPr>
          <a:xfrm>
            <a:off x="835819" y="2452464"/>
            <a:ext cx="2195513" cy="914"/>
          </a:xfrm>
          <a:prstGeom prst="line">
            <a:avLst/>
          </a:prstGeom>
          <a:ln w="7144" cap="flat">
            <a:solidFill>
              <a:srgbClr val="B47C4C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511372088-44"/>
          <p:cNvSpPr/>
          <p:nvPr/>
        </p:nvSpPr>
        <p:spPr>
          <a:xfrm>
            <a:off x="835819" y="2617961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7C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372089-45"/>
          <p:cNvSpPr/>
          <p:nvPr/>
        </p:nvSpPr>
        <p:spPr>
          <a:xfrm>
            <a:off x="835819" y="288228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7C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372090-46"/>
          <p:cNvSpPr/>
          <p:nvPr/>
        </p:nvSpPr>
        <p:spPr>
          <a:xfrm>
            <a:off x="835819" y="3175174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7C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370320-16"/>
          <p:cNvSpPr/>
          <p:nvPr/>
        </p:nvSpPr>
        <p:spPr>
          <a:xfrm>
            <a:off x="3352800" y="1684511"/>
            <a:ext cx="2438400" cy="1785938"/>
          </a:xfrm>
          <a:prstGeom prst="roundRect">
            <a:avLst>
              <a:gd name="adj" fmla="val 2133"/>
            </a:avLst>
          </a:prstGeom>
          <a:solidFill>
            <a:srgbClr val="140C06">
              <a:alpha val="35000"/>
            </a:srgbClr>
          </a:solidFill>
          <a:ln w="7144" algn="in">
            <a:solidFill>
              <a:srgbClr val="C8A56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5511372084-42"/>
          <p:cNvSpPr/>
          <p:nvPr/>
        </p:nvSpPr>
        <p:spPr>
          <a:xfrm>
            <a:off x="4451449" y="1886025"/>
            <a:ext cx="241102" cy="18752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50"/>
                </a:moveTo>
                <a:lnTo>
                  <a:pt x="0" y="10550"/>
                </a:lnTo>
                <a:cubicBezTo>
                  <a:pt x="107" y="7617"/>
                  <a:pt x="933" y="5133"/>
                  <a:pt x="2480" y="3100"/>
                </a:cubicBezTo>
                <a:lnTo>
                  <a:pt x="2480" y="3100"/>
                </a:lnTo>
                <a:lnTo>
                  <a:pt x="2480" y="3100"/>
                </a:lnTo>
                <a:cubicBezTo>
                  <a:pt x="4107" y="1167"/>
                  <a:pt x="6093" y="133"/>
                  <a:pt x="8440" y="0"/>
                </a:cubicBezTo>
                <a:lnTo>
                  <a:pt x="8440" y="0"/>
                </a:lnTo>
                <a:lnTo>
                  <a:pt x="25320" y="0"/>
                </a:lnTo>
                <a:cubicBezTo>
                  <a:pt x="27667" y="133"/>
                  <a:pt x="29653" y="1167"/>
                  <a:pt x="31280" y="3100"/>
                </a:cubicBezTo>
                <a:lnTo>
                  <a:pt x="31280" y="3100"/>
                </a:lnTo>
                <a:cubicBezTo>
                  <a:pt x="32800" y="5133"/>
                  <a:pt x="33627" y="7617"/>
                  <a:pt x="33760" y="10550"/>
                </a:cubicBezTo>
                <a:lnTo>
                  <a:pt x="33760" y="10550"/>
                </a:lnTo>
                <a:lnTo>
                  <a:pt x="33760" y="14050"/>
                </a:lnTo>
                <a:lnTo>
                  <a:pt x="67520" y="14050"/>
                </a:lnTo>
                <a:lnTo>
                  <a:pt x="67520" y="10550"/>
                </a:lnTo>
                <a:cubicBezTo>
                  <a:pt x="67627" y="7617"/>
                  <a:pt x="68440" y="5133"/>
                  <a:pt x="69960" y="3100"/>
                </a:cubicBezTo>
                <a:lnTo>
                  <a:pt x="69960" y="3100"/>
                </a:lnTo>
                <a:cubicBezTo>
                  <a:pt x="71613" y="1167"/>
                  <a:pt x="73600" y="133"/>
                  <a:pt x="75920" y="0"/>
                </a:cubicBezTo>
                <a:lnTo>
                  <a:pt x="75920" y="0"/>
                </a:lnTo>
                <a:lnTo>
                  <a:pt x="92800" y="0"/>
                </a:lnTo>
                <a:cubicBezTo>
                  <a:pt x="95147" y="133"/>
                  <a:pt x="97147" y="1167"/>
                  <a:pt x="98800" y="3100"/>
                </a:cubicBezTo>
                <a:lnTo>
                  <a:pt x="98800" y="3100"/>
                </a:lnTo>
                <a:cubicBezTo>
                  <a:pt x="100320" y="5133"/>
                  <a:pt x="101133" y="7617"/>
                  <a:pt x="101240" y="10550"/>
                </a:cubicBezTo>
                <a:lnTo>
                  <a:pt x="101240" y="10550"/>
                </a:lnTo>
                <a:lnTo>
                  <a:pt x="101240" y="31650"/>
                </a:lnTo>
                <a:cubicBezTo>
                  <a:pt x="101133" y="34583"/>
                  <a:pt x="100320" y="37067"/>
                  <a:pt x="98800" y="39100"/>
                </a:cubicBezTo>
                <a:lnTo>
                  <a:pt x="98800" y="39100"/>
                </a:lnTo>
                <a:cubicBezTo>
                  <a:pt x="97147" y="41000"/>
                  <a:pt x="95147" y="42033"/>
                  <a:pt x="92800" y="42200"/>
                </a:cubicBezTo>
                <a:lnTo>
                  <a:pt x="92800" y="42200"/>
                </a:lnTo>
                <a:lnTo>
                  <a:pt x="75920" y="42200"/>
                </a:lnTo>
                <a:cubicBezTo>
                  <a:pt x="73600" y="42033"/>
                  <a:pt x="71613" y="41000"/>
                  <a:pt x="69960" y="39100"/>
                </a:cubicBezTo>
                <a:lnTo>
                  <a:pt x="69960" y="39100"/>
                </a:lnTo>
                <a:cubicBezTo>
                  <a:pt x="68440" y="37067"/>
                  <a:pt x="67627" y="34583"/>
                  <a:pt x="67520" y="31650"/>
                </a:cubicBezTo>
                <a:lnTo>
                  <a:pt x="67520" y="31650"/>
                </a:lnTo>
                <a:lnTo>
                  <a:pt x="67520" y="28150"/>
                </a:lnTo>
                <a:lnTo>
                  <a:pt x="33760" y="28150"/>
                </a:lnTo>
                <a:lnTo>
                  <a:pt x="33760" y="31650"/>
                </a:lnTo>
                <a:cubicBezTo>
                  <a:pt x="33760" y="32083"/>
                  <a:pt x="33760" y="32450"/>
                  <a:pt x="33760" y="32750"/>
                </a:cubicBezTo>
                <a:lnTo>
                  <a:pt x="33760" y="32750"/>
                </a:lnTo>
                <a:lnTo>
                  <a:pt x="47800" y="56250"/>
                </a:lnTo>
                <a:lnTo>
                  <a:pt x="64680" y="56250"/>
                </a:lnTo>
                <a:cubicBezTo>
                  <a:pt x="67027" y="56383"/>
                  <a:pt x="69027" y="57417"/>
                  <a:pt x="70680" y="59350"/>
                </a:cubicBezTo>
                <a:lnTo>
                  <a:pt x="70680" y="59350"/>
                </a:lnTo>
                <a:cubicBezTo>
                  <a:pt x="72200" y="61383"/>
                  <a:pt x="73013" y="63867"/>
                  <a:pt x="73120" y="66800"/>
                </a:cubicBezTo>
                <a:lnTo>
                  <a:pt x="73120" y="66800"/>
                </a:lnTo>
                <a:lnTo>
                  <a:pt x="73120" y="87900"/>
                </a:lnTo>
                <a:cubicBezTo>
                  <a:pt x="73013" y="90833"/>
                  <a:pt x="72200" y="93317"/>
                  <a:pt x="70680" y="95350"/>
                </a:cubicBezTo>
                <a:lnTo>
                  <a:pt x="70680" y="95350"/>
                </a:lnTo>
                <a:cubicBezTo>
                  <a:pt x="69027" y="97250"/>
                  <a:pt x="67027" y="98283"/>
                  <a:pt x="64680" y="98450"/>
                </a:cubicBezTo>
                <a:lnTo>
                  <a:pt x="64680" y="98450"/>
                </a:lnTo>
                <a:lnTo>
                  <a:pt x="47800" y="98450"/>
                </a:lnTo>
                <a:cubicBezTo>
                  <a:pt x="45453" y="98283"/>
                  <a:pt x="43467" y="97250"/>
                  <a:pt x="41840" y="95350"/>
                </a:cubicBezTo>
                <a:lnTo>
                  <a:pt x="41840" y="95350"/>
                </a:lnTo>
                <a:cubicBezTo>
                  <a:pt x="40320" y="93317"/>
                  <a:pt x="39493" y="90833"/>
                  <a:pt x="39360" y="87900"/>
                </a:cubicBezTo>
                <a:lnTo>
                  <a:pt x="39360" y="87900"/>
                </a:lnTo>
                <a:lnTo>
                  <a:pt x="39360" y="66800"/>
                </a:lnTo>
                <a:cubicBezTo>
                  <a:pt x="39360" y="66367"/>
                  <a:pt x="39360" y="66000"/>
                  <a:pt x="39360" y="65700"/>
                </a:cubicBezTo>
                <a:lnTo>
                  <a:pt x="39360" y="65700"/>
                </a:lnTo>
                <a:lnTo>
                  <a:pt x="25320" y="42200"/>
                </a:lnTo>
                <a:lnTo>
                  <a:pt x="8440" y="42200"/>
                </a:lnTo>
                <a:cubicBezTo>
                  <a:pt x="6093" y="42033"/>
                  <a:pt x="4107" y="41000"/>
                  <a:pt x="2480" y="39100"/>
                </a:cubicBezTo>
                <a:lnTo>
                  <a:pt x="2480" y="39100"/>
                </a:lnTo>
                <a:cubicBezTo>
                  <a:pt x="933" y="37067"/>
                  <a:pt x="107" y="34583"/>
                  <a:pt x="0" y="31650"/>
                </a:cubicBezTo>
                <a:lnTo>
                  <a:pt x="0" y="31650"/>
                </a:lnTo>
                <a:lnTo>
                  <a:pt x="0" y="10550"/>
                </a:lnTo>
              </a:path>
            </a:pathLst>
          </a:custGeom>
          <a:solidFill>
            <a:srgbClr val="D4A373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5511370331-22"/>
          <p:cNvCxnSpPr/>
          <p:nvPr/>
        </p:nvCxnSpPr>
        <p:spPr>
          <a:xfrm>
            <a:off x="3474244" y="2452464"/>
            <a:ext cx="2195513" cy="914"/>
          </a:xfrm>
          <a:prstGeom prst="line">
            <a:avLst/>
          </a:prstGeom>
          <a:ln w="7144" cap="flat">
            <a:solidFill>
              <a:srgbClr val="B47C4C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511372091-47"/>
          <p:cNvSpPr/>
          <p:nvPr/>
        </p:nvSpPr>
        <p:spPr>
          <a:xfrm>
            <a:off x="3474244" y="2617961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7C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372093-48"/>
          <p:cNvSpPr/>
          <p:nvPr/>
        </p:nvSpPr>
        <p:spPr>
          <a:xfrm>
            <a:off x="3474244" y="288228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7C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372095-49"/>
          <p:cNvSpPr/>
          <p:nvPr/>
        </p:nvSpPr>
        <p:spPr>
          <a:xfrm>
            <a:off x="3474244" y="3175174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7C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370322-17"/>
          <p:cNvSpPr/>
          <p:nvPr/>
        </p:nvSpPr>
        <p:spPr>
          <a:xfrm>
            <a:off x="5991225" y="1684511"/>
            <a:ext cx="2438400" cy="1785938"/>
          </a:xfrm>
          <a:prstGeom prst="roundRect">
            <a:avLst>
              <a:gd name="adj" fmla="val 2133"/>
            </a:avLst>
          </a:prstGeom>
          <a:solidFill>
            <a:srgbClr val="140C06">
              <a:alpha val="35000"/>
            </a:srgbClr>
          </a:solidFill>
          <a:ln w="7144" algn="in">
            <a:solidFill>
              <a:srgbClr val="C8A56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5511372087-43"/>
          <p:cNvSpPr/>
          <p:nvPr/>
        </p:nvSpPr>
        <p:spPr>
          <a:xfrm>
            <a:off x="7103269" y="1872630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174" y="0"/>
                </a:moveTo>
                <a:lnTo>
                  <a:pt x="35174" y="0"/>
                </a:lnTo>
                <a:cubicBezTo>
                  <a:pt x="38217" y="116"/>
                  <a:pt x="40754" y="1130"/>
                  <a:pt x="42783" y="3043"/>
                </a:cubicBezTo>
                <a:lnTo>
                  <a:pt x="42783" y="3043"/>
                </a:lnTo>
                <a:lnTo>
                  <a:pt x="42783" y="3043"/>
                </a:lnTo>
                <a:cubicBezTo>
                  <a:pt x="44696" y="5101"/>
                  <a:pt x="45725" y="7652"/>
                  <a:pt x="45870" y="10696"/>
                </a:cubicBezTo>
                <a:lnTo>
                  <a:pt x="45870" y="10696"/>
                </a:lnTo>
                <a:lnTo>
                  <a:pt x="45870" y="87130"/>
                </a:lnTo>
                <a:cubicBezTo>
                  <a:pt x="45725" y="90174"/>
                  <a:pt x="44696" y="92725"/>
                  <a:pt x="42783" y="94783"/>
                </a:cubicBezTo>
                <a:lnTo>
                  <a:pt x="42783" y="94783"/>
                </a:lnTo>
                <a:cubicBezTo>
                  <a:pt x="40754" y="96696"/>
                  <a:pt x="38217" y="97710"/>
                  <a:pt x="35174" y="97826"/>
                </a:cubicBezTo>
                <a:lnTo>
                  <a:pt x="35174" y="97826"/>
                </a:lnTo>
                <a:cubicBezTo>
                  <a:pt x="32362" y="97826"/>
                  <a:pt x="29942" y="96928"/>
                  <a:pt x="27913" y="95130"/>
                </a:cubicBezTo>
                <a:lnTo>
                  <a:pt x="27913" y="95130"/>
                </a:lnTo>
                <a:cubicBezTo>
                  <a:pt x="26000" y="93362"/>
                  <a:pt x="24855" y="91072"/>
                  <a:pt x="24478" y="88261"/>
                </a:cubicBezTo>
                <a:lnTo>
                  <a:pt x="24478" y="88261"/>
                </a:lnTo>
                <a:cubicBezTo>
                  <a:pt x="23435" y="88522"/>
                  <a:pt x="22406" y="88652"/>
                  <a:pt x="21391" y="88652"/>
                </a:cubicBezTo>
                <a:lnTo>
                  <a:pt x="21391" y="88652"/>
                </a:lnTo>
                <a:cubicBezTo>
                  <a:pt x="17971" y="88536"/>
                  <a:pt x="15101" y="87333"/>
                  <a:pt x="12783" y="85043"/>
                </a:cubicBezTo>
                <a:lnTo>
                  <a:pt x="12783" y="85043"/>
                </a:lnTo>
                <a:cubicBezTo>
                  <a:pt x="10493" y="82725"/>
                  <a:pt x="9290" y="79855"/>
                  <a:pt x="9174" y="76435"/>
                </a:cubicBezTo>
                <a:lnTo>
                  <a:pt x="9174" y="76435"/>
                </a:lnTo>
                <a:cubicBezTo>
                  <a:pt x="9174" y="75014"/>
                  <a:pt x="9435" y="73681"/>
                  <a:pt x="9957" y="72435"/>
                </a:cubicBezTo>
                <a:lnTo>
                  <a:pt x="9957" y="72435"/>
                </a:lnTo>
                <a:cubicBezTo>
                  <a:pt x="7000" y="71275"/>
                  <a:pt x="4580" y="69420"/>
                  <a:pt x="2696" y="66870"/>
                </a:cubicBezTo>
                <a:lnTo>
                  <a:pt x="2696" y="66870"/>
                </a:lnTo>
                <a:cubicBezTo>
                  <a:pt x="899" y="64319"/>
                  <a:pt x="0" y="61391"/>
                  <a:pt x="0" y="58087"/>
                </a:cubicBezTo>
                <a:lnTo>
                  <a:pt x="0" y="58087"/>
                </a:lnTo>
                <a:cubicBezTo>
                  <a:pt x="0" y="55014"/>
                  <a:pt x="826" y="52275"/>
                  <a:pt x="2478" y="49870"/>
                </a:cubicBezTo>
                <a:lnTo>
                  <a:pt x="2478" y="49870"/>
                </a:lnTo>
                <a:cubicBezTo>
                  <a:pt x="4014" y="47435"/>
                  <a:pt x="6116" y="45594"/>
                  <a:pt x="8783" y="44348"/>
                </a:cubicBezTo>
                <a:lnTo>
                  <a:pt x="8783" y="44348"/>
                </a:lnTo>
                <a:cubicBezTo>
                  <a:pt x="7014" y="42174"/>
                  <a:pt x="6130" y="39623"/>
                  <a:pt x="6130" y="36696"/>
                </a:cubicBezTo>
                <a:lnTo>
                  <a:pt x="6130" y="36696"/>
                </a:lnTo>
                <a:cubicBezTo>
                  <a:pt x="6130" y="33768"/>
                  <a:pt x="7014" y="31217"/>
                  <a:pt x="8783" y="29043"/>
                </a:cubicBezTo>
                <a:lnTo>
                  <a:pt x="8783" y="29043"/>
                </a:lnTo>
                <a:cubicBezTo>
                  <a:pt x="10580" y="26870"/>
                  <a:pt x="12870" y="25406"/>
                  <a:pt x="15652" y="24652"/>
                </a:cubicBezTo>
                <a:lnTo>
                  <a:pt x="15652" y="24652"/>
                </a:lnTo>
                <a:cubicBezTo>
                  <a:pt x="15420" y="23638"/>
                  <a:pt x="15304" y="22551"/>
                  <a:pt x="15304" y="21391"/>
                </a:cubicBezTo>
                <a:lnTo>
                  <a:pt x="15304" y="21391"/>
                </a:lnTo>
                <a:cubicBezTo>
                  <a:pt x="15304" y="18464"/>
                  <a:pt x="16188" y="15913"/>
                  <a:pt x="17957" y="13739"/>
                </a:cubicBezTo>
                <a:lnTo>
                  <a:pt x="17957" y="13739"/>
                </a:lnTo>
                <a:cubicBezTo>
                  <a:pt x="19609" y="11710"/>
                  <a:pt x="21783" y="10319"/>
                  <a:pt x="24478" y="9565"/>
                </a:cubicBezTo>
                <a:lnTo>
                  <a:pt x="24478" y="9565"/>
                </a:lnTo>
                <a:cubicBezTo>
                  <a:pt x="24855" y="6754"/>
                  <a:pt x="26000" y="4464"/>
                  <a:pt x="27913" y="2696"/>
                </a:cubicBezTo>
                <a:lnTo>
                  <a:pt x="27913" y="2696"/>
                </a:lnTo>
                <a:cubicBezTo>
                  <a:pt x="29942" y="899"/>
                  <a:pt x="32362" y="0"/>
                  <a:pt x="35174" y="0"/>
                </a:cubicBezTo>
                <a:lnTo>
                  <a:pt x="35174" y="0"/>
                </a:lnTo>
                <a:moveTo>
                  <a:pt x="62652" y="0"/>
                </a:moveTo>
                <a:lnTo>
                  <a:pt x="62652" y="0"/>
                </a:lnTo>
                <a:cubicBezTo>
                  <a:pt x="65464" y="0"/>
                  <a:pt x="67884" y="899"/>
                  <a:pt x="69913" y="2696"/>
                </a:cubicBezTo>
                <a:lnTo>
                  <a:pt x="69913" y="2696"/>
                </a:lnTo>
                <a:lnTo>
                  <a:pt x="69913" y="2696"/>
                </a:lnTo>
                <a:cubicBezTo>
                  <a:pt x="71826" y="4464"/>
                  <a:pt x="72986" y="6754"/>
                  <a:pt x="73391" y="9565"/>
                </a:cubicBezTo>
                <a:lnTo>
                  <a:pt x="73391" y="9565"/>
                </a:lnTo>
                <a:cubicBezTo>
                  <a:pt x="76058" y="10319"/>
                  <a:pt x="78217" y="11710"/>
                  <a:pt x="79870" y="13739"/>
                </a:cubicBezTo>
                <a:lnTo>
                  <a:pt x="79870" y="13739"/>
                </a:lnTo>
                <a:cubicBezTo>
                  <a:pt x="81638" y="15913"/>
                  <a:pt x="82522" y="18464"/>
                  <a:pt x="82522" y="21391"/>
                </a:cubicBezTo>
                <a:lnTo>
                  <a:pt x="82522" y="21391"/>
                </a:lnTo>
                <a:cubicBezTo>
                  <a:pt x="82522" y="22551"/>
                  <a:pt x="82406" y="23638"/>
                  <a:pt x="82174" y="24652"/>
                </a:cubicBezTo>
                <a:lnTo>
                  <a:pt x="82174" y="24652"/>
                </a:lnTo>
                <a:cubicBezTo>
                  <a:pt x="84957" y="25406"/>
                  <a:pt x="87246" y="26870"/>
                  <a:pt x="89043" y="29043"/>
                </a:cubicBezTo>
                <a:lnTo>
                  <a:pt x="89043" y="29043"/>
                </a:lnTo>
                <a:cubicBezTo>
                  <a:pt x="90812" y="31217"/>
                  <a:pt x="91696" y="33768"/>
                  <a:pt x="91696" y="36696"/>
                </a:cubicBezTo>
                <a:lnTo>
                  <a:pt x="91696" y="36696"/>
                </a:lnTo>
                <a:cubicBezTo>
                  <a:pt x="91696" y="39623"/>
                  <a:pt x="90812" y="42174"/>
                  <a:pt x="89043" y="44348"/>
                </a:cubicBezTo>
                <a:lnTo>
                  <a:pt x="89043" y="44348"/>
                </a:lnTo>
                <a:cubicBezTo>
                  <a:pt x="91710" y="45594"/>
                  <a:pt x="93812" y="47435"/>
                  <a:pt x="95348" y="49870"/>
                </a:cubicBezTo>
                <a:lnTo>
                  <a:pt x="95348" y="49870"/>
                </a:lnTo>
                <a:cubicBezTo>
                  <a:pt x="97000" y="52275"/>
                  <a:pt x="97826" y="55014"/>
                  <a:pt x="97826" y="58087"/>
                </a:cubicBezTo>
                <a:lnTo>
                  <a:pt x="97826" y="58087"/>
                </a:lnTo>
                <a:cubicBezTo>
                  <a:pt x="97826" y="61391"/>
                  <a:pt x="96928" y="64319"/>
                  <a:pt x="95130" y="66870"/>
                </a:cubicBezTo>
                <a:lnTo>
                  <a:pt x="95130" y="66870"/>
                </a:lnTo>
                <a:cubicBezTo>
                  <a:pt x="93246" y="69420"/>
                  <a:pt x="90826" y="71275"/>
                  <a:pt x="87870" y="72435"/>
                </a:cubicBezTo>
                <a:lnTo>
                  <a:pt x="87870" y="72435"/>
                </a:lnTo>
                <a:cubicBezTo>
                  <a:pt x="88391" y="73681"/>
                  <a:pt x="88652" y="75014"/>
                  <a:pt x="88652" y="76435"/>
                </a:cubicBezTo>
                <a:lnTo>
                  <a:pt x="88652" y="76435"/>
                </a:lnTo>
                <a:cubicBezTo>
                  <a:pt x="88536" y="79855"/>
                  <a:pt x="87333" y="82725"/>
                  <a:pt x="85043" y="85043"/>
                </a:cubicBezTo>
                <a:lnTo>
                  <a:pt x="85043" y="85043"/>
                </a:lnTo>
                <a:cubicBezTo>
                  <a:pt x="82725" y="87333"/>
                  <a:pt x="79855" y="88536"/>
                  <a:pt x="76435" y="88652"/>
                </a:cubicBezTo>
                <a:lnTo>
                  <a:pt x="76435" y="88652"/>
                </a:lnTo>
                <a:cubicBezTo>
                  <a:pt x="75420" y="88652"/>
                  <a:pt x="74406" y="88522"/>
                  <a:pt x="73391" y="88261"/>
                </a:cubicBezTo>
                <a:lnTo>
                  <a:pt x="73391" y="88261"/>
                </a:lnTo>
                <a:cubicBezTo>
                  <a:pt x="72986" y="91072"/>
                  <a:pt x="71826" y="93362"/>
                  <a:pt x="69913" y="95130"/>
                </a:cubicBezTo>
                <a:lnTo>
                  <a:pt x="69913" y="95130"/>
                </a:lnTo>
                <a:cubicBezTo>
                  <a:pt x="67884" y="96928"/>
                  <a:pt x="65464" y="97826"/>
                  <a:pt x="62652" y="97826"/>
                </a:cubicBezTo>
                <a:lnTo>
                  <a:pt x="62652" y="97826"/>
                </a:lnTo>
                <a:cubicBezTo>
                  <a:pt x="59609" y="97710"/>
                  <a:pt x="57072" y="96696"/>
                  <a:pt x="55043" y="94783"/>
                </a:cubicBezTo>
                <a:lnTo>
                  <a:pt x="55043" y="94783"/>
                </a:lnTo>
                <a:cubicBezTo>
                  <a:pt x="53130" y="92725"/>
                  <a:pt x="52101" y="90174"/>
                  <a:pt x="51957" y="87130"/>
                </a:cubicBezTo>
                <a:lnTo>
                  <a:pt x="51957" y="87130"/>
                </a:lnTo>
                <a:lnTo>
                  <a:pt x="51957" y="10696"/>
                </a:lnTo>
                <a:cubicBezTo>
                  <a:pt x="52101" y="7652"/>
                  <a:pt x="53130" y="5101"/>
                  <a:pt x="55043" y="3043"/>
                </a:cubicBezTo>
                <a:lnTo>
                  <a:pt x="55043" y="3043"/>
                </a:lnTo>
                <a:cubicBezTo>
                  <a:pt x="57072" y="1130"/>
                  <a:pt x="59609" y="116"/>
                  <a:pt x="62652" y="0"/>
                </a:cubicBezTo>
                <a:lnTo>
                  <a:pt x="62652" y="0"/>
                </a:lnTo>
              </a:path>
            </a:pathLst>
          </a:custGeom>
          <a:solidFill>
            <a:srgbClr val="D4A373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5511370332-23"/>
          <p:cNvCxnSpPr/>
          <p:nvPr/>
        </p:nvCxnSpPr>
        <p:spPr>
          <a:xfrm>
            <a:off x="6112669" y="2452464"/>
            <a:ext cx="2195513" cy="914"/>
          </a:xfrm>
          <a:prstGeom prst="line">
            <a:avLst/>
          </a:prstGeom>
          <a:ln w="7144" cap="flat">
            <a:solidFill>
              <a:srgbClr val="B47C4C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5511372098-50"/>
          <p:cNvSpPr/>
          <p:nvPr/>
        </p:nvSpPr>
        <p:spPr>
          <a:xfrm>
            <a:off x="6112669" y="2617961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7C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372099-51"/>
          <p:cNvSpPr/>
          <p:nvPr/>
        </p:nvSpPr>
        <p:spPr>
          <a:xfrm>
            <a:off x="6112669" y="288228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7C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372101-52"/>
          <p:cNvSpPr/>
          <p:nvPr/>
        </p:nvSpPr>
        <p:spPr>
          <a:xfrm>
            <a:off x="6112669" y="3175174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7C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372039-37"/>
          <p:cNvSpPr/>
          <p:nvPr/>
        </p:nvSpPr>
        <p:spPr>
          <a:xfrm>
            <a:off x="1709217" y="3808586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5125"/>
                </a:moveTo>
                <a:lnTo>
                  <a:pt x="0" y="35125"/>
                </a:lnTo>
                <a:cubicBezTo>
                  <a:pt x="121" y="25208"/>
                  <a:pt x="2606" y="16917"/>
                  <a:pt x="7455" y="10250"/>
                </a:cubicBezTo>
                <a:lnTo>
                  <a:pt x="7455" y="10250"/>
                </a:lnTo>
                <a:lnTo>
                  <a:pt x="7455" y="10250"/>
                </a:lnTo>
                <a:cubicBezTo>
                  <a:pt x="12303" y="3583"/>
                  <a:pt x="18333" y="167"/>
                  <a:pt x="25545" y="0"/>
                </a:cubicBezTo>
                <a:lnTo>
                  <a:pt x="25545" y="0"/>
                </a:lnTo>
                <a:lnTo>
                  <a:pt x="27273" y="0"/>
                </a:lnTo>
                <a:cubicBezTo>
                  <a:pt x="29273" y="0"/>
                  <a:pt x="30909" y="875"/>
                  <a:pt x="32182" y="2625"/>
                </a:cubicBezTo>
                <a:lnTo>
                  <a:pt x="32182" y="2625"/>
                </a:lnTo>
                <a:cubicBezTo>
                  <a:pt x="33455" y="4375"/>
                  <a:pt x="34091" y="6625"/>
                  <a:pt x="34091" y="9375"/>
                </a:cubicBezTo>
                <a:lnTo>
                  <a:pt x="34091" y="9375"/>
                </a:lnTo>
                <a:cubicBezTo>
                  <a:pt x="34091" y="12125"/>
                  <a:pt x="33455" y="14375"/>
                  <a:pt x="32182" y="16125"/>
                </a:cubicBezTo>
                <a:lnTo>
                  <a:pt x="32182" y="16125"/>
                </a:lnTo>
                <a:cubicBezTo>
                  <a:pt x="30909" y="17875"/>
                  <a:pt x="29273" y="18750"/>
                  <a:pt x="27273" y="18750"/>
                </a:cubicBezTo>
                <a:lnTo>
                  <a:pt x="27273" y="18750"/>
                </a:lnTo>
                <a:lnTo>
                  <a:pt x="25545" y="18750"/>
                </a:lnTo>
                <a:cubicBezTo>
                  <a:pt x="22152" y="18917"/>
                  <a:pt x="19333" y="20500"/>
                  <a:pt x="17091" y="23500"/>
                </a:cubicBezTo>
                <a:lnTo>
                  <a:pt x="17091" y="23500"/>
                </a:lnTo>
                <a:cubicBezTo>
                  <a:pt x="14909" y="26583"/>
                  <a:pt x="13758" y="30458"/>
                  <a:pt x="13636" y="35125"/>
                </a:cubicBezTo>
                <a:lnTo>
                  <a:pt x="13636" y="35125"/>
                </a:lnTo>
                <a:lnTo>
                  <a:pt x="13636" y="37500"/>
                </a:lnTo>
                <a:lnTo>
                  <a:pt x="27273" y="37500"/>
                </a:lnTo>
                <a:cubicBezTo>
                  <a:pt x="31091" y="37667"/>
                  <a:pt x="34273" y="39542"/>
                  <a:pt x="36818" y="43125"/>
                </a:cubicBezTo>
                <a:lnTo>
                  <a:pt x="36818" y="43125"/>
                </a:lnTo>
                <a:cubicBezTo>
                  <a:pt x="39424" y="46625"/>
                  <a:pt x="40788" y="51000"/>
                  <a:pt x="40909" y="56250"/>
                </a:cubicBezTo>
                <a:lnTo>
                  <a:pt x="40909" y="56250"/>
                </a:lnTo>
                <a:lnTo>
                  <a:pt x="40909" y="75000"/>
                </a:lnTo>
                <a:cubicBezTo>
                  <a:pt x="40788" y="80250"/>
                  <a:pt x="39424" y="84625"/>
                  <a:pt x="36818" y="88125"/>
                </a:cubicBezTo>
                <a:lnTo>
                  <a:pt x="36818" y="88125"/>
                </a:lnTo>
                <a:cubicBezTo>
                  <a:pt x="34273" y="91708"/>
                  <a:pt x="31091" y="93583"/>
                  <a:pt x="27273" y="93750"/>
                </a:cubicBezTo>
                <a:lnTo>
                  <a:pt x="27273" y="93750"/>
                </a:lnTo>
                <a:lnTo>
                  <a:pt x="13636" y="93750"/>
                </a:lnTo>
                <a:cubicBezTo>
                  <a:pt x="9818" y="93583"/>
                  <a:pt x="6636" y="91708"/>
                  <a:pt x="4091" y="88125"/>
                </a:cubicBezTo>
                <a:lnTo>
                  <a:pt x="4091" y="88125"/>
                </a:lnTo>
                <a:cubicBezTo>
                  <a:pt x="1485" y="84625"/>
                  <a:pt x="121" y="80250"/>
                  <a:pt x="0" y="75000"/>
                </a:cubicBezTo>
                <a:lnTo>
                  <a:pt x="0" y="75000"/>
                </a:lnTo>
                <a:lnTo>
                  <a:pt x="0" y="65625"/>
                </a:lnTo>
                <a:lnTo>
                  <a:pt x="0" y="56250"/>
                </a:lnTo>
                <a:lnTo>
                  <a:pt x="0" y="35125"/>
                </a:lnTo>
                <a:moveTo>
                  <a:pt x="54545" y="35125"/>
                </a:moveTo>
                <a:lnTo>
                  <a:pt x="54545" y="35125"/>
                </a:lnTo>
                <a:cubicBezTo>
                  <a:pt x="54667" y="25208"/>
                  <a:pt x="57152" y="16917"/>
                  <a:pt x="62000" y="10250"/>
                </a:cubicBezTo>
                <a:lnTo>
                  <a:pt x="62000" y="10250"/>
                </a:lnTo>
                <a:lnTo>
                  <a:pt x="62000" y="10250"/>
                </a:lnTo>
                <a:cubicBezTo>
                  <a:pt x="66848" y="3583"/>
                  <a:pt x="72879" y="167"/>
                  <a:pt x="80091" y="0"/>
                </a:cubicBezTo>
                <a:lnTo>
                  <a:pt x="80091" y="0"/>
                </a:lnTo>
                <a:lnTo>
                  <a:pt x="81818" y="0"/>
                </a:lnTo>
                <a:cubicBezTo>
                  <a:pt x="83818" y="0"/>
                  <a:pt x="85455" y="875"/>
                  <a:pt x="86727" y="2625"/>
                </a:cubicBezTo>
                <a:lnTo>
                  <a:pt x="86727" y="2625"/>
                </a:lnTo>
                <a:cubicBezTo>
                  <a:pt x="88000" y="4375"/>
                  <a:pt x="88636" y="6625"/>
                  <a:pt x="88636" y="9375"/>
                </a:cubicBezTo>
                <a:lnTo>
                  <a:pt x="88636" y="9375"/>
                </a:lnTo>
                <a:cubicBezTo>
                  <a:pt x="88636" y="12125"/>
                  <a:pt x="88000" y="14375"/>
                  <a:pt x="86727" y="16125"/>
                </a:cubicBezTo>
                <a:lnTo>
                  <a:pt x="86727" y="16125"/>
                </a:lnTo>
                <a:cubicBezTo>
                  <a:pt x="85455" y="17875"/>
                  <a:pt x="83818" y="18750"/>
                  <a:pt x="81818" y="18750"/>
                </a:cubicBezTo>
                <a:lnTo>
                  <a:pt x="81818" y="18750"/>
                </a:lnTo>
                <a:lnTo>
                  <a:pt x="80091" y="18750"/>
                </a:lnTo>
                <a:cubicBezTo>
                  <a:pt x="76697" y="18917"/>
                  <a:pt x="73879" y="20500"/>
                  <a:pt x="71636" y="23500"/>
                </a:cubicBezTo>
                <a:lnTo>
                  <a:pt x="71636" y="23500"/>
                </a:lnTo>
                <a:cubicBezTo>
                  <a:pt x="69455" y="26583"/>
                  <a:pt x="68303" y="30458"/>
                  <a:pt x="68182" y="35125"/>
                </a:cubicBezTo>
                <a:lnTo>
                  <a:pt x="68182" y="35125"/>
                </a:lnTo>
                <a:lnTo>
                  <a:pt x="68182" y="37500"/>
                </a:lnTo>
                <a:lnTo>
                  <a:pt x="81818" y="37500"/>
                </a:lnTo>
                <a:cubicBezTo>
                  <a:pt x="85636" y="37667"/>
                  <a:pt x="88818" y="39542"/>
                  <a:pt x="91364" y="43125"/>
                </a:cubicBezTo>
                <a:lnTo>
                  <a:pt x="91364" y="43125"/>
                </a:lnTo>
                <a:cubicBezTo>
                  <a:pt x="93970" y="46625"/>
                  <a:pt x="95333" y="51000"/>
                  <a:pt x="95455" y="56250"/>
                </a:cubicBezTo>
                <a:lnTo>
                  <a:pt x="95455" y="56250"/>
                </a:lnTo>
                <a:lnTo>
                  <a:pt x="95455" y="75000"/>
                </a:lnTo>
                <a:cubicBezTo>
                  <a:pt x="95333" y="80250"/>
                  <a:pt x="93970" y="84625"/>
                  <a:pt x="91364" y="88125"/>
                </a:cubicBezTo>
                <a:lnTo>
                  <a:pt x="91364" y="88125"/>
                </a:lnTo>
                <a:cubicBezTo>
                  <a:pt x="88818" y="91708"/>
                  <a:pt x="85636" y="93583"/>
                  <a:pt x="81818" y="93750"/>
                </a:cubicBezTo>
                <a:lnTo>
                  <a:pt x="81818" y="93750"/>
                </a:lnTo>
                <a:lnTo>
                  <a:pt x="68182" y="93750"/>
                </a:lnTo>
                <a:cubicBezTo>
                  <a:pt x="64364" y="93583"/>
                  <a:pt x="61182" y="91708"/>
                  <a:pt x="58636" y="88125"/>
                </a:cubicBezTo>
                <a:lnTo>
                  <a:pt x="58636" y="88125"/>
                </a:lnTo>
                <a:cubicBezTo>
                  <a:pt x="56030" y="84625"/>
                  <a:pt x="54667" y="80250"/>
                  <a:pt x="54545" y="75000"/>
                </a:cubicBezTo>
                <a:lnTo>
                  <a:pt x="54545" y="75000"/>
                </a:lnTo>
                <a:lnTo>
                  <a:pt x="54545" y="65625"/>
                </a:lnTo>
                <a:lnTo>
                  <a:pt x="54545" y="56250"/>
                </a:lnTo>
                <a:lnTo>
                  <a:pt x="54545" y="35125"/>
                </a:lnTo>
              </a:path>
            </a:pathLst>
          </a:custGeom>
          <a:solidFill>
            <a:srgbClr val="B47C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372076-38"/>
          <p:cNvSpPr/>
          <p:nvPr/>
        </p:nvSpPr>
        <p:spPr>
          <a:xfrm>
            <a:off x="4771132" y="4025726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455" y="58625"/>
                </a:moveTo>
                <a:lnTo>
                  <a:pt x="95455" y="58625"/>
                </a:lnTo>
                <a:cubicBezTo>
                  <a:pt x="95333" y="68542"/>
                  <a:pt x="92848" y="76833"/>
                  <a:pt x="88000" y="83500"/>
                </a:cubicBezTo>
                <a:lnTo>
                  <a:pt x="88000" y="83500"/>
                </a:lnTo>
                <a:lnTo>
                  <a:pt x="88000" y="83500"/>
                </a:lnTo>
                <a:cubicBezTo>
                  <a:pt x="83152" y="90167"/>
                  <a:pt x="77121" y="93583"/>
                  <a:pt x="69909" y="93750"/>
                </a:cubicBezTo>
                <a:lnTo>
                  <a:pt x="69909" y="93750"/>
                </a:lnTo>
                <a:lnTo>
                  <a:pt x="68182" y="93750"/>
                </a:lnTo>
                <a:cubicBezTo>
                  <a:pt x="66182" y="93750"/>
                  <a:pt x="64545" y="92875"/>
                  <a:pt x="63273" y="91125"/>
                </a:cubicBezTo>
                <a:lnTo>
                  <a:pt x="63273" y="91125"/>
                </a:lnTo>
                <a:cubicBezTo>
                  <a:pt x="62000" y="89375"/>
                  <a:pt x="61364" y="87125"/>
                  <a:pt x="61364" y="84375"/>
                </a:cubicBezTo>
                <a:lnTo>
                  <a:pt x="61364" y="84375"/>
                </a:lnTo>
                <a:cubicBezTo>
                  <a:pt x="61364" y="81625"/>
                  <a:pt x="62000" y="79375"/>
                  <a:pt x="63273" y="77625"/>
                </a:cubicBezTo>
                <a:lnTo>
                  <a:pt x="63273" y="77625"/>
                </a:lnTo>
                <a:cubicBezTo>
                  <a:pt x="64545" y="75875"/>
                  <a:pt x="66182" y="75000"/>
                  <a:pt x="68182" y="75000"/>
                </a:cubicBezTo>
                <a:lnTo>
                  <a:pt x="68182" y="75000"/>
                </a:lnTo>
                <a:lnTo>
                  <a:pt x="69909" y="75000"/>
                </a:lnTo>
                <a:cubicBezTo>
                  <a:pt x="73303" y="74833"/>
                  <a:pt x="76152" y="73292"/>
                  <a:pt x="78455" y="70375"/>
                </a:cubicBezTo>
                <a:lnTo>
                  <a:pt x="78455" y="70375"/>
                </a:lnTo>
                <a:cubicBezTo>
                  <a:pt x="80576" y="67208"/>
                  <a:pt x="81697" y="63292"/>
                  <a:pt x="81818" y="58625"/>
                </a:cubicBezTo>
                <a:lnTo>
                  <a:pt x="81818" y="58625"/>
                </a:lnTo>
                <a:lnTo>
                  <a:pt x="81818" y="56250"/>
                </a:lnTo>
                <a:lnTo>
                  <a:pt x="68182" y="56250"/>
                </a:lnTo>
                <a:cubicBezTo>
                  <a:pt x="64364" y="56083"/>
                  <a:pt x="61182" y="54208"/>
                  <a:pt x="58636" y="50625"/>
                </a:cubicBezTo>
                <a:lnTo>
                  <a:pt x="58636" y="50625"/>
                </a:lnTo>
                <a:cubicBezTo>
                  <a:pt x="56030" y="47125"/>
                  <a:pt x="54667" y="42750"/>
                  <a:pt x="54545" y="37500"/>
                </a:cubicBezTo>
                <a:lnTo>
                  <a:pt x="54545" y="37500"/>
                </a:lnTo>
                <a:lnTo>
                  <a:pt x="54545" y="18750"/>
                </a:lnTo>
                <a:cubicBezTo>
                  <a:pt x="54667" y="13500"/>
                  <a:pt x="56030" y="9125"/>
                  <a:pt x="58636" y="5625"/>
                </a:cubicBezTo>
                <a:lnTo>
                  <a:pt x="58636" y="5625"/>
                </a:lnTo>
                <a:cubicBezTo>
                  <a:pt x="61182" y="2042"/>
                  <a:pt x="64364" y="167"/>
                  <a:pt x="68182" y="0"/>
                </a:cubicBezTo>
                <a:lnTo>
                  <a:pt x="68182" y="0"/>
                </a:lnTo>
                <a:lnTo>
                  <a:pt x="81818" y="0"/>
                </a:lnTo>
                <a:cubicBezTo>
                  <a:pt x="85636" y="167"/>
                  <a:pt x="88818" y="2042"/>
                  <a:pt x="91364" y="5625"/>
                </a:cubicBezTo>
                <a:lnTo>
                  <a:pt x="91364" y="5625"/>
                </a:lnTo>
                <a:cubicBezTo>
                  <a:pt x="93970" y="9125"/>
                  <a:pt x="95333" y="13500"/>
                  <a:pt x="95455" y="18750"/>
                </a:cubicBezTo>
                <a:lnTo>
                  <a:pt x="95455" y="18750"/>
                </a:lnTo>
                <a:lnTo>
                  <a:pt x="95455" y="28125"/>
                </a:lnTo>
                <a:lnTo>
                  <a:pt x="95455" y="37500"/>
                </a:lnTo>
                <a:lnTo>
                  <a:pt x="95455" y="58625"/>
                </a:lnTo>
                <a:moveTo>
                  <a:pt x="40909" y="58625"/>
                </a:moveTo>
                <a:lnTo>
                  <a:pt x="40909" y="58625"/>
                </a:lnTo>
                <a:cubicBezTo>
                  <a:pt x="40788" y="68542"/>
                  <a:pt x="38303" y="76833"/>
                  <a:pt x="33455" y="83500"/>
                </a:cubicBezTo>
                <a:lnTo>
                  <a:pt x="33455" y="83500"/>
                </a:lnTo>
                <a:lnTo>
                  <a:pt x="33455" y="83500"/>
                </a:lnTo>
                <a:cubicBezTo>
                  <a:pt x="28606" y="90167"/>
                  <a:pt x="22576" y="93583"/>
                  <a:pt x="15364" y="93750"/>
                </a:cubicBezTo>
                <a:lnTo>
                  <a:pt x="15364" y="93750"/>
                </a:lnTo>
                <a:lnTo>
                  <a:pt x="13636" y="93750"/>
                </a:lnTo>
                <a:cubicBezTo>
                  <a:pt x="11636" y="93750"/>
                  <a:pt x="10000" y="92875"/>
                  <a:pt x="8727" y="91125"/>
                </a:cubicBezTo>
                <a:lnTo>
                  <a:pt x="8727" y="91125"/>
                </a:lnTo>
                <a:cubicBezTo>
                  <a:pt x="7455" y="89375"/>
                  <a:pt x="6818" y="87125"/>
                  <a:pt x="6818" y="84375"/>
                </a:cubicBezTo>
                <a:lnTo>
                  <a:pt x="6818" y="84375"/>
                </a:lnTo>
                <a:cubicBezTo>
                  <a:pt x="6818" y="81625"/>
                  <a:pt x="7455" y="79375"/>
                  <a:pt x="8727" y="77625"/>
                </a:cubicBezTo>
                <a:lnTo>
                  <a:pt x="8727" y="77625"/>
                </a:lnTo>
                <a:cubicBezTo>
                  <a:pt x="10000" y="75875"/>
                  <a:pt x="11636" y="75000"/>
                  <a:pt x="13636" y="75000"/>
                </a:cubicBezTo>
                <a:lnTo>
                  <a:pt x="13636" y="75000"/>
                </a:lnTo>
                <a:lnTo>
                  <a:pt x="15364" y="75000"/>
                </a:lnTo>
                <a:cubicBezTo>
                  <a:pt x="18758" y="74833"/>
                  <a:pt x="21606" y="73292"/>
                  <a:pt x="23909" y="70375"/>
                </a:cubicBezTo>
                <a:lnTo>
                  <a:pt x="23909" y="70375"/>
                </a:lnTo>
                <a:cubicBezTo>
                  <a:pt x="26030" y="67208"/>
                  <a:pt x="27152" y="63292"/>
                  <a:pt x="27273" y="58625"/>
                </a:cubicBezTo>
                <a:lnTo>
                  <a:pt x="27273" y="58625"/>
                </a:lnTo>
                <a:lnTo>
                  <a:pt x="27273" y="56250"/>
                </a:lnTo>
                <a:lnTo>
                  <a:pt x="13636" y="56250"/>
                </a:lnTo>
                <a:cubicBezTo>
                  <a:pt x="9818" y="56083"/>
                  <a:pt x="6636" y="54208"/>
                  <a:pt x="4091" y="50625"/>
                </a:cubicBezTo>
                <a:lnTo>
                  <a:pt x="4091" y="50625"/>
                </a:lnTo>
                <a:cubicBezTo>
                  <a:pt x="1485" y="47125"/>
                  <a:pt x="121" y="42750"/>
                  <a:pt x="0" y="37500"/>
                </a:cubicBezTo>
                <a:lnTo>
                  <a:pt x="0" y="37500"/>
                </a:lnTo>
                <a:lnTo>
                  <a:pt x="0" y="18750"/>
                </a:lnTo>
                <a:cubicBezTo>
                  <a:pt x="121" y="13500"/>
                  <a:pt x="1485" y="9125"/>
                  <a:pt x="4091" y="5625"/>
                </a:cubicBezTo>
                <a:lnTo>
                  <a:pt x="4091" y="5625"/>
                </a:lnTo>
                <a:cubicBezTo>
                  <a:pt x="6636" y="2042"/>
                  <a:pt x="9818" y="167"/>
                  <a:pt x="13636" y="0"/>
                </a:cubicBezTo>
                <a:lnTo>
                  <a:pt x="13636" y="0"/>
                </a:lnTo>
                <a:lnTo>
                  <a:pt x="27273" y="0"/>
                </a:lnTo>
                <a:cubicBezTo>
                  <a:pt x="31091" y="167"/>
                  <a:pt x="34273" y="2042"/>
                  <a:pt x="36818" y="5625"/>
                </a:cubicBezTo>
                <a:lnTo>
                  <a:pt x="36818" y="5625"/>
                </a:lnTo>
                <a:cubicBezTo>
                  <a:pt x="39424" y="9125"/>
                  <a:pt x="40788" y="13500"/>
                  <a:pt x="40909" y="18750"/>
                </a:cubicBezTo>
                <a:lnTo>
                  <a:pt x="40909" y="18750"/>
                </a:lnTo>
                <a:lnTo>
                  <a:pt x="40909" y="28125"/>
                </a:lnTo>
                <a:lnTo>
                  <a:pt x="40909" y="37500"/>
                </a:lnTo>
                <a:lnTo>
                  <a:pt x="40909" y="58625"/>
                </a:lnTo>
              </a:path>
            </a:pathLst>
          </a:custGeom>
          <a:solidFill>
            <a:srgbClr val="B47C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372078-39"/>
          <p:cNvSpPr/>
          <p:nvPr/>
        </p:nvSpPr>
        <p:spPr>
          <a:xfrm>
            <a:off x="3373041" y="4830392"/>
            <a:ext cx="96441" cy="737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900" y="96625"/>
                </a:moveTo>
                <a:lnTo>
                  <a:pt x="43900" y="96625"/>
                </a:lnTo>
                <a:cubicBezTo>
                  <a:pt x="44900" y="96958"/>
                  <a:pt x="45800" y="96750"/>
                  <a:pt x="46600" y="96000"/>
                </a:cubicBezTo>
                <a:lnTo>
                  <a:pt x="46600" y="96000"/>
                </a:lnTo>
                <a:lnTo>
                  <a:pt x="46600" y="96000"/>
                </a:lnTo>
                <a:cubicBezTo>
                  <a:pt x="47400" y="95417"/>
                  <a:pt x="47800" y="94458"/>
                  <a:pt x="47800" y="93125"/>
                </a:cubicBezTo>
                <a:lnTo>
                  <a:pt x="47800" y="93125"/>
                </a:lnTo>
                <a:lnTo>
                  <a:pt x="47800" y="10375"/>
                </a:lnTo>
                <a:cubicBezTo>
                  <a:pt x="47800" y="9292"/>
                  <a:pt x="47500" y="8458"/>
                  <a:pt x="46900" y="7875"/>
                </a:cubicBezTo>
                <a:lnTo>
                  <a:pt x="46900" y="7875"/>
                </a:lnTo>
                <a:cubicBezTo>
                  <a:pt x="45167" y="5958"/>
                  <a:pt x="42433" y="4208"/>
                  <a:pt x="38700" y="2625"/>
                </a:cubicBezTo>
                <a:lnTo>
                  <a:pt x="38700" y="2625"/>
                </a:lnTo>
                <a:cubicBezTo>
                  <a:pt x="34900" y="1042"/>
                  <a:pt x="30433" y="167"/>
                  <a:pt x="25300" y="0"/>
                </a:cubicBezTo>
                <a:lnTo>
                  <a:pt x="25300" y="0"/>
                </a:lnTo>
                <a:cubicBezTo>
                  <a:pt x="20833" y="0"/>
                  <a:pt x="16667" y="583"/>
                  <a:pt x="12800" y="1750"/>
                </a:cubicBezTo>
                <a:lnTo>
                  <a:pt x="12800" y="1750"/>
                </a:lnTo>
                <a:cubicBezTo>
                  <a:pt x="8933" y="2917"/>
                  <a:pt x="5733" y="4083"/>
                  <a:pt x="3200" y="5250"/>
                </a:cubicBezTo>
                <a:lnTo>
                  <a:pt x="3200" y="5250"/>
                </a:lnTo>
                <a:cubicBezTo>
                  <a:pt x="1200" y="6417"/>
                  <a:pt x="133" y="8458"/>
                  <a:pt x="0" y="11375"/>
                </a:cubicBezTo>
                <a:lnTo>
                  <a:pt x="0" y="11375"/>
                </a:lnTo>
                <a:lnTo>
                  <a:pt x="0" y="92750"/>
                </a:lnTo>
                <a:cubicBezTo>
                  <a:pt x="0" y="94083"/>
                  <a:pt x="467" y="95083"/>
                  <a:pt x="1400" y="95750"/>
                </a:cubicBezTo>
                <a:lnTo>
                  <a:pt x="1400" y="95750"/>
                </a:lnTo>
                <a:cubicBezTo>
                  <a:pt x="2200" y="96500"/>
                  <a:pt x="3133" y="96750"/>
                  <a:pt x="4200" y="96500"/>
                </a:cubicBezTo>
                <a:lnTo>
                  <a:pt x="4200" y="96500"/>
                </a:lnTo>
                <a:cubicBezTo>
                  <a:pt x="7133" y="95167"/>
                  <a:pt x="10467" y="94000"/>
                  <a:pt x="14200" y="93000"/>
                </a:cubicBezTo>
                <a:lnTo>
                  <a:pt x="14200" y="93000"/>
                </a:lnTo>
                <a:cubicBezTo>
                  <a:pt x="18067" y="91917"/>
                  <a:pt x="21767" y="91375"/>
                  <a:pt x="25300" y="91375"/>
                </a:cubicBezTo>
                <a:lnTo>
                  <a:pt x="25300" y="91375"/>
                </a:lnTo>
                <a:cubicBezTo>
                  <a:pt x="28367" y="91542"/>
                  <a:pt x="31667" y="92125"/>
                  <a:pt x="35200" y="93125"/>
                </a:cubicBezTo>
                <a:lnTo>
                  <a:pt x="35200" y="93125"/>
                </a:lnTo>
                <a:cubicBezTo>
                  <a:pt x="38600" y="94292"/>
                  <a:pt x="41500" y="95458"/>
                  <a:pt x="43900" y="96625"/>
                </a:cubicBezTo>
                <a:lnTo>
                  <a:pt x="43900" y="96625"/>
                </a:lnTo>
                <a:moveTo>
                  <a:pt x="57300" y="96625"/>
                </a:moveTo>
                <a:lnTo>
                  <a:pt x="57300" y="96625"/>
                </a:lnTo>
                <a:cubicBezTo>
                  <a:pt x="59767" y="95458"/>
                  <a:pt x="62700" y="94292"/>
                  <a:pt x="66100" y="93125"/>
                </a:cubicBezTo>
                <a:lnTo>
                  <a:pt x="66100" y="93125"/>
                </a:lnTo>
                <a:lnTo>
                  <a:pt x="66100" y="93125"/>
                </a:lnTo>
                <a:cubicBezTo>
                  <a:pt x="69633" y="92125"/>
                  <a:pt x="72900" y="91542"/>
                  <a:pt x="75900" y="91375"/>
                </a:cubicBezTo>
                <a:lnTo>
                  <a:pt x="75900" y="91375"/>
                </a:lnTo>
                <a:cubicBezTo>
                  <a:pt x="79433" y="91375"/>
                  <a:pt x="83133" y="91917"/>
                  <a:pt x="87000" y="93000"/>
                </a:cubicBezTo>
                <a:lnTo>
                  <a:pt x="87000" y="93000"/>
                </a:lnTo>
                <a:cubicBezTo>
                  <a:pt x="90733" y="94000"/>
                  <a:pt x="94067" y="95167"/>
                  <a:pt x="97000" y="96500"/>
                </a:cubicBezTo>
                <a:lnTo>
                  <a:pt x="97000" y="96500"/>
                </a:lnTo>
                <a:cubicBezTo>
                  <a:pt x="98067" y="96750"/>
                  <a:pt x="99000" y="96500"/>
                  <a:pt x="99800" y="95750"/>
                </a:cubicBezTo>
                <a:lnTo>
                  <a:pt x="99800" y="95750"/>
                </a:lnTo>
                <a:cubicBezTo>
                  <a:pt x="100800" y="95083"/>
                  <a:pt x="101300" y="94083"/>
                  <a:pt x="101300" y="92750"/>
                </a:cubicBezTo>
                <a:lnTo>
                  <a:pt x="101300" y="92750"/>
                </a:lnTo>
                <a:lnTo>
                  <a:pt x="101300" y="11375"/>
                </a:lnTo>
                <a:cubicBezTo>
                  <a:pt x="101167" y="8458"/>
                  <a:pt x="100100" y="6417"/>
                  <a:pt x="98100" y="5250"/>
                </a:cubicBezTo>
                <a:lnTo>
                  <a:pt x="98100" y="5250"/>
                </a:lnTo>
                <a:cubicBezTo>
                  <a:pt x="95500" y="4083"/>
                  <a:pt x="92267" y="2917"/>
                  <a:pt x="88400" y="1750"/>
                </a:cubicBezTo>
                <a:lnTo>
                  <a:pt x="88400" y="1750"/>
                </a:lnTo>
                <a:cubicBezTo>
                  <a:pt x="84533" y="583"/>
                  <a:pt x="80367" y="0"/>
                  <a:pt x="75900" y="0"/>
                </a:cubicBezTo>
                <a:lnTo>
                  <a:pt x="75900" y="0"/>
                </a:lnTo>
                <a:cubicBezTo>
                  <a:pt x="70767" y="167"/>
                  <a:pt x="66333" y="1042"/>
                  <a:pt x="62600" y="2625"/>
                </a:cubicBezTo>
                <a:lnTo>
                  <a:pt x="62600" y="2625"/>
                </a:lnTo>
                <a:cubicBezTo>
                  <a:pt x="58867" y="4208"/>
                  <a:pt x="56100" y="5958"/>
                  <a:pt x="54300" y="7875"/>
                </a:cubicBezTo>
                <a:lnTo>
                  <a:pt x="54300" y="7875"/>
                </a:lnTo>
                <a:cubicBezTo>
                  <a:pt x="53700" y="8458"/>
                  <a:pt x="53400" y="9292"/>
                  <a:pt x="53400" y="10375"/>
                </a:cubicBezTo>
                <a:lnTo>
                  <a:pt x="53400" y="10375"/>
                </a:lnTo>
                <a:lnTo>
                  <a:pt x="53400" y="93125"/>
                </a:lnTo>
                <a:cubicBezTo>
                  <a:pt x="53400" y="94458"/>
                  <a:pt x="53833" y="95417"/>
                  <a:pt x="54700" y="96000"/>
                </a:cubicBezTo>
                <a:lnTo>
                  <a:pt x="54700" y="96000"/>
                </a:lnTo>
                <a:cubicBezTo>
                  <a:pt x="55500" y="96750"/>
                  <a:pt x="56367" y="96958"/>
                  <a:pt x="57300" y="96625"/>
                </a:cubicBezTo>
                <a:lnTo>
                  <a:pt x="57300" y="96625"/>
                </a:lnTo>
              </a:path>
            </a:pathLst>
          </a:custGeom>
          <a:solidFill>
            <a:srgbClr val="B47C4C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372080-40"/>
          <p:cNvSpPr/>
          <p:nvPr/>
        </p:nvSpPr>
        <p:spPr>
          <a:xfrm>
            <a:off x="5153025" y="482441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47C4C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370311-13"/>
          <p:cNvSpPr txBox="1"/>
          <p:nvPr/>
        </p:nvSpPr>
        <p:spPr>
          <a:xfrm>
            <a:off x="2699891" y="895871"/>
            <a:ext cx="3744218" cy="4457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920" spc="338">
                <a:gradFill rotWithShape="1">
                  <a:gsLst>
                    <a:gs pos="0">
                      <a:srgbClr val="D4A373"/>
                    </a:gs>
                    <a:gs pos="100000">
                      <a:srgbClr val="B47C4C"/>
                    </a:gs>
                  </a:gsLst>
                  <a:lin ang="2700000" scaled="0"/>
                </a:gradFill>
                <a:latin typeface="Times New Roman"/>
                <a:ea typeface="Times New Roman"/>
                <a:cs typeface="Times New Roman"/>
              </a:rPr>
              <a:t>小结：方程的思想</a:t>
            </a:r>
            <a:endParaRPr/>
          </a:p>
        </p:txBody>
      </p:sp>
      <p:sp>
        <p:nvSpPr>
          <p:cNvPr id="39" name="el-1785511370328-18"/>
          <p:cNvSpPr txBox="1"/>
          <p:nvPr/>
        </p:nvSpPr>
        <p:spPr>
          <a:xfrm>
            <a:off x="757238" y="2225055"/>
            <a:ext cx="2352675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113">
                <a:solidFill>
                  <a:srgbClr val="E8D5B8"/>
                </a:solidFill>
                <a:latin typeface="Times New Roman"/>
                <a:ea typeface="Times New Roman"/>
                <a:cs typeface="Times New Roman"/>
              </a:rPr>
              <a:t>解法体系</a:t>
            </a:r>
            <a:endParaRPr/>
          </a:p>
        </p:txBody>
      </p:sp>
      <p:sp>
        <p:nvSpPr>
          <p:cNvPr id="40" name="el-1785511370349-24"/>
          <p:cNvSpPr txBox="1"/>
          <p:nvPr/>
        </p:nvSpPr>
        <p:spPr>
          <a:xfrm>
            <a:off x="1010841" y="2579861"/>
            <a:ext cx="165020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DCC9B2"/>
                </a:solidFill>
                <a:latin typeface="Times New Roman"/>
                <a:ea typeface="Times New Roman"/>
                <a:cs typeface="Times New Roman"/>
              </a:rPr>
              <a:t>等式的性质→移项→去括号</a:t>
            </a:r>
            <a:endParaRPr/>
          </a:p>
        </p:txBody>
      </p:sp>
      <p:sp>
        <p:nvSpPr>
          <p:cNvPr id="41" name="el-1785511370350-25"/>
          <p:cNvSpPr txBox="1"/>
          <p:nvPr/>
        </p:nvSpPr>
        <p:spPr>
          <a:xfrm>
            <a:off x="1010841" y="2844180"/>
            <a:ext cx="85725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DCC9B2"/>
                </a:solidFill>
                <a:latin typeface="Times New Roman"/>
                <a:ea typeface="Times New Roman"/>
                <a:cs typeface="Times New Roman"/>
              </a:rPr>
              <a:t>去分母→求解</a:t>
            </a:r>
            <a:endParaRPr/>
          </a:p>
        </p:txBody>
      </p:sp>
      <p:sp>
        <p:nvSpPr>
          <p:cNvPr id="42" name="el-1785511370350-26"/>
          <p:cNvSpPr txBox="1"/>
          <p:nvPr/>
        </p:nvSpPr>
        <p:spPr>
          <a:xfrm>
            <a:off x="1010841" y="3137074"/>
            <a:ext cx="46077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DCC9B2"/>
                </a:solidFill>
                <a:latin typeface="Times New Roman"/>
                <a:ea typeface="Times New Roman"/>
                <a:cs typeface="Times New Roman"/>
              </a:rPr>
              <a:t>化归：</a:t>
            </a:r>
            <a:endParaRPr/>
          </a:p>
        </p:txBody>
      </p:sp>
      <p:sp>
        <p:nvSpPr>
          <p:cNvPr id="43" name="el-1785511370362-33"/>
          <p:cNvSpPr txBox="1"/>
          <p:nvPr/>
        </p:nvSpPr>
        <p:spPr>
          <a:xfrm>
            <a:off x="1450181" y="3113261"/>
            <a:ext cx="86409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F0DCC0"/>
                </a:solidFill>
                <a:latin typeface="Times New Roman"/>
                <a:ea typeface="Times New Roman"/>
                <a:cs typeface="Times New Roman"/>
              </a:rPr>
              <a:t>复杂 → x = m</a:t>
            </a:r>
            <a:endParaRPr/>
          </a:p>
        </p:txBody>
      </p:sp>
      <p:sp>
        <p:nvSpPr>
          <p:cNvPr id="44" name="el-1785511370329-19"/>
          <p:cNvSpPr txBox="1"/>
          <p:nvPr/>
        </p:nvSpPr>
        <p:spPr>
          <a:xfrm>
            <a:off x="3395663" y="2225055"/>
            <a:ext cx="2352675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113">
                <a:solidFill>
                  <a:srgbClr val="E8D5B8"/>
                </a:solidFill>
                <a:latin typeface="Times New Roman"/>
                <a:ea typeface="Times New Roman"/>
                <a:cs typeface="Times New Roman"/>
              </a:rPr>
              <a:t>应用体系</a:t>
            </a:r>
            <a:endParaRPr/>
          </a:p>
        </p:txBody>
      </p:sp>
      <p:sp>
        <p:nvSpPr>
          <p:cNvPr id="45" name="el-1785511370351-27"/>
          <p:cNvSpPr txBox="1"/>
          <p:nvPr/>
        </p:nvSpPr>
        <p:spPr>
          <a:xfrm>
            <a:off x="3649266" y="2579861"/>
            <a:ext cx="125372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DCC9B2"/>
                </a:solidFill>
                <a:latin typeface="Times New Roman"/>
                <a:ea typeface="Times New Roman"/>
                <a:cs typeface="Times New Roman"/>
              </a:rPr>
              <a:t>实际问题→数学模型</a:t>
            </a:r>
            <a:endParaRPr/>
          </a:p>
        </p:txBody>
      </p:sp>
      <p:sp>
        <p:nvSpPr>
          <p:cNvPr id="46" name="el-1785511370352-28"/>
          <p:cNvSpPr txBox="1"/>
          <p:nvPr/>
        </p:nvSpPr>
        <p:spPr>
          <a:xfrm>
            <a:off x="3649266" y="2844180"/>
            <a:ext cx="98941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DCC9B2"/>
                </a:solidFill>
                <a:latin typeface="Times New Roman"/>
                <a:ea typeface="Times New Roman"/>
                <a:cs typeface="Times New Roman"/>
              </a:rPr>
              <a:t>方程→解→检验</a:t>
            </a:r>
            <a:endParaRPr/>
          </a:p>
        </p:txBody>
      </p:sp>
      <p:sp>
        <p:nvSpPr>
          <p:cNvPr id="47" name="el-1785511370352-29"/>
          <p:cNvSpPr txBox="1"/>
          <p:nvPr/>
        </p:nvSpPr>
        <p:spPr>
          <a:xfrm>
            <a:off x="3649266" y="3137074"/>
            <a:ext cx="72509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DCC9B2"/>
                </a:solidFill>
                <a:latin typeface="Times New Roman"/>
                <a:ea typeface="Times New Roman"/>
                <a:cs typeface="Times New Roman"/>
              </a:rPr>
              <a:t>模型思想：</a:t>
            </a:r>
            <a:endParaRPr/>
          </a:p>
        </p:txBody>
      </p:sp>
      <p:sp>
        <p:nvSpPr>
          <p:cNvPr id="48" name="el-1785511370362-34"/>
          <p:cNvSpPr txBox="1"/>
          <p:nvPr/>
        </p:nvSpPr>
        <p:spPr>
          <a:xfrm>
            <a:off x="4352925" y="3113261"/>
            <a:ext cx="87235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F0DCC0"/>
                </a:solidFill>
                <a:latin typeface="Times New Roman"/>
                <a:ea typeface="Times New Roman"/>
                <a:cs typeface="Times New Roman"/>
              </a:rPr>
              <a:t>方程刻画现实</a:t>
            </a:r>
            <a:endParaRPr/>
          </a:p>
        </p:txBody>
      </p:sp>
      <p:sp>
        <p:nvSpPr>
          <p:cNvPr id="49" name="el-1785511370329-20"/>
          <p:cNvSpPr txBox="1"/>
          <p:nvPr/>
        </p:nvSpPr>
        <p:spPr>
          <a:xfrm>
            <a:off x="6034088" y="2225055"/>
            <a:ext cx="2352675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113">
                <a:solidFill>
                  <a:srgbClr val="E8D5B8"/>
                </a:solidFill>
                <a:latin typeface="Times New Roman"/>
                <a:ea typeface="Times New Roman"/>
                <a:cs typeface="Times New Roman"/>
              </a:rPr>
              <a:t>思想方法</a:t>
            </a:r>
            <a:endParaRPr/>
          </a:p>
        </p:txBody>
      </p:sp>
      <p:sp>
        <p:nvSpPr>
          <p:cNvPr id="50" name="el-1785511370353-30"/>
          <p:cNvSpPr txBox="1"/>
          <p:nvPr/>
        </p:nvSpPr>
        <p:spPr>
          <a:xfrm>
            <a:off x="6287691" y="2579861"/>
            <a:ext cx="138588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DCC9B2"/>
                </a:solidFill>
                <a:latin typeface="Times New Roman"/>
                <a:ea typeface="Times New Roman"/>
                <a:cs typeface="Times New Roman"/>
              </a:rPr>
              <a:t>化归思想——化繁为简</a:t>
            </a:r>
            <a:endParaRPr/>
          </a:p>
        </p:txBody>
      </p:sp>
      <p:sp>
        <p:nvSpPr>
          <p:cNvPr id="51" name="el-1785511370353-31"/>
          <p:cNvSpPr txBox="1"/>
          <p:nvPr/>
        </p:nvSpPr>
        <p:spPr>
          <a:xfrm>
            <a:off x="6287691" y="2844180"/>
            <a:ext cx="138588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DCC9B2"/>
                </a:solidFill>
                <a:latin typeface="Times New Roman"/>
                <a:ea typeface="Times New Roman"/>
                <a:cs typeface="Times New Roman"/>
              </a:rPr>
              <a:t>模型思想——数学建模</a:t>
            </a:r>
            <a:endParaRPr/>
          </a:p>
        </p:txBody>
      </p:sp>
      <p:sp>
        <p:nvSpPr>
          <p:cNvPr id="52" name="el-1785511370354-32"/>
          <p:cNvSpPr txBox="1"/>
          <p:nvPr/>
        </p:nvSpPr>
        <p:spPr>
          <a:xfrm>
            <a:off x="6287691" y="3137074"/>
            <a:ext cx="138588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DCC9B2"/>
                </a:solidFill>
                <a:latin typeface="Times New Roman"/>
                <a:ea typeface="Times New Roman"/>
                <a:cs typeface="Times New Roman"/>
              </a:rPr>
              <a:t>从《九章算术》到现代</a:t>
            </a:r>
            <a:endParaRPr/>
          </a:p>
        </p:txBody>
      </p:sp>
      <p:sp>
        <p:nvSpPr>
          <p:cNvPr id="53" name="el-1785511370302-9"/>
          <p:cNvSpPr txBox="1"/>
          <p:nvPr/>
        </p:nvSpPr>
        <p:spPr>
          <a:xfrm>
            <a:off x="1805657" y="3768105"/>
            <a:ext cx="273427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spc="113">
                <a:solidFill>
                  <a:srgbClr val="DCC9B2"/>
                </a:solidFill>
                <a:latin typeface="Times New Roman"/>
                <a:ea typeface="Times New Roman"/>
                <a:cs typeface="Times New Roman"/>
              </a:rPr>
              <a:t>从《九章算术》的方程术到现代方程，</a:t>
            </a:r>
            <a:endParaRPr/>
          </a:p>
        </p:txBody>
      </p:sp>
      <p:sp>
        <p:nvSpPr>
          <p:cNvPr id="54" name="el-1785511370313-14"/>
          <p:cNvSpPr txBox="1"/>
          <p:nvPr/>
        </p:nvSpPr>
        <p:spPr>
          <a:xfrm>
            <a:off x="4404196" y="3768105"/>
            <a:ext cx="1662485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60" spc="113">
                <a:solidFill>
                  <a:srgbClr val="F0DCC0"/>
                </a:solidFill>
                <a:latin typeface="Times New Roman"/>
                <a:ea typeface="Times New Roman"/>
                <a:cs typeface="Times New Roman"/>
              </a:rPr>
              <a:t>方程的思想跨越两千年</a:t>
            </a:r>
            <a:endParaRPr/>
          </a:p>
        </p:txBody>
      </p:sp>
      <p:sp>
        <p:nvSpPr>
          <p:cNvPr id="55" name="el-1785511370303-10"/>
          <p:cNvSpPr txBox="1"/>
          <p:nvPr/>
        </p:nvSpPr>
        <p:spPr>
          <a:xfrm>
            <a:off x="4140696" y="3768105"/>
            <a:ext cx="3426173" cy="36477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spc="113">
                <a:solidFill>
                  <a:srgbClr val="DCC9B2"/>
                </a:solidFill>
                <a:latin typeface="Times New Roman"/>
                <a:ea typeface="Times New Roman"/>
                <a:cs typeface="Times New Roman"/>
              </a:rPr>
              <a:t>，至今仍是数学的核心工具！</a:t>
            </a:r>
            <a:endParaRPr/>
          </a:p>
        </p:txBody>
      </p:sp>
      <p:sp>
        <p:nvSpPr>
          <p:cNvPr id="56" name="el-1785511370304-11"/>
          <p:cNvSpPr txBox="1"/>
          <p:nvPr/>
        </p:nvSpPr>
        <p:spPr>
          <a:xfrm>
            <a:off x="3473053" y="4810125"/>
            <a:ext cx="1676400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 spc="169">
                <a:solidFill>
                  <a:srgbClr val="A0886A">
                    <a:alpha val="50000"/>
                  </a:srgbClr>
                </a:solidFill>
                <a:latin typeface="Times New Roman"/>
                <a:ea typeface="Times New Roman"/>
                <a:cs typeface="Times New Roman"/>
              </a:rPr>
              <a:t>一元一次方程 · 第五章小结</a:t>
            </a:r>
            <a:endParaRPr/>
          </a:p>
        </p:txBody>
      </p:sp>
      <p:sp>
        <p:nvSpPr>
          <p:cNvPr id="57" name="el-1785511370304-12"/>
          <p:cNvSpPr txBox="1"/>
          <p:nvPr/>
        </p:nvSpPr>
        <p:spPr>
          <a:xfrm>
            <a:off x="5242322" y="4810125"/>
            <a:ext cx="632222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 spc="169">
                <a:solidFill>
                  <a:srgbClr val="A0886A">
                    <a:alpha val="50000"/>
                  </a:srgbClr>
                </a:solidFill>
                <a:latin typeface="Times New Roman"/>
                <a:ea typeface="Times New Roman"/>
                <a:cs typeface="Times New Roman"/>
              </a:rPr>
              <a:t>古今传承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12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2026-07-31T15:23:04.313Z</dcterms:created>
  <dcterms:modified xsi:type="dcterms:W3CDTF">2026-07-31T15:23:04.313Z</dcterms:modified>
</cp:coreProperties>
</file>