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  <Relationship Id="rId17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ECE4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392029-31"/>
          <p:cNvPicPr/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387203-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ECE4D7">
                  <a:alpha val="15000"/>
                </a:srgbClr>
              </a:gs>
              <a:gs pos="100000">
                <a:srgbClr val="1E1C16">
                  <a:alpha val="55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387204-3"/>
          <p:cNvSpPr/>
          <p:nvPr/>
        </p:nvSpPr>
        <p:spPr>
          <a:xfrm>
            <a:off x="0" y="3143250"/>
            <a:ext cx="5000625" cy="2000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3C3228">
                  <a:alpha val="25000"/>
                </a:srgbClr>
              </a:gs>
              <a:gs pos="70000">
                <a:srgbClr val="3C3228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387205-4"/>
          <p:cNvSpPr/>
          <p:nvPr/>
        </p:nvSpPr>
        <p:spPr>
          <a:xfrm>
            <a:off x="5572125" y="0"/>
            <a:ext cx="3571875" cy="2500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50412D">
                  <a:alpha val="18000"/>
                </a:srgbClr>
              </a:gs>
              <a:gs pos="65000">
                <a:srgbClr val="50412D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387208-5"/>
          <p:cNvSpPr/>
          <p:nvPr/>
        </p:nvSpPr>
        <p:spPr>
          <a:xfrm>
            <a:off x="571500" y="785813"/>
            <a:ext cx="714375" cy="714375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8B6A4C">
                <a:alpha val="2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5511387209-6"/>
          <p:cNvSpPr/>
          <p:nvPr/>
        </p:nvSpPr>
        <p:spPr>
          <a:xfrm rot="900000">
            <a:off x="8001001" y="3857625"/>
            <a:ext cx="500063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8B6A4C">
                <a:alpha val="2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5511387086-1"/>
          <p:cNvSpPr/>
          <p:nvPr/>
        </p:nvSpPr>
        <p:spPr>
          <a:xfrm rot="-599999">
            <a:off x="1428750" y="3571875"/>
            <a:ext cx="571500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0000" y="0"/>
                </a:lnTo>
                <a:lnTo>
                  <a:pt x="100000" y="100000"/>
                </a:lnTo>
                <a:close/>
              </a:path>
            </a:pathLst>
          </a:custGeom>
          <a:solidFill>
            <a:srgbClr val="8B6A4C">
              <a:alpha val="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511388249-8"/>
          <p:cNvCxnSpPr/>
          <p:nvPr/>
        </p:nvCxnSpPr>
        <p:spPr>
          <a:xfrm>
            <a:off x="400050" y="289322"/>
            <a:ext cx="8343900" cy="914"/>
          </a:xfrm>
          <a:prstGeom prst="line">
            <a:avLst/>
          </a:prstGeom>
          <a:ln w="7144" cap="flat">
            <a:solidFill>
              <a:srgbClr val="785A3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5511388249-9"/>
          <p:cNvCxnSpPr/>
          <p:nvPr/>
        </p:nvCxnSpPr>
        <p:spPr>
          <a:xfrm>
            <a:off x="8740378" y="285750"/>
            <a:ext cx="914" cy="4572000"/>
          </a:xfrm>
          <a:prstGeom prst="line">
            <a:avLst/>
          </a:prstGeom>
          <a:ln w="7144" cap="flat">
            <a:solidFill>
              <a:srgbClr val="785A3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5511388249-10"/>
          <p:cNvCxnSpPr/>
          <p:nvPr/>
        </p:nvCxnSpPr>
        <p:spPr>
          <a:xfrm>
            <a:off x="400050" y="4854178"/>
            <a:ext cx="8343900" cy="914"/>
          </a:xfrm>
          <a:prstGeom prst="line">
            <a:avLst/>
          </a:prstGeom>
          <a:ln w="7144" cap="flat">
            <a:solidFill>
              <a:srgbClr val="785A3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85511388249-11"/>
          <p:cNvCxnSpPr/>
          <p:nvPr/>
        </p:nvCxnSpPr>
        <p:spPr>
          <a:xfrm>
            <a:off x="403622" y="285750"/>
            <a:ext cx="914" cy="4572000"/>
          </a:xfrm>
          <a:prstGeom prst="line">
            <a:avLst/>
          </a:prstGeom>
          <a:ln w="7144" cap="flat">
            <a:solidFill>
              <a:srgbClr val="785A3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85511388250-12"/>
          <p:cNvCxnSpPr/>
          <p:nvPr/>
        </p:nvCxnSpPr>
        <p:spPr>
          <a:xfrm>
            <a:off x="457200" y="346472"/>
            <a:ext cx="8229600" cy="914"/>
          </a:xfrm>
          <a:prstGeom prst="line">
            <a:avLst/>
          </a:prstGeom>
          <a:ln w="7144" cap="flat">
            <a:solidFill>
              <a:srgbClr val="785A3C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85511388250-13"/>
          <p:cNvCxnSpPr/>
          <p:nvPr/>
        </p:nvCxnSpPr>
        <p:spPr>
          <a:xfrm>
            <a:off x="8683228" y="342900"/>
            <a:ext cx="914" cy="4457700"/>
          </a:xfrm>
          <a:prstGeom prst="line">
            <a:avLst/>
          </a:prstGeom>
          <a:ln w="7144" cap="flat">
            <a:solidFill>
              <a:srgbClr val="785A3C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5511388250-14"/>
          <p:cNvCxnSpPr/>
          <p:nvPr/>
        </p:nvCxnSpPr>
        <p:spPr>
          <a:xfrm>
            <a:off x="457200" y="4797028"/>
            <a:ext cx="8229600" cy="914"/>
          </a:xfrm>
          <a:prstGeom prst="line">
            <a:avLst/>
          </a:prstGeom>
          <a:ln w="7144" cap="flat">
            <a:solidFill>
              <a:srgbClr val="785A3C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-1785511388250-15"/>
          <p:cNvCxnSpPr/>
          <p:nvPr/>
        </p:nvCxnSpPr>
        <p:spPr>
          <a:xfrm>
            <a:off x="460772" y="342900"/>
            <a:ext cx="914" cy="4457700"/>
          </a:xfrm>
          <a:prstGeom prst="line">
            <a:avLst/>
          </a:prstGeom>
          <a:ln w="7144" cap="flat">
            <a:solidFill>
              <a:srgbClr val="785A3C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5511387211-7"/>
          <p:cNvSpPr/>
          <p:nvPr/>
        </p:nvSpPr>
        <p:spPr>
          <a:xfrm rot="480000">
            <a:off x="8101013" y="514350"/>
            <a:ext cx="357188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B5452B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511388273-22"/>
          <p:cNvSpPr/>
          <p:nvPr/>
        </p:nvSpPr>
        <p:spPr>
          <a:xfrm>
            <a:off x="3929063" y="2333625"/>
            <a:ext cx="1285875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5452B">
                  <a:alpha val="70000"/>
                </a:srgbClr>
              </a:gs>
              <a:gs pos="50000">
                <a:srgbClr val="D49A7A">
                  <a:alpha val="70000"/>
                </a:srgbClr>
              </a:gs>
              <a:gs pos="100000">
                <a:srgbClr val="B5452B">
                  <a:alpha val="7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388274-23"/>
          <p:cNvSpPr/>
          <p:nvPr/>
        </p:nvSpPr>
        <p:spPr>
          <a:xfrm>
            <a:off x="3053953" y="3107531"/>
            <a:ext cx="3036094" cy="3667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CE2D2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5511388275-24"/>
          <p:cNvCxnSpPr/>
          <p:nvPr/>
        </p:nvCxnSpPr>
        <p:spPr>
          <a:xfrm>
            <a:off x="3053953" y="3111103"/>
            <a:ext cx="3036094" cy="914"/>
          </a:xfrm>
          <a:prstGeom prst="line">
            <a:avLst/>
          </a:prstGeom>
          <a:ln w="7144" cap="flat">
            <a:solidFill>
              <a:srgbClr val="8B6A4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-1785511388275-25"/>
          <p:cNvCxnSpPr/>
          <p:nvPr/>
        </p:nvCxnSpPr>
        <p:spPr>
          <a:xfrm>
            <a:off x="3053953" y="3470672"/>
            <a:ext cx="3036094" cy="914"/>
          </a:xfrm>
          <a:prstGeom prst="line">
            <a:avLst/>
          </a:prstGeom>
          <a:ln w="7144" cap="flat">
            <a:solidFill>
              <a:srgbClr val="8B6A4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511391806-30"/>
          <p:cNvSpPr/>
          <p:nvPr/>
        </p:nvSpPr>
        <p:spPr>
          <a:xfrm>
            <a:off x="3332559" y="3246239"/>
            <a:ext cx="125016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111"/>
                </a:moveTo>
                <a:lnTo>
                  <a:pt x="0" y="39111"/>
                </a:lnTo>
                <a:cubicBezTo>
                  <a:pt x="154" y="28000"/>
                  <a:pt x="2795" y="18778"/>
                  <a:pt x="7923" y="11444"/>
                </a:cubicBezTo>
                <a:lnTo>
                  <a:pt x="7923" y="11444"/>
                </a:lnTo>
                <a:lnTo>
                  <a:pt x="7923" y="11444"/>
                </a:lnTo>
                <a:cubicBezTo>
                  <a:pt x="13000" y="4037"/>
                  <a:pt x="19385" y="222"/>
                  <a:pt x="27077" y="0"/>
                </a:cubicBezTo>
                <a:lnTo>
                  <a:pt x="27077" y="0"/>
                </a:lnTo>
                <a:lnTo>
                  <a:pt x="28846" y="0"/>
                </a:lnTo>
                <a:cubicBezTo>
                  <a:pt x="30949" y="0"/>
                  <a:pt x="32667" y="963"/>
                  <a:pt x="34000" y="2889"/>
                </a:cubicBezTo>
                <a:lnTo>
                  <a:pt x="34000" y="2889"/>
                </a:lnTo>
                <a:cubicBezTo>
                  <a:pt x="35385" y="4889"/>
                  <a:pt x="36077" y="7407"/>
                  <a:pt x="36077" y="10444"/>
                </a:cubicBezTo>
                <a:lnTo>
                  <a:pt x="36077" y="10444"/>
                </a:lnTo>
                <a:cubicBezTo>
                  <a:pt x="36077" y="13481"/>
                  <a:pt x="35385" y="15963"/>
                  <a:pt x="34000" y="17889"/>
                </a:cubicBezTo>
                <a:lnTo>
                  <a:pt x="34000" y="17889"/>
                </a:lnTo>
                <a:cubicBezTo>
                  <a:pt x="32667" y="19889"/>
                  <a:pt x="30949" y="20889"/>
                  <a:pt x="28846" y="20889"/>
                </a:cubicBezTo>
                <a:lnTo>
                  <a:pt x="28846" y="20889"/>
                </a:lnTo>
                <a:lnTo>
                  <a:pt x="27077" y="20889"/>
                </a:lnTo>
                <a:cubicBezTo>
                  <a:pt x="23436" y="21037"/>
                  <a:pt x="20410" y="22741"/>
                  <a:pt x="18000" y="26000"/>
                </a:cubicBezTo>
                <a:lnTo>
                  <a:pt x="18000" y="26000"/>
                </a:lnTo>
                <a:cubicBezTo>
                  <a:pt x="15744" y="29481"/>
                  <a:pt x="14564" y="33852"/>
                  <a:pt x="14462" y="39111"/>
                </a:cubicBezTo>
                <a:lnTo>
                  <a:pt x="14462" y="39111"/>
                </a:lnTo>
                <a:lnTo>
                  <a:pt x="14462" y="41667"/>
                </a:lnTo>
                <a:lnTo>
                  <a:pt x="28846" y="41667"/>
                </a:lnTo>
                <a:cubicBezTo>
                  <a:pt x="32897" y="41889"/>
                  <a:pt x="36282" y="43963"/>
                  <a:pt x="39000" y="47889"/>
                </a:cubicBezTo>
                <a:lnTo>
                  <a:pt x="39000" y="47889"/>
                </a:lnTo>
                <a:cubicBezTo>
                  <a:pt x="41718" y="51741"/>
                  <a:pt x="43154" y="56630"/>
                  <a:pt x="43308" y="62556"/>
                </a:cubicBezTo>
                <a:lnTo>
                  <a:pt x="43308" y="62556"/>
                </a:lnTo>
                <a:lnTo>
                  <a:pt x="43308" y="83333"/>
                </a:lnTo>
                <a:cubicBezTo>
                  <a:pt x="43154" y="89185"/>
                  <a:pt x="41718" y="94074"/>
                  <a:pt x="39000" y="98000"/>
                </a:cubicBezTo>
                <a:lnTo>
                  <a:pt x="39000" y="98000"/>
                </a:lnTo>
                <a:cubicBezTo>
                  <a:pt x="36282" y="101926"/>
                  <a:pt x="32897" y="104000"/>
                  <a:pt x="28846" y="104222"/>
                </a:cubicBezTo>
                <a:lnTo>
                  <a:pt x="28846" y="104222"/>
                </a:lnTo>
                <a:lnTo>
                  <a:pt x="14462" y="104222"/>
                </a:lnTo>
                <a:cubicBezTo>
                  <a:pt x="10359" y="104000"/>
                  <a:pt x="6974" y="101926"/>
                  <a:pt x="4308" y="98000"/>
                </a:cubicBezTo>
                <a:lnTo>
                  <a:pt x="4308" y="98000"/>
                </a:lnTo>
                <a:cubicBezTo>
                  <a:pt x="1590" y="94074"/>
                  <a:pt x="154" y="89185"/>
                  <a:pt x="0" y="83333"/>
                </a:cubicBezTo>
                <a:lnTo>
                  <a:pt x="0" y="83333"/>
                </a:lnTo>
                <a:lnTo>
                  <a:pt x="0" y="72889"/>
                </a:lnTo>
                <a:lnTo>
                  <a:pt x="0" y="62556"/>
                </a:lnTo>
                <a:lnTo>
                  <a:pt x="0" y="39111"/>
                </a:lnTo>
                <a:moveTo>
                  <a:pt x="57692" y="39111"/>
                </a:moveTo>
                <a:lnTo>
                  <a:pt x="57692" y="39111"/>
                </a:lnTo>
                <a:cubicBezTo>
                  <a:pt x="57846" y="28000"/>
                  <a:pt x="60487" y="18778"/>
                  <a:pt x="65615" y="11444"/>
                </a:cubicBezTo>
                <a:lnTo>
                  <a:pt x="65615" y="11444"/>
                </a:lnTo>
                <a:lnTo>
                  <a:pt x="65615" y="11444"/>
                </a:lnTo>
                <a:cubicBezTo>
                  <a:pt x="70692" y="4037"/>
                  <a:pt x="77077" y="222"/>
                  <a:pt x="84769" y="0"/>
                </a:cubicBezTo>
                <a:lnTo>
                  <a:pt x="84769" y="0"/>
                </a:lnTo>
                <a:lnTo>
                  <a:pt x="86538" y="0"/>
                </a:lnTo>
                <a:cubicBezTo>
                  <a:pt x="88641" y="0"/>
                  <a:pt x="90359" y="963"/>
                  <a:pt x="91692" y="2889"/>
                </a:cubicBezTo>
                <a:lnTo>
                  <a:pt x="91692" y="2889"/>
                </a:lnTo>
                <a:cubicBezTo>
                  <a:pt x="93077" y="4889"/>
                  <a:pt x="93769" y="7407"/>
                  <a:pt x="93769" y="10444"/>
                </a:cubicBezTo>
                <a:lnTo>
                  <a:pt x="93769" y="10444"/>
                </a:lnTo>
                <a:cubicBezTo>
                  <a:pt x="93769" y="13481"/>
                  <a:pt x="93077" y="15963"/>
                  <a:pt x="91692" y="17889"/>
                </a:cubicBezTo>
                <a:lnTo>
                  <a:pt x="91692" y="17889"/>
                </a:lnTo>
                <a:cubicBezTo>
                  <a:pt x="90359" y="19889"/>
                  <a:pt x="88641" y="20889"/>
                  <a:pt x="86538" y="20889"/>
                </a:cubicBezTo>
                <a:lnTo>
                  <a:pt x="86538" y="20889"/>
                </a:lnTo>
                <a:lnTo>
                  <a:pt x="84769" y="20889"/>
                </a:lnTo>
                <a:cubicBezTo>
                  <a:pt x="81128" y="21037"/>
                  <a:pt x="78103" y="22741"/>
                  <a:pt x="75692" y="26000"/>
                </a:cubicBezTo>
                <a:lnTo>
                  <a:pt x="75692" y="26000"/>
                </a:lnTo>
                <a:cubicBezTo>
                  <a:pt x="73436" y="29481"/>
                  <a:pt x="72256" y="33852"/>
                  <a:pt x="72154" y="39111"/>
                </a:cubicBezTo>
                <a:lnTo>
                  <a:pt x="72154" y="39111"/>
                </a:lnTo>
                <a:lnTo>
                  <a:pt x="72154" y="41667"/>
                </a:lnTo>
                <a:lnTo>
                  <a:pt x="86538" y="41667"/>
                </a:lnTo>
                <a:cubicBezTo>
                  <a:pt x="90590" y="41889"/>
                  <a:pt x="93974" y="43963"/>
                  <a:pt x="96692" y="47889"/>
                </a:cubicBezTo>
                <a:lnTo>
                  <a:pt x="96692" y="47889"/>
                </a:lnTo>
                <a:cubicBezTo>
                  <a:pt x="99410" y="51741"/>
                  <a:pt x="100846" y="56630"/>
                  <a:pt x="101000" y="62556"/>
                </a:cubicBezTo>
                <a:lnTo>
                  <a:pt x="101000" y="62556"/>
                </a:lnTo>
                <a:lnTo>
                  <a:pt x="101000" y="83333"/>
                </a:lnTo>
                <a:cubicBezTo>
                  <a:pt x="100846" y="89185"/>
                  <a:pt x="99410" y="94074"/>
                  <a:pt x="96692" y="98000"/>
                </a:cubicBezTo>
                <a:lnTo>
                  <a:pt x="96692" y="98000"/>
                </a:lnTo>
                <a:cubicBezTo>
                  <a:pt x="93974" y="101926"/>
                  <a:pt x="90590" y="104000"/>
                  <a:pt x="86538" y="104222"/>
                </a:cubicBezTo>
                <a:lnTo>
                  <a:pt x="86538" y="104222"/>
                </a:lnTo>
                <a:lnTo>
                  <a:pt x="72154" y="104222"/>
                </a:lnTo>
                <a:cubicBezTo>
                  <a:pt x="68051" y="104000"/>
                  <a:pt x="64667" y="101926"/>
                  <a:pt x="62000" y="98000"/>
                </a:cubicBezTo>
                <a:lnTo>
                  <a:pt x="62000" y="98000"/>
                </a:lnTo>
                <a:cubicBezTo>
                  <a:pt x="59282" y="94074"/>
                  <a:pt x="57846" y="89185"/>
                  <a:pt x="57692" y="83333"/>
                </a:cubicBezTo>
                <a:lnTo>
                  <a:pt x="57692" y="83333"/>
                </a:lnTo>
                <a:lnTo>
                  <a:pt x="57692" y="72889"/>
                </a:lnTo>
                <a:lnTo>
                  <a:pt x="57692" y="62556"/>
                </a:lnTo>
                <a:lnTo>
                  <a:pt x="57692" y="39111"/>
                </a:lnTo>
              </a:path>
            </a:pathLst>
          </a:custGeom>
          <a:solidFill>
            <a:srgbClr val="B5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393235-19"/>
          <p:cNvSpPr/>
          <p:nvPr/>
        </p:nvSpPr>
        <p:spPr>
          <a:xfrm>
            <a:off x="5686425" y="3246239"/>
            <a:ext cx="125016" cy="892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000" y="65111"/>
                </a:moveTo>
                <a:lnTo>
                  <a:pt x="101000" y="65111"/>
                </a:lnTo>
                <a:cubicBezTo>
                  <a:pt x="100846" y="76148"/>
                  <a:pt x="98205" y="85370"/>
                  <a:pt x="93077" y="92778"/>
                </a:cubicBezTo>
                <a:lnTo>
                  <a:pt x="93077" y="92778"/>
                </a:lnTo>
                <a:lnTo>
                  <a:pt x="93077" y="92778"/>
                </a:lnTo>
                <a:cubicBezTo>
                  <a:pt x="87949" y="100185"/>
                  <a:pt x="81564" y="104000"/>
                  <a:pt x="73923" y="104222"/>
                </a:cubicBezTo>
                <a:lnTo>
                  <a:pt x="73923" y="104222"/>
                </a:lnTo>
                <a:lnTo>
                  <a:pt x="72154" y="104222"/>
                </a:lnTo>
                <a:cubicBezTo>
                  <a:pt x="70000" y="104222"/>
                  <a:pt x="68256" y="103222"/>
                  <a:pt x="66923" y="101222"/>
                </a:cubicBezTo>
                <a:lnTo>
                  <a:pt x="66923" y="101222"/>
                </a:lnTo>
                <a:cubicBezTo>
                  <a:pt x="65590" y="99296"/>
                  <a:pt x="64923" y="96815"/>
                  <a:pt x="64923" y="93778"/>
                </a:cubicBezTo>
                <a:lnTo>
                  <a:pt x="64923" y="93778"/>
                </a:lnTo>
                <a:cubicBezTo>
                  <a:pt x="64923" y="90741"/>
                  <a:pt x="65590" y="88222"/>
                  <a:pt x="66923" y="86222"/>
                </a:cubicBezTo>
                <a:lnTo>
                  <a:pt x="66923" y="86222"/>
                </a:lnTo>
                <a:cubicBezTo>
                  <a:pt x="68256" y="84296"/>
                  <a:pt x="70000" y="83333"/>
                  <a:pt x="72154" y="83333"/>
                </a:cubicBezTo>
                <a:lnTo>
                  <a:pt x="72154" y="83333"/>
                </a:lnTo>
                <a:lnTo>
                  <a:pt x="73923" y="83333"/>
                </a:lnTo>
                <a:cubicBezTo>
                  <a:pt x="77513" y="83111"/>
                  <a:pt x="80513" y="81370"/>
                  <a:pt x="82923" y="78111"/>
                </a:cubicBezTo>
                <a:lnTo>
                  <a:pt x="82923" y="78111"/>
                </a:lnTo>
                <a:cubicBezTo>
                  <a:pt x="85179" y="74630"/>
                  <a:pt x="86385" y="70296"/>
                  <a:pt x="86538" y="65111"/>
                </a:cubicBezTo>
                <a:lnTo>
                  <a:pt x="86538" y="65111"/>
                </a:lnTo>
                <a:lnTo>
                  <a:pt x="86538" y="62556"/>
                </a:lnTo>
                <a:lnTo>
                  <a:pt x="72154" y="62556"/>
                </a:lnTo>
                <a:cubicBezTo>
                  <a:pt x="68051" y="62333"/>
                  <a:pt x="64667" y="60259"/>
                  <a:pt x="62000" y="56333"/>
                </a:cubicBezTo>
                <a:lnTo>
                  <a:pt x="62000" y="56333"/>
                </a:lnTo>
                <a:cubicBezTo>
                  <a:pt x="59282" y="52407"/>
                  <a:pt x="57846" y="47519"/>
                  <a:pt x="57692" y="41667"/>
                </a:cubicBezTo>
                <a:lnTo>
                  <a:pt x="57692" y="41667"/>
                </a:lnTo>
                <a:lnTo>
                  <a:pt x="57692" y="20889"/>
                </a:lnTo>
                <a:cubicBezTo>
                  <a:pt x="57846" y="14963"/>
                  <a:pt x="59282" y="10074"/>
                  <a:pt x="62000" y="6222"/>
                </a:cubicBezTo>
                <a:lnTo>
                  <a:pt x="62000" y="6222"/>
                </a:lnTo>
                <a:cubicBezTo>
                  <a:pt x="64667" y="2296"/>
                  <a:pt x="68051" y="222"/>
                  <a:pt x="72154" y="0"/>
                </a:cubicBezTo>
                <a:lnTo>
                  <a:pt x="72154" y="0"/>
                </a:lnTo>
                <a:lnTo>
                  <a:pt x="86538" y="0"/>
                </a:lnTo>
                <a:cubicBezTo>
                  <a:pt x="90590" y="222"/>
                  <a:pt x="93974" y="2296"/>
                  <a:pt x="96692" y="6222"/>
                </a:cubicBezTo>
                <a:lnTo>
                  <a:pt x="96692" y="6222"/>
                </a:lnTo>
                <a:cubicBezTo>
                  <a:pt x="99410" y="10074"/>
                  <a:pt x="100846" y="14963"/>
                  <a:pt x="101000" y="20889"/>
                </a:cubicBezTo>
                <a:lnTo>
                  <a:pt x="101000" y="20889"/>
                </a:lnTo>
                <a:lnTo>
                  <a:pt x="101000" y="31222"/>
                </a:lnTo>
                <a:lnTo>
                  <a:pt x="101000" y="41667"/>
                </a:lnTo>
                <a:lnTo>
                  <a:pt x="101000" y="65111"/>
                </a:lnTo>
                <a:moveTo>
                  <a:pt x="43308" y="65111"/>
                </a:moveTo>
                <a:lnTo>
                  <a:pt x="43308" y="65111"/>
                </a:lnTo>
                <a:cubicBezTo>
                  <a:pt x="43154" y="76148"/>
                  <a:pt x="40513" y="85370"/>
                  <a:pt x="35385" y="92778"/>
                </a:cubicBezTo>
                <a:lnTo>
                  <a:pt x="35385" y="92778"/>
                </a:lnTo>
                <a:lnTo>
                  <a:pt x="35385" y="92778"/>
                </a:lnTo>
                <a:cubicBezTo>
                  <a:pt x="30256" y="100185"/>
                  <a:pt x="23872" y="104000"/>
                  <a:pt x="16231" y="104222"/>
                </a:cubicBezTo>
                <a:lnTo>
                  <a:pt x="16231" y="104222"/>
                </a:lnTo>
                <a:lnTo>
                  <a:pt x="14462" y="104222"/>
                </a:lnTo>
                <a:cubicBezTo>
                  <a:pt x="12308" y="104222"/>
                  <a:pt x="10564" y="103222"/>
                  <a:pt x="9231" y="101222"/>
                </a:cubicBezTo>
                <a:lnTo>
                  <a:pt x="9231" y="101222"/>
                </a:lnTo>
                <a:cubicBezTo>
                  <a:pt x="7897" y="99296"/>
                  <a:pt x="7231" y="96815"/>
                  <a:pt x="7231" y="93778"/>
                </a:cubicBezTo>
                <a:lnTo>
                  <a:pt x="7231" y="93778"/>
                </a:lnTo>
                <a:cubicBezTo>
                  <a:pt x="7231" y="90741"/>
                  <a:pt x="7897" y="88222"/>
                  <a:pt x="9231" y="86222"/>
                </a:cubicBezTo>
                <a:lnTo>
                  <a:pt x="9231" y="86222"/>
                </a:lnTo>
                <a:cubicBezTo>
                  <a:pt x="10564" y="84296"/>
                  <a:pt x="12308" y="83333"/>
                  <a:pt x="14462" y="83333"/>
                </a:cubicBezTo>
                <a:lnTo>
                  <a:pt x="14462" y="83333"/>
                </a:lnTo>
                <a:lnTo>
                  <a:pt x="16231" y="83333"/>
                </a:lnTo>
                <a:cubicBezTo>
                  <a:pt x="19821" y="83111"/>
                  <a:pt x="22821" y="81370"/>
                  <a:pt x="25231" y="78111"/>
                </a:cubicBezTo>
                <a:lnTo>
                  <a:pt x="25231" y="78111"/>
                </a:lnTo>
                <a:cubicBezTo>
                  <a:pt x="27487" y="74630"/>
                  <a:pt x="28692" y="70296"/>
                  <a:pt x="28846" y="65111"/>
                </a:cubicBezTo>
                <a:lnTo>
                  <a:pt x="28846" y="65111"/>
                </a:lnTo>
                <a:lnTo>
                  <a:pt x="28846" y="62556"/>
                </a:lnTo>
                <a:lnTo>
                  <a:pt x="14462" y="62556"/>
                </a:lnTo>
                <a:cubicBezTo>
                  <a:pt x="10359" y="62333"/>
                  <a:pt x="6974" y="60259"/>
                  <a:pt x="4308" y="56333"/>
                </a:cubicBezTo>
                <a:lnTo>
                  <a:pt x="4308" y="56333"/>
                </a:lnTo>
                <a:cubicBezTo>
                  <a:pt x="1590" y="52407"/>
                  <a:pt x="154" y="47519"/>
                  <a:pt x="0" y="41667"/>
                </a:cubicBezTo>
                <a:lnTo>
                  <a:pt x="0" y="41667"/>
                </a:lnTo>
                <a:lnTo>
                  <a:pt x="0" y="20889"/>
                </a:lnTo>
                <a:cubicBezTo>
                  <a:pt x="154" y="14963"/>
                  <a:pt x="1590" y="10074"/>
                  <a:pt x="4308" y="6222"/>
                </a:cubicBezTo>
                <a:lnTo>
                  <a:pt x="4308" y="6222"/>
                </a:lnTo>
                <a:cubicBezTo>
                  <a:pt x="6974" y="2296"/>
                  <a:pt x="10359" y="222"/>
                  <a:pt x="14462" y="0"/>
                </a:cubicBezTo>
                <a:lnTo>
                  <a:pt x="14462" y="0"/>
                </a:lnTo>
                <a:lnTo>
                  <a:pt x="28846" y="0"/>
                </a:lnTo>
                <a:cubicBezTo>
                  <a:pt x="32897" y="222"/>
                  <a:pt x="36282" y="2296"/>
                  <a:pt x="39000" y="6222"/>
                </a:cubicBezTo>
                <a:lnTo>
                  <a:pt x="39000" y="6222"/>
                </a:lnTo>
                <a:cubicBezTo>
                  <a:pt x="41718" y="10074"/>
                  <a:pt x="43154" y="14963"/>
                  <a:pt x="43308" y="20889"/>
                </a:cubicBezTo>
                <a:lnTo>
                  <a:pt x="43308" y="20889"/>
                </a:lnTo>
                <a:lnTo>
                  <a:pt x="43308" y="31222"/>
                </a:lnTo>
                <a:lnTo>
                  <a:pt x="43308" y="41667"/>
                </a:lnTo>
                <a:lnTo>
                  <a:pt x="43308" y="65111"/>
                </a:lnTo>
              </a:path>
            </a:pathLst>
          </a:custGeom>
          <a:solidFill>
            <a:srgbClr val="B5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388265-19"/>
          <p:cNvSpPr txBox="1"/>
          <p:nvPr/>
        </p:nvSpPr>
        <p:spPr>
          <a:xfrm>
            <a:off x="2961084" y="2555081"/>
            <a:ext cx="3221831" cy="26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225">
                <a:solidFill>
                  <a:srgbClr val="4A3E32">
                    <a:alpha val="85000"/>
                  </a:srgbClr>
                </a:solidFill>
                <a:latin typeface="Times New Roman"/>
                <a:ea typeface="Times New Roman"/>
                <a:cs typeface="Times New Roman"/>
              </a:rPr>
              <a:t>—— 从规矩方圆到图形世界</a:t>
            </a:r>
            <a:endParaRPr/>
          </a:p>
        </p:txBody>
      </p:sp>
      <p:sp>
        <p:nvSpPr>
          <p:cNvPr id="25" name="el-1785511388276-26"/>
          <p:cNvSpPr txBox="1"/>
          <p:nvPr/>
        </p:nvSpPr>
        <p:spPr>
          <a:xfrm>
            <a:off x="3457575" y="3209925"/>
            <a:ext cx="2228850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i="1" sz="1230" spc="113">
                <a:solidFill>
                  <a:srgbClr val="6B5543"/>
                </a:solidFill>
                <a:latin typeface="KaiTi"/>
                <a:ea typeface="KaiTi"/>
                <a:cs typeface="KaiTi"/>
              </a:rPr>
              <a:t>规所以正圆，矩所以正方</a:t>
            </a:r>
            <a:endParaRPr/>
          </a:p>
        </p:txBody>
      </p:sp>
      <p:sp>
        <p:nvSpPr>
          <p:cNvPr id="26" name="el-1785511388264-18"/>
          <p:cNvSpPr txBox="1"/>
          <p:nvPr/>
        </p:nvSpPr>
        <p:spPr>
          <a:xfrm>
            <a:off x="2839641" y="1669256"/>
            <a:ext cx="3464719" cy="535781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8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370" spc="338">
                <a:solidFill>
                  <a:srgbClr val="2C241B"/>
                </a:solidFill>
                <a:latin typeface="Times New Roman"/>
                <a:ea typeface="Times New Roman"/>
                <a:cs typeface="Times New Roman"/>
              </a:rPr>
              <a:t>几何图形初步</a:t>
            </a:r>
            <a:endParaRPr/>
          </a:p>
        </p:txBody>
      </p:sp>
      <p:sp>
        <p:nvSpPr>
          <p:cNvPr id="27" name="el-1785511388268-21"/>
          <p:cNvSpPr/>
          <p:nvPr/>
        </p:nvSpPr>
        <p:spPr>
          <a:xfrm>
            <a:off x="3546872" y="4700588"/>
            <a:ext cx="2050256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CE2D2">
              <a:alpha val="2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388266-20"/>
          <p:cNvSpPr txBox="1"/>
          <p:nvPr/>
        </p:nvSpPr>
        <p:spPr>
          <a:xfrm>
            <a:off x="3596878" y="4700588"/>
            <a:ext cx="1950244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69">
                <a:solidFill>
                  <a:srgbClr val="5A4A38">
                    <a:alpha val="70000"/>
                  </a:srgbClr>
                </a:solidFill>
                <a:latin typeface="Times New Roman"/>
                <a:ea typeface="Times New Roman"/>
                <a:cs typeface="Times New Roman"/>
              </a:rPr>
              <a:t>人教版七年级上册 · 第六章</a:t>
            </a:r>
            <a:endParaRPr/>
          </a:p>
        </p:txBody>
      </p:sp>
      <p:sp>
        <p:nvSpPr>
          <p:cNvPr id="29" name="el-1785511388258-16"/>
          <p:cNvSpPr txBox="1"/>
          <p:nvPr/>
        </p:nvSpPr>
        <p:spPr>
          <a:xfrm>
            <a:off x="8220212" y="571409"/>
            <a:ext cx="184702" cy="179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B5452B">
                    <a:alpha val="70000"/>
                  </a:srgbClr>
                </a:solidFill>
                <a:latin typeface="KaiTi"/>
                <a:ea typeface="KaiTi"/>
                <a:cs typeface="KaiTi"/>
              </a:rPr>
              <a:t>规</a:t>
            </a:r>
            <a:endParaRPr/>
          </a:p>
        </p:txBody>
      </p:sp>
      <p:sp>
        <p:nvSpPr>
          <p:cNvPr id="30" name="el-1785511388259-17"/>
          <p:cNvSpPr txBox="1"/>
          <p:nvPr/>
        </p:nvSpPr>
        <p:spPr>
          <a:xfrm>
            <a:off x="8204305" y="684596"/>
            <a:ext cx="184702" cy="1798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B5452B">
                    <a:alpha val="70000"/>
                  </a:srgbClr>
                </a:solidFill>
                <a:latin typeface="KaiTi"/>
                <a:ea typeface="KaiTi"/>
                <a:cs typeface="KaiTi"/>
              </a:rPr>
              <a:t>矩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388651-2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511385490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7846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11385492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7846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386321-11"/>
          <p:cNvSpPr/>
          <p:nvPr/>
        </p:nvSpPr>
        <p:spPr>
          <a:xfrm>
            <a:off x="400050" y="175022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58176" y="61588"/>
                </a:moveTo>
                <a:lnTo>
                  <a:pt x="58176" y="61588"/>
                </a:lnTo>
                <a:lnTo>
                  <a:pt x="30706" y="72235"/>
                </a:lnTo>
                <a:cubicBezTo>
                  <a:pt x="28824" y="72745"/>
                  <a:pt x="27255" y="72353"/>
                  <a:pt x="26000" y="71059"/>
                </a:cubicBezTo>
                <a:lnTo>
                  <a:pt x="26000" y="71059"/>
                </a:lnTo>
                <a:cubicBezTo>
                  <a:pt x="24706" y="69804"/>
                  <a:pt x="24314" y="68235"/>
                  <a:pt x="24824" y="66353"/>
                </a:cubicBezTo>
                <a:lnTo>
                  <a:pt x="24824" y="66353"/>
                </a:lnTo>
                <a:lnTo>
                  <a:pt x="35471" y="38882"/>
                </a:lnTo>
                <a:cubicBezTo>
                  <a:pt x="36098" y="37235"/>
                  <a:pt x="37235" y="36098"/>
                  <a:pt x="38882" y="35471"/>
                </a:cubicBezTo>
                <a:lnTo>
                  <a:pt x="38882" y="35471"/>
                </a:lnTo>
                <a:lnTo>
                  <a:pt x="66353" y="24824"/>
                </a:lnTo>
                <a:cubicBezTo>
                  <a:pt x="68235" y="24314"/>
                  <a:pt x="69804" y="24706"/>
                  <a:pt x="71059" y="26000"/>
                </a:cubicBezTo>
                <a:lnTo>
                  <a:pt x="71059" y="26000"/>
                </a:lnTo>
                <a:cubicBezTo>
                  <a:pt x="72353" y="27255"/>
                  <a:pt x="72745" y="28824"/>
                  <a:pt x="72235" y="30706"/>
                </a:cubicBezTo>
                <a:lnTo>
                  <a:pt x="72235" y="30706"/>
                </a:lnTo>
                <a:lnTo>
                  <a:pt x="61588" y="58176"/>
                </a:lnTo>
                <a:cubicBezTo>
                  <a:pt x="60961" y="59824"/>
                  <a:pt x="59824" y="60961"/>
                  <a:pt x="58176" y="61588"/>
                </a:cubicBezTo>
                <a:lnTo>
                  <a:pt x="58176" y="61588"/>
                </a:lnTo>
                <a:moveTo>
                  <a:pt x="54588" y="48529"/>
                </a:moveTo>
                <a:lnTo>
                  <a:pt x="54588" y="48529"/>
                </a:lnTo>
                <a:cubicBezTo>
                  <a:pt x="54588" y="46765"/>
                  <a:pt x="54020" y="45314"/>
                  <a:pt x="52882" y="44176"/>
                </a:cubicBezTo>
                <a:lnTo>
                  <a:pt x="52882" y="44176"/>
                </a:lnTo>
                <a:lnTo>
                  <a:pt x="52882" y="44176"/>
                </a:lnTo>
                <a:cubicBezTo>
                  <a:pt x="51745" y="43039"/>
                  <a:pt x="50294" y="42471"/>
                  <a:pt x="48529" y="42471"/>
                </a:cubicBezTo>
                <a:lnTo>
                  <a:pt x="48529" y="42471"/>
                </a:lnTo>
                <a:cubicBezTo>
                  <a:pt x="46765" y="42471"/>
                  <a:pt x="45314" y="43039"/>
                  <a:pt x="44176" y="44176"/>
                </a:cubicBezTo>
                <a:lnTo>
                  <a:pt x="44176" y="44176"/>
                </a:lnTo>
                <a:cubicBezTo>
                  <a:pt x="43039" y="45314"/>
                  <a:pt x="42471" y="46765"/>
                  <a:pt x="42471" y="48529"/>
                </a:cubicBezTo>
                <a:lnTo>
                  <a:pt x="42471" y="48529"/>
                </a:lnTo>
                <a:cubicBezTo>
                  <a:pt x="42471" y="50294"/>
                  <a:pt x="43039" y="51745"/>
                  <a:pt x="44176" y="52882"/>
                </a:cubicBezTo>
                <a:lnTo>
                  <a:pt x="44176" y="52882"/>
                </a:lnTo>
                <a:cubicBezTo>
                  <a:pt x="45314" y="54020"/>
                  <a:pt x="46765" y="54588"/>
                  <a:pt x="48529" y="54588"/>
                </a:cubicBezTo>
                <a:lnTo>
                  <a:pt x="48529" y="54588"/>
                </a:lnTo>
                <a:cubicBezTo>
                  <a:pt x="50294" y="54588"/>
                  <a:pt x="51745" y="54020"/>
                  <a:pt x="52882" y="52882"/>
                </a:cubicBezTo>
                <a:lnTo>
                  <a:pt x="52882" y="52882"/>
                </a:lnTo>
                <a:cubicBezTo>
                  <a:pt x="54020" y="51745"/>
                  <a:pt x="54588" y="50294"/>
                  <a:pt x="54588" y="48529"/>
                </a:cubicBezTo>
                <a:lnTo>
                  <a:pt x="54588" y="48529"/>
                </a:lnTo>
              </a:path>
            </a:pathLst>
          </a:custGeom>
          <a:solidFill>
            <a:srgbClr val="A67C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385501-5"/>
          <p:cNvSpPr/>
          <p:nvPr/>
        </p:nvSpPr>
        <p:spPr>
          <a:xfrm>
            <a:off x="7783191" y="155972"/>
            <a:ext cx="960760" cy="195263"/>
          </a:xfrm>
          <a:prstGeom prst="roundRect">
            <a:avLst>
              <a:gd name="adj" fmla="val 50000"/>
            </a:avLst>
          </a:prstGeom>
          <a:solidFill>
            <a:srgbClr val="A07846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385524-12"/>
          <p:cNvSpPr/>
          <p:nvPr/>
        </p:nvSpPr>
        <p:spPr>
          <a:xfrm>
            <a:off x="2550319" y="4105275"/>
            <a:ext cx="1843088" cy="261938"/>
          </a:xfrm>
          <a:prstGeom prst="roundRect">
            <a:avLst>
              <a:gd name="adj" fmla="val 50000"/>
            </a:avLst>
          </a:prstGeom>
          <a:solidFill>
            <a:srgbClr val="A05032">
              <a:alpha val="8000"/>
            </a:srgbClr>
          </a:solidFill>
          <a:ln w="7144" algn="in">
            <a:solidFill>
              <a:srgbClr val="A05032">
                <a:alpha val="2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5511386595-13"/>
          <p:cNvSpPr/>
          <p:nvPr/>
        </p:nvSpPr>
        <p:spPr>
          <a:xfrm>
            <a:off x="2728913" y="4187067"/>
            <a:ext cx="128588" cy="983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1857" y="103100"/>
                </a:moveTo>
                <a:lnTo>
                  <a:pt x="41857" y="103100"/>
                </a:lnTo>
                <a:cubicBezTo>
                  <a:pt x="42762" y="103433"/>
                  <a:pt x="43595" y="103200"/>
                  <a:pt x="44357" y="102400"/>
                </a:cubicBezTo>
                <a:lnTo>
                  <a:pt x="44357" y="102400"/>
                </a:lnTo>
                <a:lnTo>
                  <a:pt x="44357" y="102400"/>
                </a:lnTo>
                <a:cubicBezTo>
                  <a:pt x="45167" y="101800"/>
                  <a:pt x="45571" y="100800"/>
                  <a:pt x="45571" y="99400"/>
                </a:cubicBezTo>
                <a:lnTo>
                  <a:pt x="45571" y="99400"/>
                </a:lnTo>
                <a:lnTo>
                  <a:pt x="45571" y="11000"/>
                </a:lnTo>
                <a:cubicBezTo>
                  <a:pt x="45571" y="9933"/>
                  <a:pt x="45286" y="9067"/>
                  <a:pt x="44714" y="8400"/>
                </a:cubicBezTo>
                <a:lnTo>
                  <a:pt x="44714" y="8400"/>
                </a:lnTo>
                <a:cubicBezTo>
                  <a:pt x="43048" y="6400"/>
                  <a:pt x="40429" y="4533"/>
                  <a:pt x="36857" y="2800"/>
                </a:cubicBezTo>
                <a:lnTo>
                  <a:pt x="36857" y="2800"/>
                </a:lnTo>
                <a:cubicBezTo>
                  <a:pt x="33286" y="1067"/>
                  <a:pt x="29048" y="133"/>
                  <a:pt x="24143" y="0"/>
                </a:cubicBezTo>
                <a:lnTo>
                  <a:pt x="24143" y="0"/>
                </a:lnTo>
                <a:cubicBezTo>
                  <a:pt x="19857" y="0"/>
                  <a:pt x="15881" y="633"/>
                  <a:pt x="12214" y="1900"/>
                </a:cubicBezTo>
                <a:lnTo>
                  <a:pt x="12214" y="1900"/>
                </a:lnTo>
                <a:cubicBezTo>
                  <a:pt x="8548" y="3167"/>
                  <a:pt x="5476" y="4400"/>
                  <a:pt x="3000" y="5600"/>
                </a:cubicBezTo>
                <a:lnTo>
                  <a:pt x="3000" y="5600"/>
                </a:lnTo>
                <a:cubicBezTo>
                  <a:pt x="1095" y="6867"/>
                  <a:pt x="95" y="9067"/>
                  <a:pt x="0" y="12200"/>
                </a:cubicBezTo>
                <a:lnTo>
                  <a:pt x="0" y="12200"/>
                </a:lnTo>
                <a:lnTo>
                  <a:pt x="0" y="98900"/>
                </a:lnTo>
                <a:cubicBezTo>
                  <a:pt x="0" y="100300"/>
                  <a:pt x="452" y="101400"/>
                  <a:pt x="1357" y="102200"/>
                </a:cubicBezTo>
                <a:lnTo>
                  <a:pt x="1357" y="102200"/>
                </a:lnTo>
                <a:cubicBezTo>
                  <a:pt x="2119" y="103000"/>
                  <a:pt x="3000" y="103233"/>
                  <a:pt x="4000" y="102900"/>
                </a:cubicBezTo>
                <a:lnTo>
                  <a:pt x="4000" y="102900"/>
                </a:lnTo>
                <a:cubicBezTo>
                  <a:pt x="6810" y="101500"/>
                  <a:pt x="10000" y="100233"/>
                  <a:pt x="13571" y="99100"/>
                </a:cubicBezTo>
                <a:lnTo>
                  <a:pt x="13571" y="99100"/>
                </a:lnTo>
                <a:cubicBezTo>
                  <a:pt x="17238" y="98033"/>
                  <a:pt x="20762" y="97500"/>
                  <a:pt x="24143" y="97500"/>
                </a:cubicBezTo>
                <a:lnTo>
                  <a:pt x="24143" y="97500"/>
                </a:lnTo>
                <a:cubicBezTo>
                  <a:pt x="27000" y="97633"/>
                  <a:pt x="30119" y="98267"/>
                  <a:pt x="33500" y="99400"/>
                </a:cubicBezTo>
                <a:lnTo>
                  <a:pt x="33500" y="99400"/>
                </a:lnTo>
                <a:cubicBezTo>
                  <a:pt x="36738" y="100667"/>
                  <a:pt x="39524" y="101900"/>
                  <a:pt x="41857" y="103100"/>
                </a:cubicBezTo>
                <a:lnTo>
                  <a:pt x="41857" y="103100"/>
                </a:lnTo>
                <a:moveTo>
                  <a:pt x="54571" y="103100"/>
                </a:moveTo>
                <a:lnTo>
                  <a:pt x="54571" y="103100"/>
                </a:lnTo>
                <a:cubicBezTo>
                  <a:pt x="56905" y="101900"/>
                  <a:pt x="59690" y="100667"/>
                  <a:pt x="62929" y="99400"/>
                </a:cubicBezTo>
                <a:lnTo>
                  <a:pt x="62929" y="99400"/>
                </a:lnTo>
                <a:lnTo>
                  <a:pt x="62929" y="99400"/>
                </a:lnTo>
                <a:cubicBezTo>
                  <a:pt x="66310" y="98267"/>
                  <a:pt x="69452" y="97633"/>
                  <a:pt x="72357" y="97500"/>
                </a:cubicBezTo>
                <a:lnTo>
                  <a:pt x="72357" y="97500"/>
                </a:lnTo>
                <a:cubicBezTo>
                  <a:pt x="75690" y="97500"/>
                  <a:pt x="79190" y="98033"/>
                  <a:pt x="82857" y="99100"/>
                </a:cubicBezTo>
                <a:lnTo>
                  <a:pt x="82857" y="99100"/>
                </a:lnTo>
                <a:cubicBezTo>
                  <a:pt x="86429" y="100233"/>
                  <a:pt x="89619" y="101500"/>
                  <a:pt x="92429" y="102900"/>
                </a:cubicBezTo>
                <a:lnTo>
                  <a:pt x="92429" y="102900"/>
                </a:lnTo>
                <a:cubicBezTo>
                  <a:pt x="93429" y="103233"/>
                  <a:pt x="94310" y="103000"/>
                  <a:pt x="95071" y="102200"/>
                </a:cubicBezTo>
                <a:lnTo>
                  <a:pt x="95071" y="102200"/>
                </a:lnTo>
                <a:cubicBezTo>
                  <a:pt x="95976" y="101400"/>
                  <a:pt x="96429" y="100300"/>
                  <a:pt x="96429" y="98900"/>
                </a:cubicBezTo>
                <a:lnTo>
                  <a:pt x="96429" y="98900"/>
                </a:lnTo>
                <a:lnTo>
                  <a:pt x="96429" y="12200"/>
                </a:lnTo>
                <a:cubicBezTo>
                  <a:pt x="96333" y="9067"/>
                  <a:pt x="95333" y="6867"/>
                  <a:pt x="93429" y="5600"/>
                </a:cubicBezTo>
                <a:lnTo>
                  <a:pt x="93429" y="5600"/>
                </a:lnTo>
                <a:cubicBezTo>
                  <a:pt x="90952" y="4400"/>
                  <a:pt x="87881" y="3167"/>
                  <a:pt x="84214" y="1900"/>
                </a:cubicBezTo>
                <a:lnTo>
                  <a:pt x="84214" y="1900"/>
                </a:lnTo>
                <a:cubicBezTo>
                  <a:pt x="80548" y="633"/>
                  <a:pt x="76595" y="0"/>
                  <a:pt x="72357" y="0"/>
                </a:cubicBezTo>
                <a:lnTo>
                  <a:pt x="72357" y="0"/>
                </a:lnTo>
                <a:cubicBezTo>
                  <a:pt x="67405" y="133"/>
                  <a:pt x="63143" y="1067"/>
                  <a:pt x="59571" y="2800"/>
                </a:cubicBezTo>
                <a:lnTo>
                  <a:pt x="59571" y="2800"/>
                </a:lnTo>
                <a:cubicBezTo>
                  <a:pt x="56000" y="4533"/>
                  <a:pt x="53381" y="6400"/>
                  <a:pt x="51714" y="8400"/>
                </a:cubicBezTo>
                <a:lnTo>
                  <a:pt x="51714" y="8400"/>
                </a:lnTo>
                <a:cubicBezTo>
                  <a:pt x="51190" y="9067"/>
                  <a:pt x="50929" y="9933"/>
                  <a:pt x="50929" y="11000"/>
                </a:cubicBezTo>
                <a:lnTo>
                  <a:pt x="50929" y="11000"/>
                </a:lnTo>
                <a:lnTo>
                  <a:pt x="50929" y="99400"/>
                </a:lnTo>
                <a:cubicBezTo>
                  <a:pt x="50929" y="100800"/>
                  <a:pt x="51310" y="101800"/>
                  <a:pt x="52071" y="102400"/>
                </a:cubicBezTo>
                <a:lnTo>
                  <a:pt x="52071" y="102400"/>
                </a:lnTo>
                <a:cubicBezTo>
                  <a:pt x="52833" y="103200"/>
                  <a:pt x="53667" y="103433"/>
                  <a:pt x="54571" y="103100"/>
                </a:cubicBezTo>
                <a:lnTo>
                  <a:pt x="54571" y="103100"/>
                </a:lnTo>
              </a:path>
            </a:pathLst>
          </a:custGeom>
          <a:solidFill>
            <a:srgbClr val="A85A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385527-13"/>
          <p:cNvSpPr/>
          <p:nvPr/>
        </p:nvSpPr>
        <p:spPr>
          <a:xfrm>
            <a:off x="4479131" y="4105275"/>
            <a:ext cx="2114550" cy="261938"/>
          </a:xfrm>
          <a:prstGeom prst="roundRect">
            <a:avLst>
              <a:gd name="adj" fmla="val 50000"/>
            </a:avLst>
          </a:prstGeom>
          <a:solidFill>
            <a:srgbClr val="A05032">
              <a:alpha val="8000"/>
            </a:srgbClr>
          </a:solidFill>
          <a:ln w="7144" algn="in">
            <a:solidFill>
              <a:srgbClr val="A05032">
                <a:alpha val="2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511386598-14"/>
          <p:cNvSpPr/>
          <p:nvPr/>
        </p:nvSpPr>
        <p:spPr>
          <a:xfrm>
            <a:off x="4657725" y="417909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750" y="18750"/>
                </a:moveTo>
                <a:lnTo>
                  <a:pt x="68750" y="18750"/>
                </a:lnTo>
                <a:cubicBezTo>
                  <a:pt x="68750" y="21639"/>
                  <a:pt x="68167" y="24250"/>
                  <a:pt x="67000" y="26583"/>
                </a:cubicBezTo>
                <a:lnTo>
                  <a:pt x="67000" y="26583"/>
                </a:lnTo>
                <a:lnTo>
                  <a:pt x="77333" y="44333"/>
                </a:lnTo>
                <a:cubicBezTo>
                  <a:pt x="72667" y="49389"/>
                  <a:pt x="66944" y="52917"/>
                  <a:pt x="60167" y="54917"/>
                </a:cubicBezTo>
                <a:lnTo>
                  <a:pt x="60167" y="54917"/>
                </a:lnTo>
                <a:lnTo>
                  <a:pt x="50000" y="37500"/>
                </a:lnTo>
                <a:lnTo>
                  <a:pt x="50000" y="37500"/>
                </a:lnTo>
                <a:lnTo>
                  <a:pt x="50000" y="37500"/>
                </a:lnTo>
                <a:lnTo>
                  <a:pt x="36750" y="60583"/>
                </a:lnTo>
                <a:cubicBezTo>
                  <a:pt x="40917" y="61861"/>
                  <a:pt x="45333" y="62500"/>
                  <a:pt x="50000" y="62500"/>
                </a:cubicBezTo>
                <a:lnTo>
                  <a:pt x="50000" y="62500"/>
                </a:lnTo>
                <a:cubicBezTo>
                  <a:pt x="57056" y="62500"/>
                  <a:pt x="63500" y="61000"/>
                  <a:pt x="69333" y="58000"/>
                </a:cubicBezTo>
                <a:lnTo>
                  <a:pt x="69333" y="58000"/>
                </a:lnTo>
                <a:cubicBezTo>
                  <a:pt x="75222" y="55167"/>
                  <a:pt x="80167" y="51194"/>
                  <a:pt x="84167" y="46083"/>
                </a:cubicBezTo>
                <a:lnTo>
                  <a:pt x="84167" y="46083"/>
                </a:lnTo>
                <a:cubicBezTo>
                  <a:pt x="85333" y="44806"/>
                  <a:pt x="86694" y="44028"/>
                  <a:pt x="88250" y="43750"/>
                </a:cubicBezTo>
                <a:lnTo>
                  <a:pt x="88250" y="43750"/>
                </a:lnTo>
                <a:cubicBezTo>
                  <a:pt x="89972" y="43639"/>
                  <a:pt x="91556" y="44083"/>
                  <a:pt x="93000" y="45083"/>
                </a:cubicBezTo>
                <a:lnTo>
                  <a:pt x="93000" y="45083"/>
                </a:lnTo>
                <a:cubicBezTo>
                  <a:pt x="94278" y="46306"/>
                  <a:pt x="95056" y="47694"/>
                  <a:pt x="95333" y="49250"/>
                </a:cubicBezTo>
                <a:lnTo>
                  <a:pt x="95333" y="49250"/>
                </a:lnTo>
                <a:cubicBezTo>
                  <a:pt x="95444" y="50917"/>
                  <a:pt x="94972" y="52472"/>
                  <a:pt x="93917" y="53917"/>
                </a:cubicBezTo>
                <a:lnTo>
                  <a:pt x="93917" y="53917"/>
                </a:lnTo>
                <a:cubicBezTo>
                  <a:pt x="88750" y="60417"/>
                  <a:pt x="82389" y="65556"/>
                  <a:pt x="74833" y="69333"/>
                </a:cubicBezTo>
                <a:lnTo>
                  <a:pt x="74833" y="69333"/>
                </a:lnTo>
                <a:cubicBezTo>
                  <a:pt x="67278" y="73000"/>
                  <a:pt x="59000" y="74889"/>
                  <a:pt x="50000" y="75000"/>
                </a:cubicBezTo>
                <a:lnTo>
                  <a:pt x="50000" y="75000"/>
                </a:lnTo>
                <a:cubicBezTo>
                  <a:pt x="43111" y="75000"/>
                  <a:pt x="36528" y="73833"/>
                  <a:pt x="30250" y="71500"/>
                </a:cubicBezTo>
                <a:lnTo>
                  <a:pt x="30250" y="71500"/>
                </a:lnTo>
                <a:lnTo>
                  <a:pt x="19333" y="90667"/>
                </a:lnTo>
                <a:cubicBezTo>
                  <a:pt x="18278" y="92222"/>
                  <a:pt x="16972" y="93444"/>
                  <a:pt x="15417" y="94333"/>
                </a:cubicBezTo>
                <a:lnTo>
                  <a:pt x="15417" y="94333"/>
                </a:lnTo>
                <a:lnTo>
                  <a:pt x="4500" y="99583"/>
                </a:lnTo>
                <a:cubicBezTo>
                  <a:pt x="3444" y="100139"/>
                  <a:pt x="2472" y="100139"/>
                  <a:pt x="1583" y="99583"/>
                </a:cubicBezTo>
                <a:lnTo>
                  <a:pt x="1583" y="99583"/>
                </a:lnTo>
                <a:cubicBezTo>
                  <a:pt x="528" y="98972"/>
                  <a:pt x="0" y="98083"/>
                  <a:pt x="0" y="96917"/>
                </a:cubicBezTo>
                <a:lnTo>
                  <a:pt x="0" y="96917"/>
                </a:lnTo>
                <a:lnTo>
                  <a:pt x="0" y="86167"/>
                </a:lnTo>
                <a:cubicBezTo>
                  <a:pt x="0" y="84444"/>
                  <a:pt x="444" y="82861"/>
                  <a:pt x="1333" y="81417"/>
                </a:cubicBezTo>
                <a:lnTo>
                  <a:pt x="1333" y="81417"/>
                </a:lnTo>
                <a:lnTo>
                  <a:pt x="13083" y="61167"/>
                </a:lnTo>
                <a:cubicBezTo>
                  <a:pt x="10472" y="58944"/>
                  <a:pt x="8139" y="56528"/>
                  <a:pt x="6083" y="53917"/>
                </a:cubicBezTo>
                <a:lnTo>
                  <a:pt x="6083" y="53917"/>
                </a:lnTo>
                <a:cubicBezTo>
                  <a:pt x="5028" y="52472"/>
                  <a:pt x="4556" y="50917"/>
                  <a:pt x="4667" y="49250"/>
                </a:cubicBezTo>
                <a:lnTo>
                  <a:pt x="4667" y="49250"/>
                </a:lnTo>
                <a:cubicBezTo>
                  <a:pt x="4944" y="47694"/>
                  <a:pt x="5722" y="46306"/>
                  <a:pt x="7000" y="45083"/>
                </a:cubicBezTo>
                <a:lnTo>
                  <a:pt x="7000" y="45083"/>
                </a:lnTo>
                <a:cubicBezTo>
                  <a:pt x="8444" y="44083"/>
                  <a:pt x="10028" y="43639"/>
                  <a:pt x="11750" y="43750"/>
                </a:cubicBezTo>
                <a:lnTo>
                  <a:pt x="11750" y="43750"/>
                </a:lnTo>
                <a:cubicBezTo>
                  <a:pt x="13306" y="44028"/>
                  <a:pt x="14667" y="44806"/>
                  <a:pt x="15833" y="46083"/>
                </a:cubicBezTo>
                <a:lnTo>
                  <a:pt x="15833" y="46083"/>
                </a:lnTo>
                <a:cubicBezTo>
                  <a:pt x="17000" y="47528"/>
                  <a:pt x="18167" y="48833"/>
                  <a:pt x="19333" y="50000"/>
                </a:cubicBezTo>
                <a:lnTo>
                  <a:pt x="19333" y="50000"/>
                </a:lnTo>
                <a:lnTo>
                  <a:pt x="33000" y="26583"/>
                </a:lnTo>
                <a:cubicBezTo>
                  <a:pt x="31833" y="24250"/>
                  <a:pt x="31250" y="21639"/>
                  <a:pt x="31250" y="18750"/>
                </a:cubicBezTo>
                <a:lnTo>
                  <a:pt x="31250" y="18750"/>
                </a:lnTo>
                <a:cubicBezTo>
                  <a:pt x="31361" y="13417"/>
                  <a:pt x="33194" y="9000"/>
                  <a:pt x="36750" y="5500"/>
                </a:cubicBezTo>
                <a:lnTo>
                  <a:pt x="36750" y="5500"/>
                </a:lnTo>
                <a:cubicBezTo>
                  <a:pt x="40250" y="1944"/>
                  <a:pt x="44667" y="111"/>
                  <a:pt x="50000" y="0"/>
                </a:cubicBezTo>
                <a:lnTo>
                  <a:pt x="50000" y="0"/>
                </a:lnTo>
                <a:cubicBezTo>
                  <a:pt x="55333" y="111"/>
                  <a:pt x="59750" y="1944"/>
                  <a:pt x="63250" y="5500"/>
                </a:cubicBezTo>
                <a:lnTo>
                  <a:pt x="63250" y="5500"/>
                </a:lnTo>
                <a:cubicBezTo>
                  <a:pt x="66806" y="9000"/>
                  <a:pt x="68639" y="13417"/>
                  <a:pt x="68750" y="18750"/>
                </a:cubicBezTo>
                <a:lnTo>
                  <a:pt x="68750" y="18750"/>
                </a:lnTo>
                <a:moveTo>
                  <a:pt x="72833" y="76917"/>
                </a:moveTo>
                <a:lnTo>
                  <a:pt x="72833" y="76917"/>
                </a:lnTo>
                <a:cubicBezTo>
                  <a:pt x="79222" y="74361"/>
                  <a:pt x="85028" y="70917"/>
                  <a:pt x="90250" y="66583"/>
                </a:cubicBezTo>
                <a:lnTo>
                  <a:pt x="90250" y="66583"/>
                </a:lnTo>
                <a:lnTo>
                  <a:pt x="98833" y="81417"/>
                </a:lnTo>
                <a:cubicBezTo>
                  <a:pt x="99611" y="82861"/>
                  <a:pt x="100000" y="84444"/>
                  <a:pt x="100000" y="86167"/>
                </a:cubicBezTo>
                <a:lnTo>
                  <a:pt x="100000" y="86167"/>
                </a:lnTo>
                <a:lnTo>
                  <a:pt x="100000" y="96917"/>
                </a:lnTo>
                <a:cubicBezTo>
                  <a:pt x="100000" y="98083"/>
                  <a:pt x="99472" y="98972"/>
                  <a:pt x="98417" y="99583"/>
                </a:cubicBezTo>
                <a:lnTo>
                  <a:pt x="98417" y="99583"/>
                </a:lnTo>
                <a:cubicBezTo>
                  <a:pt x="97528" y="100139"/>
                  <a:pt x="96556" y="100139"/>
                  <a:pt x="95500" y="99583"/>
                </a:cubicBezTo>
                <a:lnTo>
                  <a:pt x="95500" y="99583"/>
                </a:lnTo>
                <a:lnTo>
                  <a:pt x="84583" y="94333"/>
                </a:lnTo>
                <a:cubicBezTo>
                  <a:pt x="83028" y="93444"/>
                  <a:pt x="81722" y="92222"/>
                  <a:pt x="80667" y="90667"/>
                </a:cubicBezTo>
                <a:lnTo>
                  <a:pt x="80667" y="90667"/>
                </a:lnTo>
                <a:lnTo>
                  <a:pt x="72833" y="76917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1833" y="25000"/>
                  <a:pt x="53333" y="24417"/>
                  <a:pt x="54500" y="23250"/>
                </a:cubicBezTo>
                <a:lnTo>
                  <a:pt x="54500" y="23250"/>
                </a:lnTo>
                <a:lnTo>
                  <a:pt x="54500" y="23250"/>
                </a:lnTo>
                <a:cubicBezTo>
                  <a:pt x="55667" y="22083"/>
                  <a:pt x="56250" y="20583"/>
                  <a:pt x="56250" y="18750"/>
                </a:cubicBezTo>
                <a:lnTo>
                  <a:pt x="56250" y="18750"/>
                </a:lnTo>
                <a:cubicBezTo>
                  <a:pt x="56250" y="16917"/>
                  <a:pt x="55667" y="15417"/>
                  <a:pt x="54500" y="14250"/>
                </a:cubicBezTo>
                <a:lnTo>
                  <a:pt x="54500" y="14250"/>
                </a:lnTo>
                <a:cubicBezTo>
                  <a:pt x="53333" y="13083"/>
                  <a:pt x="51833" y="12500"/>
                  <a:pt x="50000" y="12500"/>
                </a:cubicBezTo>
                <a:lnTo>
                  <a:pt x="50000" y="12500"/>
                </a:lnTo>
                <a:cubicBezTo>
                  <a:pt x="48167" y="12500"/>
                  <a:pt x="46667" y="13083"/>
                  <a:pt x="45500" y="14250"/>
                </a:cubicBezTo>
                <a:lnTo>
                  <a:pt x="45500" y="14250"/>
                </a:lnTo>
                <a:cubicBezTo>
                  <a:pt x="44333" y="15417"/>
                  <a:pt x="43750" y="16917"/>
                  <a:pt x="43750" y="18750"/>
                </a:cubicBezTo>
                <a:lnTo>
                  <a:pt x="43750" y="18750"/>
                </a:lnTo>
                <a:cubicBezTo>
                  <a:pt x="43750" y="20583"/>
                  <a:pt x="44333" y="22083"/>
                  <a:pt x="45500" y="23250"/>
                </a:cubicBezTo>
                <a:lnTo>
                  <a:pt x="45500" y="23250"/>
                </a:lnTo>
                <a:cubicBezTo>
                  <a:pt x="46667" y="24417"/>
                  <a:pt x="48167" y="25000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A85A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86593-12"/>
          <p:cNvSpPr/>
          <p:nvPr/>
        </p:nvSpPr>
        <p:spPr>
          <a:xfrm>
            <a:off x="401494" y="4929180"/>
            <a:ext cx="89982" cy="928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444" y="41100"/>
                </a:moveTo>
                <a:lnTo>
                  <a:pt x="55667" y="41100"/>
                </a:lnTo>
                <a:lnTo>
                  <a:pt x="1444" y="89700"/>
                </a:lnTo>
                <a:cubicBezTo>
                  <a:pt x="-481" y="91833"/>
                  <a:pt x="-481" y="94000"/>
                  <a:pt x="1444" y="96200"/>
                </a:cubicBezTo>
                <a:lnTo>
                  <a:pt x="1444" y="96200"/>
                </a:lnTo>
                <a:cubicBezTo>
                  <a:pt x="3889" y="97933"/>
                  <a:pt x="6296" y="97933"/>
                  <a:pt x="8667" y="96200"/>
                </a:cubicBezTo>
                <a:lnTo>
                  <a:pt x="8667" y="96200"/>
                </a:lnTo>
                <a:lnTo>
                  <a:pt x="24556" y="81900"/>
                </a:lnTo>
                <a:cubicBezTo>
                  <a:pt x="26111" y="82767"/>
                  <a:pt x="27815" y="83467"/>
                  <a:pt x="29667" y="84000"/>
                </a:cubicBezTo>
                <a:lnTo>
                  <a:pt x="29667" y="84000"/>
                </a:lnTo>
                <a:cubicBezTo>
                  <a:pt x="34407" y="85267"/>
                  <a:pt x="40185" y="85567"/>
                  <a:pt x="47000" y="84900"/>
                </a:cubicBezTo>
                <a:lnTo>
                  <a:pt x="47000" y="84900"/>
                </a:lnTo>
                <a:cubicBezTo>
                  <a:pt x="53741" y="84433"/>
                  <a:pt x="60778" y="82100"/>
                  <a:pt x="68111" y="77900"/>
                </a:cubicBezTo>
                <a:lnTo>
                  <a:pt x="68111" y="77900"/>
                </a:lnTo>
                <a:cubicBezTo>
                  <a:pt x="69370" y="77033"/>
                  <a:pt x="69815" y="76067"/>
                  <a:pt x="69444" y="75000"/>
                </a:cubicBezTo>
                <a:lnTo>
                  <a:pt x="69444" y="75000"/>
                </a:lnTo>
                <a:cubicBezTo>
                  <a:pt x="68852" y="73867"/>
                  <a:pt x="67778" y="73233"/>
                  <a:pt x="66222" y="73100"/>
                </a:cubicBezTo>
                <a:lnTo>
                  <a:pt x="66222" y="73100"/>
                </a:lnTo>
                <a:lnTo>
                  <a:pt x="62889" y="73100"/>
                </a:lnTo>
                <a:cubicBezTo>
                  <a:pt x="61704" y="73033"/>
                  <a:pt x="61037" y="72467"/>
                  <a:pt x="60889" y="71400"/>
                </a:cubicBezTo>
                <a:lnTo>
                  <a:pt x="60889" y="71400"/>
                </a:lnTo>
                <a:cubicBezTo>
                  <a:pt x="60889" y="70533"/>
                  <a:pt x="61333" y="69967"/>
                  <a:pt x="62222" y="69700"/>
                </a:cubicBezTo>
                <a:lnTo>
                  <a:pt x="62222" y="69700"/>
                </a:lnTo>
                <a:lnTo>
                  <a:pt x="82889" y="64200"/>
                </a:lnTo>
                <a:cubicBezTo>
                  <a:pt x="83630" y="63933"/>
                  <a:pt x="84222" y="63533"/>
                  <a:pt x="84667" y="63000"/>
                </a:cubicBezTo>
                <a:lnTo>
                  <a:pt x="84667" y="63000"/>
                </a:lnTo>
                <a:cubicBezTo>
                  <a:pt x="85630" y="61733"/>
                  <a:pt x="86519" y="60467"/>
                  <a:pt x="87333" y="59200"/>
                </a:cubicBezTo>
                <a:lnTo>
                  <a:pt x="87333" y="59200"/>
                </a:lnTo>
                <a:cubicBezTo>
                  <a:pt x="87926" y="58200"/>
                  <a:pt x="87926" y="57267"/>
                  <a:pt x="87333" y="56400"/>
                </a:cubicBezTo>
                <a:lnTo>
                  <a:pt x="87333" y="56400"/>
                </a:lnTo>
                <a:cubicBezTo>
                  <a:pt x="86815" y="55400"/>
                  <a:pt x="85926" y="54900"/>
                  <a:pt x="84667" y="54900"/>
                </a:cubicBezTo>
                <a:lnTo>
                  <a:pt x="84667" y="54900"/>
                </a:lnTo>
                <a:lnTo>
                  <a:pt x="76333" y="54900"/>
                </a:lnTo>
                <a:cubicBezTo>
                  <a:pt x="75222" y="54767"/>
                  <a:pt x="74593" y="54167"/>
                  <a:pt x="74444" y="53100"/>
                </a:cubicBezTo>
                <a:lnTo>
                  <a:pt x="74444" y="53100"/>
                </a:lnTo>
                <a:cubicBezTo>
                  <a:pt x="74444" y="52233"/>
                  <a:pt x="74889" y="51667"/>
                  <a:pt x="75778" y="51400"/>
                </a:cubicBezTo>
                <a:lnTo>
                  <a:pt x="75778" y="51400"/>
                </a:lnTo>
                <a:lnTo>
                  <a:pt x="92889" y="46900"/>
                </a:lnTo>
                <a:cubicBezTo>
                  <a:pt x="93852" y="46500"/>
                  <a:pt x="94556" y="45867"/>
                  <a:pt x="95000" y="45000"/>
                </a:cubicBezTo>
                <a:lnTo>
                  <a:pt x="95000" y="45000"/>
                </a:lnTo>
                <a:cubicBezTo>
                  <a:pt x="98111" y="37867"/>
                  <a:pt x="100444" y="31000"/>
                  <a:pt x="102000" y="24400"/>
                </a:cubicBezTo>
                <a:lnTo>
                  <a:pt x="102000" y="24400"/>
                </a:lnTo>
                <a:cubicBezTo>
                  <a:pt x="103556" y="17667"/>
                  <a:pt x="104556" y="11900"/>
                  <a:pt x="105000" y="7100"/>
                </a:cubicBezTo>
                <a:lnTo>
                  <a:pt x="105000" y="7100"/>
                </a:lnTo>
                <a:cubicBezTo>
                  <a:pt x="105074" y="5033"/>
                  <a:pt x="104333" y="3300"/>
                  <a:pt x="102778" y="1900"/>
                </a:cubicBezTo>
                <a:lnTo>
                  <a:pt x="102778" y="1900"/>
                </a:lnTo>
                <a:cubicBezTo>
                  <a:pt x="101296" y="500"/>
                  <a:pt x="99407" y="-133"/>
                  <a:pt x="97111" y="0"/>
                </a:cubicBezTo>
                <a:lnTo>
                  <a:pt x="97111" y="0"/>
                </a:lnTo>
                <a:cubicBezTo>
                  <a:pt x="91037" y="400"/>
                  <a:pt x="83704" y="1500"/>
                  <a:pt x="75111" y="3300"/>
                </a:cubicBezTo>
                <a:lnTo>
                  <a:pt x="75111" y="3300"/>
                </a:lnTo>
                <a:cubicBezTo>
                  <a:pt x="66370" y="5033"/>
                  <a:pt x="57630" y="7700"/>
                  <a:pt x="48889" y="11300"/>
                </a:cubicBezTo>
                <a:lnTo>
                  <a:pt x="48889" y="11300"/>
                </a:lnTo>
                <a:cubicBezTo>
                  <a:pt x="40000" y="14700"/>
                  <a:pt x="32222" y="19333"/>
                  <a:pt x="25556" y="25200"/>
                </a:cubicBezTo>
                <a:lnTo>
                  <a:pt x="25556" y="25200"/>
                </a:lnTo>
                <a:cubicBezTo>
                  <a:pt x="17407" y="32933"/>
                  <a:pt x="12630" y="40667"/>
                  <a:pt x="11222" y="48400"/>
                </a:cubicBezTo>
                <a:lnTo>
                  <a:pt x="11222" y="48400"/>
                </a:lnTo>
                <a:cubicBezTo>
                  <a:pt x="9667" y="56000"/>
                  <a:pt x="9815" y="62467"/>
                  <a:pt x="11667" y="67800"/>
                </a:cubicBezTo>
                <a:lnTo>
                  <a:pt x="11667" y="67800"/>
                </a:lnTo>
                <a:cubicBezTo>
                  <a:pt x="12481" y="69467"/>
                  <a:pt x="13741" y="69733"/>
                  <a:pt x="15444" y="68600"/>
                </a:cubicBezTo>
                <a:lnTo>
                  <a:pt x="15444" y="68600"/>
                </a:lnTo>
                <a:lnTo>
                  <a:pt x="50333" y="37300"/>
                </a:lnTo>
                <a:cubicBezTo>
                  <a:pt x="51889" y="36167"/>
                  <a:pt x="53444" y="36167"/>
                  <a:pt x="55000" y="37300"/>
                </a:cubicBezTo>
                <a:lnTo>
                  <a:pt x="55000" y="37300"/>
                </a:lnTo>
                <a:cubicBezTo>
                  <a:pt x="56111" y="38500"/>
                  <a:pt x="56259" y="39767"/>
                  <a:pt x="55444" y="41100"/>
                </a:cubicBezTo>
                <a:lnTo>
                  <a:pt x="55444" y="41100"/>
                </a:lnTo>
              </a:path>
            </a:pathLst>
          </a:custGeom>
          <a:solidFill>
            <a:srgbClr val="A67C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385498-3"/>
          <p:cNvSpPr txBox="1"/>
          <p:nvPr/>
        </p:nvSpPr>
        <p:spPr>
          <a:xfrm>
            <a:off x="657225" y="153591"/>
            <a:ext cx="110728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13">
                <a:solidFill>
                  <a:srgbClr val="3E2C1A"/>
                </a:solidFill>
                <a:latin typeface="Segoe UI"/>
                <a:ea typeface="Segoe UI"/>
                <a:cs typeface="Segoe UI"/>
              </a:rPr>
              <a:t>几何图形初步</a:t>
            </a:r>
            <a:endParaRPr/>
          </a:p>
        </p:txBody>
      </p:sp>
      <p:sp>
        <p:nvSpPr>
          <p:cNvPr id="13" name="el-1785511385498-4"/>
          <p:cNvSpPr txBox="1"/>
          <p:nvPr/>
        </p:nvSpPr>
        <p:spPr>
          <a:xfrm>
            <a:off x="7897491" y="184547"/>
            <a:ext cx="900038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8B7355"/>
                </a:solidFill>
                <a:latin typeface="Segoe UI"/>
                <a:ea typeface="Segoe UI"/>
                <a:cs typeface="Segoe UI"/>
              </a:rPr>
              <a:t>第六章 · 七年级</a:t>
            </a:r>
            <a:endParaRPr/>
          </a:p>
        </p:txBody>
      </p:sp>
      <p:sp>
        <p:nvSpPr>
          <p:cNvPr id="14" name="el-1785511385509-6"/>
          <p:cNvSpPr txBox="1"/>
          <p:nvPr/>
        </p:nvSpPr>
        <p:spPr>
          <a:xfrm>
            <a:off x="264319" y="947738"/>
            <a:ext cx="8615363" cy="3476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130" spc="338">
                <a:solidFill>
                  <a:srgbClr val="2B1F10"/>
                </a:solidFill>
                <a:latin typeface="Segoe UI"/>
                <a:ea typeface="Segoe UI"/>
                <a:cs typeface="Segoe UI"/>
              </a:rPr>
              <a:t>本 章 导 航</a:t>
            </a:r>
            <a:endParaRPr/>
          </a:p>
        </p:txBody>
      </p:sp>
      <p:sp>
        <p:nvSpPr>
          <p:cNvPr id="15" name="el-1785511385510-7"/>
          <p:cNvSpPr txBox="1"/>
          <p:nvPr/>
        </p:nvSpPr>
        <p:spPr>
          <a:xfrm>
            <a:off x="342900" y="1338263"/>
            <a:ext cx="845820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225">
                <a:solidFill>
                  <a:srgbClr val="8B7355"/>
                </a:solidFill>
                <a:latin typeface="Segoe UI"/>
                <a:ea typeface="Segoe UI"/>
                <a:cs typeface="Segoe UI"/>
              </a:rPr>
              <a:t>—— 从规矩方圆到图形世界 ——</a:t>
            </a:r>
            <a:endParaRPr/>
          </a:p>
        </p:txBody>
      </p:sp>
      <p:sp>
        <p:nvSpPr>
          <p:cNvPr id="16" name="el-1785511385535-17"/>
          <p:cNvSpPr txBox="1"/>
          <p:nvPr/>
        </p:nvSpPr>
        <p:spPr>
          <a:xfrm>
            <a:off x="2928938" y="4155281"/>
            <a:ext cx="1350169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7A4A2E"/>
                </a:solidFill>
                <a:latin typeface="Segoe UI"/>
                <a:ea typeface="Segoe UI"/>
                <a:cs typeface="Segoe UI"/>
              </a:rPr>
              <a:t>没有规矩，不成方圆</a:t>
            </a:r>
            <a:endParaRPr/>
          </a:p>
        </p:txBody>
      </p:sp>
      <p:sp>
        <p:nvSpPr>
          <p:cNvPr id="17" name="el-1785511385536-18"/>
          <p:cNvSpPr txBox="1"/>
          <p:nvPr/>
        </p:nvSpPr>
        <p:spPr>
          <a:xfrm>
            <a:off x="4843463" y="4155281"/>
            <a:ext cx="1635919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7A4A2E"/>
                </a:solidFill>
                <a:latin typeface="Segoe UI"/>
                <a:ea typeface="Segoe UI"/>
                <a:cs typeface="Segoe UI"/>
              </a:rPr>
              <a:t>规所以正圆，矩所以正方</a:t>
            </a:r>
            <a:endParaRPr/>
          </a:p>
        </p:txBody>
      </p:sp>
      <p:sp>
        <p:nvSpPr>
          <p:cNvPr id="18" name="el-1785511385510-8"/>
          <p:cNvSpPr txBox="1"/>
          <p:nvPr/>
        </p:nvSpPr>
        <p:spPr>
          <a:xfrm>
            <a:off x="550069" y="4913710"/>
            <a:ext cx="933376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7355"/>
                </a:solidFill>
                <a:latin typeface="Segoe UI"/>
                <a:ea typeface="Segoe UI"/>
                <a:cs typeface="Segoe UI"/>
              </a:rPr>
              <a:t>人教版 · 七年级上册</a:t>
            </a:r>
            <a:endParaRPr/>
          </a:p>
        </p:txBody>
      </p:sp>
      <p:sp>
        <p:nvSpPr>
          <p:cNvPr id="19" name="el-1785511385516-9"/>
          <p:cNvSpPr/>
          <p:nvPr/>
        </p:nvSpPr>
        <p:spPr>
          <a:xfrm>
            <a:off x="714375" y="1709738"/>
            <a:ext cx="2438400" cy="2109788"/>
          </a:xfrm>
          <a:prstGeom prst="roundRect">
            <a:avLst>
              <a:gd name="adj" fmla="val 9029"/>
            </a:avLst>
          </a:prstGeom>
          <a:solidFill>
            <a:srgbClr val="FFFFFF"/>
          </a:solidFill>
          <a:ln w="7144" algn="in">
            <a:solidFill>
              <a:srgbClr val="B4966E">
                <a:alpha val="20000"/>
              </a:srgbClr>
            </a:solidFill>
            <a:prstDash val="solid"/>
          </a:ln>
          <a:effectLst>
            <a:outerShdw blurRad="142875" dist="42863" dir="5400000" sx="100000" sy="100000" kx="0" ky="0" algn="ctr">
              <a:srgbClr val="785028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5511385528-14"/>
          <p:cNvSpPr/>
          <p:nvPr/>
        </p:nvSpPr>
        <p:spPr>
          <a:xfrm>
            <a:off x="864394" y="1716881"/>
            <a:ext cx="213836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0"/>
                </a:lnTo>
                <a:cubicBezTo>
                  <a:pt x="100000" y="55228"/>
                  <a:pt x="99400" y="100000"/>
                  <a:pt x="98661" y="100000"/>
                </a:cubicBezTo>
                <a:lnTo>
                  <a:pt x="1339" y="100000"/>
                </a:lnTo>
                <a:cubicBezTo>
                  <a:pt x="600" y="100000"/>
                  <a:pt x="0" y="55228"/>
                  <a:pt x="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4A6A8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385563-31"/>
          <p:cNvSpPr/>
          <p:nvPr/>
        </p:nvSpPr>
        <p:spPr>
          <a:xfrm>
            <a:off x="1676400" y="1974056"/>
            <a:ext cx="514350" cy="514350"/>
          </a:xfrm>
          <a:prstGeom prst="ellipse">
            <a:avLst/>
          </a:prstGeom>
          <a:solidFill>
            <a:srgbClr val="4A6A8F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386603-18"/>
          <p:cNvSpPr/>
          <p:nvPr/>
        </p:nvSpPr>
        <p:spPr>
          <a:xfrm>
            <a:off x="1790700" y="2088356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533" y="3133"/>
                </a:moveTo>
                <a:lnTo>
                  <a:pt x="61533" y="3133"/>
                </a:lnTo>
                <a:cubicBezTo>
                  <a:pt x="60356" y="1178"/>
                  <a:pt x="58600" y="133"/>
                  <a:pt x="56267" y="0"/>
                </a:cubicBezTo>
                <a:lnTo>
                  <a:pt x="56267" y="0"/>
                </a:lnTo>
                <a:cubicBezTo>
                  <a:pt x="53911" y="133"/>
                  <a:pt x="52144" y="1178"/>
                  <a:pt x="50967" y="3133"/>
                </a:cubicBezTo>
                <a:lnTo>
                  <a:pt x="50967" y="3133"/>
                </a:lnTo>
                <a:lnTo>
                  <a:pt x="32233" y="34367"/>
                </a:lnTo>
                <a:cubicBezTo>
                  <a:pt x="31056" y="36456"/>
                  <a:pt x="30989" y="38544"/>
                  <a:pt x="32033" y="40633"/>
                </a:cubicBezTo>
                <a:lnTo>
                  <a:pt x="32033" y="40633"/>
                </a:lnTo>
                <a:cubicBezTo>
                  <a:pt x="33344" y="42589"/>
                  <a:pt x="35167" y="43633"/>
                  <a:pt x="37500" y="43767"/>
                </a:cubicBezTo>
                <a:lnTo>
                  <a:pt x="37500" y="43767"/>
                </a:lnTo>
                <a:lnTo>
                  <a:pt x="75000" y="43767"/>
                </a:lnTo>
                <a:cubicBezTo>
                  <a:pt x="77333" y="43633"/>
                  <a:pt x="79156" y="42589"/>
                  <a:pt x="80467" y="40633"/>
                </a:cubicBezTo>
                <a:lnTo>
                  <a:pt x="80467" y="40633"/>
                </a:lnTo>
                <a:cubicBezTo>
                  <a:pt x="81511" y="38544"/>
                  <a:pt x="81444" y="36456"/>
                  <a:pt x="80267" y="34367"/>
                </a:cubicBezTo>
                <a:lnTo>
                  <a:pt x="80267" y="34367"/>
                </a:lnTo>
                <a:lnTo>
                  <a:pt x="61533" y="3133"/>
                </a:lnTo>
                <a:moveTo>
                  <a:pt x="56267" y="60933"/>
                </a:moveTo>
                <a:lnTo>
                  <a:pt x="56267" y="60933"/>
                </a:lnTo>
                <a:lnTo>
                  <a:pt x="56267" y="89067"/>
                </a:lnTo>
                <a:cubicBezTo>
                  <a:pt x="56267" y="91267"/>
                  <a:pt x="57044" y="93089"/>
                  <a:pt x="58600" y="94533"/>
                </a:cubicBezTo>
                <a:lnTo>
                  <a:pt x="58600" y="94533"/>
                </a:lnTo>
                <a:cubicBezTo>
                  <a:pt x="60022" y="96089"/>
                  <a:pt x="61844" y="96867"/>
                  <a:pt x="64067" y="96867"/>
                </a:cubicBezTo>
                <a:lnTo>
                  <a:pt x="64067" y="96867"/>
                </a:lnTo>
                <a:lnTo>
                  <a:pt x="92200" y="96867"/>
                </a:lnTo>
                <a:cubicBezTo>
                  <a:pt x="94400" y="96867"/>
                  <a:pt x="96222" y="96089"/>
                  <a:pt x="97667" y="94533"/>
                </a:cubicBezTo>
                <a:lnTo>
                  <a:pt x="97667" y="94533"/>
                </a:lnTo>
                <a:cubicBezTo>
                  <a:pt x="99222" y="93089"/>
                  <a:pt x="100000" y="91267"/>
                  <a:pt x="100000" y="89067"/>
                </a:cubicBezTo>
                <a:lnTo>
                  <a:pt x="100000" y="89067"/>
                </a:lnTo>
                <a:lnTo>
                  <a:pt x="100000" y="60933"/>
                </a:lnTo>
                <a:cubicBezTo>
                  <a:pt x="100000" y="58733"/>
                  <a:pt x="99222" y="56911"/>
                  <a:pt x="97667" y="55467"/>
                </a:cubicBezTo>
                <a:lnTo>
                  <a:pt x="97667" y="55467"/>
                </a:lnTo>
                <a:cubicBezTo>
                  <a:pt x="96222" y="53911"/>
                  <a:pt x="94400" y="53133"/>
                  <a:pt x="92200" y="53133"/>
                </a:cubicBezTo>
                <a:lnTo>
                  <a:pt x="92200" y="53133"/>
                </a:lnTo>
                <a:lnTo>
                  <a:pt x="64067" y="53133"/>
                </a:lnTo>
                <a:cubicBezTo>
                  <a:pt x="61844" y="53133"/>
                  <a:pt x="60022" y="53911"/>
                  <a:pt x="58600" y="55467"/>
                </a:cubicBezTo>
                <a:lnTo>
                  <a:pt x="58600" y="55467"/>
                </a:lnTo>
                <a:cubicBezTo>
                  <a:pt x="57044" y="56911"/>
                  <a:pt x="56267" y="58733"/>
                  <a:pt x="56267" y="60933"/>
                </a:cubicBezTo>
                <a:lnTo>
                  <a:pt x="56267" y="60933"/>
                </a:lnTo>
                <a:moveTo>
                  <a:pt x="25000" y="100000"/>
                </a:moveTo>
                <a:lnTo>
                  <a:pt x="25000" y="100000"/>
                </a:lnTo>
                <a:cubicBezTo>
                  <a:pt x="29556" y="100000"/>
                  <a:pt x="33722" y="98889"/>
                  <a:pt x="37500" y="96667"/>
                </a:cubicBezTo>
                <a:lnTo>
                  <a:pt x="37500" y="96667"/>
                </a:lnTo>
                <a:lnTo>
                  <a:pt x="37500" y="96667"/>
                </a:lnTo>
                <a:cubicBezTo>
                  <a:pt x="41278" y="94467"/>
                  <a:pt x="44333" y="91411"/>
                  <a:pt x="46667" y="87500"/>
                </a:cubicBezTo>
                <a:lnTo>
                  <a:pt x="46667" y="87500"/>
                </a:lnTo>
                <a:cubicBezTo>
                  <a:pt x="48889" y="83589"/>
                  <a:pt x="50000" y="79422"/>
                  <a:pt x="50000" y="75000"/>
                </a:cubicBezTo>
                <a:lnTo>
                  <a:pt x="50000" y="75000"/>
                </a:lnTo>
                <a:cubicBezTo>
                  <a:pt x="50000" y="70578"/>
                  <a:pt x="48889" y="66411"/>
                  <a:pt x="46667" y="62500"/>
                </a:cubicBezTo>
                <a:lnTo>
                  <a:pt x="46667" y="62500"/>
                </a:lnTo>
                <a:cubicBezTo>
                  <a:pt x="44333" y="58589"/>
                  <a:pt x="41278" y="55533"/>
                  <a:pt x="37500" y="53333"/>
                </a:cubicBezTo>
                <a:lnTo>
                  <a:pt x="37500" y="53333"/>
                </a:lnTo>
                <a:cubicBezTo>
                  <a:pt x="33722" y="51111"/>
                  <a:pt x="29556" y="50000"/>
                  <a:pt x="25000" y="50000"/>
                </a:cubicBezTo>
                <a:lnTo>
                  <a:pt x="25000" y="50000"/>
                </a:lnTo>
                <a:cubicBezTo>
                  <a:pt x="20444" y="50000"/>
                  <a:pt x="16278" y="51111"/>
                  <a:pt x="12500" y="53333"/>
                </a:cubicBezTo>
                <a:lnTo>
                  <a:pt x="12500" y="53333"/>
                </a:lnTo>
                <a:cubicBezTo>
                  <a:pt x="8722" y="55533"/>
                  <a:pt x="5667" y="58589"/>
                  <a:pt x="3333" y="62500"/>
                </a:cubicBezTo>
                <a:lnTo>
                  <a:pt x="3333" y="62500"/>
                </a:lnTo>
                <a:cubicBezTo>
                  <a:pt x="1111" y="66411"/>
                  <a:pt x="0" y="70578"/>
                  <a:pt x="0" y="75000"/>
                </a:cubicBezTo>
                <a:lnTo>
                  <a:pt x="0" y="75000"/>
                </a:lnTo>
                <a:cubicBezTo>
                  <a:pt x="0" y="79422"/>
                  <a:pt x="1111" y="83589"/>
                  <a:pt x="3333" y="87500"/>
                </a:cubicBezTo>
                <a:lnTo>
                  <a:pt x="3333" y="87500"/>
                </a:lnTo>
                <a:cubicBezTo>
                  <a:pt x="5667" y="91411"/>
                  <a:pt x="8722" y="94467"/>
                  <a:pt x="12500" y="96667"/>
                </a:cubicBezTo>
                <a:lnTo>
                  <a:pt x="12500" y="96667"/>
                </a:lnTo>
                <a:cubicBezTo>
                  <a:pt x="16278" y="98889"/>
                  <a:pt x="20444" y="100000"/>
                  <a:pt x="25000" y="100000"/>
                </a:cubicBezTo>
                <a:lnTo>
                  <a:pt x="25000" y="100000"/>
                </a:lnTo>
              </a:path>
            </a:pathLst>
          </a:custGeom>
          <a:solidFill>
            <a:srgbClr val="4A6A8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5511385548-24"/>
          <p:cNvCxnSpPr/>
          <p:nvPr/>
        </p:nvCxnSpPr>
        <p:spPr>
          <a:xfrm>
            <a:off x="1101105" y="3370659"/>
            <a:ext cx="1664940" cy="914"/>
          </a:xfrm>
          <a:prstGeom prst="line">
            <a:avLst/>
          </a:prstGeom>
          <a:ln w="7144" cap="flat">
            <a:solidFill>
              <a:srgbClr val="785A32">
                <a:alpha val="1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5511386599-15"/>
          <p:cNvSpPr/>
          <p:nvPr/>
        </p:nvSpPr>
        <p:spPr>
          <a:xfrm>
            <a:off x="1192560" y="3483769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4A6A8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385519-10"/>
          <p:cNvSpPr/>
          <p:nvPr/>
        </p:nvSpPr>
        <p:spPr>
          <a:xfrm>
            <a:off x="3352800" y="1709738"/>
            <a:ext cx="2438400" cy="2109788"/>
          </a:xfrm>
          <a:prstGeom prst="roundRect">
            <a:avLst>
              <a:gd name="adj" fmla="val 9029"/>
            </a:avLst>
          </a:prstGeom>
          <a:solidFill>
            <a:srgbClr val="FFFFFF"/>
          </a:solidFill>
          <a:ln w="7144" algn="in">
            <a:solidFill>
              <a:srgbClr val="B4966E">
                <a:alpha val="20000"/>
              </a:srgbClr>
            </a:solidFill>
            <a:prstDash val="solid"/>
          </a:ln>
          <a:effectLst>
            <a:outerShdw blurRad="142875" dist="42863" dir="5400000" sx="100000" sy="100000" kx="0" ky="0" algn="ctr">
              <a:srgbClr val="785028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5511385530-15"/>
          <p:cNvSpPr/>
          <p:nvPr/>
        </p:nvSpPr>
        <p:spPr>
          <a:xfrm>
            <a:off x="3502819" y="1716881"/>
            <a:ext cx="213836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0"/>
                </a:lnTo>
                <a:cubicBezTo>
                  <a:pt x="100000" y="55228"/>
                  <a:pt x="99400" y="100000"/>
                  <a:pt x="98661" y="100000"/>
                </a:cubicBezTo>
                <a:lnTo>
                  <a:pt x="1339" y="100000"/>
                </a:lnTo>
                <a:cubicBezTo>
                  <a:pt x="600" y="100000"/>
                  <a:pt x="0" y="55228"/>
                  <a:pt x="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385565-32"/>
          <p:cNvSpPr/>
          <p:nvPr/>
        </p:nvSpPr>
        <p:spPr>
          <a:xfrm>
            <a:off x="4314825" y="1974056"/>
            <a:ext cx="514350" cy="514350"/>
          </a:xfrm>
          <a:prstGeom prst="ellipse">
            <a:avLst/>
          </a:prstGeom>
          <a:solidFill>
            <a:srgbClr val="B55A3B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386604-19"/>
          <p:cNvSpPr/>
          <p:nvPr/>
        </p:nvSpPr>
        <p:spPr>
          <a:xfrm>
            <a:off x="4431357" y="2090589"/>
            <a:ext cx="281285" cy="2812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000" y="95700"/>
                </a:moveTo>
                <a:lnTo>
                  <a:pt x="34000" y="95700"/>
                </a:lnTo>
                <a:cubicBezTo>
                  <a:pt x="32044" y="97522"/>
                  <a:pt x="29822" y="98433"/>
                  <a:pt x="27333" y="98433"/>
                </a:cubicBezTo>
                <a:lnTo>
                  <a:pt x="27333" y="98433"/>
                </a:lnTo>
                <a:lnTo>
                  <a:pt x="27333" y="98433"/>
                </a:lnTo>
                <a:cubicBezTo>
                  <a:pt x="24867" y="98433"/>
                  <a:pt x="22656" y="97522"/>
                  <a:pt x="20700" y="95700"/>
                </a:cubicBezTo>
                <a:lnTo>
                  <a:pt x="20700" y="95700"/>
                </a:lnTo>
                <a:lnTo>
                  <a:pt x="2733" y="77733"/>
                </a:lnTo>
                <a:cubicBezTo>
                  <a:pt x="911" y="75778"/>
                  <a:pt x="0" y="73567"/>
                  <a:pt x="0" y="71100"/>
                </a:cubicBezTo>
                <a:lnTo>
                  <a:pt x="0" y="71100"/>
                </a:lnTo>
                <a:cubicBezTo>
                  <a:pt x="0" y="68611"/>
                  <a:pt x="911" y="66400"/>
                  <a:pt x="2733" y="64467"/>
                </a:cubicBezTo>
                <a:lnTo>
                  <a:pt x="2733" y="64467"/>
                </a:lnTo>
                <a:lnTo>
                  <a:pt x="12700" y="54500"/>
                </a:lnTo>
                <a:lnTo>
                  <a:pt x="22067" y="63867"/>
                </a:lnTo>
                <a:cubicBezTo>
                  <a:pt x="23511" y="65178"/>
                  <a:pt x="24944" y="65178"/>
                  <a:pt x="26367" y="63867"/>
                </a:cubicBezTo>
                <a:lnTo>
                  <a:pt x="26367" y="63867"/>
                </a:lnTo>
                <a:cubicBezTo>
                  <a:pt x="27544" y="62444"/>
                  <a:pt x="27544" y="61011"/>
                  <a:pt x="26367" y="59567"/>
                </a:cubicBezTo>
                <a:lnTo>
                  <a:pt x="26367" y="59567"/>
                </a:lnTo>
                <a:lnTo>
                  <a:pt x="17000" y="50200"/>
                </a:lnTo>
                <a:lnTo>
                  <a:pt x="25200" y="42000"/>
                </a:lnTo>
                <a:lnTo>
                  <a:pt x="34567" y="51367"/>
                </a:lnTo>
                <a:cubicBezTo>
                  <a:pt x="36011" y="52678"/>
                  <a:pt x="37444" y="52678"/>
                  <a:pt x="38867" y="51367"/>
                </a:cubicBezTo>
                <a:lnTo>
                  <a:pt x="38867" y="51367"/>
                </a:lnTo>
                <a:cubicBezTo>
                  <a:pt x="40178" y="49944"/>
                  <a:pt x="40178" y="48511"/>
                  <a:pt x="38867" y="47067"/>
                </a:cubicBezTo>
                <a:lnTo>
                  <a:pt x="38867" y="47067"/>
                </a:lnTo>
                <a:lnTo>
                  <a:pt x="29500" y="37700"/>
                </a:lnTo>
                <a:lnTo>
                  <a:pt x="37700" y="29500"/>
                </a:lnTo>
                <a:lnTo>
                  <a:pt x="47067" y="38867"/>
                </a:lnTo>
                <a:cubicBezTo>
                  <a:pt x="48511" y="40178"/>
                  <a:pt x="49944" y="40178"/>
                  <a:pt x="51367" y="38867"/>
                </a:cubicBezTo>
                <a:lnTo>
                  <a:pt x="51367" y="38867"/>
                </a:lnTo>
                <a:cubicBezTo>
                  <a:pt x="52678" y="37444"/>
                  <a:pt x="52678" y="36011"/>
                  <a:pt x="51367" y="34567"/>
                </a:cubicBezTo>
                <a:lnTo>
                  <a:pt x="51367" y="34567"/>
                </a:lnTo>
                <a:lnTo>
                  <a:pt x="42000" y="25200"/>
                </a:lnTo>
                <a:lnTo>
                  <a:pt x="50200" y="17000"/>
                </a:lnTo>
                <a:lnTo>
                  <a:pt x="59567" y="26367"/>
                </a:lnTo>
                <a:cubicBezTo>
                  <a:pt x="61011" y="27678"/>
                  <a:pt x="62444" y="27678"/>
                  <a:pt x="63867" y="26367"/>
                </a:cubicBezTo>
                <a:lnTo>
                  <a:pt x="63867" y="26367"/>
                </a:lnTo>
                <a:cubicBezTo>
                  <a:pt x="65178" y="24944"/>
                  <a:pt x="65178" y="23511"/>
                  <a:pt x="63867" y="22067"/>
                </a:cubicBezTo>
                <a:lnTo>
                  <a:pt x="63867" y="22067"/>
                </a:lnTo>
                <a:lnTo>
                  <a:pt x="54500" y="12700"/>
                </a:lnTo>
                <a:lnTo>
                  <a:pt x="64467" y="2733"/>
                </a:lnTo>
                <a:cubicBezTo>
                  <a:pt x="66400" y="911"/>
                  <a:pt x="68611" y="0"/>
                  <a:pt x="71100" y="0"/>
                </a:cubicBezTo>
                <a:lnTo>
                  <a:pt x="71100" y="0"/>
                </a:lnTo>
                <a:cubicBezTo>
                  <a:pt x="73567" y="0"/>
                  <a:pt x="75778" y="911"/>
                  <a:pt x="77733" y="2733"/>
                </a:cubicBezTo>
                <a:lnTo>
                  <a:pt x="77733" y="2733"/>
                </a:lnTo>
                <a:lnTo>
                  <a:pt x="95700" y="20700"/>
                </a:lnTo>
                <a:cubicBezTo>
                  <a:pt x="97522" y="22656"/>
                  <a:pt x="98433" y="24867"/>
                  <a:pt x="98433" y="27333"/>
                </a:cubicBezTo>
                <a:lnTo>
                  <a:pt x="98433" y="27333"/>
                </a:lnTo>
                <a:cubicBezTo>
                  <a:pt x="98433" y="29822"/>
                  <a:pt x="97522" y="32044"/>
                  <a:pt x="95700" y="34000"/>
                </a:cubicBezTo>
                <a:lnTo>
                  <a:pt x="95700" y="34000"/>
                </a:lnTo>
                <a:lnTo>
                  <a:pt x="34000" y="957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9" name="el-1785511385550-27"/>
          <p:cNvCxnSpPr/>
          <p:nvPr/>
        </p:nvCxnSpPr>
        <p:spPr>
          <a:xfrm>
            <a:off x="3739530" y="3370659"/>
            <a:ext cx="1664940" cy="914"/>
          </a:xfrm>
          <a:prstGeom prst="line">
            <a:avLst/>
          </a:prstGeom>
          <a:ln w="7144" cap="flat">
            <a:solidFill>
              <a:srgbClr val="785A32">
                <a:alpha val="1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5511386600-16"/>
          <p:cNvSpPr/>
          <p:nvPr/>
        </p:nvSpPr>
        <p:spPr>
          <a:xfrm>
            <a:off x="4077965" y="3494485"/>
            <a:ext cx="75009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4000"/>
                </a:moveTo>
                <a:lnTo>
                  <a:pt x="96500" y="54000"/>
                </a:lnTo>
                <a:cubicBezTo>
                  <a:pt x="97833" y="52286"/>
                  <a:pt x="98500" y="50381"/>
                  <a:pt x="98500" y="48286"/>
                </a:cubicBezTo>
                <a:lnTo>
                  <a:pt x="98500" y="48286"/>
                </a:lnTo>
                <a:lnTo>
                  <a:pt x="98500" y="48286"/>
                </a:lnTo>
                <a:cubicBezTo>
                  <a:pt x="98500" y="46095"/>
                  <a:pt x="97833" y="44143"/>
                  <a:pt x="96500" y="42429"/>
                </a:cubicBezTo>
                <a:lnTo>
                  <a:pt x="96500" y="42429"/>
                </a:lnTo>
                <a:lnTo>
                  <a:pt x="61250" y="2286"/>
                </a:lnTo>
                <a:cubicBezTo>
                  <a:pt x="59833" y="762"/>
                  <a:pt x="58167" y="0"/>
                  <a:pt x="56250" y="0"/>
                </a:cubicBezTo>
                <a:lnTo>
                  <a:pt x="56250" y="0"/>
                </a:lnTo>
                <a:cubicBezTo>
                  <a:pt x="54333" y="0"/>
                  <a:pt x="52667" y="762"/>
                  <a:pt x="51250" y="2286"/>
                </a:cubicBezTo>
                <a:lnTo>
                  <a:pt x="51250" y="2286"/>
                </a:lnTo>
                <a:cubicBezTo>
                  <a:pt x="49917" y="3905"/>
                  <a:pt x="49250" y="5810"/>
                  <a:pt x="49250" y="8000"/>
                </a:cubicBezTo>
                <a:lnTo>
                  <a:pt x="49250" y="8000"/>
                </a:lnTo>
                <a:cubicBezTo>
                  <a:pt x="49250" y="10190"/>
                  <a:pt x="49917" y="12143"/>
                  <a:pt x="51250" y="13857"/>
                </a:cubicBezTo>
                <a:lnTo>
                  <a:pt x="51250" y="13857"/>
                </a:lnTo>
                <a:lnTo>
                  <a:pt x="74500" y="40143"/>
                </a:lnTo>
                <a:lnTo>
                  <a:pt x="7000" y="40143"/>
                </a:lnTo>
                <a:cubicBezTo>
                  <a:pt x="5000" y="40143"/>
                  <a:pt x="3333" y="40905"/>
                  <a:pt x="2000" y="42429"/>
                </a:cubicBezTo>
                <a:lnTo>
                  <a:pt x="2000" y="42429"/>
                </a:lnTo>
                <a:cubicBezTo>
                  <a:pt x="667" y="43952"/>
                  <a:pt x="0" y="45905"/>
                  <a:pt x="0" y="48286"/>
                </a:cubicBezTo>
                <a:lnTo>
                  <a:pt x="0" y="48286"/>
                </a:lnTo>
                <a:cubicBezTo>
                  <a:pt x="0" y="50571"/>
                  <a:pt x="667" y="52476"/>
                  <a:pt x="2000" y="54000"/>
                </a:cubicBezTo>
                <a:lnTo>
                  <a:pt x="2000" y="54000"/>
                </a:lnTo>
                <a:cubicBezTo>
                  <a:pt x="3333" y="55524"/>
                  <a:pt x="5000" y="56286"/>
                  <a:pt x="7000" y="56286"/>
                </a:cubicBezTo>
                <a:lnTo>
                  <a:pt x="7000" y="56286"/>
                </a:lnTo>
                <a:lnTo>
                  <a:pt x="74500" y="56286"/>
                </a:lnTo>
                <a:lnTo>
                  <a:pt x="51250" y="82571"/>
                </a:lnTo>
                <a:cubicBezTo>
                  <a:pt x="49917" y="84286"/>
                  <a:pt x="49250" y="86238"/>
                  <a:pt x="49250" y="88429"/>
                </a:cubicBezTo>
                <a:lnTo>
                  <a:pt x="49250" y="88429"/>
                </a:lnTo>
                <a:cubicBezTo>
                  <a:pt x="49250" y="90619"/>
                  <a:pt x="49917" y="92524"/>
                  <a:pt x="51250" y="94143"/>
                </a:cubicBezTo>
                <a:lnTo>
                  <a:pt x="51250" y="94143"/>
                </a:lnTo>
                <a:cubicBezTo>
                  <a:pt x="52667" y="95667"/>
                  <a:pt x="54333" y="96429"/>
                  <a:pt x="56250" y="96429"/>
                </a:cubicBezTo>
                <a:lnTo>
                  <a:pt x="56250" y="96429"/>
                </a:lnTo>
                <a:cubicBezTo>
                  <a:pt x="58167" y="96429"/>
                  <a:pt x="59833" y="95667"/>
                  <a:pt x="61250" y="94143"/>
                </a:cubicBezTo>
                <a:lnTo>
                  <a:pt x="61250" y="94143"/>
                </a:lnTo>
                <a:lnTo>
                  <a:pt x="96500" y="54000"/>
                </a:lnTo>
              </a:path>
            </a:pathLst>
          </a:custGeom>
          <a:solidFill>
            <a:srgbClr val="B55A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385522-11"/>
          <p:cNvSpPr/>
          <p:nvPr/>
        </p:nvSpPr>
        <p:spPr>
          <a:xfrm>
            <a:off x="5991225" y="1709738"/>
            <a:ext cx="2438400" cy="2109788"/>
          </a:xfrm>
          <a:prstGeom prst="roundRect">
            <a:avLst>
              <a:gd name="adj" fmla="val 9029"/>
            </a:avLst>
          </a:prstGeom>
          <a:solidFill>
            <a:srgbClr val="FFFFFF"/>
          </a:solidFill>
          <a:ln w="7144" algn="in">
            <a:solidFill>
              <a:srgbClr val="B4966E">
                <a:alpha val="20000"/>
              </a:srgbClr>
            </a:solidFill>
            <a:prstDash val="solid"/>
          </a:ln>
          <a:effectLst>
            <a:outerShdw blurRad="142875" dist="42863" dir="5400000" sx="100000" sy="100000" kx="0" ky="0" algn="ctr">
              <a:srgbClr val="785028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2" name="el-1785511385531-16"/>
          <p:cNvSpPr/>
          <p:nvPr/>
        </p:nvSpPr>
        <p:spPr>
          <a:xfrm>
            <a:off x="6141244" y="1716881"/>
            <a:ext cx="213836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0"/>
                </a:lnTo>
                <a:cubicBezTo>
                  <a:pt x="100000" y="55228"/>
                  <a:pt x="99400" y="100000"/>
                  <a:pt x="98661" y="100000"/>
                </a:cubicBezTo>
                <a:lnTo>
                  <a:pt x="1339" y="100000"/>
                </a:lnTo>
                <a:cubicBezTo>
                  <a:pt x="600" y="100000"/>
                  <a:pt x="0" y="55228"/>
                  <a:pt x="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5F7D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385567-33"/>
          <p:cNvSpPr/>
          <p:nvPr/>
        </p:nvSpPr>
        <p:spPr>
          <a:xfrm>
            <a:off x="6953250" y="1974056"/>
            <a:ext cx="514350" cy="514350"/>
          </a:xfrm>
          <a:prstGeom prst="ellipse">
            <a:avLst/>
          </a:prstGeom>
          <a:solidFill>
            <a:srgbClr val="5F7D5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4" name="el-1785511385553-30"/>
          <p:cNvCxnSpPr/>
          <p:nvPr/>
        </p:nvCxnSpPr>
        <p:spPr>
          <a:xfrm>
            <a:off x="6377955" y="3370659"/>
            <a:ext cx="1664940" cy="914"/>
          </a:xfrm>
          <a:prstGeom prst="line">
            <a:avLst/>
          </a:prstGeom>
          <a:ln w="7144" cap="flat">
            <a:solidFill>
              <a:srgbClr val="785A32">
                <a:alpha val="1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85511386601-17"/>
          <p:cNvSpPr/>
          <p:nvPr/>
        </p:nvSpPr>
        <p:spPr>
          <a:xfrm>
            <a:off x="6734770" y="3483769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6222"/>
                </a:moveTo>
                <a:lnTo>
                  <a:pt x="100000" y="6222"/>
                </a:lnTo>
                <a:cubicBezTo>
                  <a:pt x="99704" y="17556"/>
                  <a:pt x="96074" y="27185"/>
                  <a:pt x="89111" y="35111"/>
                </a:cubicBezTo>
                <a:lnTo>
                  <a:pt x="89111" y="35111"/>
                </a:lnTo>
                <a:lnTo>
                  <a:pt x="89111" y="35111"/>
                </a:lnTo>
                <a:cubicBezTo>
                  <a:pt x="82074" y="43111"/>
                  <a:pt x="73074" y="47926"/>
                  <a:pt x="62111" y="49556"/>
                </a:cubicBezTo>
                <a:lnTo>
                  <a:pt x="62111" y="49556"/>
                </a:lnTo>
                <a:cubicBezTo>
                  <a:pt x="60556" y="39037"/>
                  <a:pt x="56259" y="30000"/>
                  <a:pt x="49222" y="22444"/>
                </a:cubicBezTo>
                <a:lnTo>
                  <a:pt x="49222" y="22444"/>
                </a:lnTo>
                <a:cubicBezTo>
                  <a:pt x="53148" y="15704"/>
                  <a:pt x="58407" y="10296"/>
                  <a:pt x="65000" y="6222"/>
                </a:cubicBezTo>
                <a:lnTo>
                  <a:pt x="65000" y="6222"/>
                </a:lnTo>
                <a:cubicBezTo>
                  <a:pt x="71667" y="2222"/>
                  <a:pt x="79185" y="148"/>
                  <a:pt x="87556" y="0"/>
                </a:cubicBezTo>
                <a:lnTo>
                  <a:pt x="87556" y="0"/>
                </a:lnTo>
                <a:lnTo>
                  <a:pt x="93778" y="0"/>
                </a:lnTo>
                <a:cubicBezTo>
                  <a:pt x="95556" y="0"/>
                  <a:pt x="97037" y="593"/>
                  <a:pt x="98222" y="1778"/>
                </a:cubicBezTo>
                <a:lnTo>
                  <a:pt x="98222" y="1778"/>
                </a:lnTo>
                <a:cubicBezTo>
                  <a:pt x="99407" y="2963"/>
                  <a:pt x="100000" y="4444"/>
                  <a:pt x="100000" y="6222"/>
                </a:cubicBezTo>
                <a:lnTo>
                  <a:pt x="100000" y="6222"/>
                </a:lnTo>
                <a:moveTo>
                  <a:pt x="0" y="18778"/>
                </a:moveTo>
                <a:lnTo>
                  <a:pt x="0" y="18778"/>
                </a:lnTo>
                <a:cubicBezTo>
                  <a:pt x="0" y="16926"/>
                  <a:pt x="593" y="15407"/>
                  <a:pt x="1778" y="14222"/>
                </a:cubicBezTo>
                <a:lnTo>
                  <a:pt x="1778" y="14222"/>
                </a:lnTo>
                <a:lnTo>
                  <a:pt x="1778" y="14222"/>
                </a:lnTo>
                <a:cubicBezTo>
                  <a:pt x="2963" y="13111"/>
                  <a:pt x="4444" y="12556"/>
                  <a:pt x="6222" y="12556"/>
                </a:cubicBezTo>
                <a:lnTo>
                  <a:pt x="6222" y="12556"/>
                </a:lnTo>
                <a:lnTo>
                  <a:pt x="12556" y="12556"/>
                </a:lnTo>
                <a:cubicBezTo>
                  <a:pt x="20704" y="12630"/>
                  <a:pt x="28037" y="14630"/>
                  <a:pt x="34556" y="18556"/>
                </a:cubicBezTo>
                <a:lnTo>
                  <a:pt x="34556" y="18556"/>
                </a:lnTo>
                <a:cubicBezTo>
                  <a:pt x="41222" y="22333"/>
                  <a:pt x="46444" y="27556"/>
                  <a:pt x="50222" y="34222"/>
                </a:cubicBezTo>
                <a:lnTo>
                  <a:pt x="50222" y="34222"/>
                </a:lnTo>
                <a:cubicBezTo>
                  <a:pt x="54074" y="40741"/>
                  <a:pt x="56074" y="48074"/>
                  <a:pt x="56222" y="56222"/>
                </a:cubicBezTo>
                <a:lnTo>
                  <a:pt x="56222" y="56222"/>
                </a:lnTo>
                <a:lnTo>
                  <a:pt x="56222" y="62556"/>
                </a:lnTo>
                <a:lnTo>
                  <a:pt x="56222" y="93778"/>
                </a:lnTo>
                <a:cubicBezTo>
                  <a:pt x="56222" y="95556"/>
                  <a:pt x="55630" y="97037"/>
                  <a:pt x="54444" y="98222"/>
                </a:cubicBezTo>
                <a:lnTo>
                  <a:pt x="54444" y="98222"/>
                </a:lnTo>
                <a:cubicBezTo>
                  <a:pt x="53333" y="99407"/>
                  <a:pt x="51852" y="100000"/>
                  <a:pt x="50000" y="100000"/>
                </a:cubicBezTo>
                <a:lnTo>
                  <a:pt x="50000" y="100000"/>
                </a:lnTo>
                <a:cubicBezTo>
                  <a:pt x="48148" y="100000"/>
                  <a:pt x="46667" y="99407"/>
                  <a:pt x="45556" y="98222"/>
                </a:cubicBezTo>
                <a:lnTo>
                  <a:pt x="45556" y="98222"/>
                </a:lnTo>
                <a:cubicBezTo>
                  <a:pt x="44370" y="97037"/>
                  <a:pt x="43778" y="95556"/>
                  <a:pt x="43778" y="93778"/>
                </a:cubicBezTo>
                <a:lnTo>
                  <a:pt x="43778" y="93778"/>
                </a:lnTo>
                <a:lnTo>
                  <a:pt x="43778" y="62556"/>
                </a:lnTo>
                <a:cubicBezTo>
                  <a:pt x="35556" y="62407"/>
                  <a:pt x="28185" y="60370"/>
                  <a:pt x="21667" y="56444"/>
                </a:cubicBezTo>
                <a:lnTo>
                  <a:pt x="21667" y="56444"/>
                </a:lnTo>
                <a:cubicBezTo>
                  <a:pt x="15000" y="52667"/>
                  <a:pt x="9778" y="47444"/>
                  <a:pt x="6000" y="40778"/>
                </a:cubicBezTo>
                <a:lnTo>
                  <a:pt x="6000" y="40778"/>
                </a:lnTo>
                <a:cubicBezTo>
                  <a:pt x="2148" y="34259"/>
                  <a:pt x="148" y="26926"/>
                  <a:pt x="0" y="18778"/>
                </a:cubicBezTo>
                <a:lnTo>
                  <a:pt x="0" y="18778"/>
                </a:lnTo>
              </a:path>
            </a:pathLst>
          </a:custGeom>
          <a:solidFill>
            <a:srgbClr val="5F7D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511385546-22"/>
          <p:cNvSpPr txBox="1"/>
          <p:nvPr/>
        </p:nvSpPr>
        <p:spPr>
          <a:xfrm>
            <a:off x="1223218" y="2602706"/>
            <a:ext cx="1420713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 spc="56">
                <a:solidFill>
                  <a:srgbClr val="2B1F10"/>
                </a:solidFill>
                <a:latin typeface="Segoe UI"/>
                <a:ea typeface="Segoe UI"/>
                <a:cs typeface="Segoe UI"/>
              </a:rPr>
              <a:t>6.1 几何图形</a:t>
            </a:r>
            <a:endParaRPr/>
          </a:p>
        </p:txBody>
      </p:sp>
      <p:sp>
        <p:nvSpPr>
          <p:cNvPr id="37" name="el-1785511385547-23"/>
          <p:cNvSpPr txBox="1"/>
          <p:nvPr/>
        </p:nvSpPr>
        <p:spPr>
          <a:xfrm>
            <a:off x="1526813" y="2917031"/>
            <a:ext cx="813450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425"/>
              </a:lnSpc>
            </a:pPr>
            <a:r>
              <a:rPr sz="950">
                <a:solidFill>
                  <a:srgbClr val="6B5A44"/>
                </a:solidFill>
                <a:latin typeface="Segoe UI"/>
                <a:ea typeface="Segoe UI"/>
                <a:cs typeface="Segoe UI"/>
              </a:rPr>
              <a:t>点 · 线 · 面 · 体</a:t>
            </a:r>
            <a:endParaRPr/>
          </a:p>
          <a:p>
            <a:pPr algn="ctr">
              <a:lnSpc>
                <a:spcPts val="1425"/>
              </a:lnSpc>
            </a:pPr>
            <a:r>
              <a:rPr sz="950">
                <a:solidFill>
                  <a:srgbClr val="6B5A44"/>
                </a:solidFill>
                <a:latin typeface="Segoe UI"/>
                <a:ea typeface="Segoe UI"/>
                <a:cs typeface="Segoe UI"/>
              </a:rPr>
              <a:t>立体与平面</a:t>
            </a:r>
            <a:endParaRPr/>
          </a:p>
        </p:txBody>
      </p:sp>
      <p:sp>
        <p:nvSpPr>
          <p:cNvPr id="38" name="el-1785511385542-19"/>
          <p:cNvSpPr txBox="1"/>
          <p:nvPr/>
        </p:nvSpPr>
        <p:spPr>
          <a:xfrm>
            <a:off x="1051099" y="3459956"/>
            <a:ext cx="176495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85725">
              <a:lnSpc>
                <a:spcPct val="100000"/>
              </a:lnSpc>
            </a:pPr>
            <a:r>
              <a:rPr sz="780">
                <a:solidFill>
                  <a:srgbClr val="7A6A54"/>
                </a:solidFill>
                <a:latin typeface="Segoe UI"/>
                <a:ea typeface="Segoe UI"/>
                <a:cs typeface="Segoe UI"/>
              </a:rPr>
              <a:t>点动成线 · 线动成面 · 面动成体</a:t>
            </a:r>
            <a:endParaRPr/>
          </a:p>
        </p:txBody>
      </p:sp>
      <p:sp>
        <p:nvSpPr>
          <p:cNvPr id="39" name="el-1785511385549-25"/>
          <p:cNvSpPr txBox="1"/>
          <p:nvPr/>
        </p:nvSpPr>
        <p:spPr>
          <a:xfrm>
            <a:off x="3447306" y="2602706"/>
            <a:ext cx="2249388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 spc="56">
                <a:solidFill>
                  <a:srgbClr val="2B1F10"/>
                </a:solidFill>
                <a:latin typeface="Segoe UI"/>
                <a:ea typeface="Segoe UI"/>
                <a:cs typeface="Segoe UI"/>
              </a:rPr>
              <a:t>6.2 直线、射线、线段</a:t>
            </a:r>
            <a:endParaRPr/>
          </a:p>
        </p:txBody>
      </p:sp>
      <p:sp>
        <p:nvSpPr>
          <p:cNvPr id="40" name="el-1785511385549-26"/>
          <p:cNvSpPr txBox="1"/>
          <p:nvPr/>
        </p:nvSpPr>
        <p:spPr>
          <a:xfrm>
            <a:off x="4074081" y="2917031"/>
            <a:ext cx="995839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425"/>
              </a:lnSpc>
            </a:pPr>
            <a:r>
              <a:rPr sz="950">
                <a:solidFill>
                  <a:srgbClr val="6B5A44"/>
                </a:solidFill>
                <a:latin typeface="Segoe UI"/>
                <a:ea typeface="Segoe UI"/>
                <a:cs typeface="Segoe UI"/>
              </a:rPr>
              <a:t>两点确定一条直线</a:t>
            </a:r>
            <a:endParaRPr/>
          </a:p>
          <a:p>
            <a:pPr algn="ctr">
              <a:lnSpc>
                <a:spcPts val="1425"/>
              </a:lnSpc>
            </a:pPr>
            <a:r>
              <a:rPr sz="950">
                <a:solidFill>
                  <a:srgbClr val="6B5A44"/>
                </a:solidFill>
                <a:latin typeface="Segoe UI"/>
                <a:ea typeface="Segoe UI"/>
                <a:cs typeface="Segoe UI"/>
              </a:rPr>
              <a:t>比较与运算</a:t>
            </a:r>
            <a:endParaRPr/>
          </a:p>
        </p:txBody>
      </p:sp>
      <p:sp>
        <p:nvSpPr>
          <p:cNvPr id="41" name="el-1785511385544-20"/>
          <p:cNvSpPr txBox="1"/>
          <p:nvPr/>
        </p:nvSpPr>
        <p:spPr>
          <a:xfrm>
            <a:off x="3689524" y="3459956"/>
            <a:ext cx="176495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75009">
              <a:lnSpc>
                <a:spcPct val="100000"/>
              </a:lnSpc>
            </a:pPr>
            <a:r>
              <a:rPr sz="780">
                <a:solidFill>
                  <a:srgbClr val="7A6A54"/>
                </a:solidFill>
                <a:latin typeface="Segoe UI"/>
                <a:ea typeface="Segoe UI"/>
                <a:cs typeface="Segoe UI"/>
              </a:rPr>
              <a:t>两点之间 · 线段最短</a:t>
            </a:r>
            <a:endParaRPr/>
          </a:p>
        </p:txBody>
      </p:sp>
      <p:sp>
        <p:nvSpPr>
          <p:cNvPr id="42" name="el-1785511385551-28"/>
          <p:cNvSpPr txBox="1"/>
          <p:nvPr/>
        </p:nvSpPr>
        <p:spPr>
          <a:xfrm>
            <a:off x="6810822" y="2602706"/>
            <a:ext cx="799207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 spc="56">
                <a:solidFill>
                  <a:srgbClr val="2B1F10"/>
                </a:solidFill>
                <a:latin typeface="Segoe UI"/>
                <a:ea typeface="Segoe UI"/>
                <a:cs typeface="Segoe UI"/>
              </a:rPr>
              <a:t>6.3 角</a:t>
            </a:r>
            <a:endParaRPr/>
          </a:p>
        </p:txBody>
      </p:sp>
      <p:sp>
        <p:nvSpPr>
          <p:cNvPr id="43" name="el-1785511385552-29"/>
          <p:cNvSpPr txBox="1"/>
          <p:nvPr/>
        </p:nvSpPr>
        <p:spPr>
          <a:xfrm>
            <a:off x="6732821" y="2917031"/>
            <a:ext cx="955209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425"/>
              </a:lnSpc>
            </a:pPr>
            <a:r>
              <a:rPr sz="950">
                <a:solidFill>
                  <a:srgbClr val="6B5A44"/>
                </a:solidFill>
                <a:latin typeface="Segoe UI"/>
                <a:ea typeface="Segoe UI"/>
                <a:cs typeface="Segoe UI"/>
              </a:rPr>
              <a:t>概念 · 度量 · 比较</a:t>
            </a:r>
            <a:endParaRPr/>
          </a:p>
          <a:p>
            <a:pPr algn="ctr">
              <a:lnSpc>
                <a:spcPts val="1425"/>
              </a:lnSpc>
            </a:pPr>
            <a:r>
              <a:rPr sz="950">
                <a:solidFill>
                  <a:srgbClr val="6B5A44"/>
                </a:solidFill>
                <a:latin typeface="Segoe UI"/>
                <a:ea typeface="Segoe UI"/>
                <a:cs typeface="Segoe UI"/>
              </a:rPr>
              <a:t>角的平分线</a:t>
            </a:r>
            <a:endParaRPr/>
          </a:p>
        </p:txBody>
      </p:sp>
      <p:sp>
        <p:nvSpPr>
          <p:cNvPr id="44" name="el-1785511385545-21"/>
          <p:cNvSpPr txBox="1"/>
          <p:nvPr/>
        </p:nvSpPr>
        <p:spPr>
          <a:xfrm>
            <a:off x="6327949" y="3459956"/>
            <a:ext cx="176495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85725">
              <a:lnSpc>
                <a:spcPct val="100000"/>
              </a:lnSpc>
            </a:pPr>
            <a:r>
              <a:rPr sz="780">
                <a:solidFill>
                  <a:srgbClr val="7A6A54"/>
                </a:solidFill>
                <a:latin typeface="Segoe UI"/>
                <a:ea typeface="Segoe UI"/>
                <a:cs typeface="Segoe UI"/>
              </a:rPr>
              <a:t>1° = 60′ · 1′ = 60″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389878-2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389890-29"/>
          <p:cNvSpPr/>
          <p:nvPr/>
        </p:nvSpPr>
        <p:spPr>
          <a:xfrm>
            <a:off x="485775" y="0"/>
            <a:ext cx="142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5000">
                <a:srgbClr val="B8A58A">
                  <a:alpha val="0"/>
                </a:srgbClr>
              </a:gs>
              <a:gs pos="20000">
                <a:srgbClr val="B8A58A">
                  <a:alpha val="35000"/>
                </a:srgbClr>
              </a:gs>
              <a:gs pos="80000">
                <a:srgbClr val="B8A58A">
                  <a:alpha val="35000"/>
                </a:srgbClr>
              </a:gs>
              <a:gs pos="95000">
                <a:srgbClr val="B8A58A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385584-2"/>
          <p:cNvSpPr/>
          <p:nvPr/>
        </p:nvSpPr>
        <p:spPr>
          <a:xfrm>
            <a:off x="3000375" y="1000125"/>
            <a:ext cx="3143250" cy="3143250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826446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511385586-3"/>
          <p:cNvSpPr/>
          <p:nvPr/>
        </p:nvSpPr>
        <p:spPr>
          <a:xfrm>
            <a:off x="3429000" y="1428750"/>
            <a:ext cx="2286000" cy="2286000"/>
          </a:xfrm>
          <a:prstGeom prst="ellipse">
            <a:avLst/>
          </a:prstGeom>
          <a:solidFill>
            <a:srgbClr val="000000">
              <a:alpha val="0"/>
            </a:srgbClr>
          </a:solidFill>
          <a:ln w="7144" algn="in">
            <a:solidFill>
              <a:srgbClr val="826446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5511385579-1"/>
          <p:cNvSpPr txBox="1"/>
          <p:nvPr/>
        </p:nvSpPr>
        <p:spPr>
          <a:xfrm>
            <a:off x="3550444" y="1750219"/>
            <a:ext cx="2757488" cy="1643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50" spc="675">
                <a:solidFill>
                  <a:srgbClr val="A08264">
                    <a:alpha val="8000"/>
                  </a:srgbClr>
                </a:solidFill>
                <a:latin typeface="Times New Roman"/>
                <a:ea typeface="Times New Roman"/>
                <a:cs typeface="Times New Roman"/>
              </a:rPr>
              <a:t>6.1</a:t>
            </a:r>
            <a:endParaRPr/>
          </a:p>
        </p:txBody>
      </p:sp>
      <p:sp>
        <p:nvSpPr>
          <p:cNvPr id="7" name="el-1785511385598-7"/>
          <p:cNvSpPr/>
          <p:nvPr/>
        </p:nvSpPr>
        <p:spPr>
          <a:xfrm>
            <a:off x="4071938" y="2441005"/>
            <a:ext cx="10001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8A58A">
                  <a:alpha val="0"/>
                </a:srgbClr>
              </a:gs>
              <a:gs pos="50000">
                <a:srgbClr val="B8A58A">
                  <a:alpha val="70000"/>
                </a:srgbClr>
              </a:gs>
              <a:gs pos="100000">
                <a:srgbClr val="B8A58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385595-6"/>
          <p:cNvSpPr/>
          <p:nvPr/>
        </p:nvSpPr>
        <p:spPr>
          <a:xfrm>
            <a:off x="2456855" y="2655317"/>
            <a:ext cx="4230291" cy="392906"/>
          </a:xfrm>
          <a:prstGeom prst="roundRect">
            <a:avLst>
              <a:gd name="adj" fmla="val 50000"/>
            </a:avLst>
          </a:prstGeom>
          <a:solidFill>
            <a:srgbClr val="F5EFE6">
              <a:alpha val="60000"/>
            </a:srgbClr>
          </a:solidFill>
          <a:ln>
            <a:noFill/>
          </a:ln>
          <a:effectLst>
            <a:outerShdw blurRad="57150" dist="7144" dir="5400000" sx="100000" sy="100000" kx="0" ky="0" algn="ctr">
              <a:srgbClr val="785A3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9" name="el-1785511385604-8"/>
          <p:cNvCxnSpPr/>
          <p:nvPr/>
        </p:nvCxnSpPr>
        <p:spPr>
          <a:xfrm>
            <a:off x="3888582" y="3448273"/>
            <a:ext cx="214313" cy="914"/>
          </a:xfrm>
          <a:prstGeom prst="line">
            <a:avLst/>
          </a:prstGeom>
          <a:ln w="9525" cap="flat">
            <a:solidFill>
              <a:srgbClr val="C8B9A6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511386608-20"/>
          <p:cNvSpPr/>
          <p:nvPr/>
        </p:nvSpPr>
        <p:spPr>
          <a:xfrm>
            <a:off x="4195763" y="3405411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A58A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86610-21"/>
          <p:cNvSpPr/>
          <p:nvPr/>
        </p:nvSpPr>
        <p:spPr>
          <a:xfrm>
            <a:off x="4862438" y="3405411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A58A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511385605-9"/>
          <p:cNvCxnSpPr/>
          <p:nvPr/>
        </p:nvCxnSpPr>
        <p:spPr>
          <a:xfrm>
            <a:off x="5041032" y="3448273"/>
            <a:ext cx="214313" cy="914"/>
          </a:xfrm>
          <a:prstGeom prst="line">
            <a:avLst/>
          </a:prstGeom>
          <a:ln w="9525" cap="flat">
            <a:solidFill>
              <a:srgbClr val="C8B9A6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1385591-4"/>
          <p:cNvSpPr txBox="1"/>
          <p:nvPr/>
        </p:nvSpPr>
        <p:spPr>
          <a:xfrm>
            <a:off x="2651671" y="1623789"/>
            <a:ext cx="3840659" cy="61719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644628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4050" spc="450">
                <a:solidFill>
                  <a:srgbClr val="3D2C1B"/>
                </a:solidFill>
                <a:latin typeface="Times New Roman"/>
                <a:ea typeface="Times New Roman"/>
                <a:cs typeface="Times New Roman"/>
              </a:rPr>
              <a:t>6.1 几何图形</a:t>
            </a:r>
            <a:endParaRPr/>
          </a:p>
        </p:txBody>
      </p:sp>
      <p:sp>
        <p:nvSpPr>
          <p:cNvPr id="14" name="el-1785511385592-5"/>
          <p:cNvSpPr txBox="1"/>
          <p:nvPr/>
        </p:nvSpPr>
        <p:spPr>
          <a:xfrm>
            <a:off x="2535436" y="2712467"/>
            <a:ext cx="4073128" cy="278606"/>
          </a:xfrm>
          <a:prstGeom prst="rect">
            <a:avLst/>
          </a:prstGeom>
          <a:noFill/>
          <a:ln>
            <a:noFill/>
          </a:ln>
          <a:effectLst>
            <a:outerShdw blurRad="57150" dist="7144" dir="5400000" sx="100000" sy="100000" kx="0" ky="0" algn="ctr">
              <a:srgbClr val="785A3C">
                <a:alpha val="6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225">
                <a:solidFill>
                  <a:srgbClr val="6B5A48"/>
                </a:solidFill>
                <a:latin typeface="PingFang SC"/>
                <a:ea typeface="PingFang SC"/>
                <a:cs typeface="PingFang SC"/>
              </a:rPr>
              <a:t>点、线、面、体——构成图形的基本元素</a:t>
            </a:r>
            <a:endParaRPr/>
          </a:p>
        </p:txBody>
      </p:sp>
      <p:sp>
        <p:nvSpPr>
          <p:cNvPr id="15" name="el-1785511385606-10"/>
          <p:cNvSpPr txBox="1"/>
          <p:nvPr/>
        </p:nvSpPr>
        <p:spPr>
          <a:xfrm>
            <a:off x="4317207" y="3376836"/>
            <a:ext cx="50951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13">
                <a:solidFill>
                  <a:srgbClr val="9A846B">
                    <a:alpha val="60000"/>
                  </a:srgbClr>
                </a:solidFill>
                <a:latin typeface="Segoe UI"/>
                <a:ea typeface="Segoe UI"/>
                <a:cs typeface="Segoe UI"/>
              </a:rPr>
              <a:t>规 · 矩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397045-5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511393740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7846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11393741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7846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395354-10"/>
          <p:cNvSpPr/>
          <p:nvPr/>
        </p:nvSpPr>
        <p:spPr>
          <a:xfrm>
            <a:off x="400050" y="175022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58176" y="61588"/>
                </a:moveTo>
                <a:lnTo>
                  <a:pt x="58176" y="61588"/>
                </a:lnTo>
                <a:lnTo>
                  <a:pt x="30706" y="72235"/>
                </a:lnTo>
                <a:cubicBezTo>
                  <a:pt x="28824" y="72745"/>
                  <a:pt x="27255" y="72353"/>
                  <a:pt x="26000" y="71059"/>
                </a:cubicBezTo>
                <a:lnTo>
                  <a:pt x="26000" y="71059"/>
                </a:lnTo>
                <a:cubicBezTo>
                  <a:pt x="24706" y="69804"/>
                  <a:pt x="24314" y="68235"/>
                  <a:pt x="24824" y="66353"/>
                </a:cubicBezTo>
                <a:lnTo>
                  <a:pt x="24824" y="66353"/>
                </a:lnTo>
                <a:lnTo>
                  <a:pt x="35471" y="38882"/>
                </a:lnTo>
                <a:cubicBezTo>
                  <a:pt x="36098" y="37235"/>
                  <a:pt x="37235" y="36098"/>
                  <a:pt x="38882" y="35471"/>
                </a:cubicBezTo>
                <a:lnTo>
                  <a:pt x="38882" y="35471"/>
                </a:lnTo>
                <a:lnTo>
                  <a:pt x="66353" y="24824"/>
                </a:lnTo>
                <a:cubicBezTo>
                  <a:pt x="68235" y="24314"/>
                  <a:pt x="69804" y="24706"/>
                  <a:pt x="71059" y="26000"/>
                </a:cubicBezTo>
                <a:lnTo>
                  <a:pt x="71059" y="26000"/>
                </a:lnTo>
                <a:cubicBezTo>
                  <a:pt x="72353" y="27255"/>
                  <a:pt x="72745" y="28824"/>
                  <a:pt x="72235" y="30706"/>
                </a:cubicBezTo>
                <a:lnTo>
                  <a:pt x="72235" y="30706"/>
                </a:lnTo>
                <a:lnTo>
                  <a:pt x="61588" y="58176"/>
                </a:lnTo>
                <a:cubicBezTo>
                  <a:pt x="60961" y="59824"/>
                  <a:pt x="59824" y="60961"/>
                  <a:pt x="58176" y="61588"/>
                </a:cubicBezTo>
                <a:lnTo>
                  <a:pt x="58176" y="61588"/>
                </a:lnTo>
                <a:moveTo>
                  <a:pt x="54588" y="48529"/>
                </a:moveTo>
                <a:lnTo>
                  <a:pt x="54588" y="48529"/>
                </a:lnTo>
                <a:cubicBezTo>
                  <a:pt x="54588" y="46765"/>
                  <a:pt x="54020" y="45314"/>
                  <a:pt x="52882" y="44176"/>
                </a:cubicBezTo>
                <a:lnTo>
                  <a:pt x="52882" y="44176"/>
                </a:lnTo>
                <a:lnTo>
                  <a:pt x="52882" y="44176"/>
                </a:lnTo>
                <a:cubicBezTo>
                  <a:pt x="51745" y="43039"/>
                  <a:pt x="50294" y="42471"/>
                  <a:pt x="48529" y="42471"/>
                </a:cubicBezTo>
                <a:lnTo>
                  <a:pt x="48529" y="42471"/>
                </a:lnTo>
                <a:cubicBezTo>
                  <a:pt x="46765" y="42471"/>
                  <a:pt x="45314" y="43039"/>
                  <a:pt x="44176" y="44176"/>
                </a:cubicBezTo>
                <a:lnTo>
                  <a:pt x="44176" y="44176"/>
                </a:lnTo>
                <a:cubicBezTo>
                  <a:pt x="43039" y="45314"/>
                  <a:pt x="42471" y="46765"/>
                  <a:pt x="42471" y="48529"/>
                </a:cubicBezTo>
                <a:lnTo>
                  <a:pt x="42471" y="48529"/>
                </a:lnTo>
                <a:cubicBezTo>
                  <a:pt x="42471" y="50294"/>
                  <a:pt x="43039" y="51745"/>
                  <a:pt x="44176" y="52882"/>
                </a:cubicBezTo>
                <a:lnTo>
                  <a:pt x="44176" y="52882"/>
                </a:lnTo>
                <a:cubicBezTo>
                  <a:pt x="45314" y="54020"/>
                  <a:pt x="46765" y="54588"/>
                  <a:pt x="48529" y="54588"/>
                </a:cubicBezTo>
                <a:lnTo>
                  <a:pt x="48529" y="54588"/>
                </a:lnTo>
                <a:cubicBezTo>
                  <a:pt x="50294" y="54588"/>
                  <a:pt x="51745" y="54020"/>
                  <a:pt x="52882" y="52882"/>
                </a:cubicBezTo>
                <a:lnTo>
                  <a:pt x="52882" y="52882"/>
                </a:lnTo>
                <a:cubicBezTo>
                  <a:pt x="54020" y="51745"/>
                  <a:pt x="54588" y="50294"/>
                  <a:pt x="54588" y="48529"/>
                </a:cubicBezTo>
                <a:lnTo>
                  <a:pt x="54588" y="48529"/>
                </a:lnTo>
              </a:path>
            </a:pathLst>
          </a:custGeom>
          <a:solidFill>
            <a:srgbClr val="A67C4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394969-42"/>
          <p:cNvSpPr/>
          <p:nvPr/>
        </p:nvSpPr>
        <p:spPr>
          <a:xfrm>
            <a:off x="8156629" y="201802"/>
            <a:ext cx="103825" cy="1071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364" y="43182"/>
                </a:moveTo>
                <a:lnTo>
                  <a:pt x="52545" y="43182"/>
                </a:lnTo>
                <a:lnTo>
                  <a:pt x="1364" y="94091"/>
                </a:lnTo>
                <a:cubicBezTo>
                  <a:pt x="-455" y="96333"/>
                  <a:pt x="-455" y="98606"/>
                  <a:pt x="1364" y="100909"/>
                </a:cubicBezTo>
                <a:lnTo>
                  <a:pt x="1364" y="100909"/>
                </a:lnTo>
                <a:cubicBezTo>
                  <a:pt x="3667" y="102788"/>
                  <a:pt x="5939" y="102788"/>
                  <a:pt x="8182" y="100909"/>
                </a:cubicBezTo>
                <a:lnTo>
                  <a:pt x="8182" y="100909"/>
                </a:lnTo>
                <a:lnTo>
                  <a:pt x="23182" y="85909"/>
                </a:lnTo>
                <a:cubicBezTo>
                  <a:pt x="24636" y="86818"/>
                  <a:pt x="26242" y="87545"/>
                  <a:pt x="28000" y="88091"/>
                </a:cubicBezTo>
                <a:lnTo>
                  <a:pt x="28000" y="88091"/>
                </a:lnTo>
                <a:cubicBezTo>
                  <a:pt x="32485" y="89424"/>
                  <a:pt x="37939" y="89758"/>
                  <a:pt x="44364" y="89091"/>
                </a:cubicBezTo>
                <a:lnTo>
                  <a:pt x="44364" y="89091"/>
                </a:lnTo>
                <a:cubicBezTo>
                  <a:pt x="50727" y="88545"/>
                  <a:pt x="57394" y="86091"/>
                  <a:pt x="64364" y="81727"/>
                </a:cubicBezTo>
                <a:lnTo>
                  <a:pt x="64364" y="81727"/>
                </a:lnTo>
                <a:cubicBezTo>
                  <a:pt x="65515" y="80758"/>
                  <a:pt x="65909" y="79758"/>
                  <a:pt x="65545" y="78727"/>
                </a:cubicBezTo>
                <a:lnTo>
                  <a:pt x="65545" y="78727"/>
                </a:lnTo>
                <a:cubicBezTo>
                  <a:pt x="65000" y="77515"/>
                  <a:pt x="64000" y="76848"/>
                  <a:pt x="62545" y="76727"/>
                </a:cubicBezTo>
                <a:lnTo>
                  <a:pt x="62545" y="76727"/>
                </a:lnTo>
                <a:lnTo>
                  <a:pt x="59364" y="76727"/>
                </a:lnTo>
                <a:cubicBezTo>
                  <a:pt x="58273" y="76606"/>
                  <a:pt x="57667" y="76000"/>
                  <a:pt x="57545" y="74909"/>
                </a:cubicBezTo>
                <a:lnTo>
                  <a:pt x="57545" y="74909"/>
                </a:lnTo>
                <a:cubicBezTo>
                  <a:pt x="57545" y="74000"/>
                  <a:pt x="57939" y="73394"/>
                  <a:pt x="58727" y="73091"/>
                </a:cubicBezTo>
                <a:lnTo>
                  <a:pt x="58727" y="73091"/>
                </a:lnTo>
                <a:lnTo>
                  <a:pt x="78273" y="67364"/>
                </a:lnTo>
                <a:cubicBezTo>
                  <a:pt x="78939" y="67061"/>
                  <a:pt x="79485" y="66636"/>
                  <a:pt x="79909" y="66091"/>
                </a:cubicBezTo>
                <a:lnTo>
                  <a:pt x="79909" y="66091"/>
                </a:lnTo>
                <a:cubicBezTo>
                  <a:pt x="80818" y="64818"/>
                  <a:pt x="81667" y="63515"/>
                  <a:pt x="82455" y="62182"/>
                </a:cubicBezTo>
                <a:lnTo>
                  <a:pt x="82455" y="62182"/>
                </a:lnTo>
                <a:cubicBezTo>
                  <a:pt x="83000" y="61091"/>
                  <a:pt x="83000" y="60091"/>
                  <a:pt x="82455" y="59182"/>
                </a:cubicBezTo>
                <a:lnTo>
                  <a:pt x="82455" y="59182"/>
                </a:lnTo>
                <a:cubicBezTo>
                  <a:pt x="81970" y="58091"/>
                  <a:pt x="81121" y="57545"/>
                  <a:pt x="79909" y="57545"/>
                </a:cubicBezTo>
                <a:lnTo>
                  <a:pt x="79909" y="57545"/>
                </a:lnTo>
                <a:lnTo>
                  <a:pt x="72091" y="57545"/>
                </a:lnTo>
                <a:cubicBezTo>
                  <a:pt x="71061" y="57424"/>
                  <a:pt x="70455" y="56818"/>
                  <a:pt x="70273" y="55727"/>
                </a:cubicBezTo>
                <a:lnTo>
                  <a:pt x="70273" y="55727"/>
                </a:lnTo>
                <a:cubicBezTo>
                  <a:pt x="70273" y="54818"/>
                  <a:pt x="70697" y="54212"/>
                  <a:pt x="71545" y="53909"/>
                </a:cubicBezTo>
                <a:lnTo>
                  <a:pt x="71545" y="53909"/>
                </a:lnTo>
                <a:lnTo>
                  <a:pt x="87727" y="49182"/>
                </a:lnTo>
                <a:cubicBezTo>
                  <a:pt x="88636" y="48758"/>
                  <a:pt x="89303" y="48091"/>
                  <a:pt x="89727" y="47182"/>
                </a:cubicBezTo>
                <a:lnTo>
                  <a:pt x="89727" y="47182"/>
                </a:lnTo>
                <a:cubicBezTo>
                  <a:pt x="92636" y="39727"/>
                  <a:pt x="94818" y="32515"/>
                  <a:pt x="96273" y="25545"/>
                </a:cubicBezTo>
                <a:lnTo>
                  <a:pt x="96273" y="25545"/>
                </a:lnTo>
                <a:cubicBezTo>
                  <a:pt x="97727" y="18515"/>
                  <a:pt x="98667" y="12455"/>
                  <a:pt x="99091" y="7364"/>
                </a:cubicBezTo>
                <a:lnTo>
                  <a:pt x="99091" y="7364"/>
                </a:lnTo>
                <a:cubicBezTo>
                  <a:pt x="99212" y="5242"/>
                  <a:pt x="98545" y="3455"/>
                  <a:pt x="97091" y="2000"/>
                </a:cubicBezTo>
                <a:lnTo>
                  <a:pt x="97091" y="2000"/>
                </a:lnTo>
                <a:cubicBezTo>
                  <a:pt x="95636" y="545"/>
                  <a:pt x="93848" y="-121"/>
                  <a:pt x="91727" y="0"/>
                </a:cubicBezTo>
                <a:lnTo>
                  <a:pt x="91727" y="0"/>
                </a:lnTo>
                <a:cubicBezTo>
                  <a:pt x="85970" y="424"/>
                  <a:pt x="79030" y="1576"/>
                  <a:pt x="70909" y="3455"/>
                </a:cubicBezTo>
                <a:lnTo>
                  <a:pt x="70909" y="3455"/>
                </a:lnTo>
                <a:cubicBezTo>
                  <a:pt x="62667" y="5273"/>
                  <a:pt x="54424" y="8061"/>
                  <a:pt x="46182" y="11818"/>
                </a:cubicBezTo>
                <a:lnTo>
                  <a:pt x="46182" y="11818"/>
                </a:lnTo>
                <a:cubicBezTo>
                  <a:pt x="37758" y="15394"/>
                  <a:pt x="30424" y="20242"/>
                  <a:pt x="24182" y="26364"/>
                </a:cubicBezTo>
                <a:lnTo>
                  <a:pt x="24182" y="26364"/>
                </a:lnTo>
                <a:cubicBezTo>
                  <a:pt x="16424" y="34485"/>
                  <a:pt x="11879" y="42606"/>
                  <a:pt x="10545" y="50727"/>
                </a:cubicBezTo>
                <a:lnTo>
                  <a:pt x="10545" y="50727"/>
                </a:lnTo>
                <a:cubicBezTo>
                  <a:pt x="9091" y="58727"/>
                  <a:pt x="9242" y="65515"/>
                  <a:pt x="11000" y="71091"/>
                </a:cubicBezTo>
                <a:lnTo>
                  <a:pt x="11000" y="71091"/>
                </a:lnTo>
                <a:cubicBezTo>
                  <a:pt x="11788" y="72848"/>
                  <a:pt x="12970" y="73121"/>
                  <a:pt x="14545" y="71909"/>
                </a:cubicBezTo>
                <a:lnTo>
                  <a:pt x="14545" y="71909"/>
                </a:lnTo>
                <a:lnTo>
                  <a:pt x="47545" y="39182"/>
                </a:lnTo>
                <a:cubicBezTo>
                  <a:pt x="49000" y="37970"/>
                  <a:pt x="50455" y="37970"/>
                  <a:pt x="51909" y="39182"/>
                </a:cubicBezTo>
                <a:lnTo>
                  <a:pt x="51909" y="39182"/>
                </a:lnTo>
                <a:cubicBezTo>
                  <a:pt x="53000" y="40394"/>
                  <a:pt x="53152" y="41727"/>
                  <a:pt x="52364" y="43182"/>
                </a:cubicBezTo>
                <a:lnTo>
                  <a:pt x="52364" y="43182"/>
                </a:lnTo>
              </a:path>
            </a:pathLst>
          </a:custGeom>
          <a:solidFill>
            <a:srgbClr val="8B6F4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393770-10"/>
          <p:cNvSpPr/>
          <p:nvPr/>
        </p:nvSpPr>
        <p:spPr>
          <a:xfrm>
            <a:off x="400050" y="1414463"/>
            <a:ext cx="4029075" cy="3071813"/>
          </a:xfrm>
          <a:prstGeom prst="roundRect">
            <a:avLst>
              <a:gd name="adj" fmla="val 4961"/>
            </a:avLst>
          </a:prstGeom>
          <a:solidFill>
            <a:srgbClr val="FFFCF5">
              <a:alpha val="50000"/>
            </a:srgbClr>
          </a:solidFill>
          <a:ln w="7144" algn="in">
            <a:solidFill>
              <a:srgbClr val="C8AA82">
                <a:alpha val="25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785028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el-1785511393786-12"/>
          <p:cNvSpPr/>
          <p:nvPr/>
        </p:nvSpPr>
        <p:spPr>
          <a:xfrm>
            <a:off x="607219" y="1593056"/>
            <a:ext cx="3614738" cy="6671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632" y="0"/>
                </a:lnTo>
                <a:lnTo>
                  <a:pt x="97863" y="57"/>
                </a:lnTo>
                <a:lnTo>
                  <a:pt x="98095" y="243"/>
                </a:lnTo>
                <a:lnTo>
                  <a:pt x="98318" y="557"/>
                </a:lnTo>
                <a:lnTo>
                  <a:pt x="98537" y="986"/>
                </a:lnTo>
                <a:lnTo>
                  <a:pt x="98747" y="1514"/>
                </a:lnTo>
                <a:lnTo>
                  <a:pt x="98947" y="2171"/>
                </a:lnTo>
                <a:lnTo>
                  <a:pt x="99134" y="2914"/>
                </a:lnTo>
                <a:lnTo>
                  <a:pt x="99305" y="3771"/>
                </a:lnTo>
                <a:lnTo>
                  <a:pt x="99463" y="4700"/>
                </a:lnTo>
                <a:lnTo>
                  <a:pt x="99600" y="5714"/>
                </a:lnTo>
                <a:lnTo>
                  <a:pt x="99721" y="6800"/>
                </a:lnTo>
                <a:lnTo>
                  <a:pt x="99818" y="7943"/>
                </a:lnTo>
                <a:lnTo>
                  <a:pt x="99897" y="9129"/>
                </a:lnTo>
                <a:lnTo>
                  <a:pt x="99955" y="10343"/>
                </a:lnTo>
                <a:lnTo>
                  <a:pt x="99989" y="11600"/>
                </a:lnTo>
                <a:lnTo>
                  <a:pt x="100000" y="12857"/>
                </a:lnTo>
                <a:lnTo>
                  <a:pt x="100000" y="87143"/>
                </a:lnTo>
                <a:lnTo>
                  <a:pt x="99989" y="88400"/>
                </a:lnTo>
                <a:lnTo>
                  <a:pt x="99955" y="89657"/>
                </a:lnTo>
                <a:lnTo>
                  <a:pt x="99897" y="90871"/>
                </a:lnTo>
                <a:lnTo>
                  <a:pt x="99818" y="92057"/>
                </a:lnTo>
                <a:lnTo>
                  <a:pt x="99721" y="93200"/>
                </a:lnTo>
                <a:lnTo>
                  <a:pt x="99600" y="94286"/>
                </a:lnTo>
                <a:lnTo>
                  <a:pt x="99463" y="95300"/>
                </a:lnTo>
                <a:lnTo>
                  <a:pt x="99305" y="96229"/>
                </a:lnTo>
                <a:lnTo>
                  <a:pt x="99134" y="97086"/>
                </a:lnTo>
                <a:lnTo>
                  <a:pt x="98947" y="97829"/>
                </a:lnTo>
                <a:lnTo>
                  <a:pt x="98747" y="98486"/>
                </a:lnTo>
                <a:lnTo>
                  <a:pt x="98537" y="99014"/>
                </a:lnTo>
                <a:lnTo>
                  <a:pt x="98318" y="99443"/>
                </a:lnTo>
                <a:lnTo>
                  <a:pt x="98095" y="99757"/>
                </a:lnTo>
                <a:lnTo>
                  <a:pt x="97863" y="99943"/>
                </a:lnTo>
                <a:lnTo>
                  <a:pt x="97632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B53B2C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393794-15"/>
          <p:cNvSpPr/>
          <p:nvPr/>
        </p:nvSpPr>
        <p:spPr>
          <a:xfrm>
            <a:off x="607219" y="1593056"/>
            <a:ext cx="3614738" cy="66719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42863" algn="in">
            <a:solidFill>
              <a:srgbClr val="B53B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511395380-19"/>
          <p:cNvSpPr/>
          <p:nvPr/>
        </p:nvSpPr>
        <p:spPr>
          <a:xfrm>
            <a:off x="792956" y="1751707"/>
            <a:ext cx="162520" cy="1160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8083"/>
                </a:moveTo>
                <a:lnTo>
                  <a:pt x="0" y="38083"/>
                </a:lnTo>
                <a:cubicBezTo>
                  <a:pt x="157" y="27306"/>
                  <a:pt x="2765" y="18306"/>
                  <a:pt x="7824" y="11083"/>
                </a:cubicBezTo>
                <a:lnTo>
                  <a:pt x="7824" y="11083"/>
                </a:lnTo>
                <a:lnTo>
                  <a:pt x="7824" y="11083"/>
                </a:lnTo>
                <a:cubicBezTo>
                  <a:pt x="12922" y="3917"/>
                  <a:pt x="19275" y="222"/>
                  <a:pt x="26882" y="0"/>
                </a:cubicBezTo>
                <a:lnTo>
                  <a:pt x="26882" y="0"/>
                </a:lnTo>
                <a:lnTo>
                  <a:pt x="28706" y="0"/>
                </a:lnTo>
                <a:cubicBezTo>
                  <a:pt x="30784" y="0"/>
                  <a:pt x="32490" y="944"/>
                  <a:pt x="33824" y="2833"/>
                </a:cubicBezTo>
                <a:lnTo>
                  <a:pt x="33824" y="2833"/>
                </a:lnTo>
                <a:cubicBezTo>
                  <a:pt x="35157" y="4778"/>
                  <a:pt x="35824" y="7222"/>
                  <a:pt x="35824" y="10167"/>
                </a:cubicBezTo>
                <a:lnTo>
                  <a:pt x="35824" y="10167"/>
                </a:lnTo>
                <a:cubicBezTo>
                  <a:pt x="35824" y="13111"/>
                  <a:pt x="35157" y="15528"/>
                  <a:pt x="33824" y="17417"/>
                </a:cubicBezTo>
                <a:lnTo>
                  <a:pt x="33824" y="17417"/>
                </a:lnTo>
                <a:cubicBezTo>
                  <a:pt x="32490" y="19361"/>
                  <a:pt x="30784" y="20333"/>
                  <a:pt x="28706" y="20333"/>
                </a:cubicBezTo>
                <a:lnTo>
                  <a:pt x="28706" y="20333"/>
                </a:lnTo>
                <a:lnTo>
                  <a:pt x="26882" y="20333"/>
                </a:lnTo>
                <a:cubicBezTo>
                  <a:pt x="23314" y="20556"/>
                  <a:pt x="20333" y="22250"/>
                  <a:pt x="17941" y="25417"/>
                </a:cubicBezTo>
                <a:lnTo>
                  <a:pt x="17941" y="25417"/>
                </a:lnTo>
                <a:cubicBezTo>
                  <a:pt x="15706" y="28806"/>
                  <a:pt x="14510" y="33028"/>
                  <a:pt x="14353" y="38083"/>
                </a:cubicBezTo>
                <a:lnTo>
                  <a:pt x="14353" y="38083"/>
                </a:lnTo>
                <a:lnTo>
                  <a:pt x="14353" y="40667"/>
                </a:lnTo>
                <a:lnTo>
                  <a:pt x="28706" y="40667"/>
                </a:lnTo>
                <a:cubicBezTo>
                  <a:pt x="32706" y="40833"/>
                  <a:pt x="36059" y="42833"/>
                  <a:pt x="38765" y="46667"/>
                </a:cubicBezTo>
                <a:lnTo>
                  <a:pt x="38765" y="46667"/>
                </a:lnTo>
                <a:cubicBezTo>
                  <a:pt x="41431" y="50444"/>
                  <a:pt x="42843" y="55194"/>
                  <a:pt x="43000" y="60917"/>
                </a:cubicBezTo>
                <a:lnTo>
                  <a:pt x="43000" y="60917"/>
                </a:lnTo>
                <a:lnTo>
                  <a:pt x="43000" y="81250"/>
                </a:lnTo>
                <a:cubicBezTo>
                  <a:pt x="42843" y="86972"/>
                  <a:pt x="41431" y="91722"/>
                  <a:pt x="38765" y="95500"/>
                </a:cubicBezTo>
                <a:lnTo>
                  <a:pt x="38765" y="95500"/>
                </a:lnTo>
                <a:cubicBezTo>
                  <a:pt x="36059" y="99333"/>
                  <a:pt x="32706" y="101361"/>
                  <a:pt x="28706" y="101583"/>
                </a:cubicBezTo>
                <a:lnTo>
                  <a:pt x="28706" y="101583"/>
                </a:lnTo>
                <a:lnTo>
                  <a:pt x="14353" y="101583"/>
                </a:lnTo>
                <a:cubicBezTo>
                  <a:pt x="10314" y="101361"/>
                  <a:pt x="6941" y="99333"/>
                  <a:pt x="4235" y="95500"/>
                </a:cubicBezTo>
                <a:lnTo>
                  <a:pt x="4235" y="95500"/>
                </a:lnTo>
                <a:cubicBezTo>
                  <a:pt x="1569" y="91722"/>
                  <a:pt x="157" y="86972"/>
                  <a:pt x="0" y="81250"/>
                </a:cubicBezTo>
                <a:lnTo>
                  <a:pt x="0" y="81250"/>
                </a:lnTo>
                <a:lnTo>
                  <a:pt x="0" y="71083"/>
                </a:lnTo>
                <a:lnTo>
                  <a:pt x="0" y="60917"/>
                </a:lnTo>
                <a:lnTo>
                  <a:pt x="0" y="38083"/>
                </a:lnTo>
                <a:moveTo>
                  <a:pt x="57353" y="38083"/>
                </a:moveTo>
                <a:lnTo>
                  <a:pt x="57353" y="38083"/>
                </a:lnTo>
                <a:cubicBezTo>
                  <a:pt x="57510" y="27306"/>
                  <a:pt x="60118" y="18306"/>
                  <a:pt x="65176" y="11083"/>
                </a:cubicBezTo>
                <a:lnTo>
                  <a:pt x="65176" y="11083"/>
                </a:lnTo>
                <a:lnTo>
                  <a:pt x="65176" y="11083"/>
                </a:lnTo>
                <a:cubicBezTo>
                  <a:pt x="70275" y="3917"/>
                  <a:pt x="76627" y="222"/>
                  <a:pt x="84235" y="0"/>
                </a:cubicBezTo>
                <a:lnTo>
                  <a:pt x="84235" y="0"/>
                </a:lnTo>
                <a:lnTo>
                  <a:pt x="86059" y="0"/>
                </a:lnTo>
                <a:cubicBezTo>
                  <a:pt x="88137" y="0"/>
                  <a:pt x="89843" y="944"/>
                  <a:pt x="91176" y="2833"/>
                </a:cubicBezTo>
                <a:lnTo>
                  <a:pt x="91176" y="2833"/>
                </a:lnTo>
                <a:cubicBezTo>
                  <a:pt x="92510" y="4778"/>
                  <a:pt x="93176" y="7222"/>
                  <a:pt x="93176" y="10167"/>
                </a:cubicBezTo>
                <a:lnTo>
                  <a:pt x="93176" y="10167"/>
                </a:lnTo>
                <a:cubicBezTo>
                  <a:pt x="93176" y="13111"/>
                  <a:pt x="92510" y="15528"/>
                  <a:pt x="91176" y="17417"/>
                </a:cubicBezTo>
                <a:lnTo>
                  <a:pt x="91176" y="17417"/>
                </a:lnTo>
                <a:cubicBezTo>
                  <a:pt x="89843" y="19361"/>
                  <a:pt x="88137" y="20333"/>
                  <a:pt x="86059" y="20333"/>
                </a:cubicBezTo>
                <a:lnTo>
                  <a:pt x="86059" y="20333"/>
                </a:lnTo>
                <a:lnTo>
                  <a:pt x="84235" y="20333"/>
                </a:lnTo>
                <a:cubicBezTo>
                  <a:pt x="80667" y="20556"/>
                  <a:pt x="77686" y="22250"/>
                  <a:pt x="75294" y="25417"/>
                </a:cubicBezTo>
                <a:lnTo>
                  <a:pt x="75294" y="25417"/>
                </a:lnTo>
                <a:cubicBezTo>
                  <a:pt x="73059" y="28806"/>
                  <a:pt x="71863" y="33028"/>
                  <a:pt x="71706" y="38083"/>
                </a:cubicBezTo>
                <a:lnTo>
                  <a:pt x="71706" y="38083"/>
                </a:lnTo>
                <a:lnTo>
                  <a:pt x="71706" y="40667"/>
                </a:lnTo>
                <a:lnTo>
                  <a:pt x="86059" y="40667"/>
                </a:lnTo>
                <a:cubicBezTo>
                  <a:pt x="90059" y="40833"/>
                  <a:pt x="93412" y="42833"/>
                  <a:pt x="96118" y="46667"/>
                </a:cubicBezTo>
                <a:lnTo>
                  <a:pt x="96118" y="46667"/>
                </a:lnTo>
                <a:cubicBezTo>
                  <a:pt x="98784" y="50444"/>
                  <a:pt x="100196" y="55194"/>
                  <a:pt x="100353" y="60917"/>
                </a:cubicBezTo>
                <a:lnTo>
                  <a:pt x="100353" y="60917"/>
                </a:lnTo>
                <a:lnTo>
                  <a:pt x="100353" y="81250"/>
                </a:lnTo>
                <a:cubicBezTo>
                  <a:pt x="100196" y="86972"/>
                  <a:pt x="98784" y="91722"/>
                  <a:pt x="96118" y="95500"/>
                </a:cubicBezTo>
                <a:lnTo>
                  <a:pt x="96118" y="95500"/>
                </a:lnTo>
                <a:cubicBezTo>
                  <a:pt x="93412" y="99333"/>
                  <a:pt x="90059" y="101361"/>
                  <a:pt x="86059" y="101583"/>
                </a:cubicBezTo>
                <a:lnTo>
                  <a:pt x="86059" y="101583"/>
                </a:lnTo>
                <a:lnTo>
                  <a:pt x="71706" y="101583"/>
                </a:lnTo>
                <a:cubicBezTo>
                  <a:pt x="67667" y="101361"/>
                  <a:pt x="64294" y="99333"/>
                  <a:pt x="61588" y="95500"/>
                </a:cubicBezTo>
                <a:lnTo>
                  <a:pt x="61588" y="95500"/>
                </a:lnTo>
                <a:cubicBezTo>
                  <a:pt x="58922" y="91722"/>
                  <a:pt x="57510" y="86972"/>
                  <a:pt x="57353" y="81250"/>
                </a:cubicBezTo>
                <a:lnTo>
                  <a:pt x="57353" y="81250"/>
                </a:lnTo>
                <a:lnTo>
                  <a:pt x="57353" y="71083"/>
                </a:lnTo>
                <a:lnTo>
                  <a:pt x="57353" y="60917"/>
                </a:lnTo>
                <a:lnTo>
                  <a:pt x="57353" y="38083"/>
                </a:lnTo>
              </a:path>
            </a:pathLst>
          </a:custGeom>
          <a:solidFill>
            <a:srgbClr val="B53B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95384-23"/>
          <p:cNvSpPr/>
          <p:nvPr/>
        </p:nvSpPr>
        <p:spPr>
          <a:xfrm>
            <a:off x="792956" y="2010222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B53B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393843-29"/>
          <p:cNvSpPr/>
          <p:nvPr/>
        </p:nvSpPr>
        <p:spPr>
          <a:xfrm>
            <a:off x="2239863" y="2081659"/>
            <a:ext cx="42863" cy="42863"/>
          </a:xfrm>
          <a:prstGeom prst="ellipse">
            <a:avLst/>
          </a:prstGeom>
          <a:solidFill>
            <a:srgbClr val="B8863A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395385-24"/>
          <p:cNvSpPr/>
          <p:nvPr/>
        </p:nvSpPr>
        <p:spPr>
          <a:xfrm>
            <a:off x="2385120" y="2018258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083"/>
                </a:moveTo>
                <a:lnTo>
                  <a:pt x="0" y="14083"/>
                </a:lnTo>
                <a:cubicBezTo>
                  <a:pt x="167" y="10139"/>
                  <a:pt x="1556" y="6833"/>
                  <a:pt x="4167" y="4167"/>
                </a:cubicBezTo>
                <a:lnTo>
                  <a:pt x="4167" y="4167"/>
                </a:lnTo>
                <a:lnTo>
                  <a:pt x="4167" y="4167"/>
                </a:lnTo>
                <a:cubicBezTo>
                  <a:pt x="6833" y="1556"/>
                  <a:pt x="10139" y="167"/>
                  <a:pt x="14083" y="0"/>
                </a:cubicBezTo>
                <a:lnTo>
                  <a:pt x="14083" y="0"/>
                </a:lnTo>
                <a:lnTo>
                  <a:pt x="84417" y="0"/>
                </a:lnTo>
                <a:cubicBezTo>
                  <a:pt x="88361" y="167"/>
                  <a:pt x="91639" y="1556"/>
                  <a:pt x="94250" y="4167"/>
                </a:cubicBezTo>
                <a:lnTo>
                  <a:pt x="94250" y="4167"/>
                </a:lnTo>
                <a:cubicBezTo>
                  <a:pt x="96917" y="6833"/>
                  <a:pt x="98306" y="10139"/>
                  <a:pt x="98417" y="14083"/>
                </a:cubicBezTo>
                <a:lnTo>
                  <a:pt x="98417" y="14083"/>
                </a:lnTo>
                <a:lnTo>
                  <a:pt x="98417" y="84417"/>
                </a:lnTo>
                <a:cubicBezTo>
                  <a:pt x="98306" y="88361"/>
                  <a:pt x="96917" y="91639"/>
                  <a:pt x="94250" y="94250"/>
                </a:cubicBezTo>
                <a:lnTo>
                  <a:pt x="94250" y="94250"/>
                </a:lnTo>
                <a:cubicBezTo>
                  <a:pt x="91639" y="96917"/>
                  <a:pt x="88361" y="98306"/>
                  <a:pt x="84417" y="98417"/>
                </a:cubicBezTo>
                <a:lnTo>
                  <a:pt x="84417" y="98417"/>
                </a:lnTo>
                <a:lnTo>
                  <a:pt x="14083" y="98417"/>
                </a:lnTo>
                <a:cubicBezTo>
                  <a:pt x="10139" y="98306"/>
                  <a:pt x="6833" y="96917"/>
                  <a:pt x="4167" y="94250"/>
                </a:cubicBezTo>
                <a:lnTo>
                  <a:pt x="4167" y="94250"/>
                </a:lnTo>
                <a:cubicBezTo>
                  <a:pt x="1556" y="91639"/>
                  <a:pt x="167" y="88361"/>
                  <a:pt x="0" y="84417"/>
                </a:cubicBezTo>
                <a:lnTo>
                  <a:pt x="0" y="84417"/>
                </a:lnTo>
                <a:lnTo>
                  <a:pt x="0" y="14083"/>
                </a:lnTo>
              </a:path>
            </a:pathLst>
          </a:custGeom>
          <a:solidFill>
            <a:srgbClr val="B53B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395374-16"/>
          <p:cNvSpPr/>
          <p:nvPr/>
        </p:nvSpPr>
        <p:spPr>
          <a:xfrm>
            <a:off x="621506" y="2439740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" y="0"/>
                </a:moveTo>
                <a:lnTo>
                  <a:pt x="6000" y="0"/>
                </a:lnTo>
                <a:cubicBezTo>
                  <a:pt x="4238" y="0"/>
                  <a:pt x="2810" y="667"/>
                  <a:pt x="1714" y="2000"/>
                </a:cubicBezTo>
                <a:lnTo>
                  <a:pt x="1714" y="2000"/>
                </a:lnTo>
                <a:lnTo>
                  <a:pt x="1714" y="2000"/>
                </a:lnTo>
                <a:cubicBezTo>
                  <a:pt x="571" y="3278"/>
                  <a:pt x="0" y="4944"/>
                  <a:pt x="0" y="7000"/>
                </a:cubicBezTo>
                <a:lnTo>
                  <a:pt x="0" y="7000"/>
                </a:lnTo>
                <a:cubicBezTo>
                  <a:pt x="0" y="9056"/>
                  <a:pt x="571" y="10750"/>
                  <a:pt x="1714" y="12083"/>
                </a:cubicBezTo>
                <a:lnTo>
                  <a:pt x="1714" y="12083"/>
                </a:lnTo>
                <a:cubicBezTo>
                  <a:pt x="2810" y="13417"/>
                  <a:pt x="4238" y="14083"/>
                  <a:pt x="6000" y="14083"/>
                </a:cubicBezTo>
                <a:lnTo>
                  <a:pt x="6000" y="14083"/>
                </a:lnTo>
                <a:lnTo>
                  <a:pt x="90429" y="14083"/>
                </a:lnTo>
                <a:cubicBezTo>
                  <a:pt x="92190" y="14083"/>
                  <a:pt x="93619" y="13417"/>
                  <a:pt x="94714" y="12083"/>
                </a:cubicBezTo>
                <a:lnTo>
                  <a:pt x="94714" y="12083"/>
                </a:lnTo>
                <a:cubicBezTo>
                  <a:pt x="95857" y="10750"/>
                  <a:pt x="96429" y="9056"/>
                  <a:pt x="96429" y="7000"/>
                </a:cubicBezTo>
                <a:lnTo>
                  <a:pt x="96429" y="7000"/>
                </a:lnTo>
                <a:cubicBezTo>
                  <a:pt x="96429" y="4944"/>
                  <a:pt x="95857" y="3278"/>
                  <a:pt x="94714" y="2000"/>
                </a:cubicBezTo>
                <a:lnTo>
                  <a:pt x="94714" y="2000"/>
                </a:lnTo>
                <a:cubicBezTo>
                  <a:pt x="93619" y="667"/>
                  <a:pt x="92190" y="0"/>
                  <a:pt x="90429" y="0"/>
                </a:cubicBezTo>
                <a:lnTo>
                  <a:pt x="90429" y="0"/>
                </a:lnTo>
                <a:lnTo>
                  <a:pt x="6000" y="0"/>
                </a:lnTo>
                <a:moveTo>
                  <a:pt x="6000" y="84417"/>
                </a:moveTo>
                <a:lnTo>
                  <a:pt x="6000" y="84417"/>
                </a:lnTo>
                <a:cubicBezTo>
                  <a:pt x="4238" y="84417"/>
                  <a:pt x="2810" y="85056"/>
                  <a:pt x="1714" y="86333"/>
                </a:cubicBezTo>
                <a:lnTo>
                  <a:pt x="1714" y="86333"/>
                </a:lnTo>
                <a:lnTo>
                  <a:pt x="1714" y="86333"/>
                </a:lnTo>
                <a:cubicBezTo>
                  <a:pt x="571" y="87667"/>
                  <a:pt x="0" y="89361"/>
                  <a:pt x="0" y="91417"/>
                </a:cubicBezTo>
                <a:lnTo>
                  <a:pt x="0" y="91417"/>
                </a:lnTo>
                <a:cubicBezTo>
                  <a:pt x="0" y="93472"/>
                  <a:pt x="571" y="95167"/>
                  <a:pt x="1714" y="96500"/>
                </a:cubicBezTo>
                <a:lnTo>
                  <a:pt x="1714" y="96500"/>
                </a:lnTo>
                <a:cubicBezTo>
                  <a:pt x="2810" y="97778"/>
                  <a:pt x="4238" y="98417"/>
                  <a:pt x="6000" y="98417"/>
                </a:cubicBezTo>
                <a:lnTo>
                  <a:pt x="6000" y="98417"/>
                </a:lnTo>
                <a:lnTo>
                  <a:pt x="18071" y="98417"/>
                </a:lnTo>
                <a:lnTo>
                  <a:pt x="30143" y="98417"/>
                </a:lnTo>
                <a:lnTo>
                  <a:pt x="30143" y="70333"/>
                </a:lnTo>
                <a:cubicBezTo>
                  <a:pt x="30286" y="64333"/>
                  <a:pt x="32048" y="59333"/>
                  <a:pt x="35429" y="55333"/>
                </a:cubicBezTo>
                <a:lnTo>
                  <a:pt x="35429" y="55333"/>
                </a:lnTo>
                <a:cubicBezTo>
                  <a:pt x="38810" y="51389"/>
                  <a:pt x="43071" y="49361"/>
                  <a:pt x="48214" y="49250"/>
                </a:cubicBezTo>
                <a:lnTo>
                  <a:pt x="48214" y="49250"/>
                </a:lnTo>
                <a:cubicBezTo>
                  <a:pt x="53357" y="49361"/>
                  <a:pt x="57619" y="51389"/>
                  <a:pt x="61000" y="55333"/>
                </a:cubicBezTo>
                <a:lnTo>
                  <a:pt x="61000" y="55333"/>
                </a:lnTo>
                <a:cubicBezTo>
                  <a:pt x="64381" y="59333"/>
                  <a:pt x="66143" y="64333"/>
                  <a:pt x="66286" y="70333"/>
                </a:cubicBezTo>
                <a:lnTo>
                  <a:pt x="66286" y="70333"/>
                </a:lnTo>
                <a:lnTo>
                  <a:pt x="66286" y="98417"/>
                </a:lnTo>
                <a:lnTo>
                  <a:pt x="78357" y="98417"/>
                </a:lnTo>
                <a:lnTo>
                  <a:pt x="90429" y="98417"/>
                </a:lnTo>
                <a:cubicBezTo>
                  <a:pt x="92190" y="98417"/>
                  <a:pt x="93619" y="97778"/>
                  <a:pt x="94714" y="96500"/>
                </a:cubicBezTo>
                <a:lnTo>
                  <a:pt x="94714" y="96500"/>
                </a:lnTo>
                <a:cubicBezTo>
                  <a:pt x="95857" y="95167"/>
                  <a:pt x="96429" y="93472"/>
                  <a:pt x="96429" y="91417"/>
                </a:cubicBezTo>
                <a:lnTo>
                  <a:pt x="96429" y="91417"/>
                </a:lnTo>
                <a:cubicBezTo>
                  <a:pt x="96429" y="89361"/>
                  <a:pt x="95857" y="87667"/>
                  <a:pt x="94714" y="86333"/>
                </a:cubicBezTo>
                <a:lnTo>
                  <a:pt x="94714" y="86333"/>
                </a:lnTo>
                <a:cubicBezTo>
                  <a:pt x="93619" y="85056"/>
                  <a:pt x="92190" y="84417"/>
                  <a:pt x="90429" y="84417"/>
                </a:cubicBezTo>
                <a:lnTo>
                  <a:pt x="90429" y="84417"/>
                </a:lnTo>
                <a:lnTo>
                  <a:pt x="90429" y="21083"/>
                </a:lnTo>
                <a:lnTo>
                  <a:pt x="6000" y="21083"/>
                </a:lnTo>
                <a:lnTo>
                  <a:pt x="6000" y="84417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393789-13"/>
          <p:cNvSpPr/>
          <p:nvPr/>
        </p:nvSpPr>
        <p:spPr>
          <a:xfrm>
            <a:off x="607219" y="3636169"/>
            <a:ext cx="3614738" cy="671513"/>
          </a:xfrm>
          <a:prstGeom prst="roundRect">
            <a:avLst>
              <a:gd name="adj" fmla="val 17021"/>
            </a:avLst>
          </a:prstGeom>
          <a:solidFill>
            <a:srgbClr val="A07846">
              <a:alpha val="10000"/>
            </a:srgbClr>
          </a:solidFill>
          <a:ln w="7144" algn="in">
            <a:solidFill>
              <a:srgbClr val="B8863A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6" name="el-1785511395381-20"/>
          <p:cNvSpPr/>
          <p:nvPr/>
        </p:nvSpPr>
        <p:spPr>
          <a:xfrm>
            <a:off x="757238" y="3793331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273"/>
                </a:moveTo>
                <a:lnTo>
                  <a:pt x="0" y="10273"/>
                </a:lnTo>
                <a:lnTo>
                  <a:pt x="0" y="20455"/>
                </a:lnTo>
                <a:cubicBezTo>
                  <a:pt x="0" y="22455"/>
                  <a:pt x="500" y="24091"/>
                  <a:pt x="1500" y="25364"/>
                </a:cubicBezTo>
                <a:lnTo>
                  <a:pt x="1500" y="25364"/>
                </a:lnTo>
                <a:cubicBezTo>
                  <a:pt x="2500" y="26636"/>
                  <a:pt x="3786" y="27273"/>
                  <a:pt x="5357" y="27273"/>
                </a:cubicBezTo>
                <a:lnTo>
                  <a:pt x="5357" y="27273"/>
                </a:lnTo>
                <a:lnTo>
                  <a:pt x="8071" y="27273"/>
                </a:lnTo>
                <a:lnTo>
                  <a:pt x="16071" y="27273"/>
                </a:lnTo>
                <a:lnTo>
                  <a:pt x="16071" y="10273"/>
                </a:lnTo>
                <a:cubicBezTo>
                  <a:pt x="15976" y="7424"/>
                  <a:pt x="15190" y="5000"/>
                  <a:pt x="13714" y="3000"/>
                </a:cubicBezTo>
                <a:lnTo>
                  <a:pt x="13714" y="3000"/>
                </a:lnTo>
                <a:cubicBezTo>
                  <a:pt x="12143" y="1121"/>
                  <a:pt x="10262" y="121"/>
                  <a:pt x="8071" y="0"/>
                </a:cubicBezTo>
                <a:lnTo>
                  <a:pt x="8071" y="0"/>
                </a:lnTo>
                <a:cubicBezTo>
                  <a:pt x="5833" y="121"/>
                  <a:pt x="3929" y="1121"/>
                  <a:pt x="2357" y="3000"/>
                </a:cubicBezTo>
                <a:lnTo>
                  <a:pt x="2357" y="3000"/>
                </a:lnTo>
                <a:cubicBezTo>
                  <a:pt x="881" y="5000"/>
                  <a:pt x="95" y="7424"/>
                  <a:pt x="0" y="10273"/>
                </a:cubicBezTo>
                <a:lnTo>
                  <a:pt x="0" y="10273"/>
                </a:lnTo>
                <a:moveTo>
                  <a:pt x="18786" y="0"/>
                </a:moveTo>
                <a:lnTo>
                  <a:pt x="18786" y="0"/>
                </a:lnTo>
                <a:cubicBezTo>
                  <a:pt x="20548" y="2970"/>
                  <a:pt x="21429" y="6394"/>
                  <a:pt x="21429" y="10273"/>
                </a:cubicBezTo>
                <a:lnTo>
                  <a:pt x="21429" y="10273"/>
                </a:lnTo>
                <a:lnTo>
                  <a:pt x="21429" y="75000"/>
                </a:lnTo>
                <a:cubicBezTo>
                  <a:pt x="21524" y="78818"/>
                  <a:pt x="22595" y="82000"/>
                  <a:pt x="24643" y="84545"/>
                </a:cubicBezTo>
                <a:lnTo>
                  <a:pt x="24643" y="84545"/>
                </a:lnTo>
                <a:cubicBezTo>
                  <a:pt x="26643" y="87152"/>
                  <a:pt x="29143" y="88515"/>
                  <a:pt x="32143" y="88636"/>
                </a:cubicBezTo>
                <a:lnTo>
                  <a:pt x="32143" y="88636"/>
                </a:lnTo>
                <a:cubicBezTo>
                  <a:pt x="35143" y="88515"/>
                  <a:pt x="37643" y="87152"/>
                  <a:pt x="39643" y="84545"/>
                </a:cubicBezTo>
                <a:lnTo>
                  <a:pt x="39643" y="84545"/>
                </a:lnTo>
                <a:cubicBezTo>
                  <a:pt x="41690" y="82000"/>
                  <a:pt x="42762" y="78818"/>
                  <a:pt x="42857" y="75000"/>
                </a:cubicBezTo>
                <a:lnTo>
                  <a:pt x="42857" y="75000"/>
                </a:lnTo>
                <a:lnTo>
                  <a:pt x="42857" y="73909"/>
                </a:lnTo>
                <a:cubicBezTo>
                  <a:pt x="42952" y="70394"/>
                  <a:pt x="43905" y="67424"/>
                  <a:pt x="45714" y="65000"/>
                </a:cubicBezTo>
                <a:lnTo>
                  <a:pt x="45714" y="65000"/>
                </a:lnTo>
                <a:cubicBezTo>
                  <a:pt x="47619" y="62697"/>
                  <a:pt x="49952" y="61485"/>
                  <a:pt x="52714" y="61364"/>
                </a:cubicBezTo>
                <a:lnTo>
                  <a:pt x="52714" y="61364"/>
                </a:lnTo>
                <a:lnTo>
                  <a:pt x="80357" y="61364"/>
                </a:lnTo>
                <a:lnTo>
                  <a:pt x="80357" y="20455"/>
                </a:lnTo>
                <a:cubicBezTo>
                  <a:pt x="80262" y="14636"/>
                  <a:pt x="78690" y="9818"/>
                  <a:pt x="75643" y="6000"/>
                </a:cubicBezTo>
                <a:lnTo>
                  <a:pt x="75643" y="6000"/>
                </a:lnTo>
                <a:cubicBezTo>
                  <a:pt x="72643" y="2121"/>
                  <a:pt x="68857" y="121"/>
                  <a:pt x="64286" y="0"/>
                </a:cubicBezTo>
                <a:lnTo>
                  <a:pt x="64286" y="0"/>
                </a:lnTo>
                <a:lnTo>
                  <a:pt x="18786" y="0"/>
                </a:lnTo>
                <a:moveTo>
                  <a:pt x="77714" y="95455"/>
                </a:moveTo>
                <a:lnTo>
                  <a:pt x="77714" y="95455"/>
                </a:lnTo>
                <a:cubicBezTo>
                  <a:pt x="83048" y="95333"/>
                  <a:pt x="87452" y="93000"/>
                  <a:pt x="90929" y="88455"/>
                </a:cubicBezTo>
                <a:lnTo>
                  <a:pt x="90929" y="88455"/>
                </a:lnTo>
                <a:lnTo>
                  <a:pt x="90929" y="88455"/>
                </a:lnTo>
                <a:cubicBezTo>
                  <a:pt x="94500" y="84030"/>
                  <a:pt x="96333" y="78424"/>
                  <a:pt x="96429" y="71636"/>
                </a:cubicBezTo>
                <a:lnTo>
                  <a:pt x="96429" y="71636"/>
                </a:lnTo>
                <a:cubicBezTo>
                  <a:pt x="96333" y="69455"/>
                  <a:pt x="95452" y="68303"/>
                  <a:pt x="93786" y="68182"/>
                </a:cubicBezTo>
                <a:lnTo>
                  <a:pt x="93786" y="68182"/>
                </a:lnTo>
                <a:lnTo>
                  <a:pt x="52714" y="68182"/>
                </a:lnTo>
                <a:cubicBezTo>
                  <a:pt x="49952" y="68485"/>
                  <a:pt x="48452" y="70394"/>
                  <a:pt x="48214" y="73909"/>
                </a:cubicBezTo>
                <a:lnTo>
                  <a:pt x="48214" y="73909"/>
                </a:lnTo>
                <a:lnTo>
                  <a:pt x="48214" y="75000"/>
                </a:lnTo>
                <a:cubicBezTo>
                  <a:pt x="48119" y="80818"/>
                  <a:pt x="46548" y="85636"/>
                  <a:pt x="43500" y="89455"/>
                </a:cubicBezTo>
                <a:lnTo>
                  <a:pt x="43500" y="89455"/>
                </a:lnTo>
                <a:cubicBezTo>
                  <a:pt x="40500" y="93333"/>
                  <a:pt x="36714" y="95333"/>
                  <a:pt x="32143" y="95455"/>
                </a:cubicBezTo>
                <a:lnTo>
                  <a:pt x="32143" y="95455"/>
                </a:lnTo>
                <a:lnTo>
                  <a:pt x="61643" y="95455"/>
                </a:lnTo>
                <a:lnTo>
                  <a:pt x="77714" y="95455"/>
                </a:lnTo>
              </a:path>
            </a:pathLst>
          </a:custGeom>
          <a:solidFill>
            <a:srgbClr val="7A5A3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393773-11"/>
          <p:cNvSpPr/>
          <p:nvPr/>
        </p:nvSpPr>
        <p:spPr>
          <a:xfrm>
            <a:off x="4714875" y="1414463"/>
            <a:ext cx="4029075" cy="3071813"/>
          </a:xfrm>
          <a:prstGeom prst="roundRect">
            <a:avLst>
              <a:gd name="adj" fmla="val 4961"/>
            </a:avLst>
          </a:prstGeom>
          <a:solidFill>
            <a:srgbClr val="FFFCF5">
              <a:alpha val="50000"/>
            </a:srgbClr>
          </a:solidFill>
          <a:ln w="7144" algn="in">
            <a:solidFill>
              <a:srgbClr val="C8AA82">
                <a:alpha val="25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785028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5511395376-17"/>
          <p:cNvSpPr/>
          <p:nvPr/>
        </p:nvSpPr>
        <p:spPr>
          <a:xfrm>
            <a:off x="4936331" y="1621616"/>
            <a:ext cx="128588" cy="128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286" y="48214"/>
                </a:moveTo>
                <a:lnTo>
                  <a:pt x="66286" y="48214"/>
                </a:lnTo>
                <a:cubicBezTo>
                  <a:pt x="66286" y="52357"/>
                  <a:pt x="66095" y="56381"/>
                  <a:pt x="65714" y="60286"/>
                </a:cubicBezTo>
                <a:lnTo>
                  <a:pt x="65714" y="60286"/>
                </a:lnTo>
                <a:lnTo>
                  <a:pt x="30714" y="60286"/>
                </a:lnTo>
                <a:cubicBezTo>
                  <a:pt x="30333" y="56381"/>
                  <a:pt x="30143" y="52357"/>
                  <a:pt x="30143" y="48214"/>
                </a:cubicBezTo>
                <a:lnTo>
                  <a:pt x="30143" y="48214"/>
                </a:lnTo>
                <a:cubicBezTo>
                  <a:pt x="30143" y="44071"/>
                  <a:pt x="30333" y="40048"/>
                  <a:pt x="30714" y="36143"/>
                </a:cubicBezTo>
                <a:lnTo>
                  <a:pt x="30714" y="36143"/>
                </a:lnTo>
                <a:lnTo>
                  <a:pt x="65714" y="36143"/>
                </a:lnTo>
                <a:cubicBezTo>
                  <a:pt x="66095" y="40048"/>
                  <a:pt x="66286" y="44071"/>
                  <a:pt x="66286" y="48214"/>
                </a:cubicBezTo>
                <a:lnTo>
                  <a:pt x="66286" y="48214"/>
                </a:lnTo>
                <a:moveTo>
                  <a:pt x="71786" y="36143"/>
                </a:moveTo>
                <a:lnTo>
                  <a:pt x="71786" y="36143"/>
                </a:lnTo>
                <a:lnTo>
                  <a:pt x="94929" y="36143"/>
                </a:lnTo>
                <a:cubicBezTo>
                  <a:pt x="95929" y="40048"/>
                  <a:pt x="96429" y="44071"/>
                  <a:pt x="96429" y="48214"/>
                </a:cubicBezTo>
                <a:lnTo>
                  <a:pt x="96429" y="48214"/>
                </a:lnTo>
                <a:cubicBezTo>
                  <a:pt x="96429" y="52357"/>
                  <a:pt x="95929" y="56381"/>
                  <a:pt x="94929" y="60286"/>
                </a:cubicBezTo>
                <a:lnTo>
                  <a:pt x="94929" y="60286"/>
                </a:lnTo>
                <a:lnTo>
                  <a:pt x="71786" y="60286"/>
                </a:lnTo>
                <a:cubicBezTo>
                  <a:pt x="72167" y="56381"/>
                  <a:pt x="72357" y="52357"/>
                  <a:pt x="72357" y="48214"/>
                </a:cubicBezTo>
                <a:lnTo>
                  <a:pt x="72357" y="48214"/>
                </a:lnTo>
                <a:cubicBezTo>
                  <a:pt x="72357" y="44071"/>
                  <a:pt x="72167" y="40048"/>
                  <a:pt x="71786" y="36143"/>
                </a:cubicBezTo>
                <a:lnTo>
                  <a:pt x="71786" y="36143"/>
                </a:lnTo>
                <a:moveTo>
                  <a:pt x="92857" y="30143"/>
                </a:moveTo>
                <a:lnTo>
                  <a:pt x="92857" y="30143"/>
                </a:lnTo>
                <a:lnTo>
                  <a:pt x="71000" y="30143"/>
                </a:lnTo>
                <a:cubicBezTo>
                  <a:pt x="69000" y="17857"/>
                  <a:pt x="65476" y="8310"/>
                  <a:pt x="60429" y="1500"/>
                </a:cubicBezTo>
                <a:lnTo>
                  <a:pt x="60429" y="1500"/>
                </a:lnTo>
                <a:cubicBezTo>
                  <a:pt x="68000" y="3643"/>
                  <a:pt x="74595" y="7167"/>
                  <a:pt x="80214" y="12071"/>
                </a:cubicBezTo>
                <a:lnTo>
                  <a:pt x="80214" y="12071"/>
                </a:lnTo>
                <a:cubicBezTo>
                  <a:pt x="85738" y="17071"/>
                  <a:pt x="89952" y="23095"/>
                  <a:pt x="92857" y="30143"/>
                </a:cubicBezTo>
                <a:lnTo>
                  <a:pt x="92857" y="30143"/>
                </a:lnTo>
                <a:moveTo>
                  <a:pt x="64786" y="30143"/>
                </a:moveTo>
                <a:lnTo>
                  <a:pt x="64786" y="30143"/>
                </a:lnTo>
                <a:lnTo>
                  <a:pt x="31643" y="30143"/>
                </a:lnTo>
                <a:cubicBezTo>
                  <a:pt x="32786" y="23238"/>
                  <a:pt x="34476" y="17286"/>
                  <a:pt x="36714" y="12286"/>
                </a:cubicBezTo>
                <a:lnTo>
                  <a:pt x="36714" y="12286"/>
                </a:lnTo>
                <a:cubicBezTo>
                  <a:pt x="38714" y="7857"/>
                  <a:pt x="40786" y="4643"/>
                  <a:pt x="42929" y="2643"/>
                </a:cubicBezTo>
                <a:lnTo>
                  <a:pt x="42929" y="2643"/>
                </a:lnTo>
                <a:cubicBezTo>
                  <a:pt x="45071" y="786"/>
                  <a:pt x="46833" y="-95"/>
                  <a:pt x="48214" y="0"/>
                </a:cubicBezTo>
                <a:lnTo>
                  <a:pt x="48214" y="0"/>
                </a:lnTo>
                <a:cubicBezTo>
                  <a:pt x="49595" y="-95"/>
                  <a:pt x="51357" y="786"/>
                  <a:pt x="53500" y="2643"/>
                </a:cubicBezTo>
                <a:lnTo>
                  <a:pt x="53500" y="2643"/>
                </a:lnTo>
                <a:cubicBezTo>
                  <a:pt x="55643" y="4643"/>
                  <a:pt x="57714" y="7857"/>
                  <a:pt x="59714" y="12286"/>
                </a:cubicBezTo>
                <a:lnTo>
                  <a:pt x="59714" y="12286"/>
                </a:lnTo>
                <a:cubicBezTo>
                  <a:pt x="61952" y="17286"/>
                  <a:pt x="63643" y="23238"/>
                  <a:pt x="64786" y="30143"/>
                </a:cubicBezTo>
                <a:lnTo>
                  <a:pt x="64786" y="30143"/>
                </a:lnTo>
                <a:moveTo>
                  <a:pt x="25429" y="30143"/>
                </a:moveTo>
                <a:lnTo>
                  <a:pt x="25429" y="30143"/>
                </a:lnTo>
                <a:lnTo>
                  <a:pt x="3571" y="30143"/>
                </a:lnTo>
                <a:cubicBezTo>
                  <a:pt x="6476" y="23095"/>
                  <a:pt x="10690" y="17071"/>
                  <a:pt x="16214" y="12071"/>
                </a:cubicBezTo>
                <a:lnTo>
                  <a:pt x="16214" y="12071"/>
                </a:lnTo>
                <a:cubicBezTo>
                  <a:pt x="21833" y="7167"/>
                  <a:pt x="28429" y="3643"/>
                  <a:pt x="36000" y="1500"/>
                </a:cubicBezTo>
                <a:lnTo>
                  <a:pt x="36000" y="1500"/>
                </a:lnTo>
                <a:cubicBezTo>
                  <a:pt x="30952" y="8310"/>
                  <a:pt x="27429" y="17857"/>
                  <a:pt x="25429" y="30143"/>
                </a:cubicBezTo>
                <a:lnTo>
                  <a:pt x="25429" y="30143"/>
                </a:lnTo>
                <a:moveTo>
                  <a:pt x="1500" y="36143"/>
                </a:moveTo>
                <a:lnTo>
                  <a:pt x="1500" y="36143"/>
                </a:lnTo>
                <a:lnTo>
                  <a:pt x="24643" y="36143"/>
                </a:lnTo>
                <a:cubicBezTo>
                  <a:pt x="24310" y="40048"/>
                  <a:pt x="24143" y="44071"/>
                  <a:pt x="24143" y="48214"/>
                </a:cubicBezTo>
                <a:lnTo>
                  <a:pt x="24143" y="48214"/>
                </a:lnTo>
                <a:cubicBezTo>
                  <a:pt x="24143" y="52357"/>
                  <a:pt x="24310" y="56381"/>
                  <a:pt x="24643" y="60286"/>
                </a:cubicBezTo>
                <a:lnTo>
                  <a:pt x="24643" y="60286"/>
                </a:lnTo>
                <a:lnTo>
                  <a:pt x="1500" y="60286"/>
                </a:lnTo>
                <a:cubicBezTo>
                  <a:pt x="500" y="56381"/>
                  <a:pt x="0" y="52357"/>
                  <a:pt x="0" y="48214"/>
                </a:cubicBezTo>
                <a:lnTo>
                  <a:pt x="0" y="48214"/>
                </a:lnTo>
                <a:cubicBezTo>
                  <a:pt x="0" y="44071"/>
                  <a:pt x="500" y="40048"/>
                  <a:pt x="1500" y="36143"/>
                </a:cubicBezTo>
                <a:lnTo>
                  <a:pt x="1500" y="36143"/>
                </a:lnTo>
                <a:moveTo>
                  <a:pt x="36714" y="84214"/>
                </a:moveTo>
                <a:lnTo>
                  <a:pt x="36714" y="84214"/>
                </a:lnTo>
                <a:cubicBezTo>
                  <a:pt x="34476" y="79167"/>
                  <a:pt x="32786" y="73190"/>
                  <a:pt x="31643" y="66286"/>
                </a:cubicBezTo>
                <a:lnTo>
                  <a:pt x="31643" y="66286"/>
                </a:lnTo>
                <a:lnTo>
                  <a:pt x="64786" y="66286"/>
                </a:lnTo>
                <a:cubicBezTo>
                  <a:pt x="63643" y="73190"/>
                  <a:pt x="61952" y="79167"/>
                  <a:pt x="59714" y="84214"/>
                </a:cubicBezTo>
                <a:lnTo>
                  <a:pt x="59714" y="84214"/>
                </a:lnTo>
                <a:cubicBezTo>
                  <a:pt x="57714" y="88595"/>
                  <a:pt x="55643" y="91786"/>
                  <a:pt x="53500" y="93786"/>
                </a:cubicBezTo>
                <a:lnTo>
                  <a:pt x="53500" y="93786"/>
                </a:lnTo>
                <a:cubicBezTo>
                  <a:pt x="51357" y="95690"/>
                  <a:pt x="49595" y="96571"/>
                  <a:pt x="48214" y="96429"/>
                </a:cubicBezTo>
                <a:lnTo>
                  <a:pt x="48214" y="96429"/>
                </a:lnTo>
                <a:cubicBezTo>
                  <a:pt x="46833" y="96571"/>
                  <a:pt x="45071" y="95690"/>
                  <a:pt x="42929" y="93786"/>
                </a:cubicBezTo>
                <a:lnTo>
                  <a:pt x="42929" y="93786"/>
                </a:lnTo>
                <a:cubicBezTo>
                  <a:pt x="40786" y="91786"/>
                  <a:pt x="38714" y="88595"/>
                  <a:pt x="36714" y="84214"/>
                </a:cubicBezTo>
                <a:lnTo>
                  <a:pt x="36714" y="84214"/>
                </a:lnTo>
                <a:moveTo>
                  <a:pt x="25429" y="66286"/>
                </a:moveTo>
                <a:lnTo>
                  <a:pt x="25429" y="66286"/>
                </a:lnTo>
                <a:cubicBezTo>
                  <a:pt x="27429" y="78619"/>
                  <a:pt x="30952" y="88167"/>
                  <a:pt x="36000" y="94929"/>
                </a:cubicBezTo>
                <a:lnTo>
                  <a:pt x="36000" y="94929"/>
                </a:lnTo>
                <a:cubicBezTo>
                  <a:pt x="28429" y="92786"/>
                  <a:pt x="21833" y="89262"/>
                  <a:pt x="16214" y="84357"/>
                </a:cubicBezTo>
                <a:lnTo>
                  <a:pt x="16214" y="84357"/>
                </a:lnTo>
                <a:cubicBezTo>
                  <a:pt x="10690" y="79357"/>
                  <a:pt x="6476" y="73333"/>
                  <a:pt x="3571" y="66286"/>
                </a:cubicBezTo>
                <a:lnTo>
                  <a:pt x="3571" y="66286"/>
                </a:lnTo>
                <a:lnTo>
                  <a:pt x="25429" y="66286"/>
                </a:lnTo>
                <a:moveTo>
                  <a:pt x="92857" y="66286"/>
                </a:moveTo>
                <a:lnTo>
                  <a:pt x="92857" y="66286"/>
                </a:lnTo>
                <a:cubicBezTo>
                  <a:pt x="89952" y="73333"/>
                  <a:pt x="85738" y="79357"/>
                  <a:pt x="80214" y="84357"/>
                </a:cubicBezTo>
                <a:lnTo>
                  <a:pt x="80214" y="84357"/>
                </a:lnTo>
                <a:lnTo>
                  <a:pt x="80214" y="84357"/>
                </a:lnTo>
                <a:cubicBezTo>
                  <a:pt x="74595" y="89262"/>
                  <a:pt x="68071" y="92786"/>
                  <a:pt x="60643" y="94929"/>
                </a:cubicBezTo>
                <a:lnTo>
                  <a:pt x="60643" y="94929"/>
                </a:lnTo>
                <a:cubicBezTo>
                  <a:pt x="65548" y="88167"/>
                  <a:pt x="69000" y="78619"/>
                  <a:pt x="71000" y="66286"/>
                </a:cubicBezTo>
                <a:lnTo>
                  <a:pt x="71000" y="66286"/>
                </a:lnTo>
                <a:lnTo>
                  <a:pt x="92857" y="66286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395378-18"/>
          <p:cNvSpPr/>
          <p:nvPr/>
        </p:nvSpPr>
        <p:spPr>
          <a:xfrm>
            <a:off x="4936331" y="2407444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8357"/>
                </a:moveTo>
                <a:lnTo>
                  <a:pt x="0" y="88357"/>
                </a:lnTo>
                <a:cubicBezTo>
                  <a:pt x="238" y="90595"/>
                  <a:pt x="1238" y="92524"/>
                  <a:pt x="3000" y="94143"/>
                </a:cubicBezTo>
                <a:lnTo>
                  <a:pt x="3000" y="94143"/>
                </a:lnTo>
                <a:lnTo>
                  <a:pt x="3000" y="94143"/>
                </a:lnTo>
                <a:cubicBezTo>
                  <a:pt x="4619" y="95667"/>
                  <a:pt x="6643" y="96429"/>
                  <a:pt x="9071" y="96429"/>
                </a:cubicBezTo>
                <a:lnTo>
                  <a:pt x="9071" y="96429"/>
                </a:lnTo>
                <a:lnTo>
                  <a:pt x="27143" y="96429"/>
                </a:lnTo>
                <a:lnTo>
                  <a:pt x="87357" y="96429"/>
                </a:lnTo>
                <a:cubicBezTo>
                  <a:pt x="89881" y="96286"/>
                  <a:pt x="92024" y="95405"/>
                  <a:pt x="93786" y="93786"/>
                </a:cubicBezTo>
                <a:lnTo>
                  <a:pt x="93786" y="93786"/>
                </a:lnTo>
                <a:cubicBezTo>
                  <a:pt x="95405" y="92024"/>
                  <a:pt x="96286" y="89881"/>
                  <a:pt x="96429" y="87357"/>
                </a:cubicBezTo>
                <a:lnTo>
                  <a:pt x="96429" y="87357"/>
                </a:lnTo>
                <a:lnTo>
                  <a:pt x="96429" y="69286"/>
                </a:lnTo>
                <a:cubicBezTo>
                  <a:pt x="96286" y="66810"/>
                  <a:pt x="95405" y="64690"/>
                  <a:pt x="93786" y="62929"/>
                </a:cubicBezTo>
                <a:lnTo>
                  <a:pt x="93786" y="62929"/>
                </a:lnTo>
                <a:cubicBezTo>
                  <a:pt x="92024" y="61262"/>
                  <a:pt x="89881" y="60381"/>
                  <a:pt x="87357" y="60286"/>
                </a:cubicBezTo>
                <a:lnTo>
                  <a:pt x="87357" y="60286"/>
                </a:lnTo>
                <a:lnTo>
                  <a:pt x="78357" y="60286"/>
                </a:lnTo>
                <a:lnTo>
                  <a:pt x="78357" y="75357"/>
                </a:lnTo>
                <a:cubicBezTo>
                  <a:pt x="78214" y="77214"/>
                  <a:pt x="77214" y="78214"/>
                  <a:pt x="75357" y="78357"/>
                </a:cubicBezTo>
                <a:lnTo>
                  <a:pt x="75357" y="78357"/>
                </a:lnTo>
                <a:cubicBezTo>
                  <a:pt x="73452" y="78214"/>
                  <a:pt x="72452" y="77214"/>
                  <a:pt x="72357" y="75357"/>
                </a:cubicBezTo>
                <a:lnTo>
                  <a:pt x="72357" y="75357"/>
                </a:lnTo>
                <a:lnTo>
                  <a:pt x="72357" y="60286"/>
                </a:lnTo>
                <a:lnTo>
                  <a:pt x="60286" y="60286"/>
                </a:lnTo>
                <a:lnTo>
                  <a:pt x="60286" y="75357"/>
                </a:lnTo>
                <a:cubicBezTo>
                  <a:pt x="60143" y="77214"/>
                  <a:pt x="59143" y="78214"/>
                  <a:pt x="57286" y="78357"/>
                </a:cubicBezTo>
                <a:lnTo>
                  <a:pt x="57286" y="78357"/>
                </a:lnTo>
                <a:cubicBezTo>
                  <a:pt x="55381" y="78214"/>
                  <a:pt x="54357" y="77214"/>
                  <a:pt x="54214" y="75357"/>
                </a:cubicBezTo>
                <a:lnTo>
                  <a:pt x="54214" y="75357"/>
                </a:lnTo>
                <a:lnTo>
                  <a:pt x="54214" y="60286"/>
                </a:lnTo>
                <a:lnTo>
                  <a:pt x="42214" y="60286"/>
                </a:lnTo>
                <a:lnTo>
                  <a:pt x="42214" y="75357"/>
                </a:lnTo>
                <a:cubicBezTo>
                  <a:pt x="42071" y="77214"/>
                  <a:pt x="41048" y="78214"/>
                  <a:pt x="39143" y="78357"/>
                </a:cubicBezTo>
                <a:lnTo>
                  <a:pt x="39143" y="78357"/>
                </a:lnTo>
                <a:cubicBezTo>
                  <a:pt x="37286" y="78214"/>
                  <a:pt x="36286" y="77214"/>
                  <a:pt x="36143" y="75357"/>
                </a:cubicBezTo>
                <a:lnTo>
                  <a:pt x="36143" y="75357"/>
                </a:lnTo>
                <a:lnTo>
                  <a:pt x="36143" y="60286"/>
                </a:lnTo>
                <a:lnTo>
                  <a:pt x="21071" y="60286"/>
                </a:lnTo>
                <a:cubicBezTo>
                  <a:pt x="19214" y="60143"/>
                  <a:pt x="18214" y="59143"/>
                  <a:pt x="18071" y="57286"/>
                </a:cubicBezTo>
                <a:lnTo>
                  <a:pt x="18071" y="57286"/>
                </a:lnTo>
                <a:cubicBezTo>
                  <a:pt x="18214" y="55381"/>
                  <a:pt x="19214" y="54357"/>
                  <a:pt x="21071" y="54214"/>
                </a:cubicBezTo>
                <a:lnTo>
                  <a:pt x="21071" y="54214"/>
                </a:lnTo>
                <a:lnTo>
                  <a:pt x="36143" y="54214"/>
                </a:lnTo>
                <a:lnTo>
                  <a:pt x="36143" y="42214"/>
                </a:lnTo>
                <a:lnTo>
                  <a:pt x="21071" y="42214"/>
                </a:lnTo>
                <a:cubicBezTo>
                  <a:pt x="19214" y="42071"/>
                  <a:pt x="18214" y="41048"/>
                  <a:pt x="18071" y="39143"/>
                </a:cubicBezTo>
                <a:lnTo>
                  <a:pt x="18071" y="39143"/>
                </a:lnTo>
                <a:cubicBezTo>
                  <a:pt x="18214" y="37286"/>
                  <a:pt x="19214" y="36286"/>
                  <a:pt x="21071" y="36143"/>
                </a:cubicBezTo>
                <a:lnTo>
                  <a:pt x="21071" y="36143"/>
                </a:lnTo>
                <a:lnTo>
                  <a:pt x="36143" y="36143"/>
                </a:lnTo>
                <a:lnTo>
                  <a:pt x="36143" y="24143"/>
                </a:lnTo>
                <a:lnTo>
                  <a:pt x="21071" y="24143"/>
                </a:lnTo>
                <a:cubicBezTo>
                  <a:pt x="19214" y="24000"/>
                  <a:pt x="18214" y="22976"/>
                  <a:pt x="18071" y="21071"/>
                </a:cubicBezTo>
                <a:lnTo>
                  <a:pt x="18071" y="21071"/>
                </a:lnTo>
                <a:cubicBezTo>
                  <a:pt x="18214" y="19214"/>
                  <a:pt x="19214" y="18214"/>
                  <a:pt x="21071" y="18071"/>
                </a:cubicBezTo>
                <a:lnTo>
                  <a:pt x="21071" y="18071"/>
                </a:lnTo>
                <a:lnTo>
                  <a:pt x="36143" y="18071"/>
                </a:lnTo>
                <a:lnTo>
                  <a:pt x="36143" y="9071"/>
                </a:lnTo>
                <a:cubicBezTo>
                  <a:pt x="36048" y="6548"/>
                  <a:pt x="35167" y="4405"/>
                  <a:pt x="33500" y="2643"/>
                </a:cubicBezTo>
                <a:lnTo>
                  <a:pt x="33500" y="2643"/>
                </a:lnTo>
                <a:cubicBezTo>
                  <a:pt x="31738" y="1024"/>
                  <a:pt x="29619" y="143"/>
                  <a:pt x="27143" y="0"/>
                </a:cubicBezTo>
                <a:lnTo>
                  <a:pt x="27143" y="0"/>
                </a:lnTo>
                <a:lnTo>
                  <a:pt x="9071" y="0"/>
                </a:lnTo>
                <a:cubicBezTo>
                  <a:pt x="6548" y="143"/>
                  <a:pt x="4405" y="1024"/>
                  <a:pt x="2643" y="2643"/>
                </a:cubicBezTo>
                <a:lnTo>
                  <a:pt x="2643" y="2643"/>
                </a:lnTo>
                <a:cubicBezTo>
                  <a:pt x="1024" y="4405"/>
                  <a:pt x="143" y="6548"/>
                  <a:pt x="0" y="9071"/>
                </a:cubicBezTo>
                <a:lnTo>
                  <a:pt x="0" y="9071"/>
                </a:lnTo>
                <a:lnTo>
                  <a:pt x="0" y="69286"/>
                </a:lnTo>
                <a:lnTo>
                  <a:pt x="0" y="87357"/>
                </a:lnTo>
                <a:cubicBezTo>
                  <a:pt x="0" y="87738"/>
                  <a:pt x="0" y="88071"/>
                  <a:pt x="0" y="88357"/>
                </a:cubicBezTo>
                <a:lnTo>
                  <a:pt x="0" y="88357"/>
                </a:lnTo>
                <a:cubicBezTo>
                  <a:pt x="0" y="88357"/>
                  <a:pt x="0" y="88357"/>
                  <a:pt x="0" y="88357"/>
                </a:cubicBezTo>
                <a:lnTo>
                  <a:pt x="0" y="88357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393792-14"/>
          <p:cNvSpPr/>
          <p:nvPr/>
        </p:nvSpPr>
        <p:spPr>
          <a:xfrm>
            <a:off x="4922044" y="3421856"/>
            <a:ext cx="3614738" cy="885825"/>
          </a:xfrm>
          <a:prstGeom prst="roundRect">
            <a:avLst>
              <a:gd name="adj" fmla="val 12903"/>
            </a:avLst>
          </a:prstGeom>
          <a:solidFill>
            <a:srgbClr val="A07846">
              <a:alpha val="10000"/>
            </a:srgbClr>
          </a:solidFill>
          <a:ln w="7144" algn="in">
            <a:solidFill>
              <a:srgbClr val="B8863A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1" name="el-1785511395382-21"/>
          <p:cNvSpPr/>
          <p:nvPr/>
        </p:nvSpPr>
        <p:spPr>
          <a:xfrm>
            <a:off x="5072063" y="35718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6250"/>
                </a:moveTo>
                <a:lnTo>
                  <a:pt x="100000" y="6250"/>
                </a:lnTo>
                <a:cubicBezTo>
                  <a:pt x="99722" y="17583"/>
                  <a:pt x="96083" y="27222"/>
                  <a:pt x="89083" y="35167"/>
                </a:cubicBezTo>
                <a:lnTo>
                  <a:pt x="89083" y="35167"/>
                </a:lnTo>
                <a:lnTo>
                  <a:pt x="89083" y="35167"/>
                </a:lnTo>
                <a:cubicBezTo>
                  <a:pt x="82028" y="43111"/>
                  <a:pt x="73028" y="47917"/>
                  <a:pt x="62083" y="49583"/>
                </a:cubicBezTo>
                <a:lnTo>
                  <a:pt x="62083" y="49583"/>
                </a:lnTo>
                <a:cubicBezTo>
                  <a:pt x="60528" y="39028"/>
                  <a:pt x="56250" y="30000"/>
                  <a:pt x="49250" y="22500"/>
                </a:cubicBezTo>
                <a:lnTo>
                  <a:pt x="49250" y="22500"/>
                </a:lnTo>
                <a:cubicBezTo>
                  <a:pt x="53139" y="15722"/>
                  <a:pt x="58389" y="10306"/>
                  <a:pt x="65000" y="6250"/>
                </a:cubicBezTo>
                <a:lnTo>
                  <a:pt x="65000" y="6250"/>
                </a:lnTo>
                <a:cubicBezTo>
                  <a:pt x="71667" y="2194"/>
                  <a:pt x="79167" y="111"/>
                  <a:pt x="87500" y="0"/>
                </a:cubicBezTo>
                <a:lnTo>
                  <a:pt x="87500" y="0"/>
                </a:lnTo>
                <a:lnTo>
                  <a:pt x="93750" y="0"/>
                </a:lnTo>
                <a:cubicBezTo>
                  <a:pt x="95583" y="0"/>
                  <a:pt x="97083" y="583"/>
                  <a:pt x="98250" y="1750"/>
                </a:cubicBezTo>
                <a:lnTo>
                  <a:pt x="98250" y="1750"/>
                </a:lnTo>
                <a:cubicBezTo>
                  <a:pt x="99417" y="2917"/>
                  <a:pt x="100000" y="4417"/>
                  <a:pt x="100000" y="6250"/>
                </a:cubicBezTo>
                <a:lnTo>
                  <a:pt x="100000" y="6250"/>
                </a:lnTo>
                <a:moveTo>
                  <a:pt x="0" y="18750"/>
                </a:moveTo>
                <a:lnTo>
                  <a:pt x="0" y="18750"/>
                </a:lnTo>
                <a:cubicBezTo>
                  <a:pt x="0" y="16917"/>
                  <a:pt x="583" y="15417"/>
                  <a:pt x="1750" y="14250"/>
                </a:cubicBezTo>
                <a:lnTo>
                  <a:pt x="1750" y="14250"/>
                </a:lnTo>
                <a:lnTo>
                  <a:pt x="1750" y="14250"/>
                </a:lnTo>
                <a:cubicBezTo>
                  <a:pt x="2917" y="13083"/>
                  <a:pt x="4417" y="12500"/>
                  <a:pt x="6250" y="12500"/>
                </a:cubicBezTo>
                <a:lnTo>
                  <a:pt x="6250" y="12500"/>
                </a:lnTo>
                <a:lnTo>
                  <a:pt x="12500" y="12500"/>
                </a:lnTo>
                <a:cubicBezTo>
                  <a:pt x="20722" y="12611"/>
                  <a:pt x="28083" y="14639"/>
                  <a:pt x="34583" y="18583"/>
                </a:cubicBezTo>
                <a:lnTo>
                  <a:pt x="34583" y="18583"/>
                </a:lnTo>
                <a:cubicBezTo>
                  <a:pt x="41194" y="22361"/>
                  <a:pt x="46389" y="27556"/>
                  <a:pt x="50167" y="34167"/>
                </a:cubicBezTo>
                <a:lnTo>
                  <a:pt x="50167" y="34167"/>
                </a:lnTo>
                <a:cubicBezTo>
                  <a:pt x="54111" y="40667"/>
                  <a:pt x="56139" y="48028"/>
                  <a:pt x="56250" y="56250"/>
                </a:cubicBezTo>
                <a:lnTo>
                  <a:pt x="56250" y="56250"/>
                </a:lnTo>
                <a:lnTo>
                  <a:pt x="56250" y="62500"/>
                </a:lnTo>
                <a:lnTo>
                  <a:pt x="56250" y="93750"/>
                </a:lnTo>
                <a:cubicBezTo>
                  <a:pt x="56250" y="95583"/>
                  <a:pt x="55667" y="97083"/>
                  <a:pt x="54500" y="98250"/>
                </a:cubicBezTo>
                <a:lnTo>
                  <a:pt x="54500" y="98250"/>
                </a:lnTo>
                <a:cubicBezTo>
                  <a:pt x="53333" y="99417"/>
                  <a:pt x="51833" y="100000"/>
                  <a:pt x="50000" y="100000"/>
                </a:cubicBezTo>
                <a:lnTo>
                  <a:pt x="50000" y="100000"/>
                </a:lnTo>
                <a:cubicBezTo>
                  <a:pt x="48167" y="100000"/>
                  <a:pt x="46667" y="99417"/>
                  <a:pt x="45500" y="98250"/>
                </a:cubicBezTo>
                <a:lnTo>
                  <a:pt x="45500" y="98250"/>
                </a:lnTo>
                <a:cubicBezTo>
                  <a:pt x="44333" y="97083"/>
                  <a:pt x="43750" y="95583"/>
                  <a:pt x="43750" y="93750"/>
                </a:cubicBezTo>
                <a:lnTo>
                  <a:pt x="43750" y="93750"/>
                </a:lnTo>
                <a:lnTo>
                  <a:pt x="43750" y="62500"/>
                </a:lnTo>
                <a:cubicBezTo>
                  <a:pt x="35528" y="62389"/>
                  <a:pt x="28167" y="60361"/>
                  <a:pt x="21667" y="56417"/>
                </a:cubicBezTo>
                <a:lnTo>
                  <a:pt x="21667" y="56417"/>
                </a:lnTo>
                <a:cubicBezTo>
                  <a:pt x="15056" y="52639"/>
                  <a:pt x="9861" y="47444"/>
                  <a:pt x="6083" y="40833"/>
                </a:cubicBezTo>
                <a:lnTo>
                  <a:pt x="6083" y="40833"/>
                </a:lnTo>
                <a:cubicBezTo>
                  <a:pt x="2139" y="34333"/>
                  <a:pt x="111" y="26972"/>
                  <a:pt x="0" y="18750"/>
                </a:cubicBezTo>
                <a:lnTo>
                  <a:pt x="0" y="18750"/>
                </a:lnTo>
              </a:path>
            </a:pathLst>
          </a:custGeom>
          <a:solidFill>
            <a:srgbClr val="7A5A3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395383-22"/>
          <p:cNvSpPr/>
          <p:nvPr/>
        </p:nvSpPr>
        <p:spPr>
          <a:xfrm>
            <a:off x="5072063" y="3790950"/>
            <a:ext cx="89297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1222" y="25000"/>
                </a:moveTo>
                <a:lnTo>
                  <a:pt x="31222" y="25000"/>
                </a:lnTo>
                <a:cubicBezTo>
                  <a:pt x="31444" y="21489"/>
                  <a:pt x="33519" y="18556"/>
                  <a:pt x="37444" y="16200"/>
                </a:cubicBezTo>
                <a:lnTo>
                  <a:pt x="37444" y="16200"/>
                </a:lnTo>
                <a:lnTo>
                  <a:pt x="37444" y="16200"/>
                </a:lnTo>
                <a:cubicBezTo>
                  <a:pt x="41370" y="13844"/>
                  <a:pt x="46259" y="12622"/>
                  <a:pt x="52111" y="12533"/>
                </a:cubicBezTo>
                <a:lnTo>
                  <a:pt x="52111" y="12533"/>
                </a:lnTo>
                <a:cubicBezTo>
                  <a:pt x="57963" y="12622"/>
                  <a:pt x="62852" y="13844"/>
                  <a:pt x="66778" y="16200"/>
                </a:cubicBezTo>
                <a:lnTo>
                  <a:pt x="66778" y="16200"/>
                </a:lnTo>
                <a:cubicBezTo>
                  <a:pt x="70630" y="18556"/>
                  <a:pt x="72667" y="21489"/>
                  <a:pt x="72889" y="25000"/>
                </a:cubicBezTo>
                <a:lnTo>
                  <a:pt x="72889" y="25000"/>
                </a:lnTo>
                <a:cubicBezTo>
                  <a:pt x="72889" y="29044"/>
                  <a:pt x="71370" y="32756"/>
                  <a:pt x="68333" y="36133"/>
                </a:cubicBezTo>
                <a:lnTo>
                  <a:pt x="68333" y="36133"/>
                </a:lnTo>
                <a:cubicBezTo>
                  <a:pt x="65519" y="39511"/>
                  <a:pt x="61963" y="42578"/>
                  <a:pt x="57667" y="45333"/>
                </a:cubicBezTo>
                <a:lnTo>
                  <a:pt x="57667" y="45333"/>
                </a:lnTo>
                <a:cubicBezTo>
                  <a:pt x="55667" y="46489"/>
                  <a:pt x="53815" y="47578"/>
                  <a:pt x="52111" y="48600"/>
                </a:cubicBezTo>
                <a:lnTo>
                  <a:pt x="52111" y="48600"/>
                </a:lnTo>
                <a:cubicBezTo>
                  <a:pt x="50333" y="47578"/>
                  <a:pt x="48481" y="46489"/>
                  <a:pt x="46556" y="45333"/>
                </a:cubicBezTo>
                <a:lnTo>
                  <a:pt x="46556" y="45333"/>
                </a:lnTo>
                <a:cubicBezTo>
                  <a:pt x="42185" y="42578"/>
                  <a:pt x="38593" y="39511"/>
                  <a:pt x="35778" y="36133"/>
                </a:cubicBezTo>
                <a:lnTo>
                  <a:pt x="35778" y="36133"/>
                </a:lnTo>
                <a:cubicBezTo>
                  <a:pt x="32741" y="32756"/>
                  <a:pt x="31222" y="29044"/>
                  <a:pt x="31222" y="25000"/>
                </a:cubicBezTo>
                <a:lnTo>
                  <a:pt x="31222" y="25000"/>
                </a:lnTo>
                <a:moveTo>
                  <a:pt x="52111" y="0"/>
                </a:moveTo>
                <a:lnTo>
                  <a:pt x="52111" y="0"/>
                </a:lnTo>
                <a:cubicBezTo>
                  <a:pt x="40407" y="133"/>
                  <a:pt x="30519" y="2533"/>
                  <a:pt x="22444" y="7200"/>
                </a:cubicBezTo>
                <a:lnTo>
                  <a:pt x="22444" y="7200"/>
                </a:lnTo>
                <a:lnTo>
                  <a:pt x="22444" y="7200"/>
                </a:lnTo>
                <a:cubicBezTo>
                  <a:pt x="14667" y="12044"/>
                  <a:pt x="10667" y="17978"/>
                  <a:pt x="10444" y="25000"/>
                </a:cubicBezTo>
                <a:lnTo>
                  <a:pt x="10444" y="25000"/>
                </a:lnTo>
                <a:cubicBezTo>
                  <a:pt x="10667" y="30067"/>
                  <a:pt x="12185" y="34689"/>
                  <a:pt x="15000" y="38867"/>
                </a:cubicBezTo>
                <a:lnTo>
                  <a:pt x="15000" y="38867"/>
                </a:lnTo>
                <a:cubicBezTo>
                  <a:pt x="17815" y="43178"/>
                  <a:pt x="21370" y="46889"/>
                  <a:pt x="25667" y="50000"/>
                </a:cubicBezTo>
                <a:lnTo>
                  <a:pt x="25667" y="50000"/>
                </a:lnTo>
                <a:lnTo>
                  <a:pt x="10444" y="50000"/>
                </a:lnTo>
                <a:cubicBezTo>
                  <a:pt x="7407" y="50000"/>
                  <a:pt x="4889" y="50578"/>
                  <a:pt x="2889" y="51733"/>
                </a:cubicBezTo>
                <a:lnTo>
                  <a:pt x="2889" y="51733"/>
                </a:lnTo>
                <a:cubicBezTo>
                  <a:pt x="963" y="52933"/>
                  <a:pt x="0" y="54444"/>
                  <a:pt x="0" y="56267"/>
                </a:cubicBezTo>
                <a:lnTo>
                  <a:pt x="0" y="56267"/>
                </a:lnTo>
                <a:cubicBezTo>
                  <a:pt x="0" y="58089"/>
                  <a:pt x="963" y="59578"/>
                  <a:pt x="2889" y="60733"/>
                </a:cubicBezTo>
                <a:lnTo>
                  <a:pt x="2889" y="60733"/>
                </a:lnTo>
                <a:cubicBezTo>
                  <a:pt x="4889" y="61933"/>
                  <a:pt x="7407" y="62533"/>
                  <a:pt x="10444" y="62533"/>
                </a:cubicBezTo>
                <a:lnTo>
                  <a:pt x="10444" y="62533"/>
                </a:lnTo>
                <a:lnTo>
                  <a:pt x="41667" y="62533"/>
                </a:lnTo>
                <a:lnTo>
                  <a:pt x="41667" y="93733"/>
                </a:lnTo>
                <a:cubicBezTo>
                  <a:pt x="41667" y="95556"/>
                  <a:pt x="42630" y="97067"/>
                  <a:pt x="44556" y="98267"/>
                </a:cubicBezTo>
                <a:lnTo>
                  <a:pt x="44556" y="98267"/>
                </a:lnTo>
                <a:cubicBezTo>
                  <a:pt x="46556" y="99422"/>
                  <a:pt x="49074" y="100000"/>
                  <a:pt x="52111" y="100000"/>
                </a:cubicBezTo>
                <a:lnTo>
                  <a:pt x="52111" y="100000"/>
                </a:lnTo>
                <a:cubicBezTo>
                  <a:pt x="55148" y="100000"/>
                  <a:pt x="57630" y="99422"/>
                  <a:pt x="59556" y="98267"/>
                </a:cubicBezTo>
                <a:lnTo>
                  <a:pt x="59556" y="98267"/>
                </a:lnTo>
                <a:cubicBezTo>
                  <a:pt x="61556" y="97067"/>
                  <a:pt x="62556" y="95556"/>
                  <a:pt x="62556" y="93733"/>
                </a:cubicBezTo>
                <a:lnTo>
                  <a:pt x="62556" y="93733"/>
                </a:lnTo>
                <a:lnTo>
                  <a:pt x="62556" y="62533"/>
                </a:lnTo>
                <a:lnTo>
                  <a:pt x="93778" y="62533"/>
                </a:lnTo>
                <a:cubicBezTo>
                  <a:pt x="96815" y="62533"/>
                  <a:pt x="99296" y="61933"/>
                  <a:pt x="101222" y="60733"/>
                </a:cubicBezTo>
                <a:lnTo>
                  <a:pt x="101222" y="60733"/>
                </a:lnTo>
                <a:cubicBezTo>
                  <a:pt x="103222" y="59578"/>
                  <a:pt x="104222" y="58089"/>
                  <a:pt x="104222" y="56267"/>
                </a:cubicBezTo>
                <a:lnTo>
                  <a:pt x="104222" y="56267"/>
                </a:lnTo>
                <a:cubicBezTo>
                  <a:pt x="104222" y="54444"/>
                  <a:pt x="103222" y="52933"/>
                  <a:pt x="101222" y="51733"/>
                </a:cubicBezTo>
                <a:lnTo>
                  <a:pt x="101222" y="51733"/>
                </a:lnTo>
                <a:cubicBezTo>
                  <a:pt x="99296" y="50578"/>
                  <a:pt x="96815" y="50000"/>
                  <a:pt x="93778" y="50000"/>
                </a:cubicBezTo>
                <a:lnTo>
                  <a:pt x="93778" y="50000"/>
                </a:lnTo>
                <a:lnTo>
                  <a:pt x="78444" y="50000"/>
                </a:lnTo>
                <a:cubicBezTo>
                  <a:pt x="82815" y="46889"/>
                  <a:pt x="86407" y="43178"/>
                  <a:pt x="89222" y="38867"/>
                </a:cubicBezTo>
                <a:lnTo>
                  <a:pt x="89222" y="38867"/>
                </a:lnTo>
                <a:cubicBezTo>
                  <a:pt x="92037" y="34689"/>
                  <a:pt x="93556" y="30067"/>
                  <a:pt x="93778" y="25000"/>
                </a:cubicBezTo>
                <a:lnTo>
                  <a:pt x="93778" y="25000"/>
                </a:lnTo>
                <a:cubicBezTo>
                  <a:pt x="93556" y="17978"/>
                  <a:pt x="89519" y="12044"/>
                  <a:pt x="81667" y="7200"/>
                </a:cubicBezTo>
                <a:lnTo>
                  <a:pt x="81667" y="7200"/>
                </a:lnTo>
                <a:cubicBezTo>
                  <a:pt x="73667" y="2533"/>
                  <a:pt x="63815" y="133"/>
                  <a:pt x="52111" y="0"/>
                </a:cubicBezTo>
                <a:lnTo>
                  <a:pt x="52111" y="0"/>
                </a:lnTo>
              </a:path>
            </a:pathLst>
          </a:custGeom>
          <a:solidFill>
            <a:srgbClr val="B53B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395370-13"/>
          <p:cNvSpPr/>
          <p:nvPr/>
        </p:nvSpPr>
        <p:spPr>
          <a:xfrm>
            <a:off x="400050" y="4931402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8B6F4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395372-15"/>
          <p:cNvSpPr/>
          <p:nvPr/>
        </p:nvSpPr>
        <p:spPr>
          <a:xfrm>
            <a:off x="1480691" y="4930676"/>
            <a:ext cx="37505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750" y="7333"/>
                </a:moveTo>
                <a:lnTo>
                  <a:pt x="32750" y="7333"/>
                </a:lnTo>
                <a:cubicBezTo>
                  <a:pt x="32750" y="5185"/>
                  <a:pt x="31250" y="3407"/>
                  <a:pt x="28250" y="2000"/>
                </a:cubicBezTo>
                <a:lnTo>
                  <a:pt x="28250" y="2000"/>
                </a:lnTo>
                <a:lnTo>
                  <a:pt x="28250" y="2000"/>
                </a:lnTo>
                <a:cubicBezTo>
                  <a:pt x="25083" y="667"/>
                  <a:pt x="21167" y="0"/>
                  <a:pt x="16500" y="0"/>
                </a:cubicBezTo>
                <a:lnTo>
                  <a:pt x="16500" y="0"/>
                </a:lnTo>
                <a:cubicBezTo>
                  <a:pt x="11667" y="0"/>
                  <a:pt x="7667" y="667"/>
                  <a:pt x="4500" y="2000"/>
                </a:cubicBezTo>
                <a:lnTo>
                  <a:pt x="4500" y="2000"/>
                </a:lnTo>
                <a:cubicBezTo>
                  <a:pt x="1500" y="3407"/>
                  <a:pt x="0" y="5185"/>
                  <a:pt x="0" y="7333"/>
                </a:cubicBezTo>
                <a:lnTo>
                  <a:pt x="0" y="7333"/>
                </a:lnTo>
                <a:lnTo>
                  <a:pt x="0" y="94778"/>
                </a:lnTo>
                <a:cubicBezTo>
                  <a:pt x="0" y="96926"/>
                  <a:pt x="1500" y="98667"/>
                  <a:pt x="4500" y="100000"/>
                </a:cubicBezTo>
                <a:lnTo>
                  <a:pt x="4500" y="100000"/>
                </a:lnTo>
                <a:cubicBezTo>
                  <a:pt x="7667" y="101407"/>
                  <a:pt x="11667" y="102111"/>
                  <a:pt x="16500" y="102111"/>
                </a:cubicBezTo>
                <a:lnTo>
                  <a:pt x="16500" y="102111"/>
                </a:lnTo>
                <a:cubicBezTo>
                  <a:pt x="21167" y="102111"/>
                  <a:pt x="25083" y="101407"/>
                  <a:pt x="28250" y="100000"/>
                </a:cubicBezTo>
                <a:lnTo>
                  <a:pt x="28250" y="100000"/>
                </a:lnTo>
                <a:cubicBezTo>
                  <a:pt x="31250" y="98667"/>
                  <a:pt x="32750" y="96926"/>
                  <a:pt x="32750" y="94778"/>
                </a:cubicBezTo>
                <a:lnTo>
                  <a:pt x="32750" y="94778"/>
                </a:lnTo>
                <a:lnTo>
                  <a:pt x="32750" y="7333"/>
                </a:lnTo>
                <a:moveTo>
                  <a:pt x="98500" y="7333"/>
                </a:moveTo>
                <a:lnTo>
                  <a:pt x="98500" y="7333"/>
                </a:lnTo>
                <a:cubicBezTo>
                  <a:pt x="98500" y="5185"/>
                  <a:pt x="96917" y="3407"/>
                  <a:pt x="93750" y="2000"/>
                </a:cubicBezTo>
                <a:lnTo>
                  <a:pt x="93750" y="2000"/>
                </a:lnTo>
                <a:lnTo>
                  <a:pt x="93750" y="2000"/>
                </a:lnTo>
                <a:cubicBezTo>
                  <a:pt x="90750" y="667"/>
                  <a:pt x="86833" y="0"/>
                  <a:pt x="82000" y="0"/>
                </a:cubicBezTo>
                <a:lnTo>
                  <a:pt x="82000" y="0"/>
                </a:lnTo>
                <a:cubicBezTo>
                  <a:pt x="77167" y="0"/>
                  <a:pt x="73250" y="667"/>
                  <a:pt x="70250" y="2000"/>
                </a:cubicBezTo>
                <a:lnTo>
                  <a:pt x="70250" y="2000"/>
                </a:lnTo>
                <a:cubicBezTo>
                  <a:pt x="67250" y="3407"/>
                  <a:pt x="65750" y="5185"/>
                  <a:pt x="65750" y="7333"/>
                </a:cubicBezTo>
                <a:lnTo>
                  <a:pt x="65750" y="7333"/>
                </a:lnTo>
                <a:lnTo>
                  <a:pt x="65750" y="94778"/>
                </a:lnTo>
                <a:cubicBezTo>
                  <a:pt x="65750" y="96926"/>
                  <a:pt x="67250" y="98667"/>
                  <a:pt x="70250" y="100000"/>
                </a:cubicBezTo>
                <a:lnTo>
                  <a:pt x="70250" y="100000"/>
                </a:lnTo>
                <a:cubicBezTo>
                  <a:pt x="73250" y="101407"/>
                  <a:pt x="77167" y="102111"/>
                  <a:pt x="82000" y="102111"/>
                </a:cubicBezTo>
                <a:lnTo>
                  <a:pt x="82000" y="102111"/>
                </a:lnTo>
                <a:cubicBezTo>
                  <a:pt x="86833" y="102111"/>
                  <a:pt x="90750" y="101407"/>
                  <a:pt x="93750" y="100000"/>
                </a:cubicBezTo>
                <a:lnTo>
                  <a:pt x="93750" y="100000"/>
                </a:lnTo>
                <a:cubicBezTo>
                  <a:pt x="96917" y="98667"/>
                  <a:pt x="98500" y="96926"/>
                  <a:pt x="98500" y="94778"/>
                </a:cubicBezTo>
                <a:lnTo>
                  <a:pt x="98500" y="94778"/>
                </a:lnTo>
                <a:lnTo>
                  <a:pt x="98500" y="7333"/>
                </a:lnTo>
              </a:path>
            </a:pathLst>
          </a:custGeom>
          <a:solidFill>
            <a:srgbClr val="8B6F4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395371-14"/>
          <p:cNvSpPr/>
          <p:nvPr/>
        </p:nvSpPr>
        <p:spPr>
          <a:xfrm>
            <a:off x="1633277" y="4925207"/>
            <a:ext cx="98450" cy="98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700" y="100500"/>
                </a:moveTo>
                <a:lnTo>
                  <a:pt x="35700" y="100500"/>
                </a:lnTo>
                <a:cubicBezTo>
                  <a:pt x="33633" y="102433"/>
                  <a:pt x="31300" y="103400"/>
                  <a:pt x="28700" y="103400"/>
                </a:cubicBezTo>
                <a:lnTo>
                  <a:pt x="28700" y="103400"/>
                </a:lnTo>
                <a:lnTo>
                  <a:pt x="28700" y="103400"/>
                </a:lnTo>
                <a:cubicBezTo>
                  <a:pt x="26100" y="103400"/>
                  <a:pt x="23767" y="102433"/>
                  <a:pt x="21700" y="100500"/>
                </a:cubicBezTo>
                <a:lnTo>
                  <a:pt x="21700" y="100500"/>
                </a:lnTo>
                <a:lnTo>
                  <a:pt x="2900" y="81600"/>
                </a:lnTo>
                <a:cubicBezTo>
                  <a:pt x="967" y="79533"/>
                  <a:pt x="0" y="77200"/>
                  <a:pt x="0" y="74600"/>
                </a:cubicBezTo>
                <a:lnTo>
                  <a:pt x="0" y="74600"/>
                </a:lnTo>
                <a:cubicBezTo>
                  <a:pt x="0" y="72067"/>
                  <a:pt x="967" y="69767"/>
                  <a:pt x="2900" y="67700"/>
                </a:cubicBezTo>
                <a:lnTo>
                  <a:pt x="2900" y="67700"/>
                </a:lnTo>
                <a:lnTo>
                  <a:pt x="13300" y="57200"/>
                </a:lnTo>
                <a:lnTo>
                  <a:pt x="23200" y="67100"/>
                </a:lnTo>
                <a:cubicBezTo>
                  <a:pt x="24667" y="68433"/>
                  <a:pt x="26167" y="68433"/>
                  <a:pt x="27700" y="67100"/>
                </a:cubicBezTo>
                <a:lnTo>
                  <a:pt x="27700" y="67100"/>
                </a:lnTo>
                <a:cubicBezTo>
                  <a:pt x="28900" y="65567"/>
                  <a:pt x="28900" y="64033"/>
                  <a:pt x="27700" y="62500"/>
                </a:cubicBezTo>
                <a:lnTo>
                  <a:pt x="27700" y="62500"/>
                </a:lnTo>
                <a:lnTo>
                  <a:pt x="17800" y="52700"/>
                </a:lnTo>
                <a:lnTo>
                  <a:pt x="26500" y="44100"/>
                </a:lnTo>
                <a:lnTo>
                  <a:pt x="36300" y="53900"/>
                </a:lnTo>
                <a:cubicBezTo>
                  <a:pt x="37833" y="55300"/>
                  <a:pt x="39333" y="55300"/>
                  <a:pt x="40800" y="53900"/>
                </a:cubicBezTo>
                <a:lnTo>
                  <a:pt x="40800" y="53900"/>
                </a:lnTo>
                <a:cubicBezTo>
                  <a:pt x="42200" y="52433"/>
                  <a:pt x="42200" y="50933"/>
                  <a:pt x="40800" y="49400"/>
                </a:cubicBezTo>
                <a:lnTo>
                  <a:pt x="40800" y="49400"/>
                </a:lnTo>
                <a:lnTo>
                  <a:pt x="31000" y="39600"/>
                </a:lnTo>
                <a:lnTo>
                  <a:pt x="39600" y="31000"/>
                </a:lnTo>
                <a:lnTo>
                  <a:pt x="49400" y="40800"/>
                </a:lnTo>
                <a:cubicBezTo>
                  <a:pt x="50933" y="42200"/>
                  <a:pt x="52433" y="42200"/>
                  <a:pt x="53900" y="40800"/>
                </a:cubicBezTo>
                <a:lnTo>
                  <a:pt x="53900" y="40800"/>
                </a:lnTo>
                <a:cubicBezTo>
                  <a:pt x="55300" y="39333"/>
                  <a:pt x="55300" y="37833"/>
                  <a:pt x="53900" y="36300"/>
                </a:cubicBezTo>
                <a:lnTo>
                  <a:pt x="53900" y="36300"/>
                </a:lnTo>
                <a:lnTo>
                  <a:pt x="44100" y="26500"/>
                </a:lnTo>
                <a:lnTo>
                  <a:pt x="52700" y="17800"/>
                </a:lnTo>
                <a:lnTo>
                  <a:pt x="62500" y="27700"/>
                </a:lnTo>
                <a:cubicBezTo>
                  <a:pt x="64033" y="29033"/>
                  <a:pt x="65567" y="29033"/>
                  <a:pt x="67100" y="27700"/>
                </a:cubicBezTo>
                <a:lnTo>
                  <a:pt x="67100" y="27700"/>
                </a:lnTo>
                <a:cubicBezTo>
                  <a:pt x="68433" y="26167"/>
                  <a:pt x="68433" y="24667"/>
                  <a:pt x="67100" y="23200"/>
                </a:cubicBezTo>
                <a:lnTo>
                  <a:pt x="67100" y="23200"/>
                </a:lnTo>
                <a:lnTo>
                  <a:pt x="57200" y="13300"/>
                </a:lnTo>
                <a:lnTo>
                  <a:pt x="67700" y="2900"/>
                </a:lnTo>
                <a:cubicBezTo>
                  <a:pt x="69767" y="967"/>
                  <a:pt x="72067" y="0"/>
                  <a:pt x="74600" y="0"/>
                </a:cubicBezTo>
                <a:lnTo>
                  <a:pt x="74600" y="0"/>
                </a:lnTo>
                <a:cubicBezTo>
                  <a:pt x="77200" y="0"/>
                  <a:pt x="79533" y="967"/>
                  <a:pt x="81600" y="2900"/>
                </a:cubicBezTo>
                <a:lnTo>
                  <a:pt x="81600" y="2900"/>
                </a:lnTo>
                <a:lnTo>
                  <a:pt x="100500" y="21700"/>
                </a:lnTo>
                <a:cubicBezTo>
                  <a:pt x="102433" y="23767"/>
                  <a:pt x="103400" y="26100"/>
                  <a:pt x="103400" y="28700"/>
                </a:cubicBezTo>
                <a:lnTo>
                  <a:pt x="103400" y="28700"/>
                </a:lnTo>
                <a:cubicBezTo>
                  <a:pt x="103400" y="31300"/>
                  <a:pt x="102433" y="33633"/>
                  <a:pt x="100500" y="35700"/>
                </a:cubicBezTo>
                <a:lnTo>
                  <a:pt x="100500" y="35700"/>
                </a:lnTo>
                <a:lnTo>
                  <a:pt x="35700" y="100500"/>
                </a:lnTo>
              </a:path>
            </a:pathLst>
          </a:custGeom>
          <a:solidFill>
            <a:srgbClr val="8B6F4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393761-6"/>
          <p:cNvSpPr txBox="1"/>
          <p:nvPr/>
        </p:nvSpPr>
        <p:spPr>
          <a:xfrm>
            <a:off x="642938" y="157163"/>
            <a:ext cx="141438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5A3E2B"/>
                </a:solidFill>
                <a:latin typeface="Segoe UI"/>
                <a:ea typeface="Segoe UI"/>
                <a:cs typeface="Segoe UI"/>
              </a:rPr>
              <a:t>第六章 · 几何图形初步</a:t>
            </a:r>
            <a:endParaRPr/>
          </a:p>
        </p:txBody>
      </p:sp>
      <p:sp>
        <p:nvSpPr>
          <p:cNvPr id="27" name="el-1785511393746-3"/>
          <p:cNvSpPr txBox="1"/>
          <p:nvPr/>
        </p:nvSpPr>
        <p:spPr>
          <a:xfrm>
            <a:off x="8154963" y="173236"/>
            <a:ext cx="642565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0728">
              <a:lnSpc>
                <a:spcPct val="100000"/>
              </a:lnSpc>
            </a:pPr>
            <a:r>
              <a:rPr sz="840" spc="28">
                <a:solidFill>
                  <a:srgbClr val="8B6F4C"/>
                </a:solidFill>
                <a:latin typeface="Segoe UI"/>
                <a:ea typeface="Segoe UI"/>
                <a:cs typeface="Segoe UI"/>
              </a:rPr>
              <a:t>规矩方圆</a:t>
            </a:r>
            <a:endParaRPr/>
          </a:p>
        </p:txBody>
      </p:sp>
      <p:sp>
        <p:nvSpPr>
          <p:cNvPr id="28" name="el-1785511393817-19"/>
          <p:cNvSpPr txBox="1"/>
          <p:nvPr/>
        </p:nvSpPr>
        <p:spPr>
          <a:xfrm>
            <a:off x="792956" y="1678781"/>
            <a:ext cx="3378994" cy="2600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33958">
              <a:lnSpc>
                <a:spcPct val="100000"/>
              </a:lnSpc>
            </a:pPr>
            <a:r>
              <a:rPr b="1" sz="1460" spc="113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没有规矩，不成方圆</a:t>
            </a:r>
            <a:endParaRPr/>
          </a:p>
        </p:txBody>
      </p:sp>
      <p:sp>
        <p:nvSpPr>
          <p:cNvPr id="29" name="el-1785511393837-27"/>
          <p:cNvSpPr txBox="1"/>
          <p:nvPr/>
        </p:nvSpPr>
        <p:spPr>
          <a:xfrm>
            <a:off x="985838" y="1995934"/>
            <a:ext cx="126117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6B4F32"/>
                </a:solidFill>
                <a:latin typeface="Segoe UI"/>
                <a:ea typeface="Segoe UI"/>
                <a:cs typeface="Segoe UI"/>
              </a:rPr>
              <a:t>规——画圆的工具</a:t>
            </a:r>
            <a:endParaRPr/>
          </a:p>
        </p:txBody>
      </p:sp>
      <p:sp>
        <p:nvSpPr>
          <p:cNvPr id="30" name="el-1785511393838-28"/>
          <p:cNvSpPr txBox="1"/>
          <p:nvPr/>
        </p:nvSpPr>
        <p:spPr>
          <a:xfrm>
            <a:off x="2561927" y="1995934"/>
            <a:ext cx="1216000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6B4F32"/>
                </a:solidFill>
                <a:latin typeface="Segoe UI"/>
                <a:ea typeface="Segoe UI"/>
                <a:cs typeface="Segoe UI"/>
              </a:rPr>
              <a:t>矩——画方的工具</a:t>
            </a:r>
            <a:endParaRPr/>
          </a:p>
        </p:txBody>
      </p:sp>
      <p:sp>
        <p:nvSpPr>
          <p:cNvPr id="31" name="el-1785511393809-16"/>
          <p:cNvSpPr txBox="1"/>
          <p:nvPr/>
        </p:nvSpPr>
        <p:spPr>
          <a:xfrm>
            <a:off x="835819" y="2403128"/>
            <a:ext cx="2443163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汉代画像石</a:t>
            </a:r>
            <a:r>
              <a:rPr sz="112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上：伏羲执矩，女娲执规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这是中华民族最早对几何图形的认识！</a:t>
            </a:r>
            <a:endParaRPr/>
          </a:p>
        </p:txBody>
      </p:sp>
      <p:sp>
        <p:nvSpPr>
          <p:cNvPr id="32" name="el-1785511393820-20"/>
          <p:cNvSpPr txBox="1"/>
          <p:nvPr/>
        </p:nvSpPr>
        <p:spPr>
          <a:xfrm>
            <a:off x="757238" y="3757613"/>
            <a:ext cx="33718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b="1" sz="900" spc="113">
                <a:solidFill>
                  <a:srgbClr val="7A5A36"/>
                </a:solidFill>
                <a:latin typeface="Segoe UI"/>
                <a:ea typeface="Segoe UI"/>
                <a:cs typeface="Segoe UI"/>
              </a:rPr>
              <a:t>文物意象</a:t>
            </a:r>
            <a:endParaRPr/>
          </a:p>
        </p:txBody>
      </p:sp>
      <p:sp>
        <p:nvSpPr>
          <p:cNvPr id="33" name="el-1785511393826-26"/>
          <p:cNvSpPr txBox="1"/>
          <p:nvPr/>
        </p:nvSpPr>
        <p:spPr>
          <a:xfrm>
            <a:off x="757238" y="3971925"/>
            <a:ext cx="33861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规所以正圆，矩所以正方 —— 古人以规矩定天下</a:t>
            </a:r>
            <a:endParaRPr/>
          </a:p>
        </p:txBody>
      </p:sp>
      <p:sp>
        <p:nvSpPr>
          <p:cNvPr id="34" name="el-1785511393813-17"/>
          <p:cNvSpPr txBox="1"/>
          <p:nvPr/>
        </p:nvSpPr>
        <p:spPr>
          <a:xfrm>
            <a:off x="5150644" y="1593056"/>
            <a:ext cx="3122117" cy="642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几何学起源于测量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古埃及 —— 尼罗河泛滥后重新丈量土地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古中国 —— 夏朝已有规、矩、准、绳等测量工具</a:t>
            </a:r>
            <a:endParaRPr/>
          </a:p>
        </p:txBody>
      </p:sp>
      <p:sp>
        <p:nvSpPr>
          <p:cNvPr id="35" name="el-1785511393815-18"/>
          <p:cNvSpPr txBox="1"/>
          <p:nvPr/>
        </p:nvSpPr>
        <p:spPr>
          <a:xfrm>
            <a:off x="5150644" y="2378869"/>
            <a:ext cx="1760116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b="1" sz="1120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几何（geometry）</a:t>
            </a:r>
            <a:r>
              <a:rPr sz="112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原意：</a:t>
            </a:r>
            <a:endParaRPr/>
          </a:p>
          <a:p>
            <a:pPr algn="l">
              <a:lnSpc>
                <a:spcPts val="1680"/>
              </a:lnSpc>
            </a:pPr>
            <a:r>
              <a:rPr sz="112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“土地测量”</a:t>
            </a:r>
            <a:endParaRPr/>
          </a:p>
        </p:txBody>
      </p:sp>
      <p:sp>
        <p:nvSpPr>
          <p:cNvPr id="36" name="el-1785511393820-21"/>
          <p:cNvSpPr txBox="1"/>
          <p:nvPr/>
        </p:nvSpPr>
        <p:spPr>
          <a:xfrm>
            <a:off x="7929563" y="2978944"/>
            <a:ext cx="210220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C9A97A">
                    <a:alpha val="50000"/>
                  </a:srgbClr>
                </a:solidFill>
                <a:latin typeface="Segoe UI"/>
                <a:ea typeface="Segoe UI"/>
                <a:cs typeface="Segoe UI"/>
              </a:rPr>
              <a:t>⚲</a:t>
            </a:r>
            <a:endParaRPr/>
          </a:p>
        </p:txBody>
      </p:sp>
      <p:sp>
        <p:nvSpPr>
          <p:cNvPr id="37" name="el-1785511393821-22"/>
          <p:cNvSpPr txBox="1"/>
          <p:nvPr/>
        </p:nvSpPr>
        <p:spPr>
          <a:xfrm>
            <a:off x="8125495" y="2978944"/>
            <a:ext cx="258440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C9A97A">
                    <a:alpha val="50000"/>
                  </a:srgbClr>
                </a:solidFill>
                <a:latin typeface="Segoe UI"/>
                <a:ea typeface="Segoe UI"/>
                <a:cs typeface="Segoe UI"/>
              </a:rPr>
              <a:t>⬡</a:t>
            </a:r>
            <a:endParaRPr/>
          </a:p>
        </p:txBody>
      </p:sp>
      <p:sp>
        <p:nvSpPr>
          <p:cNvPr id="38" name="el-1785511393821-23"/>
          <p:cNvSpPr txBox="1"/>
          <p:nvPr/>
        </p:nvSpPr>
        <p:spPr>
          <a:xfrm>
            <a:off x="8369648" y="2978944"/>
            <a:ext cx="267146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C9A97A">
                    <a:alpha val="50000"/>
                  </a:srgbClr>
                </a:solidFill>
                <a:latin typeface="Segoe UI"/>
                <a:ea typeface="Segoe UI"/>
                <a:cs typeface="Segoe UI"/>
              </a:rPr>
              <a:t>◈</a:t>
            </a:r>
            <a:endParaRPr/>
          </a:p>
        </p:txBody>
      </p:sp>
      <p:sp>
        <p:nvSpPr>
          <p:cNvPr id="39" name="el-1785511393823-24"/>
          <p:cNvSpPr txBox="1"/>
          <p:nvPr/>
        </p:nvSpPr>
        <p:spPr>
          <a:xfrm>
            <a:off x="5072063" y="3543300"/>
            <a:ext cx="33718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b="1" sz="900" spc="113">
                <a:solidFill>
                  <a:srgbClr val="7A5A36"/>
                </a:solidFill>
                <a:latin typeface="Segoe UI"/>
                <a:ea typeface="Segoe UI"/>
                <a:cs typeface="Segoe UI"/>
              </a:rPr>
              <a:t>文明之源</a:t>
            </a:r>
            <a:endParaRPr/>
          </a:p>
        </p:txBody>
      </p:sp>
      <p:sp>
        <p:nvSpPr>
          <p:cNvPr id="40" name="el-1785511393824-25"/>
          <p:cNvSpPr txBox="1"/>
          <p:nvPr/>
        </p:nvSpPr>
        <p:spPr>
          <a:xfrm>
            <a:off x="5072063" y="3757613"/>
            <a:ext cx="3314700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 indent="146447">
              <a:lnSpc>
                <a:spcPts val="1680"/>
              </a:lnSpc>
            </a:pPr>
            <a:r>
              <a:rPr sz="112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从尼罗河到黄河，丈量大地催生了最早的几何智慧</a:t>
            </a:r>
            <a:endParaRPr/>
          </a:p>
        </p:txBody>
      </p:sp>
      <p:sp>
        <p:nvSpPr>
          <p:cNvPr id="41" name="el-1785511393759-4"/>
          <p:cNvSpPr txBox="1"/>
          <p:nvPr/>
        </p:nvSpPr>
        <p:spPr>
          <a:xfrm>
            <a:off x="400050" y="4900613"/>
            <a:ext cx="101634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2514">
              <a:lnSpc>
                <a:spcPct val="100000"/>
              </a:lnSpc>
            </a:pPr>
            <a:r>
              <a:rPr sz="780">
                <a:solidFill>
                  <a:srgbClr val="8B6F4C"/>
                </a:solidFill>
                <a:latin typeface="Segoe UI"/>
                <a:ea typeface="Segoe UI"/>
                <a:cs typeface="Segoe UI"/>
              </a:rPr>
              <a:t>人教版七年级·上册</a:t>
            </a:r>
            <a:endParaRPr/>
          </a:p>
        </p:txBody>
      </p:sp>
      <p:sp>
        <p:nvSpPr>
          <p:cNvPr id="42" name="el-1785511393760-5"/>
          <p:cNvSpPr txBox="1"/>
          <p:nvPr/>
        </p:nvSpPr>
        <p:spPr>
          <a:xfrm>
            <a:off x="1632496" y="4900613"/>
            <a:ext cx="47967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013">
              <a:lnSpc>
                <a:spcPct val="100000"/>
              </a:lnSpc>
            </a:pPr>
            <a:r>
              <a:rPr sz="780">
                <a:solidFill>
                  <a:srgbClr val="8B6F4C"/>
                </a:solidFill>
                <a:latin typeface="Segoe UI"/>
                <a:ea typeface="Segoe UI"/>
                <a:cs typeface="Segoe UI"/>
              </a:rPr>
              <a:t>第六章</a:t>
            </a:r>
            <a:endParaRPr/>
          </a:p>
        </p:txBody>
      </p:sp>
      <p:sp>
        <p:nvSpPr>
          <p:cNvPr id="43" name="el-1785511393763-8"/>
          <p:cNvSpPr txBox="1"/>
          <p:nvPr/>
        </p:nvSpPr>
        <p:spPr>
          <a:xfrm>
            <a:off x="8466013" y="4910138"/>
            <a:ext cx="32794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6F4C"/>
                </a:solidFill>
                <a:latin typeface="Segoe UI"/>
                <a:ea typeface="Segoe UI"/>
                <a:cs typeface="Segoe UI"/>
              </a:rPr>
              <a:t>4 / 12</a:t>
            </a:r>
            <a:endParaRPr/>
          </a:p>
        </p:txBody>
      </p:sp>
      <p:sp>
        <p:nvSpPr>
          <p:cNvPr id="44" name="el-1785511395366-11"/>
          <p:cNvSpPr/>
          <p:nvPr/>
        </p:nvSpPr>
        <p:spPr>
          <a:xfrm>
            <a:off x="2871713" y="904280"/>
            <a:ext cx="175022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7846"/>
                </a:moveTo>
                <a:lnTo>
                  <a:pt x="0" y="37846"/>
                </a:lnTo>
                <a:cubicBezTo>
                  <a:pt x="148" y="27128"/>
                  <a:pt x="2815" y="18205"/>
                  <a:pt x="8000" y="11077"/>
                </a:cubicBezTo>
                <a:lnTo>
                  <a:pt x="8000" y="11077"/>
                </a:lnTo>
                <a:lnTo>
                  <a:pt x="8000" y="11077"/>
                </a:lnTo>
                <a:cubicBezTo>
                  <a:pt x="13148" y="3897"/>
                  <a:pt x="19593" y="205"/>
                  <a:pt x="27333" y="0"/>
                </a:cubicBezTo>
                <a:lnTo>
                  <a:pt x="27333" y="0"/>
                </a:lnTo>
                <a:lnTo>
                  <a:pt x="29167" y="0"/>
                </a:lnTo>
                <a:cubicBezTo>
                  <a:pt x="31278" y="0"/>
                  <a:pt x="33019" y="949"/>
                  <a:pt x="34389" y="2846"/>
                </a:cubicBezTo>
                <a:lnTo>
                  <a:pt x="34389" y="2846"/>
                </a:lnTo>
                <a:cubicBezTo>
                  <a:pt x="35759" y="4744"/>
                  <a:pt x="36444" y="7154"/>
                  <a:pt x="36444" y="10077"/>
                </a:cubicBezTo>
                <a:lnTo>
                  <a:pt x="36444" y="10077"/>
                </a:lnTo>
                <a:cubicBezTo>
                  <a:pt x="36444" y="13051"/>
                  <a:pt x="35759" y="15487"/>
                  <a:pt x="34389" y="17385"/>
                </a:cubicBezTo>
                <a:lnTo>
                  <a:pt x="34389" y="17385"/>
                </a:lnTo>
                <a:cubicBezTo>
                  <a:pt x="33019" y="19282"/>
                  <a:pt x="31278" y="20231"/>
                  <a:pt x="29167" y="20231"/>
                </a:cubicBezTo>
                <a:lnTo>
                  <a:pt x="29167" y="20231"/>
                </a:lnTo>
                <a:lnTo>
                  <a:pt x="27333" y="20231"/>
                </a:lnTo>
                <a:cubicBezTo>
                  <a:pt x="23704" y="20436"/>
                  <a:pt x="20667" y="22103"/>
                  <a:pt x="18222" y="25231"/>
                </a:cubicBezTo>
                <a:lnTo>
                  <a:pt x="18222" y="25231"/>
                </a:lnTo>
                <a:cubicBezTo>
                  <a:pt x="15963" y="28615"/>
                  <a:pt x="14759" y="32821"/>
                  <a:pt x="14611" y="37846"/>
                </a:cubicBezTo>
                <a:lnTo>
                  <a:pt x="14611" y="37846"/>
                </a:lnTo>
                <a:lnTo>
                  <a:pt x="14611" y="40385"/>
                </a:lnTo>
                <a:lnTo>
                  <a:pt x="29167" y="40385"/>
                </a:lnTo>
                <a:cubicBezTo>
                  <a:pt x="33278" y="40590"/>
                  <a:pt x="36704" y="42590"/>
                  <a:pt x="39444" y="46385"/>
                </a:cubicBezTo>
                <a:lnTo>
                  <a:pt x="39444" y="46385"/>
                </a:lnTo>
                <a:cubicBezTo>
                  <a:pt x="42148" y="50179"/>
                  <a:pt x="43593" y="54923"/>
                  <a:pt x="43778" y="60615"/>
                </a:cubicBezTo>
                <a:lnTo>
                  <a:pt x="43778" y="60615"/>
                </a:lnTo>
                <a:lnTo>
                  <a:pt x="43778" y="80769"/>
                </a:lnTo>
                <a:cubicBezTo>
                  <a:pt x="43593" y="86462"/>
                  <a:pt x="42148" y="91205"/>
                  <a:pt x="39444" y="95000"/>
                </a:cubicBezTo>
                <a:lnTo>
                  <a:pt x="39444" y="95000"/>
                </a:lnTo>
                <a:cubicBezTo>
                  <a:pt x="36704" y="98744"/>
                  <a:pt x="33278" y="100744"/>
                  <a:pt x="29167" y="101000"/>
                </a:cubicBezTo>
                <a:lnTo>
                  <a:pt x="29167" y="101000"/>
                </a:lnTo>
                <a:lnTo>
                  <a:pt x="14611" y="101000"/>
                </a:lnTo>
                <a:cubicBezTo>
                  <a:pt x="10500" y="100744"/>
                  <a:pt x="7074" y="98744"/>
                  <a:pt x="4333" y="95000"/>
                </a:cubicBezTo>
                <a:lnTo>
                  <a:pt x="4333" y="95000"/>
                </a:lnTo>
                <a:cubicBezTo>
                  <a:pt x="1593" y="91205"/>
                  <a:pt x="148" y="86462"/>
                  <a:pt x="0" y="80769"/>
                </a:cubicBezTo>
                <a:lnTo>
                  <a:pt x="0" y="80769"/>
                </a:lnTo>
                <a:lnTo>
                  <a:pt x="0" y="70692"/>
                </a:lnTo>
                <a:lnTo>
                  <a:pt x="0" y="60615"/>
                </a:lnTo>
                <a:lnTo>
                  <a:pt x="0" y="37846"/>
                </a:lnTo>
                <a:moveTo>
                  <a:pt x="58333" y="37846"/>
                </a:moveTo>
                <a:lnTo>
                  <a:pt x="58333" y="37846"/>
                </a:lnTo>
                <a:cubicBezTo>
                  <a:pt x="58481" y="27128"/>
                  <a:pt x="61148" y="18205"/>
                  <a:pt x="66333" y="11077"/>
                </a:cubicBezTo>
                <a:lnTo>
                  <a:pt x="66333" y="11077"/>
                </a:lnTo>
                <a:lnTo>
                  <a:pt x="66333" y="11077"/>
                </a:lnTo>
                <a:cubicBezTo>
                  <a:pt x="71481" y="3897"/>
                  <a:pt x="77926" y="205"/>
                  <a:pt x="85667" y="0"/>
                </a:cubicBezTo>
                <a:lnTo>
                  <a:pt x="85667" y="0"/>
                </a:lnTo>
                <a:lnTo>
                  <a:pt x="87500" y="0"/>
                </a:lnTo>
                <a:cubicBezTo>
                  <a:pt x="89611" y="0"/>
                  <a:pt x="91352" y="949"/>
                  <a:pt x="92722" y="2846"/>
                </a:cubicBezTo>
                <a:lnTo>
                  <a:pt x="92722" y="2846"/>
                </a:lnTo>
                <a:cubicBezTo>
                  <a:pt x="94093" y="4744"/>
                  <a:pt x="94778" y="7154"/>
                  <a:pt x="94778" y="10077"/>
                </a:cubicBezTo>
                <a:lnTo>
                  <a:pt x="94778" y="10077"/>
                </a:lnTo>
                <a:cubicBezTo>
                  <a:pt x="94778" y="13051"/>
                  <a:pt x="94093" y="15487"/>
                  <a:pt x="92722" y="17385"/>
                </a:cubicBezTo>
                <a:lnTo>
                  <a:pt x="92722" y="17385"/>
                </a:lnTo>
                <a:cubicBezTo>
                  <a:pt x="91352" y="19282"/>
                  <a:pt x="89611" y="20231"/>
                  <a:pt x="87500" y="20231"/>
                </a:cubicBezTo>
                <a:lnTo>
                  <a:pt x="87500" y="20231"/>
                </a:lnTo>
                <a:lnTo>
                  <a:pt x="85667" y="20231"/>
                </a:lnTo>
                <a:cubicBezTo>
                  <a:pt x="82037" y="20436"/>
                  <a:pt x="79000" y="22103"/>
                  <a:pt x="76556" y="25231"/>
                </a:cubicBezTo>
                <a:lnTo>
                  <a:pt x="76556" y="25231"/>
                </a:lnTo>
                <a:cubicBezTo>
                  <a:pt x="74296" y="28615"/>
                  <a:pt x="73093" y="32821"/>
                  <a:pt x="72944" y="37846"/>
                </a:cubicBezTo>
                <a:lnTo>
                  <a:pt x="72944" y="37846"/>
                </a:lnTo>
                <a:lnTo>
                  <a:pt x="72944" y="40385"/>
                </a:lnTo>
                <a:lnTo>
                  <a:pt x="87500" y="40385"/>
                </a:lnTo>
                <a:cubicBezTo>
                  <a:pt x="91611" y="40590"/>
                  <a:pt x="95037" y="42590"/>
                  <a:pt x="97778" y="46385"/>
                </a:cubicBezTo>
                <a:lnTo>
                  <a:pt x="97778" y="46385"/>
                </a:lnTo>
                <a:cubicBezTo>
                  <a:pt x="100481" y="50179"/>
                  <a:pt x="101926" y="54923"/>
                  <a:pt x="102111" y="60615"/>
                </a:cubicBezTo>
                <a:lnTo>
                  <a:pt x="102111" y="60615"/>
                </a:lnTo>
                <a:lnTo>
                  <a:pt x="102111" y="80769"/>
                </a:lnTo>
                <a:cubicBezTo>
                  <a:pt x="101926" y="86462"/>
                  <a:pt x="100481" y="91205"/>
                  <a:pt x="97778" y="95000"/>
                </a:cubicBezTo>
                <a:lnTo>
                  <a:pt x="97778" y="95000"/>
                </a:lnTo>
                <a:cubicBezTo>
                  <a:pt x="95037" y="98744"/>
                  <a:pt x="91611" y="100744"/>
                  <a:pt x="87500" y="101000"/>
                </a:cubicBezTo>
                <a:lnTo>
                  <a:pt x="87500" y="101000"/>
                </a:lnTo>
                <a:lnTo>
                  <a:pt x="72944" y="101000"/>
                </a:lnTo>
                <a:cubicBezTo>
                  <a:pt x="68833" y="100744"/>
                  <a:pt x="65407" y="98744"/>
                  <a:pt x="62667" y="95000"/>
                </a:cubicBezTo>
                <a:lnTo>
                  <a:pt x="62667" y="95000"/>
                </a:lnTo>
                <a:cubicBezTo>
                  <a:pt x="59926" y="91205"/>
                  <a:pt x="58481" y="86462"/>
                  <a:pt x="58333" y="80769"/>
                </a:cubicBezTo>
                <a:lnTo>
                  <a:pt x="58333" y="80769"/>
                </a:lnTo>
                <a:lnTo>
                  <a:pt x="58333" y="70692"/>
                </a:lnTo>
                <a:lnTo>
                  <a:pt x="58333" y="60615"/>
                </a:lnTo>
                <a:lnTo>
                  <a:pt x="58333" y="37846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5" name="el-1785511393764-9"/>
          <p:cNvCxnSpPr/>
          <p:nvPr/>
        </p:nvCxnSpPr>
        <p:spPr>
          <a:xfrm>
            <a:off x="3166319" y="1203722"/>
            <a:ext cx="2811363" cy="914"/>
          </a:xfrm>
          <a:prstGeom prst="line">
            <a:avLst/>
          </a:prstGeom>
          <a:ln w="21431" cap="flat">
            <a:solidFill>
              <a:srgbClr val="B8863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5511395368-12"/>
          <p:cNvSpPr/>
          <p:nvPr/>
        </p:nvSpPr>
        <p:spPr>
          <a:xfrm>
            <a:off x="6097265" y="904280"/>
            <a:ext cx="175022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111" y="63077"/>
                </a:moveTo>
                <a:lnTo>
                  <a:pt x="102111" y="63077"/>
                </a:lnTo>
                <a:cubicBezTo>
                  <a:pt x="101926" y="73795"/>
                  <a:pt x="99259" y="82744"/>
                  <a:pt x="94111" y="89923"/>
                </a:cubicBezTo>
                <a:lnTo>
                  <a:pt x="94111" y="89923"/>
                </a:lnTo>
                <a:lnTo>
                  <a:pt x="94111" y="89923"/>
                </a:lnTo>
                <a:cubicBezTo>
                  <a:pt x="88926" y="97051"/>
                  <a:pt x="82463" y="100744"/>
                  <a:pt x="74722" y="101000"/>
                </a:cubicBezTo>
                <a:lnTo>
                  <a:pt x="74722" y="101000"/>
                </a:lnTo>
                <a:lnTo>
                  <a:pt x="72944" y="101000"/>
                </a:lnTo>
                <a:cubicBezTo>
                  <a:pt x="70796" y="101000"/>
                  <a:pt x="69037" y="100051"/>
                  <a:pt x="67667" y="98154"/>
                </a:cubicBezTo>
                <a:lnTo>
                  <a:pt x="67667" y="98154"/>
                </a:lnTo>
                <a:cubicBezTo>
                  <a:pt x="66296" y="96256"/>
                  <a:pt x="65611" y="93821"/>
                  <a:pt x="65611" y="90846"/>
                </a:cubicBezTo>
                <a:lnTo>
                  <a:pt x="65611" y="90846"/>
                </a:lnTo>
                <a:cubicBezTo>
                  <a:pt x="65611" y="87923"/>
                  <a:pt x="66296" y="85513"/>
                  <a:pt x="67667" y="83615"/>
                </a:cubicBezTo>
                <a:lnTo>
                  <a:pt x="67667" y="83615"/>
                </a:lnTo>
                <a:cubicBezTo>
                  <a:pt x="69037" y="81718"/>
                  <a:pt x="70796" y="80769"/>
                  <a:pt x="72944" y="80769"/>
                </a:cubicBezTo>
                <a:lnTo>
                  <a:pt x="72944" y="80769"/>
                </a:lnTo>
                <a:lnTo>
                  <a:pt x="74722" y="80769"/>
                </a:lnTo>
                <a:cubicBezTo>
                  <a:pt x="78389" y="80564"/>
                  <a:pt x="81426" y="78872"/>
                  <a:pt x="83833" y="75692"/>
                </a:cubicBezTo>
                <a:lnTo>
                  <a:pt x="83833" y="75692"/>
                </a:lnTo>
                <a:cubicBezTo>
                  <a:pt x="86130" y="72359"/>
                  <a:pt x="87352" y="68154"/>
                  <a:pt x="87500" y="63077"/>
                </a:cubicBezTo>
                <a:lnTo>
                  <a:pt x="87500" y="63077"/>
                </a:lnTo>
                <a:lnTo>
                  <a:pt x="87500" y="60615"/>
                </a:lnTo>
                <a:lnTo>
                  <a:pt x="72944" y="60615"/>
                </a:lnTo>
                <a:cubicBezTo>
                  <a:pt x="68833" y="60359"/>
                  <a:pt x="65407" y="58359"/>
                  <a:pt x="62667" y="54615"/>
                </a:cubicBezTo>
                <a:lnTo>
                  <a:pt x="62667" y="54615"/>
                </a:lnTo>
                <a:cubicBezTo>
                  <a:pt x="59926" y="50821"/>
                  <a:pt x="58481" y="46077"/>
                  <a:pt x="58333" y="40385"/>
                </a:cubicBezTo>
                <a:lnTo>
                  <a:pt x="58333" y="40385"/>
                </a:lnTo>
                <a:lnTo>
                  <a:pt x="58333" y="20231"/>
                </a:lnTo>
                <a:cubicBezTo>
                  <a:pt x="58481" y="14538"/>
                  <a:pt x="59926" y="9795"/>
                  <a:pt x="62667" y="6000"/>
                </a:cubicBezTo>
                <a:lnTo>
                  <a:pt x="62667" y="6000"/>
                </a:lnTo>
                <a:cubicBezTo>
                  <a:pt x="65407" y="2205"/>
                  <a:pt x="68833" y="205"/>
                  <a:pt x="72944" y="0"/>
                </a:cubicBezTo>
                <a:lnTo>
                  <a:pt x="72944" y="0"/>
                </a:lnTo>
                <a:lnTo>
                  <a:pt x="87500" y="0"/>
                </a:lnTo>
                <a:cubicBezTo>
                  <a:pt x="91611" y="205"/>
                  <a:pt x="95037" y="2205"/>
                  <a:pt x="97778" y="6000"/>
                </a:cubicBezTo>
                <a:lnTo>
                  <a:pt x="97778" y="6000"/>
                </a:lnTo>
                <a:cubicBezTo>
                  <a:pt x="100481" y="9795"/>
                  <a:pt x="101926" y="14538"/>
                  <a:pt x="102111" y="20231"/>
                </a:cubicBezTo>
                <a:lnTo>
                  <a:pt x="102111" y="20231"/>
                </a:lnTo>
                <a:lnTo>
                  <a:pt x="102111" y="30308"/>
                </a:lnTo>
                <a:lnTo>
                  <a:pt x="102111" y="40385"/>
                </a:lnTo>
                <a:lnTo>
                  <a:pt x="102111" y="63077"/>
                </a:lnTo>
                <a:moveTo>
                  <a:pt x="43778" y="63077"/>
                </a:moveTo>
                <a:lnTo>
                  <a:pt x="43778" y="63077"/>
                </a:lnTo>
                <a:cubicBezTo>
                  <a:pt x="43593" y="73795"/>
                  <a:pt x="40926" y="82744"/>
                  <a:pt x="35778" y="89923"/>
                </a:cubicBezTo>
                <a:lnTo>
                  <a:pt x="35778" y="89923"/>
                </a:lnTo>
                <a:lnTo>
                  <a:pt x="35778" y="89923"/>
                </a:lnTo>
                <a:cubicBezTo>
                  <a:pt x="30593" y="97051"/>
                  <a:pt x="24130" y="100744"/>
                  <a:pt x="16389" y="101000"/>
                </a:cubicBezTo>
                <a:lnTo>
                  <a:pt x="16389" y="101000"/>
                </a:lnTo>
                <a:lnTo>
                  <a:pt x="14611" y="101000"/>
                </a:lnTo>
                <a:cubicBezTo>
                  <a:pt x="12463" y="101000"/>
                  <a:pt x="10704" y="100051"/>
                  <a:pt x="9333" y="98154"/>
                </a:cubicBezTo>
                <a:lnTo>
                  <a:pt x="9333" y="98154"/>
                </a:lnTo>
                <a:cubicBezTo>
                  <a:pt x="7963" y="96256"/>
                  <a:pt x="7278" y="93821"/>
                  <a:pt x="7278" y="90846"/>
                </a:cubicBezTo>
                <a:lnTo>
                  <a:pt x="7278" y="90846"/>
                </a:lnTo>
                <a:cubicBezTo>
                  <a:pt x="7278" y="87923"/>
                  <a:pt x="7963" y="85513"/>
                  <a:pt x="9333" y="83615"/>
                </a:cubicBezTo>
                <a:lnTo>
                  <a:pt x="9333" y="83615"/>
                </a:lnTo>
                <a:cubicBezTo>
                  <a:pt x="10704" y="81718"/>
                  <a:pt x="12463" y="80769"/>
                  <a:pt x="14611" y="80769"/>
                </a:cubicBezTo>
                <a:lnTo>
                  <a:pt x="14611" y="80769"/>
                </a:lnTo>
                <a:lnTo>
                  <a:pt x="16389" y="80769"/>
                </a:lnTo>
                <a:cubicBezTo>
                  <a:pt x="20056" y="80564"/>
                  <a:pt x="23093" y="78872"/>
                  <a:pt x="25500" y="75692"/>
                </a:cubicBezTo>
                <a:lnTo>
                  <a:pt x="25500" y="75692"/>
                </a:lnTo>
                <a:cubicBezTo>
                  <a:pt x="27796" y="72359"/>
                  <a:pt x="29019" y="68154"/>
                  <a:pt x="29167" y="63077"/>
                </a:cubicBezTo>
                <a:lnTo>
                  <a:pt x="29167" y="63077"/>
                </a:lnTo>
                <a:lnTo>
                  <a:pt x="29167" y="60615"/>
                </a:lnTo>
                <a:lnTo>
                  <a:pt x="14611" y="60615"/>
                </a:lnTo>
                <a:cubicBezTo>
                  <a:pt x="10500" y="60359"/>
                  <a:pt x="7074" y="58359"/>
                  <a:pt x="4333" y="54615"/>
                </a:cubicBezTo>
                <a:lnTo>
                  <a:pt x="4333" y="54615"/>
                </a:lnTo>
                <a:cubicBezTo>
                  <a:pt x="1593" y="50821"/>
                  <a:pt x="148" y="46077"/>
                  <a:pt x="0" y="40385"/>
                </a:cubicBezTo>
                <a:lnTo>
                  <a:pt x="0" y="40385"/>
                </a:lnTo>
                <a:lnTo>
                  <a:pt x="0" y="20231"/>
                </a:lnTo>
                <a:cubicBezTo>
                  <a:pt x="148" y="14538"/>
                  <a:pt x="1593" y="9795"/>
                  <a:pt x="4333" y="6000"/>
                </a:cubicBezTo>
                <a:lnTo>
                  <a:pt x="4333" y="6000"/>
                </a:lnTo>
                <a:cubicBezTo>
                  <a:pt x="7074" y="2205"/>
                  <a:pt x="10500" y="205"/>
                  <a:pt x="14611" y="0"/>
                </a:cubicBezTo>
                <a:lnTo>
                  <a:pt x="14611" y="0"/>
                </a:lnTo>
                <a:lnTo>
                  <a:pt x="29167" y="0"/>
                </a:lnTo>
                <a:cubicBezTo>
                  <a:pt x="33278" y="205"/>
                  <a:pt x="36704" y="2205"/>
                  <a:pt x="39444" y="6000"/>
                </a:cubicBezTo>
                <a:lnTo>
                  <a:pt x="39444" y="6000"/>
                </a:lnTo>
                <a:cubicBezTo>
                  <a:pt x="42148" y="9795"/>
                  <a:pt x="43593" y="14538"/>
                  <a:pt x="43778" y="20231"/>
                </a:cubicBezTo>
                <a:lnTo>
                  <a:pt x="43778" y="20231"/>
                </a:lnTo>
                <a:lnTo>
                  <a:pt x="43778" y="30308"/>
                </a:lnTo>
                <a:lnTo>
                  <a:pt x="43778" y="40385"/>
                </a:lnTo>
                <a:lnTo>
                  <a:pt x="43778" y="63077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511393762-7"/>
          <p:cNvSpPr txBox="1"/>
          <p:nvPr/>
        </p:nvSpPr>
        <p:spPr>
          <a:xfrm>
            <a:off x="3216325" y="771525"/>
            <a:ext cx="2711351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910" spc="225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引子：古人的“规矩”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395701-4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511393958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8C6E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11393960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8C6E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395607-26"/>
          <p:cNvSpPr/>
          <p:nvPr/>
        </p:nvSpPr>
        <p:spPr>
          <a:xfrm>
            <a:off x="400050" y="175636"/>
            <a:ext cx="157163" cy="1559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529" y="813"/>
                </a:moveTo>
                <a:lnTo>
                  <a:pt x="44529" y="813"/>
                </a:lnTo>
                <a:cubicBezTo>
                  <a:pt x="47196" y="-271"/>
                  <a:pt x="49922" y="-271"/>
                  <a:pt x="52706" y="813"/>
                </a:cubicBezTo>
                <a:lnTo>
                  <a:pt x="52706" y="813"/>
                </a:lnTo>
                <a:lnTo>
                  <a:pt x="89118" y="14500"/>
                </a:lnTo>
                <a:cubicBezTo>
                  <a:pt x="91510" y="15583"/>
                  <a:pt x="93392" y="17188"/>
                  <a:pt x="94765" y="19313"/>
                </a:cubicBezTo>
                <a:lnTo>
                  <a:pt x="94765" y="19313"/>
                </a:lnTo>
                <a:cubicBezTo>
                  <a:pt x="96294" y="21479"/>
                  <a:pt x="97059" y="23979"/>
                  <a:pt x="97059" y="26813"/>
                </a:cubicBezTo>
                <a:lnTo>
                  <a:pt x="97059" y="26813"/>
                </a:lnTo>
                <a:lnTo>
                  <a:pt x="97059" y="75500"/>
                </a:lnTo>
                <a:cubicBezTo>
                  <a:pt x="97059" y="78333"/>
                  <a:pt x="96294" y="80833"/>
                  <a:pt x="94765" y="83000"/>
                </a:cubicBezTo>
                <a:lnTo>
                  <a:pt x="94765" y="83000"/>
                </a:lnTo>
                <a:cubicBezTo>
                  <a:pt x="93392" y="85125"/>
                  <a:pt x="91510" y="86729"/>
                  <a:pt x="89118" y="87813"/>
                </a:cubicBezTo>
                <a:lnTo>
                  <a:pt x="89118" y="87813"/>
                </a:lnTo>
                <a:lnTo>
                  <a:pt x="52706" y="101500"/>
                </a:lnTo>
                <a:cubicBezTo>
                  <a:pt x="49922" y="102583"/>
                  <a:pt x="47137" y="102583"/>
                  <a:pt x="44353" y="101500"/>
                </a:cubicBezTo>
                <a:lnTo>
                  <a:pt x="44353" y="101500"/>
                </a:lnTo>
                <a:lnTo>
                  <a:pt x="7941" y="87813"/>
                </a:lnTo>
                <a:cubicBezTo>
                  <a:pt x="5549" y="86896"/>
                  <a:pt x="3667" y="85292"/>
                  <a:pt x="2294" y="83000"/>
                </a:cubicBezTo>
                <a:lnTo>
                  <a:pt x="2294" y="83000"/>
                </a:lnTo>
                <a:cubicBezTo>
                  <a:pt x="765" y="80833"/>
                  <a:pt x="0" y="78333"/>
                  <a:pt x="0" y="75500"/>
                </a:cubicBezTo>
                <a:lnTo>
                  <a:pt x="0" y="75500"/>
                </a:lnTo>
                <a:lnTo>
                  <a:pt x="0" y="26813"/>
                </a:lnTo>
                <a:cubicBezTo>
                  <a:pt x="0" y="23979"/>
                  <a:pt x="765" y="21479"/>
                  <a:pt x="2294" y="19313"/>
                </a:cubicBezTo>
                <a:lnTo>
                  <a:pt x="2294" y="19313"/>
                </a:lnTo>
                <a:cubicBezTo>
                  <a:pt x="3667" y="17188"/>
                  <a:pt x="5627" y="15583"/>
                  <a:pt x="8176" y="14500"/>
                </a:cubicBezTo>
                <a:lnTo>
                  <a:pt x="8176" y="14500"/>
                </a:lnTo>
                <a:lnTo>
                  <a:pt x="44529" y="813"/>
                </a:lnTo>
                <a:moveTo>
                  <a:pt x="48529" y="12875"/>
                </a:moveTo>
                <a:lnTo>
                  <a:pt x="48529" y="12875"/>
                </a:lnTo>
                <a:lnTo>
                  <a:pt x="15529" y="25375"/>
                </a:lnTo>
                <a:lnTo>
                  <a:pt x="48529" y="37875"/>
                </a:lnTo>
                <a:lnTo>
                  <a:pt x="81529" y="25375"/>
                </a:lnTo>
                <a:lnTo>
                  <a:pt x="48529" y="12875"/>
                </a:lnTo>
                <a:moveTo>
                  <a:pt x="54588" y="87188"/>
                </a:moveTo>
                <a:lnTo>
                  <a:pt x="54588" y="87188"/>
                </a:lnTo>
                <a:lnTo>
                  <a:pt x="84941" y="75750"/>
                </a:lnTo>
                <a:lnTo>
                  <a:pt x="84941" y="37875"/>
                </a:lnTo>
                <a:lnTo>
                  <a:pt x="54588" y="49375"/>
                </a:lnTo>
                <a:lnTo>
                  <a:pt x="54588" y="87188"/>
                </a:lnTo>
              </a:path>
            </a:pathLst>
          </a:custGeom>
          <a:solidFill>
            <a:srgbClr val="5A6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395606-25"/>
          <p:cNvSpPr/>
          <p:nvPr/>
        </p:nvSpPr>
        <p:spPr>
          <a:xfrm>
            <a:off x="8044235" y="20181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909" y="3182"/>
                </a:moveTo>
                <a:lnTo>
                  <a:pt x="62909" y="3182"/>
                </a:lnTo>
                <a:cubicBezTo>
                  <a:pt x="61697" y="1182"/>
                  <a:pt x="59909" y="121"/>
                  <a:pt x="57545" y="0"/>
                </a:cubicBezTo>
                <a:lnTo>
                  <a:pt x="57545" y="0"/>
                </a:lnTo>
                <a:cubicBezTo>
                  <a:pt x="55121" y="121"/>
                  <a:pt x="53303" y="1182"/>
                  <a:pt x="52091" y="3182"/>
                </a:cubicBezTo>
                <a:lnTo>
                  <a:pt x="52091" y="3182"/>
                </a:lnTo>
                <a:lnTo>
                  <a:pt x="33000" y="35182"/>
                </a:lnTo>
                <a:cubicBezTo>
                  <a:pt x="31788" y="37303"/>
                  <a:pt x="31697" y="39424"/>
                  <a:pt x="32727" y="41545"/>
                </a:cubicBezTo>
                <a:lnTo>
                  <a:pt x="32727" y="41545"/>
                </a:lnTo>
                <a:cubicBezTo>
                  <a:pt x="34061" y="43545"/>
                  <a:pt x="35939" y="44606"/>
                  <a:pt x="38364" y="44727"/>
                </a:cubicBezTo>
                <a:lnTo>
                  <a:pt x="38364" y="44727"/>
                </a:lnTo>
                <a:lnTo>
                  <a:pt x="76727" y="44727"/>
                </a:lnTo>
                <a:cubicBezTo>
                  <a:pt x="79091" y="44606"/>
                  <a:pt x="80939" y="43545"/>
                  <a:pt x="82273" y="41545"/>
                </a:cubicBezTo>
                <a:lnTo>
                  <a:pt x="82273" y="41545"/>
                </a:lnTo>
                <a:cubicBezTo>
                  <a:pt x="83364" y="39424"/>
                  <a:pt x="83303" y="37303"/>
                  <a:pt x="82091" y="35182"/>
                </a:cubicBezTo>
                <a:lnTo>
                  <a:pt x="82091" y="35182"/>
                </a:lnTo>
                <a:lnTo>
                  <a:pt x="62909" y="3182"/>
                </a:lnTo>
                <a:moveTo>
                  <a:pt x="57545" y="62364"/>
                </a:moveTo>
                <a:lnTo>
                  <a:pt x="57545" y="62364"/>
                </a:lnTo>
                <a:lnTo>
                  <a:pt x="57545" y="91091"/>
                </a:lnTo>
                <a:cubicBezTo>
                  <a:pt x="57545" y="93333"/>
                  <a:pt x="58333" y="95182"/>
                  <a:pt x="59909" y="96636"/>
                </a:cubicBezTo>
                <a:lnTo>
                  <a:pt x="59909" y="96636"/>
                </a:lnTo>
                <a:cubicBezTo>
                  <a:pt x="61364" y="98273"/>
                  <a:pt x="63242" y="99091"/>
                  <a:pt x="65545" y="99091"/>
                </a:cubicBezTo>
                <a:lnTo>
                  <a:pt x="65545" y="99091"/>
                </a:lnTo>
                <a:lnTo>
                  <a:pt x="94273" y="99091"/>
                </a:lnTo>
                <a:cubicBezTo>
                  <a:pt x="96515" y="99091"/>
                  <a:pt x="98394" y="98273"/>
                  <a:pt x="99909" y="96636"/>
                </a:cubicBezTo>
                <a:lnTo>
                  <a:pt x="99909" y="96636"/>
                </a:lnTo>
                <a:cubicBezTo>
                  <a:pt x="101485" y="95182"/>
                  <a:pt x="102273" y="93333"/>
                  <a:pt x="102273" y="91091"/>
                </a:cubicBezTo>
                <a:lnTo>
                  <a:pt x="102273" y="91091"/>
                </a:lnTo>
                <a:lnTo>
                  <a:pt x="102273" y="62364"/>
                </a:lnTo>
                <a:cubicBezTo>
                  <a:pt x="102273" y="60061"/>
                  <a:pt x="101485" y="58182"/>
                  <a:pt x="99909" y="56727"/>
                </a:cubicBezTo>
                <a:lnTo>
                  <a:pt x="99909" y="56727"/>
                </a:lnTo>
                <a:cubicBezTo>
                  <a:pt x="98394" y="55152"/>
                  <a:pt x="96515" y="54364"/>
                  <a:pt x="94273" y="54364"/>
                </a:cubicBezTo>
                <a:lnTo>
                  <a:pt x="94273" y="54364"/>
                </a:lnTo>
                <a:lnTo>
                  <a:pt x="65545" y="54364"/>
                </a:lnTo>
                <a:cubicBezTo>
                  <a:pt x="63242" y="54364"/>
                  <a:pt x="61364" y="55152"/>
                  <a:pt x="59909" y="56727"/>
                </a:cubicBezTo>
                <a:lnTo>
                  <a:pt x="59909" y="56727"/>
                </a:lnTo>
                <a:cubicBezTo>
                  <a:pt x="58333" y="58182"/>
                  <a:pt x="57545" y="60061"/>
                  <a:pt x="57545" y="62364"/>
                </a:cubicBezTo>
                <a:lnTo>
                  <a:pt x="57545" y="62364"/>
                </a:lnTo>
                <a:moveTo>
                  <a:pt x="25545" y="102273"/>
                </a:moveTo>
                <a:lnTo>
                  <a:pt x="25545" y="102273"/>
                </a:lnTo>
                <a:cubicBezTo>
                  <a:pt x="30212" y="102273"/>
                  <a:pt x="34485" y="101152"/>
                  <a:pt x="38364" y="98909"/>
                </a:cubicBezTo>
                <a:lnTo>
                  <a:pt x="38364" y="98909"/>
                </a:lnTo>
                <a:lnTo>
                  <a:pt x="38364" y="98909"/>
                </a:lnTo>
                <a:cubicBezTo>
                  <a:pt x="42242" y="96606"/>
                  <a:pt x="45364" y="93455"/>
                  <a:pt x="47727" y="89455"/>
                </a:cubicBezTo>
                <a:lnTo>
                  <a:pt x="47727" y="89455"/>
                </a:lnTo>
                <a:cubicBezTo>
                  <a:pt x="50030" y="85455"/>
                  <a:pt x="51182" y="81212"/>
                  <a:pt x="51182" y="76727"/>
                </a:cubicBezTo>
                <a:lnTo>
                  <a:pt x="51182" y="76727"/>
                </a:lnTo>
                <a:cubicBezTo>
                  <a:pt x="51182" y="72182"/>
                  <a:pt x="50030" y="67909"/>
                  <a:pt x="47727" y="63909"/>
                </a:cubicBezTo>
                <a:lnTo>
                  <a:pt x="47727" y="63909"/>
                </a:lnTo>
                <a:cubicBezTo>
                  <a:pt x="45364" y="59909"/>
                  <a:pt x="42242" y="56788"/>
                  <a:pt x="38364" y="54545"/>
                </a:cubicBezTo>
                <a:lnTo>
                  <a:pt x="38364" y="54545"/>
                </a:lnTo>
                <a:cubicBezTo>
                  <a:pt x="34485" y="52303"/>
                  <a:pt x="30212" y="51182"/>
                  <a:pt x="25545" y="51182"/>
                </a:cubicBezTo>
                <a:lnTo>
                  <a:pt x="25545" y="51182"/>
                </a:lnTo>
                <a:cubicBezTo>
                  <a:pt x="20879" y="51182"/>
                  <a:pt x="16636" y="52303"/>
                  <a:pt x="12818" y="54545"/>
                </a:cubicBezTo>
                <a:lnTo>
                  <a:pt x="12818" y="54545"/>
                </a:lnTo>
                <a:cubicBezTo>
                  <a:pt x="8939" y="56788"/>
                  <a:pt x="5788" y="59909"/>
                  <a:pt x="3364" y="63909"/>
                </a:cubicBezTo>
                <a:lnTo>
                  <a:pt x="3364" y="63909"/>
                </a:lnTo>
                <a:cubicBezTo>
                  <a:pt x="1121" y="67909"/>
                  <a:pt x="0" y="72182"/>
                  <a:pt x="0" y="76727"/>
                </a:cubicBezTo>
                <a:lnTo>
                  <a:pt x="0" y="76727"/>
                </a:lnTo>
                <a:cubicBezTo>
                  <a:pt x="0" y="81212"/>
                  <a:pt x="1121" y="85455"/>
                  <a:pt x="3364" y="89455"/>
                </a:cubicBezTo>
                <a:lnTo>
                  <a:pt x="3364" y="89455"/>
                </a:lnTo>
                <a:cubicBezTo>
                  <a:pt x="5788" y="93455"/>
                  <a:pt x="8939" y="96606"/>
                  <a:pt x="12818" y="98909"/>
                </a:cubicBezTo>
                <a:lnTo>
                  <a:pt x="12818" y="98909"/>
                </a:lnTo>
                <a:cubicBezTo>
                  <a:pt x="16636" y="101152"/>
                  <a:pt x="20879" y="102273"/>
                  <a:pt x="25545" y="102273"/>
                </a:cubicBezTo>
                <a:lnTo>
                  <a:pt x="25545" y="102273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394002-11"/>
          <p:cNvSpPr/>
          <p:nvPr/>
        </p:nvSpPr>
        <p:spPr>
          <a:xfrm>
            <a:off x="400050" y="1451967"/>
            <a:ext cx="4043363" cy="1989534"/>
          </a:xfrm>
          <a:prstGeom prst="roundRect">
            <a:avLst>
              <a:gd name="adj" fmla="val 8618"/>
            </a:avLst>
          </a:prstGeom>
          <a:solidFill>
            <a:srgbClr val="FFFDF8">
              <a:alpha val="60000"/>
            </a:srgbClr>
          </a:solidFill>
          <a:ln w="7144" algn="in">
            <a:solidFill>
              <a:srgbClr val="B4A082">
                <a:alpha val="20000"/>
              </a:srgbClr>
            </a:solidFill>
            <a:prstDash val="solid"/>
          </a:ln>
          <a:effectLst>
            <a:outerShdw blurRad="100013" dist="28575" dir="5400000" sx="100000" sy="100000" kx="0" ky="0" algn="ctr">
              <a:srgbClr val="503C28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8" name="el-1785511394037-18"/>
          <p:cNvCxnSpPr/>
          <p:nvPr/>
        </p:nvCxnSpPr>
        <p:spPr>
          <a:xfrm>
            <a:off x="592931" y="1916311"/>
            <a:ext cx="3657600" cy="914"/>
          </a:xfrm>
          <a:prstGeom prst="line">
            <a:avLst/>
          </a:prstGeom>
          <a:ln w="14288" cap="flat">
            <a:solidFill>
              <a:srgbClr val="3A5A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511395625-36"/>
          <p:cNvSpPr/>
          <p:nvPr/>
        </p:nvSpPr>
        <p:spPr>
          <a:xfrm>
            <a:off x="592931" y="1663266"/>
            <a:ext cx="142875" cy="1417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867" y="800"/>
                </a:moveTo>
                <a:lnTo>
                  <a:pt x="45867" y="800"/>
                </a:lnTo>
                <a:cubicBezTo>
                  <a:pt x="48622" y="-267"/>
                  <a:pt x="51422" y="-267"/>
                  <a:pt x="54267" y="800"/>
                </a:cubicBezTo>
                <a:lnTo>
                  <a:pt x="54267" y="800"/>
                </a:lnTo>
                <a:lnTo>
                  <a:pt x="91800" y="14067"/>
                </a:lnTo>
                <a:cubicBezTo>
                  <a:pt x="94289" y="15089"/>
                  <a:pt x="96244" y="16644"/>
                  <a:pt x="97667" y="18733"/>
                </a:cubicBezTo>
                <a:lnTo>
                  <a:pt x="97667" y="18733"/>
                </a:lnTo>
                <a:cubicBezTo>
                  <a:pt x="99222" y="20822"/>
                  <a:pt x="100000" y="23244"/>
                  <a:pt x="100000" y="26000"/>
                </a:cubicBezTo>
                <a:lnTo>
                  <a:pt x="100000" y="26000"/>
                </a:lnTo>
                <a:lnTo>
                  <a:pt x="100000" y="73267"/>
                </a:lnTo>
                <a:cubicBezTo>
                  <a:pt x="100000" y="75978"/>
                  <a:pt x="99222" y="78378"/>
                  <a:pt x="97667" y="80467"/>
                </a:cubicBezTo>
                <a:lnTo>
                  <a:pt x="97667" y="80467"/>
                </a:lnTo>
                <a:cubicBezTo>
                  <a:pt x="96244" y="82556"/>
                  <a:pt x="94289" y="84111"/>
                  <a:pt x="91800" y="85133"/>
                </a:cubicBezTo>
                <a:lnTo>
                  <a:pt x="91800" y="85133"/>
                </a:lnTo>
                <a:lnTo>
                  <a:pt x="54267" y="98467"/>
                </a:lnTo>
                <a:cubicBezTo>
                  <a:pt x="51422" y="99489"/>
                  <a:pt x="48578" y="99489"/>
                  <a:pt x="45733" y="98467"/>
                </a:cubicBezTo>
                <a:lnTo>
                  <a:pt x="45733" y="98467"/>
                </a:lnTo>
                <a:lnTo>
                  <a:pt x="8200" y="85133"/>
                </a:lnTo>
                <a:cubicBezTo>
                  <a:pt x="5711" y="84244"/>
                  <a:pt x="3756" y="82689"/>
                  <a:pt x="2333" y="80467"/>
                </a:cubicBezTo>
                <a:lnTo>
                  <a:pt x="2333" y="80467"/>
                </a:lnTo>
                <a:cubicBezTo>
                  <a:pt x="778" y="78378"/>
                  <a:pt x="0" y="75978"/>
                  <a:pt x="0" y="73267"/>
                </a:cubicBezTo>
                <a:lnTo>
                  <a:pt x="0" y="73267"/>
                </a:lnTo>
                <a:lnTo>
                  <a:pt x="0" y="26000"/>
                </a:lnTo>
                <a:cubicBezTo>
                  <a:pt x="0" y="23244"/>
                  <a:pt x="778" y="20822"/>
                  <a:pt x="2333" y="18733"/>
                </a:cubicBezTo>
                <a:lnTo>
                  <a:pt x="2333" y="18733"/>
                </a:lnTo>
                <a:cubicBezTo>
                  <a:pt x="3756" y="16644"/>
                  <a:pt x="5778" y="15089"/>
                  <a:pt x="8400" y="14067"/>
                </a:cubicBezTo>
                <a:lnTo>
                  <a:pt x="8400" y="14067"/>
                </a:lnTo>
                <a:lnTo>
                  <a:pt x="45867" y="800"/>
                </a:lnTo>
                <a:moveTo>
                  <a:pt x="50000" y="12533"/>
                </a:moveTo>
                <a:lnTo>
                  <a:pt x="50000" y="12533"/>
                </a:lnTo>
                <a:lnTo>
                  <a:pt x="16000" y="24600"/>
                </a:lnTo>
                <a:lnTo>
                  <a:pt x="50000" y="36733"/>
                </a:lnTo>
                <a:lnTo>
                  <a:pt x="84000" y="24600"/>
                </a:lnTo>
                <a:lnTo>
                  <a:pt x="50000" y="12533"/>
                </a:lnTo>
                <a:moveTo>
                  <a:pt x="56267" y="84600"/>
                </a:moveTo>
                <a:lnTo>
                  <a:pt x="56267" y="84600"/>
                </a:lnTo>
                <a:lnTo>
                  <a:pt x="87533" y="73467"/>
                </a:lnTo>
                <a:lnTo>
                  <a:pt x="87533" y="36733"/>
                </a:lnTo>
                <a:lnTo>
                  <a:pt x="56267" y="47867"/>
                </a:lnTo>
                <a:lnTo>
                  <a:pt x="56267" y="84600"/>
                </a:lnTo>
              </a:path>
            </a:pathLst>
          </a:custGeom>
          <a:solidFill>
            <a:srgbClr val="3A5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395627-37"/>
          <p:cNvSpPr/>
          <p:nvPr/>
        </p:nvSpPr>
        <p:spPr>
          <a:xfrm>
            <a:off x="611237" y="2081510"/>
            <a:ext cx="106263" cy="910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364" y="53500"/>
                </a:moveTo>
                <a:lnTo>
                  <a:pt x="99364" y="53500"/>
                </a:lnTo>
                <a:cubicBezTo>
                  <a:pt x="100758" y="51833"/>
                  <a:pt x="101455" y="49933"/>
                  <a:pt x="101455" y="47800"/>
                </a:cubicBezTo>
                <a:lnTo>
                  <a:pt x="101455" y="47800"/>
                </a:lnTo>
                <a:lnTo>
                  <a:pt x="101455" y="47800"/>
                </a:lnTo>
                <a:cubicBezTo>
                  <a:pt x="101455" y="45667"/>
                  <a:pt x="100758" y="43767"/>
                  <a:pt x="99364" y="42100"/>
                </a:cubicBezTo>
                <a:lnTo>
                  <a:pt x="99364" y="42100"/>
                </a:lnTo>
                <a:lnTo>
                  <a:pt x="63182" y="2200"/>
                </a:lnTo>
                <a:cubicBezTo>
                  <a:pt x="61667" y="733"/>
                  <a:pt x="59939" y="0"/>
                  <a:pt x="58000" y="0"/>
                </a:cubicBezTo>
                <a:lnTo>
                  <a:pt x="58000" y="0"/>
                </a:lnTo>
                <a:cubicBezTo>
                  <a:pt x="56000" y="0"/>
                  <a:pt x="54242" y="733"/>
                  <a:pt x="52727" y="2200"/>
                </a:cubicBezTo>
                <a:lnTo>
                  <a:pt x="52727" y="2200"/>
                </a:lnTo>
                <a:cubicBezTo>
                  <a:pt x="51394" y="3867"/>
                  <a:pt x="50727" y="5800"/>
                  <a:pt x="50727" y="8000"/>
                </a:cubicBezTo>
                <a:lnTo>
                  <a:pt x="50727" y="8000"/>
                </a:lnTo>
                <a:cubicBezTo>
                  <a:pt x="50727" y="10133"/>
                  <a:pt x="51394" y="12033"/>
                  <a:pt x="52727" y="13700"/>
                </a:cubicBezTo>
                <a:lnTo>
                  <a:pt x="52727" y="13700"/>
                </a:lnTo>
                <a:lnTo>
                  <a:pt x="76727" y="39800"/>
                </a:lnTo>
                <a:lnTo>
                  <a:pt x="7273" y="39800"/>
                </a:lnTo>
                <a:cubicBezTo>
                  <a:pt x="5152" y="39800"/>
                  <a:pt x="3394" y="40567"/>
                  <a:pt x="2000" y="42100"/>
                </a:cubicBezTo>
                <a:lnTo>
                  <a:pt x="2000" y="42100"/>
                </a:lnTo>
                <a:cubicBezTo>
                  <a:pt x="667" y="43567"/>
                  <a:pt x="0" y="45467"/>
                  <a:pt x="0" y="47800"/>
                </a:cubicBezTo>
                <a:lnTo>
                  <a:pt x="0" y="47800"/>
                </a:lnTo>
                <a:cubicBezTo>
                  <a:pt x="0" y="50133"/>
                  <a:pt x="667" y="52033"/>
                  <a:pt x="2000" y="53500"/>
                </a:cubicBezTo>
                <a:lnTo>
                  <a:pt x="2000" y="53500"/>
                </a:lnTo>
                <a:cubicBezTo>
                  <a:pt x="3394" y="55033"/>
                  <a:pt x="5152" y="55800"/>
                  <a:pt x="7273" y="55800"/>
                </a:cubicBezTo>
                <a:lnTo>
                  <a:pt x="7273" y="55800"/>
                </a:lnTo>
                <a:lnTo>
                  <a:pt x="76727" y="55800"/>
                </a:lnTo>
                <a:lnTo>
                  <a:pt x="52727" y="81900"/>
                </a:lnTo>
                <a:cubicBezTo>
                  <a:pt x="51394" y="83567"/>
                  <a:pt x="50727" y="85500"/>
                  <a:pt x="50727" y="87700"/>
                </a:cubicBezTo>
                <a:lnTo>
                  <a:pt x="50727" y="87700"/>
                </a:lnTo>
                <a:cubicBezTo>
                  <a:pt x="50727" y="89833"/>
                  <a:pt x="51394" y="91733"/>
                  <a:pt x="52727" y="93400"/>
                </a:cubicBezTo>
                <a:lnTo>
                  <a:pt x="52727" y="93400"/>
                </a:lnTo>
                <a:cubicBezTo>
                  <a:pt x="54242" y="94867"/>
                  <a:pt x="56000" y="95600"/>
                  <a:pt x="58000" y="95600"/>
                </a:cubicBezTo>
                <a:lnTo>
                  <a:pt x="58000" y="95600"/>
                </a:lnTo>
                <a:cubicBezTo>
                  <a:pt x="59939" y="95600"/>
                  <a:pt x="61667" y="94867"/>
                  <a:pt x="63182" y="93400"/>
                </a:cubicBezTo>
                <a:lnTo>
                  <a:pt x="63182" y="93400"/>
                </a:lnTo>
                <a:lnTo>
                  <a:pt x="99364" y="53500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94078-33"/>
          <p:cNvSpPr/>
          <p:nvPr/>
        </p:nvSpPr>
        <p:spPr>
          <a:xfrm>
            <a:off x="592931" y="2630686"/>
            <a:ext cx="535781" cy="210741"/>
          </a:xfrm>
          <a:prstGeom prst="roundRect">
            <a:avLst>
              <a:gd name="adj" fmla="val 50000"/>
            </a:avLst>
          </a:prstGeom>
          <a:solidFill>
            <a:srgbClr val="3C5A78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394082-35"/>
          <p:cNvSpPr/>
          <p:nvPr/>
        </p:nvSpPr>
        <p:spPr>
          <a:xfrm>
            <a:off x="1214438" y="2630686"/>
            <a:ext cx="535781" cy="210741"/>
          </a:xfrm>
          <a:prstGeom prst="roundRect">
            <a:avLst>
              <a:gd name="adj" fmla="val 50000"/>
            </a:avLst>
          </a:prstGeom>
          <a:solidFill>
            <a:srgbClr val="3C5A78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394085-37"/>
          <p:cNvSpPr/>
          <p:nvPr/>
        </p:nvSpPr>
        <p:spPr>
          <a:xfrm>
            <a:off x="1835944" y="2630686"/>
            <a:ext cx="414338" cy="210741"/>
          </a:xfrm>
          <a:prstGeom prst="roundRect">
            <a:avLst>
              <a:gd name="adj" fmla="val 50000"/>
            </a:avLst>
          </a:prstGeom>
          <a:solidFill>
            <a:srgbClr val="3C5A78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394088-39"/>
          <p:cNvSpPr/>
          <p:nvPr/>
        </p:nvSpPr>
        <p:spPr>
          <a:xfrm>
            <a:off x="2336006" y="2630686"/>
            <a:ext cx="414338" cy="210741"/>
          </a:xfrm>
          <a:prstGeom prst="roundRect">
            <a:avLst>
              <a:gd name="adj" fmla="val 50000"/>
            </a:avLst>
          </a:prstGeom>
          <a:solidFill>
            <a:srgbClr val="3C5A78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394099-41"/>
          <p:cNvSpPr/>
          <p:nvPr/>
        </p:nvSpPr>
        <p:spPr>
          <a:xfrm>
            <a:off x="2836069" y="2630686"/>
            <a:ext cx="292894" cy="210741"/>
          </a:xfrm>
          <a:prstGeom prst="roundRect">
            <a:avLst>
              <a:gd name="adj" fmla="val 50000"/>
            </a:avLst>
          </a:prstGeom>
          <a:solidFill>
            <a:srgbClr val="3C5A78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394103-43"/>
          <p:cNvSpPr/>
          <p:nvPr/>
        </p:nvSpPr>
        <p:spPr>
          <a:xfrm>
            <a:off x="3214688" y="2630686"/>
            <a:ext cx="414338" cy="210741"/>
          </a:xfrm>
          <a:prstGeom prst="roundRect">
            <a:avLst>
              <a:gd name="adj" fmla="val 50000"/>
            </a:avLst>
          </a:prstGeom>
          <a:solidFill>
            <a:srgbClr val="3C5A78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394106-45"/>
          <p:cNvSpPr/>
          <p:nvPr/>
        </p:nvSpPr>
        <p:spPr>
          <a:xfrm>
            <a:off x="3714750" y="2630686"/>
            <a:ext cx="414338" cy="210741"/>
          </a:xfrm>
          <a:prstGeom prst="roundRect">
            <a:avLst>
              <a:gd name="adj" fmla="val 50000"/>
            </a:avLst>
          </a:prstGeom>
          <a:solidFill>
            <a:srgbClr val="3C5A78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394005-12"/>
          <p:cNvSpPr/>
          <p:nvPr/>
        </p:nvSpPr>
        <p:spPr>
          <a:xfrm>
            <a:off x="4700588" y="1451967"/>
            <a:ext cx="4043363" cy="1989534"/>
          </a:xfrm>
          <a:prstGeom prst="roundRect">
            <a:avLst>
              <a:gd name="adj" fmla="val 8618"/>
            </a:avLst>
          </a:prstGeom>
          <a:solidFill>
            <a:srgbClr val="FFFDF8">
              <a:alpha val="60000"/>
            </a:srgbClr>
          </a:solidFill>
          <a:ln w="7144" algn="in">
            <a:solidFill>
              <a:srgbClr val="B4A082">
                <a:alpha val="20000"/>
              </a:srgbClr>
            </a:solidFill>
            <a:prstDash val="solid"/>
          </a:ln>
          <a:effectLst>
            <a:outerShdw blurRad="100013" dist="28575" dir="5400000" sx="100000" sy="100000" kx="0" ky="0" algn="ctr">
              <a:srgbClr val="503C28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9" name="el-1785511394039-19"/>
          <p:cNvCxnSpPr/>
          <p:nvPr/>
        </p:nvCxnSpPr>
        <p:spPr>
          <a:xfrm>
            <a:off x="4893469" y="1916311"/>
            <a:ext cx="3657600" cy="914"/>
          </a:xfrm>
          <a:prstGeom prst="line">
            <a:avLst/>
          </a:prstGeom>
          <a:ln w="14288" cap="flat">
            <a:solidFill>
              <a:srgbClr val="B53B2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511395629-38"/>
          <p:cNvSpPr/>
          <p:nvPr/>
        </p:nvSpPr>
        <p:spPr>
          <a:xfrm>
            <a:off x="4893469" y="166270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53B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395630-39"/>
          <p:cNvSpPr/>
          <p:nvPr/>
        </p:nvSpPr>
        <p:spPr>
          <a:xfrm>
            <a:off x="4911775" y="2081510"/>
            <a:ext cx="106263" cy="910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364" y="53500"/>
                </a:moveTo>
                <a:lnTo>
                  <a:pt x="99364" y="53500"/>
                </a:lnTo>
                <a:cubicBezTo>
                  <a:pt x="100758" y="51833"/>
                  <a:pt x="101455" y="49933"/>
                  <a:pt x="101455" y="47800"/>
                </a:cubicBezTo>
                <a:lnTo>
                  <a:pt x="101455" y="47800"/>
                </a:lnTo>
                <a:lnTo>
                  <a:pt x="101455" y="47800"/>
                </a:lnTo>
                <a:cubicBezTo>
                  <a:pt x="101455" y="45667"/>
                  <a:pt x="100758" y="43767"/>
                  <a:pt x="99364" y="42100"/>
                </a:cubicBezTo>
                <a:lnTo>
                  <a:pt x="99364" y="42100"/>
                </a:lnTo>
                <a:lnTo>
                  <a:pt x="63182" y="2200"/>
                </a:lnTo>
                <a:cubicBezTo>
                  <a:pt x="61667" y="733"/>
                  <a:pt x="59939" y="0"/>
                  <a:pt x="58000" y="0"/>
                </a:cubicBezTo>
                <a:lnTo>
                  <a:pt x="58000" y="0"/>
                </a:lnTo>
                <a:cubicBezTo>
                  <a:pt x="56000" y="0"/>
                  <a:pt x="54242" y="733"/>
                  <a:pt x="52727" y="2200"/>
                </a:cubicBezTo>
                <a:lnTo>
                  <a:pt x="52727" y="2200"/>
                </a:lnTo>
                <a:cubicBezTo>
                  <a:pt x="51394" y="3867"/>
                  <a:pt x="50727" y="5800"/>
                  <a:pt x="50727" y="8000"/>
                </a:cubicBezTo>
                <a:lnTo>
                  <a:pt x="50727" y="8000"/>
                </a:lnTo>
                <a:cubicBezTo>
                  <a:pt x="50727" y="10133"/>
                  <a:pt x="51394" y="12033"/>
                  <a:pt x="52727" y="13700"/>
                </a:cubicBezTo>
                <a:lnTo>
                  <a:pt x="52727" y="13700"/>
                </a:lnTo>
                <a:lnTo>
                  <a:pt x="76727" y="39800"/>
                </a:lnTo>
                <a:lnTo>
                  <a:pt x="7273" y="39800"/>
                </a:lnTo>
                <a:cubicBezTo>
                  <a:pt x="5152" y="39800"/>
                  <a:pt x="3394" y="40567"/>
                  <a:pt x="2000" y="42100"/>
                </a:cubicBezTo>
                <a:lnTo>
                  <a:pt x="2000" y="42100"/>
                </a:lnTo>
                <a:cubicBezTo>
                  <a:pt x="667" y="43567"/>
                  <a:pt x="0" y="45467"/>
                  <a:pt x="0" y="47800"/>
                </a:cubicBezTo>
                <a:lnTo>
                  <a:pt x="0" y="47800"/>
                </a:lnTo>
                <a:cubicBezTo>
                  <a:pt x="0" y="50133"/>
                  <a:pt x="667" y="52033"/>
                  <a:pt x="2000" y="53500"/>
                </a:cubicBezTo>
                <a:lnTo>
                  <a:pt x="2000" y="53500"/>
                </a:lnTo>
                <a:cubicBezTo>
                  <a:pt x="3394" y="55033"/>
                  <a:pt x="5152" y="55800"/>
                  <a:pt x="7273" y="55800"/>
                </a:cubicBezTo>
                <a:lnTo>
                  <a:pt x="7273" y="55800"/>
                </a:lnTo>
                <a:lnTo>
                  <a:pt x="76727" y="55800"/>
                </a:lnTo>
                <a:lnTo>
                  <a:pt x="52727" y="81900"/>
                </a:lnTo>
                <a:cubicBezTo>
                  <a:pt x="51394" y="83567"/>
                  <a:pt x="50727" y="85500"/>
                  <a:pt x="50727" y="87700"/>
                </a:cubicBezTo>
                <a:lnTo>
                  <a:pt x="50727" y="87700"/>
                </a:lnTo>
                <a:cubicBezTo>
                  <a:pt x="50727" y="89833"/>
                  <a:pt x="51394" y="91733"/>
                  <a:pt x="52727" y="93400"/>
                </a:cubicBezTo>
                <a:lnTo>
                  <a:pt x="52727" y="93400"/>
                </a:lnTo>
                <a:cubicBezTo>
                  <a:pt x="54242" y="94867"/>
                  <a:pt x="56000" y="95600"/>
                  <a:pt x="58000" y="95600"/>
                </a:cubicBezTo>
                <a:lnTo>
                  <a:pt x="58000" y="95600"/>
                </a:lnTo>
                <a:cubicBezTo>
                  <a:pt x="59939" y="95600"/>
                  <a:pt x="61667" y="94867"/>
                  <a:pt x="63182" y="93400"/>
                </a:cubicBezTo>
                <a:lnTo>
                  <a:pt x="63182" y="93400"/>
                </a:lnTo>
                <a:lnTo>
                  <a:pt x="99364" y="53500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394109-47"/>
          <p:cNvSpPr/>
          <p:nvPr/>
        </p:nvSpPr>
        <p:spPr>
          <a:xfrm>
            <a:off x="4893469" y="2630686"/>
            <a:ext cx="414338" cy="210741"/>
          </a:xfrm>
          <a:prstGeom prst="roundRect">
            <a:avLst>
              <a:gd name="adj" fmla="val 50000"/>
            </a:avLst>
          </a:prstGeom>
          <a:solidFill>
            <a:srgbClr val="B53B2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394112-49"/>
          <p:cNvSpPr/>
          <p:nvPr/>
        </p:nvSpPr>
        <p:spPr>
          <a:xfrm>
            <a:off x="5393531" y="2630686"/>
            <a:ext cx="292894" cy="210741"/>
          </a:xfrm>
          <a:prstGeom prst="roundRect">
            <a:avLst>
              <a:gd name="adj" fmla="val 50000"/>
            </a:avLst>
          </a:prstGeom>
          <a:solidFill>
            <a:srgbClr val="B53B2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394115-51"/>
          <p:cNvSpPr/>
          <p:nvPr/>
        </p:nvSpPr>
        <p:spPr>
          <a:xfrm>
            <a:off x="5772150" y="2630686"/>
            <a:ext cx="535781" cy="210741"/>
          </a:xfrm>
          <a:prstGeom prst="roundRect">
            <a:avLst>
              <a:gd name="adj" fmla="val 50000"/>
            </a:avLst>
          </a:prstGeom>
          <a:solidFill>
            <a:srgbClr val="B53B2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394119-53"/>
          <p:cNvSpPr/>
          <p:nvPr/>
        </p:nvSpPr>
        <p:spPr>
          <a:xfrm>
            <a:off x="6393656" y="2630686"/>
            <a:ext cx="535781" cy="210741"/>
          </a:xfrm>
          <a:prstGeom prst="roundRect">
            <a:avLst>
              <a:gd name="adj" fmla="val 50000"/>
            </a:avLst>
          </a:prstGeom>
          <a:solidFill>
            <a:srgbClr val="B53B2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394122-55"/>
          <p:cNvSpPr/>
          <p:nvPr/>
        </p:nvSpPr>
        <p:spPr>
          <a:xfrm>
            <a:off x="7015163" y="2630686"/>
            <a:ext cx="292894" cy="210741"/>
          </a:xfrm>
          <a:prstGeom prst="roundRect">
            <a:avLst>
              <a:gd name="adj" fmla="val 50000"/>
            </a:avLst>
          </a:prstGeom>
          <a:solidFill>
            <a:srgbClr val="B53B2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393973-4"/>
          <p:cNvSpPr/>
          <p:nvPr/>
        </p:nvSpPr>
        <p:spPr>
          <a:xfrm>
            <a:off x="400050" y="3655814"/>
            <a:ext cx="8343900" cy="764381"/>
          </a:xfrm>
          <a:prstGeom prst="roundRect">
            <a:avLst>
              <a:gd name="adj" fmla="val 17445"/>
            </a:avLst>
          </a:prstGeom>
          <a:solidFill>
            <a:srgbClr val="5A7A8A">
              <a:alpha val="7000"/>
            </a:srgbClr>
          </a:solidFill>
          <a:ln w="7144" algn="in">
            <a:solidFill>
              <a:srgbClr val="5A7A8A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el-1785511395618-32"/>
          <p:cNvSpPr/>
          <p:nvPr/>
        </p:nvSpPr>
        <p:spPr>
          <a:xfrm>
            <a:off x="1894935" y="3805634"/>
            <a:ext cx="151693" cy="1182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625" y="54333"/>
                </a:moveTo>
                <a:lnTo>
                  <a:pt x="92625" y="54333"/>
                </a:lnTo>
                <a:cubicBezTo>
                  <a:pt x="97250" y="47778"/>
                  <a:pt x="99563" y="40250"/>
                  <a:pt x="99563" y="31750"/>
                </a:cubicBezTo>
                <a:lnTo>
                  <a:pt x="99563" y="31750"/>
                </a:lnTo>
                <a:lnTo>
                  <a:pt x="99563" y="31750"/>
                </a:lnTo>
                <a:cubicBezTo>
                  <a:pt x="99563" y="23417"/>
                  <a:pt x="97250" y="15944"/>
                  <a:pt x="92625" y="9333"/>
                </a:cubicBezTo>
                <a:lnTo>
                  <a:pt x="92625" y="9333"/>
                </a:lnTo>
                <a:cubicBezTo>
                  <a:pt x="88333" y="3889"/>
                  <a:pt x="83333" y="806"/>
                  <a:pt x="77625" y="83"/>
                </a:cubicBezTo>
                <a:lnTo>
                  <a:pt x="77625" y="83"/>
                </a:lnTo>
                <a:cubicBezTo>
                  <a:pt x="72000" y="-472"/>
                  <a:pt x="66771" y="1500"/>
                  <a:pt x="61938" y="6000"/>
                </a:cubicBezTo>
                <a:lnTo>
                  <a:pt x="61938" y="6000"/>
                </a:lnTo>
                <a:lnTo>
                  <a:pt x="61625" y="6250"/>
                </a:lnTo>
                <a:cubicBezTo>
                  <a:pt x="60417" y="7417"/>
                  <a:pt x="59708" y="8944"/>
                  <a:pt x="59500" y="10833"/>
                </a:cubicBezTo>
                <a:lnTo>
                  <a:pt x="59500" y="10833"/>
                </a:lnTo>
                <a:cubicBezTo>
                  <a:pt x="59292" y="12611"/>
                  <a:pt x="59625" y="14389"/>
                  <a:pt x="60500" y="16167"/>
                </a:cubicBezTo>
                <a:lnTo>
                  <a:pt x="60500" y="16167"/>
                </a:lnTo>
                <a:cubicBezTo>
                  <a:pt x="61375" y="17611"/>
                  <a:pt x="62458" y="18472"/>
                  <a:pt x="63750" y="18750"/>
                </a:cubicBezTo>
                <a:lnTo>
                  <a:pt x="63750" y="18750"/>
                </a:lnTo>
                <a:cubicBezTo>
                  <a:pt x="65208" y="19194"/>
                  <a:pt x="66542" y="18833"/>
                  <a:pt x="67750" y="17667"/>
                </a:cubicBezTo>
                <a:lnTo>
                  <a:pt x="67750" y="17667"/>
                </a:lnTo>
                <a:lnTo>
                  <a:pt x="68063" y="17500"/>
                </a:lnTo>
                <a:cubicBezTo>
                  <a:pt x="70813" y="15000"/>
                  <a:pt x="73729" y="13889"/>
                  <a:pt x="76813" y="14167"/>
                </a:cubicBezTo>
                <a:lnTo>
                  <a:pt x="76813" y="14167"/>
                </a:lnTo>
                <a:cubicBezTo>
                  <a:pt x="79979" y="14444"/>
                  <a:pt x="82771" y="16139"/>
                  <a:pt x="85188" y="19250"/>
                </a:cubicBezTo>
                <a:lnTo>
                  <a:pt x="85188" y="19250"/>
                </a:lnTo>
                <a:cubicBezTo>
                  <a:pt x="87729" y="22917"/>
                  <a:pt x="89000" y="27083"/>
                  <a:pt x="89000" y="31750"/>
                </a:cubicBezTo>
                <a:lnTo>
                  <a:pt x="89000" y="31750"/>
                </a:lnTo>
                <a:cubicBezTo>
                  <a:pt x="89000" y="36583"/>
                  <a:pt x="87729" y="40750"/>
                  <a:pt x="85188" y="44250"/>
                </a:cubicBezTo>
                <a:lnTo>
                  <a:pt x="85188" y="44250"/>
                </a:lnTo>
                <a:lnTo>
                  <a:pt x="66563" y="69083"/>
                </a:lnTo>
                <a:cubicBezTo>
                  <a:pt x="63813" y="72472"/>
                  <a:pt x="60688" y="74167"/>
                  <a:pt x="57188" y="74167"/>
                </a:cubicBezTo>
                <a:lnTo>
                  <a:pt x="57188" y="74167"/>
                </a:lnTo>
                <a:cubicBezTo>
                  <a:pt x="53688" y="74167"/>
                  <a:pt x="50563" y="72472"/>
                  <a:pt x="47813" y="69083"/>
                </a:cubicBezTo>
                <a:lnTo>
                  <a:pt x="47813" y="69083"/>
                </a:lnTo>
                <a:cubicBezTo>
                  <a:pt x="45479" y="65861"/>
                  <a:pt x="44208" y="62139"/>
                  <a:pt x="44000" y="57917"/>
                </a:cubicBezTo>
                <a:lnTo>
                  <a:pt x="44000" y="57917"/>
                </a:lnTo>
                <a:cubicBezTo>
                  <a:pt x="43792" y="53806"/>
                  <a:pt x="44625" y="49917"/>
                  <a:pt x="46500" y="46250"/>
                </a:cubicBezTo>
                <a:lnTo>
                  <a:pt x="46500" y="46250"/>
                </a:lnTo>
                <a:lnTo>
                  <a:pt x="46625" y="45833"/>
                </a:lnTo>
                <a:cubicBezTo>
                  <a:pt x="47417" y="44222"/>
                  <a:pt x="47688" y="42528"/>
                  <a:pt x="47438" y="40750"/>
                </a:cubicBezTo>
                <a:lnTo>
                  <a:pt x="47438" y="40750"/>
                </a:lnTo>
                <a:cubicBezTo>
                  <a:pt x="47229" y="38861"/>
                  <a:pt x="46521" y="37333"/>
                  <a:pt x="45313" y="36167"/>
                </a:cubicBezTo>
                <a:lnTo>
                  <a:pt x="45313" y="36167"/>
                </a:lnTo>
                <a:cubicBezTo>
                  <a:pt x="44104" y="35000"/>
                  <a:pt x="42833" y="34556"/>
                  <a:pt x="41500" y="34833"/>
                </a:cubicBezTo>
                <a:lnTo>
                  <a:pt x="41500" y="34833"/>
                </a:lnTo>
                <a:cubicBezTo>
                  <a:pt x="40083" y="35111"/>
                  <a:pt x="38938" y="36056"/>
                  <a:pt x="38063" y="37667"/>
                </a:cubicBezTo>
                <a:lnTo>
                  <a:pt x="38063" y="37667"/>
                </a:lnTo>
                <a:lnTo>
                  <a:pt x="37875" y="38083"/>
                </a:lnTo>
                <a:cubicBezTo>
                  <a:pt x="34500" y="44528"/>
                  <a:pt x="33021" y="51556"/>
                  <a:pt x="33438" y="59167"/>
                </a:cubicBezTo>
                <a:lnTo>
                  <a:pt x="33438" y="59167"/>
                </a:lnTo>
                <a:cubicBezTo>
                  <a:pt x="33896" y="66667"/>
                  <a:pt x="36208" y="73278"/>
                  <a:pt x="40375" y="79000"/>
                </a:cubicBezTo>
                <a:lnTo>
                  <a:pt x="40375" y="79000"/>
                </a:lnTo>
                <a:cubicBezTo>
                  <a:pt x="45333" y="85167"/>
                  <a:pt x="50938" y="88250"/>
                  <a:pt x="57188" y="88250"/>
                </a:cubicBezTo>
                <a:lnTo>
                  <a:pt x="57188" y="88250"/>
                </a:lnTo>
                <a:cubicBezTo>
                  <a:pt x="63563" y="88250"/>
                  <a:pt x="69229" y="85167"/>
                  <a:pt x="74188" y="79000"/>
                </a:cubicBezTo>
                <a:lnTo>
                  <a:pt x="74188" y="79000"/>
                </a:lnTo>
                <a:lnTo>
                  <a:pt x="92625" y="54333"/>
                </a:lnTo>
                <a:moveTo>
                  <a:pt x="6938" y="49083"/>
                </a:moveTo>
                <a:lnTo>
                  <a:pt x="6938" y="49083"/>
                </a:lnTo>
                <a:cubicBezTo>
                  <a:pt x="2313" y="55694"/>
                  <a:pt x="0" y="63250"/>
                  <a:pt x="0" y="71750"/>
                </a:cubicBezTo>
                <a:lnTo>
                  <a:pt x="0" y="71750"/>
                </a:lnTo>
                <a:lnTo>
                  <a:pt x="0" y="71750"/>
                </a:lnTo>
                <a:cubicBezTo>
                  <a:pt x="0" y="80083"/>
                  <a:pt x="2313" y="87556"/>
                  <a:pt x="6938" y="94167"/>
                </a:cubicBezTo>
                <a:lnTo>
                  <a:pt x="6938" y="94167"/>
                </a:lnTo>
                <a:cubicBezTo>
                  <a:pt x="11229" y="99556"/>
                  <a:pt x="16229" y="102611"/>
                  <a:pt x="21938" y="103333"/>
                </a:cubicBezTo>
                <a:lnTo>
                  <a:pt x="21938" y="103333"/>
                </a:lnTo>
                <a:cubicBezTo>
                  <a:pt x="27521" y="103944"/>
                  <a:pt x="32792" y="101972"/>
                  <a:pt x="37750" y="97417"/>
                </a:cubicBezTo>
                <a:lnTo>
                  <a:pt x="37750" y="97417"/>
                </a:lnTo>
                <a:lnTo>
                  <a:pt x="37875" y="97250"/>
                </a:lnTo>
                <a:cubicBezTo>
                  <a:pt x="39083" y="96083"/>
                  <a:pt x="39813" y="94528"/>
                  <a:pt x="40063" y="92583"/>
                </a:cubicBezTo>
                <a:lnTo>
                  <a:pt x="40063" y="92583"/>
                </a:lnTo>
                <a:cubicBezTo>
                  <a:pt x="40271" y="90861"/>
                  <a:pt x="40000" y="89111"/>
                  <a:pt x="39250" y="87333"/>
                </a:cubicBezTo>
                <a:lnTo>
                  <a:pt x="39250" y="87333"/>
                </a:lnTo>
                <a:cubicBezTo>
                  <a:pt x="38250" y="85889"/>
                  <a:pt x="37083" y="85000"/>
                  <a:pt x="35750" y="84667"/>
                </a:cubicBezTo>
                <a:lnTo>
                  <a:pt x="35750" y="84667"/>
                </a:lnTo>
                <a:cubicBezTo>
                  <a:pt x="34333" y="84222"/>
                  <a:pt x="33021" y="84611"/>
                  <a:pt x="31813" y="85833"/>
                </a:cubicBezTo>
                <a:lnTo>
                  <a:pt x="31813" y="85833"/>
                </a:lnTo>
                <a:lnTo>
                  <a:pt x="31500" y="86000"/>
                </a:lnTo>
                <a:cubicBezTo>
                  <a:pt x="28750" y="88500"/>
                  <a:pt x="25833" y="89611"/>
                  <a:pt x="22750" y="89333"/>
                </a:cubicBezTo>
                <a:lnTo>
                  <a:pt x="22750" y="89333"/>
                </a:lnTo>
                <a:cubicBezTo>
                  <a:pt x="19542" y="89000"/>
                  <a:pt x="16729" y="87306"/>
                  <a:pt x="14313" y="84250"/>
                </a:cubicBezTo>
                <a:lnTo>
                  <a:pt x="14313" y="84250"/>
                </a:lnTo>
                <a:cubicBezTo>
                  <a:pt x="11813" y="80583"/>
                  <a:pt x="10563" y="76417"/>
                  <a:pt x="10563" y="71750"/>
                </a:cubicBezTo>
                <a:lnTo>
                  <a:pt x="10563" y="71750"/>
                </a:lnTo>
                <a:cubicBezTo>
                  <a:pt x="10563" y="66917"/>
                  <a:pt x="11875" y="62722"/>
                  <a:pt x="14500" y="59167"/>
                </a:cubicBezTo>
                <a:lnTo>
                  <a:pt x="14500" y="59167"/>
                </a:lnTo>
                <a:lnTo>
                  <a:pt x="32938" y="34417"/>
                </a:lnTo>
                <a:cubicBezTo>
                  <a:pt x="35688" y="31028"/>
                  <a:pt x="38833" y="29333"/>
                  <a:pt x="42375" y="29333"/>
                </a:cubicBezTo>
                <a:lnTo>
                  <a:pt x="42375" y="29333"/>
                </a:lnTo>
                <a:cubicBezTo>
                  <a:pt x="45875" y="29333"/>
                  <a:pt x="49000" y="31028"/>
                  <a:pt x="51750" y="34417"/>
                </a:cubicBezTo>
                <a:lnTo>
                  <a:pt x="51750" y="34417"/>
                </a:lnTo>
                <a:cubicBezTo>
                  <a:pt x="54042" y="37639"/>
                  <a:pt x="55313" y="41361"/>
                  <a:pt x="55563" y="45583"/>
                </a:cubicBezTo>
                <a:lnTo>
                  <a:pt x="55563" y="45583"/>
                </a:lnTo>
                <a:cubicBezTo>
                  <a:pt x="55771" y="49694"/>
                  <a:pt x="54937" y="53583"/>
                  <a:pt x="53063" y="57250"/>
                </a:cubicBezTo>
                <a:lnTo>
                  <a:pt x="53063" y="57250"/>
                </a:lnTo>
                <a:lnTo>
                  <a:pt x="52875" y="57667"/>
                </a:lnTo>
                <a:cubicBezTo>
                  <a:pt x="52125" y="59278"/>
                  <a:pt x="51854" y="61028"/>
                  <a:pt x="52063" y="62917"/>
                </a:cubicBezTo>
                <a:lnTo>
                  <a:pt x="52063" y="62917"/>
                </a:lnTo>
                <a:cubicBezTo>
                  <a:pt x="52271" y="64694"/>
                  <a:pt x="52979" y="66167"/>
                  <a:pt x="54188" y="67333"/>
                </a:cubicBezTo>
                <a:lnTo>
                  <a:pt x="54188" y="67333"/>
                </a:lnTo>
                <a:cubicBezTo>
                  <a:pt x="55396" y="68500"/>
                  <a:pt x="56667" y="68944"/>
                  <a:pt x="58000" y="68667"/>
                </a:cubicBezTo>
                <a:lnTo>
                  <a:pt x="58000" y="68667"/>
                </a:lnTo>
                <a:cubicBezTo>
                  <a:pt x="59417" y="68389"/>
                  <a:pt x="60563" y="67444"/>
                  <a:pt x="61438" y="65833"/>
                </a:cubicBezTo>
                <a:lnTo>
                  <a:pt x="61438" y="65833"/>
                </a:lnTo>
                <a:lnTo>
                  <a:pt x="61625" y="65333"/>
                </a:lnTo>
                <a:cubicBezTo>
                  <a:pt x="65042" y="58889"/>
                  <a:pt x="66521" y="51861"/>
                  <a:pt x="66063" y="44250"/>
                </a:cubicBezTo>
                <a:lnTo>
                  <a:pt x="66063" y="44250"/>
                </a:lnTo>
                <a:cubicBezTo>
                  <a:pt x="65646" y="36806"/>
                  <a:pt x="63354" y="30222"/>
                  <a:pt x="59188" y="24500"/>
                </a:cubicBezTo>
                <a:lnTo>
                  <a:pt x="59188" y="24500"/>
                </a:lnTo>
                <a:cubicBezTo>
                  <a:pt x="54229" y="18333"/>
                  <a:pt x="48625" y="15250"/>
                  <a:pt x="42375" y="15250"/>
                </a:cubicBezTo>
                <a:lnTo>
                  <a:pt x="42375" y="15250"/>
                </a:lnTo>
                <a:cubicBezTo>
                  <a:pt x="36000" y="15250"/>
                  <a:pt x="30396" y="18333"/>
                  <a:pt x="25563" y="24500"/>
                </a:cubicBezTo>
                <a:lnTo>
                  <a:pt x="25563" y="24500"/>
                </a:lnTo>
                <a:lnTo>
                  <a:pt x="6938" y="49083"/>
                </a:lnTo>
              </a:path>
            </a:pathLst>
          </a:custGeom>
          <a:solidFill>
            <a:srgbClr val="5A7A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395620-33"/>
          <p:cNvSpPr/>
          <p:nvPr/>
        </p:nvSpPr>
        <p:spPr>
          <a:xfrm>
            <a:off x="4172843" y="3800977"/>
            <a:ext cx="128588" cy="1275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286" y="846"/>
                </a:moveTo>
                <a:lnTo>
                  <a:pt x="44286" y="846"/>
                </a:lnTo>
                <a:cubicBezTo>
                  <a:pt x="46905" y="-282"/>
                  <a:pt x="49595" y="-282"/>
                  <a:pt x="52357" y="846"/>
                </a:cubicBezTo>
                <a:lnTo>
                  <a:pt x="52357" y="846"/>
                </a:lnTo>
                <a:lnTo>
                  <a:pt x="88500" y="14615"/>
                </a:lnTo>
                <a:cubicBezTo>
                  <a:pt x="90881" y="15692"/>
                  <a:pt x="92762" y="17308"/>
                  <a:pt x="94143" y="19462"/>
                </a:cubicBezTo>
                <a:lnTo>
                  <a:pt x="94143" y="19462"/>
                </a:lnTo>
                <a:cubicBezTo>
                  <a:pt x="95667" y="21615"/>
                  <a:pt x="96429" y="24128"/>
                  <a:pt x="96429" y="27000"/>
                </a:cubicBezTo>
                <a:lnTo>
                  <a:pt x="96429" y="27000"/>
                </a:lnTo>
                <a:lnTo>
                  <a:pt x="96429" y="76077"/>
                </a:lnTo>
                <a:cubicBezTo>
                  <a:pt x="96429" y="78897"/>
                  <a:pt x="95667" y="81385"/>
                  <a:pt x="94143" y="83538"/>
                </a:cubicBezTo>
                <a:lnTo>
                  <a:pt x="94143" y="83538"/>
                </a:lnTo>
                <a:cubicBezTo>
                  <a:pt x="92762" y="85744"/>
                  <a:pt x="90881" y="87385"/>
                  <a:pt x="88500" y="88462"/>
                </a:cubicBezTo>
                <a:lnTo>
                  <a:pt x="88500" y="88462"/>
                </a:lnTo>
                <a:lnTo>
                  <a:pt x="52357" y="102231"/>
                </a:lnTo>
                <a:cubicBezTo>
                  <a:pt x="49595" y="103308"/>
                  <a:pt x="46833" y="103308"/>
                  <a:pt x="44071" y="102231"/>
                </a:cubicBezTo>
                <a:lnTo>
                  <a:pt x="44071" y="102231"/>
                </a:lnTo>
                <a:lnTo>
                  <a:pt x="7929" y="88462"/>
                </a:lnTo>
                <a:cubicBezTo>
                  <a:pt x="5548" y="87487"/>
                  <a:pt x="3667" y="85846"/>
                  <a:pt x="2286" y="83538"/>
                </a:cubicBezTo>
                <a:lnTo>
                  <a:pt x="2286" y="83538"/>
                </a:lnTo>
                <a:cubicBezTo>
                  <a:pt x="762" y="81385"/>
                  <a:pt x="0" y="78897"/>
                  <a:pt x="0" y="76077"/>
                </a:cubicBezTo>
                <a:lnTo>
                  <a:pt x="0" y="76077"/>
                </a:lnTo>
                <a:lnTo>
                  <a:pt x="0" y="27000"/>
                </a:lnTo>
                <a:cubicBezTo>
                  <a:pt x="0" y="24128"/>
                  <a:pt x="762" y="21615"/>
                  <a:pt x="2286" y="19462"/>
                </a:cubicBezTo>
                <a:lnTo>
                  <a:pt x="2286" y="19462"/>
                </a:lnTo>
                <a:cubicBezTo>
                  <a:pt x="3667" y="17308"/>
                  <a:pt x="5595" y="15692"/>
                  <a:pt x="8071" y="14615"/>
                </a:cubicBezTo>
                <a:lnTo>
                  <a:pt x="8071" y="14615"/>
                </a:lnTo>
                <a:lnTo>
                  <a:pt x="44286" y="846"/>
                </a:lnTo>
                <a:moveTo>
                  <a:pt x="48214" y="13000"/>
                </a:moveTo>
                <a:lnTo>
                  <a:pt x="48214" y="13000"/>
                </a:lnTo>
                <a:lnTo>
                  <a:pt x="15429" y="25538"/>
                </a:lnTo>
                <a:lnTo>
                  <a:pt x="48214" y="38154"/>
                </a:lnTo>
                <a:lnTo>
                  <a:pt x="81000" y="25538"/>
                </a:lnTo>
                <a:lnTo>
                  <a:pt x="48214" y="13000"/>
                </a:lnTo>
                <a:moveTo>
                  <a:pt x="54214" y="87846"/>
                </a:moveTo>
                <a:lnTo>
                  <a:pt x="54214" y="87846"/>
                </a:lnTo>
                <a:lnTo>
                  <a:pt x="84357" y="76231"/>
                </a:lnTo>
                <a:lnTo>
                  <a:pt x="84357" y="38154"/>
                </a:lnTo>
                <a:lnTo>
                  <a:pt x="54214" y="49692"/>
                </a:lnTo>
                <a:lnTo>
                  <a:pt x="54214" y="87846"/>
                </a:lnTo>
              </a:path>
            </a:pathLst>
          </a:custGeom>
          <a:solidFill>
            <a:srgbClr val="5A7A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395622-34"/>
          <p:cNvSpPr/>
          <p:nvPr/>
        </p:nvSpPr>
        <p:spPr>
          <a:xfrm>
            <a:off x="2384227" y="4154984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533" y="0"/>
                </a:moveTo>
                <a:lnTo>
                  <a:pt x="50533" y="0"/>
                </a:lnTo>
                <a:cubicBezTo>
                  <a:pt x="43378" y="167"/>
                  <a:pt x="37000" y="1917"/>
                  <a:pt x="31400" y="5250"/>
                </a:cubicBezTo>
                <a:lnTo>
                  <a:pt x="31400" y="5250"/>
                </a:lnTo>
                <a:lnTo>
                  <a:pt x="31400" y="5250"/>
                </a:lnTo>
                <a:cubicBezTo>
                  <a:pt x="25756" y="8639"/>
                  <a:pt x="20822" y="12833"/>
                  <a:pt x="16600" y="17833"/>
                </a:cubicBezTo>
                <a:lnTo>
                  <a:pt x="16600" y="17833"/>
                </a:lnTo>
                <a:cubicBezTo>
                  <a:pt x="12511" y="22667"/>
                  <a:pt x="9111" y="27639"/>
                  <a:pt x="6400" y="32750"/>
                </a:cubicBezTo>
                <a:lnTo>
                  <a:pt x="6400" y="32750"/>
                </a:lnTo>
                <a:cubicBezTo>
                  <a:pt x="3733" y="37861"/>
                  <a:pt x="1756" y="42472"/>
                  <a:pt x="467" y="46583"/>
                </a:cubicBezTo>
                <a:lnTo>
                  <a:pt x="467" y="46583"/>
                </a:lnTo>
                <a:cubicBezTo>
                  <a:pt x="-156" y="48361"/>
                  <a:pt x="-156" y="50111"/>
                  <a:pt x="467" y="51833"/>
                </a:cubicBezTo>
                <a:lnTo>
                  <a:pt x="467" y="51833"/>
                </a:lnTo>
                <a:cubicBezTo>
                  <a:pt x="1756" y="55944"/>
                  <a:pt x="3733" y="60556"/>
                  <a:pt x="6400" y="65667"/>
                </a:cubicBezTo>
                <a:lnTo>
                  <a:pt x="6400" y="65667"/>
                </a:lnTo>
                <a:cubicBezTo>
                  <a:pt x="9111" y="70833"/>
                  <a:pt x="12511" y="75833"/>
                  <a:pt x="16600" y="80667"/>
                </a:cubicBezTo>
                <a:lnTo>
                  <a:pt x="16600" y="80667"/>
                </a:lnTo>
                <a:cubicBezTo>
                  <a:pt x="20822" y="85611"/>
                  <a:pt x="25756" y="89778"/>
                  <a:pt x="31400" y="93167"/>
                </a:cubicBezTo>
                <a:lnTo>
                  <a:pt x="31400" y="93167"/>
                </a:lnTo>
                <a:cubicBezTo>
                  <a:pt x="37000" y="96556"/>
                  <a:pt x="43378" y="98306"/>
                  <a:pt x="50533" y="98417"/>
                </a:cubicBezTo>
                <a:lnTo>
                  <a:pt x="50533" y="98417"/>
                </a:lnTo>
                <a:cubicBezTo>
                  <a:pt x="57689" y="98306"/>
                  <a:pt x="64067" y="96556"/>
                  <a:pt x="69667" y="93167"/>
                </a:cubicBezTo>
                <a:lnTo>
                  <a:pt x="69667" y="93167"/>
                </a:lnTo>
                <a:cubicBezTo>
                  <a:pt x="75311" y="89778"/>
                  <a:pt x="80244" y="85611"/>
                  <a:pt x="84467" y="80667"/>
                </a:cubicBezTo>
                <a:lnTo>
                  <a:pt x="84467" y="80667"/>
                </a:lnTo>
                <a:cubicBezTo>
                  <a:pt x="88556" y="75833"/>
                  <a:pt x="91956" y="70833"/>
                  <a:pt x="94667" y="65667"/>
                </a:cubicBezTo>
                <a:lnTo>
                  <a:pt x="94667" y="65667"/>
                </a:lnTo>
                <a:cubicBezTo>
                  <a:pt x="97378" y="60556"/>
                  <a:pt x="99422" y="55944"/>
                  <a:pt x="100800" y="51833"/>
                </a:cubicBezTo>
                <a:lnTo>
                  <a:pt x="100800" y="51833"/>
                </a:lnTo>
                <a:cubicBezTo>
                  <a:pt x="101378" y="50111"/>
                  <a:pt x="101378" y="48361"/>
                  <a:pt x="100800" y="46583"/>
                </a:cubicBezTo>
                <a:lnTo>
                  <a:pt x="100800" y="46583"/>
                </a:lnTo>
                <a:cubicBezTo>
                  <a:pt x="99422" y="42472"/>
                  <a:pt x="97378" y="37861"/>
                  <a:pt x="94667" y="32750"/>
                </a:cubicBezTo>
                <a:lnTo>
                  <a:pt x="94667" y="32750"/>
                </a:lnTo>
                <a:cubicBezTo>
                  <a:pt x="91956" y="27639"/>
                  <a:pt x="88556" y="22667"/>
                  <a:pt x="84467" y="17833"/>
                </a:cubicBezTo>
                <a:lnTo>
                  <a:pt x="84467" y="17833"/>
                </a:lnTo>
                <a:cubicBezTo>
                  <a:pt x="80244" y="12833"/>
                  <a:pt x="75311" y="8639"/>
                  <a:pt x="69667" y="5250"/>
                </a:cubicBezTo>
                <a:lnTo>
                  <a:pt x="69667" y="5250"/>
                </a:lnTo>
                <a:cubicBezTo>
                  <a:pt x="64067" y="1917"/>
                  <a:pt x="57689" y="167"/>
                  <a:pt x="50533" y="0"/>
                </a:cubicBezTo>
                <a:lnTo>
                  <a:pt x="50533" y="0"/>
                </a:lnTo>
                <a:moveTo>
                  <a:pt x="25200" y="49250"/>
                </a:moveTo>
                <a:lnTo>
                  <a:pt x="25200" y="49250"/>
                </a:lnTo>
                <a:cubicBezTo>
                  <a:pt x="25200" y="43528"/>
                  <a:pt x="26311" y="38250"/>
                  <a:pt x="28533" y="33417"/>
                </a:cubicBezTo>
                <a:lnTo>
                  <a:pt x="28533" y="33417"/>
                </a:lnTo>
                <a:lnTo>
                  <a:pt x="28533" y="33417"/>
                </a:lnTo>
                <a:cubicBezTo>
                  <a:pt x="30800" y="28583"/>
                  <a:pt x="33911" y="24694"/>
                  <a:pt x="37867" y="21750"/>
                </a:cubicBezTo>
                <a:lnTo>
                  <a:pt x="37867" y="21750"/>
                </a:lnTo>
                <a:cubicBezTo>
                  <a:pt x="41867" y="18972"/>
                  <a:pt x="46089" y="17583"/>
                  <a:pt x="50533" y="17583"/>
                </a:cubicBezTo>
                <a:lnTo>
                  <a:pt x="50533" y="17583"/>
                </a:lnTo>
                <a:cubicBezTo>
                  <a:pt x="54978" y="17583"/>
                  <a:pt x="59200" y="18972"/>
                  <a:pt x="63200" y="21750"/>
                </a:cubicBezTo>
                <a:lnTo>
                  <a:pt x="63200" y="21750"/>
                </a:lnTo>
                <a:cubicBezTo>
                  <a:pt x="67200" y="24694"/>
                  <a:pt x="70311" y="28583"/>
                  <a:pt x="72533" y="33417"/>
                </a:cubicBezTo>
                <a:lnTo>
                  <a:pt x="72533" y="33417"/>
                </a:lnTo>
                <a:cubicBezTo>
                  <a:pt x="74756" y="38250"/>
                  <a:pt x="75867" y="43528"/>
                  <a:pt x="75867" y="49250"/>
                </a:cubicBezTo>
                <a:lnTo>
                  <a:pt x="75867" y="49250"/>
                </a:lnTo>
                <a:cubicBezTo>
                  <a:pt x="75867" y="54917"/>
                  <a:pt x="74756" y="60167"/>
                  <a:pt x="72533" y="65000"/>
                </a:cubicBezTo>
                <a:lnTo>
                  <a:pt x="72533" y="65000"/>
                </a:lnTo>
                <a:cubicBezTo>
                  <a:pt x="70311" y="69833"/>
                  <a:pt x="67200" y="73722"/>
                  <a:pt x="63200" y="76667"/>
                </a:cubicBezTo>
                <a:lnTo>
                  <a:pt x="63200" y="76667"/>
                </a:lnTo>
                <a:cubicBezTo>
                  <a:pt x="59200" y="79444"/>
                  <a:pt x="54978" y="80833"/>
                  <a:pt x="50533" y="80833"/>
                </a:cubicBezTo>
                <a:lnTo>
                  <a:pt x="50533" y="80833"/>
                </a:lnTo>
                <a:cubicBezTo>
                  <a:pt x="46089" y="80833"/>
                  <a:pt x="41867" y="79444"/>
                  <a:pt x="37867" y="76667"/>
                </a:cubicBezTo>
                <a:lnTo>
                  <a:pt x="37867" y="76667"/>
                </a:lnTo>
                <a:cubicBezTo>
                  <a:pt x="33911" y="73722"/>
                  <a:pt x="30800" y="69833"/>
                  <a:pt x="28533" y="65000"/>
                </a:cubicBezTo>
                <a:lnTo>
                  <a:pt x="28533" y="65000"/>
                </a:lnTo>
                <a:cubicBezTo>
                  <a:pt x="26311" y="60167"/>
                  <a:pt x="25200" y="54917"/>
                  <a:pt x="25200" y="49250"/>
                </a:cubicBezTo>
                <a:lnTo>
                  <a:pt x="25200" y="49250"/>
                </a:lnTo>
                <a:moveTo>
                  <a:pt x="50533" y="35167"/>
                </a:moveTo>
                <a:lnTo>
                  <a:pt x="50533" y="35167"/>
                </a:lnTo>
                <a:cubicBezTo>
                  <a:pt x="50400" y="39111"/>
                  <a:pt x="49289" y="42417"/>
                  <a:pt x="47200" y="45083"/>
                </a:cubicBezTo>
                <a:lnTo>
                  <a:pt x="47200" y="45083"/>
                </a:lnTo>
                <a:lnTo>
                  <a:pt x="47200" y="45083"/>
                </a:lnTo>
                <a:cubicBezTo>
                  <a:pt x="45067" y="47694"/>
                  <a:pt x="42422" y="49083"/>
                  <a:pt x="39267" y="49250"/>
                </a:cubicBezTo>
                <a:lnTo>
                  <a:pt x="39267" y="49250"/>
                </a:lnTo>
                <a:cubicBezTo>
                  <a:pt x="37978" y="49250"/>
                  <a:pt x="36822" y="49028"/>
                  <a:pt x="35800" y="48583"/>
                </a:cubicBezTo>
                <a:lnTo>
                  <a:pt x="35800" y="48583"/>
                </a:lnTo>
                <a:cubicBezTo>
                  <a:pt x="34600" y="48250"/>
                  <a:pt x="33889" y="48750"/>
                  <a:pt x="33667" y="50083"/>
                </a:cubicBezTo>
                <a:lnTo>
                  <a:pt x="33667" y="50083"/>
                </a:lnTo>
                <a:cubicBezTo>
                  <a:pt x="33667" y="51583"/>
                  <a:pt x="33844" y="53139"/>
                  <a:pt x="34200" y="54750"/>
                </a:cubicBezTo>
                <a:lnTo>
                  <a:pt x="34200" y="54750"/>
                </a:lnTo>
                <a:cubicBezTo>
                  <a:pt x="35578" y="60417"/>
                  <a:pt x="38200" y="64639"/>
                  <a:pt x="42067" y="67417"/>
                </a:cubicBezTo>
                <a:lnTo>
                  <a:pt x="42067" y="67417"/>
                </a:lnTo>
                <a:cubicBezTo>
                  <a:pt x="45978" y="70250"/>
                  <a:pt x="50267" y="71000"/>
                  <a:pt x="54933" y="69667"/>
                </a:cubicBezTo>
                <a:lnTo>
                  <a:pt x="54933" y="69667"/>
                </a:lnTo>
                <a:cubicBezTo>
                  <a:pt x="59511" y="67889"/>
                  <a:pt x="62911" y="64583"/>
                  <a:pt x="65133" y="59750"/>
                </a:cubicBezTo>
                <a:lnTo>
                  <a:pt x="65133" y="59750"/>
                </a:lnTo>
                <a:cubicBezTo>
                  <a:pt x="67356" y="54917"/>
                  <a:pt x="67933" y="49583"/>
                  <a:pt x="66867" y="43750"/>
                </a:cubicBezTo>
                <a:lnTo>
                  <a:pt x="66867" y="43750"/>
                </a:lnTo>
                <a:cubicBezTo>
                  <a:pt x="65844" y="39194"/>
                  <a:pt x="63911" y="35528"/>
                  <a:pt x="61067" y="32750"/>
                </a:cubicBezTo>
                <a:lnTo>
                  <a:pt x="61067" y="32750"/>
                </a:lnTo>
                <a:cubicBezTo>
                  <a:pt x="58133" y="29972"/>
                  <a:pt x="54867" y="28444"/>
                  <a:pt x="51267" y="28167"/>
                </a:cubicBezTo>
                <a:lnTo>
                  <a:pt x="51267" y="28167"/>
                </a:lnTo>
                <a:cubicBezTo>
                  <a:pt x="50200" y="28444"/>
                  <a:pt x="49778" y="29306"/>
                  <a:pt x="50000" y="30750"/>
                </a:cubicBezTo>
                <a:lnTo>
                  <a:pt x="50000" y="30750"/>
                </a:lnTo>
                <a:cubicBezTo>
                  <a:pt x="50356" y="32083"/>
                  <a:pt x="50533" y="33556"/>
                  <a:pt x="50533" y="35167"/>
                </a:cubicBezTo>
                <a:lnTo>
                  <a:pt x="50533" y="35167"/>
                </a:lnTo>
              </a:path>
            </a:pathLst>
          </a:custGeom>
          <a:solidFill>
            <a:srgbClr val="5A7A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395624-35"/>
          <p:cNvSpPr/>
          <p:nvPr/>
        </p:nvSpPr>
        <p:spPr>
          <a:xfrm>
            <a:off x="5138142" y="4154984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00" y="0"/>
                </a:moveTo>
                <a:lnTo>
                  <a:pt x="7000" y="0"/>
                </a:lnTo>
                <a:cubicBezTo>
                  <a:pt x="4944" y="0"/>
                  <a:pt x="3278" y="667"/>
                  <a:pt x="2000" y="2000"/>
                </a:cubicBezTo>
                <a:lnTo>
                  <a:pt x="2000" y="2000"/>
                </a:lnTo>
                <a:lnTo>
                  <a:pt x="2000" y="2000"/>
                </a:lnTo>
                <a:cubicBezTo>
                  <a:pt x="667" y="3278"/>
                  <a:pt x="0" y="4944"/>
                  <a:pt x="0" y="7000"/>
                </a:cubicBezTo>
                <a:lnTo>
                  <a:pt x="0" y="7000"/>
                </a:lnTo>
                <a:lnTo>
                  <a:pt x="0" y="28167"/>
                </a:lnTo>
                <a:cubicBezTo>
                  <a:pt x="0" y="30167"/>
                  <a:pt x="667" y="31833"/>
                  <a:pt x="2000" y="33167"/>
                </a:cubicBezTo>
                <a:lnTo>
                  <a:pt x="2000" y="33167"/>
                </a:lnTo>
                <a:cubicBezTo>
                  <a:pt x="3278" y="34500"/>
                  <a:pt x="4944" y="35167"/>
                  <a:pt x="7000" y="35167"/>
                </a:cubicBezTo>
                <a:lnTo>
                  <a:pt x="7000" y="35167"/>
                </a:lnTo>
                <a:cubicBezTo>
                  <a:pt x="9056" y="35167"/>
                  <a:pt x="10750" y="34500"/>
                  <a:pt x="12083" y="33167"/>
                </a:cubicBezTo>
                <a:lnTo>
                  <a:pt x="12083" y="33167"/>
                </a:lnTo>
                <a:cubicBezTo>
                  <a:pt x="13417" y="31833"/>
                  <a:pt x="14083" y="30167"/>
                  <a:pt x="14083" y="28167"/>
                </a:cubicBezTo>
                <a:lnTo>
                  <a:pt x="14083" y="28167"/>
                </a:lnTo>
                <a:lnTo>
                  <a:pt x="14083" y="14083"/>
                </a:lnTo>
                <a:lnTo>
                  <a:pt x="28167" y="14083"/>
                </a:lnTo>
                <a:cubicBezTo>
                  <a:pt x="30167" y="14083"/>
                  <a:pt x="31833" y="13417"/>
                  <a:pt x="33167" y="12083"/>
                </a:cubicBezTo>
                <a:lnTo>
                  <a:pt x="33167" y="12083"/>
                </a:lnTo>
                <a:cubicBezTo>
                  <a:pt x="34500" y="10750"/>
                  <a:pt x="35167" y="9056"/>
                  <a:pt x="35167" y="7000"/>
                </a:cubicBezTo>
                <a:lnTo>
                  <a:pt x="35167" y="7000"/>
                </a:lnTo>
                <a:cubicBezTo>
                  <a:pt x="35167" y="4944"/>
                  <a:pt x="34500" y="3278"/>
                  <a:pt x="33167" y="2000"/>
                </a:cubicBezTo>
                <a:lnTo>
                  <a:pt x="33167" y="2000"/>
                </a:lnTo>
                <a:cubicBezTo>
                  <a:pt x="31833" y="667"/>
                  <a:pt x="30167" y="0"/>
                  <a:pt x="28167" y="0"/>
                </a:cubicBezTo>
                <a:lnTo>
                  <a:pt x="28167" y="0"/>
                </a:lnTo>
                <a:lnTo>
                  <a:pt x="7000" y="0"/>
                </a:lnTo>
                <a:moveTo>
                  <a:pt x="14083" y="70333"/>
                </a:moveTo>
                <a:lnTo>
                  <a:pt x="14083" y="70333"/>
                </a:lnTo>
                <a:cubicBezTo>
                  <a:pt x="14083" y="68278"/>
                  <a:pt x="13417" y="66583"/>
                  <a:pt x="12083" y="65250"/>
                </a:cubicBezTo>
                <a:lnTo>
                  <a:pt x="12083" y="65250"/>
                </a:lnTo>
                <a:lnTo>
                  <a:pt x="12083" y="65250"/>
                </a:lnTo>
                <a:cubicBezTo>
                  <a:pt x="10750" y="63917"/>
                  <a:pt x="9056" y="63250"/>
                  <a:pt x="7000" y="63250"/>
                </a:cubicBezTo>
                <a:lnTo>
                  <a:pt x="7000" y="63250"/>
                </a:lnTo>
                <a:cubicBezTo>
                  <a:pt x="4944" y="63250"/>
                  <a:pt x="3278" y="63917"/>
                  <a:pt x="2000" y="65250"/>
                </a:cubicBezTo>
                <a:lnTo>
                  <a:pt x="2000" y="65250"/>
                </a:lnTo>
                <a:cubicBezTo>
                  <a:pt x="667" y="66583"/>
                  <a:pt x="0" y="68278"/>
                  <a:pt x="0" y="70333"/>
                </a:cubicBezTo>
                <a:lnTo>
                  <a:pt x="0" y="70333"/>
                </a:lnTo>
                <a:lnTo>
                  <a:pt x="0" y="91417"/>
                </a:lnTo>
                <a:cubicBezTo>
                  <a:pt x="0" y="93472"/>
                  <a:pt x="667" y="95167"/>
                  <a:pt x="2000" y="96500"/>
                </a:cubicBezTo>
                <a:lnTo>
                  <a:pt x="2000" y="96500"/>
                </a:lnTo>
                <a:cubicBezTo>
                  <a:pt x="3278" y="97778"/>
                  <a:pt x="4944" y="98417"/>
                  <a:pt x="7000" y="98417"/>
                </a:cubicBezTo>
                <a:lnTo>
                  <a:pt x="7000" y="98417"/>
                </a:lnTo>
                <a:lnTo>
                  <a:pt x="28167" y="98417"/>
                </a:lnTo>
                <a:cubicBezTo>
                  <a:pt x="30167" y="98417"/>
                  <a:pt x="31833" y="97778"/>
                  <a:pt x="33167" y="96500"/>
                </a:cubicBezTo>
                <a:lnTo>
                  <a:pt x="33167" y="96500"/>
                </a:lnTo>
                <a:cubicBezTo>
                  <a:pt x="34500" y="95167"/>
                  <a:pt x="35167" y="93472"/>
                  <a:pt x="35167" y="91417"/>
                </a:cubicBezTo>
                <a:lnTo>
                  <a:pt x="35167" y="91417"/>
                </a:lnTo>
                <a:cubicBezTo>
                  <a:pt x="35167" y="89361"/>
                  <a:pt x="34500" y="87667"/>
                  <a:pt x="33167" y="86333"/>
                </a:cubicBezTo>
                <a:lnTo>
                  <a:pt x="33167" y="86333"/>
                </a:lnTo>
                <a:cubicBezTo>
                  <a:pt x="31833" y="85056"/>
                  <a:pt x="30167" y="84417"/>
                  <a:pt x="28167" y="84417"/>
                </a:cubicBezTo>
                <a:lnTo>
                  <a:pt x="28167" y="84417"/>
                </a:lnTo>
                <a:lnTo>
                  <a:pt x="14083" y="84417"/>
                </a:lnTo>
                <a:lnTo>
                  <a:pt x="14083" y="70333"/>
                </a:lnTo>
                <a:moveTo>
                  <a:pt x="70333" y="0"/>
                </a:moveTo>
                <a:lnTo>
                  <a:pt x="70333" y="0"/>
                </a:lnTo>
                <a:cubicBezTo>
                  <a:pt x="68278" y="0"/>
                  <a:pt x="66583" y="667"/>
                  <a:pt x="65250" y="2000"/>
                </a:cubicBezTo>
                <a:lnTo>
                  <a:pt x="65250" y="2000"/>
                </a:lnTo>
                <a:lnTo>
                  <a:pt x="65250" y="2000"/>
                </a:lnTo>
                <a:cubicBezTo>
                  <a:pt x="63917" y="3278"/>
                  <a:pt x="63250" y="4944"/>
                  <a:pt x="63250" y="7000"/>
                </a:cubicBezTo>
                <a:lnTo>
                  <a:pt x="63250" y="7000"/>
                </a:lnTo>
                <a:cubicBezTo>
                  <a:pt x="63250" y="9056"/>
                  <a:pt x="63917" y="10750"/>
                  <a:pt x="65250" y="12083"/>
                </a:cubicBezTo>
                <a:lnTo>
                  <a:pt x="65250" y="12083"/>
                </a:lnTo>
                <a:cubicBezTo>
                  <a:pt x="66583" y="13417"/>
                  <a:pt x="68278" y="14083"/>
                  <a:pt x="70333" y="14083"/>
                </a:cubicBezTo>
                <a:lnTo>
                  <a:pt x="70333" y="14083"/>
                </a:lnTo>
                <a:lnTo>
                  <a:pt x="84417" y="14083"/>
                </a:lnTo>
                <a:lnTo>
                  <a:pt x="84417" y="28167"/>
                </a:lnTo>
                <a:cubicBezTo>
                  <a:pt x="84417" y="30167"/>
                  <a:pt x="85056" y="31833"/>
                  <a:pt x="86333" y="33167"/>
                </a:cubicBezTo>
                <a:lnTo>
                  <a:pt x="86333" y="33167"/>
                </a:lnTo>
                <a:cubicBezTo>
                  <a:pt x="87667" y="34500"/>
                  <a:pt x="89361" y="35167"/>
                  <a:pt x="91417" y="35167"/>
                </a:cubicBezTo>
                <a:lnTo>
                  <a:pt x="91417" y="35167"/>
                </a:lnTo>
                <a:cubicBezTo>
                  <a:pt x="93472" y="35167"/>
                  <a:pt x="95167" y="34500"/>
                  <a:pt x="96500" y="33167"/>
                </a:cubicBezTo>
                <a:lnTo>
                  <a:pt x="96500" y="33167"/>
                </a:lnTo>
                <a:cubicBezTo>
                  <a:pt x="97778" y="31833"/>
                  <a:pt x="98417" y="30167"/>
                  <a:pt x="98417" y="28167"/>
                </a:cubicBezTo>
                <a:lnTo>
                  <a:pt x="98417" y="28167"/>
                </a:lnTo>
                <a:lnTo>
                  <a:pt x="98417" y="7000"/>
                </a:lnTo>
                <a:cubicBezTo>
                  <a:pt x="98417" y="4944"/>
                  <a:pt x="97778" y="3278"/>
                  <a:pt x="96500" y="2000"/>
                </a:cubicBezTo>
                <a:lnTo>
                  <a:pt x="96500" y="2000"/>
                </a:lnTo>
                <a:cubicBezTo>
                  <a:pt x="95167" y="667"/>
                  <a:pt x="93472" y="0"/>
                  <a:pt x="91417" y="0"/>
                </a:cubicBezTo>
                <a:lnTo>
                  <a:pt x="91417" y="0"/>
                </a:lnTo>
                <a:lnTo>
                  <a:pt x="70333" y="0"/>
                </a:lnTo>
                <a:moveTo>
                  <a:pt x="98417" y="70333"/>
                </a:moveTo>
                <a:lnTo>
                  <a:pt x="98417" y="70333"/>
                </a:lnTo>
                <a:cubicBezTo>
                  <a:pt x="98417" y="68278"/>
                  <a:pt x="97778" y="66583"/>
                  <a:pt x="96500" y="65250"/>
                </a:cubicBezTo>
                <a:lnTo>
                  <a:pt x="96500" y="65250"/>
                </a:lnTo>
                <a:lnTo>
                  <a:pt x="96500" y="65250"/>
                </a:lnTo>
                <a:cubicBezTo>
                  <a:pt x="95167" y="63917"/>
                  <a:pt x="93472" y="63250"/>
                  <a:pt x="91417" y="63250"/>
                </a:cubicBezTo>
                <a:lnTo>
                  <a:pt x="91417" y="63250"/>
                </a:lnTo>
                <a:cubicBezTo>
                  <a:pt x="89361" y="63250"/>
                  <a:pt x="87667" y="63917"/>
                  <a:pt x="86333" y="65250"/>
                </a:cubicBezTo>
                <a:lnTo>
                  <a:pt x="86333" y="65250"/>
                </a:lnTo>
                <a:cubicBezTo>
                  <a:pt x="85056" y="66583"/>
                  <a:pt x="84417" y="68278"/>
                  <a:pt x="84417" y="70333"/>
                </a:cubicBezTo>
                <a:lnTo>
                  <a:pt x="84417" y="70333"/>
                </a:lnTo>
                <a:lnTo>
                  <a:pt x="84417" y="84417"/>
                </a:lnTo>
                <a:lnTo>
                  <a:pt x="70333" y="84417"/>
                </a:lnTo>
                <a:cubicBezTo>
                  <a:pt x="68278" y="84417"/>
                  <a:pt x="66583" y="85056"/>
                  <a:pt x="65250" y="86333"/>
                </a:cubicBezTo>
                <a:lnTo>
                  <a:pt x="65250" y="86333"/>
                </a:lnTo>
                <a:cubicBezTo>
                  <a:pt x="63917" y="87667"/>
                  <a:pt x="63250" y="89361"/>
                  <a:pt x="63250" y="91417"/>
                </a:cubicBezTo>
                <a:lnTo>
                  <a:pt x="63250" y="91417"/>
                </a:lnTo>
                <a:cubicBezTo>
                  <a:pt x="63250" y="93472"/>
                  <a:pt x="63917" y="95167"/>
                  <a:pt x="65250" y="96500"/>
                </a:cubicBezTo>
                <a:lnTo>
                  <a:pt x="65250" y="96500"/>
                </a:lnTo>
                <a:cubicBezTo>
                  <a:pt x="66583" y="97778"/>
                  <a:pt x="68278" y="98417"/>
                  <a:pt x="70333" y="98417"/>
                </a:cubicBezTo>
                <a:lnTo>
                  <a:pt x="70333" y="98417"/>
                </a:lnTo>
                <a:lnTo>
                  <a:pt x="91417" y="98417"/>
                </a:lnTo>
                <a:cubicBezTo>
                  <a:pt x="93472" y="98417"/>
                  <a:pt x="95167" y="97778"/>
                  <a:pt x="96500" y="96500"/>
                </a:cubicBezTo>
                <a:lnTo>
                  <a:pt x="96500" y="96500"/>
                </a:lnTo>
                <a:cubicBezTo>
                  <a:pt x="97778" y="95167"/>
                  <a:pt x="98417" y="93472"/>
                  <a:pt x="98417" y="91417"/>
                </a:cubicBezTo>
                <a:lnTo>
                  <a:pt x="98417" y="91417"/>
                </a:lnTo>
                <a:lnTo>
                  <a:pt x="98417" y="70333"/>
                </a:lnTo>
              </a:path>
            </a:pathLst>
          </a:custGeom>
          <a:solidFill>
            <a:srgbClr val="5A7A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395613-29"/>
          <p:cNvSpPr/>
          <p:nvPr/>
        </p:nvSpPr>
        <p:spPr>
          <a:xfrm>
            <a:off x="400050" y="4931402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395615-31"/>
          <p:cNvSpPr/>
          <p:nvPr/>
        </p:nvSpPr>
        <p:spPr>
          <a:xfrm>
            <a:off x="1480691" y="4930676"/>
            <a:ext cx="37505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750" y="7333"/>
                </a:moveTo>
                <a:lnTo>
                  <a:pt x="32750" y="7333"/>
                </a:lnTo>
                <a:cubicBezTo>
                  <a:pt x="32750" y="5185"/>
                  <a:pt x="31250" y="3407"/>
                  <a:pt x="28250" y="2000"/>
                </a:cubicBezTo>
                <a:lnTo>
                  <a:pt x="28250" y="2000"/>
                </a:lnTo>
                <a:lnTo>
                  <a:pt x="28250" y="2000"/>
                </a:lnTo>
                <a:cubicBezTo>
                  <a:pt x="25083" y="667"/>
                  <a:pt x="21167" y="0"/>
                  <a:pt x="16500" y="0"/>
                </a:cubicBezTo>
                <a:lnTo>
                  <a:pt x="16500" y="0"/>
                </a:lnTo>
                <a:cubicBezTo>
                  <a:pt x="11667" y="0"/>
                  <a:pt x="7667" y="667"/>
                  <a:pt x="4500" y="2000"/>
                </a:cubicBezTo>
                <a:lnTo>
                  <a:pt x="4500" y="2000"/>
                </a:lnTo>
                <a:cubicBezTo>
                  <a:pt x="1500" y="3407"/>
                  <a:pt x="0" y="5185"/>
                  <a:pt x="0" y="7333"/>
                </a:cubicBezTo>
                <a:lnTo>
                  <a:pt x="0" y="7333"/>
                </a:lnTo>
                <a:lnTo>
                  <a:pt x="0" y="94778"/>
                </a:lnTo>
                <a:cubicBezTo>
                  <a:pt x="0" y="96926"/>
                  <a:pt x="1500" y="98667"/>
                  <a:pt x="4500" y="100000"/>
                </a:cubicBezTo>
                <a:lnTo>
                  <a:pt x="4500" y="100000"/>
                </a:lnTo>
                <a:cubicBezTo>
                  <a:pt x="7667" y="101407"/>
                  <a:pt x="11667" y="102111"/>
                  <a:pt x="16500" y="102111"/>
                </a:cubicBezTo>
                <a:lnTo>
                  <a:pt x="16500" y="102111"/>
                </a:lnTo>
                <a:cubicBezTo>
                  <a:pt x="21167" y="102111"/>
                  <a:pt x="25083" y="101407"/>
                  <a:pt x="28250" y="100000"/>
                </a:cubicBezTo>
                <a:lnTo>
                  <a:pt x="28250" y="100000"/>
                </a:lnTo>
                <a:cubicBezTo>
                  <a:pt x="31250" y="98667"/>
                  <a:pt x="32750" y="96926"/>
                  <a:pt x="32750" y="94778"/>
                </a:cubicBezTo>
                <a:lnTo>
                  <a:pt x="32750" y="94778"/>
                </a:lnTo>
                <a:lnTo>
                  <a:pt x="32750" y="7333"/>
                </a:lnTo>
                <a:moveTo>
                  <a:pt x="98500" y="7333"/>
                </a:moveTo>
                <a:lnTo>
                  <a:pt x="98500" y="7333"/>
                </a:lnTo>
                <a:cubicBezTo>
                  <a:pt x="98500" y="5185"/>
                  <a:pt x="96917" y="3407"/>
                  <a:pt x="93750" y="2000"/>
                </a:cubicBezTo>
                <a:lnTo>
                  <a:pt x="93750" y="2000"/>
                </a:lnTo>
                <a:lnTo>
                  <a:pt x="93750" y="2000"/>
                </a:lnTo>
                <a:cubicBezTo>
                  <a:pt x="90750" y="667"/>
                  <a:pt x="86833" y="0"/>
                  <a:pt x="82000" y="0"/>
                </a:cubicBezTo>
                <a:lnTo>
                  <a:pt x="82000" y="0"/>
                </a:lnTo>
                <a:cubicBezTo>
                  <a:pt x="77167" y="0"/>
                  <a:pt x="73250" y="667"/>
                  <a:pt x="70250" y="2000"/>
                </a:cubicBezTo>
                <a:lnTo>
                  <a:pt x="70250" y="2000"/>
                </a:lnTo>
                <a:cubicBezTo>
                  <a:pt x="67250" y="3407"/>
                  <a:pt x="65750" y="5185"/>
                  <a:pt x="65750" y="7333"/>
                </a:cubicBezTo>
                <a:lnTo>
                  <a:pt x="65750" y="7333"/>
                </a:lnTo>
                <a:lnTo>
                  <a:pt x="65750" y="94778"/>
                </a:lnTo>
                <a:cubicBezTo>
                  <a:pt x="65750" y="96926"/>
                  <a:pt x="67250" y="98667"/>
                  <a:pt x="70250" y="100000"/>
                </a:cubicBezTo>
                <a:lnTo>
                  <a:pt x="70250" y="100000"/>
                </a:lnTo>
                <a:cubicBezTo>
                  <a:pt x="73250" y="101407"/>
                  <a:pt x="77167" y="102111"/>
                  <a:pt x="82000" y="102111"/>
                </a:cubicBezTo>
                <a:lnTo>
                  <a:pt x="82000" y="102111"/>
                </a:lnTo>
                <a:cubicBezTo>
                  <a:pt x="86833" y="102111"/>
                  <a:pt x="90750" y="101407"/>
                  <a:pt x="93750" y="100000"/>
                </a:cubicBezTo>
                <a:lnTo>
                  <a:pt x="93750" y="100000"/>
                </a:lnTo>
                <a:cubicBezTo>
                  <a:pt x="96917" y="98667"/>
                  <a:pt x="98500" y="96926"/>
                  <a:pt x="98500" y="94778"/>
                </a:cubicBezTo>
                <a:lnTo>
                  <a:pt x="98500" y="94778"/>
                </a:lnTo>
                <a:lnTo>
                  <a:pt x="98500" y="7333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395614-30"/>
          <p:cNvSpPr/>
          <p:nvPr/>
        </p:nvSpPr>
        <p:spPr>
          <a:xfrm>
            <a:off x="1633277" y="4925207"/>
            <a:ext cx="98450" cy="98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700" y="100500"/>
                </a:moveTo>
                <a:lnTo>
                  <a:pt x="35700" y="100500"/>
                </a:lnTo>
                <a:cubicBezTo>
                  <a:pt x="33633" y="102433"/>
                  <a:pt x="31300" y="103400"/>
                  <a:pt x="28700" y="103400"/>
                </a:cubicBezTo>
                <a:lnTo>
                  <a:pt x="28700" y="103400"/>
                </a:lnTo>
                <a:lnTo>
                  <a:pt x="28700" y="103400"/>
                </a:lnTo>
                <a:cubicBezTo>
                  <a:pt x="26100" y="103400"/>
                  <a:pt x="23767" y="102433"/>
                  <a:pt x="21700" y="100500"/>
                </a:cubicBezTo>
                <a:lnTo>
                  <a:pt x="21700" y="100500"/>
                </a:lnTo>
                <a:lnTo>
                  <a:pt x="2900" y="81600"/>
                </a:lnTo>
                <a:cubicBezTo>
                  <a:pt x="967" y="79533"/>
                  <a:pt x="0" y="77200"/>
                  <a:pt x="0" y="74600"/>
                </a:cubicBezTo>
                <a:lnTo>
                  <a:pt x="0" y="74600"/>
                </a:lnTo>
                <a:cubicBezTo>
                  <a:pt x="0" y="72067"/>
                  <a:pt x="967" y="69767"/>
                  <a:pt x="2900" y="67700"/>
                </a:cubicBezTo>
                <a:lnTo>
                  <a:pt x="2900" y="67700"/>
                </a:lnTo>
                <a:lnTo>
                  <a:pt x="13300" y="57200"/>
                </a:lnTo>
                <a:lnTo>
                  <a:pt x="23200" y="67100"/>
                </a:lnTo>
                <a:cubicBezTo>
                  <a:pt x="24667" y="68433"/>
                  <a:pt x="26167" y="68433"/>
                  <a:pt x="27700" y="67100"/>
                </a:cubicBezTo>
                <a:lnTo>
                  <a:pt x="27700" y="67100"/>
                </a:lnTo>
                <a:cubicBezTo>
                  <a:pt x="28900" y="65567"/>
                  <a:pt x="28900" y="64033"/>
                  <a:pt x="27700" y="62500"/>
                </a:cubicBezTo>
                <a:lnTo>
                  <a:pt x="27700" y="62500"/>
                </a:lnTo>
                <a:lnTo>
                  <a:pt x="17800" y="52700"/>
                </a:lnTo>
                <a:lnTo>
                  <a:pt x="26500" y="44100"/>
                </a:lnTo>
                <a:lnTo>
                  <a:pt x="36300" y="53900"/>
                </a:lnTo>
                <a:cubicBezTo>
                  <a:pt x="37833" y="55300"/>
                  <a:pt x="39333" y="55300"/>
                  <a:pt x="40800" y="53900"/>
                </a:cubicBezTo>
                <a:lnTo>
                  <a:pt x="40800" y="53900"/>
                </a:lnTo>
                <a:cubicBezTo>
                  <a:pt x="42200" y="52433"/>
                  <a:pt x="42200" y="50933"/>
                  <a:pt x="40800" y="49400"/>
                </a:cubicBezTo>
                <a:lnTo>
                  <a:pt x="40800" y="49400"/>
                </a:lnTo>
                <a:lnTo>
                  <a:pt x="31000" y="39600"/>
                </a:lnTo>
                <a:lnTo>
                  <a:pt x="39600" y="31000"/>
                </a:lnTo>
                <a:lnTo>
                  <a:pt x="49400" y="40800"/>
                </a:lnTo>
                <a:cubicBezTo>
                  <a:pt x="50933" y="42200"/>
                  <a:pt x="52433" y="42200"/>
                  <a:pt x="53900" y="40800"/>
                </a:cubicBezTo>
                <a:lnTo>
                  <a:pt x="53900" y="40800"/>
                </a:lnTo>
                <a:cubicBezTo>
                  <a:pt x="55300" y="39333"/>
                  <a:pt x="55300" y="37833"/>
                  <a:pt x="53900" y="36300"/>
                </a:cubicBezTo>
                <a:lnTo>
                  <a:pt x="53900" y="36300"/>
                </a:lnTo>
                <a:lnTo>
                  <a:pt x="44100" y="26500"/>
                </a:lnTo>
                <a:lnTo>
                  <a:pt x="52700" y="17800"/>
                </a:lnTo>
                <a:lnTo>
                  <a:pt x="62500" y="27700"/>
                </a:lnTo>
                <a:cubicBezTo>
                  <a:pt x="64033" y="29033"/>
                  <a:pt x="65567" y="29033"/>
                  <a:pt x="67100" y="27700"/>
                </a:cubicBezTo>
                <a:lnTo>
                  <a:pt x="67100" y="27700"/>
                </a:lnTo>
                <a:cubicBezTo>
                  <a:pt x="68433" y="26167"/>
                  <a:pt x="68433" y="24667"/>
                  <a:pt x="67100" y="23200"/>
                </a:cubicBezTo>
                <a:lnTo>
                  <a:pt x="67100" y="23200"/>
                </a:lnTo>
                <a:lnTo>
                  <a:pt x="57200" y="13300"/>
                </a:lnTo>
                <a:lnTo>
                  <a:pt x="67700" y="2900"/>
                </a:lnTo>
                <a:cubicBezTo>
                  <a:pt x="69767" y="967"/>
                  <a:pt x="72067" y="0"/>
                  <a:pt x="74600" y="0"/>
                </a:cubicBezTo>
                <a:lnTo>
                  <a:pt x="74600" y="0"/>
                </a:lnTo>
                <a:cubicBezTo>
                  <a:pt x="77200" y="0"/>
                  <a:pt x="79533" y="967"/>
                  <a:pt x="81600" y="2900"/>
                </a:cubicBezTo>
                <a:lnTo>
                  <a:pt x="81600" y="2900"/>
                </a:lnTo>
                <a:lnTo>
                  <a:pt x="100500" y="21700"/>
                </a:lnTo>
                <a:cubicBezTo>
                  <a:pt x="102433" y="23767"/>
                  <a:pt x="103400" y="26100"/>
                  <a:pt x="103400" y="28700"/>
                </a:cubicBezTo>
                <a:lnTo>
                  <a:pt x="103400" y="28700"/>
                </a:lnTo>
                <a:cubicBezTo>
                  <a:pt x="103400" y="31300"/>
                  <a:pt x="102433" y="33633"/>
                  <a:pt x="100500" y="35700"/>
                </a:cubicBezTo>
                <a:lnTo>
                  <a:pt x="100500" y="35700"/>
                </a:lnTo>
                <a:lnTo>
                  <a:pt x="35700" y="100500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393991-7"/>
          <p:cNvSpPr txBox="1"/>
          <p:nvPr/>
        </p:nvSpPr>
        <p:spPr>
          <a:xfrm>
            <a:off x="642938" y="157163"/>
            <a:ext cx="141438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3D4A5A"/>
                </a:solidFill>
                <a:latin typeface="Segoe UI"/>
                <a:ea typeface="Segoe UI"/>
                <a:cs typeface="Segoe UI"/>
              </a:rPr>
              <a:t>第六章 · 几何图形初步</a:t>
            </a:r>
            <a:endParaRPr/>
          </a:p>
        </p:txBody>
      </p:sp>
      <p:sp>
        <p:nvSpPr>
          <p:cNvPr id="36" name="el-1785511393965-3"/>
          <p:cNvSpPr txBox="1"/>
          <p:nvPr/>
        </p:nvSpPr>
        <p:spPr>
          <a:xfrm>
            <a:off x="8044235" y="173236"/>
            <a:ext cx="753294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0728">
              <a:lnSpc>
                <a:spcPct val="100000"/>
              </a:lnSpc>
            </a:pPr>
            <a:r>
              <a:rPr sz="840" spc="28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立体与平面</a:t>
            </a:r>
            <a:endParaRPr/>
          </a:p>
        </p:txBody>
      </p:sp>
      <p:sp>
        <p:nvSpPr>
          <p:cNvPr id="37" name="el-1785511394041-20"/>
          <p:cNvSpPr txBox="1"/>
          <p:nvPr/>
        </p:nvSpPr>
        <p:spPr>
          <a:xfrm>
            <a:off x="835819" y="1630561"/>
            <a:ext cx="76438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13">
                <a:solidFill>
                  <a:srgbClr val="3A5A7A"/>
                </a:solidFill>
                <a:latin typeface="Segoe UI"/>
                <a:ea typeface="Segoe UI"/>
                <a:cs typeface="Segoe UI"/>
              </a:rPr>
              <a:t>立体图形</a:t>
            </a:r>
            <a:endParaRPr/>
          </a:p>
        </p:txBody>
      </p:sp>
      <p:sp>
        <p:nvSpPr>
          <p:cNvPr id="38" name="el-1785511394056-22"/>
          <p:cNvSpPr txBox="1"/>
          <p:nvPr/>
        </p:nvSpPr>
        <p:spPr>
          <a:xfrm>
            <a:off x="807244" y="2037755"/>
            <a:ext cx="1560909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各部分</a:t>
            </a:r>
            <a:r>
              <a:rPr b="1"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不都在</a:t>
            </a:r>
            <a:r>
              <a:rPr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同一平面内</a:t>
            </a:r>
            <a:endParaRPr/>
          </a:p>
        </p:txBody>
      </p:sp>
      <p:sp>
        <p:nvSpPr>
          <p:cNvPr id="39" name="el-1785511394059-24"/>
          <p:cNvSpPr txBox="1"/>
          <p:nvPr/>
        </p:nvSpPr>
        <p:spPr>
          <a:xfrm>
            <a:off x="592931" y="2355652"/>
            <a:ext cx="3725466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常见立体图形</a:t>
            </a:r>
            <a:endParaRPr/>
          </a:p>
        </p:txBody>
      </p:sp>
      <p:sp>
        <p:nvSpPr>
          <p:cNvPr id="40" name="el-1785511394076-32"/>
          <p:cNvSpPr txBox="1"/>
          <p:nvPr/>
        </p:nvSpPr>
        <p:spPr>
          <a:xfrm>
            <a:off x="678656" y="2644973"/>
            <a:ext cx="510778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C3A4A"/>
                </a:solidFill>
                <a:latin typeface="Segoe UI"/>
                <a:ea typeface="Segoe UI"/>
                <a:cs typeface="Segoe UI"/>
              </a:rPr>
              <a:t>长方体</a:t>
            </a:r>
            <a:endParaRPr/>
          </a:p>
        </p:txBody>
      </p:sp>
      <p:sp>
        <p:nvSpPr>
          <p:cNvPr id="41" name="el-1785511394079-34"/>
          <p:cNvSpPr txBox="1"/>
          <p:nvPr/>
        </p:nvSpPr>
        <p:spPr>
          <a:xfrm>
            <a:off x="1300163" y="2644973"/>
            <a:ext cx="510778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C3A4A"/>
                </a:solidFill>
                <a:latin typeface="Segoe UI"/>
                <a:ea typeface="Segoe UI"/>
                <a:cs typeface="Segoe UI"/>
              </a:rPr>
              <a:t>正方体</a:t>
            </a:r>
            <a:endParaRPr/>
          </a:p>
        </p:txBody>
      </p:sp>
      <p:sp>
        <p:nvSpPr>
          <p:cNvPr id="42" name="el-1785511394082-36"/>
          <p:cNvSpPr txBox="1"/>
          <p:nvPr/>
        </p:nvSpPr>
        <p:spPr>
          <a:xfrm>
            <a:off x="1921669" y="2644973"/>
            <a:ext cx="389334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C3A4A"/>
                </a:solidFill>
                <a:latin typeface="Segoe UI"/>
                <a:ea typeface="Segoe UI"/>
                <a:cs typeface="Segoe UI"/>
              </a:rPr>
              <a:t>圆柱</a:t>
            </a:r>
            <a:endParaRPr/>
          </a:p>
        </p:txBody>
      </p:sp>
      <p:sp>
        <p:nvSpPr>
          <p:cNvPr id="43" name="el-1785511394086-38"/>
          <p:cNvSpPr txBox="1"/>
          <p:nvPr/>
        </p:nvSpPr>
        <p:spPr>
          <a:xfrm>
            <a:off x="2421731" y="2644973"/>
            <a:ext cx="389334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C3A4A"/>
                </a:solidFill>
                <a:latin typeface="Segoe UI"/>
                <a:ea typeface="Segoe UI"/>
                <a:cs typeface="Segoe UI"/>
              </a:rPr>
              <a:t>圆锥</a:t>
            </a:r>
            <a:endParaRPr/>
          </a:p>
        </p:txBody>
      </p:sp>
      <p:sp>
        <p:nvSpPr>
          <p:cNvPr id="44" name="el-1785511394089-40"/>
          <p:cNvSpPr txBox="1"/>
          <p:nvPr/>
        </p:nvSpPr>
        <p:spPr>
          <a:xfrm>
            <a:off x="2921794" y="2644973"/>
            <a:ext cx="267891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C3A4A"/>
                </a:solidFill>
                <a:latin typeface="Segoe UI"/>
                <a:ea typeface="Segoe UI"/>
                <a:cs typeface="Segoe UI"/>
              </a:rPr>
              <a:t>球</a:t>
            </a:r>
            <a:endParaRPr/>
          </a:p>
        </p:txBody>
      </p:sp>
      <p:sp>
        <p:nvSpPr>
          <p:cNvPr id="45" name="el-1785511394100-42"/>
          <p:cNvSpPr txBox="1"/>
          <p:nvPr/>
        </p:nvSpPr>
        <p:spPr>
          <a:xfrm>
            <a:off x="3300413" y="2644973"/>
            <a:ext cx="389334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C3A4A"/>
                </a:solidFill>
                <a:latin typeface="Segoe UI"/>
                <a:ea typeface="Segoe UI"/>
                <a:cs typeface="Segoe UI"/>
              </a:rPr>
              <a:t>棱柱</a:t>
            </a:r>
            <a:endParaRPr/>
          </a:p>
        </p:txBody>
      </p:sp>
      <p:sp>
        <p:nvSpPr>
          <p:cNvPr id="46" name="el-1785511394103-44"/>
          <p:cNvSpPr txBox="1"/>
          <p:nvPr/>
        </p:nvSpPr>
        <p:spPr>
          <a:xfrm>
            <a:off x="3800475" y="2644973"/>
            <a:ext cx="389334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C3A4A"/>
                </a:solidFill>
                <a:latin typeface="Segoe UI"/>
                <a:ea typeface="Segoe UI"/>
                <a:cs typeface="Segoe UI"/>
              </a:rPr>
              <a:t>棱锥</a:t>
            </a:r>
            <a:endParaRPr/>
          </a:p>
        </p:txBody>
      </p:sp>
      <p:sp>
        <p:nvSpPr>
          <p:cNvPr id="47" name="el-1785511394060-25"/>
          <p:cNvSpPr txBox="1"/>
          <p:nvPr/>
        </p:nvSpPr>
        <p:spPr>
          <a:xfrm>
            <a:off x="3691086" y="2970014"/>
            <a:ext cx="204341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>
                <a:solidFill>
                  <a:srgbClr val="5A7A8A">
                    <a:alpha val="40000"/>
                  </a:srgbClr>
                </a:solidFill>
                <a:latin typeface="Segoe UI"/>
                <a:ea typeface="Segoe UI"/>
                <a:cs typeface="Segoe UI"/>
              </a:rPr>
              <a:t>◆</a:t>
            </a:r>
            <a:endParaRPr/>
          </a:p>
        </p:txBody>
      </p:sp>
      <p:sp>
        <p:nvSpPr>
          <p:cNvPr id="48" name="el-1785511394060-26"/>
          <p:cNvSpPr txBox="1"/>
          <p:nvPr/>
        </p:nvSpPr>
        <p:spPr>
          <a:xfrm>
            <a:off x="3873996" y="2970014"/>
            <a:ext cx="214089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>
                <a:solidFill>
                  <a:srgbClr val="5A7A8A">
                    <a:alpha val="40000"/>
                  </a:srgbClr>
                </a:solidFill>
                <a:latin typeface="Segoe UI"/>
                <a:ea typeface="Segoe UI"/>
                <a:cs typeface="Segoe UI"/>
              </a:rPr>
              <a:t>●</a:t>
            </a:r>
            <a:endParaRPr/>
          </a:p>
        </p:txBody>
      </p:sp>
      <p:sp>
        <p:nvSpPr>
          <p:cNvPr id="49" name="el-1785511394061-27"/>
          <p:cNvSpPr txBox="1"/>
          <p:nvPr/>
        </p:nvSpPr>
        <p:spPr>
          <a:xfrm>
            <a:off x="4066654" y="2970014"/>
            <a:ext cx="276746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>
                <a:solidFill>
                  <a:srgbClr val="5A7A8A">
                    <a:alpha val="40000"/>
                  </a:srgbClr>
                </a:solidFill>
                <a:latin typeface="Segoe UI"/>
                <a:ea typeface="Segoe UI"/>
                <a:cs typeface="Segoe UI"/>
              </a:rPr>
              <a:t>▲</a:t>
            </a:r>
            <a:endParaRPr/>
          </a:p>
        </p:txBody>
      </p:sp>
      <p:sp>
        <p:nvSpPr>
          <p:cNvPr id="50" name="el-1785511394043-21"/>
          <p:cNvSpPr txBox="1"/>
          <p:nvPr/>
        </p:nvSpPr>
        <p:spPr>
          <a:xfrm>
            <a:off x="5136356" y="1630561"/>
            <a:ext cx="76438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13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平面图形</a:t>
            </a:r>
            <a:endParaRPr/>
          </a:p>
        </p:txBody>
      </p:sp>
      <p:sp>
        <p:nvSpPr>
          <p:cNvPr id="51" name="el-1785511394058-23"/>
          <p:cNvSpPr txBox="1"/>
          <p:nvPr/>
        </p:nvSpPr>
        <p:spPr>
          <a:xfrm>
            <a:off x="5107781" y="2037755"/>
            <a:ext cx="1425178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各部分</a:t>
            </a:r>
            <a:r>
              <a:rPr b="1"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都在</a:t>
            </a:r>
            <a:r>
              <a:rPr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同一平面内</a:t>
            </a:r>
            <a:endParaRPr/>
          </a:p>
        </p:txBody>
      </p:sp>
      <p:sp>
        <p:nvSpPr>
          <p:cNvPr id="52" name="el-1785511394062-28"/>
          <p:cNvSpPr txBox="1"/>
          <p:nvPr/>
        </p:nvSpPr>
        <p:spPr>
          <a:xfrm>
            <a:off x="4893469" y="2355652"/>
            <a:ext cx="3725466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常见平面图形</a:t>
            </a:r>
            <a:endParaRPr/>
          </a:p>
        </p:txBody>
      </p:sp>
      <p:sp>
        <p:nvSpPr>
          <p:cNvPr id="53" name="el-1785511394106-46"/>
          <p:cNvSpPr txBox="1"/>
          <p:nvPr/>
        </p:nvSpPr>
        <p:spPr>
          <a:xfrm>
            <a:off x="4979194" y="2644973"/>
            <a:ext cx="389334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7A2E1F"/>
                </a:solidFill>
                <a:latin typeface="Segoe UI"/>
                <a:ea typeface="Segoe UI"/>
                <a:cs typeface="Segoe UI"/>
              </a:rPr>
              <a:t>线段</a:t>
            </a:r>
            <a:endParaRPr/>
          </a:p>
        </p:txBody>
      </p:sp>
      <p:sp>
        <p:nvSpPr>
          <p:cNvPr id="54" name="el-1785511394109-48"/>
          <p:cNvSpPr txBox="1"/>
          <p:nvPr/>
        </p:nvSpPr>
        <p:spPr>
          <a:xfrm>
            <a:off x="5479256" y="2644973"/>
            <a:ext cx="267891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7A2E1F"/>
                </a:solidFill>
                <a:latin typeface="Segoe UI"/>
                <a:ea typeface="Segoe UI"/>
                <a:cs typeface="Segoe UI"/>
              </a:rPr>
              <a:t>角</a:t>
            </a:r>
            <a:endParaRPr/>
          </a:p>
        </p:txBody>
      </p:sp>
      <p:sp>
        <p:nvSpPr>
          <p:cNvPr id="55" name="el-1785511394112-50"/>
          <p:cNvSpPr txBox="1"/>
          <p:nvPr/>
        </p:nvSpPr>
        <p:spPr>
          <a:xfrm>
            <a:off x="5857875" y="2644973"/>
            <a:ext cx="510778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7A2E1F"/>
                </a:solidFill>
                <a:latin typeface="Segoe UI"/>
                <a:ea typeface="Segoe UI"/>
                <a:cs typeface="Segoe UI"/>
              </a:rPr>
              <a:t>三角形</a:t>
            </a:r>
            <a:endParaRPr/>
          </a:p>
        </p:txBody>
      </p:sp>
      <p:sp>
        <p:nvSpPr>
          <p:cNvPr id="56" name="el-1785511394115-52"/>
          <p:cNvSpPr txBox="1"/>
          <p:nvPr/>
        </p:nvSpPr>
        <p:spPr>
          <a:xfrm>
            <a:off x="6479381" y="2644973"/>
            <a:ext cx="510778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7A2E1F"/>
                </a:solidFill>
                <a:latin typeface="Segoe UI"/>
                <a:ea typeface="Segoe UI"/>
                <a:cs typeface="Segoe UI"/>
              </a:rPr>
              <a:t>长方形</a:t>
            </a:r>
            <a:endParaRPr/>
          </a:p>
        </p:txBody>
      </p:sp>
      <p:sp>
        <p:nvSpPr>
          <p:cNvPr id="57" name="el-1785511394119-54"/>
          <p:cNvSpPr txBox="1"/>
          <p:nvPr/>
        </p:nvSpPr>
        <p:spPr>
          <a:xfrm>
            <a:off x="7100888" y="2644973"/>
            <a:ext cx="267891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7A2E1F"/>
                </a:solidFill>
                <a:latin typeface="Segoe UI"/>
                <a:ea typeface="Segoe UI"/>
                <a:cs typeface="Segoe UI"/>
              </a:rPr>
              <a:t>圆</a:t>
            </a:r>
            <a:endParaRPr/>
          </a:p>
        </p:txBody>
      </p:sp>
      <p:sp>
        <p:nvSpPr>
          <p:cNvPr id="58" name="el-1785511394063-29"/>
          <p:cNvSpPr txBox="1"/>
          <p:nvPr/>
        </p:nvSpPr>
        <p:spPr>
          <a:xfrm>
            <a:off x="7947422" y="2970014"/>
            <a:ext cx="239985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>
                <a:solidFill>
                  <a:srgbClr val="B53B2C">
                    <a:alpha val="40000"/>
                  </a:srgbClr>
                </a:solidFill>
                <a:latin typeface="Segoe UI"/>
                <a:ea typeface="Segoe UI"/>
                <a:cs typeface="Segoe UI"/>
              </a:rPr>
              <a:t>⬡</a:t>
            </a:r>
            <a:endParaRPr/>
          </a:p>
        </p:txBody>
      </p:sp>
      <p:sp>
        <p:nvSpPr>
          <p:cNvPr id="59" name="el-1785511394063-30"/>
          <p:cNvSpPr txBox="1"/>
          <p:nvPr/>
        </p:nvSpPr>
        <p:spPr>
          <a:xfrm>
            <a:off x="8165976" y="2970014"/>
            <a:ext cx="295052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>
                <a:solidFill>
                  <a:srgbClr val="B53B2C">
                    <a:alpha val="40000"/>
                  </a:srgbClr>
                </a:solidFill>
                <a:latin typeface="Segoe UI"/>
                <a:ea typeface="Segoe UI"/>
                <a:cs typeface="Segoe UI"/>
              </a:rPr>
              <a:t>◯</a:t>
            </a:r>
            <a:endParaRPr/>
          </a:p>
        </p:txBody>
      </p:sp>
      <p:sp>
        <p:nvSpPr>
          <p:cNvPr id="60" name="el-1785511394064-31"/>
          <p:cNvSpPr txBox="1"/>
          <p:nvPr/>
        </p:nvSpPr>
        <p:spPr>
          <a:xfrm>
            <a:off x="8439597" y="2970014"/>
            <a:ext cx="204341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>
                <a:solidFill>
                  <a:srgbClr val="B53B2C">
                    <a:alpha val="40000"/>
                  </a:srgbClr>
                </a:solidFill>
                <a:latin typeface="Segoe UI"/>
                <a:ea typeface="Segoe UI"/>
                <a:cs typeface="Segoe UI"/>
              </a:rPr>
              <a:t>△</a:t>
            </a:r>
            <a:endParaRPr/>
          </a:p>
        </p:txBody>
      </p:sp>
      <p:sp>
        <p:nvSpPr>
          <p:cNvPr id="61" name="el-1785511394026-13"/>
          <p:cNvSpPr txBox="1"/>
          <p:nvPr/>
        </p:nvSpPr>
        <p:spPr>
          <a:xfrm>
            <a:off x="2122587" y="3762970"/>
            <a:ext cx="1832372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C3A4A"/>
                </a:solidFill>
                <a:latin typeface="Segoe UI"/>
                <a:ea typeface="Segoe UI"/>
                <a:cs typeface="Segoe UI"/>
              </a:rPr>
              <a:t>立体图形的</a:t>
            </a:r>
            <a:r>
              <a:rPr b="1" sz="1060">
                <a:solidFill>
                  <a:srgbClr val="2C3A4A"/>
                </a:solidFill>
                <a:latin typeface="Segoe UI"/>
                <a:ea typeface="Segoe UI"/>
                <a:cs typeface="Segoe UI"/>
              </a:rPr>
              <a:t>表面</a:t>
            </a:r>
            <a:r>
              <a:rPr sz="1060">
                <a:solidFill>
                  <a:srgbClr val="2C3A4A"/>
                </a:solidFill>
                <a:latin typeface="Segoe UI"/>
                <a:ea typeface="Segoe UI"/>
                <a:cs typeface="Segoe UI"/>
              </a:rPr>
              <a:t>包含平面图形</a:t>
            </a:r>
            <a:endParaRPr/>
          </a:p>
        </p:txBody>
      </p:sp>
      <p:sp>
        <p:nvSpPr>
          <p:cNvPr id="62" name="el-1785511394028-14"/>
          <p:cNvSpPr txBox="1"/>
          <p:nvPr/>
        </p:nvSpPr>
        <p:spPr>
          <a:xfrm>
            <a:off x="4372868" y="3762970"/>
            <a:ext cx="1465362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C3A4A"/>
                </a:solidFill>
                <a:latin typeface="Segoe UI"/>
                <a:ea typeface="Segoe UI"/>
                <a:cs typeface="Segoe UI"/>
              </a:rPr>
              <a:t>长方体的侧面是 </a:t>
            </a:r>
            <a:r>
              <a:rPr b="1" sz="1060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长方形</a:t>
            </a:r>
            <a:endParaRPr/>
          </a:p>
        </p:txBody>
      </p:sp>
      <p:sp>
        <p:nvSpPr>
          <p:cNvPr id="63" name="el-1785511394030-15"/>
          <p:cNvSpPr txBox="1"/>
          <p:nvPr/>
        </p:nvSpPr>
        <p:spPr>
          <a:xfrm>
            <a:off x="6127552" y="3762970"/>
            <a:ext cx="1193899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C3A4A"/>
                </a:solidFill>
                <a:latin typeface="Segoe UI"/>
                <a:ea typeface="Segoe UI"/>
                <a:cs typeface="Segoe UI"/>
              </a:rPr>
              <a:t>圆锥的底面是 </a:t>
            </a:r>
            <a:r>
              <a:rPr b="1" sz="1060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圆形</a:t>
            </a:r>
            <a:endParaRPr/>
          </a:p>
        </p:txBody>
      </p:sp>
      <p:sp>
        <p:nvSpPr>
          <p:cNvPr id="64" name="el-1785511394032-16"/>
          <p:cNvSpPr txBox="1"/>
          <p:nvPr/>
        </p:nvSpPr>
        <p:spPr>
          <a:xfrm>
            <a:off x="2600325" y="4109442"/>
            <a:ext cx="2319933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C3A4A"/>
                </a:solidFill>
                <a:latin typeface="Segoe UI"/>
                <a:ea typeface="Segoe UI"/>
                <a:cs typeface="Segoe UI"/>
              </a:rPr>
              <a:t>从不同方向看 → 不同形状的平面图形</a:t>
            </a:r>
            <a:endParaRPr/>
          </a:p>
        </p:txBody>
      </p:sp>
      <p:sp>
        <p:nvSpPr>
          <p:cNvPr id="65" name="el-1785511394034-17"/>
          <p:cNvSpPr txBox="1"/>
          <p:nvPr/>
        </p:nvSpPr>
        <p:spPr>
          <a:xfrm>
            <a:off x="5322094" y="4109442"/>
            <a:ext cx="1505545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C3A4A"/>
                </a:solidFill>
                <a:latin typeface="Segoe UI"/>
                <a:ea typeface="Segoe UI"/>
                <a:cs typeface="Segoe UI"/>
              </a:rPr>
              <a:t>展开表面 → 平面展开图</a:t>
            </a:r>
            <a:endParaRPr/>
          </a:p>
        </p:txBody>
      </p:sp>
      <p:sp>
        <p:nvSpPr>
          <p:cNvPr id="66" name="el-1785511393988-5"/>
          <p:cNvSpPr txBox="1"/>
          <p:nvPr/>
        </p:nvSpPr>
        <p:spPr>
          <a:xfrm>
            <a:off x="400050" y="4900613"/>
            <a:ext cx="101634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2514">
              <a:lnSpc>
                <a:spcPct val="100000"/>
              </a:lnSpc>
            </a:pPr>
            <a:r>
              <a:rPr sz="780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人教版七年级·上册</a:t>
            </a:r>
            <a:endParaRPr/>
          </a:p>
        </p:txBody>
      </p:sp>
      <p:sp>
        <p:nvSpPr>
          <p:cNvPr id="67" name="el-1785511393990-6"/>
          <p:cNvSpPr txBox="1"/>
          <p:nvPr/>
        </p:nvSpPr>
        <p:spPr>
          <a:xfrm>
            <a:off x="1632496" y="4900613"/>
            <a:ext cx="47967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013">
              <a:lnSpc>
                <a:spcPct val="100000"/>
              </a:lnSpc>
            </a:pPr>
            <a:r>
              <a:rPr sz="780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第六章</a:t>
            </a:r>
            <a:endParaRPr/>
          </a:p>
        </p:txBody>
      </p:sp>
      <p:sp>
        <p:nvSpPr>
          <p:cNvPr id="68" name="el-1785511393993-9"/>
          <p:cNvSpPr txBox="1"/>
          <p:nvPr/>
        </p:nvSpPr>
        <p:spPr>
          <a:xfrm>
            <a:off x="8466013" y="4910138"/>
            <a:ext cx="32794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5 / 12</a:t>
            </a:r>
            <a:endParaRPr/>
          </a:p>
        </p:txBody>
      </p:sp>
      <p:sp>
        <p:nvSpPr>
          <p:cNvPr id="69" name="el-1785511395610-27"/>
          <p:cNvSpPr/>
          <p:nvPr/>
        </p:nvSpPr>
        <p:spPr>
          <a:xfrm>
            <a:off x="2937049" y="947142"/>
            <a:ext cx="208955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364" y="9350"/>
                </a:moveTo>
                <a:lnTo>
                  <a:pt x="50364" y="9350"/>
                </a:lnTo>
                <a:lnTo>
                  <a:pt x="63864" y="14850"/>
                </a:lnTo>
                <a:lnTo>
                  <a:pt x="49864" y="20950"/>
                </a:lnTo>
                <a:lnTo>
                  <a:pt x="35818" y="14850"/>
                </a:lnTo>
                <a:lnTo>
                  <a:pt x="49318" y="9350"/>
                </a:lnTo>
                <a:cubicBezTo>
                  <a:pt x="49682" y="9217"/>
                  <a:pt x="50030" y="9217"/>
                  <a:pt x="50364" y="9350"/>
                </a:cubicBezTo>
                <a:lnTo>
                  <a:pt x="50364" y="9350"/>
                </a:lnTo>
                <a:moveTo>
                  <a:pt x="23545" y="17700"/>
                </a:moveTo>
                <a:lnTo>
                  <a:pt x="23545" y="17700"/>
                </a:lnTo>
                <a:lnTo>
                  <a:pt x="23545" y="39050"/>
                </a:lnTo>
                <a:cubicBezTo>
                  <a:pt x="23303" y="39050"/>
                  <a:pt x="23076" y="39117"/>
                  <a:pt x="22864" y="39250"/>
                </a:cubicBezTo>
                <a:lnTo>
                  <a:pt x="22864" y="39250"/>
                </a:lnTo>
                <a:lnTo>
                  <a:pt x="6227" y="46100"/>
                </a:lnTo>
                <a:cubicBezTo>
                  <a:pt x="2318" y="48000"/>
                  <a:pt x="242" y="51367"/>
                  <a:pt x="0" y="56200"/>
                </a:cubicBezTo>
                <a:lnTo>
                  <a:pt x="0" y="56200"/>
                </a:lnTo>
                <a:lnTo>
                  <a:pt x="0" y="78850"/>
                </a:lnTo>
                <a:cubicBezTo>
                  <a:pt x="121" y="83283"/>
                  <a:pt x="2076" y="86517"/>
                  <a:pt x="5864" y="88550"/>
                </a:cubicBezTo>
                <a:lnTo>
                  <a:pt x="5864" y="88550"/>
                </a:lnTo>
                <a:lnTo>
                  <a:pt x="22500" y="96550"/>
                </a:lnTo>
                <a:cubicBezTo>
                  <a:pt x="25045" y="97817"/>
                  <a:pt x="27652" y="97817"/>
                  <a:pt x="30318" y="96550"/>
                </a:cubicBezTo>
                <a:lnTo>
                  <a:pt x="30318" y="96550"/>
                </a:lnTo>
                <a:lnTo>
                  <a:pt x="49864" y="87200"/>
                </a:lnTo>
                <a:lnTo>
                  <a:pt x="69591" y="96550"/>
                </a:lnTo>
                <a:cubicBezTo>
                  <a:pt x="72136" y="97817"/>
                  <a:pt x="74727" y="97817"/>
                  <a:pt x="77364" y="96550"/>
                </a:cubicBezTo>
                <a:lnTo>
                  <a:pt x="77364" y="96550"/>
                </a:lnTo>
                <a:lnTo>
                  <a:pt x="94000" y="88550"/>
                </a:lnTo>
                <a:cubicBezTo>
                  <a:pt x="97697" y="86650"/>
                  <a:pt x="99606" y="83417"/>
                  <a:pt x="99727" y="78850"/>
                </a:cubicBezTo>
                <a:lnTo>
                  <a:pt x="99727" y="78850"/>
                </a:lnTo>
                <a:lnTo>
                  <a:pt x="99727" y="56200"/>
                </a:lnTo>
                <a:cubicBezTo>
                  <a:pt x="99485" y="51367"/>
                  <a:pt x="97409" y="48000"/>
                  <a:pt x="93500" y="46100"/>
                </a:cubicBezTo>
                <a:lnTo>
                  <a:pt x="93500" y="46100"/>
                </a:lnTo>
                <a:lnTo>
                  <a:pt x="76864" y="39250"/>
                </a:lnTo>
                <a:cubicBezTo>
                  <a:pt x="76621" y="39117"/>
                  <a:pt x="76394" y="39050"/>
                  <a:pt x="76182" y="39050"/>
                </a:cubicBezTo>
                <a:lnTo>
                  <a:pt x="76182" y="39050"/>
                </a:lnTo>
                <a:cubicBezTo>
                  <a:pt x="76182" y="39050"/>
                  <a:pt x="76182" y="39050"/>
                  <a:pt x="76182" y="39050"/>
                </a:cubicBezTo>
                <a:lnTo>
                  <a:pt x="76182" y="39050"/>
                </a:lnTo>
                <a:lnTo>
                  <a:pt x="76182" y="17700"/>
                </a:lnTo>
                <a:cubicBezTo>
                  <a:pt x="75939" y="12867"/>
                  <a:pt x="73864" y="9500"/>
                  <a:pt x="69955" y="7600"/>
                </a:cubicBezTo>
                <a:lnTo>
                  <a:pt x="69955" y="7600"/>
                </a:lnTo>
                <a:lnTo>
                  <a:pt x="53318" y="750"/>
                </a:lnTo>
                <a:cubicBezTo>
                  <a:pt x="51015" y="-250"/>
                  <a:pt x="48712" y="-250"/>
                  <a:pt x="46409" y="750"/>
                </a:cubicBezTo>
                <a:lnTo>
                  <a:pt x="46409" y="750"/>
                </a:lnTo>
                <a:lnTo>
                  <a:pt x="29773" y="7600"/>
                </a:lnTo>
                <a:cubicBezTo>
                  <a:pt x="25864" y="9500"/>
                  <a:pt x="23788" y="12867"/>
                  <a:pt x="23545" y="17700"/>
                </a:cubicBezTo>
                <a:lnTo>
                  <a:pt x="23545" y="17700"/>
                </a:lnTo>
                <a:moveTo>
                  <a:pt x="67864" y="40200"/>
                </a:moveTo>
                <a:lnTo>
                  <a:pt x="67864" y="40200"/>
                </a:lnTo>
                <a:lnTo>
                  <a:pt x="53682" y="46100"/>
                </a:lnTo>
                <a:lnTo>
                  <a:pt x="53682" y="29150"/>
                </a:lnTo>
                <a:lnTo>
                  <a:pt x="67864" y="23050"/>
                </a:lnTo>
                <a:lnTo>
                  <a:pt x="67864" y="40200"/>
                </a:lnTo>
                <a:moveTo>
                  <a:pt x="26818" y="47800"/>
                </a:moveTo>
                <a:lnTo>
                  <a:pt x="26818" y="47800"/>
                </a:lnTo>
                <a:lnTo>
                  <a:pt x="40318" y="53500"/>
                </a:lnTo>
                <a:lnTo>
                  <a:pt x="26318" y="59400"/>
                </a:lnTo>
                <a:lnTo>
                  <a:pt x="12273" y="53500"/>
                </a:lnTo>
                <a:lnTo>
                  <a:pt x="25773" y="47800"/>
                </a:lnTo>
                <a:cubicBezTo>
                  <a:pt x="26136" y="47667"/>
                  <a:pt x="26485" y="47667"/>
                  <a:pt x="26818" y="47800"/>
                </a:cubicBezTo>
                <a:lnTo>
                  <a:pt x="26818" y="47800"/>
                </a:lnTo>
                <a:moveTo>
                  <a:pt x="30136" y="86650"/>
                </a:moveTo>
                <a:lnTo>
                  <a:pt x="30136" y="86650"/>
                </a:lnTo>
                <a:lnTo>
                  <a:pt x="30136" y="67600"/>
                </a:lnTo>
                <a:lnTo>
                  <a:pt x="44318" y="61500"/>
                </a:lnTo>
                <a:lnTo>
                  <a:pt x="44318" y="79800"/>
                </a:lnTo>
                <a:lnTo>
                  <a:pt x="30136" y="86650"/>
                </a:lnTo>
                <a:moveTo>
                  <a:pt x="72864" y="47800"/>
                </a:moveTo>
                <a:lnTo>
                  <a:pt x="72864" y="47800"/>
                </a:lnTo>
                <a:cubicBezTo>
                  <a:pt x="73227" y="47667"/>
                  <a:pt x="73576" y="47667"/>
                  <a:pt x="73909" y="47800"/>
                </a:cubicBezTo>
                <a:lnTo>
                  <a:pt x="73909" y="47800"/>
                </a:lnTo>
                <a:lnTo>
                  <a:pt x="87409" y="53500"/>
                </a:lnTo>
                <a:lnTo>
                  <a:pt x="73409" y="59400"/>
                </a:lnTo>
                <a:lnTo>
                  <a:pt x="59364" y="53500"/>
                </a:lnTo>
                <a:lnTo>
                  <a:pt x="72864" y="47800"/>
                </a:lnTo>
                <a:moveTo>
                  <a:pt x="90545" y="80150"/>
                </a:moveTo>
                <a:lnTo>
                  <a:pt x="90545" y="80150"/>
                </a:lnTo>
                <a:lnTo>
                  <a:pt x="77227" y="86650"/>
                </a:lnTo>
                <a:lnTo>
                  <a:pt x="77227" y="67600"/>
                </a:lnTo>
                <a:lnTo>
                  <a:pt x="91409" y="61500"/>
                </a:lnTo>
                <a:lnTo>
                  <a:pt x="91409" y="78850"/>
                </a:lnTo>
                <a:cubicBezTo>
                  <a:pt x="91409" y="79483"/>
                  <a:pt x="91121" y="79917"/>
                  <a:pt x="90545" y="80150"/>
                </a:cubicBezTo>
                <a:lnTo>
                  <a:pt x="90545" y="80150"/>
                </a:lnTo>
              </a:path>
            </a:pathLst>
          </a:custGeom>
          <a:solidFill>
            <a:srgbClr val="5A7A8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0" name="el-1785511393994-10"/>
          <p:cNvCxnSpPr/>
          <p:nvPr/>
        </p:nvCxnSpPr>
        <p:spPr>
          <a:xfrm>
            <a:off x="3251299" y="1269802"/>
            <a:ext cx="2664619" cy="914"/>
          </a:xfrm>
          <a:prstGeom prst="line">
            <a:avLst/>
          </a:prstGeom>
          <a:ln w="21431" cap="flat">
            <a:solidFill>
              <a:srgbClr val="5A7A8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el-1785511395611-28"/>
          <p:cNvSpPr/>
          <p:nvPr/>
        </p:nvSpPr>
        <p:spPr>
          <a:xfrm>
            <a:off x="6021214" y="947142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750" y="97500"/>
                </a:moveTo>
                <a:lnTo>
                  <a:pt x="48750" y="97500"/>
                </a:lnTo>
                <a:cubicBezTo>
                  <a:pt x="57650" y="97367"/>
                  <a:pt x="65783" y="95217"/>
                  <a:pt x="73150" y="91050"/>
                </a:cubicBezTo>
                <a:lnTo>
                  <a:pt x="73150" y="91050"/>
                </a:lnTo>
                <a:lnTo>
                  <a:pt x="73150" y="91050"/>
                </a:lnTo>
                <a:cubicBezTo>
                  <a:pt x="80483" y="86717"/>
                  <a:pt x="86450" y="80750"/>
                  <a:pt x="91050" y="73150"/>
                </a:cubicBezTo>
                <a:lnTo>
                  <a:pt x="91050" y="73150"/>
                </a:lnTo>
                <a:cubicBezTo>
                  <a:pt x="95350" y="65383"/>
                  <a:pt x="97500" y="57250"/>
                  <a:pt x="97500" y="48750"/>
                </a:cubicBezTo>
                <a:lnTo>
                  <a:pt x="97500" y="48750"/>
                </a:lnTo>
                <a:cubicBezTo>
                  <a:pt x="97500" y="40250"/>
                  <a:pt x="95350" y="32133"/>
                  <a:pt x="91050" y="24400"/>
                </a:cubicBezTo>
                <a:lnTo>
                  <a:pt x="91050" y="24400"/>
                </a:lnTo>
                <a:cubicBezTo>
                  <a:pt x="86450" y="16767"/>
                  <a:pt x="80483" y="10783"/>
                  <a:pt x="73150" y="6450"/>
                </a:cubicBezTo>
                <a:lnTo>
                  <a:pt x="73150" y="6450"/>
                </a:lnTo>
                <a:cubicBezTo>
                  <a:pt x="65783" y="2283"/>
                  <a:pt x="57650" y="133"/>
                  <a:pt x="48750" y="0"/>
                </a:cubicBezTo>
                <a:lnTo>
                  <a:pt x="48750" y="0"/>
                </a:lnTo>
                <a:cubicBezTo>
                  <a:pt x="39850" y="133"/>
                  <a:pt x="31733" y="2283"/>
                  <a:pt x="24400" y="6450"/>
                </a:cubicBezTo>
                <a:lnTo>
                  <a:pt x="24400" y="6450"/>
                </a:lnTo>
                <a:cubicBezTo>
                  <a:pt x="17033" y="10783"/>
                  <a:pt x="11050" y="16767"/>
                  <a:pt x="6450" y="24400"/>
                </a:cubicBezTo>
                <a:lnTo>
                  <a:pt x="6450" y="24400"/>
                </a:lnTo>
                <a:cubicBezTo>
                  <a:pt x="2150" y="32133"/>
                  <a:pt x="0" y="40250"/>
                  <a:pt x="0" y="48750"/>
                </a:cubicBezTo>
                <a:lnTo>
                  <a:pt x="0" y="48750"/>
                </a:lnTo>
                <a:cubicBezTo>
                  <a:pt x="0" y="57250"/>
                  <a:pt x="2150" y="65383"/>
                  <a:pt x="6450" y="73150"/>
                </a:cubicBezTo>
                <a:lnTo>
                  <a:pt x="6450" y="73150"/>
                </a:lnTo>
                <a:cubicBezTo>
                  <a:pt x="11050" y="80750"/>
                  <a:pt x="17033" y="86717"/>
                  <a:pt x="24400" y="91050"/>
                </a:cubicBezTo>
                <a:lnTo>
                  <a:pt x="24400" y="91050"/>
                </a:lnTo>
                <a:cubicBezTo>
                  <a:pt x="31733" y="95217"/>
                  <a:pt x="39850" y="97367"/>
                  <a:pt x="48750" y="97500"/>
                </a:cubicBezTo>
                <a:lnTo>
                  <a:pt x="48750" y="97500"/>
                </a:lnTo>
              </a:path>
            </a:pathLst>
          </a:custGeom>
          <a:solidFill>
            <a:srgbClr val="5A7A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2" name="el-1785511393991-8"/>
          <p:cNvSpPr txBox="1"/>
          <p:nvPr/>
        </p:nvSpPr>
        <p:spPr>
          <a:xfrm>
            <a:off x="3272730" y="837605"/>
            <a:ext cx="2621756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910" spc="169">
                <a:solidFill>
                  <a:srgbClr val="2C3A4A"/>
                </a:solidFill>
                <a:latin typeface="Segoe UI"/>
                <a:ea typeface="Segoe UI"/>
                <a:cs typeface="Segoe UI"/>
              </a:rPr>
              <a:t>立体图形与平面图形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399208-5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511395787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785A3C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11395789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785A3C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398089-59"/>
          <p:cNvSpPr/>
          <p:nvPr/>
        </p:nvSpPr>
        <p:spPr>
          <a:xfrm>
            <a:off x="400050" y="175636"/>
            <a:ext cx="157163" cy="15593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529" y="813"/>
                </a:moveTo>
                <a:lnTo>
                  <a:pt x="44529" y="813"/>
                </a:lnTo>
                <a:cubicBezTo>
                  <a:pt x="47196" y="-271"/>
                  <a:pt x="49922" y="-271"/>
                  <a:pt x="52706" y="813"/>
                </a:cubicBezTo>
                <a:lnTo>
                  <a:pt x="52706" y="813"/>
                </a:lnTo>
                <a:lnTo>
                  <a:pt x="89118" y="14500"/>
                </a:lnTo>
                <a:cubicBezTo>
                  <a:pt x="91510" y="15583"/>
                  <a:pt x="93392" y="17188"/>
                  <a:pt x="94765" y="19313"/>
                </a:cubicBezTo>
                <a:lnTo>
                  <a:pt x="94765" y="19313"/>
                </a:lnTo>
                <a:cubicBezTo>
                  <a:pt x="96294" y="21479"/>
                  <a:pt x="97059" y="23979"/>
                  <a:pt x="97059" y="26813"/>
                </a:cubicBezTo>
                <a:lnTo>
                  <a:pt x="97059" y="26813"/>
                </a:lnTo>
                <a:lnTo>
                  <a:pt x="97059" y="75500"/>
                </a:lnTo>
                <a:cubicBezTo>
                  <a:pt x="97059" y="78333"/>
                  <a:pt x="96294" y="80833"/>
                  <a:pt x="94765" y="83000"/>
                </a:cubicBezTo>
                <a:lnTo>
                  <a:pt x="94765" y="83000"/>
                </a:lnTo>
                <a:cubicBezTo>
                  <a:pt x="93392" y="85125"/>
                  <a:pt x="91510" y="86729"/>
                  <a:pt x="89118" y="87813"/>
                </a:cubicBezTo>
                <a:lnTo>
                  <a:pt x="89118" y="87813"/>
                </a:lnTo>
                <a:lnTo>
                  <a:pt x="52706" y="101500"/>
                </a:lnTo>
                <a:cubicBezTo>
                  <a:pt x="49922" y="102583"/>
                  <a:pt x="47137" y="102583"/>
                  <a:pt x="44353" y="101500"/>
                </a:cubicBezTo>
                <a:lnTo>
                  <a:pt x="44353" y="101500"/>
                </a:lnTo>
                <a:lnTo>
                  <a:pt x="7941" y="87813"/>
                </a:lnTo>
                <a:cubicBezTo>
                  <a:pt x="5549" y="86896"/>
                  <a:pt x="3667" y="85292"/>
                  <a:pt x="2294" y="83000"/>
                </a:cubicBezTo>
                <a:lnTo>
                  <a:pt x="2294" y="83000"/>
                </a:lnTo>
                <a:cubicBezTo>
                  <a:pt x="765" y="80833"/>
                  <a:pt x="0" y="78333"/>
                  <a:pt x="0" y="75500"/>
                </a:cubicBezTo>
                <a:lnTo>
                  <a:pt x="0" y="75500"/>
                </a:lnTo>
                <a:lnTo>
                  <a:pt x="0" y="26813"/>
                </a:lnTo>
                <a:cubicBezTo>
                  <a:pt x="0" y="23979"/>
                  <a:pt x="765" y="21479"/>
                  <a:pt x="2294" y="19313"/>
                </a:cubicBezTo>
                <a:lnTo>
                  <a:pt x="2294" y="19313"/>
                </a:lnTo>
                <a:cubicBezTo>
                  <a:pt x="3667" y="17188"/>
                  <a:pt x="5627" y="15583"/>
                  <a:pt x="8176" y="14500"/>
                </a:cubicBezTo>
                <a:lnTo>
                  <a:pt x="8176" y="14500"/>
                </a:lnTo>
                <a:lnTo>
                  <a:pt x="44529" y="813"/>
                </a:lnTo>
                <a:moveTo>
                  <a:pt x="48529" y="12875"/>
                </a:moveTo>
                <a:lnTo>
                  <a:pt x="48529" y="12875"/>
                </a:lnTo>
                <a:lnTo>
                  <a:pt x="15529" y="25375"/>
                </a:lnTo>
                <a:lnTo>
                  <a:pt x="48529" y="37875"/>
                </a:lnTo>
                <a:lnTo>
                  <a:pt x="81529" y="25375"/>
                </a:lnTo>
                <a:lnTo>
                  <a:pt x="48529" y="12875"/>
                </a:lnTo>
                <a:moveTo>
                  <a:pt x="54588" y="87188"/>
                </a:moveTo>
                <a:lnTo>
                  <a:pt x="54588" y="87188"/>
                </a:lnTo>
                <a:lnTo>
                  <a:pt x="84941" y="75750"/>
                </a:lnTo>
                <a:lnTo>
                  <a:pt x="84941" y="37875"/>
                </a:lnTo>
                <a:lnTo>
                  <a:pt x="54588" y="49375"/>
                </a:lnTo>
                <a:lnTo>
                  <a:pt x="54588" y="87188"/>
                </a:lnTo>
              </a:path>
            </a:pathLst>
          </a:custGeom>
          <a:solidFill>
            <a:srgbClr val="8B6F4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398076-58"/>
          <p:cNvSpPr/>
          <p:nvPr/>
        </p:nvSpPr>
        <p:spPr>
          <a:xfrm>
            <a:off x="8066856" y="201811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909" y="3182"/>
                </a:moveTo>
                <a:lnTo>
                  <a:pt x="62909" y="3182"/>
                </a:lnTo>
                <a:cubicBezTo>
                  <a:pt x="61697" y="1182"/>
                  <a:pt x="59909" y="121"/>
                  <a:pt x="57545" y="0"/>
                </a:cubicBezTo>
                <a:lnTo>
                  <a:pt x="57545" y="0"/>
                </a:lnTo>
                <a:cubicBezTo>
                  <a:pt x="55121" y="121"/>
                  <a:pt x="53303" y="1182"/>
                  <a:pt x="52091" y="3182"/>
                </a:cubicBezTo>
                <a:lnTo>
                  <a:pt x="52091" y="3182"/>
                </a:lnTo>
                <a:lnTo>
                  <a:pt x="33000" y="35182"/>
                </a:lnTo>
                <a:cubicBezTo>
                  <a:pt x="31788" y="37303"/>
                  <a:pt x="31697" y="39424"/>
                  <a:pt x="32727" y="41545"/>
                </a:cubicBezTo>
                <a:lnTo>
                  <a:pt x="32727" y="41545"/>
                </a:lnTo>
                <a:cubicBezTo>
                  <a:pt x="34061" y="43545"/>
                  <a:pt x="35939" y="44606"/>
                  <a:pt x="38364" y="44727"/>
                </a:cubicBezTo>
                <a:lnTo>
                  <a:pt x="38364" y="44727"/>
                </a:lnTo>
                <a:lnTo>
                  <a:pt x="76727" y="44727"/>
                </a:lnTo>
                <a:cubicBezTo>
                  <a:pt x="79091" y="44606"/>
                  <a:pt x="80939" y="43545"/>
                  <a:pt x="82273" y="41545"/>
                </a:cubicBezTo>
                <a:lnTo>
                  <a:pt x="82273" y="41545"/>
                </a:lnTo>
                <a:cubicBezTo>
                  <a:pt x="83364" y="39424"/>
                  <a:pt x="83303" y="37303"/>
                  <a:pt x="82091" y="35182"/>
                </a:cubicBezTo>
                <a:lnTo>
                  <a:pt x="82091" y="35182"/>
                </a:lnTo>
                <a:lnTo>
                  <a:pt x="62909" y="3182"/>
                </a:lnTo>
                <a:moveTo>
                  <a:pt x="57545" y="62364"/>
                </a:moveTo>
                <a:lnTo>
                  <a:pt x="57545" y="62364"/>
                </a:lnTo>
                <a:lnTo>
                  <a:pt x="57545" y="91091"/>
                </a:lnTo>
                <a:cubicBezTo>
                  <a:pt x="57545" y="93333"/>
                  <a:pt x="58333" y="95182"/>
                  <a:pt x="59909" y="96636"/>
                </a:cubicBezTo>
                <a:lnTo>
                  <a:pt x="59909" y="96636"/>
                </a:lnTo>
                <a:cubicBezTo>
                  <a:pt x="61364" y="98273"/>
                  <a:pt x="63242" y="99091"/>
                  <a:pt x="65545" y="99091"/>
                </a:cubicBezTo>
                <a:lnTo>
                  <a:pt x="65545" y="99091"/>
                </a:lnTo>
                <a:lnTo>
                  <a:pt x="94273" y="99091"/>
                </a:lnTo>
                <a:cubicBezTo>
                  <a:pt x="96515" y="99091"/>
                  <a:pt x="98394" y="98273"/>
                  <a:pt x="99909" y="96636"/>
                </a:cubicBezTo>
                <a:lnTo>
                  <a:pt x="99909" y="96636"/>
                </a:lnTo>
                <a:cubicBezTo>
                  <a:pt x="101485" y="95182"/>
                  <a:pt x="102273" y="93333"/>
                  <a:pt x="102273" y="91091"/>
                </a:cubicBezTo>
                <a:lnTo>
                  <a:pt x="102273" y="91091"/>
                </a:lnTo>
                <a:lnTo>
                  <a:pt x="102273" y="62364"/>
                </a:lnTo>
                <a:cubicBezTo>
                  <a:pt x="102273" y="60061"/>
                  <a:pt x="101485" y="58182"/>
                  <a:pt x="99909" y="56727"/>
                </a:cubicBezTo>
                <a:lnTo>
                  <a:pt x="99909" y="56727"/>
                </a:lnTo>
                <a:cubicBezTo>
                  <a:pt x="98394" y="55152"/>
                  <a:pt x="96515" y="54364"/>
                  <a:pt x="94273" y="54364"/>
                </a:cubicBezTo>
                <a:lnTo>
                  <a:pt x="94273" y="54364"/>
                </a:lnTo>
                <a:lnTo>
                  <a:pt x="65545" y="54364"/>
                </a:lnTo>
                <a:cubicBezTo>
                  <a:pt x="63242" y="54364"/>
                  <a:pt x="61364" y="55152"/>
                  <a:pt x="59909" y="56727"/>
                </a:cubicBezTo>
                <a:lnTo>
                  <a:pt x="59909" y="56727"/>
                </a:lnTo>
                <a:cubicBezTo>
                  <a:pt x="58333" y="58182"/>
                  <a:pt x="57545" y="60061"/>
                  <a:pt x="57545" y="62364"/>
                </a:cubicBezTo>
                <a:lnTo>
                  <a:pt x="57545" y="62364"/>
                </a:lnTo>
                <a:moveTo>
                  <a:pt x="25545" y="102273"/>
                </a:moveTo>
                <a:lnTo>
                  <a:pt x="25545" y="102273"/>
                </a:lnTo>
                <a:cubicBezTo>
                  <a:pt x="30212" y="102273"/>
                  <a:pt x="34485" y="101152"/>
                  <a:pt x="38364" y="98909"/>
                </a:cubicBezTo>
                <a:lnTo>
                  <a:pt x="38364" y="98909"/>
                </a:lnTo>
                <a:lnTo>
                  <a:pt x="38364" y="98909"/>
                </a:lnTo>
                <a:cubicBezTo>
                  <a:pt x="42242" y="96606"/>
                  <a:pt x="45364" y="93455"/>
                  <a:pt x="47727" y="89455"/>
                </a:cubicBezTo>
                <a:lnTo>
                  <a:pt x="47727" y="89455"/>
                </a:lnTo>
                <a:cubicBezTo>
                  <a:pt x="50030" y="85455"/>
                  <a:pt x="51182" y="81212"/>
                  <a:pt x="51182" y="76727"/>
                </a:cubicBezTo>
                <a:lnTo>
                  <a:pt x="51182" y="76727"/>
                </a:lnTo>
                <a:cubicBezTo>
                  <a:pt x="51182" y="72182"/>
                  <a:pt x="50030" y="67909"/>
                  <a:pt x="47727" y="63909"/>
                </a:cubicBezTo>
                <a:lnTo>
                  <a:pt x="47727" y="63909"/>
                </a:lnTo>
                <a:cubicBezTo>
                  <a:pt x="45364" y="59909"/>
                  <a:pt x="42242" y="56788"/>
                  <a:pt x="38364" y="54545"/>
                </a:cubicBezTo>
                <a:lnTo>
                  <a:pt x="38364" y="54545"/>
                </a:lnTo>
                <a:cubicBezTo>
                  <a:pt x="34485" y="52303"/>
                  <a:pt x="30212" y="51182"/>
                  <a:pt x="25545" y="51182"/>
                </a:cubicBezTo>
                <a:lnTo>
                  <a:pt x="25545" y="51182"/>
                </a:lnTo>
                <a:cubicBezTo>
                  <a:pt x="20879" y="51182"/>
                  <a:pt x="16636" y="52303"/>
                  <a:pt x="12818" y="54545"/>
                </a:cubicBezTo>
                <a:lnTo>
                  <a:pt x="12818" y="54545"/>
                </a:lnTo>
                <a:cubicBezTo>
                  <a:pt x="8939" y="56788"/>
                  <a:pt x="5788" y="59909"/>
                  <a:pt x="3364" y="63909"/>
                </a:cubicBezTo>
                <a:lnTo>
                  <a:pt x="3364" y="63909"/>
                </a:lnTo>
                <a:cubicBezTo>
                  <a:pt x="1121" y="67909"/>
                  <a:pt x="0" y="72182"/>
                  <a:pt x="0" y="76727"/>
                </a:cubicBezTo>
                <a:lnTo>
                  <a:pt x="0" y="76727"/>
                </a:lnTo>
                <a:cubicBezTo>
                  <a:pt x="0" y="81212"/>
                  <a:pt x="1121" y="85455"/>
                  <a:pt x="3364" y="89455"/>
                </a:cubicBezTo>
                <a:lnTo>
                  <a:pt x="3364" y="89455"/>
                </a:lnTo>
                <a:cubicBezTo>
                  <a:pt x="5788" y="93455"/>
                  <a:pt x="8939" y="96606"/>
                  <a:pt x="12818" y="98909"/>
                </a:cubicBezTo>
                <a:lnTo>
                  <a:pt x="12818" y="98909"/>
                </a:lnTo>
                <a:cubicBezTo>
                  <a:pt x="16636" y="101152"/>
                  <a:pt x="20879" y="102273"/>
                  <a:pt x="25545" y="102273"/>
                </a:cubicBezTo>
                <a:lnTo>
                  <a:pt x="25545" y="102273"/>
                </a:lnTo>
              </a:path>
            </a:pathLst>
          </a:custGeom>
          <a:solidFill>
            <a:srgbClr val="7A5A3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395826-10"/>
          <p:cNvSpPr/>
          <p:nvPr/>
        </p:nvSpPr>
        <p:spPr>
          <a:xfrm>
            <a:off x="400050" y="942975"/>
            <a:ext cx="8343900" cy="2307431"/>
          </a:xfrm>
          <a:prstGeom prst="roundRect">
            <a:avLst>
              <a:gd name="adj" fmla="val 6605"/>
            </a:avLst>
          </a:prstGeom>
          <a:solidFill>
            <a:srgbClr val="FFFCF5">
              <a:alpha val="50000"/>
            </a:srgbClr>
          </a:solidFill>
          <a:ln w="7144" algn="in">
            <a:solidFill>
              <a:srgbClr val="A0825A">
                <a:alpha val="20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503C1E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el-1785511395896-27"/>
          <p:cNvSpPr/>
          <p:nvPr/>
        </p:nvSpPr>
        <p:spPr>
          <a:xfrm>
            <a:off x="1341239" y="1168003"/>
            <a:ext cx="342900" cy="342900"/>
          </a:xfrm>
          <a:prstGeom prst="ellipse">
            <a:avLst/>
          </a:prstGeom>
          <a:solidFill>
            <a:srgbClr val="B53B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398120-78"/>
          <p:cNvSpPr/>
          <p:nvPr/>
        </p:nvSpPr>
        <p:spPr>
          <a:xfrm>
            <a:off x="1426964" y="1253728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26"/>
                  <a:pt x="88667" y="82815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185"/>
                  <a:pt x="82556" y="11074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074"/>
                  <a:pt x="11333" y="17185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815"/>
                  <a:pt x="17444" y="88926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398102-67"/>
          <p:cNvSpPr/>
          <p:nvPr/>
        </p:nvSpPr>
        <p:spPr>
          <a:xfrm>
            <a:off x="3452217" y="1501973"/>
            <a:ext cx="20002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238" y="57769"/>
                </a:moveTo>
                <a:lnTo>
                  <a:pt x="98238" y="57769"/>
                </a:lnTo>
                <a:cubicBezTo>
                  <a:pt x="99413" y="55667"/>
                  <a:pt x="100000" y="53231"/>
                  <a:pt x="100000" y="50462"/>
                </a:cubicBezTo>
                <a:lnTo>
                  <a:pt x="100000" y="50462"/>
                </a:lnTo>
                <a:lnTo>
                  <a:pt x="100000" y="50462"/>
                </a:lnTo>
                <a:cubicBezTo>
                  <a:pt x="100000" y="47744"/>
                  <a:pt x="99413" y="45333"/>
                  <a:pt x="98238" y="43231"/>
                </a:cubicBezTo>
                <a:lnTo>
                  <a:pt x="98238" y="43231"/>
                </a:lnTo>
                <a:lnTo>
                  <a:pt x="73238" y="2846"/>
                </a:lnTo>
                <a:cubicBezTo>
                  <a:pt x="71937" y="949"/>
                  <a:pt x="70444" y="0"/>
                  <a:pt x="68762" y="0"/>
                </a:cubicBezTo>
                <a:lnTo>
                  <a:pt x="68762" y="0"/>
                </a:lnTo>
                <a:cubicBezTo>
                  <a:pt x="67048" y="0"/>
                  <a:pt x="65540" y="949"/>
                  <a:pt x="64238" y="2846"/>
                </a:cubicBezTo>
                <a:lnTo>
                  <a:pt x="64238" y="2846"/>
                </a:lnTo>
                <a:cubicBezTo>
                  <a:pt x="63095" y="4949"/>
                  <a:pt x="62524" y="7359"/>
                  <a:pt x="62524" y="10077"/>
                </a:cubicBezTo>
                <a:lnTo>
                  <a:pt x="62524" y="10077"/>
                </a:lnTo>
                <a:cubicBezTo>
                  <a:pt x="62524" y="12846"/>
                  <a:pt x="63095" y="15282"/>
                  <a:pt x="64238" y="17385"/>
                </a:cubicBezTo>
                <a:lnTo>
                  <a:pt x="64238" y="17385"/>
                </a:lnTo>
                <a:lnTo>
                  <a:pt x="78714" y="40385"/>
                </a:lnTo>
                <a:lnTo>
                  <a:pt x="6238" y="40385"/>
                </a:lnTo>
                <a:cubicBezTo>
                  <a:pt x="4429" y="40385"/>
                  <a:pt x="2937" y="41333"/>
                  <a:pt x="1762" y="43231"/>
                </a:cubicBezTo>
                <a:lnTo>
                  <a:pt x="1762" y="43231"/>
                </a:lnTo>
                <a:cubicBezTo>
                  <a:pt x="587" y="45128"/>
                  <a:pt x="0" y="47538"/>
                  <a:pt x="0" y="50462"/>
                </a:cubicBezTo>
                <a:lnTo>
                  <a:pt x="0" y="50462"/>
                </a:lnTo>
                <a:cubicBezTo>
                  <a:pt x="0" y="53436"/>
                  <a:pt x="587" y="55872"/>
                  <a:pt x="1762" y="57769"/>
                </a:cubicBezTo>
                <a:lnTo>
                  <a:pt x="1762" y="57769"/>
                </a:lnTo>
                <a:cubicBezTo>
                  <a:pt x="2937" y="59667"/>
                  <a:pt x="4429" y="60615"/>
                  <a:pt x="6238" y="60615"/>
                </a:cubicBezTo>
                <a:lnTo>
                  <a:pt x="6238" y="60615"/>
                </a:lnTo>
                <a:lnTo>
                  <a:pt x="78714" y="60615"/>
                </a:lnTo>
                <a:lnTo>
                  <a:pt x="64238" y="83615"/>
                </a:lnTo>
                <a:cubicBezTo>
                  <a:pt x="63095" y="85718"/>
                  <a:pt x="62524" y="88128"/>
                  <a:pt x="62524" y="90846"/>
                </a:cubicBezTo>
                <a:lnTo>
                  <a:pt x="62524" y="90846"/>
                </a:lnTo>
                <a:cubicBezTo>
                  <a:pt x="62524" y="93615"/>
                  <a:pt x="63095" y="96051"/>
                  <a:pt x="64238" y="98154"/>
                </a:cubicBezTo>
                <a:lnTo>
                  <a:pt x="64238" y="98154"/>
                </a:lnTo>
                <a:cubicBezTo>
                  <a:pt x="65540" y="100051"/>
                  <a:pt x="67048" y="101000"/>
                  <a:pt x="68762" y="101000"/>
                </a:cubicBezTo>
                <a:lnTo>
                  <a:pt x="68762" y="101000"/>
                </a:lnTo>
                <a:cubicBezTo>
                  <a:pt x="70444" y="101000"/>
                  <a:pt x="71937" y="100051"/>
                  <a:pt x="73238" y="98154"/>
                </a:cubicBezTo>
                <a:lnTo>
                  <a:pt x="73238" y="98154"/>
                </a:lnTo>
                <a:lnTo>
                  <a:pt x="98238" y="57769"/>
                </a:lnTo>
              </a:path>
            </a:pathLst>
          </a:custGeom>
          <a:solidFill>
            <a:srgbClr val="B8863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95898-28"/>
          <p:cNvSpPr/>
          <p:nvPr/>
        </p:nvSpPr>
        <p:spPr>
          <a:xfrm>
            <a:off x="5420320" y="1092994"/>
            <a:ext cx="342900" cy="342900"/>
          </a:xfrm>
          <a:prstGeom prst="ellipse">
            <a:avLst/>
          </a:prstGeom>
          <a:solidFill>
            <a:srgbClr val="3A6A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398122-79"/>
          <p:cNvSpPr/>
          <p:nvPr/>
        </p:nvSpPr>
        <p:spPr>
          <a:xfrm>
            <a:off x="5522119" y="1253728"/>
            <a:ext cx="139303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7533" y="56500"/>
                </a:moveTo>
                <a:lnTo>
                  <a:pt x="97533" y="56500"/>
                </a:lnTo>
                <a:cubicBezTo>
                  <a:pt x="97533" y="72833"/>
                  <a:pt x="96822" y="86167"/>
                  <a:pt x="95400" y="96500"/>
                </a:cubicBezTo>
                <a:lnTo>
                  <a:pt x="95400" y="96500"/>
                </a:lnTo>
                <a:lnTo>
                  <a:pt x="95400" y="96500"/>
                </a:lnTo>
                <a:cubicBezTo>
                  <a:pt x="93978" y="107167"/>
                  <a:pt x="92178" y="112500"/>
                  <a:pt x="90000" y="112500"/>
                </a:cubicBezTo>
                <a:lnTo>
                  <a:pt x="90000" y="112500"/>
                </a:lnTo>
                <a:lnTo>
                  <a:pt x="7533" y="112500"/>
                </a:lnTo>
                <a:cubicBezTo>
                  <a:pt x="5311" y="112500"/>
                  <a:pt x="3511" y="107167"/>
                  <a:pt x="2133" y="96500"/>
                </a:cubicBezTo>
                <a:lnTo>
                  <a:pt x="2133" y="96500"/>
                </a:lnTo>
                <a:cubicBezTo>
                  <a:pt x="711" y="86167"/>
                  <a:pt x="0" y="72833"/>
                  <a:pt x="0" y="56500"/>
                </a:cubicBezTo>
                <a:lnTo>
                  <a:pt x="0" y="56500"/>
                </a:lnTo>
                <a:cubicBezTo>
                  <a:pt x="0" y="39833"/>
                  <a:pt x="711" y="26333"/>
                  <a:pt x="2133" y="16000"/>
                </a:cubicBezTo>
                <a:lnTo>
                  <a:pt x="2133" y="16000"/>
                </a:lnTo>
                <a:cubicBezTo>
                  <a:pt x="3511" y="5333"/>
                  <a:pt x="5311" y="0"/>
                  <a:pt x="7533" y="0"/>
                </a:cubicBezTo>
                <a:lnTo>
                  <a:pt x="7533" y="0"/>
                </a:lnTo>
                <a:lnTo>
                  <a:pt x="90000" y="0"/>
                </a:lnTo>
                <a:cubicBezTo>
                  <a:pt x="92178" y="0"/>
                  <a:pt x="93978" y="5333"/>
                  <a:pt x="95400" y="16000"/>
                </a:cubicBezTo>
                <a:lnTo>
                  <a:pt x="95400" y="16000"/>
                </a:lnTo>
                <a:cubicBezTo>
                  <a:pt x="96822" y="26333"/>
                  <a:pt x="97533" y="39833"/>
                  <a:pt x="97533" y="56500"/>
                </a:cubicBezTo>
                <a:lnTo>
                  <a:pt x="97533" y="565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398103-68"/>
          <p:cNvSpPr/>
          <p:nvPr/>
        </p:nvSpPr>
        <p:spPr>
          <a:xfrm>
            <a:off x="7531298" y="1501973"/>
            <a:ext cx="20002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238" y="57769"/>
                </a:moveTo>
                <a:lnTo>
                  <a:pt x="98238" y="57769"/>
                </a:lnTo>
                <a:cubicBezTo>
                  <a:pt x="99413" y="55667"/>
                  <a:pt x="100000" y="53231"/>
                  <a:pt x="100000" y="50462"/>
                </a:cubicBezTo>
                <a:lnTo>
                  <a:pt x="100000" y="50462"/>
                </a:lnTo>
                <a:lnTo>
                  <a:pt x="100000" y="50462"/>
                </a:lnTo>
                <a:cubicBezTo>
                  <a:pt x="100000" y="47744"/>
                  <a:pt x="99413" y="45333"/>
                  <a:pt x="98238" y="43231"/>
                </a:cubicBezTo>
                <a:lnTo>
                  <a:pt x="98238" y="43231"/>
                </a:lnTo>
                <a:lnTo>
                  <a:pt x="73238" y="2846"/>
                </a:lnTo>
                <a:cubicBezTo>
                  <a:pt x="71937" y="949"/>
                  <a:pt x="70444" y="0"/>
                  <a:pt x="68762" y="0"/>
                </a:cubicBezTo>
                <a:lnTo>
                  <a:pt x="68762" y="0"/>
                </a:lnTo>
                <a:cubicBezTo>
                  <a:pt x="67048" y="0"/>
                  <a:pt x="65540" y="949"/>
                  <a:pt x="64238" y="2846"/>
                </a:cubicBezTo>
                <a:lnTo>
                  <a:pt x="64238" y="2846"/>
                </a:lnTo>
                <a:cubicBezTo>
                  <a:pt x="63095" y="4949"/>
                  <a:pt x="62524" y="7359"/>
                  <a:pt x="62524" y="10077"/>
                </a:cubicBezTo>
                <a:lnTo>
                  <a:pt x="62524" y="10077"/>
                </a:lnTo>
                <a:cubicBezTo>
                  <a:pt x="62524" y="12846"/>
                  <a:pt x="63095" y="15282"/>
                  <a:pt x="64238" y="17385"/>
                </a:cubicBezTo>
                <a:lnTo>
                  <a:pt x="64238" y="17385"/>
                </a:lnTo>
                <a:lnTo>
                  <a:pt x="78714" y="40385"/>
                </a:lnTo>
                <a:lnTo>
                  <a:pt x="6238" y="40385"/>
                </a:lnTo>
                <a:cubicBezTo>
                  <a:pt x="4429" y="40385"/>
                  <a:pt x="2937" y="41333"/>
                  <a:pt x="1762" y="43231"/>
                </a:cubicBezTo>
                <a:lnTo>
                  <a:pt x="1762" y="43231"/>
                </a:lnTo>
                <a:cubicBezTo>
                  <a:pt x="587" y="45128"/>
                  <a:pt x="0" y="47538"/>
                  <a:pt x="0" y="50462"/>
                </a:cubicBezTo>
                <a:lnTo>
                  <a:pt x="0" y="50462"/>
                </a:lnTo>
                <a:cubicBezTo>
                  <a:pt x="0" y="53436"/>
                  <a:pt x="587" y="55872"/>
                  <a:pt x="1762" y="57769"/>
                </a:cubicBezTo>
                <a:lnTo>
                  <a:pt x="1762" y="57769"/>
                </a:lnTo>
                <a:cubicBezTo>
                  <a:pt x="2937" y="59667"/>
                  <a:pt x="4429" y="60615"/>
                  <a:pt x="6238" y="60615"/>
                </a:cubicBezTo>
                <a:lnTo>
                  <a:pt x="6238" y="60615"/>
                </a:lnTo>
                <a:lnTo>
                  <a:pt x="78714" y="60615"/>
                </a:lnTo>
                <a:lnTo>
                  <a:pt x="64238" y="83615"/>
                </a:lnTo>
                <a:cubicBezTo>
                  <a:pt x="63095" y="85718"/>
                  <a:pt x="62524" y="88128"/>
                  <a:pt x="62524" y="90846"/>
                </a:cubicBezTo>
                <a:lnTo>
                  <a:pt x="62524" y="90846"/>
                </a:lnTo>
                <a:cubicBezTo>
                  <a:pt x="62524" y="93615"/>
                  <a:pt x="63095" y="96051"/>
                  <a:pt x="64238" y="98154"/>
                </a:cubicBezTo>
                <a:lnTo>
                  <a:pt x="64238" y="98154"/>
                </a:lnTo>
                <a:cubicBezTo>
                  <a:pt x="65540" y="100051"/>
                  <a:pt x="67048" y="101000"/>
                  <a:pt x="68762" y="101000"/>
                </a:cubicBezTo>
                <a:lnTo>
                  <a:pt x="68762" y="101000"/>
                </a:lnTo>
                <a:cubicBezTo>
                  <a:pt x="70444" y="101000"/>
                  <a:pt x="71937" y="100051"/>
                  <a:pt x="73238" y="98154"/>
                </a:cubicBezTo>
                <a:lnTo>
                  <a:pt x="73238" y="98154"/>
                </a:lnTo>
                <a:lnTo>
                  <a:pt x="98238" y="57769"/>
                </a:lnTo>
              </a:path>
            </a:pathLst>
          </a:custGeom>
          <a:solidFill>
            <a:srgbClr val="B8863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395901-29"/>
          <p:cNvSpPr/>
          <p:nvPr/>
        </p:nvSpPr>
        <p:spPr>
          <a:xfrm>
            <a:off x="1341239" y="2035969"/>
            <a:ext cx="342900" cy="342900"/>
          </a:xfrm>
          <a:prstGeom prst="ellipse">
            <a:avLst/>
          </a:prstGeom>
          <a:solidFill>
            <a:srgbClr val="5A8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398123-80"/>
          <p:cNvSpPr/>
          <p:nvPr/>
        </p:nvSpPr>
        <p:spPr>
          <a:xfrm>
            <a:off x="1437680" y="2132409"/>
            <a:ext cx="150019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063"/>
                </a:moveTo>
                <a:lnTo>
                  <a:pt x="0" y="14063"/>
                </a:lnTo>
                <a:cubicBezTo>
                  <a:pt x="167" y="10104"/>
                  <a:pt x="1563" y="6813"/>
                  <a:pt x="4188" y="4188"/>
                </a:cubicBezTo>
                <a:lnTo>
                  <a:pt x="4188" y="4188"/>
                </a:lnTo>
                <a:lnTo>
                  <a:pt x="4188" y="4188"/>
                </a:lnTo>
                <a:cubicBezTo>
                  <a:pt x="6813" y="1563"/>
                  <a:pt x="10104" y="167"/>
                  <a:pt x="14063" y="0"/>
                </a:cubicBezTo>
                <a:lnTo>
                  <a:pt x="14063" y="0"/>
                </a:lnTo>
                <a:lnTo>
                  <a:pt x="84375" y="0"/>
                </a:lnTo>
                <a:cubicBezTo>
                  <a:pt x="88333" y="167"/>
                  <a:pt x="91625" y="1563"/>
                  <a:pt x="94250" y="4188"/>
                </a:cubicBezTo>
                <a:lnTo>
                  <a:pt x="94250" y="4188"/>
                </a:lnTo>
                <a:cubicBezTo>
                  <a:pt x="96875" y="6813"/>
                  <a:pt x="98271" y="10104"/>
                  <a:pt x="98438" y="14063"/>
                </a:cubicBezTo>
                <a:lnTo>
                  <a:pt x="98438" y="14063"/>
                </a:lnTo>
                <a:lnTo>
                  <a:pt x="98438" y="84375"/>
                </a:lnTo>
                <a:cubicBezTo>
                  <a:pt x="98271" y="88333"/>
                  <a:pt x="96875" y="91625"/>
                  <a:pt x="94250" y="94250"/>
                </a:cubicBezTo>
                <a:lnTo>
                  <a:pt x="94250" y="94250"/>
                </a:lnTo>
                <a:cubicBezTo>
                  <a:pt x="91625" y="96875"/>
                  <a:pt x="88333" y="98271"/>
                  <a:pt x="84375" y="98438"/>
                </a:cubicBezTo>
                <a:lnTo>
                  <a:pt x="84375" y="98438"/>
                </a:lnTo>
                <a:lnTo>
                  <a:pt x="14063" y="98438"/>
                </a:lnTo>
                <a:cubicBezTo>
                  <a:pt x="10104" y="98271"/>
                  <a:pt x="6813" y="96875"/>
                  <a:pt x="4188" y="94250"/>
                </a:cubicBezTo>
                <a:lnTo>
                  <a:pt x="4188" y="94250"/>
                </a:lnTo>
                <a:cubicBezTo>
                  <a:pt x="1563" y="91625"/>
                  <a:pt x="167" y="88333"/>
                  <a:pt x="0" y="84375"/>
                </a:cubicBezTo>
                <a:lnTo>
                  <a:pt x="0" y="84375"/>
                </a:lnTo>
                <a:lnTo>
                  <a:pt x="0" y="1406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398105-69"/>
          <p:cNvSpPr/>
          <p:nvPr/>
        </p:nvSpPr>
        <p:spPr>
          <a:xfrm>
            <a:off x="3452217" y="2519958"/>
            <a:ext cx="20002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238" y="57769"/>
                </a:moveTo>
                <a:lnTo>
                  <a:pt x="98238" y="57769"/>
                </a:lnTo>
                <a:cubicBezTo>
                  <a:pt x="99413" y="55667"/>
                  <a:pt x="100000" y="53231"/>
                  <a:pt x="100000" y="50462"/>
                </a:cubicBezTo>
                <a:lnTo>
                  <a:pt x="100000" y="50462"/>
                </a:lnTo>
                <a:lnTo>
                  <a:pt x="100000" y="50462"/>
                </a:lnTo>
                <a:cubicBezTo>
                  <a:pt x="100000" y="47744"/>
                  <a:pt x="99413" y="45333"/>
                  <a:pt x="98238" y="43231"/>
                </a:cubicBezTo>
                <a:lnTo>
                  <a:pt x="98238" y="43231"/>
                </a:lnTo>
                <a:lnTo>
                  <a:pt x="73238" y="2846"/>
                </a:lnTo>
                <a:cubicBezTo>
                  <a:pt x="71937" y="949"/>
                  <a:pt x="70444" y="0"/>
                  <a:pt x="68762" y="0"/>
                </a:cubicBezTo>
                <a:lnTo>
                  <a:pt x="68762" y="0"/>
                </a:lnTo>
                <a:cubicBezTo>
                  <a:pt x="67048" y="0"/>
                  <a:pt x="65540" y="949"/>
                  <a:pt x="64238" y="2846"/>
                </a:cubicBezTo>
                <a:lnTo>
                  <a:pt x="64238" y="2846"/>
                </a:lnTo>
                <a:cubicBezTo>
                  <a:pt x="63095" y="4949"/>
                  <a:pt x="62524" y="7359"/>
                  <a:pt x="62524" y="10077"/>
                </a:cubicBezTo>
                <a:lnTo>
                  <a:pt x="62524" y="10077"/>
                </a:lnTo>
                <a:cubicBezTo>
                  <a:pt x="62524" y="12846"/>
                  <a:pt x="63095" y="15282"/>
                  <a:pt x="64238" y="17385"/>
                </a:cubicBezTo>
                <a:lnTo>
                  <a:pt x="64238" y="17385"/>
                </a:lnTo>
                <a:lnTo>
                  <a:pt x="78714" y="40385"/>
                </a:lnTo>
                <a:lnTo>
                  <a:pt x="6238" y="40385"/>
                </a:lnTo>
                <a:cubicBezTo>
                  <a:pt x="4429" y="40385"/>
                  <a:pt x="2937" y="41333"/>
                  <a:pt x="1762" y="43231"/>
                </a:cubicBezTo>
                <a:lnTo>
                  <a:pt x="1762" y="43231"/>
                </a:lnTo>
                <a:cubicBezTo>
                  <a:pt x="587" y="45128"/>
                  <a:pt x="0" y="47538"/>
                  <a:pt x="0" y="50462"/>
                </a:cubicBezTo>
                <a:lnTo>
                  <a:pt x="0" y="50462"/>
                </a:lnTo>
                <a:cubicBezTo>
                  <a:pt x="0" y="53436"/>
                  <a:pt x="587" y="55872"/>
                  <a:pt x="1762" y="57769"/>
                </a:cubicBezTo>
                <a:lnTo>
                  <a:pt x="1762" y="57769"/>
                </a:lnTo>
                <a:cubicBezTo>
                  <a:pt x="2937" y="59667"/>
                  <a:pt x="4429" y="60615"/>
                  <a:pt x="6238" y="60615"/>
                </a:cubicBezTo>
                <a:lnTo>
                  <a:pt x="6238" y="60615"/>
                </a:lnTo>
                <a:lnTo>
                  <a:pt x="78714" y="60615"/>
                </a:lnTo>
                <a:lnTo>
                  <a:pt x="64238" y="83615"/>
                </a:lnTo>
                <a:cubicBezTo>
                  <a:pt x="63095" y="85718"/>
                  <a:pt x="62524" y="88128"/>
                  <a:pt x="62524" y="90846"/>
                </a:cubicBezTo>
                <a:lnTo>
                  <a:pt x="62524" y="90846"/>
                </a:lnTo>
                <a:cubicBezTo>
                  <a:pt x="62524" y="93615"/>
                  <a:pt x="63095" y="96051"/>
                  <a:pt x="64238" y="98154"/>
                </a:cubicBezTo>
                <a:lnTo>
                  <a:pt x="64238" y="98154"/>
                </a:lnTo>
                <a:cubicBezTo>
                  <a:pt x="65540" y="100051"/>
                  <a:pt x="67048" y="101000"/>
                  <a:pt x="68762" y="101000"/>
                </a:cubicBezTo>
                <a:lnTo>
                  <a:pt x="68762" y="101000"/>
                </a:lnTo>
                <a:cubicBezTo>
                  <a:pt x="70444" y="101000"/>
                  <a:pt x="71937" y="100051"/>
                  <a:pt x="73238" y="98154"/>
                </a:cubicBezTo>
                <a:lnTo>
                  <a:pt x="73238" y="98154"/>
                </a:lnTo>
                <a:lnTo>
                  <a:pt x="98238" y="57769"/>
                </a:lnTo>
              </a:path>
            </a:pathLst>
          </a:custGeom>
          <a:solidFill>
            <a:srgbClr val="B8863A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395903-30"/>
          <p:cNvSpPr/>
          <p:nvPr/>
        </p:nvSpPr>
        <p:spPr>
          <a:xfrm>
            <a:off x="5420320" y="2110978"/>
            <a:ext cx="342900" cy="342900"/>
          </a:xfrm>
          <a:prstGeom prst="ellipse">
            <a:avLst/>
          </a:prstGeom>
          <a:solidFill>
            <a:srgbClr val="8A6A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398125-81"/>
          <p:cNvSpPr/>
          <p:nvPr/>
        </p:nvSpPr>
        <p:spPr>
          <a:xfrm>
            <a:off x="5506045" y="2197373"/>
            <a:ext cx="171450" cy="1701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889" y="778"/>
                </a:moveTo>
                <a:lnTo>
                  <a:pt x="45889" y="778"/>
                </a:lnTo>
                <a:cubicBezTo>
                  <a:pt x="48630" y="-259"/>
                  <a:pt x="51426" y="-259"/>
                  <a:pt x="54278" y="778"/>
                </a:cubicBezTo>
                <a:lnTo>
                  <a:pt x="54278" y="778"/>
                </a:lnTo>
                <a:lnTo>
                  <a:pt x="91778" y="14056"/>
                </a:lnTo>
                <a:cubicBezTo>
                  <a:pt x="94259" y="15093"/>
                  <a:pt x="96222" y="16667"/>
                  <a:pt x="97667" y="18778"/>
                </a:cubicBezTo>
                <a:lnTo>
                  <a:pt x="97667" y="18778"/>
                </a:lnTo>
                <a:cubicBezTo>
                  <a:pt x="99222" y="20852"/>
                  <a:pt x="100000" y="23259"/>
                  <a:pt x="100000" y="26000"/>
                </a:cubicBezTo>
                <a:lnTo>
                  <a:pt x="100000" y="26000"/>
                </a:lnTo>
                <a:lnTo>
                  <a:pt x="100000" y="73222"/>
                </a:lnTo>
                <a:cubicBezTo>
                  <a:pt x="100000" y="75963"/>
                  <a:pt x="99222" y="78370"/>
                  <a:pt x="97667" y="80444"/>
                </a:cubicBezTo>
                <a:lnTo>
                  <a:pt x="97667" y="80444"/>
                </a:lnTo>
                <a:cubicBezTo>
                  <a:pt x="96222" y="82556"/>
                  <a:pt x="94259" y="84130"/>
                  <a:pt x="91778" y="85167"/>
                </a:cubicBezTo>
                <a:lnTo>
                  <a:pt x="91778" y="85167"/>
                </a:lnTo>
                <a:lnTo>
                  <a:pt x="54278" y="98444"/>
                </a:lnTo>
                <a:cubicBezTo>
                  <a:pt x="51426" y="99481"/>
                  <a:pt x="48574" y="99481"/>
                  <a:pt x="45722" y="98444"/>
                </a:cubicBezTo>
                <a:lnTo>
                  <a:pt x="45722" y="98444"/>
                </a:lnTo>
                <a:lnTo>
                  <a:pt x="8222" y="85167"/>
                </a:lnTo>
                <a:cubicBezTo>
                  <a:pt x="5741" y="84241"/>
                  <a:pt x="3778" y="82667"/>
                  <a:pt x="2333" y="80444"/>
                </a:cubicBezTo>
                <a:lnTo>
                  <a:pt x="2333" y="80444"/>
                </a:lnTo>
                <a:cubicBezTo>
                  <a:pt x="778" y="78370"/>
                  <a:pt x="0" y="75963"/>
                  <a:pt x="0" y="73222"/>
                </a:cubicBezTo>
                <a:lnTo>
                  <a:pt x="0" y="73222"/>
                </a:lnTo>
                <a:lnTo>
                  <a:pt x="0" y="26000"/>
                </a:lnTo>
                <a:cubicBezTo>
                  <a:pt x="0" y="23259"/>
                  <a:pt x="778" y="20852"/>
                  <a:pt x="2333" y="18778"/>
                </a:cubicBezTo>
                <a:lnTo>
                  <a:pt x="2333" y="18778"/>
                </a:lnTo>
                <a:cubicBezTo>
                  <a:pt x="3778" y="16667"/>
                  <a:pt x="5796" y="15093"/>
                  <a:pt x="8389" y="14056"/>
                </a:cubicBezTo>
                <a:lnTo>
                  <a:pt x="8389" y="14056"/>
                </a:lnTo>
                <a:lnTo>
                  <a:pt x="45889" y="778"/>
                </a:lnTo>
                <a:moveTo>
                  <a:pt x="50000" y="12500"/>
                </a:moveTo>
                <a:lnTo>
                  <a:pt x="50000" y="12500"/>
                </a:lnTo>
                <a:lnTo>
                  <a:pt x="16000" y="24611"/>
                </a:lnTo>
                <a:lnTo>
                  <a:pt x="50000" y="36722"/>
                </a:lnTo>
                <a:lnTo>
                  <a:pt x="84000" y="24611"/>
                </a:lnTo>
                <a:lnTo>
                  <a:pt x="50000" y="12500"/>
                </a:lnTo>
                <a:moveTo>
                  <a:pt x="56278" y="84556"/>
                </a:moveTo>
                <a:lnTo>
                  <a:pt x="56278" y="84556"/>
                </a:lnTo>
                <a:lnTo>
                  <a:pt x="87500" y="73444"/>
                </a:lnTo>
                <a:lnTo>
                  <a:pt x="87500" y="36722"/>
                </a:lnTo>
                <a:lnTo>
                  <a:pt x="56278" y="47833"/>
                </a:lnTo>
                <a:lnTo>
                  <a:pt x="56278" y="8455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395847-12"/>
          <p:cNvSpPr/>
          <p:nvPr/>
        </p:nvSpPr>
        <p:spPr>
          <a:xfrm>
            <a:off x="400050" y="3378994"/>
            <a:ext cx="4086225" cy="1007269"/>
          </a:xfrm>
          <a:prstGeom prst="roundRect">
            <a:avLst>
              <a:gd name="adj" fmla="val 11348"/>
            </a:avLst>
          </a:prstGeom>
          <a:solidFill>
            <a:srgbClr val="FFFCF5">
              <a:alpha val="60000"/>
            </a:srgbClr>
          </a:solidFill>
          <a:ln w="7144" algn="in">
            <a:solidFill>
              <a:srgbClr val="A0825A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5511395883-25"/>
          <p:cNvCxnSpPr/>
          <p:nvPr/>
        </p:nvCxnSpPr>
        <p:spPr>
          <a:xfrm>
            <a:off x="550069" y="3729038"/>
            <a:ext cx="3786188" cy="914"/>
          </a:xfrm>
          <a:prstGeom prst="line">
            <a:avLst/>
          </a:prstGeom>
          <a:ln w="14288" cap="flat">
            <a:solidFill>
              <a:srgbClr val="A0825A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511398110-72"/>
          <p:cNvSpPr/>
          <p:nvPr/>
        </p:nvSpPr>
        <p:spPr>
          <a:xfrm>
            <a:off x="550069" y="3514725"/>
            <a:ext cx="14466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33" y="9214"/>
                </a:moveTo>
                <a:lnTo>
                  <a:pt x="51133" y="9214"/>
                </a:lnTo>
                <a:lnTo>
                  <a:pt x="64867" y="14714"/>
                </a:lnTo>
                <a:lnTo>
                  <a:pt x="50600" y="20714"/>
                </a:lnTo>
                <a:lnTo>
                  <a:pt x="36400" y="14714"/>
                </a:lnTo>
                <a:lnTo>
                  <a:pt x="50067" y="9214"/>
                </a:lnTo>
                <a:cubicBezTo>
                  <a:pt x="50422" y="9119"/>
                  <a:pt x="50778" y="9119"/>
                  <a:pt x="51133" y="9214"/>
                </a:cubicBezTo>
                <a:lnTo>
                  <a:pt x="51133" y="9214"/>
                </a:lnTo>
                <a:moveTo>
                  <a:pt x="23933" y="17500"/>
                </a:moveTo>
                <a:lnTo>
                  <a:pt x="23933" y="17500"/>
                </a:lnTo>
                <a:lnTo>
                  <a:pt x="23933" y="38643"/>
                </a:lnTo>
                <a:cubicBezTo>
                  <a:pt x="23667" y="38643"/>
                  <a:pt x="23422" y="38690"/>
                  <a:pt x="23200" y="38786"/>
                </a:cubicBezTo>
                <a:lnTo>
                  <a:pt x="23200" y="38786"/>
                </a:lnTo>
                <a:lnTo>
                  <a:pt x="6333" y="45571"/>
                </a:lnTo>
                <a:cubicBezTo>
                  <a:pt x="2333" y="47476"/>
                  <a:pt x="222" y="50810"/>
                  <a:pt x="0" y="55571"/>
                </a:cubicBezTo>
                <a:lnTo>
                  <a:pt x="0" y="55571"/>
                </a:lnTo>
                <a:lnTo>
                  <a:pt x="0" y="78000"/>
                </a:lnTo>
                <a:cubicBezTo>
                  <a:pt x="133" y="82381"/>
                  <a:pt x="2133" y="85571"/>
                  <a:pt x="6000" y="87571"/>
                </a:cubicBezTo>
                <a:lnTo>
                  <a:pt x="6000" y="87571"/>
                </a:lnTo>
                <a:lnTo>
                  <a:pt x="22867" y="95500"/>
                </a:lnTo>
                <a:cubicBezTo>
                  <a:pt x="25444" y="96738"/>
                  <a:pt x="28067" y="96738"/>
                  <a:pt x="30733" y="95500"/>
                </a:cubicBezTo>
                <a:lnTo>
                  <a:pt x="30733" y="95500"/>
                </a:lnTo>
                <a:lnTo>
                  <a:pt x="50600" y="86286"/>
                </a:lnTo>
                <a:lnTo>
                  <a:pt x="70667" y="95500"/>
                </a:lnTo>
                <a:cubicBezTo>
                  <a:pt x="73244" y="96738"/>
                  <a:pt x="75889" y="96738"/>
                  <a:pt x="78600" y="95500"/>
                </a:cubicBezTo>
                <a:lnTo>
                  <a:pt x="78600" y="95500"/>
                </a:lnTo>
                <a:lnTo>
                  <a:pt x="95467" y="87571"/>
                </a:lnTo>
                <a:cubicBezTo>
                  <a:pt x="99200" y="85714"/>
                  <a:pt x="101133" y="82524"/>
                  <a:pt x="101267" y="78000"/>
                </a:cubicBezTo>
                <a:lnTo>
                  <a:pt x="101267" y="78000"/>
                </a:lnTo>
                <a:lnTo>
                  <a:pt x="101267" y="55571"/>
                </a:lnTo>
                <a:cubicBezTo>
                  <a:pt x="101000" y="50810"/>
                  <a:pt x="98889" y="47476"/>
                  <a:pt x="94933" y="45571"/>
                </a:cubicBezTo>
                <a:lnTo>
                  <a:pt x="94933" y="45571"/>
                </a:lnTo>
                <a:lnTo>
                  <a:pt x="78067" y="38786"/>
                </a:lnTo>
                <a:cubicBezTo>
                  <a:pt x="77800" y="38690"/>
                  <a:pt x="77556" y="38643"/>
                  <a:pt x="77333" y="38643"/>
                </a:cubicBezTo>
                <a:lnTo>
                  <a:pt x="77333" y="38643"/>
                </a:lnTo>
                <a:cubicBezTo>
                  <a:pt x="77333" y="38643"/>
                  <a:pt x="77333" y="38643"/>
                  <a:pt x="77333" y="38643"/>
                </a:cubicBezTo>
                <a:lnTo>
                  <a:pt x="77333" y="38643"/>
                </a:lnTo>
                <a:lnTo>
                  <a:pt x="77333" y="17500"/>
                </a:lnTo>
                <a:cubicBezTo>
                  <a:pt x="77111" y="12738"/>
                  <a:pt x="75000" y="9405"/>
                  <a:pt x="71000" y="7500"/>
                </a:cubicBezTo>
                <a:lnTo>
                  <a:pt x="71000" y="7500"/>
                </a:lnTo>
                <a:lnTo>
                  <a:pt x="54133" y="786"/>
                </a:lnTo>
                <a:cubicBezTo>
                  <a:pt x="51778" y="-262"/>
                  <a:pt x="49444" y="-262"/>
                  <a:pt x="47133" y="786"/>
                </a:cubicBezTo>
                <a:lnTo>
                  <a:pt x="47133" y="786"/>
                </a:lnTo>
                <a:lnTo>
                  <a:pt x="30267" y="7500"/>
                </a:lnTo>
                <a:cubicBezTo>
                  <a:pt x="26267" y="9405"/>
                  <a:pt x="24156" y="12738"/>
                  <a:pt x="23933" y="17500"/>
                </a:cubicBezTo>
                <a:lnTo>
                  <a:pt x="23933" y="17500"/>
                </a:lnTo>
                <a:moveTo>
                  <a:pt x="68933" y="39714"/>
                </a:moveTo>
                <a:lnTo>
                  <a:pt x="68933" y="39714"/>
                </a:lnTo>
                <a:lnTo>
                  <a:pt x="54467" y="45571"/>
                </a:lnTo>
                <a:lnTo>
                  <a:pt x="54467" y="28786"/>
                </a:lnTo>
                <a:lnTo>
                  <a:pt x="68933" y="22786"/>
                </a:lnTo>
                <a:lnTo>
                  <a:pt x="68933" y="39714"/>
                </a:lnTo>
                <a:moveTo>
                  <a:pt x="27267" y="47286"/>
                </a:moveTo>
                <a:lnTo>
                  <a:pt x="27267" y="47286"/>
                </a:lnTo>
                <a:lnTo>
                  <a:pt x="40933" y="52929"/>
                </a:lnTo>
                <a:lnTo>
                  <a:pt x="26733" y="58786"/>
                </a:lnTo>
                <a:lnTo>
                  <a:pt x="12467" y="52929"/>
                </a:lnTo>
                <a:lnTo>
                  <a:pt x="26200" y="47286"/>
                </a:lnTo>
                <a:cubicBezTo>
                  <a:pt x="26556" y="47143"/>
                  <a:pt x="26911" y="47143"/>
                  <a:pt x="27267" y="47286"/>
                </a:cubicBezTo>
                <a:lnTo>
                  <a:pt x="27267" y="47286"/>
                </a:lnTo>
                <a:moveTo>
                  <a:pt x="30600" y="85714"/>
                </a:moveTo>
                <a:lnTo>
                  <a:pt x="30600" y="85714"/>
                </a:lnTo>
                <a:lnTo>
                  <a:pt x="30600" y="66857"/>
                </a:lnTo>
                <a:lnTo>
                  <a:pt x="45000" y="60857"/>
                </a:lnTo>
                <a:lnTo>
                  <a:pt x="45000" y="78929"/>
                </a:lnTo>
                <a:lnTo>
                  <a:pt x="30600" y="85714"/>
                </a:lnTo>
                <a:moveTo>
                  <a:pt x="74000" y="47286"/>
                </a:moveTo>
                <a:lnTo>
                  <a:pt x="74000" y="47286"/>
                </a:lnTo>
                <a:cubicBezTo>
                  <a:pt x="74356" y="47143"/>
                  <a:pt x="74711" y="47143"/>
                  <a:pt x="75067" y="47286"/>
                </a:cubicBezTo>
                <a:lnTo>
                  <a:pt x="75067" y="47286"/>
                </a:lnTo>
                <a:lnTo>
                  <a:pt x="88800" y="52929"/>
                </a:lnTo>
                <a:lnTo>
                  <a:pt x="74533" y="58786"/>
                </a:lnTo>
                <a:lnTo>
                  <a:pt x="60267" y="52929"/>
                </a:lnTo>
                <a:lnTo>
                  <a:pt x="74000" y="47286"/>
                </a:lnTo>
                <a:moveTo>
                  <a:pt x="91933" y="79286"/>
                </a:moveTo>
                <a:lnTo>
                  <a:pt x="91933" y="79286"/>
                </a:lnTo>
                <a:lnTo>
                  <a:pt x="78400" y="85714"/>
                </a:lnTo>
                <a:lnTo>
                  <a:pt x="78400" y="66857"/>
                </a:lnTo>
                <a:lnTo>
                  <a:pt x="92800" y="60857"/>
                </a:lnTo>
                <a:lnTo>
                  <a:pt x="92800" y="78000"/>
                </a:lnTo>
                <a:cubicBezTo>
                  <a:pt x="92800" y="78619"/>
                  <a:pt x="92511" y="79048"/>
                  <a:pt x="91933" y="79286"/>
                </a:cubicBezTo>
                <a:lnTo>
                  <a:pt x="91933" y="79286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398113-74"/>
          <p:cNvSpPr/>
          <p:nvPr/>
        </p:nvSpPr>
        <p:spPr>
          <a:xfrm>
            <a:off x="564356" y="3865215"/>
            <a:ext cx="114300" cy="1134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917" y="750"/>
                </a:moveTo>
                <a:lnTo>
                  <a:pt x="45917" y="750"/>
                </a:lnTo>
                <a:cubicBezTo>
                  <a:pt x="48639" y="-250"/>
                  <a:pt x="51444" y="-250"/>
                  <a:pt x="54333" y="750"/>
                </a:cubicBezTo>
                <a:lnTo>
                  <a:pt x="54333" y="750"/>
                </a:lnTo>
                <a:lnTo>
                  <a:pt x="91833" y="14083"/>
                </a:lnTo>
                <a:cubicBezTo>
                  <a:pt x="94278" y="15139"/>
                  <a:pt x="96222" y="16694"/>
                  <a:pt x="97667" y="18750"/>
                </a:cubicBezTo>
                <a:lnTo>
                  <a:pt x="97667" y="18750"/>
                </a:lnTo>
                <a:cubicBezTo>
                  <a:pt x="99222" y="20861"/>
                  <a:pt x="100000" y="23278"/>
                  <a:pt x="100000" y="26000"/>
                </a:cubicBezTo>
                <a:lnTo>
                  <a:pt x="100000" y="26000"/>
                </a:lnTo>
                <a:lnTo>
                  <a:pt x="100000" y="73250"/>
                </a:lnTo>
                <a:cubicBezTo>
                  <a:pt x="100000" y="75972"/>
                  <a:pt x="99222" y="78389"/>
                  <a:pt x="97667" y="80500"/>
                </a:cubicBezTo>
                <a:lnTo>
                  <a:pt x="97667" y="80500"/>
                </a:lnTo>
                <a:cubicBezTo>
                  <a:pt x="96222" y="82556"/>
                  <a:pt x="94278" y="84111"/>
                  <a:pt x="91833" y="85167"/>
                </a:cubicBezTo>
                <a:lnTo>
                  <a:pt x="91833" y="85167"/>
                </a:lnTo>
                <a:lnTo>
                  <a:pt x="54333" y="98417"/>
                </a:lnTo>
                <a:cubicBezTo>
                  <a:pt x="51444" y="99472"/>
                  <a:pt x="48556" y="99472"/>
                  <a:pt x="45667" y="98417"/>
                </a:cubicBezTo>
                <a:lnTo>
                  <a:pt x="45667" y="98417"/>
                </a:lnTo>
                <a:lnTo>
                  <a:pt x="8167" y="85167"/>
                </a:lnTo>
                <a:cubicBezTo>
                  <a:pt x="5722" y="84222"/>
                  <a:pt x="3778" y="82667"/>
                  <a:pt x="2333" y="80500"/>
                </a:cubicBezTo>
                <a:lnTo>
                  <a:pt x="2333" y="80500"/>
                </a:lnTo>
                <a:cubicBezTo>
                  <a:pt x="778" y="78389"/>
                  <a:pt x="0" y="75972"/>
                  <a:pt x="0" y="73250"/>
                </a:cubicBezTo>
                <a:lnTo>
                  <a:pt x="0" y="73250"/>
                </a:lnTo>
                <a:lnTo>
                  <a:pt x="0" y="26000"/>
                </a:lnTo>
                <a:cubicBezTo>
                  <a:pt x="0" y="23278"/>
                  <a:pt x="778" y="20861"/>
                  <a:pt x="2333" y="18750"/>
                </a:cubicBezTo>
                <a:lnTo>
                  <a:pt x="2333" y="18750"/>
                </a:lnTo>
                <a:cubicBezTo>
                  <a:pt x="3778" y="16694"/>
                  <a:pt x="5806" y="15139"/>
                  <a:pt x="8417" y="14083"/>
                </a:cubicBezTo>
                <a:lnTo>
                  <a:pt x="8417" y="14083"/>
                </a:lnTo>
                <a:lnTo>
                  <a:pt x="45917" y="750"/>
                </a:lnTo>
                <a:moveTo>
                  <a:pt x="50000" y="12500"/>
                </a:moveTo>
                <a:lnTo>
                  <a:pt x="50000" y="12500"/>
                </a:lnTo>
                <a:lnTo>
                  <a:pt x="16000" y="24583"/>
                </a:lnTo>
                <a:lnTo>
                  <a:pt x="50000" y="36750"/>
                </a:lnTo>
                <a:lnTo>
                  <a:pt x="84000" y="24583"/>
                </a:lnTo>
                <a:lnTo>
                  <a:pt x="50000" y="12500"/>
                </a:lnTo>
                <a:moveTo>
                  <a:pt x="56250" y="84583"/>
                </a:moveTo>
                <a:lnTo>
                  <a:pt x="56250" y="84583"/>
                </a:lnTo>
                <a:lnTo>
                  <a:pt x="87500" y="73417"/>
                </a:lnTo>
                <a:lnTo>
                  <a:pt x="87500" y="36750"/>
                </a:lnTo>
                <a:lnTo>
                  <a:pt x="56250" y="47833"/>
                </a:lnTo>
                <a:lnTo>
                  <a:pt x="56250" y="84583"/>
                </a:lnTo>
              </a:path>
            </a:pathLst>
          </a:custGeom>
          <a:solidFill>
            <a:srgbClr val="7A5A3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398115-75"/>
          <p:cNvSpPr/>
          <p:nvPr/>
        </p:nvSpPr>
        <p:spPr>
          <a:xfrm>
            <a:off x="571500" y="4121944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818" y="13636"/>
                </a:moveTo>
                <a:lnTo>
                  <a:pt x="81818" y="13636"/>
                </a:lnTo>
                <a:lnTo>
                  <a:pt x="81818" y="40909"/>
                </a:lnTo>
                <a:lnTo>
                  <a:pt x="54545" y="40909"/>
                </a:lnTo>
                <a:lnTo>
                  <a:pt x="54545" y="13636"/>
                </a:lnTo>
                <a:lnTo>
                  <a:pt x="81818" y="13636"/>
                </a:lnTo>
                <a:moveTo>
                  <a:pt x="81818" y="54545"/>
                </a:moveTo>
                <a:lnTo>
                  <a:pt x="81818" y="54545"/>
                </a:lnTo>
                <a:lnTo>
                  <a:pt x="81818" y="81818"/>
                </a:lnTo>
                <a:lnTo>
                  <a:pt x="54545" y="81818"/>
                </a:lnTo>
                <a:lnTo>
                  <a:pt x="54545" y="54545"/>
                </a:lnTo>
                <a:lnTo>
                  <a:pt x="81818" y="54545"/>
                </a:lnTo>
                <a:moveTo>
                  <a:pt x="40909" y="40909"/>
                </a:moveTo>
                <a:lnTo>
                  <a:pt x="40909" y="40909"/>
                </a:lnTo>
                <a:lnTo>
                  <a:pt x="13636" y="40909"/>
                </a:lnTo>
                <a:lnTo>
                  <a:pt x="13636" y="13636"/>
                </a:lnTo>
                <a:lnTo>
                  <a:pt x="40909" y="13636"/>
                </a:lnTo>
                <a:lnTo>
                  <a:pt x="40909" y="40909"/>
                </a:lnTo>
                <a:moveTo>
                  <a:pt x="13636" y="54545"/>
                </a:moveTo>
                <a:lnTo>
                  <a:pt x="13636" y="54545"/>
                </a:lnTo>
                <a:lnTo>
                  <a:pt x="40909" y="54545"/>
                </a:lnTo>
                <a:lnTo>
                  <a:pt x="40909" y="81818"/>
                </a:lnTo>
                <a:lnTo>
                  <a:pt x="13636" y="81818"/>
                </a:lnTo>
                <a:lnTo>
                  <a:pt x="13636" y="54545"/>
                </a:lnTo>
                <a:moveTo>
                  <a:pt x="13636" y="0"/>
                </a:moveTo>
                <a:lnTo>
                  <a:pt x="13636" y="0"/>
                </a:lnTo>
                <a:cubicBezTo>
                  <a:pt x="9818" y="121"/>
                  <a:pt x="6636" y="1485"/>
                  <a:pt x="4091" y="4091"/>
                </a:cubicBezTo>
                <a:lnTo>
                  <a:pt x="4091" y="4091"/>
                </a:lnTo>
                <a:lnTo>
                  <a:pt x="4091" y="4091"/>
                </a:lnTo>
                <a:cubicBezTo>
                  <a:pt x="1485" y="6636"/>
                  <a:pt x="121" y="9818"/>
                  <a:pt x="0" y="13636"/>
                </a:cubicBezTo>
                <a:lnTo>
                  <a:pt x="0" y="13636"/>
                </a:lnTo>
                <a:lnTo>
                  <a:pt x="0" y="81818"/>
                </a:lnTo>
                <a:cubicBezTo>
                  <a:pt x="121" y="85636"/>
                  <a:pt x="1485" y="88818"/>
                  <a:pt x="4091" y="91364"/>
                </a:cubicBezTo>
                <a:lnTo>
                  <a:pt x="4091" y="91364"/>
                </a:lnTo>
                <a:cubicBezTo>
                  <a:pt x="6636" y="93970"/>
                  <a:pt x="9818" y="95333"/>
                  <a:pt x="13636" y="95455"/>
                </a:cubicBezTo>
                <a:lnTo>
                  <a:pt x="13636" y="95455"/>
                </a:lnTo>
                <a:lnTo>
                  <a:pt x="81818" y="95455"/>
                </a:lnTo>
                <a:cubicBezTo>
                  <a:pt x="85636" y="95333"/>
                  <a:pt x="88818" y="93970"/>
                  <a:pt x="91364" y="91364"/>
                </a:cubicBezTo>
                <a:lnTo>
                  <a:pt x="91364" y="91364"/>
                </a:lnTo>
                <a:cubicBezTo>
                  <a:pt x="93970" y="88818"/>
                  <a:pt x="95333" y="85636"/>
                  <a:pt x="95455" y="81818"/>
                </a:cubicBezTo>
                <a:lnTo>
                  <a:pt x="95455" y="81818"/>
                </a:lnTo>
                <a:lnTo>
                  <a:pt x="95455" y="13636"/>
                </a:lnTo>
                <a:cubicBezTo>
                  <a:pt x="95333" y="9818"/>
                  <a:pt x="93970" y="6636"/>
                  <a:pt x="91364" y="4091"/>
                </a:cubicBezTo>
                <a:lnTo>
                  <a:pt x="91364" y="4091"/>
                </a:lnTo>
                <a:cubicBezTo>
                  <a:pt x="88818" y="1485"/>
                  <a:pt x="85636" y="121"/>
                  <a:pt x="81818" y="0"/>
                </a:cubicBezTo>
                <a:lnTo>
                  <a:pt x="81818" y="0"/>
                </a:lnTo>
                <a:lnTo>
                  <a:pt x="13636" y="0"/>
                </a:lnTo>
              </a:path>
            </a:pathLst>
          </a:custGeom>
          <a:solidFill>
            <a:srgbClr val="7A5A3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395935-35"/>
          <p:cNvSpPr/>
          <p:nvPr/>
        </p:nvSpPr>
        <p:spPr>
          <a:xfrm>
            <a:off x="1921669" y="4100513"/>
            <a:ext cx="228600" cy="171450"/>
          </a:xfrm>
          <a:prstGeom prst="roundRect">
            <a:avLst>
              <a:gd name="adj" fmla="val 22222"/>
            </a:avLst>
          </a:prstGeom>
          <a:solidFill>
            <a:srgbClr val="B53B2C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395935-35__text"/>
          <p:cNvSpPr txBox="1"/>
          <p:nvPr/>
        </p:nvSpPr>
        <p:spPr>
          <a:xfrm>
            <a:off x="1921669" y="4100513"/>
            <a:ext cx="22860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0">
                <a:solidFill>
                  <a:srgbClr val="B53B2C"/>
                </a:solidFill>
                <a:latin typeface="Microsoft YaHei"/>
                <a:ea typeface="Microsoft YaHei"/>
                <a:cs typeface="Microsoft YaHei"/>
              </a:rPr>
              <a:t>平</a:t>
            </a:r>
            <a:endParaRPr/>
          </a:p>
        </p:txBody>
      </p:sp>
      <p:sp>
        <p:nvSpPr>
          <p:cNvPr id="26" name="el-1785511395937-36"/>
          <p:cNvSpPr/>
          <p:nvPr/>
        </p:nvSpPr>
        <p:spPr>
          <a:xfrm>
            <a:off x="3255094" y="4100513"/>
            <a:ext cx="228600" cy="171450"/>
          </a:xfrm>
          <a:prstGeom prst="roundRect">
            <a:avLst>
              <a:gd name="adj" fmla="val 22222"/>
            </a:avLst>
          </a:prstGeom>
          <a:solidFill>
            <a:srgbClr val="B53B2C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395937-36__text"/>
          <p:cNvSpPr txBox="1"/>
          <p:nvPr/>
        </p:nvSpPr>
        <p:spPr>
          <a:xfrm>
            <a:off x="3255094" y="4100513"/>
            <a:ext cx="22860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0">
                <a:solidFill>
                  <a:srgbClr val="B53B2C"/>
                </a:solidFill>
                <a:latin typeface="Microsoft YaHei"/>
                <a:ea typeface="Microsoft YaHei"/>
                <a:cs typeface="Microsoft YaHei"/>
              </a:rPr>
              <a:t>曲</a:t>
            </a:r>
            <a:endParaRPr/>
          </a:p>
        </p:txBody>
      </p:sp>
      <p:sp>
        <p:nvSpPr>
          <p:cNvPr id="28" name="el-1785511395850-13"/>
          <p:cNvSpPr/>
          <p:nvPr/>
        </p:nvSpPr>
        <p:spPr>
          <a:xfrm>
            <a:off x="4657725" y="3378994"/>
            <a:ext cx="4086225" cy="1007269"/>
          </a:xfrm>
          <a:prstGeom prst="roundRect">
            <a:avLst>
              <a:gd name="adj" fmla="val 11348"/>
            </a:avLst>
          </a:prstGeom>
          <a:solidFill>
            <a:srgbClr val="FFFCF5">
              <a:alpha val="60000"/>
            </a:srgbClr>
          </a:solidFill>
          <a:ln w="7144" algn="in">
            <a:solidFill>
              <a:srgbClr val="A0825A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9" name="el-1785511395884-26"/>
          <p:cNvCxnSpPr/>
          <p:nvPr/>
        </p:nvCxnSpPr>
        <p:spPr>
          <a:xfrm>
            <a:off x="4807744" y="3729038"/>
            <a:ext cx="3786188" cy="914"/>
          </a:xfrm>
          <a:prstGeom prst="line">
            <a:avLst/>
          </a:prstGeom>
          <a:ln w="14288" cap="flat">
            <a:solidFill>
              <a:srgbClr val="A0825A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5511398111-73"/>
          <p:cNvSpPr/>
          <p:nvPr/>
        </p:nvSpPr>
        <p:spPr>
          <a:xfrm>
            <a:off x="4807744" y="3530798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398116-76"/>
          <p:cNvSpPr/>
          <p:nvPr/>
        </p:nvSpPr>
        <p:spPr>
          <a:xfrm>
            <a:off x="4822924" y="3865662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000" y="95667"/>
                </a:moveTo>
                <a:lnTo>
                  <a:pt x="34000" y="95667"/>
                </a:lnTo>
                <a:cubicBezTo>
                  <a:pt x="32056" y="97500"/>
                  <a:pt x="29833" y="98417"/>
                  <a:pt x="27333" y="98417"/>
                </a:cubicBezTo>
                <a:lnTo>
                  <a:pt x="27333" y="98417"/>
                </a:lnTo>
                <a:lnTo>
                  <a:pt x="27333" y="98417"/>
                </a:lnTo>
                <a:cubicBezTo>
                  <a:pt x="24889" y="98417"/>
                  <a:pt x="22667" y="97500"/>
                  <a:pt x="20667" y="95667"/>
                </a:cubicBezTo>
                <a:lnTo>
                  <a:pt x="20667" y="95667"/>
                </a:lnTo>
                <a:lnTo>
                  <a:pt x="2750" y="77750"/>
                </a:lnTo>
                <a:cubicBezTo>
                  <a:pt x="917" y="75806"/>
                  <a:pt x="0" y="73583"/>
                  <a:pt x="0" y="71083"/>
                </a:cubicBezTo>
                <a:lnTo>
                  <a:pt x="0" y="71083"/>
                </a:lnTo>
                <a:cubicBezTo>
                  <a:pt x="0" y="68639"/>
                  <a:pt x="917" y="66417"/>
                  <a:pt x="2750" y="64417"/>
                </a:cubicBezTo>
                <a:lnTo>
                  <a:pt x="2750" y="64417"/>
                </a:lnTo>
                <a:lnTo>
                  <a:pt x="12667" y="54500"/>
                </a:lnTo>
                <a:lnTo>
                  <a:pt x="22083" y="63833"/>
                </a:lnTo>
                <a:cubicBezTo>
                  <a:pt x="23528" y="65167"/>
                  <a:pt x="24944" y="65167"/>
                  <a:pt x="26333" y="63833"/>
                </a:cubicBezTo>
                <a:lnTo>
                  <a:pt x="26333" y="63833"/>
                </a:lnTo>
                <a:cubicBezTo>
                  <a:pt x="27556" y="62444"/>
                  <a:pt x="27556" y="61028"/>
                  <a:pt x="26333" y="59583"/>
                </a:cubicBezTo>
                <a:lnTo>
                  <a:pt x="26333" y="59583"/>
                </a:lnTo>
                <a:lnTo>
                  <a:pt x="17000" y="50167"/>
                </a:lnTo>
                <a:lnTo>
                  <a:pt x="25167" y="42000"/>
                </a:lnTo>
                <a:lnTo>
                  <a:pt x="34583" y="51333"/>
                </a:lnTo>
                <a:cubicBezTo>
                  <a:pt x="36028" y="52667"/>
                  <a:pt x="37444" y="52667"/>
                  <a:pt x="38833" y="51333"/>
                </a:cubicBezTo>
                <a:lnTo>
                  <a:pt x="38833" y="51333"/>
                </a:lnTo>
                <a:cubicBezTo>
                  <a:pt x="40167" y="49944"/>
                  <a:pt x="40167" y="48528"/>
                  <a:pt x="38833" y="47083"/>
                </a:cubicBezTo>
                <a:lnTo>
                  <a:pt x="38833" y="47083"/>
                </a:lnTo>
                <a:lnTo>
                  <a:pt x="29500" y="37667"/>
                </a:lnTo>
                <a:lnTo>
                  <a:pt x="37667" y="29500"/>
                </a:lnTo>
                <a:lnTo>
                  <a:pt x="47083" y="38833"/>
                </a:lnTo>
                <a:cubicBezTo>
                  <a:pt x="48528" y="40167"/>
                  <a:pt x="49944" y="40167"/>
                  <a:pt x="51333" y="38833"/>
                </a:cubicBezTo>
                <a:lnTo>
                  <a:pt x="51333" y="38833"/>
                </a:lnTo>
                <a:cubicBezTo>
                  <a:pt x="52667" y="37444"/>
                  <a:pt x="52667" y="36028"/>
                  <a:pt x="51333" y="34583"/>
                </a:cubicBezTo>
                <a:lnTo>
                  <a:pt x="51333" y="34583"/>
                </a:lnTo>
                <a:lnTo>
                  <a:pt x="42000" y="25167"/>
                </a:lnTo>
                <a:lnTo>
                  <a:pt x="50167" y="17000"/>
                </a:lnTo>
                <a:lnTo>
                  <a:pt x="59583" y="26333"/>
                </a:lnTo>
                <a:cubicBezTo>
                  <a:pt x="61028" y="27667"/>
                  <a:pt x="62444" y="27667"/>
                  <a:pt x="63833" y="26333"/>
                </a:cubicBezTo>
                <a:lnTo>
                  <a:pt x="63833" y="26333"/>
                </a:lnTo>
                <a:cubicBezTo>
                  <a:pt x="65167" y="24944"/>
                  <a:pt x="65167" y="23528"/>
                  <a:pt x="63833" y="22083"/>
                </a:cubicBezTo>
                <a:lnTo>
                  <a:pt x="63833" y="22083"/>
                </a:lnTo>
                <a:lnTo>
                  <a:pt x="54500" y="12667"/>
                </a:lnTo>
                <a:lnTo>
                  <a:pt x="64417" y="2750"/>
                </a:lnTo>
                <a:cubicBezTo>
                  <a:pt x="66417" y="917"/>
                  <a:pt x="68639" y="0"/>
                  <a:pt x="71083" y="0"/>
                </a:cubicBezTo>
                <a:lnTo>
                  <a:pt x="71083" y="0"/>
                </a:lnTo>
                <a:cubicBezTo>
                  <a:pt x="73583" y="0"/>
                  <a:pt x="75806" y="917"/>
                  <a:pt x="77750" y="2750"/>
                </a:cubicBezTo>
                <a:lnTo>
                  <a:pt x="77750" y="2750"/>
                </a:lnTo>
                <a:lnTo>
                  <a:pt x="95667" y="20667"/>
                </a:lnTo>
                <a:cubicBezTo>
                  <a:pt x="97500" y="22667"/>
                  <a:pt x="98417" y="24889"/>
                  <a:pt x="98417" y="27333"/>
                </a:cubicBezTo>
                <a:lnTo>
                  <a:pt x="98417" y="27333"/>
                </a:lnTo>
                <a:cubicBezTo>
                  <a:pt x="98417" y="29833"/>
                  <a:pt x="97500" y="32056"/>
                  <a:pt x="95667" y="34000"/>
                </a:cubicBezTo>
                <a:lnTo>
                  <a:pt x="95667" y="34000"/>
                </a:lnTo>
                <a:lnTo>
                  <a:pt x="34000" y="95667"/>
                </a:lnTo>
              </a:path>
            </a:pathLst>
          </a:custGeom>
          <a:solidFill>
            <a:srgbClr val="7A5A3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395941-37"/>
          <p:cNvSpPr/>
          <p:nvPr/>
        </p:nvSpPr>
        <p:spPr>
          <a:xfrm>
            <a:off x="6050756" y="3850481"/>
            <a:ext cx="228600" cy="171450"/>
          </a:xfrm>
          <a:prstGeom prst="roundRect">
            <a:avLst>
              <a:gd name="adj" fmla="val 22222"/>
            </a:avLst>
          </a:prstGeom>
          <a:solidFill>
            <a:srgbClr val="B53B2C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395941-37__text"/>
          <p:cNvSpPr txBox="1"/>
          <p:nvPr/>
        </p:nvSpPr>
        <p:spPr>
          <a:xfrm>
            <a:off x="6050756" y="3850481"/>
            <a:ext cx="22860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0">
                <a:solidFill>
                  <a:srgbClr val="B53B2C"/>
                </a:solidFill>
                <a:latin typeface="Microsoft YaHei"/>
                <a:ea typeface="Microsoft YaHei"/>
                <a:cs typeface="Microsoft YaHei"/>
              </a:rPr>
              <a:t>直</a:t>
            </a:r>
            <a:endParaRPr/>
          </a:p>
        </p:txBody>
      </p:sp>
      <p:sp>
        <p:nvSpPr>
          <p:cNvPr id="34" name="el-1785511395943-38"/>
          <p:cNvSpPr/>
          <p:nvPr/>
        </p:nvSpPr>
        <p:spPr>
          <a:xfrm>
            <a:off x="7255594" y="3850481"/>
            <a:ext cx="228600" cy="171450"/>
          </a:xfrm>
          <a:prstGeom prst="roundRect">
            <a:avLst>
              <a:gd name="adj" fmla="val 22222"/>
            </a:avLst>
          </a:prstGeom>
          <a:solidFill>
            <a:srgbClr val="B53B2C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511395943-38__text"/>
          <p:cNvSpPr txBox="1"/>
          <p:nvPr/>
        </p:nvSpPr>
        <p:spPr>
          <a:xfrm>
            <a:off x="7255594" y="3850481"/>
            <a:ext cx="22860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0">
                <a:solidFill>
                  <a:srgbClr val="B53B2C"/>
                </a:solidFill>
                <a:latin typeface="Microsoft YaHei"/>
                <a:ea typeface="Microsoft YaHei"/>
                <a:cs typeface="Microsoft YaHei"/>
              </a:rPr>
              <a:t>曲</a:t>
            </a:r>
            <a:endParaRPr/>
          </a:p>
        </p:txBody>
      </p:sp>
      <p:sp>
        <p:nvSpPr>
          <p:cNvPr id="36" name="el-1785511398118-77"/>
          <p:cNvSpPr/>
          <p:nvPr/>
        </p:nvSpPr>
        <p:spPr>
          <a:xfrm>
            <a:off x="4836319" y="4114912"/>
            <a:ext cx="85725" cy="1140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222" y="97500"/>
                </a:moveTo>
                <a:lnTo>
                  <a:pt x="56222" y="97500"/>
                </a:lnTo>
                <a:cubicBezTo>
                  <a:pt x="60963" y="93167"/>
                  <a:pt x="66704" y="87361"/>
                  <a:pt x="73444" y="80083"/>
                </a:cubicBezTo>
                <a:lnTo>
                  <a:pt x="73444" y="80083"/>
                </a:lnTo>
                <a:lnTo>
                  <a:pt x="73444" y="80083"/>
                </a:lnTo>
                <a:cubicBezTo>
                  <a:pt x="80185" y="72917"/>
                  <a:pt x="86259" y="65500"/>
                  <a:pt x="91667" y="57833"/>
                </a:cubicBezTo>
                <a:lnTo>
                  <a:pt x="91667" y="57833"/>
                </a:lnTo>
                <a:lnTo>
                  <a:pt x="91667" y="57833"/>
                </a:lnTo>
                <a:cubicBezTo>
                  <a:pt x="96852" y="50111"/>
                  <a:pt x="99630" y="43333"/>
                  <a:pt x="100000" y="37500"/>
                </a:cubicBezTo>
                <a:lnTo>
                  <a:pt x="100000" y="37500"/>
                </a:lnTo>
                <a:cubicBezTo>
                  <a:pt x="99630" y="26833"/>
                  <a:pt x="94778" y="17972"/>
                  <a:pt x="85444" y="10917"/>
                </a:cubicBezTo>
                <a:lnTo>
                  <a:pt x="85444" y="10917"/>
                </a:lnTo>
                <a:cubicBezTo>
                  <a:pt x="76037" y="3917"/>
                  <a:pt x="64222" y="278"/>
                  <a:pt x="50000" y="0"/>
                </a:cubicBezTo>
                <a:lnTo>
                  <a:pt x="50000" y="0"/>
                </a:lnTo>
                <a:cubicBezTo>
                  <a:pt x="35778" y="278"/>
                  <a:pt x="23963" y="3917"/>
                  <a:pt x="14556" y="10917"/>
                </a:cubicBezTo>
                <a:lnTo>
                  <a:pt x="14556" y="10917"/>
                </a:lnTo>
                <a:cubicBezTo>
                  <a:pt x="5222" y="17972"/>
                  <a:pt x="370" y="26833"/>
                  <a:pt x="0" y="37500"/>
                </a:cubicBezTo>
                <a:lnTo>
                  <a:pt x="0" y="37500"/>
                </a:lnTo>
                <a:cubicBezTo>
                  <a:pt x="370" y="43333"/>
                  <a:pt x="3148" y="50111"/>
                  <a:pt x="8333" y="57833"/>
                </a:cubicBezTo>
                <a:lnTo>
                  <a:pt x="8333" y="57833"/>
                </a:lnTo>
                <a:cubicBezTo>
                  <a:pt x="13741" y="65500"/>
                  <a:pt x="19815" y="72917"/>
                  <a:pt x="26556" y="80083"/>
                </a:cubicBezTo>
                <a:lnTo>
                  <a:pt x="26556" y="80083"/>
                </a:lnTo>
                <a:cubicBezTo>
                  <a:pt x="33296" y="87361"/>
                  <a:pt x="39037" y="93167"/>
                  <a:pt x="43778" y="97500"/>
                </a:cubicBezTo>
                <a:lnTo>
                  <a:pt x="43778" y="97500"/>
                </a:lnTo>
                <a:cubicBezTo>
                  <a:pt x="45481" y="99056"/>
                  <a:pt x="47556" y="99833"/>
                  <a:pt x="50000" y="99833"/>
                </a:cubicBezTo>
                <a:lnTo>
                  <a:pt x="50000" y="99833"/>
                </a:lnTo>
                <a:cubicBezTo>
                  <a:pt x="52444" y="99833"/>
                  <a:pt x="54519" y="99056"/>
                  <a:pt x="56222" y="97500"/>
                </a:cubicBezTo>
                <a:lnTo>
                  <a:pt x="56222" y="975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6222" y="25111"/>
                  <a:pt x="61000" y="27194"/>
                  <a:pt x="64333" y="31250"/>
                </a:cubicBezTo>
                <a:lnTo>
                  <a:pt x="64333" y="31250"/>
                </a:lnTo>
                <a:cubicBezTo>
                  <a:pt x="67444" y="35417"/>
                  <a:pt x="67444" y="39583"/>
                  <a:pt x="64333" y="43750"/>
                </a:cubicBezTo>
                <a:lnTo>
                  <a:pt x="64333" y="43750"/>
                </a:lnTo>
                <a:cubicBezTo>
                  <a:pt x="61000" y="47806"/>
                  <a:pt x="56222" y="49889"/>
                  <a:pt x="50000" y="50000"/>
                </a:cubicBezTo>
                <a:lnTo>
                  <a:pt x="50000" y="50000"/>
                </a:lnTo>
                <a:cubicBezTo>
                  <a:pt x="43778" y="49889"/>
                  <a:pt x="39000" y="47806"/>
                  <a:pt x="35667" y="43750"/>
                </a:cubicBezTo>
                <a:lnTo>
                  <a:pt x="35667" y="43750"/>
                </a:lnTo>
                <a:cubicBezTo>
                  <a:pt x="32556" y="39583"/>
                  <a:pt x="32556" y="35417"/>
                  <a:pt x="35667" y="31250"/>
                </a:cubicBezTo>
                <a:lnTo>
                  <a:pt x="35667" y="31250"/>
                </a:lnTo>
                <a:cubicBezTo>
                  <a:pt x="39000" y="27194"/>
                  <a:pt x="43778" y="25111"/>
                  <a:pt x="50000" y="25000"/>
                </a:cubicBezTo>
                <a:lnTo>
                  <a:pt x="50000" y="25000"/>
                </a:lnTo>
              </a:path>
            </a:pathLst>
          </a:custGeom>
          <a:solidFill>
            <a:srgbClr val="7A5A3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395829-11"/>
          <p:cNvSpPr/>
          <p:nvPr/>
        </p:nvSpPr>
        <p:spPr>
          <a:xfrm>
            <a:off x="400050" y="4514850"/>
            <a:ext cx="8343900" cy="400050"/>
          </a:xfrm>
          <a:prstGeom prst="roundRect">
            <a:avLst>
              <a:gd name="adj" fmla="val 28571"/>
            </a:avLst>
          </a:prstGeom>
          <a:solidFill>
            <a:srgbClr val="A07846">
              <a:alpha val="8000"/>
            </a:srgbClr>
          </a:solidFill>
          <a:ln w="7144" algn="in">
            <a:solidFill>
              <a:srgbClr val="B8863A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8" name="el-1785511398098-65"/>
          <p:cNvSpPr/>
          <p:nvPr/>
        </p:nvSpPr>
        <p:spPr>
          <a:xfrm>
            <a:off x="2902595" y="4636294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12118"/>
                </a:moveTo>
                <a:lnTo>
                  <a:pt x="48529" y="12118"/>
                </a:lnTo>
                <a:cubicBezTo>
                  <a:pt x="53706" y="12235"/>
                  <a:pt x="58000" y="14000"/>
                  <a:pt x="61412" y="17412"/>
                </a:cubicBezTo>
                <a:lnTo>
                  <a:pt x="61412" y="17412"/>
                </a:lnTo>
                <a:lnTo>
                  <a:pt x="61412" y="17412"/>
                </a:lnTo>
                <a:cubicBezTo>
                  <a:pt x="64824" y="20824"/>
                  <a:pt x="66588" y="25137"/>
                  <a:pt x="66706" y="30353"/>
                </a:cubicBezTo>
                <a:lnTo>
                  <a:pt x="66706" y="30353"/>
                </a:lnTo>
                <a:cubicBezTo>
                  <a:pt x="66588" y="35529"/>
                  <a:pt x="64824" y="39824"/>
                  <a:pt x="61412" y="43235"/>
                </a:cubicBezTo>
                <a:lnTo>
                  <a:pt x="61412" y="43235"/>
                </a:lnTo>
                <a:cubicBezTo>
                  <a:pt x="58000" y="46647"/>
                  <a:pt x="53706" y="48412"/>
                  <a:pt x="48529" y="48529"/>
                </a:cubicBezTo>
                <a:lnTo>
                  <a:pt x="48529" y="48529"/>
                </a:lnTo>
                <a:cubicBezTo>
                  <a:pt x="43353" y="48647"/>
                  <a:pt x="39059" y="50412"/>
                  <a:pt x="35647" y="53824"/>
                </a:cubicBezTo>
                <a:lnTo>
                  <a:pt x="35647" y="53824"/>
                </a:lnTo>
                <a:cubicBezTo>
                  <a:pt x="32235" y="57235"/>
                  <a:pt x="30471" y="61529"/>
                  <a:pt x="30353" y="66706"/>
                </a:cubicBezTo>
                <a:lnTo>
                  <a:pt x="30353" y="66706"/>
                </a:lnTo>
                <a:cubicBezTo>
                  <a:pt x="30471" y="71922"/>
                  <a:pt x="32235" y="76235"/>
                  <a:pt x="35647" y="79647"/>
                </a:cubicBezTo>
                <a:lnTo>
                  <a:pt x="35647" y="79647"/>
                </a:lnTo>
                <a:cubicBezTo>
                  <a:pt x="39059" y="83059"/>
                  <a:pt x="43353" y="84824"/>
                  <a:pt x="48529" y="84941"/>
                </a:cubicBezTo>
                <a:lnTo>
                  <a:pt x="48529" y="84941"/>
                </a:lnTo>
                <a:cubicBezTo>
                  <a:pt x="38176" y="84667"/>
                  <a:pt x="29588" y="81118"/>
                  <a:pt x="22765" y="74294"/>
                </a:cubicBezTo>
                <a:lnTo>
                  <a:pt x="22765" y="74294"/>
                </a:lnTo>
                <a:cubicBezTo>
                  <a:pt x="15941" y="67471"/>
                  <a:pt x="12392" y="58882"/>
                  <a:pt x="12118" y="48529"/>
                </a:cubicBezTo>
                <a:lnTo>
                  <a:pt x="12118" y="48529"/>
                </a:lnTo>
                <a:cubicBezTo>
                  <a:pt x="12392" y="38176"/>
                  <a:pt x="15941" y="29588"/>
                  <a:pt x="22765" y="22765"/>
                </a:cubicBezTo>
                <a:lnTo>
                  <a:pt x="22765" y="22765"/>
                </a:lnTo>
                <a:cubicBezTo>
                  <a:pt x="29588" y="15941"/>
                  <a:pt x="38176" y="12392"/>
                  <a:pt x="48529" y="12118"/>
                </a:cubicBezTo>
                <a:lnTo>
                  <a:pt x="48529" y="12118"/>
                </a:lnTo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54588" y="30353"/>
                </a:moveTo>
                <a:lnTo>
                  <a:pt x="54588" y="30353"/>
                </a:lnTo>
                <a:cubicBezTo>
                  <a:pt x="54588" y="28588"/>
                  <a:pt x="54020" y="27137"/>
                  <a:pt x="52882" y="26000"/>
                </a:cubicBezTo>
                <a:lnTo>
                  <a:pt x="52882" y="26000"/>
                </a:lnTo>
                <a:lnTo>
                  <a:pt x="52882" y="26000"/>
                </a:lnTo>
                <a:cubicBezTo>
                  <a:pt x="51745" y="24863"/>
                  <a:pt x="50294" y="24294"/>
                  <a:pt x="48529" y="24294"/>
                </a:cubicBezTo>
                <a:lnTo>
                  <a:pt x="48529" y="24294"/>
                </a:lnTo>
                <a:cubicBezTo>
                  <a:pt x="46765" y="24294"/>
                  <a:pt x="45314" y="24863"/>
                  <a:pt x="44176" y="26000"/>
                </a:cubicBezTo>
                <a:lnTo>
                  <a:pt x="44176" y="26000"/>
                </a:lnTo>
                <a:cubicBezTo>
                  <a:pt x="43039" y="27137"/>
                  <a:pt x="42471" y="28588"/>
                  <a:pt x="42471" y="30353"/>
                </a:cubicBezTo>
                <a:lnTo>
                  <a:pt x="42471" y="30353"/>
                </a:lnTo>
                <a:cubicBezTo>
                  <a:pt x="42471" y="32118"/>
                  <a:pt x="43039" y="33569"/>
                  <a:pt x="44176" y="34706"/>
                </a:cubicBezTo>
                <a:lnTo>
                  <a:pt x="44176" y="34706"/>
                </a:lnTo>
                <a:cubicBezTo>
                  <a:pt x="45314" y="35843"/>
                  <a:pt x="46765" y="36412"/>
                  <a:pt x="48529" y="36412"/>
                </a:cubicBezTo>
                <a:lnTo>
                  <a:pt x="48529" y="36412"/>
                </a:lnTo>
                <a:cubicBezTo>
                  <a:pt x="50294" y="36412"/>
                  <a:pt x="51745" y="35843"/>
                  <a:pt x="52882" y="34706"/>
                </a:cubicBezTo>
                <a:lnTo>
                  <a:pt x="52882" y="34706"/>
                </a:lnTo>
                <a:cubicBezTo>
                  <a:pt x="54020" y="33569"/>
                  <a:pt x="54588" y="32118"/>
                  <a:pt x="54588" y="30353"/>
                </a:cubicBezTo>
                <a:lnTo>
                  <a:pt x="54588" y="30353"/>
                </a:lnTo>
                <a:moveTo>
                  <a:pt x="42471" y="66706"/>
                </a:moveTo>
                <a:lnTo>
                  <a:pt x="42471" y="66706"/>
                </a:lnTo>
                <a:cubicBezTo>
                  <a:pt x="42471" y="64941"/>
                  <a:pt x="43039" y="63490"/>
                  <a:pt x="44176" y="62353"/>
                </a:cubicBezTo>
                <a:lnTo>
                  <a:pt x="44176" y="62353"/>
                </a:lnTo>
                <a:lnTo>
                  <a:pt x="44176" y="62353"/>
                </a:lnTo>
                <a:cubicBezTo>
                  <a:pt x="45314" y="61216"/>
                  <a:pt x="46765" y="60647"/>
                  <a:pt x="48529" y="60647"/>
                </a:cubicBezTo>
                <a:lnTo>
                  <a:pt x="48529" y="60647"/>
                </a:lnTo>
                <a:cubicBezTo>
                  <a:pt x="50294" y="60647"/>
                  <a:pt x="51745" y="61216"/>
                  <a:pt x="52882" y="62353"/>
                </a:cubicBezTo>
                <a:lnTo>
                  <a:pt x="52882" y="62353"/>
                </a:lnTo>
                <a:cubicBezTo>
                  <a:pt x="54020" y="63490"/>
                  <a:pt x="54588" y="64941"/>
                  <a:pt x="54588" y="66706"/>
                </a:cubicBezTo>
                <a:lnTo>
                  <a:pt x="54588" y="66706"/>
                </a:lnTo>
                <a:cubicBezTo>
                  <a:pt x="54588" y="68471"/>
                  <a:pt x="54020" y="69922"/>
                  <a:pt x="52882" y="71059"/>
                </a:cubicBezTo>
                <a:lnTo>
                  <a:pt x="52882" y="71059"/>
                </a:lnTo>
                <a:cubicBezTo>
                  <a:pt x="51745" y="72235"/>
                  <a:pt x="50294" y="72824"/>
                  <a:pt x="48529" y="72824"/>
                </a:cubicBezTo>
                <a:lnTo>
                  <a:pt x="48529" y="72824"/>
                </a:lnTo>
                <a:cubicBezTo>
                  <a:pt x="46765" y="72824"/>
                  <a:pt x="45314" y="72235"/>
                  <a:pt x="44176" y="71059"/>
                </a:cubicBezTo>
                <a:lnTo>
                  <a:pt x="44176" y="71059"/>
                </a:lnTo>
                <a:cubicBezTo>
                  <a:pt x="43039" y="69922"/>
                  <a:pt x="42471" y="68471"/>
                  <a:pt x="42471" y="66706"/>
                </a:cubicBezTo>
                <a:lnTo>
                  <a:pt x="42471" y="66706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11398107-70"/>
          <p:cNvSpPr/>
          <p:nvPr/>
        </p:nvSpPr>
        <p:spPr>
          <a:xfrm>
            <a:off x="3174057" y="4674691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500"/>
                </a:moveTo>
                <a:lnTo>
                  <a:pt x="0" y="39500"/>
                </a:lnTo>
                <a:cubicBezTo>
                  <a:pt x="167" y="28333"/>
                  <a:pt x="2722" y="19000"/>
                  <a:pt x="7667" y="11500"/>
                </a:cubicBezTo>
                <a:lnTo>
                  <a:pt x="7667" y="11500"/>
                </a:lnTo>
                <a:lnTo>
                  <a:pt x="7667" y="11500"/>
                </a:lnTo>
                <a:cubicBezTo>
                  <a:pt x="12667" y="4083"/>
                  <a:pt x="18889" y="250"/>
                  <a:pt x="26333" y="0"/>
                </a:cubicBezTo>
                <a:lnTo>
                  <a:pt x="26333" y="0"/>
                </a:lnTo>
                <a:lnTo>
                  <a:pt x="28167" y="0"/>
                </a:lnTo>
                <a:cubicBezTo>
                  <a:pt x="30167" y="0"/>
                  <a:pt x="31833" y="1000"/>
                  <a:pt x="33167" y="3000"/>
                </a:cubicBezTo>
                <a:lnTo>
                  <a:pt x="33167" y="3000"/>
                </a:lnTo>
                <a:cubicBezTo>
                  <a:pt x="34500" y="4917"/>
                  <a:pt x="35167" y="7417"/>
                  <a:pt x="35167" y="10500"/>
                </a:cubicBezTo>
                <a:lnTo>
                  <a:pt x="35167" y="10500"/>
                </a:lnTo>
                <a:cubicBezTo>
                  <a:pt x="35167" y="13583"/>
                  <a:pt x="34500" y="16125"/>
                  <a:pt x="33167" y="18125"/>
                </a:cubicBezTo>
                <a:lnTo>
                  <a:pt x="33167" y="18125"/>
                </a:lnTo>
                <a:cubicBezTo>
                  <a:pt x="31833" y="20125"/>
                  <a:pt x="30167" y="21125"/>
                  <a:pt x="28167" y="21125"/>
                </a:cubicBezTo>
                <a:lnTo>
                  <a:pt x="28167" y="21125"/>
                </a:lnTo>
                <a:lnTo>
                  <a:pt x="26333" y="21125"/>
                </a:lnTo>
                <a:cubicBezTo>
                  <a:pt x="22833" y="21292"/>
                  <a:pt x="19917" y="23042"/>
                  <a:pt x="17583" y="26375"/>
                </a:cubicBezTo>
                <a:lnTo>
                  <a:pt x="17583" y="26375"/>
                </a:lnTo>
                <a:cubicBezTo>
                  <a:pt x="15361" y="29875"/>
                  <a:pt x="14194" y="34250"/>
                  <a:pt x="14083" y="39500"/>
                </a:cubicBezTo>
                <a:lnTo>
                  <a:pt x="14083" y="39500"/>
                </a:lnTo>
                <a:lnTo>
                  <a:pt x="14083" y="42250"/>
                </a:lnTo>
                <a:lnTo>
                  <a:pt x="28167" y="42250"/>
                </a:lnTo>
                <a:cubicBezTo>
                  <a:pt x="32111" y="42417"/>
                  <a:pt x="35389" y="44500"/>
                  <a:pt x="38000" y="48500"/>
                </a:cubicBezTo>
                <a:lnTo>
                  <a:pt x="38000" y="48500"/>
                </a:lnTo>
                <a:cubicBezTo>
                  <a:pt x="40667" y="52417"/>
                  <a:pt x="42056" y="57333"/>
                  <a:pt x="42167" y="63250"/>
                </a:cubicBezTo>
                <a:lnTo>
                  <a:pt x="42167" y="63250"/>
                </a:lnTo>
                <a:lnTo>
                  <a:pt x="42167" y="84375"/>
                </a:lnTo>
                <a:cubicBezTo>
                  <a:pt x="42056" y="90292"/>
                  <a:pt x="40667" y="95250"/>
                  <a:pt x="38000" y="99250"/>
                </a:cubicBezTo>
                <a:lnTo>
                  <a:pt x="38000" y="99250"/>
                </a:lnTo>
                <a:cubicBezTo>
                  <a:pt x="35389" y="103167"/>
                  <a:pt x="32111" y="105250"/>
                  <a:pt x="28167" y="105500"/>
                </a:cubicBezTo>
                <a:lnTo>
                  <a:pt x="28167" y="105500"/>
                </a:lnTo>
                <a:lnTo>
                  <a:pt x="14083" y="105500"/>
                </a:lnTo>
                <a:cubicBezTo>
                  <a:pt x="10139" y="105250"/>
                  <a:pt x="6833" y="103167"/>
                  <a:pt x="4167" y="99250"/>
                </a:cubicBezTo>
                <a:lnTo>
                  <a:pt x="4167" y="99250"/>
                </a:lnTo>
                <a:cubicBezTo>
                  <a:pt x="1556" y="95250"/>
                  <a:pt x="167" y="90292"/>
                  <a:pt x="0" y="84375"/>
                </a:cubicBezTo>
                <a:lnTo>
                  <a:pt x="0" y="84375"/>
                </a:lnTo>
                <a:lnTo>
                  <a:pt x="0" y="73875"/>
                </a:lnTo>
                <a:lnTo>
                  <a:pt x="0" y="63250"/>
                </a:lnTo>
                <a:lnTo>
                  <a:pt x="0" y="39500"/>
                </a:lnTo>
                <a:moveTo>
                  <a:pt x="56250" y="39500"/>
                </a:moveTo>
                <a:lnTo>
                  <a:pt x="56250" y="39500"/>
                </a:lnTo>
                <a:cubicBezTo>
                  <a:pt x="56417" y="28333"/>
                  <a:pt x="58972" y="19000"/>
                  <a:pt x="63917" y="11500"/>
                </a:cubicBezTo>
                <a:lnTo>
                  <a:pt x="63917" y="11500"/>
                </a:lnTo>
                <a:lnTo>
                  <a:pt x="63917" y="11500"/>
                </a:lnTo>
                <a:cubicBezTo>
                  <a:pt x="68917" y="4083"/>
                  <a:pt x="75139" y="250"/>
                  <a:pt x="82583" y="0"/>
                </a:cubicBezTo>
                <a:lnTo>
                  <a:pt x="82583" y="0"/>
                </a:lnTo>
                <a:lnTo>
                  <a:pt x="84417" y="0"/>
                </a:lnTo>
                <a:cubicBezTo>
                  <a:pt x="86417" y="0"/>
                  <a:pt x="88083" y="1000"/>
                  <a:pt x="89417" y="3000"/>
                </a:cubicBezTo>
                <a:lnTo>
                  <a:pt x="89417" y="3000"/>
                </a:lnTo>
                <a:cubicBezTo>
                  <a:pt x="90750" y="4917"/>
                  <a:pt x="91417" y="7417"/>
                  <a:pt x="91417" y="10500"/>
                </a:cubicBezTo>
                <a:lnTo>
                  <a:pt x="91417" y="10500"/>
                </a:lnTo>
                <a:cubicBezTo>
                  <a:pt x="91417" y="13583"/>
                  <a:pt x="90750" y="16125"/>
                  <a:pt x="89417" y="18125"/>
                </a:cubicBezTo>
                <a:lnTo>
                  <a:pt x="89417" y="18125"/>
                </a:lnTo>
                <a:cubicBezTo>
                  <a:pt x="88083" y="20125"/>
                  <a:pt x="86417" y="21125"/>
                  <a:pt x="84417" y="21125"/>
                </a:cubicBezTo>
                <a:lnTo>
                  <a:pt x="84417" y="21125"/>
                </a:lnTo>
                <a:lnTo>
                  <a:pt x="82583" y="21125"/>
                </a:lnTo>
                <a:cubicBezTo>
                  <a:pt x="79083" y="21292"/>
                  <a:pt x="76167" y="23042"/>
                  <a:pt x="73833" y="26375"/>
                </a:cubicBezTo>
                <a:lnTo>
                  <a:pt x="73833" y="26375"/>
                </a:lnTo>
                <a:cubicBezTo>
                  <a:pt x="71611" y="29875"/>
                  <a:pt x="70444" y="34250"/>
                  <a:pt x="70333" y="39500"/>
                </a:cubicBezTo>
                <a:lnTo>
                  <a:pt x="70333" y="39500"/>
                </a:lnTo>
                <a:lnTo>
                  <a:pt x="70333" y="42250"/>
                </a:lnTo>
                <a:lnTo>
                  <a:pt x="84417" y="42250"/>
                </a:lnTo>
                <a:cubicBezTo>
                  <a:pt x="88361" y="42417"/>
                  <a:pt x="91639" y="44500"/>
                  <a:pt x="94250" y="48500"/>
                </a:cubicBezTo>
                <a:lnTo>
                  <a:pt x="94250" y="48500"/>
                </a:lnTo>
                <a:cubicBezTo>
                  <a:pt x="96917" y="52417"/>
                  <a:pt x="98306" y="57333"/>
                  <a:pt x="98417" y="63250"/>
                </a:cubicBezTo>
                <a:lnTo>
                  <a:pt x="98417" y="63250"/>
                </a:lnTo>
                <a:lnTo>
                  <a:pt x="98417" y="84375"/>
                </a:lnTo>
                <a:cubicBezTo>
                  <a:pt x="98306" y="90292"/>
                  <a:pt x="96917" y="95250"/>
                  <a:pt x="94250" y="99250"/>
                </a:cubicBezTo>
                <a:lnTo>
                  <a:pt x="94250" y="99250"/>
                </a:lnTo>
                <a:cubicBezTo>
                  <a:pt x="91639" y="103167"/>
                  <a:pt x="88361" y="105250"/>
                  <a:pt x="84417" y="105500"/>
                </a:cubicBezTo>
                <a:lnTo>
                  <a:pt x="84417" y="105500"/>
                </a:lnTo>
                <a:lnTo>
                  <a:pt x="70333" y="105500"/>
                </a:lnTo>
                <a:cubicBezTo>
                  <a:pt x="66389" y="105250"/>
                  <a:pt x="63083" y="103167"/>
                  <a:pt x="60417" y="99250"/>
                </a:cubicBezTo>
                <a:lnTo>
                  <a:pt x="60417" y="99250"/>
                </a:lnTo>
                <a:cubicBezTo>
                  <a:pt x="57806" y="95250"/>
                  <a:pt x="56417" y="90292"/>
                  <a:pt x="56250" y="84375"/>
                </a:cubicBezTo>
                <a:lnTo>
                  <a:pt x="56250" y="84375"/>
                </a:lnTo>
                <a:lnTo>
                  <a:pt x="56250" y="73875"/>
                </a:lnTo>
                <a:lnTo>
                  <a:pt x="56250" y="63250"/>
                </a:lnTo>
                <a:lnTo>
                  <a:pt x="56250" y="39500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398108-71"/>
          <p:cNvSpPr/>
          <p:nvPr/>
        </p:nvSpPr>
        <p:spPr>
          <a:xfrm>
            <a:off x="5850285" y="4674691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417" y="65875"/>
                </a:moveTo>
                <a:lnTo>
                  <a:pt x="98417" y="65875"/>
                </a:lnTo>
                <a:cubicBezTo>
                  <a:pt x="98306" y="77125"/>
                  <a:pt x="95750" y="86458"/>
                  <a:pt x="90750" y="93875"/>
                </a:cubicBezTo>
                <a:lnTo>
                  <a:pt x="90750" y="93875"/>
                </a:lnTo>
                <a:lnTo>
                  <a:pt x="90750" y="93875"/>
                </a:lnTo>
                <a:cubicBezTo>
                  <a:pt x="85750" y="101375"/>
                  <a:pt x="79528" y="105250"/>
                  <a:pt x="72083" y="105500"/>
                </a:cubicBezTo>
                <a:lnTo>
                  <a:pt x="72083" y="105500"/>
                </a:lnTo>
                <a:lnTo>
                  <a:pt x="70333" y="105500"/>
                </a:lnTo>
                <a:cubicBezTo>
                  <a:pt x="68278" y="105500"/>
                  <a:pt x="66583" y="104500"/>
                  <a:pt x="65250" y="102500"/>
                </a:cubicBezTo>
                <a:lnTo>
                  <a:pt x="65250" y="102500"/>
                </a:lnTo>
                <a:cubicBezTo>
                  <a:pt x="63917" y="100500"/>
                  <a:pt x="63250" y="97958"/>
                  <a:pt x="63250" y="94875"/>
                </a:cubicBezTo>
                <a:lnTo>
                  <a:pt x="63250" y="94875"/>
                </a:lnTo>
                <a:cubicBezTo>
                  <a:pt x="63250" y="91792"/>
                  <a:pt x="63917" y="89292"/>
                  <a:pt x="65250" y="87375"/>
                </a:cubicBezTo>
                <a:lnTo>
                  <a:pt x="65250" y="87375"/>
                </a:lnTo>
                <a:cubicBezTo>
                  <a:pt x="66583" y="85375"/>
                  <a:pt x="68278" y="84375"/>
                  <a:pt x="70333" y="84375"/>
                </a:cubicBezTo>
                <a:lnTo>
                  <a:pt x="70333" y="84375"/>
                </a:lnTo>
                <a:lnTo>
                  <a:pt x="72083" y="84375"/>
                </a:lnTo>
                <a:cubicBezTo>
                  <a:pt x="75583" y="84125"/>
                  <a:pt x="78500" y="82375"/>
                  <a:pt x="80833" y="79125"/>
                </a:cubicBezTo>
                <a:lnTo>
                  <a:pt x="80833" y="79125"/>
                </a:lnTo>
                <a:cubicBezTo>
                  <a:pt x="83056" y="75625"/>
                  <a:pt x="84250" y="71208"/>
                  <a:pt x="84417" y="65875"/>
                </a:cubicBezTo>
                <a:lnTo>
                  <a:pt x="84417" y="65875"/>
                </a:lnTo>
                <a:lnTo>
                  <a:pt x="84417" y="63250"/>
                </a:lnTo>
                <a:lnTo>
                  <a:pt x="70333" y="63250"/>
                </a:lnTo>
                <a:cubicBezTo>
                  <a:pt x="66389" y="63083"/>
                  <a:pt x="63083" y="61000"/>
                  <a:pt x="60417" y="57000"/>
                </a:cubicBezTo>
                <a:lnTo>
                  <a:pt x="60417" y="57000"/>
                </a:lnTo>
                <a:cubicBezTo>
                  <a:pt x="57806" y="53083"/>
                  <a:pt x="56417" y="48167"/>
                  <a:pt x="56250" y="42250"/>
                </a:cubicBezTo>
                <a:lnTo>
                  <a:pt x="56250" y="42250"/>
                </a:lnTo>
                <a:lnTo>
                  <a:pt x="56250" y="21125"/>
                </a:lnTo>
                <a:cubicBezTo>
                  <a:pt x="56417" y="15208"/>
                  <a:pt x="57806" y="10250"/>
                  <a:pt x="60417" y="6250"/>
                </a:cubicBezTo>
                <a:lnTo>
                  <a:pt x="60417" y="6250"/>
                </a:lnTo>
                <a:cubicBezTo>
                  <a:pt x="63083" y="2333"/>
                  <a:pt x="66389" y="250"/>
                  <a:pt x="70333" y="0"/>
                </a:cubicBezTo>
                <a:lnTo>
                  <a:pt x="70333" y="0"/>
                </a:lnTo>
                <a:lnTo>
                  <a:pt x="84417" y="0"/>
                </a:lnTo>
                <a:cubicBezTo>
                  <a:pt x="88361" y="250"/>
                  <a:pt x="91639" y="2333"/>
                  <a:pt x="94250" y="6250"/>
                </a:cubicBezTo>
                <a:lnTo>
                  <a:pt x="94250" y="6250"/>
                </a:lnTo>
                <a:cubicBezTo>
                  <a:pt x="96917" y="10250"/>
                  <a:pt x="98306" y="15208"/>
                  <a:pt x="98417" y="21125"/>
                </a:cubicBezTo>
                <a:lnTo>
                  <a:pt x="98417" y="21125"/>
                </a:lnTo>
                <a:lnTo>
                  <a:pt x="98417" y="31625"/>
                </a:lnTo>
                <a:lnTo>
                  <a:pt x="98417" y="42250"/>
                </a:lnTo>
                <a:lnTo>
                  <a:pt x="98417" y="65875"/>
                </a:lnTo>
                <a:moveTo>
                  <a:pt x="42167" y="65875"/>
                </a:moveTo>
                <a:lnTo>
                  <a:pt x="42167" y="65875"/>
                </a:lnTo>
                <a:cubicBezTo>
                  <a:pt x="42056" y="77125"/>
                  <a:pt x="39500" y="86458"/>
                  <a:pt x="34500" y="93875"/>
                </a:cubicBezTo>
                <a:lnTo>
                  <a:pt x="34500" y="93875"/>
                </a:lnTo>
                <a:lnTo>
                  <a:pt x="34500" y="93875"/>
                </a:lnTo>
                <a:cubicBezTo>
                  <a:pt x="29500" y="101375"/>
                  <a:pt x="23278" y="105250"/>
                  <a:pt x="15833" y="105500"/>
                </a:cubicBezTo>
                <a:lnTo>
                  <a:pt x="15833" y="105500"/>
                </a:lnTo>
                <a:lnTo>
                  <a:pt x="14083" y="105500"/>
                </a:lnTo>
                <a:cubicBezTo>
                  <a:pt x="12028" y="105500"/>
                  <a:pt x="10333" y="104500"/>
                  <a:pt x="9000" y="102500"/>
                </a:cubicBezTo>
                <a:lnTo>
                  <a:pt x="9000" y="102500"/>
                </a:lnTo>
                <a:cubicBezTo>
                  <a:pt x="7667" y="100500"/>
                  <a:pt x="7000" y="97958"/>
                  <a:pt x="7000" y="94875"/>
                </a:cubicBezTo>
                <a:lnTo>
                  <a:pt x="7000" y="94875"/>
                </a:lnTo>
                <a:cubicBezTo>
                  <a:pt x="7000" y="91792"/>
                  <a:pt x="7667" y="89292"/>
                  <a:pt x="9000" y="87375"/>
                </a:cubicBezTo>
                <a:lnTo>
                  <a:pt x="9000" y="87375"/>
                </a:lnTo>
                <a:cubicBezTo>
                  <a:pt x="10333" y="85375"/>
                  <a:pt x="12028" y="84375"/>
                  <a:pt x="14083" y="84375"/>
                </a:cubicBezTo>
                <a:lnTo>
                  <a:pt x="14083" y="84375"/>
                </a:lnTo>
                <a:lnTo>
                  <a:pt x="15833" y="84375"/>
                </a:lnTo>
                <a:cubicBezTo>
                  <a:pt x="19333" y="84125"/>
                  <a:pt x="22250" y="82375"/>
                  <a:pt x="24583" y="79125"/>
                </a:cubicBezTo>
                <a:lnTo>
                  <a:pt x="24583" y="79125"/>
                </a:lnTo>
                <a:cubicBezTo>
                  <a:pt x="26806" y="75625"/>
                  <a:pt x="28000" y="71208"/>
                  <a:pt x="28167" y="65875"/>
                </a:cubicBezTo>
                <a:lnTo>
                  <a:pt x="28167" y="65875"/>
                </a:lnTo>
                <a:lnTo>
                  <a:pt x="28167" y="63250"/>
                </a:lnTo>
                <a:lnTo>
                  <a:pt x="14083" y="63250"/>
                </a:lnTo>
                <a:cubicBezTo>
                  <a:pt x="10139" y="63083"/>
                  <a:pt x="6833" y="61000"/>
                  <a:pt x="4167" y="57000"/>
                </a:cubicBezTo>
                <a:lnTo>
                  <a:pt x="4167" y="57000"/>
                </a:lnTo>
                <a:cubicBezTo>
                  <a:pt x="1556" y="53083"/>
                  <a:pt x="167" y="48167"/>
                  <a:pt x="0" y="42250"/>
                </a:cubicBezTo>
                <a:lnTo>
                  <a:pt x="0" y="42250"/>
                </a:lnTo>
                <a:lnTo>
                  <a:pt x="0" y="21125"/>
                </a:lnTo>
                <a:cubicBezTo>
                  <a:pt x="167" y="15208"/>
                  <a:pt x="1556" y="10250"/>
                  <a:pt x="4167" y="6250"/>
                </a:cubicBezTo>
                <a:lnTo>
                  <a:pt x="4167" y="6250"/>
                </a:lnTo>
                <a:cubicBezTo>
                  <a:pt x="6833" y="2333"/>
                  <a:pt x="10139" y="250"/>
                  <a:pt x="14083" y="0"/>
                </a:cubicBezTo>
                <a:lnTo>
                  <a:pt x="14083" y="0"/>
                </a:lnTo>
                <a:lnTo>
                  <a:pt x="28167" y="0"/>
                </a:lnTo>
                <a:cubicBezTo>
                  <a:pt x="32111" y="250"/>
                  <a:pt x="35389" y="2333"/>
                  <a:pt x="38000" y="6250"/>
                </a:cubicBezTo>
                <a:lnTo>
                  <a:pt x="38000" y="6250"/>
                </a:lnTo>
                <a:cubicBezTo>
                  <a:pt x="40667" y="10250"/>
                  <a:pt x="42056" y="15208"/>
                  <a:pt x="42167" y="21125"/>
                </a:cubicBezTo>
                <a:lnTo>
                  <a:pt x="42167" y="21125"/>
                </a:lnTo>
                <a:lnTo>
                  <a:pt x="42167" y="31625"/>
                </a:lnTo>
                <a:lnTo>
                  <a:pt x="42167" y="42250"/>
                </a:lnTo>
                <a:lnTo>
                  <a:pt x="42167" y="65875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398100-66"/>
          <p:cNvSpPr/>
          <p:nvPr/>
        </p:nvSpPr>
        <p:spPr>
          <a:xfrm>
            <a:off x="6084243" y="4637736"/>
            <a:ext cx="157163" cy="1542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294" y="4563"/>
                </a:moveTo>
                <a:lnTo>
                  <a:pt x="42294" y="4563"/>
                </a:lnTo>
                <a:cubicBezTo>
                  <a:pt x="42647" y="6312"/>
                  <a:pt x="42451" y="7917"/>
                  <a:pt x="41706" y="9375"/>
                </a:cubicBezTo>
                <a:lnTo>
                  <a:pt x="41706" y="9375"/>
                </a:lnTo>
                <a:lnTo>
                  <a:pt x="41706" y="9375"/>
                </a:lnTo>
                <a:cubicBezTo>
                  <a:pt x="40961" y="11000"/>
                  <a:pt x="39765" y="12083"/>
                  <a:pt x="38118" y="12625"/>
                </a:cubicBezTo>
                <a:lnTo>
                  <a:pt x="38118" y="12625"/>
                </a:lnTo>
                <a:cubicBezTo>
                  <a:pt x="30510" y="15167"/>
                  <a:pt x="24314" y="19729"/>
                  <a:pt x="19529" y="26313"/>
                </a:cubicBezTo>
                <a:lnTo>
                  <a:pt x="19529" y="26313"/>
                </a:lnTo>
                <a:cubicBezTo>
                  <a:pt x="14706" y="33021"/>
                  <a:pt x="12235" y="40813"/>
                  <a:pt x="12118" y="49688"/>
                </a:cubicBezTo>
                <a:lnTo>
                  <a:pt x="12118" y="49688"/>
                </a:lnTo>
                <a:cubicBezTo>
                  <a:pt x="12392" y="60688"/>
                  <a:pt x="15941" y="69813"/>
                  <a:pt x="22765" y="77063"/>
                </a:cubicBezTo>
                <a:lnTo>
                  <a:pt x="22765" y="77063"/>
                </a:lnTo>
                <a:cubicBezTo>
                  <a:pt x="29588" y="84313"/>
                  <a:pt x="38176" y="88063"/>
                  <a:pt x="48529" y="88313"/>
                </a:cubicBezTo>
                <a:lnTo>
                  <a:pt x="48529" y="88313"/>
                </a:lnTo>
                <a:cubicBezTo>
                  <a:pt x="58882" y="88063"/>
                  <a:pt x="67471" y="84313"/>
                  <a:pt x="74294" y="77063"/>
                </a:cubicBezTo>
                <a:lnTo>
                  <a:pt x="74294" y="77063"/>
                </a:lnTo>
                <a:cubicBezTo>
                  <a:pt x="81118" y="69813"/>
                  <a:pt x="84667" y="60688"/>
                  <a:pt x="84941" y="49688"/>
                </a:cubicBezTo>
                <a:lnTo>
                  <a:pt x="84941" y="49688"/>
                </a:lnTo>
                <a:cubicBezTo>
                  <a:pt x="84824" y="40813"/>
                  <a:pt x="82353" y="33021"/>
                  <a:pt x="77529" y="26313"/>
                </a:cubicBezTo>
                <a:lnTo>
                  <a:pt x="77529" y="26313"/>
                </a:lnTo>
                <a:cubicBezTo>
                  <a:pt x="72863" y="19729"/>
                  <a:pt x="66667" y="15167"/>
                  <a:pt x="58941" y="12625"/>
                </a:cubicBezTo>
                <a:lnTo>
                  <a:pt x="58941" y="12625"/>
                </a:lnTo>
                <a:cubicBezTo>
                  <a:pt x="57294" y="12083"/>
                  <a:pt x="56098" y="11000"/>
                  <a:pt x="55353" y="9375"/>
                </a:cubicBezTo>
                <a:lnTo>
                  <a:pt x="55353" y="9375"/>
                </a:lnTo>
                <a:cubicBezTo>
                  <a:pt x="54608" y="7917"/>
                  <a:pt x="54412" y="6312"/>
                  <a:pt x="54765" y="4563"/>
                </a:cubicBezTo>
                <a:lnTo>
                  <a:pt x="54765" y="4563"/>
                </a:lnTo>
                <a:cubicBezTo>
                  <a:pt x="55392" y="2813"/>
                  <a:pt x="56412" y="1542"/>
                  <a:pt x="57824" y="750"/>
                </a:cubicBezTo>
                <a:lnTo>
                  <a:pt x="57824" y="750"/>
                </a:lnTo>
                <a:cubicBezTo>
                  <a:pt x="59196" y="-83"/>
                  <a:pt x="60706" y="-229"/>
                  <a:pt x="62353" y="313"/>
                </a:cubicBezTo>
                <a:lnTo>
                  <a:pt x="62353" y="313"/>
                </a:lnTo>
                <a:cubicBezTo>
                  <a:pt x="72588" y="3688"/>
                  <a:pt x="80863" y="9792"/>
                  <a:pt x="87176" y="18625"/>
                </a:cubicBezTo>
                <a:lnTo>
                  <a:pt x="87176" y="18625"/>
                </a:lnTo>
                <a:cubicBezTo>
                  <a:pt x="93529" y="27375"/>
                  <a:pt x="96824" y="37729"/>
                  <a:pt x="97059" y="49688"/>
                </a:cubicBezTo>
                <a:lnTo>
                  <a:pt x="97059" y="49688"/>
                </a:lnTo>
                <a:cubicBezTo>
                  <a:pt x="96941" y="59354"/>
                  <a:pt x="94725" y="68000"/>
                  <a:pt x="90412" y="75625"/>
                </a:cubicBezTo>
                <a:lnTo>
                  <a:pt x="90412" y="75625"/>
                </a:lnTo>
                <a:cubicBezTo>
                  <a:pt x="86137" y="83417"/>
                  <a:pt x="80333" y="89604"/>
                  <a:pt x="73000" y="94188"/>
                </a:cubicBezTo>
                <a:lnTo>
                  <a:pt x="73000" y="94188"/>
                </a:lnTo>
                <a:cubicBezTo>
                  <a:pt x="65784" y="98729"/>
                  <a:pt x="57627" y="101083"/>
                  <a:pt x="48529" y="101250"/>
                </a:cubicBezTo>
                <a:lnTo>
                  <a:pt x="48529" y="101250"/>
                </a:lnTo>
                <a:cubicBezTo>
                  <a:pt x="39431" y="101083"/>
                  <a:pt x="31275" y="98729"/>
                  <a:pt x="24059" y="94188"/>
                </a:cubicBezTo>
                <a:lnTo>
                  <a:pt x="24059" y="94188"/>
                </a:lnTo>
                <a:cubicBezTo>
                  <a:pt x="16725" y="89604"/>
                  <a:pt x="10922" y="83417"/>
                  <a:pt x="6647" y="75625"/>
                </a:cubicBezTo>
                <a:lnTo>
                  <a:pt x="6647" y="75625"/>
                </a:lnTo>
                <a:cubicBezTo>
                  <a:pt x="2333" y="68000"/>
                  <a:pt x="118" y="59354"/>
                  <a:pt x="0" y="49688"/>
                </a:cubicBezTo>
                <a:lnTo>
                  <a:pt x="0" y="49688"/>
                </a:lnTo>
                <a:cubicBezTo>
                  <a:pt x="235" y="37729"/>
                  <a:pt x="3529" y="27375"/>
                  <a:pt x="9882" y="18625"/>
                </a:cubicBezTo>
                <a:lnTo>
                  <a:pt x="9882" y="18625"/>
                </a:lnTo>
                <a:cubicBezTo>
                  <a:pt x="16196" y="9792"/>
                  <a:pt x="24471" y="3688"/>
                  <a:pt x="34706" y="313"/>
                </a:cubicBezTo>
                <a:lnTo>
                  <a:pt x="34706" y="313"/>
                </a:lnTo>
                <a:cubicBezTo>
                  <a:pt x="36353" y="-229"/>
                  <a:pt x="37863" y="-83"/>
                  <a:pt x="39235" y="750"/>
                </a:cubicBezTo>
                <a:lnTo>
                  <a:pt x="39235" y="750"/>
                </a:lnTo>
                <a:cubicBezTo>
                  <a:pt x="40765" y="1542"/>
                  <a:pt x="41784" y="2813"/>
                  <a:pt x="42294" y="4563"/>
                </a:cubicBezTo>
                <a:lnTo>
                  <a:pt x="42294" y="4563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11398093-62"/>
          <p:cNvSpPr/>
          <p:nvPr/>
        </p:nvSpPr>
        <p:spPr>
          <a:xfrm>
            <a:off x="400050" y="4931402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7A5A3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511398096-64"/>
          <p:cNvSpPr/>
          <p:nvPr/>
        </p:nvSpPr>
        <p:spPr>
          <a:xfrm>
            <a:off x="1480691" y="4930676"/>
            <a:ext cx="37505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750" y="7333"/>
                </a:moveTo>
                <a:lnTo>
                  <a:pt x="32750" y="7333"/>
                </a:lnTo>
                <a:cubicBezTo>
                  <a:pt x="32750" y="5185"/>
                  <a:pt x="31250" y="3407"/>
                  <a:pt x="28250" y="2000"/>
                </a:cubicBezTo>
                <a:lnTo>
                  <a:pt x="28250" y="2000"/>
                </a:lnTo>
                <a:lnTo>
                  <a:pt x="28250" y="2000"/>
                </a:lnTo>
                <a:cubicBezTo>
                  <a:pt x="25083" y="667"/>
                  <a:pt x="21167" y="0"/>
                  <a:pt x="16500" y="0"/>
                </a:cubicBezTo>
                <a:lnTo>
                  <a:pt x="16500" y="0"/>
                </a:lnTo>
                <a:cubicBezTo>
                  <a:pt x="11667" y="0"/>
                  <a:pt x="7667" y="667"/>
                  <a:pt x="4500" y="2000"/>
                </a:cubicBezTo>
                <a:lnTo>
                  <a:pt x="4500" y="2000"/>
                </a:lnTo>
                <a:cubicBezTo>
                  <a:pt x="1500" y="3407"/>
                  <a:pt x="0" y="5185"/>
                  <a:pt x="0" y="7333"/>
                </a:cubicBezTo>
                <a:lnTo>
                  <a:pt x="0" y="7333"/>
                </a:lnTo>
                <a:lnTo>
                  <a:pt x="0" y="94778"/>
                </a:lnTo>
                <a:cubicBezTo>
                  <a:pt x="0" y="96926"/>
                  <a:pt x="1500" y="98667"/>
                  <a:pt x="4500" y="100000"/>
                </a:cubicBezTo>
                <a:lnTo>
                  <a:pt x="4500" y="100000"/>
                </a:lnTo>
                <a:cubicBezTo>
                  <a:pt x="7667" y="101407"/>
                  <a:pt x="11667" y="102111"/>
                  <a:pt x="16500" y="102111"/>
                </a:cubicBezTo>
                <a:lnTo>
                  <a:pt x="16500" y="102111"/>
                </a:lnTo>
                <a:cubicBezTo>
                  <a:pt x="21167" y="102111"/>
                  <a:pt x="25083" y="101407"/>
                  <a:pt x="28250" y="100000"/>
                </a:cubicBezTo>
                <a:lnTo>
                  <a:pt x="28250" y="100000"/>
                </a:lnTo>
                <a:cubicBezTo>
                  <a:pt x="31250" y="98667"/>
                  <a:pt x="32750" y="96926"/>
                  <a:pt x="32750" y="94778"/>
                </a:cubicBezTo>
                <a:lnTo>
                  <a:pt x="32750" y="94778"/>
                </a:lnTo>
                <a:lnTo>
                  <a:pt x="32750" y="7333"/>
                </a:lnTo>
                <a:moveTo>
                  <a:pt x="98500" y="7333"/>
                </a:moveTo>
                <a:lnTo>
                  <a:pt x="98500" y="7333"/>
                </a:lnTo>
                <a:cubicBezTo>
                  <a:pt x="98500" y="5185"/>
                  <a:pt x="96917" y="3407"/>
                  <a:pt x="93750" y="2000"/>
                </a:cubicBezTo>
                <a:lnTo>
                  <a:pt x="93750" y="2000"/>
                </a:lnTo>
                <a:lnTo>
                  <a:pt x="93750" y="2000"/>
                </a:lnTo>
                <a:cubicBezTo>
                  <a:pt x="90750" y="667"/>
                  <a:pt x="86833" y="0"/>
                  <a:pt x="82000" y="0"/>
                </a:cubicBezTo>
                <a:lnTo>
                  <a:pt x="82000" y="0"/>
                </a:lnTo>
                <a:cubicBezTo>
                  <a:pt x="77167" y="0"/>
                  <a:pt x="73250" y="667"/>
                  <a:pt x="70250" y="2000"/>
                </a:cubicBezTo>
                <a:lnTo>
                  <a:pt x="70250" y="2000"/>
                </a:lnTo>
                <a:cubicBezTo>
                  <a:pt x="67250" y="3407"/>
                  <a:pt x="65750" y="5185"/>
                  <a:pt x="65750" y="7333"/>
                </a:cubicBezTo>
                <a:lnTo>
                  <a:pt x="65750" y="7333"/>
                </a:lnTo>
                <a:lnTo>
                  <a:pt x="65750" y="94778"/>
                </a:lnTo>
                <a:cubicBezTo>
                  <a:pt x="65750" y="96926"/>
                  <a:pt x="67250" y="98667"/>
                  <a:pt x="70250" y="100000"/>
                </a:cubicBezTo>
                <a:lnTo>
                  <a:pt x="70250" y="100000"/>
                </a:lnTo>
                <a:cubicBezTo>
                  <a:pt x="73250" y="101407"/>
                  <a:pt x="77167" y="102111"/>
                  <a:pt x="82000" y="102111"/>
                </a:cubicBezTo>
                <a:lnTo>
                  <a:pt x="82000" y="102111"/>
                </a:lnTo>
                <a:cubicBezTo>
                  <a:pt x="86833" y="102111"/>
                  <a:pt x="90750" y="101407"/>
                  <a:pt x="93750" y="100000"/>
                </a:cubicBezTo>
                <a:lnTo>
                  <a:pt x="93750" y="100000"/>
                </a:lnTo>
                <a:cubicBezTo>
                  <a:pt x="96917" y="98667"/>
                  <a:pt x="98500" y="96926"/>
                  <a:pt x="98500" y="94778"/>
                </a:cubicBezTo>
                <a:lnTo>
                  <a:pt x="98500" y="94778"/>
                </a:lnTo>
                <a:lnTo>
                  <a:pt x="98500" y="7333"/>
                </a:lnTo>
              </a:path>
            </a:pathLst>
          </a:custGeom>
          <a:solidFill>
            <a:srgbClr val="7A5A3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11398095-63"/>
          <p:cNvSpPr/>
          <p:nvPr/>
        </p:nvSpPr>
        <p:spPr>
          <a:xfrm>
            <a:off x="1633277" y="4925207"/>
            <a:ext cx="98450" cy="98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700" y="100500"/>
                </a:moveTo>
                <a:lnTo>
                  <a:pt x="35700" y="100500"/>
                </a:lnTo>
                <a:cubicBezTo>
                  <a:pt x="33633" y="102433"/>
                  <a:pt x="31300" y="103400"/>
                  <a:pt x="28700" y="103400"/>
                </a:cubicBezTo>
                <a:lnTo>
                  <a:pt x="28700" y="103400"/>
                </a:lnTo>
                <a:lnTo>
                  <a:pt x="28700" y="103400"/>
                </a:lnTo>
                <a:cubicBezTo>
                  <a:pt x="26100" y="103400"/>
                  <a:pt x="23767" y="102433"/>
                  <a:pt x="21700" y="100500"/>
                </a:cubicBezTo>
                <a:lnTo>
                  <a:pt x="21700" y="100500"/>
                </a:lnTo>
                <a:lnTo>
                  <a:pt x="2900" y="81600"/>
                </a:lnTo>
                <a:cubicBezTo>
                  <a:pt x="967" y="79533"/>
                  <a:pt x="0" y="77200"/>
                  <a:pt x="0" y="74600"/>
                </a:cubicBezTo>
                <a:lnTo>
                  <a:pt x="0" y="74600"/>
                </a:lnTo>
                <a:cubicBezTo>
                  <a:pt x="0" y="72067"/>
                  <a:pt x="967" y="69767"/>
                  <a:pt x="2900" y="67700"/>
                </a:cubicBezTo>
                <a:lnTo>
                  <a:pt x="2900" y="67700"/>
                </a:lnTo>
                <a:lnTo>
                  <a:pt x="13300" y="57200"/>
                </a:lnTo>
                <a:lnTo>
                  <a:pt x="23200" y="67100"/>
                </a:lnTo>
                <a:cubicBezTo>
                  <a:pt x="24667" y="68433"/>
                  <a:pt x="26167" y="68433"/>
                  <a:pt x="27700" y="67100"/>
                </a:cubicBezTo>
                <a:lnTo>
                  <a:pt x="27700" y="67100"/>
                </a:lnTo>
                <a:cubicBezTo>
                  <a:pt x="28900" y="65567"/>
                  <a:pt x="28900" y="64033"/>
                  <a:pt x="27700" y="62500"/>
                </a:cubicBezTo>
                <a:lnTo>
                  <a:pt x="27700" y="62500"/>
                </a:lnTo>
                <a:lnTo>
                  <a:pt x="17800" y="52700"/>
                </a:lnTo>
                <a:lnTo>
                  <a:pt x="26500" y="44100"/>
                </a:lnTo>
                <a:lnTo>
                  <a:pt x="36300" y="53900"/>
                </a:lnTo>
                <a:cubicBezTo>
                  <a:pt x="37833" y="55300"/>
                  <a:pt x="39333" y="55300"/>
                  <a:pt x="40800" y="53900"/>
                </a:cubicBezTo>
                <a:lnTo>
                  <a:pt x="40800" y="53900"/>
                </a:lnTo>
                <a:cubicBezTo>
                  <a:pt x="42200" y="52433"/>
                  <a:pt x="42200" y="50933"/>
                  <a:pt x="40800" y="49400"/>
                </a:cubicBezTo>
                <a:lnTo>
                  <a:pt x="40800" y="49400"/>
                </a:lnTo>
                <a:lnTo>
                  <a:pt x="31000" y="39600"/>
                </a:lnTo>
                <a:lnTo>
                  <a:pt x="39600" y="31000"/>
                </a:lnTo>
                <a:lnTo>
                  <a:pt x="49400" y="40800"/>
                </a:lnTo>
                <a:cubicBezTo>
                  <a:pt x="50933" y="42200"/>
                  <a:pt x="52433" y="42200"/>
                  <a:pt x="53900" y="40800"/>
                </a:cubicBezTo>
                <a:lnTo>
                  <a:pt x="53900" y="40800"/>
                </a:lnTo>
                <a:cubicBezTo>
                  <a:pt x="55300" y="39333"/>
                  <a:pt x="55300" y="37833"/>
                  <a:pt x="53900" y="36300"/>
                </a:cubicBezTo>
                <a:lnTo>
                  <a:pt x="53900" y="36300"/>
                </a:lnTo>
                <a:lnTo>
                  <a:pt x="44100" y="26500"/>
                </a:lnTo>
                <a:lnTo>
                  <a:pt x="52700" y="17800"/>
                </a:lnTo>
                <a:lnTo>
                  <a:pt x="62500" y="27700"/>
                </a:lnTo>
                <a:cubicBezTo>
                  <a:pt x="64033" y="29033"/>
                  <a:pt x="65567" y="29033"/>
                  <a:pt x="67100" y="27700"/>
                </a:cubicBezTo>
                <a:lnTo>
                  <a:pt x="67100" y="27700"/>
                </a:lnTo>
                <a:cubicBezTo>
                  <a:pt x="68433" y="26167"/>
                  <a:pt x="68433" y="24667"/>
                  <a:pt x="67100" y="23200"/>
                </a:cubicBezTo>
                <a:lnTo>
                  <a:pt x="67100" y="23200"/>
                </a:lnTo>
                <a:lnTo>
                  <a:pt x="57200" y="13300"/>
                </a:lnTo>
                <a:lnTo>
                  <a:pt x="67700" y="2900"/>
                </a:lnTo>
                <a:cubicBezTo>
                  <a:pt x="69767" y="967"/>
                  <a:pt x="72067" y="0"/>
                  <a:pt x="74600" y="0"/>
                </a:cubicBezTo>
                <a:lnTo>
                  <a:pt x="74600" y="0"/>
                </a:lnTo>
                <a:cubicBezTo>
                  <a:pt x="77200" y="0"/>
                  <a:pt x="79533" y="967"/>
                  <a:pt x="81600" y="2900"/>
                </a:cubicBezTo>
                <a:lnTo>
                  <a:pt x="81600" y="2900"/>
                </a:lnTo>
                <a:lnTo>
                  <a:pt x="100500" y="21700"/>
                </a:lnTo>
                <a:cubicBezTo>
                  <a:pt x="102433" y="23767"/>
                  <a:pt x="103400" y="26100"/>
                  <a:pt x="103400" y="28700"/>
                </a:cubicBezTo>
                <a:lnTo>
                  <a:pt x="103400" y="28700"/>
                </a:lnTo>
                <a:cubicBezTo>
                  <a:pt x="103400" y="31300"/>
                  <a:pt x="102433" y="33633"/>
                  <a:pt x="100500" y="35700"/>
                </a:cubicBezTo>
                <a:lnTo>
                  <a:pt x="100500" y="35700"/>
                </a:lnTo>
                <a:lnTo>
                  <a:pt x="35700" y="100500"/>
                </a:lnTo>
              </a:path>
            </a:pathLst>
          </a:custGeom>
          <a:solidFill>
            <a:srgbClr val="7A5A3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395813-6"/>
          <p:cNvSpPr txBox="1"/>
          <p:nvPr/>
        </p:nvSpPr>
        <p:spPr>
          <a:xfrm>
            <a:off x="642938" y="157163"/>
            <a:ext cx="141438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4A3828"/>
                </a:solidFill>
                <a:latin typeface="Segoe UI"/>
                <a:ea typeface="Segoe UI"/>
                <a:cs typeface="Segoe UI"/>
              </a:rPr>
              <a:t>第六章 · 几何图形初步</a:t>
            </a:r>
            <a:endParaRPr/>
          </a:p>
        </p:txBody>
      </p:sp>
      <p:sp>
        <p:nvSpPr>
          <p:cNvPr id="46" name="el-1785511395794-3"/>
          <p:cNvSpPr txBox="1"/>
          <p:nvPr/>
        </p:nvSpPr>
        <p:spPr>
          <a:xfrm>
            <a:off x="8066856" y="173236"/>
            <a:ext cx="730672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0728">
              <a:lnSpc>
                <a:spcPct val="100000"/>
              </a:lnSpc>
            </a:pPr>
            <a:r>
              <a:rPr sz="840" spc="28">
                <a:solidFill>
                  <a:srgbClr val="7A5A36"/>
                </a:solidFill>
                <a:latin typeface="Segoe UI"/>
                <a:ea typeface="Segoe UI"/>
                <a:cs typeface="Segoe UI"/>
              </a:rPr>
              <a:t>点·线·面·体</a:t>
            </a:r>
            <a:endParaRPr/>
          </a:p>
        </p:txBody>
      </p:sp>
      <p:sp>
        <p:nvSpPr>
          <p:cNvPr id="47" name="el-1785511395877-17"/>
          <p:cNvSpPr txBox="1"/>
          <p:nvPr/>
        </p:nvSpPr>
        <p:spPr>
          <a:xfrm>
            <a:off x="1366242" y="1553766"/>
            <a:ext cx="29289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2D3A4A"/>
                </a:solidFill>
                <a:latin typeface="Segoe UI"/>
                <a:ea typeface="Segoe UI"/>
                <a:cs typeface="Segoe UI"/>
              </a:rPr>
              <a:t>点</a:t>
            </a:r>
            <a:endParaRPr/>
          </a:p>
        </p:txBody>
      </p:sp>
      <p:sp>
        <p:nvSpPr>
          <p:cNvPr id="48" name="el-1785511395877-18"/>
          <p:cNvSpPr txBox="1"/>
          <p:nvPr/>
        </p:nvSpPr>
        <p:spPr>
          <a:xfrm>
            <a:off x="976908" y="1810941"/>
            <a:ext cx="107156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构成图形的基本元素</a:t>
            </a:r>
            <a:endParaRPr/>
          </a:p>
        </p:txBody>
      </p:sp>
      <p:sp>
        <p:nvSpPr>
          <p:cNvPr id="49" name="el-1785511395878-19"/>
          <p:cNvSpPr txBox="1"/>
          <p:nvPr/>
        </p:nvSpPr>
        <p:spPr>
          <a:xfrm>
            <a:off x="5445323" y="1478756"/>
            <a:ext cx="29289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2D3A4A"/>
                </a:solidFill>
                <a:latin typeface="Segoe UI"/>
                <a:ea typeface="Segoe UI"/>
                <a:cs typeface="Segoe UI"/>
              </a:rPr>
              <a:t>线</a:t>
            </a:r>
            <a:endParaRPr/>
          </a:p>
        </p:txBody>
      </p:sp>
      <p:sp>
        <p:nvSpPr>
          <p:cNvPr id="50" name="el-1785511395879-20"/>
          <p:cNvSpPr txBox="1"/>
          <p:nvPr/>
        </p:nvSpPr>
        <p:spPr>
          <a:xfrm>
            <a:off x="5152430" y="1735931"/>
            <a:ext cx="878681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176"/>
              </a:lnSpc>
            </a:pPr>
            <a:r>
              <a:rPr sz="840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点动成线</a:t>
            </a:r>
            <a:endParaRPr/>
          </a:p>
          <a:p>
            <a:pPr algn="ctr">
              <a:lnSpc>
                <a:spcPts val="1176"/>
              </a:lnSpc>
            </a:pPr>
            <a:r>
              <a:rPr sz="840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笔尖运动形成线条</a:t>
            </a:r>
            <a:endParaRPr/>
          </a:p>
        </p:txBody>
      </p:sp>
      <p:sp>
        <p:nvSpPr>
          <p:cNvPr id="51" name="el-1785511395880-21"/>
          <p:cNvSpPr txBox="1"/>
          <p:nvPr/>
        </p:nvSpPr>
        <p:spPr>
          <a:xfrm>
            <a:off x="1366242" y="2421731"/>
            <a:ext cx="29289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2D3A4A"/>
                </a:solidFill>
                <a:latin typeface="Segoe UI"/>
                <a:ea typeface="Segoe UI"/>
                <a:cs typeface="Segoe UI"/>
              </a:rPr>
              <a:t>面</a:t>
            </a:r>
            <a:endParaRPr/>
          </a:p>
        </p:txBody>
      </p:sp>
      <p:sp>
        <p:nvSpPr>
          <p:cNvPr id="52" name="el-1785511395881-22"/>
          <p:cNvSpPr txBox="1"/>
          <p:nvPr/>
        </p:nvSpPr>
        <p:spPr>
          <a:xfrm>
            <a:off x="1012627" y="2678906"/>
            <a:ext cx="1000125" cy="4500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176"/>
              </a:lnSpc>
            </a:pPr>
            <a:r>
              <a:rPr sz="840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线动成面</a:t>
            </a:r>
            <a:endParaRPr/>
          </a:p>
          <a:p>
            <a:pPr algn="ctr">
              <a:lnSpc>
                <a:spcPts val="1176"/>
              </a:lnSpc>
            </a:pPr>
            <a:r>
              <a:rPr sz="840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刮窗器在玻璃上形成面</a:t>
            </a:r>
            <a:endParaRPr/>
          </a:p>
        </p:txBody>
      </p:sp>
      <p:sp>
        <p:nvSpPr>
          <p:cNvPr id="53" name="el-1785511395881-23"/>
          <p:cNvSpPr txBox="1"/>
          <p:nvPr/>
        </p:nvSpPr>
        <p:spPr>
          <a:xfrm>
            <a:off x="5445323" y="2496741"/>
            <a:ext cx="29289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2D3A4A"/>
                </a:solidFill>
                <a:latin typeface="Segoe UI"/>
                <a:ea typeface="Segoe UI"/>
                <a:cs typeface="Segoe UI"/>
              </a:rPr>
              <a:t>体</a:t>
            </a:r>
            <a:endParaRPr/>
          </a:p>
        </p:txBody>
      </p:sp>
      <p:sp>
        <p:nvSpPr>
          <p:cNvPr id="54" name="el-1785511395882-24"/>
          <p:cNvSpPr txBox="1"/>
          <p:nvPr/>
        </p:nvSpPr>
        <p:spPr>
          <a:xfrm>
            <a:off x="5098852" y="2753916"/>
            <a:ext cx="985838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176"/>
              </a:lnSpc>
            </a:pPr>
            <a:r>
              <a:rPr sz="840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面动成体</a:t>
            </a:r>
            <a:endParaRPr/>
          </a:p>
          <a:p>
            <a:pPr algn="ctr">
              <a:lnSpc>
                <a:spcPts val="1176"/>
              </a:lnSpc>
            </a:pPr>
            <a:r>
              <a:rPr sz="840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长方形旋转形成圆柱</a:t>
            </a:r>
            <a:endParaRPr/>
          </a:p>
        </p:txBody>
      </p:sp>
      <p:sp>
        <p:nvSpPr>
          <p:cNvPr id="55" name="el-1785511395874-15"/>
          <p:cNvSpPr txBox="1"/>
          <p:nvPr/>
        </p:nvSpPr>
        <p:spPr>
          <a:xfrm>
            <a:off x="550069" y="3486150"/>
            <a:ext cx="385048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8955">
              <a:lnSpc>
                <a:spcPct val="100000"/>
              </a:lnSpc>
            </a:pPr>
            <a:r>
              <a:rPr b="1" sz="1010" spc="56">
                <a:solidFill>
                  <a:srgbClr val="2D3A4A"/>
                </a:solidFill>
                <a:latin typeface="Segoe UI"/>
                <a:ea typeface="Segoe UI"/>
                <a:cs typeface="Segoe UI"/>
              </a:rPr>
              <a:t>体 &amp; 面</a:t>
            </a:r>
            <a:endParaRPr/>
          </a:p>
        </p:txBody>
      </p:sp>
      <p:sp>
        <p:nvSpPr>
          <p:cNvPr id="56" name="el-1785511395924-31"/>
          <p:cNvSpPr txBox="1"/>
          <p:nvPr/>
        </p:nvSpPr>
        <p:spPr>
          <a:xfrm>
            <a:off x="764381" y="3836194"/>
            <a:ext cx="237886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体</a:t>
            </a:r>
            <a:r>
              <a:rPr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：长方体、正方体、圆柱、圆锥、球等</a:t>
            </a:r>
            <a:endParaRPr/>
          </a:p>
        </p:txBody>
      </p:sp>
      <p:sp>
        <p:nvSpPr>
          <p:cNvPr id="57" name="el-1785511395926-32"/>
          <p:cNvSpPr txBox="1"/>
          <p:nvPr/>
        </p:nvSpPr>
        <p:spPr>
          <a:xfrm>
            <a:off x="764381" y="4086225"/>
            <a:ext cx="278360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面</a:t>
            </a:r>
            <a:r>
              <a:rPr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：平的面（桌面）</a:t>
            </a:r>
            <a:r>
              <a:rPr sz="90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　　</a:t>
            </a:r>
            <a:r>
              <a:rPr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 和 曲的面（屋顶）</a:t>
            </a:r>
            <a:r>
              <a:rPr sz="90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　　</a:t>
            </a:r>
            <a:endParaRPr/>
          </a:p>
        </p:txBody>
      </p:sp>
      <p:sp>
        <p:nvSpPr>
          <p:cNvPr id="58" name="el-1785511395876-16"/>
          <p:cNvSpPr txBox="1"/>
          <p:nvPr/>
        </p:nvSpPr>
        <p:spPr>
          <a:xfrm>
            <a:off x="4807744" y="3486150"/>
            <a:ext cx="385048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6808">
              <a:lnSpc>
                <a:spcPct val="100000"/>
              </a:lnSpc>
            </a:pPr>
            <a:r>
              <a:rPr b="1" sz="1010" spc="56">
                <a:solidFill>
                  <a:srgbClr val="2D3A4A"/>
                </a:solidFill>
                <a:latin typeface="Segoe UI"/>
                <a:ea typeface="Segoe UI"/>
                <a:cs typeface="Segoe UI"/>
              </a:rPr>
              <a:t>线 &amp; 点</a:t>
            </a:r>
            <a:endParaRPr/>
          </a:p>
        </p:txBody>
      </p:sp>
      <p:sp>
        <p:nvSpPr>
          <p:cNvPr id="59" name="el-1785511395929-33"/>
          <p:cNvSpPr txBox="1"/>
          <p:nvPr/>
        </p:nvSpPr>
        <p:spPr>
          <a:xfrm>
            <a:off x="5022056" y="3836194"/>
            <a:ext cx="252643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线</a:t>
            </a:r>
            <a:r>
              <a:rPr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：直的线（棱）</a:t>
            </a:r>
            <a:r>
              <a:rPr sz="90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　　</a:t>
            </a:r>
            <a:r>
              <a:rPr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 和 曲的线（圆）</a:t>
            </a:r>
            <a:r>
              <a:rPr sz="90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　　</a:t>
            </a:r>
            <a:endParaRPr/>
          </a:p>
        </p:txBody>
      </p:sp>
      <p:sp>
        <p:nvSpPr>
          <p:cNvPr id="60" name="el-1785511395931-34"/>
          <p:cNvSpPr txBox="1"/>
          <p:nvPr/>
        </p:nvSpPr>
        <p:spPr>
          <a:xfrm>
            <a:off x="5022056" y="4086225"/>
            <a:ext cx="83581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点</a:t>
            </a:r>
            <a:r>
              <a:rPr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：线的交点</a:t>
            </a:r>
            <a:endParaRPr/>
          </a:p>
        </p:txBody>
      </p:sp>
      <p:sp>
        <p:nvSpPr>
          <p:cNvPr id="61" name="el-1785511395863-14"/>
          <p:cNvSpPr txBox="1"/>
          <p:nvPr/>
        </p:nvSpPr>
        <p:spPr>
          <a:xfrm>
            <a:off x="3336578" y="4622006"/>
            <a:ext cx="2542282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天圆地方 —— 古人对方与圆的认识</a:t>
            </a:r>
            <a:endParaRPr/>
          </a:p>
        </p:txBody>
      </p:sp>
      <p:sp>
        <p:nvSpPr>
          <p:cNvPr id="62" name="el-1785511395810-4"/>
          <p:cNvSpPr txBox="1"/>
          <p:nvPr/>
        </p:nvSpPr>
        <p:spPr>
          <a:xfrm>
            <a:off x="400050" y="4900613"/>
            <a:ext cx="101634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2514">
              <a:lnSpc>
                <a:spcPct val="100000"/>
              </a:lnSpc>
            </a:pPr>
            <a:r>
              <a:rPr sz="780">
                <a:solidFill>
                  <a:srgbClr val="7A5A36"/>
                </a:solidFill>
                <a:latin typeface="Segoe UI"/>
                <a:ea typeface="Segoe UI"/>
                <a:cs typeface="Segoe UI"/>
              </a:rPr>
              <a:t>人教版七年级·上册</a:t>
            </a:r>
            <a:endParaRPr/>
          </a:p>
        </p:txBody>
      </p:sp>
      <p:sp>
        <p:nvSpPr>
          <p:cNvPr id="63" name="el-1785511395812-5"/>
          <p:cNvSpPr txBox="1"/>
          <p:nvPr/>
        </p:nvSpPr>
        <p:spPr>
          <a:xfrm>
            <a:off x="1632496" y="4900613"/>
            <a:ext cx="47967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013">
              <a:lnSpc>
                <a:spcPct val="100000"/>
              </a:lnSpc>
            </a:pPr>
            <a:r>
              <a:rPr sz="780">
                <a:solidFill>
                  <a:srgbClr val="7A5A36"/>
                </a:solidFill>
                <a:latin typeface="Segoe UI"/>
                <a:ea typeface="Segoe UI"/>
                <a:cs typeface="Segoe UI"/>
              </a:rPr>
              <a:t>第六章</a:t>
            </a:r>
            <a:endParaRPr/>
          </a:p>
        </p:txBody>
      </p:sp>
      <p:sp>
        <p:nvSpPr>
          <p:cNvPr id="64" name="el-1785511395816-8"/>
          <p:cNvSpPr txBox="1"/>
          <p:nvPr/>
        </p:nvSpPr>
        <p:spPr>
          <a:xfrm>
            <a:off x="8466013" y="4910138"/>
            <a:ext cx="32794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5A36"/>
                </a:solidFill>
                <a:latin typeface="Segoe UI"/>
                <a:ea typeface="Segoe UI"/>
                <a:cs typeface="Segoe UI"/>
              </a:rPr>
              <a:t>6 / 12</a:t>
            </a:r>
            <a:endParaRPr/>
          </a:p>
        </p:txBody>
      </p:sp>
      <p:sp>
        <p:nvSpPr>
          <p:cNvPr id="65" name="el-1785511398090-60"/>
          <p:cNvSpPr/>
          <p:nvPr/>
        </p:nvSpPr>
        <p:spPr>
          <a:xfrm>
            <a:off x="3145110" y="452438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750" y="97500"/>
                </a:moveTo>
                <a:lnTo>
                  <a:pt x="48750" y="97500"/>
                </a:lnTo>
                <a:cubicBezTo>
                  <a:pt x="57650" y="97367"/>
                  <a:pt x="65783" y="95217"/>
                  <a:pt x="73150" y="91050"/>
                </a:cubicBezTo>
                <a:lnTo>
                  <a:pt x="73150" y="91050"/>
                </a:lnTo>
                <a:lnTo>
                  <a:pt x="73150" y="91050"/>
                </a:lnTo>
                <a:cubicBezTo>
                  <a:pt x="80483" y="86717"/>
                  <a:pt x="86450" y="80750"/>
                  <a:pt x="91050" y="73150"/>
                </a:cubicBezTo>
                <a:lnTo>
                  <a:pt x="91050" y="73150"/>
                </a:lnTo>
                <a:cubicBezTo>
                  <a:pt x="95350" y="65383"/>
                  <a:pt x="97500" y="57250"/>
                  <a:pt x="97500" y="48750"/>
                </a:cubicBezTo>
                <a:lnTo>
                  <a:pt x="97500" y="48750"/>
                </a:lnTo>
                <a:cubicBezTo>
                  <a:pt x="97500" y="40250"/>
                  <a:pt x="95350" y="32133"/>
                  <a:pt x="91050" y="24400"/>
                </a:cubicBezTo>
                <a:lnTo>
                  <a:pt x="91050" y="24400"/>
                </a:lnTo>
                <a:cubicBezTo>
                  <a:pt x="86450" y="16767"/>
                  <a:pt x="80483" y="10783"/>
                  <a:pt x="73150" y="6450"/>
                </a:cubicBezTo>
                <a:lnTo>
                  <a:pt x="73150" y="6450"/>
                </a:lnTo>
                <a:cubicBezTo>
                  <a:pt x="65783" y="2283"/>
                  <a:pt x="57650" y="133"/>
                  <a:pt x="48750" y="0"/>
                </a:cubicBezTo>
                <a:lnTo>
                  <a:pt x="48750" y="0"/>
                </a:lnTo>
                <a:cubicBezTo>
                  <a:pt x="39850" y="133"/>
                  <a:pt x="31733" y="2283"/>
                  <a:pt x="24400" y="6450"/>
                </a:cubicBezTo>
                <a:lnTo>
                  <a:pt x="24400" y="6450"/>
                </a:lnTo>
                <a:cubicBezTo>
                  <a:pt x="17033" y="10783"/>
                  <a:pt x="11050" y="16767"/>
                  <a:pt x="6450" y="24400"/>
                </a:cubicBezTo>
                <a:lnTo>
                  <a:pt x="6450" y="24400"/>
                </a:lnTo>
                <a:cubicBezTo>
                  <a:pt x="2150" y="32133"/>
                  <a:pt x="0" y="40250"/>
                  <a:pt x="0" y="48750"/>
                </a:cubicBezTo>
                <a:lnTo>
                  <a:pt x="0" y="48750"/>
                </a:lnTo>
                <a:cubicBezTo>
                  <a:pt x="0" y="57250"/>
                  <a:pt x="2150" y="65383"/>
                  <a:pt x="6450" y="73150"/>
                </a:cubicBezTo>
                <a:lnTo>
                  <a:pt x="6450" y="73150"/>
                </a:lnTo>
                <a:cubicBezTo>
                  <a:pt x="11050" y="80750"/>
                  <a:pt x="17033" y="86717"/>
                  <a:pt x="24400" y="91050"/>
                </a:cubicBezTo>
                <a:lnTo>
                  <a:pt x="24400" y="91050"/>
                </a:lnTo>
                <a:cubicBezTo>
                  <a:pt x="31733" y="95217"/>
                  <a:pt x="39850" y="97367"/>
                  <a:pt x="48750" y="97500"/>
                </a:cubicBezTo>
                <a:lnTo>
                  <a:pt x="48750" y="97500"/>
                </a:lnTo>
                <a:moveTo>
                  <a:pt x="48750" y="30450"/>
                </a:moveTo>
                <a:lnTo>
                  <a:pt x="48750" y="30450"/>
                </a:lnTo>
                <a:cubicBezTo>
                  <a:pt x="52050" y="30450"/>
                  <a:pt x="55100" y="31283"/>
                  <a:pt x="57900" y="32950"/>
                </a:cubicBezTo>
                <a:lnTo>
                  <a:pt x="57900" y="32950"/>
                </a:lnTo>
                <a:lnTo>
                  <a:pt x="57900" y="32950"/>
                </a:lnTo>
                <a:cubicBezTo>
                  <a:pt x="60700" y="34583"/>
                  <a:pt x="62917" y="36800"/>
                  <a:pt x="64550" y="39600"/>
                </a:cubicBezTo>
                <a:lnTo>
                  <a:pt x="64550" y="39600"/>
                </a:lnTo>
                <a:cubicBezTo>
                  <a:pt x="66217" y="42533"/>
                  <a:pt x="67050" y="45583"/>
                  <a:pt x="67050" y="48750"/>
                </a:cubicBezTo>
                <a:lnTo>
                  <a:pt x="67050" y="48750"/>
                </a:lnTo>
                <a:cubicBezTo>
                  <a:pt x="67050" y="51917"/>
                  <a:pt x="66217" y="54967"/>
                  <a:pt x="64550" y="57900"/>
                </a:cubicBezTo>
                <a:lnTo>
                  <a:pt x="64550" y="57900"/>
                </a:lnTo>
                <a:cubicBezTo>
                  <a:pt x="62917" y="60700"/>
                  <a:pt x="60700" y="62917"/>
                  <a:pt x="57900" y="64550"/>
                </a:cubicBezTo>
                <a:lnTo>
                  <a:pt x="57900" y="64550"/>
                </a:lnTo>
                <a:cubicBezTo>
                  <a:pt x="55100" y="66217"/>
                  <a:pt x="52050" y="67050"/>
                  <a:pt x="48750" y="67050"/>
                </a:cubicBezTo>
                <a:lnTo>
                  <a:pt x="48750" y="67050"/>
                </a:lnTo>
                <a:cubicBezTo>
                  <a:pt x="45450" y="67050"/>
                  <a:pt x="42400" y="66217"/>
                  <a:pt x="39600" y="64550"/>
                </a:cubicBezTo>
                <a:lnTo>
                  <a:pt x="39600" y="64550"/>
                </a:lnTo>
                <a:cubicBezTo>
                  <a:pt x="36800" y="62917"/>
                  <a:pt x="34583" y="60700"/>
                  <a:pt x="32950" y="57900"/>
                </a:cubicBezTo>
                <a:lnTo>
                  <a:pt x="32950" y="57900"/>
                </a:lnTo>
                <a:cubicBezTo>
                  <a:pt x="31283" y="54967"/>
                  <a:pt x="30450" y="51917"/>
                  <a:pt x="30450" y="48750"/>
                </a:cubicBezTo>
                <a:lnTo>
                  <a:pt x="30450" y="48750"/>
                </a:lnTo>
                <a:cubicBezTo>
                  <a:pt x="30450" y="45583"/>
                  <a:pt x="31283" y="42533"/>
                  <a:pt x="32950" y="39600"/>
                </a:cubicBezTo>
                <a:lnTo>
                  <a:pt x="32950" y="39600"/>
                </a:lnTo>
                <a:cubicBezTo>
                  <a:pt x="34583" y="36800"/>
                  <a:pt x="36800" y="34583"/>
                  <a:pt x="39600" y="32950"/>
                </a:cubicBezTo>
                <a:lnTo>
                  <a:pt x="39600" y="32950"/>
                </a:lnTo>
                <a:cubicBezTo>
                  <a:pt x="42400" y="31283"/>
                  <a:pt x="45450" y="30450"/>
                  <a:pt x="48750" y="30450"/>
                </a:cubicBezTo>
                <a:lnTo>
                  <a:pt x="48750" y="30450"/>
                </a:lnTo>
              </a:path>
            </a:pathLst>
          </a:custGeom>
          <a:solidFill>
            <a:srgbClr val="4A6A8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6" name="el-1785511395817-9"/>
          <p:cNvCxnSpPr/>
          <p:nvPr/>
        </p:nvCxnSpPr>
        <p:spPr>
          <a:xfrm>
            <a:off x="3450431" y="789384"/>
            <a:ext cx="2243138" cy="914"/>
          </a:xfrm>
          <a:prstGeom prst="line">
            <a:avLst/>
          </a:prstGeom>
          <a:ln w="21431" cap="flat">
            <a:solidFill>
              <a:srgbClr val="4A6A8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el-1785511398092-61"/>
          <p:cNvSpPr/>
          <p:nvPr/>
        </p:nvSpPr>
        <p:spPr>
          <a:xfrm>
            <a:off x="5813152" y="453163"/>
            <a:ext cx="185738" cy="184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750" y="789"/>
                </a:moveTo>
                <a:lnTo>
                  <a:pt x="44750" y="789"/>
                </a:lnTo>
                <a:cubicBezTo>
                  <a:pt x="47417" y="-263"/>
                  <a:pt x="50150" y="-263"/>
                  <a:pt x="52950" y="789"/>
                </a:cubicBezTo>
                <a:lnTo>
                  <a:pt x="52950" y="789"/>
                </a:lnTo>
                <a:lnTo>
                  <a:pt x="89500" y="14421"/>
                </a:lnTo>
                <a:cubicBezTo>
                  <a:pt x="91900" y="15509"/>
                  <a:pt x="93800" y="17123"/>
                  <a:pt x="95200" y="19263"/>
                </a:cubicBezTo>
                <a:lnTo>
                  <a:pt x="95200" y="19263"/>
                </a:lnTo>
                <a:cubicBezTo>
                  <a:pt x="96733" y="21404"/>
                  <a:pt x="97500" y="23877"/>
                  <a:pt x="97500" y="26684"/>
                </a:cubicBezTo>
                <a:lnTo>
                  <a:pt x="97500" y="26684"/>
                </a:lnTo>
                <a:lnTo>
                  <a:pt x="97500" y="75158"/>
                </a:lnTo>
                <a:cubicBezTo>
                  <a:pt x="97500" y="77965"/>
                  <a:pt x="96733" y="80439"/>
                  <a:pt x="95200" y="82579"/>
                </a:cubicBezTo>
                <a:lnTo>
                  <a:pt x="95200" y="82579"/>
                </a:lnTo>
                <a:cubicBezTo>
                  <a:pt x="93800" y="84719"/>
                  <a:pt x="91900" y="86333"/>
                  <a:pt x="89500" y="87421"/>
                </a:cubicBezTo>
                <a:lnTo>
                  <a:pt x="89500" y="87421"/>
                </a:lnTo>
                <a:lnTo>
                  <a:pt x="52950" y="101053"/>
                </a:lnTo>
                <a:cubicBezTo>
                  <a:pt x="50150" y="102105"/>
                  <a:pt x="47350" y="102105"/>
                  <a:pt x="44550" y="101053"/>
                </a:cubicBezTo>
                <a:lnTo>
                  <a:pt x="44550" y="101053"/>
                </a:lnTo>
                <a:lnTo>
                  <a:pt x="8000" y="87421"/>
                </a:lnTo>
                <a:cubicBezTo>
                  <a:pt x="5600" y="86474"/>
                  <a:pt x="3700" y="84860"/>
                  <a:pt x="2300" y="82579"/>
                </a:cubicBezTo>
                <a:lnTo>
                  <a:pt x="2300" y="82579"/>
                </a:lnTo>
                <a:cubicBezTo>
                  <a:pt x="767" y="80439"/>
                  <a:pt x="0" y="77965"/>
                  <a:pt x="0" y="75158"/>
                </a:cubicBezTo>
                <a:lnTo>
                  <a:pt x="0" y="75158"/>
                </a:lnTo>
                <a:lnTo>
                  <a:pt x="0" y="26684"/>
                </a:lnTo>
                <a:cubicBezTo>
                  <a:pt x="0" y="23877"/>
                  <a:pt x="767" y="21404"/>
                  <a:pt x="2300" y="19263"/>
                </a:cubicBezTo>
                <a:lnTo>
                  <a:pt x="2300" y="19263"/>
                </a:lnTo>
                <a:cubicBezTo>
                  <a:pt x="3700" y="17123"/>
                  <a:pt x="5667" y="15509"/>
                  <a:pt x="8200" y="14421"/>
                </a:cubicBezTo>
                <a:lnTo>
                  <a:pt x="8200" y="14421"/>
                </a:lnTo>
                <a:lnTo>
                  <a:pt x="44750" y="789"/>
                </a:lnTo>
                <a:moveTo>
                  <a:pt x="48750" y="12842"/>
                </a:moveTo>
                <a:lnTo>
                  <a:pt x="48750" y="12842"/>
                </a:lnTo>
                <a:lnTo>
                  <a:pt x="15600" y="25263"/>
                </a:lnTo>
                <a:lnTo>
                  <a:pt x="48750" y="37684"/>
                </a:lnTo>
                <a:lnTo>
                  <a:pt x="81900" y="25263"/>
                </a:lnTo>
                <a:lnTo>
                  <a:pt x="48750" y="12842"/>
                </a:lnTo>
                <a:moveTo>
                  <a:pt x="54850" y="86789"/>
                </a:moveTo>
                <a:lnTo>
                  <a:pt x="54850" y="86789"/>
                </a:lnTo>
                <a:lnTo>
                  <a:pt x="85300" y="75368"/>
                </a:lnTo>
                <a:lnTo>
                  <a:pt x="85300" y="37684"/>
                </a:lnTo>
                <a:lnTo>
                  <a:pt x="54850" y="49105"/>
                </a:lnTo>
                <a:lnTo>
                  <a:pt x="54850" y="86789"/>
                </a:lnTo>
              </a:path>
            </a:pathLst>
          </a:custGeom>
          <a:solidFill>
            <a:srgbClr val="4A6A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el-1785511395814-7"/>
          <p:cNvSpPr txBox="1"/>
          <p:nvPr/>
        </p:nvSpPr>
        <p:spPr>
          <a:xfrm>
            <a:off x="3500438" y="342900"/>
            <a:ext cx="2143125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910" spc="225">
                <a:solidFill>
                  <a:srgbClr val="2D3A4A"/>
                </a:solidFill>
                <a:latin typeface="Segoe UI"/>
                <a:ea typeface="Segoe UI"/>
                <a:cs typeface="Segoe UI"/>
              </a:rPr>
              <a:t>点、线、面、体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01429-3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01431-35"/>
          <p:cNvSpPr/>
          <p:nvPr/>
        </p:nvSpPr>
        <p:spPr>
          <a:xfrm>
            <a:off x="8643938" y="0"/>
            <a:ext cx="142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5000">
                <a:srgbClr val="B8A58A">
                  <a:alpha val="0"/>
                </a:srgbClr>
              </a:gs>
              <a:gs pos="25000">
                <a:srgbClr val="B8A58A">
                  <a:alpha val="30000"/>
                </a:srgbClr>
              </a:gs>
              <a:gs pos="75000">
                <a:srgbClr val="B8A58A">
                  <a:alpha val="30000"/>
                </a:srgbClr>
              </a:gs>
              <a:gs pos="95000">
                <a:srgbClr val="B8A58A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398190-2"/>
          <p:cNvSpPr/>
          <p:nvPr/>
        </p:nvSpPr>
        <p:spPr>
          <a:xfrm>
            <a:off x="3000375" y="1000125"/>
            <a:ext cx="3143250" cy="3143250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826446">
                <a:alpha val="1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511398194-3"/>
          <p:cNvSpPr/>
          <p:nvPr/>
        </p:nvSpPr>
        <p:spPr>
          <a:xfrm>
            <a:off x="3500438" y="1500188"/>
            <a:ext cx="2143125" cy="2143125"/>
          </a:xfrm>
          <a:prstGeom prst="ellipse">
            <a:avLst/>
          </a:prstGeom>
          <a:solidFill>
            <a:srgbClr val="000000">
              <a:alpha val="0"/>
            </a:srgbClr>
          </a:solidFill>
          <a:ln w="7144" algn="in">
            <a:solidFill>
              <a:srgbClr val="826446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5511398186-1"/>
          <p:cNvSpPr txBox="1"/>
          <p:nvPr/>
        </p:nvSpPr>
        <p:spPr>
          <a:xfrm>
            <a:off x="3550444" y="1750219"/>
            <a:ext cx="2757488" cy="1643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50" spc="675">
                <a:solidFill>
                  <a:srgbClr val="A08264">
                    <a:alpha val="8000"/>
                  </a:srgbClr>
                </a:solidFill>
                <a:latin typeface="Times New Roman"/>
                <a:ea typeface="Times New Roman"/>
                <a:cs typeface="Times New Roman"/>
              </a:rPr>
              <a:t>6.2</a:t>
            </a:r>
            <a:endParaRPr/>
          </a:p>
        </p:txBody>
      </p:sp>
      <p:sp>
        <p:nvSpPr>
          <p:cNvPr id="7" name="el-1785511398204-7"/>
          <p:cNvSpPr/>
          <p:nvPr/>
        </p:nvSpPr>
        <p:spPr>
          <a:xfrm>
            <a:off x="4071938" y="2443386"/>
            <a:ext cx="10001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8A58A">
                  <a:alpha val="0"/>
                </a:srgbClr>
              </a:gs>
              <a:gs pos="50000">
                <a:srgbClr val="B8A58A">
                  <a:alpha val="70000"/>
                </a:srgbClr>
              </a:gs>
              <a:gs pos="100000">
                <a:srgbClr val="B8A58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398202-6"/>
          <p:cNvSpPr/>
          <p:nvPr/>
        </p:nvSpPr>
        <p:spPr>
          <a:xfrm>
            <a:off x="2871788" y="2657698"/>
            <a:ext cx="3400425" cy="392906"/>
          </a:xfrm>
          <a:prstGeom prst="roundRect">
            <a:avLst>
              <a:gd name="adj" fmla="val 50000"/>
            </a:avLst>
          </a:prstGeom>
          <a:solidFill>
            <a:srgbClr val="F5EFE6">
              <a:alpha val="60000"/>
            </a:srgbClr>
          </a:solidFill>
          <a:ln>
            <a:noFill/>
          </a:ln>
          <a:effectLst>
            <a:outerShdw blurRad="71438" dist="7144" dir="5400000" sx="100000" sy="100000" kx="0" ky="0" algn="ctr">
              <a:srgbClr val="785A3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9" name="el-1785511398211-8"/>
          <p:cNvCxnSpPr/>
          <p:nvPr/>
        </p:nvCxnSpPr>
        <p:spPr>
          <a:xfrm>
            <a:off x="3884414" y="3448273"/>
            <a:ext cx="200025" cy="914"/>
          </a:xfrm>
          <a:prstGeom prst="line">
            <a:avLst/>
          </a:prstGeom>
          <a:ln w="9525" cap="flat">
            <a:solidFill>
              <a:srgbClr val="C8B9A6">
                <a:alpha val="5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511399324-51"/>
          <p:cNvSpPr/>
          <p:nvPr/>
        </p:nvSpPr>
        <p:spPr>
          <a:xfrm>
            <a:off x="4191595" y="3405411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A58A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99900-52"/>
          <p:cNvSpPr/>
          <p:nvPr/>
        </p:nvSpPr>
        <p:spPr>
          <a:xfrm>
            <a:off x="4866606" y="3405411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A58A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511398212-9"/>
          <p:cNvCxnSpPr/>
          <p:nvPr/>
        </p:nvCxnSpPr>
        <p:spPr>
          <a:xfrm>
            <a:off x="5059487" y="3448273"/>
            <a:ext cx="200025" cy="914"/>
          </a:xfrm>
          <a:prstGeom prst="line">
            <a:avLst/>
          </a:prstGeom>
          <a:ln w="9525" cap="flat">
            <a:solidFill>
              <a:srgbClr val="C8B9A6">
                <a:alpha val="5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1398198-4"/>
          <p:cNvSpPr txBox="1"/>
          <p:nvPr/>
        </p:nvSpPr>
        <p:spPr>
          <a:xfrm>
            <a:off x="1488579" y="1626171"/>
            <a:ext cx="6166842" cy="617190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644628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4050" spc="450">
                <a:solidFill>
                  <a:srgbClr val="3D2C1B"/>
                </a:solidFill>
                <a:latin typeface="Times New Roman"/>
                <a:ea typeface="Times New Roman"/>
                <a:cs typeface="Times New Roman"/>
              </a:rPr>
              <a:t>6.2 直线、射线、线段</a:t>
            </a:r>
            <a:endParaRPr/>
          </a:p>
        </p:txBody>
      </p:sp>
      <p:sp>
        <p:nvSpPr>
          <p:cNvPr id="14" name="el-1785511398199-5"/>
          <p:cNvSpPr txBox="1"/>
          <p:nvPr/>
        </p:nvSpPr>
        <p:spPr>
          <a:xfrm>
            <a:off x="2978944" y="2714848"/>
            <a:ext cx="3186113" cy="278606"/>
          </a:xfrm>
          <a:prstGeom prst="rect">
            <a:avLst/>
          </a:prstGeom>
          <a:noFill/>
          <a:ln>
            <a:noFill/>
          </a:ln>
          <a:effectLst>
            <a:outerShdw blurRad="71438" dist="7144" dir="5400000" sx="100000" sy="100000" kx="0" ky="0" algn="ctr">
              <a:srgbClr val="785A3C">
                <a:alpha val="6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225">
                <a:solidFill>
                  <a:srgbClr val="6B5A48"/>
                </a:solidFill>
                <a:latin typeface="PingFang SC"/>
                <a:ea typeface="PingFang SC"/>
                <a:cs typeface="PingFang SC"/>
              </a:rPr>
              <a:t>从“拉直”的绳子到直线的公理</a:t>
            </a:r>
            <a:endParaRPr/>
          </a:p>
        </p:txBody>
      </p:sp>
      <p:sp>
        <p:nvSpPr>
          <p:cNvPr id="15" name="el-1785511398213-10"/>
          <p:cNvSpPr txBox="1"/>
          <p:nvPr/>
        </p:nvSpPr>
        <p:spPr>
          <a:xfrm>
            <a:off x="4330898" y="3379217"/>
            <a:ext cx="482129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113">
                <a:solidFill>
                  <a:srgbClr val="9A846B">
                    <a:alpha val="55000"/>
                  </a:srgbClr>
                </a:solidFill>
                <a:latin typeface="Segoe UI"/>
                <a:ea typeface="Segoe UI"/>
                <a:cs typeface="Segoe UI"/>
              </a:rPr>
              <a:t>直 · 曲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01892-3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00859-50"/>
          <p:cNvSpPr/>
          <p:nvPr/>
        </p:nvSpPr>
        <p:spPr>
          <a:xfrm rot="-900000">
            <a:off x="8380843" y="4128628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1600"/>
                </a:moveTo>
                <a:lnTo>
                  <a:pt x="0" y="91600"/>
                </a:lnTo>
                <a:cubicBezTo>
                  <a:pt x="267" y="93941"/>
                  <a:pt x="1311" y="95963"/>
                  <a:pt x="3133" y="97667"/>
                </a:cubicBezTo>
                <a:lnTo>
                  <a:pt x="3133" y="97667"/>
                </a:lnTo>
                <a:lnTo>
                  <a:pt x="3133" y="97667"/>
                </a:lnTo>
                <a:cubicBezTo>
                  <a:pt x="4822" y="99222"/>
                  <a:pt x="6904" y="100000"/>
                  <a:pt x="9378" y="100000"/>
                </a:cubicBezTo>
                <a:lnTo>
                  <a:pt x="9378" y="100000"/>
                </a:lnTo>
                <a:lnTo>
                  <a:pt x="28133" y="100000"/>
                </a:lnTo>
                <a:lnTo>
                  <a:pt x="90622" y="100000"/>
                </a:lnTo>
                <a:cubicBezTo>
                  <a:pt x="93230" y="99867"/>
                  <a:pt x="95444" y="98956"/>
                  <a:pt x="97267" y="97267"/>
                </a:cubicBezTo>
                <a:lnTo>
                  <a:pt x="97267" y="97267"/>
                </a:lnTo>
                <a:cubicBezTo>
                  <a:pt x="98956" y="95444"/>
                  <a:pt x="99867" y="93230"/>
                  <a:pt x="100000" y="90622"/>
                </a:cubicBezTo>
                <a:lnTo>
                  <a:pt x="100000" y="90622"/>
                </a:lnTo>
                <a:lnTo>
                  <a:pt x="100000" y="71867"/>
                </a:lnTo>
                <a:cubicBezTo>
                  <a:pt x="99867" y="69274"/>
                  <a:pt x="98956" y="67067"/>
                  <a:pt x="97267" y="65244"/>
                </a:cubicBezTo>
                <a:lnTo>
                  <a:pt x="97267" y="65244"/>
                </a:lnTo>
                <a:cubicBezTo>
                  <a:pt x="95444" y="63541"/>
                  <a:pt x="93230" y="62630"/>
                  <a:pt x="90622" y="62511"/>
                </a:cubicBezTo>
                <a:lnTo>
                  <a:pt x="90622" y="62511"/>
                </a:lnTo>
                <a:lnTo>
                  <a:pt x="81244" y="62511"/>
                </a:lnTo>
                <a:lnTo>
                  <a:pt x="81244" y="78133"/>
                </a:lnTo>
                <a:cubicBezTo>
                  <a:pt x="81111" y="80074"/>
                  <a:pt x="80074" y="81111"/>
                  <a:pt x="78133" y="81244"/>
                </a:cubicBezTo>
                <a:lnTo>
                  <a:pt x="78133" y="81244"/>
                </a:lnTo>
                <a:cubicBezTo>
                  <a:pt x="76178" y="81111"/>
                  <a:pt x="75133" y="80074"/>
                  <a:pt x="75000" y="78133"/>
                </a:cubicBezTo>
                <a:lnTo>
                  <a:pt x="75000" y="78133"/>
                </a:lnTo>
                <a:lnTo>
                  <a:pt x="75000" y="62511"/>
                </a:lnTo>
                <a:lnTo>
                  <a:pt x="62511" y="62511"/>
                </a:lnTo>
                <a:lnTo>
                  <a:pt x="62511" y="78133"/>
                </a:lnTo>
                <a:cubicBezTo>
                  <a:pt x="62378" y="80074"/>
                  <a:pt x="61333" y="81111"/>
                  <a:pt x="59378" y="81244"/>
                </a:cubicBezTo>
                <a:lnTo>
                  <a:pt x="59378" y="81244"/>
                </a:lnTo>
                <a:cubicBezTo>
                  <a:pt x="57422" y="81111"/>
                  <a:pt x="56378" y="80074"/>
                  <a:pt x="56244" y="78133"/>
                </a:cubicBezTo>
                <a:lnTo>
                  <a:pt x="56244" y="78133"/>
                </a:lnTo>
                <a:lnTo>
                  <a:pt x="56244" y="62511"/>
                </a:lnTo>
                <a:lnTo>
                  <a:pt x="43756" y="62511"/>
                </a:lnTo>
                <a:lnTo>
                  <a:pt x="43756" y="78133"/>
                </a:lnTo>
                <a:cubicBezTo>
                  <a:pt x="43622" y="80074"/>
                  <a:pt x="42578" y="81111"/>
                  <a:pt x="40622" y="81244"/>
                </a:cubicBezTo>
                <a:lnTo>
                  <a:pt x="40622" y="81244"/>
                </a:lnTo>
                <a:cubicBezTo>
                  <a:pt x="38667" y="81111"/>
                  <a:pt x="37630" y="80074"/>
                  <a:pt x="37511" y="78133"/>
                </a:cubicBezTo>
                <a:lnTo>
                  <a:pt x="37511" y="78133"/>
                </a:lnTo>
                <a:lnTo>
                  <a:pt x="37511" y="62511"/>
                </a:lnTo>
                <a:lnTo>
                  <a:pt x="21867" y="62511"/>
                </a:lnTo>
                <a:cubicBezTo>
                  <a:pt x="19926" y="62378"/>
                  <a:pt x="18889" y="61333"/>
                  <a:pt x="18756" y="59378"/>
                </a:cubicBezTo>
                <a:lnTo>
                  <a:pt x="18756" y="59378"/>
                </a:lnTo>
                <a:cubicBezTo>
                  <a:pt x="18889" y="57422"/>
                  <a:pt x="19926" y="56378"/>
                  <a:pt x="21867" y="56244"/>
                </a:cubicBezTo>
                <a:lnTo>
                  <a:pt x="21867" y="56244"/>
                </a:lnTo>
                <a:lnTo>
                  <a:pt x="37511" y="56244"/>
                </a:lnTo>
                <a:lnTo>
                  <a:pt x="37511" y="43756"/>
                </a:lnTo>
                <a:lnTo>
                  <a:pt x="21867" y="43756"/>
                </a:lnTo>
                <a:cubicBezTo>
                  <a:pt x="19926" y="43622"/>
                  <a:pt x="18889" y="42578"/>
                  <a:pt x="18756" y="40622"/>
                </a:cubicBezTo>
                <a:lnTo>
                  <a:pt x="18756" y="40622"/>
                </a:lnTo>
                <a:cubicBezTo>
                  <a:pt x="18889" y="38667"/>
                  <a:pt x="19926" y="37630"/>
                  <a:pt x="21867" y="37511"/>
                </a:cubicBezTo>
                <a:lnTo>
                  <a:pt x="21867" y="37511"/>
                </a:lnTo>
                <a:lnTo>
                  <a:pt x="37511" y="37511"/>
                </a:lnTo>
                <a:lnTo>
                  <a:pt x="37511" y="25000"/>
                </a:lnTo>
                <a:lnTo>
                  <a:pt x="21867" y="25000"/>
                </a:lnTo>
                <a:cubicBezTo>
                  <a:pt x="19926" y="24867"/>
                  <a:pt x="18889" y="23822"/>
                  <a:pt x="18756" y="21867"/>
                </a:cubicBezTo>
                <a:lnTo>
                  <a:pt x="18756" y="21867"/>
                </a:lnTo>
                <a:cubicBezTo>
                  <a:pt x="18889" y="19926"/>
                  <a:pt x="19926" y="18889"/>
                  <a:pt x="21867" y="18756"/>
                </a:cubicBezTo>
                <a:lnTo>
                  <a:pt x="21867" y="18756"/>
                </a:lnTo>
                <a:lnTo>
                  <a:pt x="37511" y="18756"/>
                </a:lnTo>
                <a:lnTo>
                  <a:pt x="37511" y="9378"/>
                </a:lnTo>
                <a:cubicBezTo>
                  <a:pt x="37378" y="6770"/>
                  <a:pt x="36459" y="4556"/>
                  <a:pt x="34756" y="2733"/>
                </a:cubicBezTo>
                <a:lnTo>
                  <a:pt x="34756" y="2733"/>
                </a:lnTo>
                <a:cubicBezTo>
                  <a:pt x="32933" y="1044"/>
                  <a:pt x="30726" y="133"/>
                  <a:pt x="28133" y="0"/>
                </a:cubicBezTo>
                <a:lnTo>
                  <a:pt x="28133" y="0"/>
                </a:lnTo>
                <a:lnTo>
                  <a:pt x="9378" y="0"/>
                </a:lnTo>
                <a:cubicBezTo>
                  <a:pt x="6770" y="133"/>
                  <a:pt x="4556" y="1044"/>
                  <a:pt x="2733" y="2733"/>
                </a:cubicBezTo>
                <a:lnTo>
                  <a:pt x="2733" y="2733"/>
                </a:lnTo>
                <a:cubicBezTo>
                  <a:pt x="1044" y="4556"/>
                  <a:pt x="133" y="6770"/>
                  <a:pt x="0" y="9378"/>
                </a:cubicBezTo>
                <a:lnTo>
                  <a:pt x="0" y="9378"/>
                </a:lnTo>
                <a:lnTo>
                  <a:pt x="0" y="71867"/>
                </a:lnTo>
                <a:lnTo>
                  <a:pt x="0" y="90622"/>
                </a:lnTo>
                <a:cubicBezTo>
                  <a:pt x="0" y="91007"/>
                  <a:pt x="0" y="91333"/>
                  <a:pt x="0" y="91600"/>
                </a:cubicBezTo>
                <a:lnTo>
                  <a:pt x="0" y="91600"/>
                </a:lnTo>
                <a:cubicBezTo>
                  <a:pt x="0" y="91600"/>
                  <a:pt x="0" y="91600"/>
                  <a:pt x="0" y="91600"/>
                </a:cubicBezTo>
                <a:lnTo>
                  <a:pt x="0" y="91600"/>
                </a:lnTo>
              </a:path>
            </a:pathLst>
          </a:custGeom>
          <a:solidFill>
            <a:srgbClr val="B48C5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398779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7846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11398780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7846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1400863-52"/>
          <p:cNvSpPr/>
          <p:nvPr/>
        </p:nvSpPr>
        <p:spPr>
          <a:xfrm>
            <a:off x="401278" y="176250"/>
            <a:ext cx="154707" cy="1547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063" y="98688"/>
                </a:moveTo>
                <a:lnTo>
                  <a:pt x="35063" y="98688"/>
                </a:lnTo>
                <a:cubicBezTo>
                  <a:pt x="33021" y="100563"/>
                  <a:pt x="30729" y="101500"/>
                  <a:pt x="28188" y="101500"/>
                </a:cubicBezTo>
                <a:lnTo>
                  <a:pt x="28188" y="101500"/>
                </a:lnTo>
                <a:lnTo>
                  <a:pt x="28188" y="101500"/>
                </a:lnTo>
                <a:cubicBezTo>
                  <a:pt x="25646" y="101500"/>
                  <a:pt x="23375" y="100563"/>
                  <a:pt x="21375" y="98688"/>
                </a:cubicBezTo>
                <a:lnTo>
                  <a:pt x="21375" y="98688"/>
                </a:lnTo>
                <a:lnTo>
                  <a:pt x="2813" y="80188"/>
                </a:lnTo>
                <a:cubicBezTo>
                  <a:pt x="938" y="78146"/>
                  <a:pt x="0" y="75854"/>
                  <a:pt x="0" y="73313"/>
                </a:cubicBezTo>
                <a:lnTo>
                  <a:pt x="0" y="73313"/>
                </a:lnTo>
                <a:cubicBezTo>
                  <a:pt x="0" y="70771"/>
                  <a:pt x="938" y="68479"/>
                  <a:pt x="2813" y="66438"/>
                </a:cubicBezTo>
                <a:lnTo>
                  <a:pt x="2813" y="66438"/>
                </a:lnTo>
                <a:lnTo>
                  <a:pt x="13063" y="56188"/>
                </a:lnTo>
                <a:lnTo>
                  <a:pt x="22750" y="65875"/>
                </a:lnTo>
                <a:cubicBezTo>
                  <a:pt x="24250" y="67208"/>
                  <a:pt x="25729" y="67208"/>
                  <a:pt x="27187" y="65875"/>
                </a:cubicBezTo>
                <a:lnTo>
                  <a:pt x="27187" y="65875"/>
                </a:lnTo>
                <a:cubicBezTo>
                  <a:pt x="28396" y="64375"/>
                  <a:pt x="28396" y="62896"/>
                  <a:pt x="27187" y="61438"/>
                </a:cubicBezTo>
                <a:lnTo>
                  <a:pt x="27187" y="61438"/>
                </a:lnTo>
                <a:lnTo>
                  <a:pt x="17500" y="51750"/>
                </a:lnTo>
                <a:lnTo>
                  <a:pt x="26000" y="43313"/>
                </a:lnTo>
                <a:lnTo>
                  <a:pt x="35625" y="53000"/>
                </a:lnTo>
                <a:cubicBezTo>
                  <a:pt x="37125" y="54333"/>
                  <a:pt x="38604" y="54333"/>
                  <a:pt x="40063" y="53000"/>
                </a:cubicBezTo>
                <a:lnTo>
                  <a:pt x="40063" y="53000"/>
                </a:lnTo>
                <a:cubicBezTo>
                  <a:pt x="41438" y="51500"/>
                  <a:pt x="41438" y="50021"/>
                  <a:pt x="40063" y="48563"/>
                </a:cubicBezTo>
                <a:lnTo>
                  <a:pt x="40063" y="48563"/>
                </a:lnTo>
                <a:lnTo>
                  <a:pt x="30438" y="38875"/>
                </a:lnTo>
                <a:lnTo>
                  <a:pt x="38875" y="30438"/>
                </a:lnTo>
                <a:lnTo>
                  <a:pt x="48563" y="40063"/>
                </a:lnTo>
                <a:cubicBezTo>
                  <a:pt x="50021" y="41438"/>
                  <a:pt x="51500" y="41438"/>
                  <a:pt x="53000" y="40063"/>
                </a:cubicBezTo>
                <a:lnTo>
                  <a:pt x="53000" y="40063"/>
                </a:lnTo>
                <a:cubicBezTo>
                  <a:pt x="54333" y="38604"/>
                  <a:pt x="54333" y="37125"/>
                  <a:pt x="53000" y="35625"/>
                </a:cubicBezTo>
                <a:lnTo>
                  <a:pt x="53000" y="35625"/>
                </a:lnTo>
                <a:lnTo>
                  <a:pt x="43313" y="26000"/>
                </a:lnTo>
                <a:lnTo>
                  <a:pt x="51750" y="17500"/>
                </a:lnTo>
                <a:lnTo>
                  <a:pt x="61438" y="27187"/>
                </a:lnTo>
                <a:cubicBezTo>
                  <a:pt x="62896" y="28521"/>
                  <a:pt x="64375" y="28521"/>
                  <a:pt x="65875" y="27187"/>
                </a:cubicBezTo>
                <a:lnTo>
                  <a:pt x="65875" y="27187"/>
                </a:lnTo>
                <a:cubicBezTo>
                  <a:pt x="67208" y="25729"/>
                  <a:pt x="67208" y="24250"/>
                  <a:pt x="65875" y="22750"/>
                </a:cubicBezTo>
                <a:lnTo>
                  <a:pt x="65875" y="22750"/>
                </a:lnTo>
                <a:lnTo>
                  <a:pt x="56188" y="13063"/>
                </a:lnTo>
                <a:lnTo>
                  <a:pt x="66438" y="2813"/>
                </a:lnTo>
                <a:cubicBezTo>
                  <a:pt x="68479" y="938"/>
                  <a:pt x="70771" y="0"/>
                  <a:pt x="73313" y="0"/>
                </a:cubicBezTo>
                <a:lnTo>
                  <a:pt x="73313" y="0"/>
                </a:lnTo>
                <a:cubicBezTo>
                  <a:pt x="75854" y="0"/>
                  <a:pt x="78146" y="938"/>
                  <a:pt x="80188" y="2813"/>
                </a:cubicBezTo>
                <a:lnTo>
                  <a:pt x="80188" y="2813"/>
                </a:lnTo>
                <a:lnTo>
                  <a:pt x="98688" y="21375"/>
                </a:lnTo>
                <a:cubicBezTo>
                  <a:pt x="100563" y="23375"/>
                  <a:pt x="101500" y="25646"/>
                  <a:pt x="101500" y="28188"/>
                </a:cubicBezTo>
                <a:lnTo>
                  <a:pt x="101500" y="28188"/>
                </a:lnTo>
                <a:cubicBezTo>
                  <a:pt x="101500" y="30729"/>
                  <a:pt x="100563" y="33021"/>
                  <a:pt x="98688" y="35063"/>
                </a:cubicBezTo>
                <a:lnTo>
                  <a:pt x="98688" y="35063"/>
                </a:lnTo>
                <a:lnTo>
                  <a:pt x="35063" y="98688"/>
                </a:lnTo>
              </a:path>
            </a:pathLst>
          </a:custGeom>
          <a:solidFill>
            <a:srgbClr val="A67C4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00861-51"/>
          <p:cNvSpPr/>
          <p:nvPr/>
        </p:nvSpPr>
        <p:spPr>
          <a:xfrm>
            <a:off x="8168358" y="215205"/>
            <a:ext cx="93762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9000"/>
                </a:moveTo>
                <a:lnTo>
                  <a:pt x="96500" y="59000"/>
                </a:lnTo>
                <a:cubicBezTo>
                  <a:pt x="97767" y="57167"/>
                  <a:pt x="98400" y="5508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0333"/>
                  <a:pt x="97767" y="48208"/>
                  <a:pt x="96500" y="46375"/>
                </a:cubicBezTo>
                <a:lnTo>
                  <a:pt x="96500" y="46375"/>
                </a:lnTo>
                <a:lnTo>
                  <a:pt x="61300" y="2500"/>
                </a:lnTo>
                <a:cubicBezTo>
                  <a:pt x="59833" y="833"/>
                  <a:pt x="58167" y="0"/>
                  <a:pt x="56300" y="0"/>
                </a:cubicBezTo>
                <a:lnTo>
                  <a:pt x="56300" y="0"/>
                </a:lnTo>
                <a:cubicBezTo>
                  <a:pt x="54367" y="0"/>
                  <a:pt x="52667" y="833"/>
                  <a:pt x="51200" y="2500"/>
                </a:cubicBezTo>
                <a:lnTo>
                  <a:pt x="51200" y="2500"/>
                </a:lnTo>
                <a:cubicBezTo>
                  <a:pt x="49867" y="4333"/>
                  <a:pt x="49200" y="6417"/>
                  <a:pt x="49200" y="8750"/>
                </a:cubicBezTo>
                <a:lnTo>
                  <a:pt x="49200" y="8750"/>
                </a:lnTo>
                <a:cubicBezTo>
                  <a:pt x="49200" y="11167"/>
                  <a:pt x="49867" y="13292"/>
                  <a:pt x="51200" y="15125"/>
                </a:cubicBezTo>
                <a:lnTo>
                  <a:pt x="51200" y="15125"/>
                </a:lnTo>
                <a:lnTo>
                  <a:pt x="74500" y="44000"/>
                </a:lnTo>
                <a:lnTo>
                  <a:pt x="7000" y="44000"/>
                </a:lnTo>
                <a:cubicBezTo>
                  <a:pt x="5000" y="44000"/>
                  <a:pt x="3333" y="44792"/>
                  <a:pt x="2000" y="46375"/>
                </a:cubicBezTo>
                <a:lnTo>
                  <a:pt x="2000" y="46375"/>
                </a:lnTo>
                <a:cubicBezTo>
                  <a:pt x="667" y="48042"/>
                  <a:pt x="0" y="50167"/>
                  <a:pt x="0" y="52750"/>
                </a:cubicBezTo>
                <a:lnTo>
                  <a:pt x="0" y="52750"/>
                </a:lnTo>
                <a:cubicBezTo>
                  <a:pt x="0" y="55333"/>
                  <a:pt x="667" y="57417"/>
                  <a:pt x="2000" y="59000"/>
                </a:cubicBezTo>
                <a:lnTo>
                  <a:pt x="2000" y="59000"/>
                </a:lnTo>
                <a:cubicBezTo>
                  <a:pt x="3333" y="60667"/>
                  <a:pt x="5000" y="61500"/>
                  <a:pt x="7000" y="61500"/>
                </a:cubicBezTo>
                <a:lnTo>
                  <a:pt x="7000" y="61500"/>
                </a:lnTo>
                <a:lnTo>
                  <a:pt x="74500" y="61500"/>
                </a:lnTo>
                <a:lnTo>
                  <a:pt x="51200" y="90375"/>
                </a:lnTo>
                <a:cubicBezTo>
                  <a:pt x="49867" y="92208"/>
                  <a:pt x="49200" y="94292"/>
                  <a:pt x="49200" y="96625"/>
                </a:cubicBezTo>
                <a:lnTo>
                  <a:pt x="49200" y="96625"/>
                </a:lnTo>
                <a:cubicBezTo>
                  <a:pt x="49200" y="99042"/>
                  <a:pt x="49867" y="101167"/>
                  <a:pt x="51200" y="103000"/>
                </a:cubicBezTo>
                <a:lnTo>
                  <a:pt x="51200" y="103000"/>
                </a:lnTo>
                <a:cubicBezTo>
                  <a:pt x="52667" y="104667"/>
                  <a:pt x="54367" y="105500"/>
                  <a:pt x="56300" y="105500"/>
                </a:cubicBezTo>
                <a:lnTo>
                  <a:pt x="56300" y="105500"/>
                </a:lnTo>
                <a:cubicBezTo>
                  <a:pt x="58167" y="105500"/>
                  <a:pt x="59833" y="104667"/>
                  <a:pt x="61300" y="103000"/>
                </a:cubicBezTo>
                <a:lnTo>
                  <a:pt x="61300" y="103000"/>
                </a:lnTo>
                <a:lnTo>
                  <a:pt x="96500" y="59000"/>
                </a:lnTo>
              </a:path>
            </a:pathLst>
          </a:custGeom>
          <a:solidFill>
            <a:srgbClr val="7A5D3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511398792-5"/>
          <p:cNvCxnSpPr/>
          <p:nvPr/>
        </p:nvCxnSpPr>
        <p:spPr>
          <a:xfrm>
            <a:off x="400050" y="1435894"/>
            <a:ext cx="8343900" cy="914"/>
          </a:xfrm>
          <a:prstGeom prst="line">
            <a:avLst/>
          </a:prstGeom>
          <a:ln w="14288" cap="flat">
            <a:solidFill>
              <a:srgbClr val="B8863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511400865-53"/>
          <p:cNvSpPr/>
          <p:nvPr/>
        </p:nvSpPr>
        <p:spPr>
          <a:xfrm>
            <a:off x="400050" y="1179612"/>
            <a:ext cx="16252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76" y="69714"/>
                </a:moveTo>
                <a:lnTo>
                  <a:pt x="7176" y="69714"/>
                </a:lnTo>
                <a:cubicBezTo>
                  <a:pt x="5098" y="69714"/>
                  <a:pt x="3373" y="71333"/>
                  <a:pt x="2000" y="74571"/>
                </a:cubicBezTo>
                <a:lnTo>
                  <a:pt x="2000" y="74571"/>
                </a:lnTo>
                <a:lnTo>
                  <a:pt x="2000" y="74571"/>
                </a:lnTo>
                <a:cubicBezTo>
                  <a:pt x="667" y="77810"/>
                  <a:pt x="0" y="81952"/>
                  <a:pt x="0" y="87000"/>
                </a:cubicBezTo>
                <a:lnTo>
                  <a:pt x="0" y="87000"/>
                </a:lnTo>
                <a:cubicBezTo>
                  <a:pt x="0" y="92143"/>
                  <a:pt x="667" y="96333"/>
                  <a:pt x="2000" y="99571"/>
                </a:cubicBezTo>
                <a:lnTo>
                  <a:pt x="2000" y="99571"/>
                </a:lnTo>
                <a:cubicBezTo>
                  <a:pt x="3373" y="102810"/>
                  <a:pt x="5098" y="104429"/>
                  <a:pt x="7176" y="104429"/>
                </a:cubicBezTo>
                <a:lnTo>
                  <a:pt x="7176" y="104429"/>
                </a:lnTo>
                <a:lnTo>
                  <a:pt x="93176" y="104429"/>
                </a:lnTo>
                <a:cubicBezTo>
                  <a:pt x="95294" y="104429"/>
                  <a:pt x="97020" y="102810"/>
                  <a:pt x="98353" y="99571"/>
                </a:cubicBezTo>
                <a:lnTo>
                  <a:pt x="98353" y="99571"/>
                </a:lnTo>
                <a:cubicBezTo>
                  <a:pt x="99686" y="96333"/>
                  <a:pt x="100353" y="92143"/>
                  <a:pt x="100353" y="87000"/>
                </a:cubicBezTo>
                <a:lnTo>
                  <a:pt x="100353" y="87000"/>
                </a:lnTo>
                <a:cubicBezTo>
                  <a:pt x="100353" y="81952"/>
                  <a:pt x="99686" y="77810"/>
                  <a:pt x="98353" y="74571"/>
                </a:cubicBezTo>
                <a:lnTo>
                  <a:pt x="98353" y="74571"/>
                </a:lnTo>
                <a:cubicBezTo>
                  <a:pt x="97020" y="71333"/>
                  <a:pt x="95294" y="69714"/>
                  <a:pt x="93176" y="69714"/>
                </a:cubicBezTo>
                <a:lnTo>
                  <a:pt x="93176" y="69714"/>
                </a:lnTo>
                <a:lnTo>
                  <a:pt x="7176" y="69714"/>
                </a:lnTo>
                <a:moveTo>
                  <a:pt x="7176" y="0"/>
                </a:moveTo>
                <a:lnTo>
                  <a:pt x="7176" y="0"/>
                </a:lnTo>
                <a:cubicBezTo>
                  <a:pt x="5098" y="0"/>
                  <a:pt x="3373" y="1619"/>
                  <a:pt x="2000" y="4857"/>
                </a:cubicBezTo>
                <a:lnTo>
                  <a:pt x="2000" y="4857"/>
                </a:lnTo>
                <a:lnTo>
                  <a:pt x="2000" y="4857"/>
                </a:lnTo>
                <a:cubicBezTo>
                  <a:pt x="667" y="8190"/>
                  <a:pt x="0" y="12381"/>
                  <a:pt x="0" y="17429"/>
                </a:cubicBezTo>
                <a:lnTo>
                  <a:pt x="0" y="17429"/>
                </a:lnTo>
                <a:cubicBezTo>
                  <a:pt x="0" y="22476"/>
                  <a:pt x="667" y="26619"/>
                  <a:pt x="2000" y="29857"/>
                </a:cubicBezTo>
                <a:lnTo>
                  <a:pt x="2000" y="29857"/>
                </a:lnTo>
                <a:cubicBezTo>
                  <a:pt x="3373" y="33190"/>
                  <a:pt x="5098" y="34857"/>
                  <a:pt x="7176" y="34857"/>
                </a:cubicBezTo>
                <a:lnTo>
                  <a:pt x="7176" y="34857"/>
                </a:lnTo>
                <a:lnTo>
                  <a:pt x="93176" y="34857"/>
                </a:lnTo>
                <a:cubicBezTo>
                  <a:pt x="95294" y="34857"/>
                  <a:pt x="97020" y="33190"/>
                  <a:pt x="98353" y="29857"/>
                </a:cubicBezTo>
                <a:lnTo>
                  <a:pt x="98353" y="29857"/>
                </a:lnTo>
                <a:cubicBezTo>
                  <a:pt x="99686" y="26619"/>
                  <a:pt x="100353" y="22476"/>
                  <a:pt x="100353" y="17429"/>
                </a:cubicBezTo>
                <a:lnTo>
                  <a:pt x="100353" y="17429"/>
                </a:lnTo>
                <a:cubicBezTo>
                  <a:pt x="100353" y="12381"/>
                  <a:pt x="99686" y="8190"/>
                  <a:pt x="98353" y="4857"/>
                </a:cubicBezTo>
                <a:lnTo>
                  <a:pt x="98353" y="4857"/>
                </a:lnTo>
                <a:cubicBezTo>
                  <a:pt x="97020" y="1619"/>
                  <a:pt x="95294" y="0"/>
                  <a:pt x="93176" y="0"/>
                </a:cubicBezTo>
                <a:lnTo>
                  <a:pt x="93176" y="0"/>
                </a:lnTo>
                <a:lnTo>
                  <a:pt x="7176" y="0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398808-11"/>
          <p:cNvSpPr/>
          <p:nvPr/>
        </p:nvSpPr>
        <p:spPr>
          <a:xfrm>
            <a:off x="7478613" y="1100138"/>
            <a:ext cx="1265337" cy="228600"/>
          </a:xfrm>
          <a:prstGeom prst="roundRect">
            <a:avLst>
              <a:gd name="adj" fmla="val 50000"/>
            </a:avLst>
          </a:pr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398828-13"/>
          <p:cNvSpPr/>
          <p:nvPr/>
        </p:nvSpPr>
        <p:spPr>
          <a:xfrm>
            <a:off x="400050" y="1585913"/>
            <a:ext cx="4086225" cy="9001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552" y="0"/>
                </a:lnTo>
                <a:lnTo>
                  <a:pt x="97793" y="53"/>
                </a:lnTo>
                <a:lnTo>
                  <a:pt x="98030" y="211"/>
                </a:lnTo>
                <a:lnTo>
                  <a:pt x="98263" y="474"/>
                </a:lnTo>
                <a:lnTo>
                  <a:pt x="98490" y="842"/>
                </a:lnTo>
                <a:lnTo>
                  <a:pt x="98706" y="1305"/>
                </a:lnTo>
                <a:lnTo>
                  <a:pt x="98911" y="1863"/>
                </a:lnTo>
                <a:lnTo>
                  <a:pt x="99105" y="2505"/>
                </a:lnTo>
                <a:lnTo>
                  <a:pt x="99282" y="3242"/>
                </a:lnTo>
                <a:lnTo>
                  <a:pt x="99445" y="4042"/>
                </a:lnTo>
                <a:lnTo>
                  <a:pt x="99587" y="4916"/>
                </a:lnTo>
                <a:lnTo>
                  <a:pt x="99711" y="5842"/>
                </a:lnTo>
                <a:lnTo>
                  <a:pt x="99814" y="6821"/>
                </a:lnTo>
                <a:lnTo>
                  <a:pt x="99895" y="7842"/>
                </a:lnTo>
                <a:lnTo>
                  <a:pt x="99953" y="8895"/>
                </a:lnTo>
                <a:lnTo>
                  <a:pt x="99988" y="9968"/>
                </a:lnTo>
                <a:lnTo>
                  <a:pt x="100000" y="11053"/>
                </a:lnTo>
                <a:lnTo>
                  <a:pt x="100000" y="88947"/>
                </a:lnTo>
                <a:lnTo>
                  <a:pt x="99988" y="90032"/>
                </a:lnTo>
                <a:lnTo>
                  <a:pt x="99953" y="91105"/>
                </a:lnTo>
                <a:lnTo>
                  <a:pt x="99895" y="92158"/>
                </a:lnTo>
                <a:lnTo>
                  <a:pt x="99814" y="93179"/>
                </a:lnTo>
                <a:lnTo>
                  <a:pt x="99711" y="94158"/>
                </a:lnTo>
                <a:lnTo>
                  <a:pt x="99587" y="95084"/>
                </a:lnTo>
                <a:lnTo>
                  <a:pt x="99445" y="95958"/>
                </a:lnTo>
                <a:lnTo>
                  <a:pt x="99282" y="96758"/>
                </a:lnTo>
                <a:lnTo>
                  <a:pt x="99105" y="97495"/>
                </a:lnTo>
                <a:lnTo>
                  <a:pt x="98911" y="98137"/>
                </a:lnTo>
                <a:lnTo>
                  <a:pt x="98706" y="98695"/>
                </a:lnTo>
                <a:lnTo>
                  <a:pt x="98490" y="99158"/>
                </a:lnTo>
                <a:lnTo>
                  <a:pt x="98263" y="99526"/>
                </a:lnTo>
                <a:lnTo>
                  <a:pt x="98030" y="99789"/>
                </a:lnTo>
                <a:lnTo>
                  <a:pt x="97793" y="99947"/>
                </a:lnTo>
                <a:lnTo>
                  <a:pt x="97552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B53B2C">
              <a:alpha val="7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398840-18"/>
          <p:cNvSpPr/>
          <p:nvPr/>
        </p:nvSpPr>
        <p:spPr>
          <a:xfrm>
            <a:off x="400050" y="1585913"/>
            <a:ext cx="4086225" cy="9001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42863" algn="in">
            <a:solidFill>
              <a:srgbClr val="B53B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511400873-58"/>
          <p:cNvSpPr/>
          <p:nvPr/>
        </p:nvSpPr>
        <p:spPr>
          <a:xfrm>
            <a:off x="614363" y="1715872"/>
            <a:ext cx="128588" cy="12867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429" y="6071"/>
                </a:moveTo>
                <a:lnTo>
                  <a:pt x="90429" y="6071"/>
                </a:lnTo>
                <a:cubicBezTo>
                  <a:pt x="90286" y="3452"/>
                  <a:pt x="89024" y="1571"/>
                  <a:pt x="86643" y="429"/>
                </a:cubicBezTo>
                <a:lnTo>
                  <a:pt x="86643" y="429"/>
                </a:lnTo>
                <a:cubicBezTo>
                  <a:pt x="84262" y="-429"/>
                  <a:pt x="82071" y="24"/>
                  <a:pt x="80071" y="1786"/>
                </a:cubicBezTo>
                <a:lnTo>
                  <a:pt x="80071" y="1786"/>
                </a:lnTo>
                <a:lnTo>
                  <a:pt x="71929" y="10071"/>
                </a:lnTo>
                <a:cubicBezTo>
                  <a:pt x="67310" y="14595"/>
                  <a:pt x="62095" y="18095"/>
                  <a:pt x="56286" y="20571"/>
                </a:cubicBezTo>
                <a:lnTo>
                  <a:pt x="56286" y="20571"/>
                </a:lnTo>
                <a:cubicBezTo>
                  <a:pt x="50381" y="22952"/>
                  <a:pt x="44238" y="24143"/>
                  <a:pt x="37857" y="24143"/>
                </a:cubicBezTo>
                <a:lnTo>
                  <a:pt x="37857" y="24143"/>
                </a:lnTo>
                <a:lnTo>
                  <a:pt x="36143" y="24143"/>
                </a:lnTo>
                <a:lnTo>
                  <a:pt x="30143" y="24143"/>
                </a:lnTo>
                <a:lnTo>
                  <a:pt x="12071" y="24143"/>
                </a:lnTo>
                <a:cubicBezTo>
                  <a:pt x="8690" y="24286"/>
                  <a:pt x="5857" y="25476"/>
                  <a:pt x="3571" y="27714"/>
                </a:cubicBezTo>
                <a:lnTo>
                  <a:pt x="3571" y="27714"/>
                </a:lnTo>
                <a:cubicBezTo>
                  <a:pt x="1333" y="30000"/>
                  <a:pt x="143" y="32833"/>
                  <a:pt x="0" y="36214"/>
                </a:cubicBezTo>
                <a:lnTo>
                  <a:pt x="0" y="36214"/>
                </a:lnTo>
                <a:lnTo>
                  <a:pt x="0" y="54286"/>
                </a:lnTo>
                <a:cubicBezTo>
                  <a:pt x="143" y="57667"/>
                  <a:pt x="1333" y="60500"/>
                  <a:pt x="3571" y="62786"/>
                </a:cubicBezTo>
                <a:lnTo>
                  <a:pt x="3571" y="62786"/>
                </a:lnTo>
                <a:cubicBezTo>
                  <a:pt x="5857" y="65024"/>
                  <a:pt x="8690" y="66214"/>
                  <a:pt x="12071" y="66357"/>
                </a:cubicBezTo>
                <a:lnTo>
                  <a:pt x="12071" y="66357"/>
                </a:lnTo>
                <a:lnTo>
                  <a:pt x="12071" y="90500"/>
                </a:lnTo>
                <a:cubicBezTo>
                  <a:pt x="12071" y="92214"/>
                  <a:pt x="12619" y="93643"/>
                  <a:pt x="13714" y="94786"/>
                </a:cubicBezTo>
                <a:lnTo>
                  <a:pt x="13714" y="94786"/>
                </a:lnTo>
                <a:cubicBezTo>
                  <a:pt x="14857" y="95929"/>
                  <a:pt x="16310" y="96500"/>
                  <a:pt x="18071" y="96500"/>
                </a:cubicBezTo>
                <a:lnTo>
                  <a:pt x="18071" y="96500"/>
                </a:lnTo>
                <a:lnTo>
                  <a:pt x="30143" y="96500"/>
                </a:lnTo>
                <a:cubicBezTo>
                  <a:pt x="31905" y="96500"/>
                  <a:pt x="33357" y="95929"/>
                  <a:pt x="34500" y="94786"/>
                </a:cubicBezTo>
                <a:lnTo>
                  <a:pt x="34500" y="94786"/>
                </a:lnTo>
                <a:cubicBezTo>
                  <a:pt x="35595" y="93643"/>
                  <a:pt x="36143" y="92214"/>
                  <a:pt x="36143" y="90500"/>
                </a:cubicBezTo>
                <a:lnTo>
                  <a:pt x="36143" y="90500"/>
                </a:lnTo>
                <a:lnTo>
                  <a:pt x="36143" y="66357"/>
                </a:lnTo>
                <a:lnTo>
                  <a:pt x="37857" y="66357"/>
                </a:lnTo>
                <a:cubicBezTo>
                  <a:pt x="44238" y="66357"/>
                  <a:pt x="50381" y="67619"/>
                  <a:pt x="56286" y="70143"/>
                </a:cubicBezTo>
                <a:lnTo>
                  <a:pt x="56286" y="70143"/>
                </a:lnTo>
                <a:cubicBezTo>
                  <a:pt x="62095" y="72524"/>
                  <a:pt x="67310" y="75976"/>
                  <a:pt x="71929" y="80500"/>
                </a:cubicBezTo>
                <a:lnTo>
                  <a:pt x="71929" y="80500"/>
                </a:lnTo>
                <a:lnTo>
                  <a:pt x="80071" y="88786"/>
                </a:lnTo>
                <a:cubicBezTo>
                  <a:pt x="82071" y="90548"/>
                  <a:pt x="84262" y="90976"/>
                  <a:pt x="86643" y="90071"/>
                </a:cubicBezTo>
                <a:lnTo>
                  <a:pt x="86643" y="90071"/>
                </a:lnTo>
                <a:cubicBezTo>
                  <a:pt x="89024" y="88976"/>
                  <a:pt x="90286" y="87095"/>
                  <a:pt x="90429" y="84429"/>
                </a:cubicBezTo>
                <a:lnTo>
                  <a:pt x="90429" y="84429"/>
                </a:lnTo>
                <a:lnTo>
                  <a:pt x="90429" y="56571"/>
                </a:lnTo>
                <a:cubicBezTo>
                  <a:pt x="92190" y="55667"/>
                  <a:pt x="93619" y="54214"/>
                  <a:pt x="94714" y="52214"/>
                </a:cubicBezTo>
                <a:lnTo>
                  <a:pt x="94714" y="52214"/>
                </a:lnTo>
                <a:cubicBezTo>
                  <a:pt x="95857" y="50214"/>
                  <a:pt x="96429" y="47905"/>
                  <a:pt x="96429" y="45286"/>
                </a:cubicBezTo>
                <a:lnTo>
                  <a:pt x="96429" y="45286"/>
                </a:lnTo>
                <a:cubicBezTo>
                  <a:pt x="96429" y="42619"/>
                  <a:pt x="95857" y="40286"/>
                  <a:pt x="94714" y="38286"/>
                </a:cubicBezTo>
                <a:lnTo>
                  <a:pt x="94714" y="38286"/>
                </a:lnTo>
                <a:cubicBezTo>
                  <a:pt x="93619" y="36286"/>
                  <a:pt x="92190" y="34833"/>
                  <a:pt x="90429" y="33929"/>
                </a:cubicBezTo>
                <a:lnTo>
                  <a:pt x="90429" y="33929"/>
                </a:lnTo>
                <a:lnTo>
                  <a:pt x="90429" y="6071"/>
                </a:lnTo>
                <a:moveTo>
                  <a:pt x="78357" y="20571"/>
                </a:moveTo>
                <a:lnTo>
                  <a:pt x="78357" y="20571"/>
                </a:lnTo>
                <a:lnTo>
                  <a:pt x="78357" y="45286"/>
                </a:lnTo>
                <a:lnTo>
                  <a:pt x="78357" y="69929"/>
                </a:lnTo>
                <a:cubicBezTo>
                  <a:pt x="72690" y="64929"/>
                  <a:pt x="66405" y="61095"/>
                  <a:pt x="59500" y="58429"/>
                </a:cubicBezTo>
                <a:lnTo>
                  <a:pt x="59500" y="58429"/>
                </a:lnTo>
                <a:cubicBezTo>
                  <a:pt x="52595" y="55667"/>
                  <a:pt x="45381" y="54286"/>
                  <a:pt x="37857" y="54286"/>
                </a:cubicBezTo>
                <a:lnTo>
                  <a:pt x="37857" y="54286"/>
                </a:lnTo>
                <a:lnTo>
                  <a:pt x="36143" y="54286"/>
                </a:lnTo>
                <a:lnTo>
                  <a:pt x="36143" y="36214"/>
                </a:lnTo>
                <a:lnTo>
                  <a:pt x="37857" y="36214"/>
                </a:lnTo>
                <a:cubicBezTo>
                  <a:pt x="45381" y="36214"/>
                  <a:pt x="52595" y="34833"/>
                  <a:pt x="59500" y="32071"/>
                </a:cubicBezTo>
                <a:lnTo>
                  <a:pt x="59500" y="32071"/>
                </a:lnTo>
                <a:cubicBezTo>
                  <a:pt x="66405" y="29452"/>
                  <a:pt x="72690" y="25619"/>
                  <a:pt x="78357" y="20571"/>
                </a:cubicBezTo>
                <a:lnTo>
                  <a:pt x="78357" y="20571"/>
                </a:lnTo>
              </a:path>
            </a:pathLst>
          </a:custGeom>
          <a:solidFill>
            <a:srgbClr val="B53B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398831-14"/>
          <p:cNvSpPr/>
          <p:nvPr/>
        </p:nvSpPr>
        <p:spPr>
          <a:xfrm>
            <a:off x="4657725" y="1585913"/>
            <a:ext cx="4086225" cy="900113"/>
          </a:xfrm>
          <a:prstGeom prst="roundRect">
            <a:avLst>
              <a:gd name="adj" fmla="val 14815"/>
            </a:avLst>
          </a:prstGeom>
          <a:solidFill>
            <a:srgbClr val="A08250">
              <a:alpha val="6000"/>
            </a:srgbClr>
          </a:solidFill>
          <a:ln w="7144" algn="in">
            <a:solidFill>
              <a:srgbClr val="A08250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511400874-59"/>
          <p:cNvSpPr/>
          <p:nvPr/>
        </p:nvSpPr>
        <p:spPr>
          <a:xfrm>
            <a:off x="4836319" y="1721644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56" y="0"/>
                </a:moveTo>
                <a:lnTo>
                  <a:pt x="12556" y="0"/>
                </a:lnTo>
                <a:cubicBezTo>
                  <a:pt x="9074" y="111"/>
                  <a:pt x="6111" y="1028"/>
                  <a:pt x="3667" y="2750"/>
                </a:cubicBezTo>
                <a:lnTo>
                  <a:pt x="3667" y="2750"/>
                </a:lnTo>
                <a:lnTo>
                  <a:pt x="3667" y="2750"/>
                </a:lnTo>
                <a:cubicBezTo>
                  <a:pt x="1370" y="4583"/>
                  <a:pt x="148" y="6806"/>
                  <a:pt x="0" y="9417"/>
                </a:cubicBezTo>
                <a:lnTo>
                  <a:pt x="0" y="9417"/>
                </a:lnTo>
                <a:lnTo>
                  <a:pt x="0" y="90667"/>
                </a:lnTo>
                <a:cubicBezTo>
                  <a:pt x="148" y="93222"/>
                  <a:pt x="1370" y="95417"/>
                  <a:pt x="3667" y="97250"/>
                </a:cubicBezTo>
                <a:lnTo>
                  <a:pt x="3667" y="97250"/>
                </a:lnTo>
                <a:cubicBezTo>
                  <a:pt x="6111" y="98972"/>
                  <a:pt x="9074" y="99889"/>
                  <a:pt x="12556" y="100000"/>
                </a:cubicBezTo>
                <a:lnTo>
                  <a:pt x="12556" y="100000"/>
                </a:lnTo>
                <a:lnTo>
                  <a:pt x="37556" y="100000"/>
                </a:lnTo>
                <a:lnTo>
                  <a:pt x="37556" y="84417"/>
                </a:lnTo>
                <a:cubicBezTo>
                  <a:pt x="37704" y="81806"/>
                  <a:pt x="38889" y="79583"/>
                  <a:pt x="41111" y="77750"/>
                </a:cubicBezTo>
                <a:lnTo>
                  <a:pt x="41111" y="77750"/>
                </a:lnTo>
                <a:cubicBezTo>
                  <a:pt x="43556" y="76028"/>
                  <a:pt x="46519" y="75111"/>
                  <a:pt x="50000" y="75000"/>
                </a:cubicBezTo>
                <a:lnTo>
                  <a:pt x="50000" y="75000"/>
                </a:lnTo>
                <a:cubicBezTo>
                  <a:pt x="53481" y="75111"/>
                  <a:pt x="56444" y="76028"/>
                  <a:pt x="58889" y="77750"/>
                </a:cubicBezTo>
                <a:lnTo>
                  <a:pt x="58889" y="77750"/>
                </a:lnTo>
                <a:cubicBezTo>
                  <a:pt x="61111" y="79583"/>
                  <a:pt x="62333" y="81806"/>
                  <a:pt x="62556" y="84417"/>
                </a:cubicBezTo>
                <a:lnTo>
                  <a:pt x="62556" y="84417"/>
                </a:lnTo>
                <a:lnTo>
                  <a:pt x="62556" y="100000"/>
                </a:lnTo>
                <a:lnTo>
                  <a:pt x="87556" y="100000"/>
                </a:lnTo>
                <a:cubicBezTo>
                  <a:pt x="90963" y="99889"/>
                  <a:pt x="93889" y="98972"/>
                  <a:pt x="96333" y="97250"/>
                </a:cubicBezTo>
                <a:lnTo>
                  <a:pt x="96333" y="97250"/>
                </a:lnTo>
                <a:cubicBezTo>
                  <a:pt x="98630" y="95417"/>
                  <a:pt x="99852" y="93222"/>
                  <a:pt x="100000" y="90667"/>
                </a:cubicBezTo>
                <a:lnTo>
                  <a:pt x="100000" y="90667"/>
                </a:lnTo>
                <a:lnTo>
                  <a:pt x="100000" y="9417"/>
                </a:lnTo>
                <a:cubicBezTo>
                  <a:pt x="99852" y="6806"/>
                  <a:pt x="98630" y="4583"/>
                  <a:pt x="96333" y="2750"/>
                </a:cubicBezTo>
                <a:lnTo>
                  <a:pt x="96333" y="2750"/>
                </a:lnTo>
                <a:cubicBezTo>
                  <a:pt x="93889" y="1028"/>
                  <a:pt x="90963" y="111"/>
                  <a:pt x="87556" y="0"/>
                </a:cubicBezTo>
                <a:lnTo>
                  <a:pt x="87556" y="0"/>
                </a:lnTo>
                <a:lnTo>
                  <a:pt x="12556" y="0"/>
                </a:lnTo>
                <a:moveTo>
                  <a:pt x="16667" y="46917"/>
                </a:moveTo>
                <a:lnTo>
                  <a:pt x="16667" y="46917"/>
                </a:lnTo>
                <a:cubicBezTo>
                  <a:pt x="16815" y="44917"/>
                  <a:pt x="18222" y="43861"/>
                  <a:pt x="20889" y="43750"/>
                </a:cubicBezTo>
                <a:lnTo>
                  <a:pt x="20889" y="43750"/>
                </a:lnTo>
                <a:lnTo>
                  <a:pt x="29222" y="43750"/>
                </a:lnTo>
                <a:cubicBezTo>
                  <a:pt x="31815" y="43861"/>
                  <a:pt x="33185" y="44917"/>
                  <a:pt x="33333" y="46917"/>
                </a:cubicBezTo>
                <a:lnTo>
                  <a:pt x="33333" y="46917"/>
                </a:lnTo>
                <a:lnTo>
                  <a:pt x="33333" y="53167"/>
                </a:lnTo>
                <a:cubicBezTo>
                  <a:pt x="33185" y="55111"/>
                  <a:pt x="31815" y="56139"/>
                  <a:pt x="29222" y="56250"/>
                </a:cubicBezTo>
                <a:lnTo>
                  <a:pt x="29222" y="56250"/>
                </a:lnTo>
                <a:lnTo>
                  <a:pt x="20889" y="56250"/>
                </a:lnTo>
                <a:cubicBezTo>
                  <a:pt x="18222" y="56139"/>
                  <a:pt x="16815" y="55111"/>
                  <a:pt x="16667" y="53167"/>
                </a:cubicBezTo>
                <a:lnTo>
                  <a:pt x="16667" y="53167"/>
                </a:lnTo>
                <a:lnTo>
                  <a:pt x="16667" y="46917"/>
                </a:lnTo>
                <a:moveTo>
                  <a:pt x="45889" y="43750"/>
                </a:moveTo>
                <a:lnTo>
                  <a:pt x="45889" y="43750"/>
                </a:lnTo>
                <a:lnTo>
                  <a:pt x="54222" y="43750"/>
                </a:lnTo>
                <a:cubicBezTo>
                  <a:pt x="56815" y="43861"/>
                  <a:pt x="58185" y="44917"/>
                  <a:pt x="58333" y="46917"/>
                </a:cubicBezTo>
                <a:lnTo>
                  <a:pt x="58333" y="46917"/>
                </a:lnTo>
                <a:lnTo>
                  <a:pt x="58333" y="53167"/>
                </a:lnTo>
                <a:cubicBezTo>
                  <a:pt x="58185" y="55111"/>
                  <a:pt x="56815" y="56139"/>
                  <a:pt x="54222" y="56250"/>
                </a:cubicBezTo>
                <a:lnTo>
                  <a:pt x="54222" y="56250"/>
                </a:lnTo>
                <a:lnTo>
                  <a:pt x="45889" y="56250"/>
                </a:lnTo>
                <a:cubicBezTo>
                  <a:pt x="43222" y="56139"/>
                  <a:pt x="41815" y="55111"/>
                  <a:pt x="41667" y="53167"/>
                </a:cubicBezTo>
                <a:lnTo>
                  <a:pt x="41667" y="53167"/>
                </a:lnTo>
                <a:lnTo>
                  <a:pt x="41667" y="46917"/>
                </a:lnTo>
                <a:cubicBezTo>
                  <a:pt x="41815" y="44917"/>
                  <a:pt x="43222" y="43861"/>
                  <a:pt x="45889" y="43750"/>
                </a:cubicBezTo>
                <a:lnTo>
                  <a:pt x="45889" y="43750"/>
                </a:lnTo>
                <a:moveTo>
                  <a:pt x="66667" y="46917"/>
                </a:moveTo>
                <a:lnTo>
                  <a:pt x="66667" y="46917"/>
                </a:lnTo>
                <a:cubicBezTo>
                  <a:pt x="66815" y="44917"/>
                  <a:pt x="68222" y="43861"/>
                  <a:pt x="70889" y="43750"/>
                </a:cubicBezTo>
                <a:lnTo>
                  <a:pt x="70889" y="43750"/>
                </a:lnTo>
                <a:lnTo>
                  <a:pt x="79222" y="43750"/>
                </a:lnTo>
                <a:cubicBezTo>
                  <a:pt x="81815" y="43861"/>
                  <a:pt x="83185" y="44917"/>
                  <a:pt x="83333" y="46917"/>
                </a:cubicBezTo>
                <a:lnTo>
                  <a:pt x="83333" y="46917"/>
                </a:lnTo>
                <a:lnTo>
                  <a:pt x="83333" y="53167"/>
                </a:lnTo>
                <a:cubicBezTo>
                  <a:pt x="83185" y="55111"/>
                  <a:pt x="81815" y="56139"/>
                  <a:pt x="79222" y="56250"/>
                </a:cubicBezTo>
                <a:lnTo>
                  <a:pt x="79222" y="56250"/>
                </a:lnTo>
                <a:lnTo>
                  <a:pt x="70889" y="56250"/>
                </a:lnTo>
                <a:cubicBezTo>
                  <a:pt x="68222" y="56139"/>
                  <a:pt x="66815" y="55111"/>
                  <a:pt x="66667" y="53167"/>
                </a:cubicBezTo>
                <a:lnTo>
                  <a:pt x="66667" y="53167"/>
                </a:lnTo>
                <a:lnTo>
                  <a:pt x="66667" y="46917"/>
                </a:lnTo>
                <a:moveTo>
                  <a:pt x="20889" y="18750"/>
                </a:moveTo>
                <a:lnTo>
                  <a:pt x="20889" y="18750"/>
                </a:lnTo>
                <a:lnTo>
                  <a:pt x="29222" y="18750"/>
                </a:lnTo>
                <a:cubicBezTo>
                  <a:pt x="31815" y="18861"/>
                  <a:pt x="33185" y="19917"/>
                  <a:pt x="33333" y="21917"/>
                </a:cubicBezTo>
                <a:lnTo>
                  <a:pt x="33333" y="21917"/>
                </a:lnTo>
                <a:lnTo>
                  <a:pt x="33333" y="28167"/>
                </a:lnTo>
                <a:cubicBezTo>
                  <a:pt x="33185" y="30111"/>
                  <a:pt x="31815" y="31139"/>
                  <a:pt x="29222" y="31250"/>
                </a:cubicBezTo>
                <a:lnTo>
                  <a:pt x="29222" y="31250"/>
                </a:lnTo>
                <a:lnTo>
                  <a:pt x="20889" y="31250"/>
                </a:lnTo>
                <a:cubicBezTo>
                  <a:pt x="18222" y="31139"/>
                  <a:pt x="16815" y="30111"/>
                  <a:pt x="16667" y="28167"/>
                </a:cubicBezTo>
                <a:lnTo>
                  <a:pt x="16667" y="28167"/>
                </a:lnTo>
                <a:lnTo>
                  <a:pt x="16667" y="21917"/>
                </a:lnTo>
                <a:cubicBezTo>
                  <a:pt x="16815" y="19917"/>
                  <a:pt x="18222" y="18861"/>
                  <a:pt x="20889" y="18750"/>
                </a:cubicBezTo>
                <a:lnTo>
                  <a:pt x="20889" y="18750"/>
                </a:lnTo>
                <a:moveTo>
                  <a:pt x="41667" y="21917"/>
                </a:moveTo>
                <a:lnTo>
                  <a:pt x="41667" y="21917"/>
                </a:lnTo>
                <a:cubicBezTo>
                  <a:pt x="41815" y="19917"/>
                  <a:pt x="43222" y="18861"/>
                  <a:pt x="45889" y="18750"/>
                </a:cubicBezTo>
                <a:lnTo>
                  <a:pt x="45889" y="18750"/>
                </a:lnTo>
                <a:lnTo>
                  <a:pt x="54222" y="18750"/>
                </a:lnTo>
                <a:cubicBezTo>
                  <a:pt x="56815" y="18861"/>
                  <a:pt x="58185" y="19917"/>
                  <a:pt x="58333" y="21917"/>
                </a:cubicBezTo>
                <a:lnTo>
                  <a:pt x="58333" y="21917"/>
                </a:lnTo>
                <a:lnTo>
                  <a:pt x="58333" y="28167"/>
                </a:lnTo>
                <a:cubicBezTo>
                  <a:pt x="58185" y="30111"/>
                  <a:pt x="56815" y="31139"/>
                  <a:pt x="54222" y="31250"/>
                </a:cubicBezTo>
                <a:lnTo>
                  <a:pt x="54222" y="31250"/>
                </a:lnTo>
                <a:lnTo>
                  <a:pt x="45889" y="31250"/>
                </a:lnTo>
                <a:cubicBezTo>
                  <a:pt x="43222" y="31139"/>
                  <a:pt x="41815" y="30111"/>
                  <a:pt x="41667" y="28167"/>
                </a:cubicBezTo>
                <a:lnTo>
                  <a:pt x="41667" y="28167"/>
                </a:lnTo>
                <a:lnTo>
                  <a:pt x="41667" y="21917"/>
                </a:lnTo>
                <a:moveTo>
                  <a:pt x="70889" y="18750"/>
                </a:moveTo>
                <a:lnTo>
                  <a:pt x="70889" y="18750"/>
                </a:lnTo>
                <a:lnTo>
                  <a:pt x="79222" y="18750"/>
                </a:lnTo>
                <a:cubicBezTo>
                  <a:pt x="81815" y="18861"/>
                  <a:pt x="83185" y="19917"/>
                  <a:pt x="83333" y="21917"/>
                </a:cubicBezTo>
                <a:lnTo>
                  <a:pt x="83333" y="21917"/>
                </a:lnTo>
                <a:lnTo>
                  <a:pt x="83333" y="28167"/>
                </a:lnTo>
                <a:cubicBezTo>
                  <a:pt x="83185" y="30111"/>
                  <a:pt x="81815" y="31139"/>
                  <a:pt x="79222" y="31250"/>
                </a:cubicBezTo>
                <a:lnTo>
                  <a:pt x="79222" y="31250"/>
                </a:lnTo>
                <a:lnTo>
                  <a:pt x="70889" y="31250"/>
                </a:lnTo>
                <a:cubicBezTo>
                  <a:pt x="68222" y="31139"/>
                  <a:pt x="66815" y="30111"/>
                  <a:pt x="66667" y="28167"/>
                </a:cubicBezTo>
                <a:lnTo>
                  <a:pt x="66667" y="28167"/>
                </a:lnTo>
                <a:lnTo>
                  <a:pt x="66667" y="21917"/>
                </a:lnTo>
                <a:cubicBezTo>
                  <a:pt x="66815" y="19917"/>
                  <a:pt x="68222" y="18861"/>
                  <a:pt x="70889" y="18750"/>
                </a:cubicBezTo>
                <a:lnTo>
                  <a:pt x="70889" y="18750"/>
                </a:lnTo>
              </a:path>
            </a:pathLst>
          </a:custGeom>
          <a:solidFill>
            <a:srgbClr val="7A5D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00876-60"/>
          <p:cNvSpPr/>
          <p:nvPr/>
        </p:nvSpPr>
        <p:spPr>
          <a:xfrm>
            <a:off x="4850606" y="192881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071"/>
                </a:moveTo>
                <a:lnTo>
                  <a:pt x="0" y="12071"/>
                </a:lnTo>
                <a:cubicBezTo>
                  <a:pt x="143" y="8690"/>
                  <a:pt x="1333" y="5857"/>
                  <a:pt x="3571" y="3571"/>
                </a:cubicBezTo>
                <a:lnTo>
                  <a:pt x="3571" y="3571"/>
                </a:lnTo>
                <a:lnTo>
                  <a:pt x="3571" y="3571"/>
                </a:lnTo>
                <a:cubicBezTo>
                  <a:pt x="5857" y="1333"/>
                  <a:pt x="8690" y="143"/>
                  <a:pt x="12071" y="0"/>
                </a:cubicBezTo>
                <a:lnTo>
                  <a:pt x="12071" y="0"/>
                </a:lnTo>
                <a:lnTo>
                  <a:pt x="66286" y="0"/>
                </a:lnTo>
                <a:cubicBezTo>
                  <a:pt x="69667" y="143"/>
                  <a:pt x="72500" y="1333"/>
                  <a:pt x="74786" y="3571"/>
                </a:cubicBezTo>
                <a:lnTo>
                  <a:pt x="74786" y="3571"/>
                </a:lnTo>
                <a:cubicBezTo>
                  <a:pt x="77024" y="5857"/>
                  <a:pt x="78214" y="8690"/>
                  <a:pt x="78357" y="12071"/>
                </a:cubicBezTo>
                <a:lnTo>
                  <a:pt x="78357" y="12071"/>
                </a:lnTo>
                <a:lnTo>
                  <a:pt x="78357" y="24143"/>
                </a:lnTo>
                <a:cubicBezTo>
                  <a:pt x="78214" y="27524"/>
                  <a:pt x="77024" y="30333"/>
                  <a:pt x="74786" y="32571"/>
                </a:cubicBezTo>
                <a:lnTo>
                  <a:pt x="74786" y="32571"/>
                </a:lnTo>
                <a:cubicBezTo>
                  <a:pt x="72500" y="34857"/>
                  <a:pt x="69667" y="36048"/>
                  <a:pt x="66286" y="36143"/>
                </a:cubicBezTo>
                <a:lnTo>
                  <a:pt x="66286" y="36143"/>
                </a:lnTo>
                <a:lnTo>
                  <a:pt x="12071" y="36143"/>
                </a:lnTo>
                <a:cubicBezTo>
                  <a:pt x="8690" y="36048"/>
                  <a:pt x="5857" y="34857"/>
                  <a:pt x="3571" y="32571"/>
                </a:cubicBezTo>
                <a:lnTo>
                  <a:pt x="3571" y="32571"/>
                </a:lnTo>
                <a:cubicBezTo>
                  <a:pt x="1333" y="30333"/>
                  <a:pt x="143" y="27524"/>
                  <a:pt x="0" y="24143"/>
                </a:cubicBezTo>
                <a:lnTo>
                  <a:pt x="0" y="24143"/>
                </a:lnTo>
                <a:lnTo>
                  <a:pt x="0" y="12071"/>
                </a:lnTo>
                <a:moveTo>
                  <a:pt x="30143" y="66286"/>
                </a:moveTo>
                <a:lnTo>
                  <a:pt x="30143" y="66286"/>
                </a:lnTo>
                <a:cubicBezTo>
                  <a:pt x="30143" y="64524"/>
                  <a:pt x="30714" y="63071"/>
                  <a:pt x="31857" y="61929"/>
                </a:cubicBezTo>
                <a:lnTo>
                  <a:pt x="31857" y="61929"/>
                </a:lnTo>
                <a:lnTo>
                  <a:pt x="31857" y="61929"/>
                </a:lnTo>
                <a:cubicBezTo>
                  <a:pt x="32952" y="60833"/>
                  <a:pt x="34381" y="60286"/>
                  <a:pt x="36143" y="60286"/>
                </a:cubicBezTo>
                <a:lnTo>
                  <a:pt x="36143" y="60286"/>
                </a:lnTo>
                <a:lnTo>
                  <a:pt x="36143" y="57286"/>
                </a:lnTo>
                <a:cubicBezTo>
                  <a:pt x="36286" y="53000"/>
                  <a:pt x="37738" y="49405"/>
                  <a:pt x="40500" y="46500"/>
                </a:cubicBezTo>
                <a:lnTo>
                  <a:pt x="40500" y="46500"/>
                </a:lnTo>
                <a:cubicBezTo>
                  <a:pt x="43405" y="43738"/>
                  <a:pt x="46976" y="42310"/>
                  <a:pt x="51214" y="42214"/>
                </a:cubicBezTo>
                <a:lnTo>
                  <a:pt x="51214" y="42214"/>
                </a:lnTo>
                <a:lnTo>
                  <a:pt x="78357" y="42214"/>
                </a:lnTo>
                <a:cubicBezTo>
                  <a:pt x="80119" y="42214"/>
                  <a:pt x="81571" y="41643"/>
                  <a:pt x="82714" y="40500"/>
                </a:cubicBezTo>
                <a:lnTo>
                  <a:pt x="82714" y="40500"/>
                </a:lnTo>
                <a:cubicBezTo>
                  <a:pt x="83810" y="39357"/>
                  <a:pt x="84357" y="37905"/>
                  <a:pt x="84357" y="36143"/>
                </a:cubicBezTo>
                <a:lnTo>
                  <a:pt x="84357" y="36143"/>
                </a:lnTo>
                <a:lnTo>
                  <a:pt x="84357" y="30143"/>
                </a:lnTo>
                <a:lnTo>
                  <a:pt x="84357" y="13214"/>
                </a:lnTo>
                <a:cubicBezTo>
                  <a:pt x="87881" y="14452"/>
                  <a:pt x="90786" y="16571"/>
                  <a:pt x="93071" y="19571"/>
                </a:cubicBezTo>
                <a:lnTo>
                  <a:pt x="93071" y="19571"/>
                </a:lnTo>
                <a:cubicBezTo>
                  <a:pt x="95167" y="22619"/>
                  <a:pt x="96286" y="26143"/>
                  <a:pt x="96429" y="30143"/>
                </a:cubicBezTo>
                <a:lnTo>
                  <a:pt x="96429" y="30143"/>
                </a:lnTo>
                <a:lnTo>
                  <a:pt x="96429" y="36143"/>
                </a:lnTo>
                <a:cubicBezTo>
                  <a:pt x="96286" y="41286"/>
                  <a:pt x="94524" y="45571"/>
                  <a:pt x="91143" y="49000"/>
                </a:cubicBezTo>
                <a:lnTo>
                  <a:pt x="91143" y="49000"/>
                </a:lnTo>
                <a:cubicBezTo>
                  <a:pt x="87762" y="52381"/>
                  <a:pt x="83500" y="54119"/>
                  <a:pt x="78357" y="54214"/>
                </a:cubicBezTo>
                <a:lnTo>
                  <a:pt x="78357" y="54214"/>
                </a:lnTo>
                <a:lnTo>
                  <a:pt x="51214" y="54214"/>
                </a:lnTo>
                <a:cubicBezTo>
                  <a:pt x="49357" y="54357"/>
                  <a:pt x="48357" y="55381"/>
                  <a:pt x="48214" y="57286"/>
                </a:cubicBezTo>
                <a:lnTo>
                  <a:pt x="48214" y="57286"/>
                </a:lnTo>
                <a:lnTo>
                  <a:pt x="48214" y="60286"/>
                </a:lnTo>
                <a:cubicBezTo>
                  <a:pt x="49976" y="60286"/>
                  <a:pt x="51429" y="60833"/>
                  <a:pt x="52571" y="61929"/>
                </a:cubicBezTo>
                <a:lnTo>
                  <a:pt x="52571" y="61929"/>
                </a:lnTo>
                <a:cubicBezTo>
                  <a:pt x="53667" y="63071"/>
                  <a:pt x="54214" y="64524"/>
                  <a:pt x="54214" y="66286"/>
                </a:cubicBezTo>
                <a:lnTo>
                  <a:pt x="54214" y="66286"/>
                </a:lnTo>
                <a:lnTo>
                  <a:pt x="54214" y="90429"/>
                </a:lnTo>
                <a:cubicBezTo>
                  <a:pt x="54214" y="92190"/>
                  <a:pt x="53667" y="93619"/>
                  <a:pt x="52571" y="94714"/>
                </a:cubicBezTo>
                <a:lnTo>
                  <a:pt x="52571" y="94714"/>
                </a:lnTo>
                <a:cubicBezTo>
                  <a:pt x="51429" y="95857"/>
                  <a:pt x="49976" y="96429"/>
                  <a:pt x="48214" y="96429"/>
                </a:cubicBezTo>
                <a:lnTo>
                  <a:pt x="48214" y="96429"/>
                </a:lnTo>
                <a:lnTo>
                  <a:pt x="36143" y="96429"/>
                </a:lnTo>
                <a:cubicBezTo>
                  <a:pt x="34381" y="96429"/>
                  <a:pt x="32952" y="95857"/>
                  <a:pt x="31857" y="94714"/>
                </a:cubicBezTo>
                <a:lnTo>
                  <a:pt x="31857" y="94714"/>
                </a:lnTo>
                <a:cubicBezTo>
                  <a:pt x="30714" y="93619"/>
                  <a:pt x="30143" y="92190"/>
                  <a:pt x="30143" y="90429"/>
                </a:cubicBezTo>
                <a:lnTo>
                  <a:pt x="30143" y="90429"/>
                </a:lnTo>
                <a:lnTo>
                  <a:pt x="30143" y="66286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00878-61"/>
          <p:cNvSpPr/>
          <p:nvPr/>
        </p:nvSpPr>
        <p:spPr>
          <a:xfrm>
            <a:off x="4858643" y="2185988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333" y="1143"/>
                </a:moveTo>
                <a:lnTo>
                  <a:pt x="46333" y="1143"/>
                </a:lnTo>
                <a:lnTo>
                  <a:pt x="13583" y="31857"/>
                </a:lnTo>
                <a:cubicBezTo>
                  <a:pt x="12750" y="32714"/>
                  <a:pt x="12333" y="33714"/>
                  <a:pt x="12333" y="34857"/>
                </a:cubicBezTo>
                <a:lnTo>
                  <a:pt x="12333" y="34857"/>
                </a:lnTo>
                <a:cubicBezTo>
                  <a:pt x="12611" y="37476"/>
                  <a:pt x="14278" y="38905"/>
                  <a:pt x="17333" y="39143"/>
                </a:cubicBezTo>
                <a:lnTo>
                  <a:pt x="17333" y="39143"/>
                </a:lnTo>
                <a:lnTo>
                  <a:pt x="22833" y="39143"/>
                </a:lnTo>
                <a:lnTo>
                  <a:pt x="6833" y="52929"/>
                </a:lnTo>
                <a:cubicBezTo>
                  <a:pt x="5778" y="53786"/>
                  <a:pt x="5250" y="54786"/>
                  <a:pt x="5250" y="55929"/>
                </a:cubicBezTo>
                <a:lnTo>
                  <a:pt x="5250" y="55929"/>
                </a:lnTo>
                <a:cubicBezTo>
                  <a:pt x="5583" y="58548"/>
                  <a:pt x="7278" y="60000"/>
                  <a:pt x="10333" y="60286"/>
                </a:cubicBezTo>
                <a:lnTo>
                  <a:pt x="10333" y="60286"/>
                </a:lnTo>
                <a:lnTo>
                  <a:pt x="17583" y="60286"/>
                </a:lnTo>
                <a:lnTo>
                  <a:pt x="1083" y="77214"/>
                </a:lnTo>
                <a:cubicBezTo>
                  <a:pt x="361" y="77976"/>
                  <a:pt x="0" y="78929"/>
                  <a:pt x="0" y="80071"/>
                </a:cubicBezTo>
                <a:lnTo>
                  <a:pt x="0" y="80071"/>
                </a:lnTo>
                <a:cubicBezTo>
                  <a:pt x="278" y="82690"/>
                  <a:pt x="2028" y="84119"/>
                  <a:pt x="5250" y="84357"/>
                </a:cubicBezTo>
                <a:lnTo>
                  <a:pt x="5250" y="84357"/>
                </a:lnTo>
                <a:lnTo>
                  <a:pt x="42167" y="84357"/>
                </a:lnTo>
                <a:lnTo>
                  <a:pt x="42167" y="90429"/>
                </a:lnTo>
                <a:cubicBezTo>
                  <a:pt x="42167" y="92190"/>
                  <a:pt x="42833" y="93619"/>
                  <a:pt x="44167" y="94714"/>
                </a:cubicBezTo>
                <a:lnTo>
                  <a:pt x="44167" y="94714"/>
                </a:lnTo>
                <a:cubicBezTo>
                  <a:pt x="45500" y="95857"/>
                  <a:pt x="47194" y="96429"/>
                  <a:pt x="49250" y="96429"/>
                </a:cubicBezTo>
                <a:lnTo>
                  <a:pt x="49250" y="96429"/>
                </a:lnTo>
                <a:cubicBezTo>
                  <a:pt x="51306" y="96429"/>
                  <a:pt x="52972" y="95857"/>
                  <a:pt x="54250" y="94714"/>
                </a:cubicBezTo>
                <a:lnTo>
                  <a:pt x="54250" y="94714"/>
                </a:lnTo>
                <a:cubicBezTo>
                  <a:pt x="55583" y="93619"/>
                  <a:pt x="56250" y="92190"/>
                  <a:pt x="56250" y="90429"/>
                </a:cubicBezTo>
                <a:lnTo>
                  <a:pt x="56250" y="90429"/>
                </a:lnTo>
                <a:lnTo>
                  <a:pt x="56250" y="84357"/>
                </a:lnTo>
                <a:lnTo>
                  <a:pt x="93417" y="84357"/>
                </a:lnTo>
                <a:cubicBezTo>
                  <a:pt x="96472" y="84119"/>
                  <a:pt x="98139" y="82690"/>
                  <a:pt x="98417" y="80071"/>
                </a:cubicBezTo>
                <a:lnTo>
                  <a:pt x="98417" y="80071"/>
                </a:lnTo>
                <a:cubicBezTo>
                  <a:pt x="98417" y="78929"/>
                  <a:pt x="98056" y="77976"/>
                  <a:pt x="97333" y="77214"/>
                </a:cubicBezTo>
                <a:lnTo>
                  <a:pt x="97333" y="77214"/>
                </a:lnTo>
                <a:lnTo>
                  <a:pt x="80833" y="60286"/>
                </a:lnTo>
                <a:lnTo>
                  <a:pt x="88083" y="60286"/>
                </a:lnTo>
                <a:cubicBezTo>
                  <a:pt x="91194" y="60000"/>
                  <a:pt x="92889" y="58548"/>
                  <a:pt x="93167" y="55929"/>
                </a:cubicBezTo>
                <a:lnTo>
                  <a:pt x="93167" y="55929"/>
                </a:lnTo>
                <a:cubicBezTo>
                  <a:pt x="93167" y="54786"/>
                  <a:pt x="92667" y="53786"/>
                  <a:pt x="91667" y="52929"/>
                </a:cubicBezTo>
                <a:lnTo>
                  <a:pt x="91667" y="52929"/>
                </a:lnTo>
                <a:lnTo>
                  <a:pt x="75583" y="39143"/>
                </a:lnTo>
                <a:lnTo>
                  <a:pt x="81083" y="39143"/>
                </a:lnTo>
                <a:cubicBezTo>
                  <a:pt x="84139" y="38905"/>
                  <a:pt x="85833" y="37476"/>
                  <a:pt x="86167" y="34857"/>
                </a:cubicBezTo>
                <a:lnTo>
                  <a:pt x="86167" y="34857"/>
                </a:lnTo>
                <a:cubicBezTo>
                  <a:pt x="86167" y="33714"/>
                  <a:pt x="85722" y="32714"/>
                  <a:pt x="84833" y="31857"/>
                </a:cubicBezTo>
                <a:lnTo>
                  <a:pt x="84833" y="31857"/>
                </a:lnTo>
                <a:lnTo>
                  <a:pt x="52083" y="1143"/>
                </a:lnTo>
                <a:cubicBezTo>
                  <a:pt x="51361" y="381"/>
                  <a:pt x="50417" y="0"/>
                  <a:pt x="49250" y="0"/>
                </a:cubicBezTo>
                <a:lnTo>
                  <a:pt x="49250" y="0"/>
                </a:lnTo>
                <a:cubicBezTo>
                  <a:pt x="48083" y="0"/>
                  <a:pt x="47111" y="381"/>
                  <a:pt x="46333" y="1143"/>
                </a:cubicBezTo>
                <a:lnTo>
                  <a:pt x="46333" y="1143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398833-15"/>
          <p:cNvSpPr/>
          <p:nvPr/>
        </p:nvSpPr>
        <p:spPr>
          <a:xfrm>
            <a:off x="400050" y="2628900"/>
            <a:ext cx="2705100" cy="1100138"/>
          </a:xfrm>
          <a:prstGeom prst="roundRect">
            <a:avLst>
              <a:gd name="adj" fmla="val 12121"/>
            </a:avLst>
          </a:prstGeom>
          <a:solidFill>
            <a:srgbClr val="FFFCF5">
              <a:alpha val="70000"/>
            </a:srgbClr>
          </a:solidFill>
          <a:ln w="7144" algn="in">
            <a:solidFill>
              <a:srgbClr val="C8AA82">
                <a:alpha val="30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785028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9" name="el-1785511398876-27"/>
          <p:cNvCxnSpPr/>
          <p:nvPr/>
        </p:nvCxnSpPr>
        <p:spPr>
          <a:xfrm>
            <a:off x="535781" y="2961084"/>
            <a:ext cx="2433638" cy="914"/>
          </a:xfrm>
          <a:prstGeom prst="line">
            <a:avLst/>
          </a:prstGeom>
          <a:ln w="7144" cap="flat">
            <a:solidFill>
              <a:srgbClr val="A07846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511400880-62"/>
          <p:cNvSpPr/>
          <p:nvPr/>
        </p:nvSpPr>
        <p:spPr>
          <a:xfrm>
            <a:off x="540246" y="2823567"/>
            <a:ext cx="116086" cy="178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583" y="47000"/>
                </a:moveTo>
                <a:lnTo>
                  <a:pt x="101583" y="47000"/>
                </a:lnTo>
                <a:cubicBezTo>
                  <a:pt x="101583" y="60667"/>
                  <a:pt x="100833" y="71833"/>
                  <a:pt x="99333" y="80500"/>
                </a:cubicBezTo>
                <a:lnTo>
                  <a:pt x="99333" y="80500"/>
                </a:lnTo>
                <a:lnTo>
                  <a:pt x="99333" y="80500"/>
                </a:lnTo>
                <a:cubicBezTo>
                  <a:pt x="97889" y="89500"/>
                  <a:pt x="96028" y="94000"/>
                  <a:pt x="93750" y="94000"/>
                </a:cubicBezTo>
                <a:lnTo>
                  <a:pt x="93750" y="94000"/>
                </a:lnTo>
                <a:lnTo>
                  <a:pt x="7833" y="94000"/>
                </a:lnTo>
                <a:cubicBezTo>
                  <a:pt x="5556" y="94000"/>
                  <a:pt x="3667" y="89500"/>
                  <a:pt x="2167" y="80500"/>
                </a:cubicBezTo>
                <a:lnTo>
                  <a:pt x="2167" y="80500"/>
                </a:lnTo>
                <a:cubicBezTo>
                  <a:pt x="722" y="71833"/>
                  <a:pt x="0" y="60667"/>
                  <a:pt x="0" y="47000"/>
                </a:cubicBezTo>
                <a:lnTo>
                  <a:pt x="0" y="47000"/>
                </a:lnTo>
                <a:cubicBezTo>
                  <a:pt x="0" y="33333"/>
                  <a:pt x="722" y="22000"/>
                  <a:pt x="2167" y="13000"/>
                </a:cubicBezTo>
                <a:lnTo>
                  <a:pt x="2167" y="13000"/>
                </a:lnTo>
                <a:cubicBezTo>
                  <a:pt x="3667" y="4333"/>
                  <a:pt x="5556" y="0"/>
                  <a:pt x="7833" y="0"/>
                </a:cubicBezTo>
                <a:lnTo>
                  <a:pt x="7833" y="0"/>
                </a:lnTo>
                <a:lnTo>
                  <a:pt x="93750" y="0"/>
                </a:lnTo>
                <a:cubicBezTo>
                  <a:pt x="96028" y="0"/>
                  <a:pt x="97889" y="4333"/>
                  <a:pt x="99333" y="13000"/>
                </a:cubicBezTo>
                <a:lnTo>
                  <a:pt x="99333" y="13000"/>
                </a:lnTo>
                <a:cubicBezTo>
                  <a:pt x="100833" y="22000"/>
                  <a:pt x="101583" y="33333"/>
                  <a:pt x="101583" y="47000"/>
                </a:cubicBezTo>
                <a:lnTo>
                  <a:pt x="101583" y="47000"/>
                </a:lnTo>
              </a:path>
            </a:pathLst>
          </a:custGeom>
          <a:solidFill>
            <a:srgbClr val="B53B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398907-44"/>
          <p:cNvSpPr/>
          <p:nvPr/>
        </p:nvSpPr>
        <p:spPr>
          <a:xfrm>
            <a:off x="535781" y="3021806"/>
            <a:ext cx="342900" cy="171450"/>
          </a:xfrm>
          <a:prstGeom prst="roundRect">
            <a:avLst>
              <a:gd name="adj" fmla="val 22222"/>
            </a:avLst>
          </a:prstGeom>
          <a:solidFill>
            <a:srgbClr val="B53B2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398907-44__text"/>
          <p:cNvSpPr txBox="1"/>
          <p:nvPr/>
        </p:nvSpPr>
        <p:spPr>
          <a:xfrm>
            <a:off x="535781" y="3021806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0">
                <a:solidFill>
                  <a:srgbClr val="B53B2C"/>
                </a:solidFill>
                <a:latin typeface="Microsoft YaHei"/>
                <a:ea typeface="Microsoft YaHei"/>
                <a:cs typeface="Microsoft YaHei"/>
              </a:rPr>
              <a:t>端点</a:t>
            </a:r>
            <a:endParaRPr/>
          </a:p>
        </p:txBody>
      </p:sp>
      <p:sp>
        <p:nvSpPr>
          <p:cNvPr id="23" name="el-1785511398911-45"/>
          <p:cNvSpPr/>
          <p:nvPr/>
        </p:nvSpPr>
        <p:spPr>
          <a:xfrm>
            <a:off x="535781" y="3243263"/>
            <a:ext cx="342900" cy="171450"/>
          </a:xfrm>
          <a:prstGeom prst="roundRect">
            <a:avLst>
              <a:gd name="adj" fmla="val 22222"/>
            </a:avLst>
          </a:prstGeom>
          <a:solidFill>
            <a:srgbClr val="B53B2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398911-45__text"/>
          <p:cNvSpPr txBox="1"/>
          <p:nvPr/>
        </p:nvSpPr>
        <p:spPr>
          <a:xfrm>
            <a:off x="535781" y="3243263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0">
                <a:solidFill>
                  <a:srgbClr val="B53B2C"/>
                </a:solidFill>
                <a:latin typeface="Microsoft YaHei"/>
                <a:ea typeface="Microsoft YaHei"/>
                <a:cs typeface="Microsoft YaHei"/>
              </a:rPr>
              <a:t>长度</a:t>
            </a:r>
            <a:endParaRPr/>
          </a:p>
        </p:txBody>
      </p:sp>
      <p:sp>
        <p:nvSpPr>
          <p:cNvPr id="25" name="el-1785511400885-65"/>
          <p:cNvSpPr/>
          <p:nvPr/>
        </p:nvSpPr>
        <p:spPr>
          <a:xfrm>
            <a:off x="535781" y="347900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7A5D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398836-16"/>
          <p:cNvSpPr/>
          <p:nvPr/>
        </p:nvSpPr>
        <p:spPr>
          <a:xfrm>
            <a:off x="3219450" y="2628900"/>
            <a:ext cx="2705100" cy="1100138"/>
          </a:xfrm>
          <a:prstGeom prst="roundRect">
            <a:avLst>
              <a:gd name="adj" fmla="val 12121"/>
            </a:avLst>
          </a:prstGeom>
          <a:solidFill>
            <a:srgbClr val="FFFCF5">
              <a:alpha val="70000"/>
            </a:srgbClr>
          </a:solidFill>
          <a:ln w="7144" algn="in">
            <a:solidFill>
              <a:srgbClr val="C8AA82">
                <a:alpha val="30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785028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7" name="el-1785511398877-28"/>
          <p:cNvCxnSpPr/>
          <p:nvPr/>
        </p:nvCxnSpPr>
        <p:spPr>
          <a:xfrm>
            <a:off x="3355181" y="2961084"/>
            <a:ext cx="2433638" cy="914"/>
          </a:xfrm>
          <a:prstGeom prst="line">
            <a:avLst/>
          </a:prstGeom>
          <a:ln w="7144" cap="flat">
            <a:solidFill>
              <a:srgbClr val="A07846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511400882-63"/>
          <p:cNvSpPr/>
          <p:nvPr/>
        </p:nvSpPr>
        <p:spPr>
          <a:xfrm>
            <a:off x="3355181" y="2778919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398915-46"/>
          <p:cNvSpPr/>
          <p:nvPr/>
        </p:nvSpPr>
        <p:spPr>
          <a:xfrm>
            <a:off x="3355181" y="3021806"/>
            <a:ext cx="342900" cy="171450"/>
          </a:xfrm>
          <a:prstGeom prst="roundRect">
            <a:avLst>
              <a:gd name="adj" fmla="val 22222"/>
            </a:avLst>
          </a:prstGeom>
          <a:solidFill>
            <a:srgbClr val="B53B2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398915-46__text"/>
          <p:cNvSpPr txBox="1"/>
          <p:nvPr/>
        </p:nvSpPr>
        <p:spPr>
          <a:xfrm>
            <a:off x="3355181" y="3021806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0">
                <a:solidFill>
                  <a:srgbClr val="B53B2C"/>
                </a:solidFill>
                <a:latin typeface="Microsoft YaHei"/>
                <a:ea typeface="Microsoft YaHei"/>
                <a:cs typeface="Microsoft YaHei"/>
              </a:rPr>
              <a:t>端点</a:t>
            </a:r>
            <a:endParaRPr/>
          </a:p>
        </p:txBody>
      </p:sp>
      <p:sp>
        <p:nvSpPr>
          <p:cNvPr id="31" name="el-1785511398919-47"/>
          <p:cNvSpPr/>
          <p:nvPr/>
        </p:nvSpPr>
        <p:spPr>
          <a:xfrm>
            <a:off x="3355181" y="3243263"/>
            <a:ext cx="342900" cy="171450"/>
          </a:xfrm>
          <a:prstGeom prst="roundRect">
            <a:avLst>
              <a:gd name="adj" fmla="val 22222"/>
            </a:avLst>
          </a:prstGeom>
          <a:solidFill>
            <a:srgbClr val="B53B2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398919-47__text"/>
          <p:cNvSpPr txBox="1"/>
          <p:nvPr/>
        </p:nvSpPr>
        <p:spPr>
          <a:xfrm>
            <a:off x="3355181" y="3243263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0">
                <a:solidFill>
                  <a:srgbClr val="B53B2C"/>
                </a:solidFill>
                <a:latin typeface="Microsoft YaHei"/>
                <a:ea typeface="Microsoft YaHei"/>
                <a:cs typeface="Microsoft YaHei"/>
              </a:rPr>
              <a:t>延伸</a:t>
            </a:r>
            <a:endParaRPr/>
          </a:p>
        </p:txBody>
      </p:sp>
      <p:sp>
        <p:nvSpPr>
          <p:cNvPr id="33" name="el-1785511400886-66"/>
          <p:cNvSpPr/>
          <p:nvPr/>
        </p:nvSpPr>
        <p:spPr>
          <a:xfrm>
            <a:off x="3355181" y="347900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7A5D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511398839-17"/>
          <p:cNvSpPr/>
          <p:nvPr/>
        </p:nvSpPr>
        <p:spPr>
          <a:xfrm>
            <a:off x="6038850" y="2628900"/>
            <a:ext cx="2705100" cy="1100138"/>
          </a:xfrm>
          <a:prstGeom prst="roundRect">
            <a:avLst>
              <a:gd name="adj" fmla="val 12121"/>
            </a:avLst>
          </a:prstGeom>
          <a:solidFill>
            <a:srgbClr val="FFFCF5">
              <a:alpha val="70000"/>
            </a:srgbClr>
          </a:solidFill>
          <a:ln w="7144" algn="in">
            <a:solidFill>
              <a:srgbClr val="C8AA82">
                <a:alpha val="30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785028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35" name="el-1785511398878-29"/>
          <p:cNvCxnSpPr/>
          <p:nvPr/>
        </p:nvCxnSpPr>
        <p:spPr>
          <a:xfrm>
            <a:off x="6174582" y="2961084"/>
            <a:ext cx="2433638" cy="914"/>
          </a:xfrm>
          <a:prstGeom prst="line">
            <a:avLst/>
          </a:prstGeom>
          <a:ln w="7144" cap="flat">
            <a:solidFill>
              <a:srgbClr val="A07846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5511400883-64"/>
          <p:cNvSpPr/>
          <p:nvPr/>
        </p:nvSpPr>
        <p:spPr>
          <a:xfrm>
            <a:off x="6174582" y="2796778"/>
            <a:ext cx="142875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467" y="90500"/>
                </a:moveTo>
                <a:lnTo>
                  <a:pt x="79467" y="90500"/>
                </a:lnTo>
                <a:lnTo>
                  <a:pt x="98267" y="55250"/>
                </a:lnTo>
                <a:cubicBezTo>
                  <a:pt x="99422" y="52833"/>
                  <a:pt x="100000" y="50042"/>
                  <a:pt x="100000" y="46875"/>
                </a:cubicBezTo>
                <a:lnTo>
                  <a:pt x="100000" y="46875"/>
                </a:lnTo>
                <a:cubicBezTo>
                  <a:pt x="100000" y="43708"/>
                  <a:pt x="99422" y="40917"/>
                  <a:pt x="98267" y="38500"/>
                </a:cubicBezTo>
                <a:lnTo>
                  <a:pt x="98267" y="38500"/>
                </a:lnTo>
                <a:lnTo>
                  <a:pt x="79467" y="3250"/>
                </a:lnTo>
                <a:cubicBezTo>
                  <a:pt x="78178" y="1083"/>
                  <a:pt x="76689" y="0"/>
                  <a:pt x="75000" y="0"/>
                </a:cubicBezTo>
                <a:lnTo>
                  <a:pt x="75000" y="0"/>
                </a:lnTo>
                <a:cubicBezTo>
                  <a:pt x="73311" y="0"/>
                  <a:pt x="71822" y="1083"/>
                  <a:pt x="70533" y="3250"/>
                </a:cubicBezTo>
                <a:lnTo>
                  <a:pt x="70533" y="3250"/>
                </a:lnTo>
                <a:cubicBezTo>
                  <a:pt x="69333" y="5750"/>
                  <a:pt x="68733" y="8583"/>
                  <a:pt x="68733" y="11750"/>
                </a:cubicBezTo>
                <a:lnTo>
                  <a:pt x="68733" y="11750"/>
                </a:lnTo>
                <a:cubicBezTo>
                  <a:pt x="68733" y="14917"/>
                  <a:pt x="69333" y="17708"/>
                  <a:pt x="70533" y="20125"/>
                </a:cubicBezTo>
                <a:lnTo>
                  <a:pt x="70533" y="20125"/>
                </a:lnTo>
                <a:lnTo>
                  <a:pt x="78733" y="35125"/>
                </a:lnTo>
                <a:lnTo>
                  <a:pt x="21267" y="35125"/>
                </a:lnTo>
                <a:lnTo>
                  <a:pt x="29467" y="20125"/>
                </a:lnTo>
                <a:cubicBezTo>
                  <a:pt x="30667" y="17708"/>
                  <a:pt x="31267" y="14917"/>
                  <a:pt x="31267" y="11750"/>
                </a:cubicBezTo>
                <a:lnTo>
                  <a:pt x="31267" y="11750"/>
                </a:lnTo>
                <a:cubicBezTo>
                  <a:pt x="31267" y="8583"/>
                  <a:pt x="30667" y="5750"/>
                  <a:pt x="29467" y="3250"/>
                </a:cubicBezTo>
                <a:lnTo>
                  <a:pt x="29467" y="3250"/>
                </a:lnTo>
                <a:cubicBezTo>
                  <a:pt x="28178" y="1083"/>
                  <a:pt x="26689" y="0"/>
                  <a:pt x="25000" y="0"/>
                </a:cubicBezTo>
                <a:lnTo>
                  <a:pt x="25000" y="0"/>
                </a:lnTo>
                <a:cubicBezTo>
                  <a:pt x="23311" y="0"/>
                  <a:pt x="21822" y="1083"/>
                  <a:pt x="20533" y="3250"/>
                </a:cubicBezTo>
                <a:lnTo>
                  <a:pt x="20533" y="3250"/>
                </a:lnTo>
                <a:lnTo>
                  <a:pt x="1733" y="38500"/>
                </a:lnTo>
                <a:cubicBezTo>
                  <a:pt x="578" y="40917"/>
                  <a:pt x="0" y="43708"/>
                  <a:pt x="0" y="46875"/>
                </a:cubicBezTo>
                <a:lnTo>
                  <a:pt x="0" y="46875"/>
                </a:lnTo>
                <a:cubicBezTo>
                  <a:pt x="0" y="50042"/>
                  <a:pt x="578" y="52833"/>
                  <a:pt x="1733" y="55250"/>
                </a:cubicBezTo>
                <a:lnTo>
                  <a:pt x="1733" y="55250"/>
                </a:lnTo>
                <a:lnTo>
                  <a:pt x="20533" y="90500"/>
                </a:lnTo>
                <a:cubicBezTo>
                  <a:pt x="21822" y="92667"/>
                  <a:pt x="23311" y="93750"/>
                  <a:pt x="25000" y="93750"/>
                </a:cubicBezTo>
                <a:lnTo>
                  <a:pt x="25000" y="93750"/>
                </a:lnTo>
                <a:cubicBezTo>
                  <a:pt x="26689" y="93750"/>
                  <a:pt x="28178" y="92667"/>
                  <a:pt x="29467" y="90500"/>
                </a:cubicBezTo>
                <a:lnTo>
                  <a:pt x="29467" y="90500"/>
                </a:lnTo>
                <a:cubicBezTo>
                  <a:pt x="30667" y="88000"/>
                  <a:pt x="31267" y="85167"/>
                  <a:pt x="31267" y="82000"/>
                </a:cubicBezTo>
                <a:lnTo>
                  <a:pt x="31267" y="82000"/>
                </a:lnTo>
                <a:cubicBezTo>
                  <a:pt x="31267" y="78833"/>
                  <a:pt x="30667" y="76042"/>
                  <a:pt x="29467" y="73625"/>
                </a:cubicBezTo>
                <a:lnTo>
                  <a:pt x="29467" y="73625"/>
                </a:lnTo>
                <a:lnTo>
                  <a:pt x="21267" y="58625"/>
                </a:lnTo>
                <a:lnTo>
                  <a:pt x="78733" y="58625"/>
                </a:lnTo>
                <a:lnTo>
                  <a:pt x="70533" y="73625"/>
                </a:lnTo>
                <a:cubicBezTo>
                  <a:pt x="69333" y="76042"/>
                  <a:pt x="68733" y="78833"/>
                  <a:pt x="68733" y="82000"/>
                </a:cubicBezTo>
                <a:lnTo>
                  <a:pt x="68733" y="82000"/>
                </a:lnTo>
                <a:cubicBezTo>
                  <a:pt x="68733" y="85167"/>
                  <a:pt x="69333" y="88000"/>
                  <a:pt x="70533" y="90500"/>
                </a:cubicBezTo>
                <a:lnTo>
                  <a:pt x="70533" y="90500"/>
                </a:lnTo>
                <a:cubicBezTo>
                  <a:pt x="71822" y="92667"/>
                  <a:pt x="73311" y="93750"/>
                  <a:pt x="75000" y="93750"/>
                </a:cubicBezTo>
                <a:lnTo>
                  <a:pt x="75000" y="93750"/>
                </a:lnTo>
                <a:cubicBezTo>
                  <a:pt x="76689" y="93750"/>
                  <a:pt x="78178" y="92667"/>
                  <a:pt x="79467" y="90500"/>
                </a:cubicBezTo>
                <a:lnTo>
                  <a:pt x="79467" y="90500"/>
                </a:lnTo>
              </a:path>
            </a:pathLst>
          </a:custGeom>
          <a:solidFill>
            <a:srgbClr val="3B6B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398922-48"/>
          <p:cNvSpPr/>
          <p:nvPr/>
        </p:nvSpPr>
        <p:spPr>
          <a:xfrm>
            <a:off x="6174582" y="3021806"/>
            <a:ext cx="342900" cy="171450"/>
          </a:xfrm>
          <a:prstGeom prst="roundRect">
            <a:avLst>
              <a:gd name="adj" fmla="val 22222"/>
            </a:avLst>
          </a:prstGeom>
          <a:solidFill>
            <a:srgbClr val="B53B2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398922-48__text"/>
          <p:cNvSpPr txBox="1"/>
          <p:nvPr/>
        </p:nvSpPr>
        <p:spPr>
          <a:xfrm>
            <a:off x="6174582" y="3021806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0">
                <a:solidFill>
                  <a:srgbClr val="B53B2C"/>
                </a:solidFill>
                <a:latin typeface="Microsoft YaHei"/>
                <a:ea typeface="Microsoft YaHei"/>
                <a:cs typeface="Microsoft YaHei"/>
              </a:rPr>
              <a:t>端点</a:t>
            </a:r>
            <a:endParaRPr/>
          </a:p>
        </p:txBody>
      </p:sp>
      <p:sp>
        <p:nvSpPr>
          <p:cNvPr id="39" name="el-1785511398926-49"/>
          <p:cNvSpPr/>
          <p:nvPr/>
        </p:nvSpPr>
        <p:spPr>
          <a:xfrm>
            <a:off x="6174582" y="3243263"/>
            <a:ext cx="342900" cy="171450"/>
          </a:xfrm>
          <a:prstGeom prst="roundRect">
            <a:avLst>
              <a:gd name="adj" fmla="val 22222"/>
            </a:avLst>
          </a:prstGeom>
          <a:solidFill>
            <a:srgbClr val="B53B2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398926-49__text"/>
          <p:cNvSpPr txBox="1"/>
          <p:nvPr/>
        </p:nvSpPr>
        <p:spPr>
          <a:xfrm>
            <a:off x="6174582" y="3243263"/>
            <a:ext cx="34290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 spc="0">
                <a:solidFill>
                  <a:srgbClr val="B53B2C"/>
                </a:solidFill>
                <a:latin typeface="Microsoft YaHei"/>
                <a:ea typeface="Microsoft YaHei"/>
                <a:cs typeface="Microsoft YaHei"/>
              </a:rPr>
              <a:t>延伸</a:t>
            </a:r>
            <a:endParaRPr/>
          </a:p>
        </p:txBody>
      </p:sp>
      <p:sp>
        <p:nvSpPr>
          <p:cNvPr id="41" name="el-1785511400888-67"/>
          <p:cNvSpPr/>
          <p:nvPr/>
        </p:nvSpPr>
        <p:spPr>
          <a:xfrm>
            <a:off x="6174582" y="347900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7A5D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11398816-12"/>
          <p:cNvSpPr/>
          <p:nvPr/>
        </p:nvSpPr>
        <p:spPr>
          <a:xfrm>
            <a:off x="400050" y="3843338"/>
            <a:ext cx="8343900" cy="371475"/>
          </a:xfrm>
          <a:prstGeom prst="roundRect">
            <a:avLst>
              <a:gd name="adj" fmla="val 35897"/>
            </a:avLst>
          </a:prstGeom>
          <a:solidFill>
            <a:srgbClr val="FFFCF5">
              <a:alpha val="50000"/>
            </a:srgbClr>
          </a:solidFill>
          <a:ln w="7144" algn="in">
            <a:solidFill>
              <a:srgbClr val="C8AA82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el-1785511400871-57"/>
          <p:cNvSpPr/>
          <p:nvPr/>
        </p:nvSpPr>
        <p:spPr>
          <a:xfrm>
            <a:off x="578818" y="3957812"/>
            <a:ext cx="142526" cy="142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533" y="3533"/>
                </a:moveTo>
                <a:lnTo>
                  <a:pt x="91533" y="3533"/>
                </a:lnTo>
                <a:lnTo>
                  <a:pt x="96267" y="8200"/>
                </a:lnTo>
                <a:cubicBezTo>
                  <a:pt x="98578" y="10689"/>
                  <a:pt x="99733" y="13622"/>
                  <a:pt x="99733" y="17000"/>
                </a:cubicBezTo>
                <a:lnTo>
                  <a:pt x="99733" y="17000"/>
                </a:lnTo>
                <a:cubicBezTo>
                  <a:pt x="99733" y="20244"/>
                  <a:pt x="98578" y="23178"/>
                  <a:pt x="96267" y="25800"/>
                </a:cubicBezTo>
                <a:lnTo>
                  <a:pt x="96267" y="25800"/>
                </a:lnTo>
                <a:lnTo>
                  <a:pt x="85133" y="36933"/>
                </a:lnTo>
                <a:lnTo>
                  <a:pt x="62867" y="14667"/>
                </a:lnTo>
                <a:lnTo>
                  <a:pt x="74000" y="3533"/>
                </a:lnTo>
                <a:cubicBezTo>
                  <a:pt x="76444" y="1178"/>
                  <a:pt x="79356" y="0"/>
                  <a:pt x="82733" y="0"/>
                </a:cubicBezTo>
                <a:lnTo>
                  <a:pt x="82733" y="0"/>
                </a:lnTo>
                <a:cubicBezTo>
                  <a:pt x="86022" y="0"/>
                  <a:pt x="88956" y="1178"/>
                  <a:pt x="91533" y="3533"/>
                </a:cubicBezTo>
                <a:lnTo>
                  <a:pt x="91533" y="3533"/>
                </a:lnTo>
                <a:moveTo>
                  <a:pt x="8733" y="68733"/>
                </a:moveTo>
                <a:lnTo>
                  <a:pt x="8733" y="68733"/>
                </a:lnTo>
                <a:lnTo>
                  <a:pt x="58533" y="18933"/>
                </a:lnTo>
                <a:lnTo>
                  <a:pt x="80800" y="41200"/>
                </a:lnTo>
                <a:lnTo>
                  <a:pt x="31000" y="91000"/>
                </a:lnTo>
                <a:cubicBezTo>
                  <a:pt x="29578" y="92333"/>
                  <a:pt x="28022" y="93244"/>
                  <a:pt x="26333" y="93733"/>
                </a:cubicBezTo>
                <a:lnTo>
                  <a:pt x="26333" y="93733"/>
                </a:lnTo>
                <a:lnTo>
                  <a:pt x="6000" y="99600"/>
                </a:lnTo>
                <a:cubicBezTo>
                  <a:pt x="4178" y="100000"/>
                  <a:pt x="2622" y="99622"/>
                  <a:pt x="1333" y="98467"/>
                </a:cubicBezTo>
                <a:lnTo>
                  <a:pt x="1333" y="98467"/>
                </a:lnTo>
                <a:cubicBezTo>
                  <a:pt x="133" y="97133"/>
                  <a:pt x="-267" y="95556"/>
                  <a:pt x="133" y="93733"/>
                </a:cubicBezTo>
                <a:lnTo>
                  <a:pt x="133" y="93733"/>
                </a:lnTo>
                <a:lnTo>
                  <a:pt x="6000" y="73467"/>
                </a:lnTo>
                <a:cubicBezTo>
                  <a:pt x="6533" y="71644"/>
                  <a:pt x="7444" y="70067"/>
                  <a:pt x="8733" y="68733"/>
                </a:cubicBezTo>
                <a:lnTo>
                  <a:pt x="8733" y="68733"/>
                </a:lnTo>
                <a:moveTo>
                  <a:pt x="48600" y="19933"/>
                </a:moveTo>
                <a:lnTo>
                  <a:pt x="48600" y="19933"/>
                </a:lnTo>
                <a:lnTo>
                  <a:pt x="20067" y="48467"/>
                </a:lnTo>
                <a:lnTo>
                  <a:pt x="3067" y="31467"/>
                </a:lnTo>
                <a:cubicBezTo>
                  <a:pt x="1244" y="29511"/>
                  <a:pt x="333" y="27289"/>
                  <a:pt x="333" y="24800"/>
                </a:cubicBezTo>
                <a:lnTo>
                  <a:pt x="333" y="24800"/>
                </a:lnTo>
                <a:cubicBezTo>
                  <a:pt x="333" y="22311"/>
                  <a:pt x="1244" y="20089"/>
                  <a:pt x="3067" y="18133"/>
                </a:cubicBezTo>
                <a:lnTo>
                  <a:pt x="3067" y="18133"/>
                </a:lnTo>
                <a:lnTo>
                  <a:pt x="18333" y="2933"/>
                </a:lnTo>
                <a:cubicBezTo>
                  <a:pt x="20289" y="1111"/>
                  <a:pt x="22489" y="200"/>
                  <a:pt x="24933" y="200"/>
                </a:cubicBezTo>
                <a:lnTo>
                  <a:pt x="24933" y="200"/>
                </a:lnTo>
                <a:cubicBezTo>
                  <a:pt x="27422" y="200"/>
                  <a:pt x="29644" y="1111"/>
                  <a:pt x="31600" y="2933"/>
                </a:cubicBezTo>
                <a:lnTo>
                  <a:pt x="31600" y="2933"/>
                </a:lnTo>
                <a:lnTo>
                  <a:pt x="35467" y="6867"/>
                </a:lnTo>
                <a:cubicBezTo>
                  <a:pt x="35467" y="6867"/>
                  <a:pt x="35422" y="6867"/>
                  <a:pt x="35333" y="6867"/>
                </a:cubicBezTo>
                <a:lnTo>
                  <a:pt x="35333" y="6867"/>
                </a:lnTo>
                <a:cubicBezTo>
                  <a:pt x="35333" y="6867"/>
                  <a:pt x="35333" y="6911"/>
                  <a:pt x="35333" y="7000"/>
                </a:cubicBezTo>
                <a:lnTo>
                  <a:pt x="35333" y="7000"/>
                </a:lnTo>
                <a:lnTo>
                  <a:pt x="22800" y="19533"/>
                </a:lnTo>
                <a:cubicBezTo>
                  <a:pt x="21511" y="20956"/>
                  <a:pt x="21511" y="22378"/>
                  <a:pt x="22800" y="23800"/>
                </a:cubicBezTo>
                <a:lnTo>
                  <a:pt x="22800" y="23800"/>
                </a:lnTo>
                <a:cubicBezTo>
                  <a:pt x="24222" y="25133"/>
                  <a:pt x="25644" y="25133"/>
                  <a:pt x="27067" y="23800"/>
                </a:cubicBezTo>
                <a:lnTo>
                  <a:pt x="27067" y="23800"/>
                </a:lnTo>
                <a:lnTo>
                  <a:pt x="39600" y="11333"/>
                </a:lnTo>
                <a:cubicBezTo>
                  <a:pt x="39733" y="11333"/>
                  <a:pt x="39800" y="11333"/>
                  <a:pt x="39800" y="11333"/>
                </a:cubicBezTo>
                <a:lnTo>
                  <a:pt x="39800" y="11333"/>
                </a:lnTo>
                <a:cubicBezTo>
                  <a:pt x="39800" y="11333"/>
                  <a:pt x="39800" y="11267"/>
                  <a:pt x="39800" y="11133"/>
                </a:cubicBezTo>
                <a:lnTo>
                  <a:pt x="39800" y="11133"/>
                </a:lnTo>
                <a:lnTo>
                  <a:pt x="48600" y="19933"/>
                </a:lnTo>
                <a:moveTo>
                  <a:pt x="79867" y="51200"/>
                </a:moveTo>
                <a:lnTo>
                  <a:pt x="79867" y="51200"/>
                </a:lnTo>
                <a:lnTo>
                  <a:pt x="88600" y="59933"/>
                </a:lnTo>
                <a:cubicBezTo>
                  <a:pt x="88467" y="59933"/>
                  <a:pt x="88400" y="59933"/>
                  <a:pt x="88400" y="59933"/>
                </a:cubicBezTo>
                <a:lnTo>
                  <a:pt x="88400" y="59933"/>
                </a:lnTo>
                <a:cubicBezTo>
                  <a:pt x="88400" y="59933"/>
                  <a:pt x="88400" y="60000"/>
                  <a:pt x="88400" y="60133"/>
                </a:cubicBezTo>
                <a:lnTo>
                  <a:pt x="88400" y="60133"/>
                </a:lnTo>
                <a:lnTo>
                  <a:pt x="75933" y="72667"/>
                </a:lnTo>
                <a:cubicBezTo>
                  <a:pt x="74644" y="74089"/>
                  <a:pt x="74644" y="75511"/>
                  <a:pt x="75933" y="76933"/>
                </a:cubicBezTo>
                <a:lnTo>
                  <a:pt x="75933" y="76933"/>
                </a:lnTo>
                <a:cubicBezTo>
                  <a:pt x="77356" y="78133"/>
                  <a:pt x="78778" y="78133"/>
                  <a:pt x="80200" y="76933"/>
                </a:cubicBezTo>
                <a:lnTo>
                  <a:pt x="80200" y="76933"/>
                </a:lnTo>
                <a:lnTo>
                  <a:pt x="92733" y="64467"/>
                </a:lnTo>
                <a:cubicBezTo>
                  <a:pt x="92867" y="64467"/>
                  <a:pt x="92933" y="64467"/>
                  <a:pt x="92933" y="64467"/>
                </a:cubicBezTo>
                <a:lnTo>
                  <a:pt x="92933" y="64467"/>
                </a:lnTo>
                <a:cubicBezTo>
                  <a:pt x="92933" y="64333"/>
                  <a:pt x="92933" y="64267"/>
                  <a:pt x="92933" y="64267"/>
                </a:cubicBezTo>
                <a:lnTo>
                  <a:pt x="92933" y="64267"/>
                </a:lnTo>
                <a:lnTo>
                  <a:pt x="96800" y="68133"/>
                </a:lnTo>
                <a:cubicBezTo>
                  <a:pt x="98622" y="70089"/>
                  <a:pt x="99533" y="72311"/>
                  <a:pt x="99533" y="74800"/>
                </a:cubicBezTo>
                <a:lnTo>
                  <a:pt x="99533" y="74800"/>
                </a:lnTo>
                <a:cubicBezTo>
                  <a:pt x="99533" y="77289"/>
                  <a:pt x="98622" y="79511"/>
                  <a:pt x="96800" y="81467"/>
                </a:cubicBezTo>
                <a:lnTo>
                  <a:pt x="96800" y="81467"/>
                </a:lnTo>
                <a:lnTo>
                  <a:pt x="81600" y="96667"/>
                </a:lnTo>
                <a:cubicBezTo>
                  <a:pt x="79644" y="98489"/>
                  <a:pt x="77422" y="99400"/>
                  <a:pt x="74933" y="99400"/>
                </a:cubicBezTo>
                <a:lnTo>
                  <a:pt x="74933" y="99400"/>
                </a:lnTo>
                <a:cubicBezTo>
                  <a:pt x="72489" y="99400"/>
                  <a:pt x="70289" y="98489"/>
                  <a:pt x="68333" y="96667"/>
                </a:cubicBezTo>
                <a:lnTo>
                  <a:pt x="68333" y="96667"/>
                </a:lnTo>
                <a:lnTo>
                  <a:pt x="51333" y="79667"/>
                </a:lnTo>
                <a:lnTo>
                  <a:pt x="79867" y="51200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11400867-54"/>
          <p:cNvSpPr/>
          <p:nvPr/>
        </p:nvSpPr>
        <p:spPr>
          <a:xfrm>
            <a:off x="400050" y="4931402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7A5D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400869-56"/>
          <p:cNvSpPr/>
          <p:nvPr/>
        </p:nvSpPr>
        <p:spPr>
          <a:xfrm>
            <a:off x="1480691" y="4930676"/>
            <a:ext cx="37505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750" y="7333"/>
                </a:moveTo>
                <a:lnTo>
                  <a:pt x="32750" y="7333"/>
                </a:lnTo>
                <a:cubicBezTo>
                  <a:pt x="32750" y="5185"/>
                  <a:pt x="31250" y="3407"/>
                  <a:pt x="28250" y="2000"/>
                </a:cubicBezTo>
                <a:lnTo>
                  <a:pt x="28250" y="2000"/>
                </a:lnTo>
                <a:lnTo>
                  <a:pt x="28250" y="2000"/>
                </a:lnTo>
                <a:cubicBezTo>
                  <a:pt x="25083" y="667"/>
                  <a:pt x="21167" y="0"/>
                  <a:pt x="16500" y="0"/>
                </a:cubicBezTo>
                <a:lnTo>
                  <a:pt x="16500" y="0"/>
                </a:lnTo>
                <a:cubicBezTo>
                  <a:pt x="11667" y="0"/>
                  <a:pt x="7667" y="667"/>
                  <a:pt x="4500" y="2000"/>
                </a:cubicBezTo>
                <a:lnTo>
                  <a:pt x="4500" y="2000"/>
                </a:lnTo>
                <a:cubicBezTo>
                  <a:pt x="1500" y="3407"/>
                  <a:pt x="0" y="5185"/>
                  <a:pt x="0" y="7333"/>
                </a:cubicBezTo>
                <a:lnTo>
                  <a:pt x="0" y="7333"/>
                </a:lnTo>
                <a:lnTo>
                  <a:pt x="0" y="94778"/>
                </a:lnTo>
                <a:cubicBezTo>
                  <a:pt x="0" y="96926"/>
                  <a:pt x="1500" y="98667"/>
                  <a:pt x="4500" y="100000"/>
                </a:cubicBezTo>
                <a:lnTo>
                  <a:pt x="4500" y="100000"/>
                </a:lnTo>
                <a:cubicBezTo>
                  <a:pt x="7667" y="101407"/>
                  <a:pt x="11667" y="102111"/>
                  <a:pt x="16500" y="102111"/>
                </a:cubicBezTo>
                <a:lnTo>
                  <a:pt x="16500" y="102111"/>
                </a:lnTo>
                <a:cubicBezTo>
                  <a:pt x="21167" y="102111"/>
                  <a:pt x="25083" y="101407"/>
                  <a:pt x="28250" y="100000"/>
                </a:cubicBezTo>
                <a:lnTo>
                  <a:pt x="28250" y="100000"/>
                </a:lnTo>
                <a:cubicBezTo>
                  <a:pt x="31250" y="98667"/>
                  <a:pt x="32750" y="96926"/>
                  <a:pt x="32750" y="94778"/>
                </a:cubicBezTo>
                <a:lnTo>
                  <a:pt x="32750" y="94778"/>
                </a:lnTo>
                <a:lnTo>
                  <a:pt x="32750" y="7333"/>
                </a:lnTo>
                <a:moveTo>
                  <a:pt x="98500" y="7333"/>
                </a:moveTo>
                <a:lnTo>
                  <a:pt x="98500" y="7333"/>
                </a:lnTo>
                <a:cubicBezTo>
                  <a:pt x="98500" y="5185"/>
                  <a:pt x="96917" y="3407"/>
                  <a:pt x="93750" y="2000"/>
                </a:cubicBezTo>
                <a:lnTo>
                  <a:pt x="93750" y="2000"/>
                </a:lnTo>
                <a:lnTo>
                  <a:pt x="93750" y="2000"/>
                </a:lnTo>
                <a:cubicBezTo>
                  <a:pt x="90750" y="667"/>
                  <a:pt x="86833" y="0"/>
                  <a:pt x="82000" y="0"/>
                </a:cubicBezTo>
                <a:lnTo>
                  <a:pt x="82000" y="0"/>
                </a:lnTo>
                <a:cubicBezTo>
                  <a:pt x="77167" y="0"/>
                  <a:pt x="73250" y="667"/>
                  <a:pt x="70250" y="2000"/>
                </a:cubicBezTo>
                <a:lnTo>
                  <a:pt x="70250" y="2000"/>
                </a:lnTo>
                <a:cubicBezTo>
                  <a:pt x="67250" y="3407"/>
                  <a:pt x="65750" y="5185"/>
                  <a:pt x="65750" y="7333"/>
                </a:cubicBezTo>
                <a:lnTo>
                  <a:pt x="65750" y="7333"/>
                </a:lnTo>
                <a:lnTo>
                  <a:pt x="65750" y="94778"/>
                </a:lnTo>
                <a:cubicBezTo>
                  <a:pt x="65750" y="96926"/>
                  <a:pt x="67250" y="98667"/>
                  <a:pt x="70250" y="100000"/>
                </a:cubicBezTo>
                <a:lnTo>
                  <a:pt x="70250" y="100000"/>
                </a:lnTo>
                <a:cubicBezTo>
                  <a:pt x="73250" y="101407"/>
                  <a:pt x="77167" y="102111"/>
                  <a:pt x="82000" y="102111"/>
                </a:cubicBezTo>
                <a:lnTo>
                  <a:pt x="82000" y="102111"/>
                </a:lnTo>
                <a:cubicBezTo>
                  <a:pt x="86833" y="102111"/>
                  <a:pt x="90750" y="101407"/>
                  <a:pt x="93750" y="100000"/>
                </a:cubicBezTo>
                <a:lnTo>
                  <a:pt x="93750" y="100000"/>
                </a:lnTo>
                <a:cubicBezTo>
                  <a:pt x="96917" y="98667"/>
                  <a:pt x="98500" y="96926"/>
                  <a:pt x="98500" y="94778"/>
                </a:cubicBezTo>
                <a:lnTo>
                  <a:pt x="98500" y="94778"/>
                </a:lnTo>
                <a:lnTo>
                  <a:pt x="98500" y="7333"/>
                </a:lnTo>
              </a:path>
            </a:pathLst>
          </a:custGeom>
          <a:solidFill>
            <a:srgbClr val="7A5D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511400868-55"/>
          <p:cNvSpPr/>
          <p:nvPr/>
        </p:nvSpPr>
        <p:spPr>
          <a:xfrm>
            <a:off x="1633277" y="4925207"/>
            <a:ext cx="98450" cy="98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700" y="100500"/>
                </a:moveTo>
                <a:lnTo>
                  <a:pt x="35700" y="100500"/>
                </a:lnTo>
                <a:cubicBezTo>
                  <a:pt x="33633" y="102433"/>
                  <a:pt x="31300" y="103400"/>
                  <a:pt x="28700" y="103400"/>
                </a:cubicBezTo>
                <a:lnTo>
                  <a:pt x="28700" y="103400"/>
                </a:lnTo>
                <a:lnTo>
                  <a:pt x="28700" y="103400"/>
                </a:lnTo>
                <a:cubicBezTo>
                  <a:pt x="26100" y="103400"/>
                  <a:pt x="23767" y="102433"/>
                  <a:pt x="21700" y="100500"/>
                </a:cubicBezTo>
                <a:lnTo>
                  <a:pt x="21700" y="100500"/>
                </a:lnTo>
                <a:lnTo>
                  <a:pt x="2900" y="81600"/>
                </a:lnTo>
                <a:cubicBezTo>
                  <a:pt x="967" y="79533"/>
                  <a:pt x="0" y="77200"/>
                  <a:pt x="0" y="74600"/>
                </a:cubicBezTo>
                <a:lnTo>
                  <a:pt x="0" y="74600"/>
                </a:lnTo>
                <a:cubicBezTo>
                  <a:pt x="0" y="72067"/>
                  <a:pt x="967" y="69767"/>
                  <a:pt x="2900" y="67700"/>
                </a:cubicBezTo>
                <a:lnTo>
                  <a:pt x="2900" y="67700"/>
                </a:lnTo>
                <a:lnTo>
                  <a:pt x="13300" y="57200"/>
                </a:lnTo>
                <a:lnTo>
                  <a:pt x="23200" y="67100"/>
                </a:lnTo>
                <a:cubicBezTo>
                  <a:pt x="24667" y="68433"/>
                  <a:pt x="26167" y="68433"/>
                  <a:pt x="27700" y="67100"/>
                </a:cubicBezTo>
                <a:lnTo>
                  <a:pt x="27700" y="67100"/>
                </a:lnTo>
                <a:cubicBezTo>
                  <a:pt x="28900" y="65567"/>
                  <a:pt x="28900" y="64033"/>
                  <a:pt x="27700" y="62500"/>
                </a:cubicBezTo>
                <a:lnTo>
                  <a:pt x="27700" y="62500"/>
                </a:lnTo>
                <a:lnTo>
                  <a:pt x="17800" y="52700"/>
                </a:lnTo>
                <a:lnTo>
                  <a:pt x="26500" y="44100"/>
                </a:lnTo>
                <a:lnTo>
                  <a:pt x="36300" y="53900"/>
                </a:lnTo>
                <a:cubicBezTo>
                  <a:pt x="37833" y="55300"/>
                  <a:pt x="39333" y="55300"/>
                  <a:pt x="40800" y="53900"/>
                </a:cubicBezTo>
                <a:lnTo>
                  <a:pt x="40800" y="53900"/>
                </a:lnTo>
                <a:cubicBezTo>
                  <a:pt x="42200" y="52433"/>
                  <a:pt x="42200" y="50933"/>
                  <a:pt x="40800" y="49400"/>
                </a:cubicBezTo>
                <a:lnTo>
                  <a:pt x="40800" y="49400"/>
                </a:lnTo>
                <a:lnTo>
                  <a:pt x="31000" y="39600"/>
                </a:lnTo>
                <a:lnTo>
                  <a:pt x="39600" y="31000"/>
                </a:lnTo>
                <a:lnTo>
                  <a:pt x="49400" y="40800"/>
                </a:lnTo>
                <a:cubicBezTo>
                  <a:pt x="50933" y="42200"/>
                  <a:pt x="52433" y="42200"/>
                  <a:pt x="53900" y="40800"/>
                </a:cubicBezTo>
                <a:lnTo>
                  <a:pt x="53900" y="40800"/>
                </a:lnTo>
                <a:cubicBezTo>
                  <a:pt x="55300" y="39333"/>
                  <a:pt x="55300" y="37833"/>
                  <a:pt x="53900" y="36300"/>
                </a:cubicBezTo>
                <a:lnTo>
                  <a:pt x="53900" y="36300"/>
                </a:lnTo>
                <a:lnTo>
                  <a:pt x="44100" y="26500"/>
                </a:lnTo>
                <a:lnTo>
                  <a:pt x="52700" y="17800"/>
                </a:lnTo>
                <a:lnTo>
                  <a:pt x="62500" y="27700"/>
                </a:lnTo>
                <a:cubicBezTo>
                  <a:pt x="64033" y="29033"/>
                  <a:pt x="65567" y="29033"/>
                  <a:pt x="67100" y="27700"/>
                </a:cubicBezTo>
                <a:lnTo>
                  <a:pt x="67100" y="27700"/>
                </a:lnTo>
                <a:cubicBezTo>
                  <a:pt x="68433" y="26167"/>
                  <a:pt x="68433" y="24667"/>
                  <a:pt x="67100" y="23200"/>
                </a:cubicBezTo>
                <a:lnTo>
                  <a:pt x="67100" y="23200"/>
                </a:lnTo>
                <a:lnTo>
                  <a:pt x="57200" y="13300"/>
                </a:lnTo>
                <a:lnTo>
                  <a:pt x="67700" y="2900"/>
                </a:lnTo>
                <a:cubicBezTo>
                  <a:pt x="69767" y="967"/>
                  <a:pt x="72067" y="0"/>
                  <a:pt x="74600" y="0"/>
                </a:cubicBezTo>
                <a:lnTo>
                  <a:pt x="74600" y="0"/>
                </a:lnTo>
                <a:cubicBezTo>
                  <a:pt x="77200" y="0"/>
                  <a:pt x="79533" y="967"/>
                  <a:pt x="81600" y="2900"/>
                </a:cubicBezTo>
                <a:lnTo>
                  <a:pt x="81600" y="2900"/>
                </a:lnTo>
                <a:lnTo>
                  <a:pt x="100500" y="21700"/>
                </a:lnTo>
                <a:cubicBezTo>
                  <a:pt x="102433" y="23767"/>
                  <a:pt x="103400" y="26100"/>
                  <a:pt x="103400" y="28700"/>
                </a:cubicBezTo>
                <a:lnTo>
                  <a:pt x="103400" y="28700"/>
                </a:lnTo>
                <a:cubicBezTo>
                  <a:pt x="103400" y="31300"/>
                  <a:pt x="102433" y="33633"/>
                  <a:pt x="100500" y="35700"/>
                </a:cubicBezTo>
                <a:lnTo>
                  <a:pt x="100500" y="35700"/>
                </a:lnTo>
                <a:lnTo>
                  <a:pt x="35700" y="100500"/>
                </a:lnTo>
              </a:path>
            </a:pathLst>
          </a:custGeom>
          <a:solidFill>
            <a:srgbClr val="7A5D3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511398804-8"/>
          <p:cNvSpPr txBox="1"/>
          <p:nvPr/>
        </p:nvSpPr>
        <p:spPr>
          <a:xfrm>
            <a:off x="657225" y="157163"/>
            <a:ext cx="141438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4F3A24"/>
                </a:solidFill>
                <a:latin typeface="Segoe UI"/>
                <a:ea typeface="Segoe UI"/>
                <a:cs typeface="Segoe UI"/>
              </a:rPr>
              <a:t>第六章 · 几何图形初步</a:t>
            </a:r>
            <a:endParaRPr/>
          </a:p>
        </p:txBody>
      </p:sp>
      <p:sp>
        <p:nvSpPr>
          <p:cNvPr id="48" name="el-1785511398787-3"/>
          <p:cNvSpPr txBox="1"/>
          <p:nvPr/>
        </p:nvSpPr>
        <p:spPr>
          <a:xfrm>
            <a:off x="8168358" y="173236"/>
            <a:ext cx="629171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7334">
              <a:lnSpc>
                <a:spcPct val="100000"/>
              </a:lnSpc>
            </a:pPr>
            <a:r>
              <a:rPr sz="840" spc="28">
                <a:solidFill>
                  <a:srgbClr val="7A5D3B"/>
                </a:solidFill>
                <a:latin typeface="Segoe UI"/>
                <a:ea typeface="Segoe UI"/>
                <a:cs typeface="Segoe UI"/>
              </a:rPr>
              <a:t>直线公理</a:t>
            </a:r>
            <a:endParaRPr/>
          </a:p>
        </p:txBody>
      </p:sp>
      <p:sp>
        <p:nvSpPr>
          <p:cNvPr id="49" name="el-1785511398805-9"/>
          <p:cNvSpPr txBox="1"/>
          <p:nvPr/>
        </p:nvSpPr>
        <p:spPr>
          <a:xfrm>
            <a:off x="676870" y="1042988"/>
            <a:ext cx="1814513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00" spc="113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直线的基本事实</a:t>
            </a:r>
            <a:endParaRPr/>
          </a:p>
        </p:txBody>
      </p:sp>
      <p:sp>
        <p:nvSpPr>
          <p:cNvPr id="50" name="el-1785511398806-10"/>
          <p:cNvSpPr txBox="1"/>
          <p:nvPr/>
        </p:nvSpPr>
        <p:spPr>
          <a:xfrm>
            <a:off x="7607201" y="1128713"/>
            <a:ext cx="119389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56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公理 · 生活 · 对比</a:t>
            </a:r>
            <a:endParaRPr/>
          </a:p>
        </p:txBody>
      </p:sp>
      <p:sp>
        <p:nvSpPr>
          <p:cNvPr id="51" name="el-1785511398854-19"/>
          <p:cNvSpPr txBox="1"/>
          <p:nvPr/>
        </p:nvSpPr>
        <p:spPr>
          <a:xfrm>
            <a:off x="614363" y="1687339"/>
            <a:ext cx="376475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14313">
              <a:lnSpc>
                <a:spcPct val="100000"/>
              </a:lnSpc>
            </a:pPr>
            <a:r>
              <a:rPr b="1" sz="1010" spc="113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基本事实</a:t>
            </a:r>
            <a:endParaRPr/>
          </a:p>
        </p:txBody>
      </p:sp>
      <p:sp>
        <p:nvSpPr>
          <p:cNvPr id="52" name="el-1785511398858-22"/>
          <p:cNvSpPr txBox="1"/>
          <p:nvPr/>
        </p:nvSpPr>
        <p:spPr>
          <a:xfrm>
            <a:off x="614363" y="1908795"/>
            <a:ext cx="3786188" cy="239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两点确定一条直线</a:t>
            </a:r>
            <a:endParaRPr/>
          </a:p>
        </p:txBody>
      </p:sp>
      <p:sp>
        <p:nvSpPr>
          <p:cNvPr id="53" name="el-1785511398859-23"/>
          <p:cNvSpPr txBox="1"/>
          <p:nvPr/>
        </p:nvSpPr>
        <p:spPr>
          <a:xfrm>
            <a:off x="614363" y="2191643"/>
            <a:ext cx="376475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3E28"/>
                </a:solidFill>
                <a:latin typeface="Segoe UI"/>
                <a:ea typeface="Segoe UI"/>
                <a:cs typeface="Segoe UI"/>
              </a:rPr>
              <a:t>经过两点有一条直线，并且只有一条直线</a:t>
            </a:r>
            <a:endParaRPr/>
          </a:p>
        </p:txBody>
      </p:sp>
      <p:sp>
        <p:nvSpPr>
          <p:cNvPr id="54" name="el-1785511398855-20"/>
          <p:cNvSpPr txBox="1"/>
          <p:nvPr/>
        </p:nvSpPr>
        <p:spPr>
          <a:xfrm>
            <a:off x="4836319" y="1693069"/>
            <a:ext cx="37861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013">
              <a:lnSpc>
                <a:spcPct val="100000"/>
              </a:lnSpc>
            </a:pPr>
            <a:r>
              <a:rPr b="1" sz="900" spc="113">
                <a:solidFill>
                  <a:srgbClr val="7A5D3B"/>
                </a:solidFill>
                <a:latin typeface="Segoe UI"/>
                <a:ea typeface="Segoe UI"/>
                <a:cs typeface="Segoe UI"/>
              </a:rPr>
              <a:t>生活应用</a:t>
            </a:r>
            <a:endParaRPr/>
          </a:p>
        </p:txBody>
      </p:sp>
      <p:sp>
        <p:nvSpPr>
          <p:cNvPr id="55" name="el-1785511398880-30"/>
          <p:cNvSpPr txBox="1"/>
          <p:nvPr/>
        </p:nvSpPr>
        <p:spPr>
          <a:xfrm>
            <a:off x="5064919" y="1921669"/>
            <a:ext cx="2310557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建筑工人砌墙 — 在两墙角拉参照线</a:t>
            </a:r>
            <a:endParaRPr/>
          </a:p>
        </p:txBody>
      </p:sp>
      <p:sp>
        <p:nvSpPr>
          <p:cNvPr id="56" name="el-1785511398881-31"/>
          <p:cNvSpPr txBox="1"/>
          <p:nvPr/>
        </p:nvSpPr>
        <p:spPr>
          <a:xfrm>
            <a:off x="5064919" y="2178844"/>
            <a:ext cx="3167807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植树 — 定出两个树坑位置，使树坑在一条直线上</a:t>
            </a:r>
            <a:endParaRPr/>
          </a:p>
        </p:txBody>
      </p:sp>
      <p:sp>
        <p:nvSpPr>
          <p:cNvPr id="57" name="el-1785511398881-32"/>
          <p:cNvSpPr txBox="1"/>
          <p:nvPr/>
        </p:nvSpPr>
        <p:spPr>
          <a:xfrm>
            <a:off x="725091" y="2750344"/>
            <a:ext cx="335756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56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线段</a:t>
            </a:r>
            <a:endParaRPr/>
          </a:p>
        </p:txBody>
      </p:sp>
      <p:sp>
        <p:nvSpPr>
          <p:cNvPr id="58" name="el-1785511398894-35"/>
          <p:cNvSpPr txBox="1"/>
          <p:nvPr/>
        </p:nvSpPr>
        <p:spPr>
          <a:xfrm>
            <a:off x="535781" y="3007519"/>
            <a:ext cx="24979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42900">
              <a:lnSpc>
                <a:spcPct val="100000"/>
              </a:lnSpc>
            </a:pPr>
            <a:r>
              <a:rPr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两个端点</a:t>
            </a:r>
            <a:endParaRPr/>
          </a:p>
        </p:txBody>
      </p:sp>
      <p:sp>
        <p:nvSpPr>
          <p:cNvPr id="59" name="el-1785511398895-36"/>
          <p:cNvSpPr txBox="1"/>
          <p:nvPr/>
        </p:nvSpPr>
        <p:spPr>
          <a:xfrm>
            <a:off x="535781" y="3228975"/>
            <a:ext cx="24979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42900">
              <a:lnSpc>
                <a:spcPct val="100000"/>
              </a:lnSpc>
            </a:pPr>
            <a:r>
              <a:rPr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有限长度</a:t>
            </a:r>
            <a:endParaRPr/>
          </a:p>
        </p:txBody>
      </p:sp>
      <p:sp>
        <p:nvSpPr>
          <p:cNvPr id="60" name="el-1785511398896-37"/>
          <p:cNvSpPr txBox="1"/>
          <p:nvPr/>
        </p:nvSpPr>
        <p:spPr>
          <a:xfrm>
            <a:off x="535781" y="3450431"/>
            <a:ext cx="24907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4300">
              <a:lnSpc>
                <a:spcPct val="100000"/>
              </a:lnSpc>
            </a:pPr>
            <a:r>
              <a:rPr sz="900">
                <a:solidFill>
                  <a:srgbClr val="7A5D3B"/>
                </a:solidFill>
                <a:latin typeface="Segoe UI"/>
                <a:ea typeface="Segoe UI"/>
                <a:cs typeface="Segoe UI"/>
              </a:rPr>
              <a:t>可度量</a:t>
            </a:r>
            <a:endParaRPr/>
          </a:p>
        </p:txBody>
      </p:sp>
      <p:sp>
        <p:nvSpPr>
          <p:cNvPr id="61" name="el-1785511398882-33"/>
          <p:cNvSpPr txBox="1"/>
          <p:nvPr/>
        </p:nvSpPr>
        <p:spPr>
          <a:xfrm>
            <a:off x="3544491" y="2750344"/>
            <a:ext cx="335756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56">
                <a:solidFill>
                  <a:srgbClr val="B8863A"/>
                </a:solidFill>
                <a:latin typeface="Segoe UI"/>
                <a:ea typeface="Segoe UI"/>
                <a:cs typeface="Segoe UI"/>
              </a:rPr>
              <a:t>射线</a:t>
            </a:r>
            <a:endParaRPr/>
          </a:p>
        </p:txBody>
      </p:sp>
      <p:sp>
        <p:nvSpPr>
          <p:cNvPr id="62" name="el-1785511398898-38"/>
          <p:cNvSpPr txBox="1"/>
          <p:nvPr/>
        </p:nvSpPr>
        <p:spPr>
          <a:xfrm>
            <a:off x="3355181" y="3007519"/>
            <a:ext cx="24979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42900">
              <a:lnSpc>
                <a:spcPct val="100000"/>
              </a:lnSpc>
            </a:pPr>
            <a:r>
              <a:rPr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一个端点</a:t>
            </a:r>
            <a:endParaRPr/>
          </a:p>
        </p:txBody>
      </p:sp>
      <p:sp>
        <p:nvSpPr>
          <p:cNvPr id="63" name="el-1785511398899-39"/>
          <p:cNvSpPr txBox="1"/>
          <p:nvPr/>
        </p:nvSpPr>
        <p:spPr>
          <a:xfrm>
            <a:off x="3355181" y="3228975"/>
            <a:ext cx="24979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42900">
              <a:lnSpc>
                <a:spcPct val="100000"/>
              </a:lnSpc>
            </a:pPr>
            <a:r>
              <a:rPr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向一方无限延伸</a:t>
            </a:r>
            <a:endParaRPr/>
          </a:p>
        </p:txBody>
      </p:sp>
      <p:sp>
        <p:nvSpPr>
          <p:cNvPr id="64" name="el-1785511398900-40"/>
          <p:cNvSpPr txBox="1"/>
          <p:nvPr/>
        </p:nvSpPr>
        <p:spPr>
          <a:xfrm>
            <a:off x="3355181" y="3450431"/>
            <a:ext cx="24907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4300">
              <a:lnSpc>
                <a:spcPct val="100000"/>
              </a:lnSpc>
            </a:pPr>
            <a:r>
              <a:rPr sz="900">
                <a:solidFill>
                  <a:srgbClr val="7A5D3B"/>
                </a:solidFill>
                <a:latin typeface="Segoe UI"/>
                <a:ea typeface="Segoe UI"/>
                <a:cs typeface="Segoe UI"/>
              </a:rPr>
              <a:t>不可度量</a:t>
            </a:r>
            <a:endParaRPr/>
          </a:p>
        </p:txBody>
      </p:sp>
      <p:sp>
        <p:nvSpPr>
          <p:cNvPr id="65" name="el-1785511398883-34"/>
          <p:cNvSpPr txBox="1"/>
          <p:nvPr/>
        </p:nvSpPr>
        <p:spPr>
          <a:xfrm>
            <a:off x="6381750" y="2750344"/>
            <a:ext cx="335756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56">
                <a:solidFill>
                  <a:srgbClr val="3B6B8A"/>
                </a:solidFill>
                <a:latin typeface="Segoe UI"/>
                <a:ea typeface="Segoe UI"/>
                <a:cs typeface="Segoe UI"/>
              </a:rPr>
              <a:t>直线</a:t>
            </a:r>
            <a:endParaRPr/>
          </a:p>
        </p:txBody>
      </p:sp>
      <p:sp>
        <p:nvSpPr>
          <p:cNvPr id="66" name="el-1785511398902-41"/>
          <p:cNvSpPr txBox="1"/>
          <p:nvPr/>
        </p:nvSpPr>
        <p:spPr>
          <a:xfrm>
            <a:off x="6174582" y="3007519"/>
            <a:ext cx="24979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42900">
              <a:lnSpc>
                <a:spcPct val="100000"/>
              </a:lnSpc>
            </a:pPr>
            <a:r>
              <a:rPr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无端点</a:t>
            </a:r>
            <a:endParaRPr/>
          </a:p>
        </p:txBody>
      </p:sp>
      <p:sp>
        <p:nvSpPr>
          <p:cNvPr id="67" name="el-1785511398903-42"/>
          <p:cNvSpPr txBox="1"/>
          <p:nvPr/>
        </p:nvSpPr>
        <p:spPr>
          <a:xfrm>
            <a:off x="6174582" y="3228975"/>
            <a:ext cx="24979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42900">
              <a:lnSpc>
                <a:spcPct val="100000"/>
              </a:lnSpc>
            </a:pPr>
            <a:r>
              <a:rPr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向两方无限延伸</a:t>
            </a:r>
            <a:endParaRPr/>
          </a:p>
        </p:txBody>
      </p:sp>
      <p:sp>
        <p:nvSpPr>
          <p:cNvPr id="68" name="el-1785511398904-43"/>
          <p:cNvSpPr txBox="1"/>
          <p:nvPr/>
        </p:nvSpPr>
        <p:spPr>
          <a:xfrm>
            <a:off x="6174582" y="3450431"/>
            <a:ext cx="24907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4300">
              <a:lnSpc>
                <a:spcPct val="100000"/>
              </a:lnSpc>
            </a:pPr>
            <a:r>
              <a:rPr sz="900">
                <a:solidFill>
                  <a:srgbClr val="7A5D3B"/>
                </a:solidFill>
                <a:latin typeface="Segoe UI"/>
                <a:ea typeface="Segoe UI"/>
                <a:cs typeface="Segoe UI"/>
              </a:rPr>
              <a:t>不可度量</a:t>
            </a:r>
            <a:endParaRPr/>
          </a:p>
        </p:txBody>
      </p:sp>
      <p:sp>
        <p:nvSpPr>
          <p:cNvPr id="69" name="el-1785511398857-21"/>
          <p:cNvSpPr txBox="1"/>
          <p:nvPr/>
        </p:nvSpPr>
        <p:spPr>
          <a:xfrm>
            <a:off x="792956" y="3921919"/>
            <a:ext cx="7858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表示方法：</a:t>
            </a:r>
            <a:endParaRPr/>
          </a:p>
        </p:txBody>
      </p:sp>
      <p:sp>
        <p:nvSpPr>
          <p:cNvPr id="70" name="el-1785511398861-24"/>
          <p:cNvSpPr txBox="1"/>
          <p:nvPr/>
        </p:nvSpPr>
        <p:spPr>
          <a:xfrm>
            <a:off x="1678781" y="3921919"/>
            <a:ext cx="120342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3B6B8A"/>
                </a:solidFill>
                <a:latin typeface="Segoe UI"/>
                <a:ea typeface="Segoe UI"/>
                <a:cs typeface="Segoe UI"/>
              </a:rPr>
              <a:t>直线 AB 或 直线 l</a:t>
            </a:r>
            <a:endParaRPr/>
          </a:p>
        </p:txBody>
      </p:sp>
      <p:sp>
        <p:nvSpPr>
          <p:cNvPr id="71" name="el-1785511398861-25"/>
          <p:cNvSpPr txBox="1"/>
          <p:nvPr/>
        </p:nvSpPr>
        <p:spPr>
          <a:xfrm>
            <a:off x="3010793" y="3921919"/>
            <a:ext cx="62180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8863A"/>
                </a:solidFill>
                <a:latin typeface="Segoe UI"/>
                <a:ea typeface="Segoe UI"/>
                <a:cs typeface="Segoe UI"/>
              </a:rPr>
              <a:t>射线 OA</a:t>
            </a:r>
            <a:endParaRPr/>
          </a:p>
        </p:txBody>
      </p:sp>
      <p:sp>
        <p:nvSpPr>
          <p:cNvPr id="72" name="el-1785511398862-26"/>
          <p:cNvSpPr txBox="1"/>
          <p:nvPr/>
        </p:nvSpPr>
        <p:spPr>
          <a:xfrm>
            <a:off x="3761184" y="3921919"/>
            <a:ext cx="124368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线段 AB 或 线段 a</a:t>
            </a:r>
            <a:endParaRPr/>
          </a:p>
        </p:txBody>
      </p:sp>
      <p:sp>
        <p:nvSpPr>
          <p:cNvPr id="73" name="el-1785511398802-6"/>
          <p:cNvSpPr txBox="1"/>
          <p:nvPr/>
        </p:nvSpPr>
        <p:spPr>
          <a:xfrm>
            <a:off x="400050" y="4900613"/>
            <a:ext cx="101634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2514">
              <a:lnSpc>
                <a:spcPct val="100000"/>
              </a:lnSpc>
            </a:pPr>
            <a:r>
              <a:rPr sz="780">
                <a:solidFill>
                  <a:srgbClr val="7A5D3B"/>
                </a:solidFill>
                <a:latin typeface="Segoe UI"/>
                <a:ea typeface="Segoe UI"/>
                <a:cs typeface="Segoe UI"/>
              </a:rPr>
              <a:t>人教版七年级·上册</a:t>
            </a:r>
            <a:endParaRPr/>
          </a:p>
        </p:txBody>
      </p:sp>
      <p:sp>
        <p:nvSpPr>
          <p:cNvPr id="74" name="el-1785511398803-7"/>
          <p:cNvSpPr txBox="1"/>
          <p:nvPr/>
        </p:nvSpPr>
        <p:spPr>
          <a:xfrm>
            <a:off x="1632496" y="4900613"/>
            <a:ext cx="115073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013">
              <a:lnSpc>
                <a:spcPct val="100000"/>
              </a:lnSpc>
            </a:pPr>
            <a:r>
              <a:rPr sz="780">
                <a:solidFill>
                  <a:srgbClr val="7A5D3B"/>
                </a:solidFill>
                <a:latin typeface="Segoe UI"/>
                <a:ea typeface="Segoe UI"/>
                <a:cs typeface="Segoe UI"/>
              </a:rPr>
              <a:t>6.2 直线、射线、线段</a:t>
            </a:r>
            <a:endParaRPr/>
          </a:p>
        </p:txBody>
      </p:sp>
      <p:sp>
        <p:nvSpPr>
          <p:cNvPr id="75" name="el-1785511398789-4"/>
          <p:cNvSpPr txBox="1"/>
          <p:nvPr/>
        </p:nvSpPr>
        <p:spPr>
          <a:xfrm>
            <a:off x="8466013" y="4900613"/>
            <a:ext cx="32794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5D3B"/>
                </a:solidFill>
                <a:latin typeface="Segoe UI"/>
                <a:ea typeface="Segoe UI"/>
                <a:cs typeface="Segoe UI"/>
              </a:rPr>
              <a:t>8 / 12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8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04145-4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511400909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786450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11400910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786450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402747-68"/>
          <p:cNvSpPr/>
          <p:nvPr/>
        </p:nvSpPr>
        <p:spPr>
          <a:xfrm>
            <a:off x="401278" y="176250"/>
            <a:ext cx="154707" cy="1547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063" y="98688"/>
                </a:moveTo>
                <a:lnTo>
                  <a:pt x="35063" y="98688"/>
                </a:lnTo>
                <a:cubicBezTo>
                  <a:pt x="33021" y="100563"/>
                  <a:pt x="30729" y="101500"/>
                  <a:pt x="28188" y="101500"/>
                </a:cubicBezTo>
                <a:lnTo>
                  <a:pt x="28188" y="101500"/>
                </a:lnTo>
                <a:lnTo>
                  <a:pt x="28188" y="101500"/>
                </a:lnTo>
                <a:cubicBezTo>
                  <a:pt x="25646" y="101500"/>
                  <a:pt x="23375" y="100563"/>
                  <a:pt x="21375" y="98688"/>
                </a:cubicBezTo>
                <a:lnTo>
                  <a:pt x="21375" y="98688"/>
                </a:lnTo>
                <a:lnTo>
                  <a:pt x="2813" y="80188"/>
                </a:lnTo>
                <a:cubicBezTo>
                  <a:pt x="938" y="78146"/>
                  <a:pt x="0" y="75854"/>
                  <a:pt x="0" y="73313"/>
                </a:cubicBezTo>
                <a:lnTo>
                  <a:pt x="0" y="73313"/>
                </a:lnTo>
                <a:cubicBezTo>
                  <a:pt x="0" y="70771"/>
                  <a:pt x="938" y="68479"/>
                  <a:pt x="2813" y="66438"/>
                </a:cubicBezTo>
                <a:lnTo>
                  <a:pt x="2813" y="66438"/>
                </a:lnTo>
                <a:lnTo>
                  <a:pt x="13063" y="56188"/>
                </a:lnTo>
                <a:lnTo>
                  <a:pt x="22750" y="65875"/>
                </a:lnTo>
                <a:cubicBezTo>
                  <a:pt x="24250" y="67208"/>
                  <a:pt x="25729" y="67208"/>
                  <a:pt x="27187" y="65875"/>
                </a:cubicBezTo>
                <a:lnTo>
                  <a:pt x="27187" y="65875"/>
                </a:lnTo>
                <a:cubicBezTo>
                  <a:pt x="28396" y="64375"/>
                  <a:pt x="28396" y="62896"/>
                  <a:pt x="27187" y="61438"/>
                </a:cubicBezTo>
                <a:lnTo>
                  <a:pt x="27187" y="61438"/>
                </a:lnTo>
                <a:lnTo>
                  <a:pt x="17500" y="51750"/>
                </a:lnTo>
                <a:lnTo>
                  <a:pt x="26000" y="43313"/>
                </a:lnTo>
                <a:lnTo>
                  <a:pt x="35625" y="53000"/>
                </a:lnTo>
                <a:cubicBezTo>
                  <a:pt x="37125" y="54333"/>
                  <a:pt x="38604" y="54333"/>
                  <a:pt x="40063" y="53000"/>
                </a:cubicBezTo>
                <a:lnTo>
                  <a:pt x="40063" y="53000"/>
                </a:lnTo>
                <a:cubicBezTo>
                  <a:pt x="41438" y="51500"/>
                  <a:pt x="41438" y="50021"/>
                  <a:pt x="40063" y="48563"/>
                </a:cubicBezTo>
                <a:lnTo>
                  <a:pt x="40063" y="48563"/>
                </a:lnTo>
                <a:lnTo>
                  <a:pt x="30438" y="38875"/>
                </a:lnTo>
                <a:lnTo>
                  <a:pt x="38875" y="30438"/>
                </a:lnTo>
                <a:lnTo>
                  <a:pt x="48563" y="40063"/>
                </a:lnTo>
                <a:cubicBezTo>
                  <a:pt x="50021" y="41438"/>
                  <a:pt x="51500" y="41438"/>
                  <a:pt x="53000" y="40063"/>
                </a:cubicBezTo>
                <a:lnTo>
                  <a:pt x="53000" y="40063"/>
                </a:lnTo>
                <a:cubicBezTo>
                  <a:pt x="54333" y="38604"/>
                  <a:pt x="54333" y="37125"/>
                  <a:pt x="53000" y="35625"/>
                </a:cubicBezTo>
                <a:lnTo>
                  <a:pt x="53000" y="35625"/>
                </a:lnTo>
                <a:lnTo>
                  <a:pt x="43313" y="26000"/>
                </a:lnTo>
                <a:lnTo>
                  <a:pt x="51750" y="17500"/>
                </a:lnTo>
                <a:lnTo>
                  <a:pt x="61438" y="27187"/>
                </a:lnTo>
                <a:cubicBezTo>
                  <a:pt x="62896" y="28521"/>
                  <a:pt x="64375" y="28521"/>
                  <a:pt x="65875" y="27187"/>
                </a:cubicBezTo>
                <a:lnTo>
                  <a:pt x="65875" y="27187"/>
                </a:lnTo>
                <a:cubicBezTo>
                  <a:pt x="67208" y="25729"/>
                  <a:pt x="67208" y="24250"/>
                  <a:pt x="65875" y="22750"/>
                </a:cubicBezTo>
                <a:lnTo>
                  <a:pt x="65875" y="22750"/>
                </a:lnTo>
                <a:lnTo>
                  <a:pt x="56188" y="13063"/>
                </a:lnTo>
                <a:lnTo>
                  <a:pt x="66438" y="2813"/>
                </a:lnTo>
                <a:cubicBezTo>
                  <a:pt x="68479" y="938"/>
                  <a:pt x="70771" y="0"/>
                  <a:pt x="73313" y="0"/>
                </a:cubicBezTo>
                <a:lnTo>
                  <a:pt x="73313" y="0"/>
                </a:lnTo>
                <a:cubicBezTo>
                  <a:pt x="75854" y="0"/>
                  <a:pt x="78146" y="938"/>
                  <a:pt x="80188" y="2813"/>
                </a:cubicBezTo>
                <a:lnTo>
                  <a:pt x="80188" y="2813"/>
                </a:lnTo>
                <a:lnTo>
                  <a:pt x="98688" y="21375"/>
                </a:lnTo>
                <a:cubicBezTo>
                  <a:pt x="100563" y="23375"/>
                  <a:pt x="101500" y="25646"/>
                  <a:pt x="101500" y="28188"/>
                </a:cubicBezTo>
                <a:lnTo>
                  <a:pt x="101500" y="28188"/>
                </a:lnTo>
                <a:cubicBezTo>
                  <a:pt x="101500" y="30729"/>
                  <a:pt x="100563" y="33021"/>
                  <a:pt x="98688" y="35063"/>
                </a:cubicBezTo>
                <a:lnTo>
                  <a:pt x="98688" y="35063"/>
                </a:lnTo>
                <a:lnTo>
                  <a:pt x="35063" y="98688"/>
                </a:lnTo>
              </a:path>
            </a:pathLst>
          </a:custGeom>
          <a:solidFill>
            <a:srgbClr val="3B5E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02715-67"/>
          <p:cNvSpPr/>
          <p:nvPr/>
        </p:nvSpPr>
        <p:spPr>
          <a:xfrm>
            <a:off x="8057629" y="201811"/>
            <a:ext cx="93762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30182"/>
                </a:moveTo>
                <a:lnTo>
                  <a:pt x="96500" y="30182"/>
                </a:lnTo>
                <a:cubicBezTo>
                  <a:pt x="97767" y="28848"/>
                  <a:pt x="98400" y="27303"/>
                  <a:pt x="98400" y="25545"/>
                </a:cubicBezTo>
                <a:lnTo>
                  <a:pt x="98400" y="25545"/>
                </a:lnTo>
                <a:lnTo>
                  <a:pt x="98400" y="25545"/>
                </a:lnTo>
                <a:cubicBezTo>
                  <a:pt x="98400" y="23848"/>
                  <a:pt x="97767" y="22333"/>
                  <a:pt x="96500" y="21000"/>
                </a:cubicBezTo>
                <a:lnTo>
                  <a:pt x="96500" y="21000"/>
                </a:lnTo>
                <a:lnTo>
                  <a:pt x="75400" y="1818"/>
                </a:lnTo>
                <a:cubicBezTo>
                  <a:pt x="73933" y="606"/>
                  <a:pt x="72233" y="0"/>
                  <a:pt x="70300" y="0"/>
                </a:cubicBezTo>
                <a:lnTo>
                  <a:pt x="70300" y="0"/>
                </a:lnTo>
                <a:cubicBezTo>
                  <a:pt x="68433" y="0"/>
                  <a:pt x="66767" y="606"/>
                  <a:pt x="65300" y="1818"/>
                </a:cubicBezTo>
                <a:lnTo>
                  <a:pt x="65300" y="1818"/>
                </a:lnTo>
                <a:cubicBezTo>
                  <a:pt x="63967" y="3152"/>
                  <a:pt x="63300" y="4667"/>
                  <a:pt x="63300" y="6364"/>
                </a:cubicBezTo>
                <a:lnTo>
                  <a:pt x="63300" y="6364"/>
                </a:lnTo>
                <a:cubicBezTo>
                  <a:pt x="63300" y="8121"/>
                  <a:pt x="63967" y="9667"/>
                  <a:pt x="65300" y="11000"/>
                </a:cubicBezTo>
                <a:lnTo>
                  <a:pt x="65300" y="11000"/>
                </a:lnTo>
                <a:lnTo>
                  <a:pt x="74500" y="19182"/>
                </a:lnTo>
                <a:lnTo>
                  <a:pt x="7000" y="19182"/>
                </a:lnTo>
                <a:cubicBezTo>
                  <a:pt x="5000" y="19182"/>
                  <a:pt x="3333" y="19788"/>
                  <a:pt x="2000" y="21000"/>
                </a:cubicBezTo>
                <a:lnTo>
                  <a:pt x="2000" y="21000"/>
                </a:lnTo>
                <a:cubicBezTo>
                  <a:pt x="667" y="22152"/>
                  <a:pt x="0" y="23667"/>
                  <a:pt x="0" y="25545"/>
                </a:cubicBezTo>
                <a:lnTo>
                  <a:pt x="0" y="25545"/>
                </a:lnTo>
                <a:cubicBezTo>
                  <a:pt x="0" y="27424"/>
                  <a:pt x="667" y="28970"/>
                  <a:pt x="2000" y="30182"/>
                </a:cubicBezTo>
                <a:lnTo>
                  <a:pt x="2000" y="30182"/>
                </a:lnTo>
                <a:cubicBezTo>
                  <a:pt x="3333" y="31394"/>
                  <a:pt x="5000" y="32000"/>
                  <a:pt x="7000" y="32000"/>
                </a:cubicBezTo>
                <a:lnTo>
                  <a:pt x="7000" y="32000"/>
                </a:lnTo>
                <a:lnTo>
                  <a:pt x="74500" y="32000"/>
                </a:lnTo>
                <a:lnTo>
                  <a:pt x="65300" y="40182"/>
                </a:lnTo>
                <a:cubicBezTo>
                  <a:pt x="63967" y="41515"/>
                  <a:pt x="63300" y="43030"/>
                  <a:pt x="63300" y="44727"/>
                </a:cubicBezTo>
                <a:lnTo>
                  <a:pt x="63300" y="44727"/>
                </a:lnTo>
                <a:cubicBezTo>
                  <a:pt x="63300" y="46485"/>
                  <a:pt x="63967" y="48030"/>
                  <a:pt x="65300" y="49364"/>
                </a:cubicBezTo>
                <a:lnTo>
                  <a:pt x="65300" y="49364"/>
                </a:lnTo>
                <a:cubicBezTo>
                  <a:pt x="66767" y="50576"/>
                  <a:pt x="68433" y="51182"/>
                  <a:pt x="70300" y="51182"/>
                </a:cubicBezTo>
                <a:lnTo>
                  <a:pt x="70300" y="51182"/>
                </a:lnTo>
                <a:cubicBezTo>
                  <a:pt x="72233" y="51182"/>
                  <a:pt x="73933" y="50576"/>
                  <a:pt x="75400" y="49364"/>
                </a:cubicBezTo>
                <a:lnTo>
                  <a:pt x="75400" y="49364"/>
                </a:lnTo>
                <a:lnTo>
                  <a:pt x="96500" y="30182"/>
                </a:lnTo>
                <a:moveTo>
                  <a:pt x="23100" y="100455"/>
                </a:moveTo>
                <a:lnTo>
                  <a:pt x="23100" y="100455"/>
                </a:lnTo>
                <a:cubicBezTo>
                  <a:pt x="24567" y="101667"/>
                  <a:pt x="26233" y="102273"/>
                  <a:pt x="28100" y="102273"/>
                </a:cubicBezTo>
                <a:lnTo>
                  <a:pt x="28100" y="102273"/>
                </a:lnTo>
                <a:lnTo>
                  <a:pt x="28100" y="102273"/>
                </a:lnTo>
                <a:cubicBezTo>
                  <a:pt x="30033" y="102273"/>
                  <a:pt x="31733" y="101667"/>
                  <a:pt x="33200" y="100455"/>
                </a:cubicBezTo>
                <a:lnTo>
                  <a:pt x="33200" y="100455"/>
                </a:lnTo>
                <a:cubicBezTo>
                  <a:pt x="34533" y="99121"/>
                  <a:pt x="35200" y="97606"/>
                  <a:pt x="35200" y="95909"/>
                </a:cubicBezTo>
                <a:lnTo>
                  <a:pt x="35200" y="95909"/>
                </a:lnTo>
                <a:cubicBezTo>
                  <a:pt x="35200" y="94152"/>
                  <a:pt x="34533" y="92606"/>
                  <a:pt x="33200" y="91273"/>
                </a:cubicBezTo>
                <a:lnTo>
                  <a:pt x="33200" y="91273"/>
                </a:lnTo>
                <a:lnTo>
                  <a:pt x="24000" y="83091"/>
                </a:lnTo>
                <a:lnTo>
                  <a:pt x="91400" y="83091"/>
                </a:lnTo>
                <a:cubicBezTo>
                  <a:pt x="93467" y="83091"/>
                  <a:pt x="95167" y="82485"/>
                  <a:pt x="96500" y="81273"/>
                </a:cubicBezTo>
                <a:lnTo>
                  <a:pt x="96500" y="81273"/>
                </a:lnTo>
                <a:cubicBezTo>
                  <a:pt x="97767" y="80121"/>
                  <a:pt x="98400" y="78606"/>
                  <a:pt x="98400" y="76727"/>
                </a:cubicBezTo>
                <a:lnTo>
                  <a:pt x="98400" y="76727"/>
                </a:lnTo>
                <a:cubicBezTo>
                  <a:pt x="98400" y="74848"/>
                  <a:pt x="97767" y="73303"/>
                  <a:pt x="96500" y="72091"/>
                </a:cubicBezTo>
                <a:lnTo>
                  <a:pt x="96500" y="72091"/>
                </a:lnTo>
                <a:cubicBezTo>
                  <a:pt x="95167" y="70879"/>
                  <a:pt x="93467" y="70273"/>
                  <a:pt x="91400" y="70273"/>
                </a:cubicBezTo>
                <a:lnTo>
                  <a:pt x="91400" y="70273"/>
                </a:lnTo>
                <a:lnTo>
                  <a:pt x="24000" y="70273"/>
                </a:lnTo>
                <a:lnTo>
                  <a:pt x="33200" y="62091"/>
                </a:lnTo>
                <a:cubicBezTo>
                  <a:pt x="34533" y="60758"/>
                  <a:pt x="35200" y="59242"/>
                  <a:pt x="35200" y="57545"/>
                </a:cubicBezTo>
                <a:lnTo>
                  <a:pt x="35200" y="57545"/>
                </a:lnTo>
                <a:cubicBezTo>
                  <a:pt x="35200" y="55788"/>
                  <a:pt x="34533" y="54242"/>
                  <a:pt x="33200" y="52909"/>
                </a:cubicBezTo>
                <a:lnTo>
                  <a:pt x="33200" y="52909"/>
                </a:lnTo>
                <a:cubicBezTo>
                  <a:pt x="31733" y="51758"/>
                  <a:pt x="30033" y="51182"/>
                  <a:pt x="28100" y="51182"/>
                </a:cubicBezTo>
                <a:lnTo>
                  <a:pt x="28100" y="51182"/>
                </a:lnTo>
                <a:cubicBezTo>
                  <a:pt x="26233" y="51182"/>
                  <a:pt x="24567" y="51758"/>
                  <a:pt x="23100" y="52909"/>
                </a:cubicBezTo>
                <a:lnTo>
                  <a:pt x="23100" y="52909"/>
                </a:lnTo>
                <a:lnTo>
                  <a:pt x="2000" y="72091"/>
                </a:lnTo>
                <a:cubicBezTo>
                  <a:pt x="667" y="73424"/>
                  <a:pt x="0" y="74970"/>
                  <a:pt x="0" y="76727"/>
                </a:cubicBezTo>
                <a:lnTo>
                  <a:pt x="0" y="76727"/>
                </a:lnTo>
                <a:cubicBezTo>
                  <a:pt x="0" y="78424"/>
                  <a:pt x="667" y="79939"/>
                  <a:pt x="2000" y="81273"/>
                </a:cubicBezTo>
                <a:lnTo>
                  <a:pt x="2000" y="81273"/>
                </a:lnTo>
                <a:lnTo>
                  <a:pt x="23100" y="100455"/>
                </a:lnTo>
              </a:path>
            </a:pathLst>
          </a:custGeom>
          <a:solidFill>
            <a:srgbClr val="6A7D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02751-69"/>
          <p:cNvSpPr/>
          <p:nvPr/>
        </p:nvSpPr>
        <p:spPr>
          <a:xfrm>
            <a:off x="3226296" y="954435"/>
            <a:ext cx="185738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7500" y="94100"/>
                </a:moveTo>
                <a:lnTo>
                  <a:pt x="77500" y="94100"/>
                </a:lnTo>
                <a:lnTo>
                  <a:pt x="95800" y="57500"/>
                </a:lnTo>
                <a:cubicBezTo>
                  <a:pt x="96933" y="54967"/>
                  <a:pt x="97500" y="52067"/>
                  <a:pt x="97500" y="48800"/>
                </a:cubicBezTo>
                <a:lnTo>
                  <a:pt x="97500" y="48800"/>
                </a:lnTo>
                <a:cubicBezTo>
                  <a:pt x="97500" y="45467"/>
                  <a:pt x="96933" y="42533"/>
                  <a:pt x="95800" y="40000"/>
                </a:cubicBezTo>
                <a:lnTo>
                  <a:pt x="95800" y="40000"/>
                </a:lnTo>
                <a:lnTo>
                  <a:pt x="77500" y="3400"/>
                </a:lnTo>
                <a:cubicBezTo>
                  <a:pt x="76233" y="1133"/>
                  <a:pt x="74783" y="0"/>
                  <a:pt x="73150" y="0"/>
                </a:cubicBezTo>
                <a:lnTo>
                  <a:pt x="73150" y="0"/>
                </a:lnTo>
                <a:cubicBezTo>
                  <a:pt x="71483" y="0"/>
                  <a:pt x="70017" y="1133"/>
                  <a:pt x="68750" y="3400"/>
                </a:cubicBezTo>
                <a:lnTo>
                  <a:pt x="68750" y="3400"/>
                </a:lnTo>
                <a:cubicBezTo>
                  <a:pt x="67617" y="5933"/>
                  <a:pt x="67050" y="8867"/>
                  <a:pt x="67050" y="12200"/>
                </a:cubicBezTo>
                <a:lnTo>
                  <a:pt x="67050" y="12200"/>
                </a:lnTo>
                <a:cubicBezTo>
                  <a:pt x="67050" y="15467"/>
                  <a:pt x="67617" y="18367"/>
                  <a:pt x="68750" y="20900"/>
                </a:cubicBezTo>
                <a:lnTo>
                  <a:pt x="68750" y="20900"/>
                </a:lnTo>
                <a:lnTo>
                  <a:pt x="76750" y="36600"/>
                </a:lnTo>
                <a:lnTo>
                  <a:pt x="20750" y="36600"/>
                </a:lnTo>
                <a:lnTo>
                  <a:pt x="28750" y="20900"/>
                </a:lnTo>
                <a:cubicBezTo>
                  <a:pt x="29883" y="18367"/>
                  <a:pt x="30450" y="15467"/>
                  <a:pt x="30450" y="12200"/>
                </a:cubicBezTo>
                <a:lnTo>
                  <a:pt x="30450" y="12200"/>
                </a:lnTo>
                <a:cubicBezTo>
                  <a:pt x="30450" y="8867"/>
                  <a:pt x="29883" y="5933"/>
                  <a:pt x="28750" y="3400"/>
                </a:cubicBezTo>
                <a:lnTo>
                  <a:pt x="28750" y="3400"/>
                </a:lnTo>
                <a:cubicBezTo>
                  <a:pt x="27483" y="1133"/>
                  <a:pt x="26033" y="0"/>
                  <a:pt x="24400" y="0"/>
                </a:cubicBezTo>
                <a:lnTo>
                  <a:pt x="24400" y="0"/>
                </a:lnTo>
                <a:cubicBezTo>
                  <a:pt x="22733" y="0"/>
                  <a:pt x="21267" y="1133"/>
                  <a:pt x="20000" y="3400"/>
                </a:cubicBezTo>
                <a:lnTo>
                  <a:pt x="20000" y="3400"/>
                </a:lnTo>
                <a:lnTo>
                  <a:pt x="1700" y="40000"/>
                </a:lnTo>
                <a:cubicBezTo>
                  <a:pt x="567" y="42533"/>
                  <a:pt x="0" y="45467"/>
                  <a:pt x="0" y="48800"/>
                </a:cubicBezTo>
                <a:lnTo>
                  <a:pt x="0" y="48800"/>
                </a:lnTo>
                <a:cubicBezTo>
                  <a:pt x="0" y="52067"/>
                  <a:pt x="567" y="54967"/>
                  <a:pt x="1700" y="57500"/>
                </a:cubicBezTo>
                <a:lnTo>
                  <a:pt x="1700" y="57500"/>
                </a:lnTo>
                <a:lnTo>
                  <a:pt x="20000" y="94100"/>
                </a:lnTo>
                <a:cubicBezTo>
                  <a:pt x="21267" y="96367"/>
                  <a:pt x="22733" y="97500"/>
                  <a:pt x="24400" y="97500"/>
                </a:cubicBezTo>
                <a:lnTo>
                  <a:pt x="24400" y="97500"/>
                </a:lnTo>
                <a:cubicBezTo>
                  <a:pt x="26033" y="97500"/>
                  <a:pt x="27483" y="96367"/>
                  <a:pt x="28750" y="94100"/>
                </a:cubicBezTo>
                <a:lnTo>
                  <a:pt x="28750" y="94100"/>
                </a:lnTo>
                <a:cubicBezTo>
                  <a:pt x="29883" y="91567"/>
                  <a:pt x="30450" y="88633"/>
                  <a:pt x="30450" y="85300"/>
                </a:cubicBezTo>
                <a:lnTo>
                  <a:pt x="30450" y="85300"/>
                </a:lnTo>
                <a:cubicBezTo>
                  <a:pt x="30450" y="82033"/>
                  <a:pt x="29883" y="79133"/>
                  <a:pt x="28750" y="76600"/>
                </a:cubicBezTo>
                <a:lnTo>
                  <a:pt x="28750" y="76600"/>
                </a:lnTo>
                <a:lnTo>
                  <a:pt x="20750" y="60900"/>
                </a:lnTo>
                <a:lnTo>
                  <a:pt x="76750" y="60900"/>
                </a:lnTo>
                <a:lnTo>
                  <a:pt x="68750" y="76600"/>
                </a:lnTo>
                <a:cubicBezTo>
                  <a:pt x="67617" y="79133"/>
                  <a:pt x="67050" y="82033"/>
                  <a:pt x="67050" y="85300"/>
                </a:cubicBezTo>
                <a:lnTo>
                  <a:pt x="67050" y="85300"/>
                </a:lnTo>
                <a:cubicBezTo>
                  <a:pt x="67050" y="88633"/>
                  <a:pt x="67617" y="91567"/>
                  <a:pt x="68750" y="94100"/>
                </a:cubicBezTo>
                <a:lnTo>
                  <a:pt x="68750" y="94100"/>
                </a:lnTo>
                <a:cubicBezTo>
                  <a:pt x="70017" y="96367"/>
                  <a:pt x="71483" y="97500"/>
                  <a:pt x="73150" y="97500"/>
                </a:cubicBezTo>
                <a:lnTo>
                  <a:pt x="73150" y="97500"/>
                </a:lnTo>
                <a:cubicBezTo>
                  <a:pt x="74783" y="97500"/>
                  <a:pt x="76233" y="96367"/>
                  <a:pt x="77500" y="94100"/>
                </a:cubicBezTo>
                <a:lnTo>
                  <a:pt x="77500" y="94100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511400936-9"/>
          <p:cNvCxnSpPr/>
          <p:nvPr/>
        </p:nvCxnSpPr>
        <p:spPr>
          <a:xfrm>
            <a:off x="3526334" y="1204466"/>
            <a:ext cx="2114550" cy="914"/>
          </a:xfrm>
          <a:prstGeom prst="line">
            <a:avLst/>
          </a:prstGeom>
          <a:ln w="21431" cap="flat">
            <a:solidFill>
              <a:srgbClr val="B8863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511402753-70"/>
          <p:cNvSpPr/>
          <p:nvPr/>
        </p:nvSpPr>
        <p:spPr>
          <a:xfrm>
            <a:off x="5755184" y="931218"/>
            <a:ext cx="162520" cy="1393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353" y="54600"/>
                </a:moveTo>
                <a:lnTo>
                  <a:pt x="98353" y="54600"/>
                </a:lnTo>
                <a:cubicBezTo>
                  <a:pt x="99686" y="52911"/>
                  <a:pt x="100353" y="50956"/>
                  <a:pt x="100353" y="48733"/>
                </a:cubicBezTo>
                <a:lnTo>
                  <a:pt x="100353" y="48733"/>
                </a:lnTo>
                <a:lnTo>
                  <a:pt x="100353" y="48733"/>
                </a:lnTo>
                <a:cubicBezTo>
                  <a:pt x="100353" y="46556"/>
                  <a:pt x="99686" y="44622"/>
                  <a:pt x="98353" y="42933"/>
                </a:cubicBezTo>
                <a:lnTo>
                  <a:pt x="98353" y="42933"/>
                </a:lnTo>
                <a:lnTo>
                  <a:pt x="62529" y="2267"/>
                </a:lnTo>
                <a:cubicBezTo>
                  <a:pt x="61039" y="756"/>
                  <a:pt x="59314" y="0"/>
                  <a:pt x="57353" y="0"/>
                </a:cubicBezTo>
                <a:lnTo>
                  <a:pt x="57353" y="0"/>
                </a:lnTo>
                <a:cubicBezTo>
                  <a:pt x="55392" y="0"/>
                  <a:pt x="53667" y="756"/>
                  <a:pt x="52176" y="2267"/>
                </a:cubicBezTo>
                <a:lnTo>
                  <a:pt x="52176" y="2267"/>
                </a:lnTo>
                <a:cubicBezTo>
                  <a:pt x="50843" y="3956"/>
                  <a:pt x="50176" y="5911"/>
                  <a:pt x="50176" y="8133"/>
                </a:cubicBezTo>
                <a:lnTo>
                  <a:pt x="50176" y="8133"/>
                </a:lnTo>
                <a:cubicBezTo>
                  <a:pt x="50176" y="10311"/>
                  <a:pt x="50843" y="12244"/>
                  <a:pt x="52176" y="13933"/>
                </a:cubicBezTo>
                <a:lnTo>
                  <a:pt x="52176" y="13933"/>
                </a:lnTo>
                <a:lnTo>
                  <a:pt x="75941" y="40600"/>
                </a:lnTo>
                <a:lnTo>
                  <a:pt x="7176" y="40600"/>
                </a:lnTo>
                <a:cubicBezTo>
                  <a:pt x="5098" y="40600"/>
                  <a:pt x="3373" y="41378"/>
                  <a:pt x="2000" y="42933"/>
                </a:cubicBezTo>
                <a:lnTo>
                  <a:pt x="2000" y="42933"/>
                </a:lnTo>
                <a:cubicBezTo>
                  <a:pt x="667" y="44444"/>
                  <a:pt x="0" y="46378"/>
                  <a:pt x="0" y="48733"/>
                </a:cubicBezTo>
                <a:lnTo>
                  <a:pt x="0" y="48733"/>
                </a:lnTo>
                <a:cubicBezTo>
                  <a:pt x="0" y="51133"/>
                  <a:pt x="667" y="53089"/>
                  <a:pt x="2000" y="54600"/>
                </a:cubicBezTo>
                <a:lnTo>
                  <a:pt x="2000" y="54600"/>
                </a:lnTo>
                <a:cubicBezTo>
                  <a:pt x="3373" y="56111"/>
                  <a:pt x="5098" y="56867"/>
                  <a:pt x="7176" y="56867"/>
                </a:cubicBezTo>
                <a:lnTo>
                  <a:pt x="7176" y="56867"/>
                </a:lnTo>
                <a:lnTo>
                  <a:pt x="75941" y="56867"/>
                </a:lnTo>
                <a:lnTo>
                  <a:pt x="52176" y="83533"/>
                </a:lnTo>
                <a:cubicBezTo>
                  <a:pt x="50843" y="85222"/>
                  <a:pt x="50176" y="87178"/>
                  <a:pt x="50176" y="89400"/>
                </a:cubicBezTo>
                <a:lnTo>
                  <a:pt x="50176" y="89400"/>
                </a:lnTo>
                <a:cubicBezTo>
                  <a:pt x="50176" y="91578"/>
                  <a:pt x="50843" y="93511"/>
                  <a:pt x="52176" y="95200"/>
                </a:cubicBezTo>
                <a:lnTo>
                  <a:pt x="52176" y="95200"/>
                </a:lnTo>
                <a:cubicBezTo>
                  <a:pt x="53667" y="96756"/>
                  <a:pt x="55392" y="97533"/>
                  <a:pt x="57353" y="97533"/>
                </a:cubicBezTo>
                <a:lnTo>
                  <a:pt x="57353" y="97533"/>
                </a:lnTo>
                <a:cubicBezTo>
                  <a:pt x="59314" y="97533"/>
                  <a:pt x="61039" y="96756"/>
                  <a:pt x="62529" y="95200"/>
                </a:cubicBezTo>
                <a:lnTo>
                  <a:pt x="62529" y="95200"/>
                </a:lnTo>
                <a:lnTo>
                  <a:pt x="98353" y="54600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00950-10"/>
          <p:cNvSpPr/>
          <p:nvPr/>
        </p:nvSpPr>
        <p:spPr>
          <a:xfrm>
            <a:off x="400050" y="1358057"/>
            <a:ext cx="4086225" cy="1078706"/>
          </a:xfrm>
          <a:prstGeom prst="roundRect">
            <a:avLst>
              <a:gd name="adj" fmla="val 14128"/>
            </a:avLst>
          </a:prstGeom>
          <a:solidFill>
            <a:srgbClr val="FFFCF7">
              <a:alpha val="75000"/>
            </a:srgbClr>
          </a:solidFill>
          <a:ln w="7144" algn="in">
            <a:solidFill>
              <a:srgbClr val="B49678">
                <a:alpha val="20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503C28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1" name="el-1785511400995-26"/>
          <p:cNvCxnSpPr/>
          <p:nvPr/>
        </p:nvCxnSpPr>
        <p:spPr>
          <a:xfrm>
            <a:off x="564356" y="1711672"/>
            <a:ext cx="3757613" cy="914"/>
          </a:xfrm>
          <a:prstGeom prst="line">
            <a:avLst/>
          </a:prstGeom>
          <a:ln w="7144" cap="flat">
            <a:solidFill>
              <a:srgbClr val="A0825A">
                <a:alpha val="3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511402772-79"/>
          <p:cNvSpPr/>
          <p:nvPr/>
        </p:nvSpPr>
        <p:spPr>
          <a:xfrm>
            <a:off x="565249" y="1523256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000" y="95667"/>
                </a:moveTo>
                <a:lnTo>
                  <a:pt x="34000" y="95667"/>
                </a:lnTo>
                <a:cubicBezTo>
                  <a:pt x="32056" y="97500"/>
                  <a:pt x="29833" y="98417"/>
                  <a:pt x="27333" y="98417"/>
                </a:cubicBezTo>
                <a:lnTo>
                  <a:pt x="27333" y="98417"/>
                </a:lnTo>
                <a:lnTo>
                  <a:pt x="27333" y="98417"/>
                </a:lnTo>
                <a:cubicBezTo>
                  <a:pt x="24889" y="98417"/>
                  <a:pt x="22667" y="97500"/>
                  <a:pt x="20667" y="95667"/>
                </a:cubicBezTo>
                <a:lnTo>
                  <a:pt x="20667" y="95667"/>
                </a:lnTo>
                <a:lnTo>
                  <a:pt x="2750" y="77750"/>
                </a:lnTo>
                <a:cubicBezTo>
                  <a:pt x="917" y="75806"/>
                  <a:pt x="0" y="73583"/>
                  <a:pt x="0" y="71083"/>
                </a:cubicBezTo>
                <a:lnTo>
                  <a:pt x="0" y="71083"/>
                </a:lnTo>
                <a:cubicBezTo>
                  <a:pt x="0" y="68639"/>
                  <a:pt x="917" y="66417"/>
                  <a:pt x="2750" y="64417"/>
                </a:cubicBezTo>
                <a:lnTo>
                  <a:pt x="2750" y="64417"/>
                </a:lnTo>
                <a:lnTo>
                  <a:pt x="12667" y="54500"/>
                </a:lnTo>
                <a:lnTo>
                  <a:pt x="22083" y="63833"/>
                </a:lnTo>
                <a:cubicBezTo>
                  <a:pt x="23528" y="65167"/>
                  <a:pt x="24944" y="65167"/>
                  <a:pt x="26333" y="63833"/>
                </a:cubicBezTo>
                <a:lnTo>
                  <a:pt x="26333" y="63833"/>
                </a:lnTo>
                <a:cubicBezTo>
                  <a:pt x="27556" y="62444"/>
                  <a:pt x="27556" y="61028"/>
                  <a:pt x="26333" y="59583"/>
                </a:cubicBezTo>
                <a:lnTo>
                  <a:pt x="26333" y="59583"/>
                </a:lnTo>
                <a:lnTo>
                  <a:pt x="17000" y="50167"/>
                </a:lnTo>
                <a:lnTo>
                  <a:pt x="25167" y="42000"/>
                </a:lnTo>
                <a:lnTo>
                  <a:pt x="34583" y="51333"/>
                </a:lnTo>
                <a:cubicBezTo>
                  <a:pt x="36028" y="52667"/>
                  <a:pt x="37444" y="52667"/>
                  <a:pt x="38833" y="51333"/>
                </a:cubicBezTo>
                <a:lnTo>
                  <a:pt x="38833" y="51333"/>
                </a:lnTo>
                <a:cubicBezTo>
                  <a:pt x="40167" y="49944"/>
                  <a:pt x="40167" y="48528"/>
                  <a:pt x="38833" y="47083"/>
                </a:cubicBezTo>
                <a:lnTo>
                  <a:pt x="38833" y="47083"/>
                </a:lnTo>
                <a:lnTo>
                  <a:pt x="29500" y="37667"/>
                </a:lnTo>
                <a:lnTo>
                  <a:pt x="37667" y="29500"/>
                </a:lnTo>
                <a:lnTo>
                  <a:pt x="47083" y="38833"/>
                </a:lnTo>
                <a:cubicBezTo>
                  <a:pt x="48528" y="40167"/>
                  <a:pt x="49944" y="40167"/>
                  <a:pt x="51333" y="38833"/>
                </a:cubicBezTo>
                <a:lnTo>
                  <a:pt x="51333" y="38833"/>
                </a:lnTo>
                <a:cubicBezTo>
                  <a:pt x="52667" y="37444"/>
                  <a:pt x="52667" y="36028"/>
                  <a:pt x="51333" y="34583"/>
                </a:cubicBezTo>
                <a:lnTo>
                  <a:pt x="51333" y="34583"/>
                </a:lnTo>
                <a:lnTo>
                  <a:pt x="42000" y="25167"/>
                </a:lnTo>
                <a:lnTo>
                  <a:pt x="50167" y="17000"/>
                </a:lnTo>
                <a:lnTo>
                  <a:pt x="59583" y="26333"/>
                </a:lnTo>
                <a:cubicBezTo>
                  <a:pt x="61028" y="27667"/>
                  <a:pt x="62444" y="27667"/>
                  <a:pt x="63833" y="26333"/>
                </a:cubicBezTo>
                <a:lnTo>
                  <a:pt x="63833" y="26333"/>
                </a:lnTo>
                <a:cubicBezTo>
                  <a:pt x="65167" y="24944"/>
                  <a:pt x="65167" y="23528"/>
                  <a:pt x="63833" y="22083"/>
                </a:cubicBezTo>
                <a:lnTo>
                  <a:pt x="63833" y="22083"/>
                </a:lnTo>
                <a:lnTo>
                  <a:pt x="54500" y="12667"/>
                </a:lnTo>
                <a:lnTo>
                  <a:pt x="64417" y="2750"/>
                </a:lnTo>
                <a:cubicBezTo>
                  <a:pt x="66417" y="917"/>
                  <a:pt x="68639" y="0"/>
                  <a:pt x="71083" y="0"/>
                </a:cubicBezTo>
                <a:lnTo>
                  <a:pt x="71083" y="0"/>
                </a:lnTo>
                <a:cubicBezTo>
                  <a:pt x="73583" y="0"/>
                  <a:pt x="75806" y="917"/>
                  <a:pt x="77750" y="2750"/>
                </a:cubicBezTo>
                <a:lnTo>
                  <a:pt x="77750" y="2750"/>
                </a:lnTo>
                <a:lnTo>
                  <a:pt x="95667" y="20667"/>
                </a:lnTo>
                <a:cubicBezTo>
                  <a:pt x="97500" y="22667"/>
                  <a:pt x="98417" y="24889"/>
                  <a:pt x="98417" y="27333"/>
                </a:cubicBezTo>
                <a:lnTo>
                  <a:pt x="98417" y="27333"/>
                </a:lnTo>
                <a:cubicBezTo>
                  <a:pt x="98417" y="29833"/>
                  <a:pt x="97500" y="32056"/>
                  <a:pt x="95667" y="34000"/>
                </a:cubicBezTo>
                <a:lnTo>
                  <a:pt x="95667" y="34000"/>
                </a:lnTo>
                <a:lnTo>
                  <a:pt x="34000" y="95667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02774-80"/>
          <p:cNvSpPr/>
          <p:nvPr/>
        </p:nvSpPr>
        <p:spPr>
          <a:xfrm>
            <a:off x="586680" y="1838474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02777-81"/>
          <p:cNvSpPr/>
          <p:nvPr/>
        </p:nvSpPr>
        <p:spPr>
          <a:xfrm>
            <a:off x="578644" y="2108151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00953-11"/>
          <p:cNvSpPr/>
          <p:nvPr/>
        </p:nvSpPr>
        <p:spPr>
          <a:xfrm>
            <a:off x="4657725" y="1358057"/>
            <a:ext cx="4086225" cy="1078706"/>
          </a:xfrm>
          <a:prstGeom prst="roundRect">
            <a:avLst>
              <a:gd name="adj" fmla="val 14128"/>
            </a:avLst>
          </a:prstGeom>
          <a:solidFill>
            <a:srgbClr val="FFFCF7">
              <a:alpha val="75000"/>
            </a:srgbClr>
          </a:solidFill>
          <a:ln w="7144" algn="in">
            <a:solidFill>
              <a:srgbClr val="B49678">
                <a:alpha val="20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503C28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6" name="el-1785511400996-27"/>
          <p:cNvCxnSpPr/>
          <p:nvPr/>
        </p:nvCxnSpPr>
        <p:spPr>
          <a:xfrm>
            <a:off x="4822031" y="1711672"/>
            <a:ext cx="3757613" cy="914"/>
          </a:xfrm>
          <a:prstGeom prst="line">
            <a:avLst/>
          </a:prstGeom>
          <a:ln w="7144" cap="flat">
            <a:solidFill>
              <a:srgbClr val="A0825A">
                <a:alpha val="3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5511402812-82"/>
          <p:cNvSpPr/>
          <p:nvPr/>
        </p:nvSpPr>
        <p:spPr>
          <a:xfrm>
            <a:off x="4829175" y="152236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500" y="1000"/>
                </a:moveTo>
                <a:lnTo>
                  <a:pt x="45500" y="1000"/>
                </a:lnTo>
                <a:cubicBezTo>
                  <a:pt x="48500" y="-333"/>
                  <a:pt x="51556" y="-333"/>
                  <a:pt x="54667" y="1000"/>
                </a:cubicBezTo>
                <a:lnTo>
                  <a:pt x="54667" y="1000"/>
                </a:lnTo>
                <a:lnTo>
                  <a:pt x="97250" y="20667"/>
                </a:lnTo>
                <a:cubicBezTo>
                  <a:pt x="98972" y="21611"/>
                  <a:pt x="99889" y="23056"/>
                  <a:pt x="100000" y="25000"/>
                </a:cubicBezTo>
                <a:lnTo>
                  <a:pt x="100000" y="25000"/>
                </a:lnTo>
                <a:cubicBezTo>
                  <a:pt x="99889" y="26944"/>
                  <a:pt x="98972" y="28389"/>
                  <a:pt x="97250" y="29333"/>
                </a:cubicBezTo>
                <a:lnTo>
                  <a:pt x="97250" y="29333"/>
                </a:lnTo>
                <a:lnTo>
                  <a:pt x="54500" y="49000"/>
                </a:lnTo>
                <a:cubicBezTo>
                  <a:pt x="51500" y="50333"/>
                  <a:pt x="48444" y="50333"/>
                  <a:pt x="45333" y="49000"/>
                </a:cubicBezTo>
                <a:lnTo>
                  <a:pt x="45333" y="49000"/>
                </a:lnTo>
                <a:lnTo>
                  <a:pt x="2750" y="29333"/>
                </a:lnTo>
                <a:cubicBezTo>
                  <a:pt x="1028" y="28389"/>
                  <a:pt x="111" y="26944"/>
                  <a:pt x="0" y="25000"/>
                </a:cubicBezTo>
                <a:lnTo>
                  <a:pt x="0" y="25000"/>
                </a:lnTo>
                <a:cubicBezTo>
                  <a:pt x="111" y="23056"/>
                  <a:pt x="1028" y="21611"/>
                  <a:pt x="2750" y="20667"/>
                </a:cubicBezTo>
                <a:lnTo>
                  <a:pt x="2750" y="20667"/>
                </a:lnTo>
                <a:lnTo>
                  <a:pt x="45500" y="1000"/>
                </a:lnTo>
                <a:moveTo>
                  <a:pt x="86917" y="41000"/>
                </a:moveTo>
                <a:lnTo>
                  <a:pt x="86917" y="41000"/>
                </a:lnTo>
                <a:lnTo>
                  <a:pt x="97250" y="45667"/>
                </a:lnTo>
                <a:cubicBezTo>
                  <a:pt x="98972" y="46611"/>
                  <a:pt x="99889" y="48056"/>
                  <a:pt x="100000" y="50000"/>
                </a:cubicBezTo>
                <a:lnTo>
                  <a:pt x="100000" y="50000"/>
                </a:lnTo>
                <a:cubicBezTo>
                  <a:pt x="99889" y="51944"/>
                  <a:pt x="98972" y="53389"/>
                  <a:pt x="97250" y="54333"/>
                </a:cubicBezTo>
                <a:lnTo>
                  <a:pt x="97250" y="54333"/>
                </a:lnTo>
                <a:lnTo>
                  <a:pt x="54500" y="74000"/>
                </a:lnTo>
                <a:cubicBezTo>
                  <a:pt x="51500" y="75333"/>
                  <a:pt x="48444" y="75333"/>
                  <a:pt x="45333" y="74000"/>
                </a:cubicBezTo>
                <a:lnTo>
                  <a:pt x="45333" y="74000"/>
                </a:lnTo>
                <a:lnTo>
                  <a:pt x="2750" y="54333"/>
                </a:lnTo>
                <a:cubicBezTo>
                  <a:pt x="1028" y="53389"/>
                  <a:pt x="111" y="51944"/>
                  <a:pt x="0" y="50000"/>
                </a:cubicBezTo>
                <a:lnTo>
                  <a:pt x="0" y="50000"/>
                </a:lnTo>
                <a:cubicBezTo>
                  <a:pt x="111" y="48056"/>
                  <a:pt x="1028" y="46611"/>
                  <a:pt x="2750" y="45667"/>
                </a:cubicBezTo>
                <a:lnTo>
                  <a:pt x="2750" y="45667"/>
                </a:lnTo>
                <a:lnTo>
                  <a:pt x="13083" y="41000"/>
                </a:lnTo>
                <a:lnTo>
                  <a:pt x="42750" y="54667"/>
                </a:lnTo>
                <a:cubicBezTo>
                  <a:pt x="47583" y="56778"/>
                  <a:pt x="52417" y="56778"/>
                  <a:pt x="57250" y="54667"/>
                </a:cubicBezTo>
                <a:lnTo>
                  <a:pt x="57250" y="54667"/>
                </a:lnTo>
                <a:lnTo>
                  <a:pt x="86917" y="41000"/>
                </a:lnTo>
                <a:moveTo>
                  <a:pt x="57250" y="79667"/>
                </a:moveTo>
                <a:lnTo>
                  <a:pt x="57250" y="79667"/>
                </a:lnTo>
                <a:lnTo>
                  <a:pt x="86917" y="66000"/>
                </a:lnTo>
                <a:lnTo>
                  <a:pt x="97250" y="70667"/>
                </a:lnTo>
                <a:cubicBezTo>
                  <a:pt x="98972" y="71611"/>
                  <a:pt x="99889" y="73056"/>
                  <a:pt x="100000" y="75000"/>
                </a:cubicBezTo>
                <a:lnTo>
                  <a:pt x="100000" y="75000"/>
                </a:lnTo>
                <a:cubicBezTo>
                  <a:pt x="99889" y="76944"/>
                  <a:pt x="98972" y="78389"/>
                  <a:pt x="97250" y="79333"/>
                </a:cubicBezTo>
                <a:lnTo>
                  <a:pt x="97250" y="79333"/>
                </a:lnTo>
                <a:lnTo>
                  <a:pt x="54500" y="99000"/>
                </a:lnTo>
                <a:cubicBezTo>
                  <a:pt x="51500" y="100333"/>
                  <a:pt x="48444" y="100333"/>
                  <a:pt x="45333" y="99000"/>
                </a:cubicBezTo>
                <a:lnTo>
                  <a:pt x="45333" y="99000"/>
                </a:lnTo>
                <a:lnTo>
                  <a:pt x="2750" y="79333"/>
                </a:lnTo>
                <a:cubicBezTo>
                  <a:pt x="1028" y="78389"/>
                  <a:pt x="111" y="76944"/>
                  <a:pt x="0" y="75000"/>
                </a:cubicBezTo>
                <a:lnTo>
                  <a:pt x="0" y="75000"/>
                </a:lnTo>
                <a:cubicBezTo>
                  <a:pt x="111" y="73056"/>
                  <a:pt x="1028" y="71611"/>
                  <a:pt x="2750" y="70667"/>
                </a:cubicBezTo>
                <a:lnTo>
                  <a:pt x="2750" y="70667"/>
                </a:lnTo>
                <a:lnTo>
                  <a:pt x="13083" y="66000"/>
                </a:lnTo>
                <a:lnTo>
                  <a:pt x="42750" y="79667"/>
                </a:lnTo>
                <a:cubicBezTo>
                  <a:pt x="47583" y="81778"/>
                  <a:pt x="52417" y="81778"/>
                  <a:pt x="57250" y="79667"/>
                </a:cubicBezTo>
                <a:lnTo>
                  <a:pt x="57250" y="79667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02815-83"/>
          <p:cNvSpPr/>
          <p:nvPr/>
        </p:nvSpPr>
        <p:spPr>
          <a:xfrm>
            <a:off x="4844355" y="1838474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02817-84"/>
          <p:cNvSpPr/>
          <p:nvPr/>
        </p:nvSpPr>
        <p:spPr>
          <a:xfrm>
            <a:off x="4836319" y="2108151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00956-12"/>
          <p:cNvSpPr/>
          <p:nvPr/>
        </p:nvSpPr>
        <p:spPr>
          <a:xfrm>
            <a:off x="400050" y="2565351"/>
            <a:ext cx="8343900" cy="8700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630" y="0"/>
                </a:lnTo>
                <a:lnTo>
                  <a:pt x="98765" y="66"/>
                </a:lnTo>
                <a:lnTo>
                  <a:pt x="98897" y="253"/>
                </a:lnTo>
                <a:lnTo>
                  <a:pt x="99027" y="571"/>
                </a:lnTo>
                <a:lnTo>
                  <a:pt x="99154" y="1000"/>
                </a:lnTo>
                <a:lnTo>
                  <a:pt x="99276" y="1560"/>
                </a:lnTo>
                <a:lnTo>
                  <a:pt x="99392" y="2220"/>
                </a:lnTo>
                <a:lnTo>
                  <a:pt x="99499" y="2989"/>
                </a:lnTo>
                <a:lnTo>
                  <a:pt x="99599" y="3857"/>
                </a:lnTo>
                <a:lnTo>
                  <a:pt x="99689" y="4824"/>
                </a:lnTo>
                <a:lnTo>
                  <a:pt x="99769" y="5857"/>
                </a:lnTo>
                <a:lnTo>
                  <a:pt x="99838" y="6967"/>
                </a:lnTo>
                <a:lnTo>
                  <a:pt x="99896" y="8143"/>
                </a:lnTo>
                <a:lnTo>
                  <a:pt x="99941" y="9363"/>
                </a:lnTo>
                <a:lnTo>
                  <a:pt x="99974" y="10615"/>
                </a:lnTo>
                <a:lnTo>
                  <a:pt x="99993" y="11890"/>
                </a:lnTo>
                <a:lnTo>
                  <a:pt x="100000" y="13187"/>
                </a:lnTo>
                <a:lnTo>
                  <a:pt x="100000" y="86813"/>
                </a:lnTo>
                <a:lnTo>
                  <a:pt x="99993" y="88110"/>
                </a:lnTo>
                <a:lnTo>
                  <a:pt x="99974" y="89385"/>
                </a:lnTo>
                <a:lnTo>
                  <a:pt x="99941" y="90637"/>
                </a:lnTo>
                <a:lnTo>
                  <a:pt x="99896" y="91857"/>
                </a:lnTo>
                <a:lnTo>
                  <a:pt x="99838" y="93033"/>
                </a:lnTo>
                <a:lnTo>
                  <a:pt x="99769" y="94143"/>
                </a:lnTo>
                <a:lnTo>
                  <a:pt x="99689" y="95176"/>
                </a:lnTo>
                <a:lnTo>
                  <a:pt x="99599" y="96143"/>
                </a:lnTo>
                <a:lnTo>
                  <a:pt x="99499" y="97011"/>
                </a:lnTo>
                <a:lnTo>
                  <a:pt x="99392" y="97780"/>
                </a:lnTo>
                <a:lnTo>
                  <a:pt x="99276" y="98440"/>
                </a:lnTo>
                <a:lnTo>
                  <a:pt x="99154" y="99000"/>
                </a:lnTo>
                <a:lnTo>
                  <a:pt x="99027" y="99429"/>
                </a:lnTo>
                <a:lnTo>
                  <a:pt x="98897" y="99747"/>
                </a:lnTo>
                <a:lnTo>
                  <a:pt x="98765" y="99934"/>
                </a:lnTo>
                <a:lnTo>
                  <a:pt x="98630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2B5F7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400963-15"/>
          <p:cNvSpPr/>
          <p:nvPr/>
        </p:nvSpPr>
        <p:spPr>
          <a:xfrm>
            <a:off x="400050" y="2565351"/>
            <a:ext cx="8343900" cy="87004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42863" algn="in">
            <a:solidFill>
              <a:srgbClr val="2B5F7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5511402762-74"/>
          <p:cNvSpPr/>
          <p:nvPr/>
        </p:nvSpPr>
        <p:spPr>
          <a:xfrm>
            <a:off x="619274" y="2693938"/>
            <a:ext cx="104477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9636" y="6250"/>
                </a:moveTo>
                <a:lnTo>
                  <a:pt x="39636" y="6250"/>
                </a:lnTo>
                <a:cubicBezTo>
                  <a:pt x="39636" y="4417"/>
                  <a:pt x="40273" y="2917"/>
                  <a:pt x="41545" y="1750"/>
                </a:cubicBezTo>
                <a:lnTo>
                  <a:pt x="41545" y="1750"/>
                </a:lnTo>
                <a:lnTo>
                  <a:pt x="41545" y="1750"/>
                </a:lnTo>
                <a:cubicBezTo>
                  <a:pt x="42818" y="583"/>
                  <a:pt x="44455" y="0"/>
                  <a:pt x="46455" y="0"/>
                </a:cubicBezTo>
                <a:lnTo>
                  <a:pt x="46455" y="0"/>
                </a:lnTo>
                <a:lnTo>
                  <a:pt x="53273" y="0"/>
                </a:lnTo>
                <a:cubicBezTo>
                  <a:pt x="55273" y="0"/>
                  <a:pt x="56909" y="583"/>
                  <a:pt x="58182" y="1750"/>
                </a:cubicBezTo>
                <a:lnTo>
                  <a:pt x="58182" y="1750"/>
                </a:lnTo>
                <a:cubicBezTo>
                  <a:pt x="59455" y="2917"/>
                  <a:pt x="60091" y="4417"/>
                  <a:pt x="60091" y="6250"/>
                </a:cubicBezTo>
                <a:lnTo>
                  <a:pt x="60091" y="6250"/>
                </a:lnTo>
                <a:lnTo>
                  <a:pt x="60091" y="33750"/>
                </a:lnTo>
                <a:lnTo>
                  <a:pt x="86091" y="19917"/>
                </a:lnTo>
                <a:cubicBezTo>
                  <a:pt x="87788" y="19139"/>
                  <a:pt x="89485" y="18944"/>
                  <a:pt x="91182" y="19333"/>
                </a:cubicBezTo>
                <a:lnTo>
                  <a:pt x="91182" y="19333"/>
                </a:lnTo>
                <a:cubicBezTo>
                  <a:pt x="93061" y="19833"/>
                  <a:pt x="94485" y="20806"/>
                  <a:pt x="95455" y="22250"/>
                </a:cubicBezTo>
                <a:lnTo>
                  <a:pt x="95455" y="22250"/>
                </a:lnTo>
                <a:lnTo>
                  <a:pt x="98909" y="27750"/>
                </a:lnTo>
                <a:cubicBezTo>
                  <a:pt x="99758" y="29306"/>
                  <a:pt x="99970" y="30861"/>
                  <a:pt x="99545" y="32417"/>
                </a:cubicBezTo>
                <a:lnTo>
                  <a:pt x="99545" y="32417"/>
                </a:lnTo>
                <a:cubicBezTo>
                  <a:pt x="99121" y="34139"/>
                  <a:pt x="98030" y="35444"/>
                  <a:pt x="96273" y="36333"/>
                </a:cubicBezTo>
                <a:lnTo>
                  <a:pt x="96273" y="36333"/>
                </a:lnTo>
                <a:lnTo>
                  <a:pt x="70273" y="50000"/>
                </a:lnTo>
                <a:lnTo>
                  <a:pt x="96273" y="63667"/>
                </a:lnTo>
                <a:cubicBezTo>
                  <a:pt x="98030" y="64556"/>
                  <a:pt x="99121" y="65861"/>
                  <a:pt x="99545" y="67583"/>
                </a:cubicBezTo>
                <a:lnTo>
                  <a:pt x="99545" y="67583"/>
                </a:lnTo>
                <a:cubicBezTo>
                  <a:pt x="99970" y="69139"/>
                  <a:pt x="99758" y="70694"/>
                  <a:pt x="98909" y="72250"/>
                </a:cubicBezTo>
                <a:lnTo>
                  <a:pt x="98909" y="72250"/>
                </a:lnTo>
                <a:lnTo>
                  <a:pt x="95455" y="77750"/>
                </a:lnTo>
                <a:cubicBezTo>
                  <a:pt x="94485" y="79194"/>
                  <a:pt x="93061" y="80167"/>
                  <a:pt x="91182" y="80667"/>
                </a:cubicBezTo>
                <a:lnTo>
                  <a:pt x="91182" y="80667"/>
                </a:lnTo>
                <a:cubicBezTo>
                  <a:pt x="89485" y="81056"/>
                  <a:pt x="87788" y="80861"/>
                  <a:pt x="86091" y="80083"/>
                </a:cubicBezTo>
                <a:lnTo>
                  <a:pt x="86091" y="80083"/>
                </a:lnTo>
                <a:lnTo>
                  <a:pt x="60091" y="66250"/>
                </a:lnTo>
                <a:lnTo>
                  <a:pt x="60091" y="93750"/>
                </a:lnTo>
                <a:cubicBezTo>
                  <a:pt x="60091" y="95583"/>
                  <a:pt x="59455" y="97083"/>
                  <a:pt x="58182" y="98250"/>
                </a:cubicBezTo>
                <a:lnTo>
                  <a:pt x="58182" y="98250"/>
                </a:lnTo>
                <a:cubicBezTo>
                  <a:pt x="56909" y="99417"/>
                  <a:pt x="55273" y="100000"/>
                  <a:pt x="53273" y="100000"/>
                </a:cubicBezTo>
                <a:lnTo>
                  <a:pt x="53273" y="100000"/>
                </a:lnTo>
                <a:lnTo>
                  <a:pt x="46455" y="100000"/>
                </a:lnTo>
                <a:cubicBezTo>
                  <a:pt x="44455" y="100000"/>
                  <a:pt x="42818" y="99417"/>
                  <a:pt x="41545" y="98250"/>
                </a:cubicBezTo>
                <a:lnTo>
                  <a:pt x="41545" y="98250"/>
                </a:lnTo>
                <a:cubicBezTo>
                  <a:pt x="40273" y="97083"/>
                  <a:pt x="39636" y="95583"/>
                  <a:pt x="39636" y="93750"/>
                </a:cubicBezTo>
                <a:lnTo>
                  <a:pt x="39636" y="93750"/>
                </a:lnTo>
                <a:lnTo>
                  <a:pt x="39636" y="66250"/>
                </a:lnTo>
                <a:lnTo>
                  <a:pt x="13636" y="80083"/>
                </a:lnTo>
                <a:cubicBezTo>
                  <a:pt x="11939" y="80861"/>
                  <a:pt x="10242" y="81056"/>
                  <a:pt x="8545" y="80667"/>
                </a:cubicBezTo>
                <a:lnTo>
                  <a:pt x="8545" y="80667"/>
                </a:lnTo>
                <a:cubicBezTo>
                  <a:pt x="6667" y="80167"/>
                  <a:pt x="5242" y="79194"/>
                  <a:pt x="4273" y="77750"/>
                </a:cubicBezTo>
                <a:lnTo>
                  <a:pt x="4273" y="77750"/>
                </a:lnTo>
                <a:lnTo>
                  <a:pt x="818" y="72250"/>
                </a:lnTo>
                <a:cubicBezTo>
                  <a:pt x="-30" y="70694"/>
                  <a:pt x="-242" y="69139"/>
                  <a:pt x="182" y="67583"/>
                </a:cubicBezTo>
                <a:lnTo>
                  <a:pt x="182" y="67583"/>
                </a:lnTo>
                <a:cubicBezTo>
                  <a:pt x="606" y="66028"/>
                  <a:pt x="1697" y="64722"/>
                  <a:pt x="3455" y="63667"/>
                </a:cubicBezTo>
                <a:lnTo>
                  <a:pt x="3455" y="63667"/>
                </a:lnTo>
                <a:lnTo>
                  <a:pt x="29364" y="50000"/>
                </a:lnTo>
                <a:lnTo>
                  <a:pt x="3455" y="36333"/>
                </a:lnTo>
                <a:cubicBezTo>
                  <a:pt x="1697" y="35444"/>
                  <a:pt x="606" y="34139"/>
                  <a:pt x="182" y="32417"/>
                </a:cubicBezTo>
                <a:lnTo>
                  <a:pt x="182" y="32417"/>
                </a:lnTo>
                <a:cubicBezTo>
                  <a:pt x="-242" y="30861"/>
                  <a:pt x="-30" y="29306"/>
                  <a:pt x="818" y="27750"/>
                </a:cubicBezTo>
                <a:lnTo>
                  <a:pt x="818" y="27750"/>
                </a:lnTo>
                <a:lnTo>
                  <a:pt x="4273" y="22250"/>
                </a:lnTo>
                <a:cubicBezTo>
                  <a:pt x="5242" y="20806"/>
                  <a:pt x="6667" y="19833"/>
                  <a:pt x="8545" y="19333"/>
                </a:cubicBezTo>
                <a:lnTo>
                  <a:pt x="8545" y="19333"/>
                </a:lnTo>
                <a:cubicBezTo>
                  <a:pt x="10242" y="18944"/>
                  <a:pt x="11939" y="19139"/>
                  <a:pt x="13636" y="19917"/>
                </a:cubicBezTo>
                <a:lnTo>
                  <a:pt x="13636" y="19917"/>
                </a:lnTo>
                <a:lnTo>
                  <a:pt x="39636" y="33750"/>
                </a:lnTo>
                <a:lnTo>
                  <a:pt x="39636" y="6250"/>
                </a:lnTo>
              </a:path>
            </a:pathLst>
          </a:custGeom>
          <a:solidFill>
            <a:srgbClr val="2B5F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400958-13"/>
          <p:cNvSpPr/>
          <p:nvPr/>
        </p:nvSpPr>
        <p:spPr>
          <a:xfrm>
            <a:off x="400050" y="3563987"/>
            <a:ext cx="4086225" cy="9072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203" y="0"/>
                </a:lnTo>
                <a:lnTo>
                  <a:pt x="97478" y="63"/>
                </a:lnTo>
                <a:lnTo>
                  <a:pt x="97748" y="242"/>
                </a:lnTo>
                <a:lnTo>
                  <a:pt x="98014" y="547"/>
                </a:lnTo>
                <a:lnTo>
                  <a:pt x="98273" y="958"/>
                </a:lnTo>
                <a:lnTo>
                  <a:pt x="98522" y="1495"/>
                </a:lnTo>
                <a:lnTo>
                  <a:pt x="98758" y="2126"/>
                </a:lnTo>
                <a:lnTo>
                  <a:pt x="98977" y="2863"/>
                </a:lnTo>
                <a:lnTo>
                  <a:pt x="99182" y="3695"/>
                </a:lnTo>
                <a:lnTo>
                  <a:pt x="99366" y="4621"/>
                </a:lnTo>
                <a:lnTo>
                  <a:pt x="99529" y="5611"/>
                </a:lnTo>
                <a:lnTo>
                  <a:pt x="99669" y="6674"/>
                </a:lnTo>
                <a:lnTo>
                  <a:pt x="99788" y="7800"/>
                </a:lnTo>
                <a:lnTo>
                  <a:pt x="99879" y="8968"/>
                </a:lnTo>
                <a:lnTo>
                  <a:pt x="99946" y="10168"/>
                </a:lnTo>
                <a:lnTo>
                  <a:pt x="99986" y="11389"/>
                </a:lnTo>
                <a:lnTo>
                  <a:pt x="100000" y="12632"/>
                </a:lnTo>
                <a:lnTo>
                  <a:pt x="100000" y="87368"/>
                </a:lnTo>
                <a:lnTo>
                  <a:pt x="99986" y="88611"/>
                </a:lnTo>
                <a:lnTo>
                  <a:pt x="99946" y="89832"/>
                </a:lnTo>
                <a:lnTo>
                  <a:pt x="99879" y="91032"/>
                </a:lnTo>
                <a:lnTo>
                  <a:pt x="99788" y="92200"/>
                </a:lnTo>
                <a:lnTo>
                  <a:pt x="99669" y="93326"/>
                </a:lnTo>
                <a:lnTo>
                  <a:pt x="99529" y="94389"/>
                </a:lnTo>
                <a:lnTo>
                  <a:pt x="99366" y="95379"/>
                </a:lnTo>
                <a:lnTo>
                  <a:pt x="99182" y="96305"/>
                </a:lnTo>
                <a:lnTo>
                  <a:pt x="98977" y="97137"/>
                </a:lnTo>
                <a:lnTo>
                  <a:pt x="98758" y="97874"/>
                </a:lnTo>
                <a:lnTo>
                  <a:pt x="98522" y="98505"/>
                </a:lnTo>
                <a:lnTo>
                  <a:pt x="98273" y="99042"/>
                </a:lnTo>
                <a:lnTo>
                  <a:pt x="98014" y="99453"/>
                </a:lnTo>
                <a:lnTo>
                  <a:pt x="97748" y="99758"/>
                </a:lnTo>
                <a:lnTo>
                  <a:pt x="97478" y="99937"/>
                </a:lnTo>
                <a:lnTo>
                  <a:pt x="97203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B53B2C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11400965-16"/>
          <p:cNvSpPr/>
          <p:nvPr/>
        </p:nvSpPr>
        <p:spPr>
          <a:xfrm>
            <a:off x="400050" y="3563987"/>
            <a:ext cx="4086225" cy="9072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42863" algn="in">
            <a:solidFill>
              <a:srgbClr val="B53B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5511402765-75"/>
          <p:cNvSpPr/>
          <p:nvPr/>
        </p:nvSpPr>
        <p:spPr>
          <a:xfrm>
            <a:off x="600075" y="369257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00" y="50000"/>
                </a:move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lnTo>
                  <a:pt x="50000" y="87500"/>
                </a:lnTo>
                <a:cubicBezTo>
                  <a:pt x="60667" y="87222"/>
                  <a:pt x="69528" y="83583"/>
                  <a:pt x="76583" y="76583"/>
                </a:cubicBezTo>
                <a:lnTo>
                  <a:pt x="76583" y="76583"/>
                </a:lnTo>
                <a:cubicBezTo>
                  <a:pt x="83583" y="69528"/>
                  <a:pt x="87222" y="60667"/>
                  <a:pt x="87500" y="50000"/>
                </a:cubicBezTo>
                <a:lnTo>
                  <a:pt x="87500" y="50000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B53B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400961-14"/>
          <p:cNvSpPr/>
          <p:nvPr/>
        </p:nvSpPr>
        <p:spPr>
          <a:xfrm>
            <a:off x="4657725" y="3563987"/>
            <a:ext cx="4086225" cy="907256"/>
          </a:xfrm>
          <a:prstGeom prst="roundRect">
            <a:avLst>
              <a:gd name="adj" fmla="val 16798"/>
            </a:avLst>
          </a:prstGeom>
          <a:solidFill>
            <a:srgbClr val="FFFCF7">
              <a:alpha val="80000"/>
            </a:srgbClr>
          </a:solidFill>
          <a:ln w="7144" algn="in">
            <a:solidFill>
              <a:srgbClr val="B49678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5511402768-76"/>
          <p:cNvSpPr/>
          <p:nvPr/>
        </p:nvSpPr>
        <p:spPr>
          <a:xfrm>
            <a:off x="4822031" y="3703291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67" y="0"/>
                </a:moveTo>
                <a:lnTo>
                  <a:pt x="16667" y="0"/>
                </a:lnTo>
                <a:cubicBezTo>
                  <a:pt x="12000" y="111"/>
                  <a:pt x="8111" y="1361"/>
                  <a:pt x="5000" y="3750"/>
                </a:cubicBezTo>
                <a:lnTo>
                  <a:pt x="5000" y="3750"/>
                </a:lnTo>
                <a:lnTo>
                  <a:pt x="5000" y="3750"/>
                </a:lnTo>
                <a:cubicBezTo>
                  <a:pt x="1815" y="6083"/>
                  <a:pt x="148" y="9000"/>
                  <a:pt x="0" y="12500"/>
                </a:cubicBezTo>
                <a:lnTo>
                  <a:pt x="0" y="12500"/>
                </a:lnTo>
                <a:lnTo>
                  <a:pt x="0" y="87500"/>
                </a:lnTo>
                <a:cubicBezTo>
                  <a:pt x="148" y="91000"/>
                  <a:pt x="1815" y="93917"/>
                  <a:pt x="5000" y="96250"/>
                </a:cubicBezTo>
                <a:lnTo>
                  <a:pt x="5000" y="96250"/>
                </a:lnTo>
                <a:cubicBezTo>
                  <a:pt x="8111" y="98639"/>
                  <a:pt x="12000" y="99889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00" y="99889"/>
                  <a:pt x="91889" y="98639"/>
                  <a:pt x="95000" y="96250"/>
                </a:cubicBezTo>
                <a:lnTo>
                  <a:pt x="95000" y="96250"/>
                </a:lnTo>
                <a:cubicBezTo>
                  <a:pt x="98185" y="93917"/>
                  <a:pt x="99852" y="91000"/>
                  <a:pt x="100000" y="87500"/>
                </a:cubicBezTo>
                <a:lnTo>
                  <a:pt x="100000" y="87500"/>
                </a:lnTo>
                <a:lnTo>
                  <a:pt x="100000" y="12500"/>
                </a:lnTo>
                <a:cubicBezTo>
                  <a:pt x="99852" y="9000"/>
                  <a:pt x="98185" y="6083"/>
                  <a:pt x="95000" y="3750"/>
                </a:cubicBezTo>
                <a:lnTo>
                  <a:pt x="95000" y="3750"/>
                </a:lnTo>
                <a:cubicBezTo>
                  <a:pt x="91889" y="1361"/>
                  <a:pt x="88000" y="111"/>
                  <a:pt x="83333" y="0"/>
                </a:cubicBezTo>
                <a:lnTo>
                  <a:pt x="83333" y="0"/>
                </a:lnTo>
                <a:lnTo>
                  <a:pt x="16667" y="0"/>
                </a:lnTo>
                <a:moveTo>
                  <a:pt x="25000" y="12500"/>
                </a:moveTo>
                <a:lnTo>
                  <a:pt x="25000" y="12500"/>
                </a:lnTo>
                <a:lnTo>
                  <a:pt x="75000" y="12500"/>
                </a:lnTo>
                <a:cubicBezTo>
                  <a:pt x="77444" y="12500"/>
                  <a:pt x="79444" y="13083"/>
                  <a:pt x="81000" y="14250"/>
                </a:cubicBezTo>
                <a:lnTo>
                  <a:pt x="81000" y="14250"/>
                </a:lnTo>
                <a:cubicBezTo>
                  <a:pt x="82556" y="15417"/>
                  <a:pt x="83333" y="16917"/>
                  <a:pt x="83333" y="18750"/>
                </a:cubicBezTo>
                <a:lnTo>
                  <a:pt x="83333" y="18750"/>
                </a:lnTo>
                <a:lnTo>
                  <a:pt x="83333" y="25000"/>
                </a:lnTo>
                <a:cubicBezTo>
                  <a:pt x="83333" y="26833"/>
                  <a:pt x="82556" y="28333"/>
                  <a:pt x="81000" y="29500"/>
                </a:cubicBezTo>
                <a:lnTo>
                  <a:pt x="81000" y="29500"/>
                </a:lnTo>
                <a:cubicBezTo>
                  <a:pt x="79444" y="30667"/>
                  <a:pt x="77444" y="31250"/>
                  <a:pt x="75000" y="31250"/>
                </a:cubicBezTo>
                <a:lnTo>
                  <a:pt x="75000" y="31250"/>
                </a:lnTo>
                <a:lnTo>
                  <a:pt x="25000" y="31250"/>
                </a:lnTo>
                <a:cubicBezTo>
                  <a:pt x="22556" y="31250"/>
                  <a:pt x="20556" y="30667"/>
                  <a:pt x="19000" y="29500"/>
                </a:cubicBezTo>
                <a:lnTo>
                  <a:pt x="19000" y="29500"/>
                </a:lnTo>
                <a:cubicBezTo>
                  <a:pt x="17444" y="28333"/>
                  <a:pt x="16667" y="26833"/>
                  <a:pt x="16667" y="25000"/>
                </a:cubicBezTo>
                <a:lnTo>
                  <a:pt x="16667" y="25000"/>
                </a:lnTo>
                <a:lnTo>
                  <a:pt x="16667" y="18750"/>
                </a:lnTo>
                <a:cubicBezTo>
                  <a:pt x="16667" y="16917"/>
                  <a:pt x="17444" y="15417"/>
                  <a:pt x="19000" y="14250"/>
                </a:cubicBezTo>
                <a:lnTo>
                  <a:pt x="19000" y="14250"/>
                </a:lnTo>
                <a:cubicBezTo>
                  <a:pt x="20556" y="13083"/>
                  <a:pt x="22556" y="12500"/>
                  <a:pt x="25000" y="12500"/>
                </a:cubicBezTo>
                <a:lnTo>
                  <a:pt x="25000" y="12500"/>
                </a:lnTo>
                <a:moveTo>
                  <a:pt x="33333" y="43750"/>
                </a:moveTo>
                <a:lnTo>
                  <a:pt x="33333" y="43750"/>
                </a:lnTo>
                <a:cubicBezTo>
                  <a:pt x="33333" y="45583"/>
                  <a:pt x="32556" y="47083"/>
                  <a:pt x="31000" y="48250"/>
                </a:cubicBezTo>
                <a:lnTo>
                  <a:pt x="31000" y="48250"/>
                </a:lnTo>
                <a:lnTo>
                  <a:pt x="31000" y="48250"/>
                </a:lnTo>
                <a:cubicBezTo>
                  <a:pt x="29444" y="49417"/>
                  <a:pt x="27444" y="50000"/>
                  <a:pt x="25000" y="50000"/>
                </a:cubicBezTo>
                <a:lnTo>
                  <a:pt x="25000" y="50000"/>
                </a:lnTo>
                <a:cubicBezTo>
                  <a:pt x="22556" y="50000"/>
                  <a:pt x="20556" y="49417"/>
                  <a:pt x="19000" y="48250"/>
                </a:cubicBezTo>
                <a:lnTo>
                  <a:pt x="19000" y="48250"/>
                </a:lnTo>
                <a:cubicBezTo>
                  <a:pt x="17444" y="47083"/>
                  <a:pt x="16667" y="45583"/>
                  <a:pt x="16667" y="43750"/>
                </a:cubicBezTo>
                <a:lnTo>
                  <a:pt x="16667" y="43750"/>
                </a:lnTo>
                <a:cubicBezTo>
                  <a:pt x="16667" y="41917"/>
                  <a:pt x="17444" y="40417"/>
                  <a:pt x="19000" y="39250"/>
                </a:cubicBezTo>
                <a:lnTo>
                  <a:pt x="19000" y="39250"/>
                </a:lnTo>
                <a:cubicBezTo>
                  <a:pt x="20556" y="38083"/>
                  <a:pt x="22556" y="37500"/>
                  <a:pt x="25000" y="37500"/>
                </a:cubicBezTo>
                <a:lnTo>
                  <a:pt x="25000" y="37500"/>
                </a:lnTo>
                <a:cubicBezTo>
                  <a:pt x="27444" y="37500"/>
                  <a:pt x="29444" y="38083"/>
                  <a:pt x="31000" y="39250"/>
                </a:cubicBezTo>
                <a:lnTo>
                  <a:pt x="31000" y="39250"/>
                </a:lnTo>
                <a:cubicBezTo>
                  <a:pt x="32556" y="40417"/>
                  <a:pt x="33333" y="41917"/>
                  <a:pt x="33333" y="43750"/>
                </a:cubicBezTo>
                <a:lnTo>
                  <a:pt x="33333" y="43750"/>
                </a:lnTo>
                <a:moveTo>
                  <a:pt x="25000" y="68750"/>
                </a:moveTo>
                <a:lnTo>
                  <a:pt x="25000" y="68750"/>
                </a:lnTo>
                <a:cubicBezTo>
                  <a:pt x="22556" y="68750"/>
                  <a:pt x="20556" y="68167"/>
                  <a:pt x="19000" y="67000"/>
                </a:cubicBezTo>
                <a:lnTo>
                  <a:pt x="19000" y="67000"/>
                </a:lnTo>
                <a:lnTo>
                  <a:pt x="19000" y="67000"/>
                </a:lnTo>
                <a:cubicBezTo>
                  <a:pt x="17444" y="65833"/>
                  <a:pt x="16667" y="64333"/>
                  <a:pt x="16667" y="62500"/>
                </a:cubicBezTo>
                <a:lnTo>
                  <a:pt x="16667" y="62500"/>
                </a:lnTo>
                <a:cubicBezTo>
                  <a:pt x="16667" y="60667"/>
                  <a:pt x="17444" y="59167"/>
                  <a:pt x="19000" y="58000"/>
                </a:cubicBezTo>
                <a:lnTo>
                  <a:pt x="19000" y="58000"/>
                </a:lnTo>
                <a:cubicBezTo>
                  <a:pt x="20556" y="56833"/>
                  <a:pt x="22556" y="56250"/>
                  <a:pt x="25000" y="56250"/>
                </a:cubicBezTo>
                <a:lnTo>
                  <a:pt x="25000" y="56250"/>
                </a:lnTo>
                <a:cubicBezTo>
                  <a:pt x="27444" y="56250"/>
                  <a:pt x="29444" y="56833"/>
                  <a:pt x="31000" y="58000"/>
                </a:cubicBezTo>
                <a:lnTo>
                  <a:pt x="31000" y="58000"/>
                </a:lnTo>
                <a:cubicBezTo>
                  <a:pt x="32556" y="59167"/>
                  <a:pt x="33333" y="60667"/>
                  <a:pt x="33333" y="62500"/>
                </a:cubicBezTo>
                <a:lnTo>
                  <a:pt x="33333" y="62500"/>
                </a:lnTo>
                <a:cubicBezTo>
                  <a:pt x="33333" y="64333"/>
                  <a:pt x="32556" y="65833"/>
                  <a:pt x="31000" y="67000"/>
                </a:cubicBezTo>
                <a:lnTo>
                  <a:pt x="31000" y="67000"/>
                </a:lnTo>
                <a:cubicBezTo>
                  <a:pt x="29444" y="68167"/>
                  <a:pt x="27444" y="68750"/>
                  <a:pt x="25000" y="68750"/>
                </a:cubicBezTo>
                <a:lnTo>
                  <a:pt x="25000" y="68750"/>
                </a:lnTo>
                <a:moveTo>
                  <a:pt x="16667" y="81250"/>
                </a:moveTo>
                <a:lnTo>
                  <a:pt x="16667" y="81250"/>
                </a:lnTo>
                <a:cubicBezTo>
                  <a:pt x="16667" y="79417"/>
                  <a:pt x="17444" y="77917"/>
                  <a:pt x="19000" y="76750"/>
                </a:cubicBezTo>
                <a:lnTo>
                  <a:pt x="19000" y="76750"/>
                </a:lnTo>
                <a:lnTo>
                  <a:pt x="19000" y="76750"/>
                </a:lnTo>
                <a:cubicBezTo>
                  <a:pt x="20556" y="75583"/>
                  <a:pt x="22556" y="75000"/>
                  <a:pt x="25000" y="75000"/>
                </a:cubicBezTo>
                <a:lnTo>
                  <a:pt x="25000" y="75000"/>
                </a:lnTo>
                <a:lnTo>
                  <a:pt x="50000" y="75000"/>
                </a:lnTo>
                <a:cubicBezTo>
                  <a:pt x="52444" y="75000"/>
                  <a:pt x="54444" y="75583"/>
                  <a:pt x="56000" y="76750"/>
                </a:cubicBezTo>
                <a:lnTo>
                  <a:pt x="56000" y="76750"/>
                </a:lnTo>
                <a:cubicBezTo>
                  <a:pt x="57556" y="77917"/>
                  <a:pt x="58333" y="79417"/>
                  <a:pt x="58333" y="81250"/>
                </a:cubicBezTo>
                <a:lnTo>
                  <a:pt x="58333" y="81250"/>
                </a:lnTo>
                <a:cubicBezTo>
                  <a:pt x="58333" y="83083"/>
                  <a:pt x="57556" y="84583"/>
                  <a:pt x="56000" y="85750"/>
                </a:cubicBezTo>
                <a:lnTo>
                  <a:pt x="56000" y="85750"/>
                </a:lnTo>
                <a:cubicBezTo>
                  <a:pt x="54444" y="86917"/>
                  <a:pt x="52444" y="87500"/>
                  <a:pt x="50000" y="87500"/>
                </a:cubicBezTo>
                <a:lnTo>
                  <a:pt x="50000" y="87500"/>
                </a:lnTo>
                <a:lnTo>
                  <a:pt x="25000" y="87500"/>
                </a:lnTo>
                <a:cubicBezTo>
                  <a:pt x="22556" y="87500"/>
                  <a:pt x="20556" y="86917"/>
                  <a:pt x="19000" y="85750"/>
                </a:cubicBezTo>
                <a:lnTo>
                  <a:pt x="19000" y="85750"/>
                </a:lnTo>
                <a:cubicBezTo>
                  <a:pt x="17444" y="84583"/>
                  <a:pt x="16667" y="83083"/>
                  <a:pt x="16667" y="81250"/>
                </a:cubicBezTo>
                <a:lnTo>
                  <a:pt x="16667" y="81250"/>
                </a:lnTo>
                <a:moveTo>
                  <a:pt x="50000" y="50000"/>
                </a:moveTo>
                <a:lnTo>
                  <a:pt x="50000" y="50000"/>
                </a:lnTo>
                <a:cubicBezTo>
                  <a:pt x="47556" y="50000"/>
                  <a:pt x="45556" y="49417"/>
                  <a:pt x="44000" y="48250"/>
                </a:cubicBezTo>
                <a:lnTo>
                  <a:pt x="44000" y="48250"/>
                </a:lnTo>
                <a:lnTo>
                  <a:pt x="44000" y="48250"/>
                </a:lnTo>
                <a:cubicBezTo>
                  <a:pt x="42444" y="47083"/>
                  <a:pt x="41667" y="45583"/>
                  <a:pt x="41667" y="43750"/>
                </a:cubicBezTo>
                <a:lnTo>
                  <a:pt x="41667" y="43750"/>
                </a:lnTo>
                <a:cubicBezTo>
                  <a:pt x="41667" y="41917"/>
                  <a:pt x="42444" y="40417"/>
                  <a:pt x="44000" y="39250"/>
                </a:cubicBezTo>
                <a:lnTo>
                  <a:pt x="44000" y="39250"/>
                </a:lnTo>
                <a:cubicBezTo>
                  <a:pt x="45556" y="38083"/>
                  <a:pt x="47556" y="37500"/>
                  <a:pt x="50000" y="37500"/>
                </a:cubicBezTo>
                <a:lnTo>
                  <a:pt x="50000" y="37500"/>
                </a:lnTo>
                <a:cubicBezTo>
                  <a:pt x="52444" y="37500"/>
                  <a:pt x="54444" y="38083"/>
                  <a:pt x="56000" y="39250"/>
                </a:cubicBezTo>
                <a:lnTo>
                  <a:pt x="56000" y="39250"/>
                </a:lnTo>
                <a:cubicBezTo>
                  <a:pt x="57556" y="40417"/>
                  <a:pt x="58333" y="41917"/>
                  <a:pt x="58333" y="43750"/>
                </a:cubicBezTo>
                <a:lnTo>
                  <a:pt x="58333" y="43750"/>
                </a:lnTo>
                <a:cubicBezTo>
                  <a:pt x="58333" y="45583"/>
                  <a:pt x="57556" y="47083"/>
                  <a:pt x="56000" y="48250"/>
                </a:cubicBezTo>
                <a:lnTo>
                  <a:pt x="56000" y="48250"/>
                </a:lnTo>
                <a:cubicBezTo>
                  <a:pt x="54444" y="49417"/>
                  <a:pt x="52444" y="50000"/>
                  <a:pt x="50000" y="50000"/>
                </a:cubicBezTo>
                <a:lnTo>
                  <a:pt x="50000" y="50000"/>
                </a:lnTo>
                <a:moveTo>
                  <a:pt x="58333" y="62500"/>
                </a:moveTo>
                <a:lnTo>
                  <a:pt x="58333" y="62500"/>
                </a:lnTo>
                <a:cubicBezTo>
                  <a:pt x="58333" y="64333"/>
                  <a:pt x="57556" y="65833"/>
                  <a:pt x="56000" y="67000"/>
                </a:cubicBezTo>
                <a:lnTo>
                  <a:pt x="56000" y="67000"/>
                </a:lnTo>
                <a:lnTo>
                  <a:pt x="56000" y="67000"/>
                </a:lnTo>
                <a:cubicBezTo>
                  <a:pt x="54444" y="68167"/>
                  <a:pt x="52444" y="68750"/>
                  <a:pt x="50000" y="68750"/>
                </a:cubicBezTo>
                <a:lnTo>
                  <a:pt x="50000" y="68750"/>
                </a:lnTo>
                <a:cubicBezTo>
                  <a:pt x="47556" y="68750"/>
                  <a:pt x="45556" y="68167"/>
                  <a:pt x="44000" y="67000"/>
                </a:cubicBezTo>
                <a:lnTo>
                  <a:pt x="44000" y="67000"/>
                </a:lnTo>
                <a:cubicBezTo>
                  <a:pt x="42444" y="65833"/>
                  <a:pt x="41667" y="64333"/>
                  <a:pt x="41667" y="62500"/>
                </a:cubicBezTo>
                <a:lnTo>
                  <a:pt x="41667" y="62500"/>
                </a:lnTo>
                <a:cubicBezTo>
                  <a:pt x="41667" y="60667"/>
                  <a:pt x="42444" y="59167"/>
                  <a:pt x="44000" y="58000"/>
                </a:cubicBezTo>
                <a:lnTo>
                  <a:pt x="44000" y="58000"/>
                </a:lnTo>
                <a:cubicBezTo>
                  <a:pt x="45556" y="56833"/>
                  <a:pt x="47556" y="56250"/>
                  <a:pt x="50000" y="56250"/>
                </a:cubicBezTo>
                <a:lnTo>
                  <a:pt x="50000" y="56250"/>
                </a:lnTo>
                <a:cubicBezTo>
                  <a:pt x="52444" y="56250"/>
                  <a:pt x="54444" y="56833"/>
                  <a:pt x="56000" y="58000"/>
                </a:cubicBezTo>
                <a:lnTo>
                  <a:pt x="56000" y="58000"/>
                </a:lnTo>
                <a:cubicBezTo>
                  <a:pt x="57556" y="59167"/>
                  <a:pt x="58333" y="60667"/>
                  <a:pt x="58333" y="62500"/>
                </a:cubicBezTo>
                <a:lnTo>
                  <a:pt x="58333" y="62500"/>
                </a:lnTo>
                <a:moveTo>
                  <a:pt x="75000" y="50000"/>
                </a:moveTo>
                <a:lnTo>
                  <a:pt x="75000" y="50000"/>
                </a:lnTo>
                <a:cubicBezTo>
                  <a:pt x="72556" y="50000"/>
                  <a:pt x="70556" y="49417"/>
                  <a:pt x="69000" y="48250"/>
                </a:cubicBezTo>
                <a:lnTo>
                  <a:pt x="69000" y="48250"/>
                </a:lnTo>
                <a:lnTo>
                  <a:pt x="69000" y="48250"/>
                </a:lnTo>
                <a:cubicBezTo>
                  <a:pt x="67444" y="47083"/>
                  <a:pt x="66667" y="45583"/>
                  <a:pt x="66667" y="43750"/>
                </a:cubicBezTo>
                <a:lnTo>
                  <a:pt x="66667" y="43750"/>
                </a:lnTo>
                <a:cubicBezTo>
                  <a:pt x="66667" y="41917"/>
                  <a:pt x="67444" y="40417"/>
                  <a:pt x="69000" y="39250"/>
                </a:cubicBezTo>
                <a:lnTo>
                  <a:pt x="69000" y="39250"/>
                </a:lnTo>
                <a:cubicBezTo>
                  <a:pt x="70556" y="38083"/>
                  <a:pt x="72556" y="37500"/>
                  <a:pt x="75000" y="37500"/>
                </a:cubicBezTo>
                <a:lnTo>
                  <a:pt x="75000" y="37500"/>
                </a:lnTo>
                <a:cubicBezTo>
                  <a:pt x="77444" y="37500"/>
                  <a:pt x="79444" y="38083"/>
                  <a:pt x="81000" y="39250"/>
                </a:cubicBezTo>
                <a:lnTo>
                  <a:pt x="81000" y="39250"/>
                </a:lnTo>
                <a:cubicBezTo>
                  <a:pt x="82556" y="40417"/>
                  <a:pt x="83333" y="41917"/>
                  <a:pt x="83333" y="43750"/>
                </a:cubicBezTo>
                <a:lnTo>
                  <a:pt x="83333" y="43750"/>
                </a:lnTo>
                <a:cubicBezTo>
                  <a:pt x="83333" y="45583"/>
                  <a:pt x="82556" y="47083"/>
                  <a:pt x="81000" y="48250"/>
                </a:cubicBezTo>
                <a:lnTo>
                  <a:pt x="81000" y="48250"/>
                </a:lnTo>
                <a:cubicBezTo>
                  <a:pt x="79444" y="49417"/>
                  <a:pt x="77444" y="50000"/>
                  <a:pt x="75000" y="50000"/>
                </a:cubicBezTo>
                <a:lnTo>
                  <a:pt x="75000" y="50000"/>
                </a:lnTo>
                <a:moveTo>
                  <a:pt x="83333" y="62500"/>
                </a:moveTo>
                <a:lnTo>
                  <a:pt x="83333" y="62500"/>
                </a:lnTo>
                <a:cubicBezTo>
                  <a:pt x="83333" y="64333"/>
                  <a:pt x="82556" y="65833"/>
                  <a:pt x="81000" y="67000"/>
                </a:cubicBezTo>
                <a:lnTo>
                  <a:pt x="81000" y="67000"/>
                </a:lnTo>
                <a:lnTo>
                  <a:pt x="81000" y="67000"/>
                </a:lnTo>
                <a:cubicBezTo>
                  <a:pt x="79444" y="68167"/>
                  <a:pt x="77444" y="68750"/>
                  <a:pt x="75000" y="68750"/>
                </a:cubicBezTo>
                <a:lnTo>
                  <a:pt x="75000" y="68750"/>
                </a:lnTo>
                <a:cubicBezTo>
                  <a:pt x="72556" y="68750"/>
                  <a:pt x="70556" y="68167"/>
                  <a:pt x="69000" y="67000"/>
                </a:cubicBezTo>
                <a:lnTo>
                  <a:pt x="69000" y="67000"/>
                </a:lnTo>
                <a:cubicBezTo>
                  <a:pt x="67444" y="65833"/>
                  <a:pt x="66667" y="64333"/>
                  <a:pt x="66667" y="62500"/>
                </a:cubicBezTo>
                <a:lnTo>
                  <a:pt x="66667" y="62500"/>
                </a:lnTo>
                <a:cubicBezTo>
                  <a:pt x="66667" y="60667"/>
                  <a:pt x="67444" y="59167"/>
                  <a:pt x="69000" y="58000"/>
                </a:cubicBezTo>
                <a:lnTo>
                  <a:pt x="69000" y="58000"/>
                </a:lnTo>
                <a:cubicBezTo>
                  <a:pt x="70556" y="56833"/>
                  <a:pt x="72556" y="56250"/>
                  <a:pt x="75000" y="56250"/>
                </a:cubicBezTo>
                <a:lnTo>
                  <a:pt x="75000" y="56250"/>
                </a:lnTo>
                <a:cubicBezTo>
                  <a:pt x="77444" y="56250"/>
                  <a:pt x="79444" y="56833"/>
                  <a:pt x="81000" y="58000"/>
                </a:cubicBezTo>
                <a:lnTo>
                  <a:pt x="81000" y="58000"/>
                </a:lnTo>
                <a:cubicBezTo>
                  <a:pt x="82556" y="59167"/>
                  <a:pt x="83333" y="60667"/>
                  <a:pt x="83333" y="62500"/>
                </a:cubicBezTo>
                <a:lnTo>
                  <a:pt x="83333" y="62500"/>
                </a:lnTo>
                <a:moveTo>
                  <a:pt x="75000" y="87500"/>
                </a:moveTo>
                <a:lnTo>
                  <a:pt x="75000" y="87500"/>
                </a:lnTo>
                <a:cubicBezTo>
                  <a:pt x="72556" y="87500"/>
                  <a:pt x="70556" y="86917"/>
                  <a:pt x="69000" y="85750"/>
                </a:cubicBezTo>
                <a:lnTo>
                  <a:pt x="69000" y="85750"/>
                </a:lnTo>
                <a:lnTo>
                  <a:pt x="69000" y="85750"/>
                </a:lnTo>
                <a:cubicBezTo>
                  <a:pt x="67444" y="84583"/>
                  <a:pt x="66667" y="83083"/>
                  <a:pt x="66667" y="81250"/>
                </a:cubicBezTo>
                <a:lnTo>
                  <a:pt x="66667" y="81250"/>
                </a:lnTo>
                <a:cubicBezTo>
                  <a:pt x="66667" y="79417"/>
                  <a:pt x="67444" y="77917"/>
                  <a:pt x="69000" y="76750"/>
                </a:cubicBezTo>
                <a:lnTo>
                  <a:pt x="69000" y="76750"/>
                </a:lnTo>
                <a:cubicBezTo>
                  <a:pt x="70556" y="75583"/>
                  <a:pt x="72556" y="75000"/>
                  <a:pt x="75000" y="75000"/>
                </a:cubicBezTo>
                <a:lnTo>
                  <a:pt x="75000" y="75000"/>
                </a:lnTo>
                <a:cubicBezTo>
                  <a:pt x="77444" y="75000"/>
                  <a:pt x="79444" y="75583"/>
                  <a:pt x="81000" y="76750"/>
                </a:cubicBezTo>
                <a:lnTo>
                  <a:pt x="81000" y="76750"/>
                </a:lnTo>
                <a:cubicBezTo>
                  <a:pt x="82556" y="77917"/>
                  <a:pt x="83333" y="79417"/>
                  <a:pt x="83333" y="81250"/>
                </a:cubicBezTo>
                <a:lnTo>
                  <a:pt x="83333" y="81250"/>
                </a:lnTo>
                <a:cubicBezTo>
                  <a:pt x="83333" y="83083"/>
                  <a:pt x="82556" y="84583"/>
                  <a:pt x="81000" y="85750"/>
                </a:cubicBezTo>
                <a:lnTo>
                  <a:pt x="81000" y="85750"/>
                </a:lnTo>
                <a:cubicBezTo>
                  <a:pt x="79444" y="86917"/>
                  <a:pt x="77444" y="87500"/>
                  <a:pt x="75000" y="87500"/>
                </a:cubicBezTo>
                <a:lnTo>
                  <a:pt x="75000" y="87500"/>
                </a:lnTo>
              </a:path>
            </a:pathLst>
          </a:custGeom>
          <a:solidFill>
            <a:srgbClr val="6A4E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402769-77"/>
          <p:cNvSpPr/>
          <p:nvPr/>
        </p:nvSpPr>
        <p:spPr>
          <a:xfrm>
            <a:off x="4826496" y="3935760"/>
            <a:ext cx="116086" cy="1160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583" y="7833"/>
                </a:moveTo>
                <a:lnTo>
                  <a:pt x="58583" y="7833"/>
                </a:lnTo>
                <a:cubicBezTo>
                  <a:pt x="58583" y="5556"/>
                  <a:pt x="57861" y="3667"/>
                  <a:pt x="56417" y="2167"/>
                </a:cubicBezTo>
                <a:lnTo>
                  <a:pt x="56417" y="2167"/>
                </a:lnTo>
                <a:lnTo>
                  <a:pt x="56417" y="2167"/>
                </a:lnTo>
                <a:cubicBezTo>
                  <a:pt x="54917" y="722"/>
                  <a:pt x="53028" y="0"/>
                  <a:pt x="50750" y="0"/>
                </a:cubicBezTo>
                <a:lnTo>
                  <a:pt x="50750" y="0"/>
                </a:lnTo>
                <a:cubicBezTo>
                  <a:pt x="48472" y="0"/>
                  <a:pt x="46611" y="722"/>
                  <a:pt x="45167" y="2167"/>
                </a:cubicBezTo>
                <a:lnTo>
                  <a:pt x="45167" y="2167"/>
                </a:lnTo>
                <a:cubicBezTo>
                  <a:pt x="43722" y="3667"/>
                  <a:pt x="43000" y="5556"/>
                  <a:pt x="43000" y="7833"/>
                </a:cubicBezTo>
                <a:lnTo>
                  <a:pt x="43000" y="7833"/>
                </a:lnTo>
                <a:lnTo>
                  <a:pt x="43000" y="43000"/>
                </a:lnTo>
                <a:lnTo>
                  <a:pt x="7833" y="43000"/>
                </a:lnTo>
                <a:cubicBezTo>
                  <a:pt x="5556" y="43000"/>
                  <a:pt x="3667" y="43722"/>
                  <a:pt x="2167" y="45167"/>
                </a:cubicBezTo>
                <a:lnTo>
                  <a:pt x="2167" y="45167"/>
                </a:lnTo>
                <a:cubicBezTo>
                  <a:pt x="722" y="46611"/>
                  <a:pt x="0" y="48472"/>
                  <a:pt x="0" y="50750"/>
                </a:cubicBezTo>
                <a:lnTo>
                  <a:pt x="0" y="50750"/>
                </a:lnTo>
                <a:cubicBezTo>
                  <a:pt x="0" y="53028"/>
                  <a:pt x="722" y="54917"/>
                  <a:pt x="2167" y="56417"/>
                </a:cubicBezTo>
                <a:lnTo>
                  <a:pt x="2167" y="56417"/>
                </a:lnTo>
                <a:cubicBezTo>
                  <a:pt x="3667" y="57861"/>
                  <a:pt x="5556" y="58583"/>
                  <a:pt x="7833" y="58583"/>
                </a:cubicBezTo>
                <a:lnTo>
                  <a:pt x="7833" y="58583"/>
                </a:lnTo>
                <a:lnTo>
                  <a:pt x="43000" y="58583"/>
                </a:lnTo>
                <a:lnTo>
                  <a:pt x="43000" y="93750"/>
                </a:lnTo>
                <a:cubicBezTo>
                  <a:pt x="43000" y="96028"/>
                  <a:pt x="43722" y="97889"/>
                  <a:pt x="45167" y="99333"/>
                </a:cubicBezTo>
                <a:lnTo>
                  <a:pt x="45167" y="99333"/>
                </a:lnTo>
                <a:cubicBezTo>
                  <a:pt x="46611" y="100833"/>
                  <a:pt x="48472" y="101583"/>
                  <a:pt x="50750" y="101583"/>
                </a:cubicBezTo>
                <a:lnTo>
                  <a:pt x="50750" y="101583"/>
                </a:lnTo>
                <a:cubicBezTo>
                  <a:pt x="53028" y="101583"/>
                  <a:pt x="54917" y="100833"/>
                  <a:pt x="56417" y="99333"/>
                </a:cubicBezTo>
                <a:lnTo>
                  <a:pt x="56417" y="99333"/>
                </a:lnTo>
                <a:cubicBezTo>
                  <a:pt x="57861" y="97889"/>
                  <a:pt x="58583" y="96028"/>
                  <a:pt x="58583" y="93750"/>
                </a:cubicBezTo>
                <a:lnTo>
                  <a:pt x="58583" y="93750"/>
                </a:lnTo>
                <a:lnTo>
                  <a:pt x="58583" y="58583"/>
                </a:lnTo>
                <a:lnTo>
                  <a:pt x="93750" y="58583"/>
                </a:lnTo>
                <a:cubicBezTo>
                  <a:pt x="96028" y="58583"/>
                  <a:pt x="97889" y="57861"/>
                  <a:pt x="99333" y="56417"/>
                </a:cubicBezTo>
                <a:lnTo>
                  <a:pt x="99333" y="56417"/>
                </a:lnTo>
                <a:cubicBezTo>
                  <a:pt x="100833" y="54917"/>
                  <a:pt x="101583" y="53028"/>
                  <a:pt x="101583" y="50750"/>
                </a:cubicBezTo>
                <a:lnTo>
                  <a:pt x="101583" y="50750"/>
                </a:lnTo>
                <a:cubicBezTo>
                  <a:pt x="101583" y="48472"/>
                  <a:pt x="100833" y="46611"/>
                  <a:pt x="99333" y="45167"/>
                </a:cubicBezTo>
                <a:lnTo>
                  <a:pt x="99333" y="45167"/>
                </a:lnTo>
                <a:cubicBezTo>
                  <a:pt x="97889" y="43722"/>
                  <a:pt x="96028" y="43000"/>
                  <a:pt x="93750" y="43000"/>
                </a:cubicBezTo>
                <a:lnTo>
                  <a:pt x="93750" y="43000"/>
                </a:lnTo>
                <a:lnTo>
                  <a:pt x="58583" y="43000"/>
                </a:lnTo>
                <a:lnTo>
                  <a:pt x="58583" y="7833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02770-78"/>
          <p:cNvSpPr/>
          <p:nvPr/>
        </p:nvSpPr>
        <p:spPr>
          <a:xfrm>
            <a:off x="4826496" y="4242048"/>
            <a:ext cx="116086" cy="178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583" y="47000"/>
                </a:moveTo>
                <a:lnTo>
                  <a:pt x="101583" y="47000"/>
                </a:lnTo>
                <a:cubicBezTo>
                  <a:pt x="101583" y="60667"/>
                  <a:pt x="100833" y="71833"/>
                  <a:pt x="99333" y="80500"/>
                </a:cubicBezTo>
                <a:lnTo>
                  <a:pt x="99333" y="80500"/>
                </a:lnTo>
                <a:lnTo>
                  <a:pt x="99333" y="80500"/>
                </a:lnTo>
                <a:cubicBezTo>
                  <a:pt x="97889" y="89500"/>
                  <a:pt x="96028" y="94000"/>
                  <a:pt x="93750" y="94000"/>
                </a:cubicBezTo>
                <a:lnTo>
                  <a:pt x="93750" y="94000"/>
                </a:lnTo>
                <a:lnTo>
                  <a:pt x="7833" y="94000"/>
                </a:lnTo>
                <a:cubicBezTo>
                  <a:pt x="5556" y="94000"/>
                  <a:pt x="3667" y="89500"/>
                  <a:pt x="2167" y="80500"/>
                </a:cubicBezTo>
                <a:lnTo>
                  <a:pt x="2167" y="80500"/>
                </a:lnTo>
                <a:cubicBezTo>
                  <a:pt x="722" y="71833"/>
                  <a:pt x="0" y="60667"/>
                  <a:pt x="0" y="47000"/>
                </a:cubicBezTo>
                <a:lnTo>
                  <a:pt x="0" y="47000"/>
                </a:lnTo>
                <a:cubicBezTo>
                  <a:pt x="0" y="33333"/>
                  <a:pt x="722" y="22000"/>
                  <a:pt x="2167" y="13000"/>
                </a:cubicBezTo>
                <a:lnTo>
                  <a:pt x="2167" y="13000"/>
                </a:lnTo>
                <a:cubicBezTo>
                  <a:pt x="3667" y="4333"/>
                  <a:pt x="5556" y="0"/>
                  <a:pt x="7833" y="0"/>
                </a:cubicBezTo>
                <a:lnTo>
                  <a:pt x="7833" y="0"/>
                </a:lnTo>
                <a:lnTo>
                  <a:pt x="93750" y="0"/>
                </a:lnTo>
                <a:cubicBezTo>
                  <a:pt x="96028" y="0"/>
                  <a:pt x="97889" y="4333"/>
                  <a:pt x="99333" y="13000"/>
                </a:cubicBezTo>
                <a:lnTo>
                  <a:pt x="99333" y="13000"/>
                </a:lnTo>
                <a:cubicBezTo>
                  <a:pt x="100833" y="22000"/>
                  <a:pt x="101583" y="33333"/>
                  <a:pt x="101583" y="47000"/>
                </a:cubicBezTo>
                <a:lnTo>
                  <a:pt x="101583" y="47000"/>
                </a:lnTo>
              </a:path>
            </a:pathLst>
          </a:custGeom>
          <a:solidFill>
            <a:srgbClr val="B886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402755-71"/>
          <p:cNvSpPr/>
          <p:nvPr/>
        </p:nvSpPr>
        <p:spPr>
          <a:xfrm>
            <a:off x="400050" y="4931402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6A7D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402759-73"/>
          <p:cNvSpPr/>
          <p:nvPr/>
        </p:nvSpPr>
        <p:spPr>
          <a:xfrm>
            <a:off x="1480691" y="4930676"/>
            <a:ext cx="37505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750" y="7333"/>
                </a:moveTo>
                <a:lnTo>
                  <a:pt x="32750" y="7333"/>
                </a:lnTo>
                <a:cubicBezTo>
                  <a:pt x="32750" y="5185"/>
                  <a:pt x="31250" y="3407"/>
                  <a:pt x="28250" y="2000"/>
                </a:cubicBezTo>
                <a:lnTo>
                  <a:pt x="28250" y="2000"/>
                </a:lnTo>
                <a:lnTo>
                  <a:pt x="28250" y="2000"/>
                </a:lnTo>
                <a:cubicBezTo>
                  <a:pt x="25083" y="667"/>
                  <a:pt x="21167" y="0"/>
                  <a:pt x="16500" y="0"/>
                </a:cubicBezTo>
                <a:lnTo>
                  <a:pt x="16500" y="0"/>
                </a:lnTo>
                <a:cubicBezTo>
                  <a:pt x="11667" y="0"/>
                  <a:pt x="7667" y="667"/>
                  <a:pt x="4500" y="2000"/>
                </a:cubicBezTo>
                <a:lnTo>
                  <a:pt x="4500" y="2000"/>
                </a:lnTo>
                <a:cubicBezTo>
                  <a:pt x="1500" y="3407"/>
                  <a:pt x="0" y="5185"/>
                  <a:pt x="0" y="7333"/>
                </a:cubicBezTo>
                <a:lnTo>
                  <a:pt x="0" y="7333"/>
                </a:lnTo>
                <a:lnTo>
                  <a:pt x="0" y="94778"/>
                </a:lnTo>
                <a:cubicBezTo>
                  <a:pt x="0" y="96926"/>
                  <a:pt x="1500" y="98667"/>
                  <a:pt x="4500" y="100000"/>
                </a:cubicBezTo>
                <a:lnTo>
                  <a:pt x="4500" y="100000"/>
                </a:lnTo>
                <a:cubicBezTo>
                  <a:pt x="7667" y="101407"/>
                  <a:pt x="11667" y="102111"/>
                  <a:pt x="16500" y="102111"/>
                </a:cubicBezTo>
                <a:lnTo>
                  <a:pt x="16500" y="102111"/>
                </a:lnTo>
                <a:cubicBezTo>
                  <a:pt x="21167" y="102111"/>
                  <a:pt x="25083" y="101407"/>
                  <a:pt x="28250" y="100000"/>
                </a:cubicBezTo>
                <a:lnTo>
                  <a:pt x="28250" y="100000"/>
                </a:lnTo>
                <a:cubicBezTo>
                  <a:pt x="31250" y="98667"/>
                  <a:pt x="32750" y="96926"/>
                  <a:pt x="32750" y="94778"/>
                </a:cubicBezTo>
                <a:lnTo>
                  <a:pt x="32750" y="94778"/>
                </a:lnTo>
                <a:lnTo>
                  <a:pt x="32750" y="7333"/>
                </a:lnTo>
                <a:moveTo>
                  <a:pt x="98500" y="7333"/>
                </a:moveTo>
                <a:lnTo>
                  <a:pt x="98500" y="7333"/>
                </a:lnTo>
                <a:cubicBezTo>
                  <a:pt x="98500" y="5185"/>
                  <a:pt x="96917" y="3407"/>
                  <a:pt x="93750" y="2000"/>
                </a:cubicBezTo>
                <a:lnTo>
                  <a:pt x="93750" y="2000"/>
                </a:lnTo>
                <a:lnTo>
                  <a:pt x="93750" y="2000"/>
                </a:lnTo>
                <a:cubicBezTo>
                  <a:pt x="90750" y="667"/>
                  <a:pt x="86833" y="0"/>
                  <a:pt x="82000" y="0"/>
                </a:cubicBezTo>
                <a:lnTo>
                  <a:pt x="82000" y="0"/>
                </a:lnTo>
                <a:cubicBezTo>
                  <a:pt x="77167" y="0"/>
                  <a:pt x="73250" y="667"/>
                  <a:pt x="70250" y="2000"/>
                </a:cubicBezTo>
                <a:lnTo>
                  <a:pt x="70250" y="2000"/>
                </a:lnTo>
                <a:cubicBezTo>
                  <a:pt x="67250" y="3407"/>
                  <a:pt x="65750" y="5185"/>
                  <a:pt x="65750" y="7333"/>
                </a:cubicBezTo>
                <a:lnTo>
                  <a:pt x="65750" y="7333"/>
                </a:lnTo>
                <a:lnTo>
                  <a:pt x="65750" y="94778"/>
                </a:lnTo>
                <a:cubicBezTo>
                  <a:pt x="65750" y="96926"/>
                  <a:pt x="67250" y="98667"/>
                  <a:pt x="70250" y="100000"/>
                </a:cubicBezTo>
                <a:lnTo>
                  <a:pt x="70250" y="100000"/>
                </a:lnTo>
                <a:cubicBezTo>
                  <a:pt x="73250" y="101407"/>
                  <a:pt x="77167" y="102111"/>
                  <a:pt x="82000" y="102111"/>
                </a:cubicBezTo>
                <a:lnTo>
                  <a:pt x="82000" y="102111"/>
                </a:lnTo>
                <a:cubicBezTo>
                  <a:pt x="86833" y="102111"/>
                  <a:pt x="90750" y="101407"/>
                  <a:pt x="93750" y="100000"/>
                </a:cubicBezTo>
                <a:lnTo>
                  <a:pt x="93750" y="100000"/>
                </a:lnTo>
                <a:cubicBezTo>
                  <a:pt x="96917" y="98667"/>
                  <a:pt x="98500" y="96926"/>
                  <a:pt x="98500" y="94778"/>
                </a:cubicBezTo>
                <a:lnTo>
                  <a:pt x="98500" y="94778"/>
                </a:lnTo>
                <a:lnTo>
                  <a:pt x="98500" y="7333"/>
                </a:lnTo>
              </a:path>
            </a:pathLst>
          </a:custGeom>
          <a:solidFill>
            <a:srgbClr val="6A7D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402757-72"/>
          <p:cNvSpPr/>
          <p:nvPr/>
        </p:nvSpPr>
        <p:spPr>
          <a:xfrm>
            <a:off x="1632496" y="4930676"/>
            <a:ext cx="87511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889" y="10889"/>
                </a:moveTo>
                <a:lnTo>
                  <a:pt x="83889" y="10889"/>
                </a:lnTo>
                <a:lnTo>
                  <a:pt x="91111" y="10889"/>
                </a:lnTo>
                <a:lnTo>
                  <a:pt x="91111" y="18222"/>
                </a:lnTo>
                <a:lnTo>
                  <a:pt x="83889" y="18222"/>
                </a:lnTo>
                <a:lnTo>
                  <a:pt x="83889" y="10889"/>
                </a:lnTo>
                <a:moveTo>
                  <a:pt x="80222" y="0"/>
                </a:moveTo>
                <a:lnTo>
                  <a:pt x="80222" y="0"/>
                </a:lnTo>
                <a:cubicBezTo>
                  <a:pt x="78074" y="0"/>
                  <a:pt x="76333" y="667"/>
                  <a:pt x="75000" y="2000"/>
                </a:cubicBezTo>
                <a:lnTo>
                  <a:pt x="75000" y="2000"/>
                </a:lnTo>
                <a:lnTo>
                  <a:pt x="75000" y="2000"/>
                </a:lnTo>
                <a:cubicBezTo>
                  <a:pt x="73593" y="3407"/>
                  <a:pt x="72889" y="5185"/>
                  <a:pt x="72889" y="7333"/>
                </a:cubicBezTo>
                <a:lnTo>
                  <a:pt x="72889" y="7333"/>
                </a:lnTo>
                <a:lnTo>
                  <a:pt x="29222" y="7333"/>
                </a:lnTo>
                <a:cubicBezTo>
                  <a:pt x="29222" y="5185"/>
                  <a:pt x="28519" y="3407"/>
                  <a:pt x="27111" y="2000"/>
                </a:cubicBezTo>
                <a:lnTo>
                  <a:pt x="27111" y="2000"/>
                </a:lnTo>
                <a:cubicBezTo>
                  <a:pt x="25778" y="667"/>
                  <a:pt x="24037" y="0"/>
                  <a:pt x="21889" y="0"/>
                </a:cubicBezTo>
                <a:lnTo>
                  <a:pt x="21889" y="0"/>
                </a:lnTo>
                <a:lnTo>
                  <a:pt x="7333" y="0"/>
                </a:lnTo>
                <a:cubicBezTo>
                  <a:pt x="5185" y="0"/>
                  <a:pt x="3407" y="667"/>
                  <a:pt x="2000" y="2000"/>
                </a:cubicBezTo>
                <a:lnTo>
                  <a:pt x="2000" y="2000"/>
                </a:lnTo>
                <a:cubicBezTo>
                  <a:pt x="667" y="3407"/>
                  <a:pt x="0" y="5185"/>
                  <a:pt x="0" y="7333"/>
                </a:cubicBezTo>
                <a:lnTo>
                  <a:pt x="0" y="7333"/>
                </a:lnTo>
                <a:lnTo>
                  <a:pt x="0" y="21889"/>
                </a:lnTo>
                <a:cubicBezTo>
                  <a:pt x="0" y="24037"/>
                  <a:pt x="667" y="25778"/>
                  <a:pt x="2000" y="27111"/>
                </a:cubicBezTo>
                <a:lnTo>
                  <a:pt x="2000" y="27111"/>
                </a:lnTo>
                <a:cubicBezTo>
                  <a:pt x="3407" y="28519"/>
                  <a:pt x="5185" y="29222"/>
                  <a:pt x="7333" y="29222"/>
                </a:cubicBezTo>
                <a:lnTo>
                  <a:pt x="7333" y="29222"/>
                </a:lnTo>
                <a:lnTo>
                  <a:pt x="7333" y="72889"/>
                </a:lnTo>
                <a:cubicBezTo>
                  <a:pt x="5185" y="72889"/>
                  <a:pt x="3407" y="73593"/>
                  <a:pt x="2000" y="75000"/>
                </a:cubicBezTo>
                <a:lnTo>
                  <a:pt x="2000" y="75000"/>
                </a:lnTo>
                <a:cubicBezTo>
                  <a:pt x="667" y="76333"/>
                  <a:pt x="0" y="78074"/>
                  <a:pt x="0" y="80222"/>
                </a:cubicBezTo>
                <a:lnTo>
                  <a:pt x="0" y="80222"/>
                </a:lnTo>
                <a:lnTo>
                  <a:pt x="0" y="94778"/>
                </a:lnTo>
                <a:cubicBezTo>
                  <a:pt x="0" y="96926"/>
                  <a:pt x="667" y="98667"/>
                  <a:pt x="2000" y="100000"/>
                </a:cubicBezTo>
                <a:lnTo>
                  <a:pt x="2000" y="100000"/>
                </a:lnTo>
                <a:cubicBezTo>
                  <a:pt x="3407" y="101407"/>
                  <a:pt x="5185" y="102111"/>
                  <a:pt x="7333" y="102111"/>
                </a:cubicBezTo>
                <a:lnTo>
                  <a:pt x="7333" y="102111"/>
                </a:lnTo>
                <a:lnTo>
                  <a:pt x="21889" y="102111"/>
                </a:lnTo>
                <a:cubicBezTo>
                  <a:pt x="24037" y="102111"/>
                  <a:pt x="25778" y="101407"/>
                  <a:pt x="27111" y="100000"/>
                </a:cubicBezTo>
                <a:lnTo>
                  <a:pt x="27111" y="100000"/>
                </a:lnTo>
                <a:cubicBezTo>
                  <a:pt x="28519" y="98667"/>
                  <a:pt x="29222" y="96926"/>
                  <a:pt x="29222" y="94778"/>
                </a:cubicBezTo>
                <a:lnTo>
                  <a:pt x="29222" y="94778"/>
                </a:lnTo>
                <a:lnTo>
                  <a:pt x="72889" y="94778"/>
                </a:lnTo>
                <a:cubicBezTo>
                  <a:pt x="72889" y="96926"/>
                  <a:pt x="73593" y="98667"/>
                  <a:pt x="75000" y="100000"/>
                </a:cubicBezTo>
                <a:lnTo>
                  <a:pt x="75000" y="100000"/>
                </a:lnTo>
                <a:cubicBezTo>
                  <a:pt x="76333" y="101407"/>
                  <a:pt x="78074" y="102111"/>
                  <a:pt x="80222" y="102111"/>
                </a:cubicBezTo>
                <a:lnTo>
                  <a:pt x="80222" y="102111"/>
                </a:lnTo>
                <a:lnTo>
                  <a:pt x="94778" y="102111"/>
                </a:lnTo>
                <a:cubicBezTo>
                  <a:pt x="96926" y="102111"/>
                  <a:pt x="98667" y="101407"/>
                  <a:pt x="100000" y="100000"/>
                </a:cubicBezTo>
                <a:lnTo>
                  <a:pt x="100000" y="100000"/>
                </a:lnTo>
                <a:cubicBezTo>
                  <a:pt x="101407" y="98667"/>
                  <a:pt x="102111" y="96926"/>
                  <a:pt x="102111" y="94778"/>
                </a:cubicBezTo>
                <a:lnTo>
                  <a:pt x="102111" y="94778"/>
                </a:lnTo>
                <a:lnTo>
                  <a:pt x="102111" y="80222"/>
                </a:lnTo>
                <a:cubicBezTo>
                  <a:pt x="102111" y="78074"/>
                  <a:pt x="101407" y="76333"/>
                  <a:pt x="100000" y="75000"/>
                </a:cubicBezTo>
                <a:lnTo>
                  <a:pt x="100000" y="75000"/>
                </a:lnTo>
                <a:cubicBezTo>
                  <a:pt x="98667" y="73593"/>
                  <a:pt x="96926" y="72889"/>
                  <a:pt x="94778" y="72889"/>
                </a:cubicBezTo>
                <a:lnTo>
                  <a:pt x="94778" y="72889"/>
                </a:lnTo>
                <a:lnTo>
                  <a:pt x="94778" y="29222"/>
                </a:lnTo>
                <a:cubicBezTo>
                  <a:pt x="96926" y="29222"/>
                  <a:pt x="98667" y="28519"/>
                  <a:pt x="100000" y="27111"/>
                </a:cubicBezTo>
                <a:lnTo>
                  <a:pt x="100000" y="27111"/>
                </a:lnTo>
                <a:cubicBezTo>
                  <a:pt x="101407" y="25778"/>
                  <a:pt x="102111" y="24037"/>
                  <a:pt x="102111" y="21889"/>
                </a:cubicBezTo>
                <a:lnTo>
                  <a:pt x="102111" y="21889"/>
                </a:lnTo>
                <a:lnTo>
                  <a:pt x="102111" y="7333"/>
                </a:lnTo>
                <a:cubicBezTo>
                  <a:pt x="102111" y="5185"/>
                  <a:pt x="101407" y="3407"/>
                  <a:pt x="100000" y="2000"/>
                </a:cubicBezTo>
                <a:lnTo>
                  <a:pt x="100000" y="2000"/>
                </a:lnTo>
                <a:cubicBezTo>
                  <a:pt x="98667" y="667"/>
                  <a:pt x="96926" y="0"/>
                  <a:pt x="94778" y="0"/>
                </a:cubicBezTo>
                <a:lnTo>
                  <a:pt x="94778" y="0"/>
                </a:lnTo>
                <a:lnTo>
                  <a:pt x="80222" y="0"/>
                </a:lnTo>
                <a:moveTo>
                  <a:pt x="21889" y="29222"/>
                </a:moveTo>
                <a:lnTo>
                  <a:pt x="21889" y="29222"/>
                </a:lnTo>
                <a:cubicBezTo>
                  <a:pt x="24037" y="29222"/>
                  <a:pt x="25778" y="28519"/>
                  <a:pt x="27111" y="27111"/>
                </a:cubicBezTo>
                <a:lnTo>
                  <a:pt x="27111" y="27111"/>
                </a:lnTo>
                <a:lnTo>
                  <a:pt x="27111" y="27111"/>
                </a:lnTo>
                <a:cubicBezTo>
                  <a:pt x="28519" y="25778"/>
                  <a:pt x="29222" y="24037"/>
                  <a:pt x="29222" y="21889"/>
                </a:cubicBezTo>
                <a:lnTo>
                  <a:pt x="29222" y="21889"/>
                </a:lnTo>
                <a:lnTo>
                  <a:pt x="72889" y="21889"/>
                </a:lnTo>
                <a:cubicBezTo>
                  <a:pt x="72889" y="24037"/>
                  <a:pt x="73593" y="25778"/>
                  <a:pt x="75000" y="27111"/>
                </a:cubicBezTo>
                <a:lnTo>
                  <a:pt x="75000" y="27111"/>
                </a:lnTo>
                <a:cubicBezTo>
                  <a:pt x="76333" y="28519"/>
                  <a:pt x="78074" y="29222"/>
                  <a:pt x="80222" y="29222"/>
                </a:cubicBezTo>
                <a:lnTo>
                  <a:pt x="80222" y="29222"/>
                </a:lnTo>
                <a:lnTo>
                  <a:pt x="80222" y="72889"/>
                </a:lnTo>
                <a:cubicBezTo>
                  <a:pt x="78074" y="72889"/>
                  <a:pt x="76333" y="73593"/>
                  <a:pt x="75000" y="75000"/>
                </a:cubicBezTo>
                <a:lnTo>
                  <a:pt x="75000" y="75000"/>
                </a:lnTo>
                <a:cubicBezTo>
                  <a:pt x="73593" y="76333"/>
                  <a:pt x="72889" y="78074"/>
                  <a:pt x="72889" y="80222"/>
                </a:cubicBezTo>
                <a:lnTo>
                  <a:pt x="72889" y="80222"/>
                </a:lnTo>
                <a:lnTo>
                  <a:pt x="29222" y="80222"/>
                </a:lnTo>
                <a:cubicBezTo>
                  <a:pt x="29222" y="78074"/>
                  <a:pt x="28519" y="76333"/>
                  <a:pt x="27111" y="75000"/>
                </a:cubicBezTo>
                <a:lnTo>
                  <a:pt x="27111" y="75000"/>
                </a:lnTo>
                <a:cubicBezTo>
                  <a:pt x="25778" y="73593"/>
                  <a:pt x="24037" y="72889"/>
                  <a:pt x="21889" y="72889"/>
                </a:cubicBezTo>
                <a:lnTo>
                  <a:pt x="21889" y="72889"/>
                </a:lnTo>
                <a:lnTo>
                  <a:pt x="21889" y="29222"/>
                </a:lnTo>
                <a:moveTo>
                  <a:pt x="10889" y="83889"/>
                </a:moveTo>
                <a:lnTo>
                  <a:pt x="10889" y="83889"/>
                </a:lnTo>
                <a:lnTo>
                  <a:pt x="18222" y="83889"/>
                </a:lnTo>
                <a:lnTo>
                  <a:pt x="18222" y="91111"/>
                </a:lnTo>
                <a:lnTo>
                  <a:pt x="10889" y="91111"/>
                </a:lnTo>
                <a:lnTo>
                  <a:pt x="10889" y="83889"/>
                </a:lnTo>
                <a:moveTo>
                  <a:pt x="83889" y="91111"/>
                </a:moveTo>
                <a:lnTo>
                  <a:pt x="83889" y="91111"/>
                </a:lnTo>
                <a:lnTo>
                  <a:pt x="83889" y="83889"/>
                </a:lnTo>
                <a:lnTo>
                  <a:pt x="91111" y="83889"/>
                </a:lnTo>
                <a:lnTo>
                  <a:pt x="91111" y="91111"/>
                </a:lnTo>
                <a:lnTo>
                  <a:pt x="83889" y="91111"/>
                </a:lnTo>
                <a:moveTo>
                  <a:pt x="10889" y="18222"/>
                </a:moveTo>
                <a:lnTo>
                  <a:pt x="10889" y="18222"/>
                </a:lnTo>
                <a:lnTo>
                  <a:pt x="10889" y="10889"/>
                </a:lnTo>
                <a:lnTo>
                  <a:pt x="18222" y="10889"/>
                </a:lnTo>
                <a:lnTo>
                  <a:pt x="18222" y="18222"/>
                </a:lnTo>
                <a:lnTo>
                  <a:pt x="10889" y="18222"/>
                </a:lnTo>
              </a:path>
            </a:pathLst>
          </a:custGeom>
          <a:solidFill>
            <a:srgbClr val="6A7D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11400933-6"/>
          <p:cNvSpPr txBox="1"/>
          <p:nvPr/>
        </p:nvSpPr>
        <p:spPr>
          <a:xfrm>
            <a:off x="642938" y="157163"/>
            <a:ext cx="141438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2D3F4E"/>
                </a:solidFill>
                <a:latin typeface="Segoe UI"/>
                <a:ea typeface="Segoe UI"/>
                <a:cs typeface="Segoe UI"/>
              </a:rPr>
              <a:t>第六章 · 几何图形初步</a:t>
            </a:r>
            <a:endParaRPr/>
          </a:p>
        </p:txBody>
      </p:sp>
      <p:sp>
        <p:nvSpPr>
          <p:cNvPr id="34" name="el-1785511400914-3"/>
          <p:cNvSpPr txBox="1"/>
          <p:nvPr/>
        </p:nvSpPr>
        <p:spPr>
          <a:xfrm>
            <a:off x="8057629" y="173236"/>
            <a:ext cx="739899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7334">
              <a:lnSpc>
                <a:spcPct val="100000"/>
              </a:lnSpc>
            </a:pPr>
            <a:r>
              <a:rPr sz="840" spc="28">
                <a:solidFill>
                  <a:srgbClr val="6A7D8A"/>
                </a:solidFill>
                <a:latin typeface="Segoe UI"/>
                <a:ea typeface="Segoe UI"/>
                <a:cs typeface="Segoe UI"/>
              </a:rPr>
              <a:t>比较与运算</a:t>
            </a:r>
            <a:endParaRPr/>
          </a:p>
        </p:txBody>
      </p:sp>
      <p:sp>
        <p:nvSpPr>
          <p:cNvPr id="35" name="el-1785511400933-7"/>
          <p:cNvSpPr txBox="1"/>
          <p:nvPr/>
        </p:nvSpPr>
        <p:spPr>
          <a:xfrm>
            <a:off x="3526334" y="786557"/>
            <a:ext cx="2235994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10" spc="169">
                <a:solidFill>
                  <a:srgbClr val="1F2E3B"/>
                </a:solidFill>
                <a:latin typeface="Segoe UI"/>
                <a:ea typeface="Segoe UI"/>
                <a:cs typeface="Segoe UI"/>
              </a:rPr>
              <a:t>线段的比较与运算</a:t>
            </a:r>
            <a:endParaRPr/>
          </a:p>
        </p:txBody>
      </p:sp>
      <p:sp>
        <p:nvSpPr>
          <p:cNvPr id="36" name="el-1785511400999-28"/>
          <p:cNvSpPr txBox="1"/>
          <p:nvPr/>
        </p:nvSpPr>
        <p:spPr>
          <a:xfrm>
            <a:off x="746522" y="1508075"/>
            <a:ext cx="60201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84">
                <a:solidFill>
                  <a:srgbClr val="6A4E2E"/>
                </a:solidFill>
                <a:latin typeface="Segoe UI"/>
                <a:ea typeface="Segoe UI"/>
                <a:cs typeface="Segoe UI"/>
              </a:rPr>
              <a:t>① 度量法</a:t>
            </a:r>
            <a:endParaRPr/>
          </a:p>
        </p:txBody>
      </p:sp>
      <p:sp>
        <p:nvSpPr>
          <p:cNvPr id="37" name="el-1785511401011-30"/>
          <p:cNvSpPr txBox="1"/>
          <p:nvPr/>
        </p:nvSpPr>
        <p:spPr>
          <a:xfrm>
            <a:off x="792956" y="1800969"/>
            <a:ext cx="22145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F2E3B"/>
                </a:solidFill>
                <a:latin typeface="Segoe UI"/>
                <a:ea typeface="Segoe UI"/>
                <a:cs typeface="Segoe UI"/>
              </a:rPr>
              <a:t>用刻度尺量长度，数值大者线段长</a:t>
            </a:r>
            <a:endParaRPr/>
          </a:p>
        </p:txBody>
      </p:sp>
      <p:sp>
        <p:nvSpPr>
          <p:cNvPr id="38" name="el-1785511401011-31"/>
          <p:cNvSpPr txBox="1"/>
          <p:nvPr/>
        </p:nvSpPr>
        <p:spPr>
          <a:xfrm>
            <a:off x="792956" y="2086719"/>
            <a:ext cx="17859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F2E3B"/>
                </a:solidFill>
                <a:latin typeface="Segoe UI"/>
                <a:ea typeface="Segoe UI"/>
                <a:cs typeface="Segoe UI"/>
              </a:rPr>
              <a:t>直接、精确，适用日常测量</a:t>
            </a:r>
            <a:endParaRPr/>
          </a:p>
        </p:txBody>
      </p:sp>
      <p:sp>
        <p:nvSpPr>
          <p:cNvPr id="39" name="el-1785511401001-29"/>
          <p:cNvSpPr txBox="1"/>
          <p:nvPr/>
        </p:nvSpPr>
        <p:spPr>
          <a:xfrm>
            <a:off x="5018484" y="1508075"/>
            <a:ext cx="60201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84">
                <a:solidFill>
                  <a:srgbClr val="6A4E2E"/>
                </a:solidFill>
                <a:latin typeface="Segoe UI"/>
                <a:ea typeface="Segoe UI"/>
                <a:cs typeface="Segoe UI"/>
              </a:rPr>
              <a:t>② 叠合法</a:t>
            </a:r>
            <a:endParaRPr/>
          </a:p>
        </p:txBody>
      </p:sp>
      <p:sp>
        <p:nvSpPr>
          <p:cNvPr id="40" name="el-1785511401012-32"/>
          <p:cNvSpPr txBox="1"/>
          <p:nvPr/>
        </p:nvSpPr>
        <p:spPr>
          <a:xfrm>
            <a:off x="5050631" y="1800969"/>
            <a:ext cx="23574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F2E3B"/>
                </a:solidFill>
                <a:latin typeface="Segoe UI"/>
                <a:ea typeface="Segoe UI"/>
                <a:cs typeface="Segoe UI"/>
              </a:rPr>
              <a:t>将一条线段移到另一条上，一端对齐</a:t>
            </a:r>
            <a:endParaRPr/>
          </a:p>
        </p:txBody>
      </p:sp>
      <p:sp>
        <p:nvSpPr>
          <p:cNvPr id="41" name="el-1785511401012-33"/>
          <p:cNvSpPr txBox="1"/>
          <p:nvPr/>
        </p:nvSpPr>
        <p:spPr>
          <a:xfrm>
            <a:off x="5050631" y="2086719"/>
            <a:ext cx="17859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F2E3B"/>
                </a:solidFill>
                <a:latin typeface="Segoe UI"/>
                <a:ea typeface="Segoe UI"/>
                <a:cs typeface="Segoe UI"/>
              </a:rPr>
              <a:t>观察另一端位置，判断长短</a:t>
            </a:r>
            <a:endParaRPr/>
          </a:p>
        </p:txBody>
      </p:sp>
      <p:sp>
        <p:nvSpPr>
          <p:cNvPr id="42" name="el-1785511400973-17"/>
          <p:cNvSpPr txBox="1"/>
          <p:nvPr/>
        </p:nvSpPr>
        <p:spPr>
          <a:xfrm>
            <a:off x="614363" y="2665363"/>
            <a:ext cx="80152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5016">
              <a:lnSpc>
                <a:spcPct val="100000"/>
              </a:lnSpc>
            </a:pPr>
            <a:r>
              <a:rPr b="1" sz="900" spc="84">
                <a:solidFill>
                  <a:srgbClr val="2B5F7A"/>
                </a:solidFill>
                <a:latin typeface="Segoe UI"/>
                <a:ea typeface="Segoe UI"/>
                <a:cs typeface="Segoe UI"/>
              </a:rPr>
              <a:t>基本事实</a:t>
            </a:r>
            <a:endParaRPr/>
          </a:p>
        </p:txBody>
      </p:sp>
      <p:sp>
        <p:nvSpPr>
          <p:cNvPr id="43" name="el-1785511400980-22"/>
          <p:cNvSpPr txBox="1"/>
          <p:nvPr/>
        </p:nvSpPr>
        <p:spPr>
          <a:xfrm>
            <a:off x="614363" y="2879676"/>
            <a:ext cx="8036719" cy="2199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F2E3B"/>
                </a:solidFill>
                <a:latin typeface="Segoe UI"/>
                <a:ea typeface="Segoe UI"/>
                <a:cs typeface="Segoe UI"/>
              </a:rPr>
              <a:t>两点之间，线段最短</a:t>
            </a:r>
            <a:endParaRPr/>
          </a:p>
        </p:txBody>
      </p:sp>
      <p:sp>
        <p:nvSpPr>
          <p:cNvPr id="44" name="el-1785511400981-23"/>
          <p:cNvSpPr txBox="1"/>
          <p:nvPr/>
        </p:nvSpPr>
        <p:spPr>
          <a:xfrm>
            <a:off x="614363" y="3142506"/>
            <a:ext cx="80224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5260"/>
                </a:solidFill>
                <a:latin typeface="Segoe UI"/>
                <a:ea typeface="Segoe UI"/>
                <a:cs typeface="Segoe UI"/>
              </a:rPr>
              <a:t>连接两点的线段的长度，叫做这两点间的距离</a:t>
            </a:r>
            <a:endParaRPr/>
          </a:p>
        </p:txBody>
      </p:sp>
      <p:sp>
        <p:nvSpPr>
          <p:cNvPr id="45" name="el-1785511400975-18"/>
          <p:cNvSpPr txBox="1"/>
          <p:nvPr/>
        </p:nvSpPr>
        <p:spPr>
          <a:xfrm>
            <a:off x="600075" y="3664000"/>
            <a:ext cx="37861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5016">
              <a:lnSpc>
                <a:spcPct val="100000"/>
              </a:lnSpc>
            </a:pPr>
            <a:r>
              <a:rPr b="1" sz="900" spc="84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线段的中点</a:t>
            </a:r>
            <a:endParaRPr/>
          </a:p>
        </p:txBody>
      </p:sp>
      <p:sp>
        <p:nvSpPr>
          <p:cNvPr id="46" name="el-1785511400982-24"/>
          <p:cNvSpPr txBox="1"/>
          <p:nvPr/>
        </p:nvSpPr>
        <p:spPr>
          <a:xfrm>
            <a:off x="600075" y="3878312"/>
            <a:ext cx="380047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1F2E3B"/>
                </a:solidFill>
                <a:latin typeface="Segoe UI"/>
                <a:ea typeface="Segoe UI"/>
                <a:cs typeface="Segoe UI"/>
              </a:rPr>
              <a:t>把线段分成两条相等线段的点</a:t>
            </a:r>
            <a:endParaRPr/>
          </a:p>
        </p:txBody>
      </p:sp>
      <p:sp>
        <p:nvSpPr>
          <p:cNvPr id="47" name="el-1785511400983-25"/>
          <p:cNvSpPr txBox="1"/>
          <p:nvPr/>
        </p:nvSpPr>
        <p:spPr>
          <a:xfrm>
            <a:off x="600075" y="4135487"/>
            <a:ext cx="3807619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AM = MB = ½AB</a:t>
            </a:r>
            <a:endParaRPr/>
          </a:p>
        </p:txBody>
      </p:sp>
      <p:sp>
        <p:nvSpPr>
          <p:cNvPr id="48" name="el-1785511400976-19"/>
          <p:cNvSpPr txBox="1"/>
          <p:nvPr/>
        </p:nvSpPr>
        <p:spPr>
          <a:xfrm>
            <a:off x="4822031" y="3674716"/>
            <a:ext cx="38147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6441">
              <a:lnSpc>
                <a:spcPct val="100000"/>
              </a:lnSpc>
            </a:pPr>
            <a:r>
              <a:rPr b="1" sz="900" spc="84">
                <a:solidFill>
                  <a:srgbClr val="6A4E2E"/>
                </a:solidFill>
                <a:latin typeface="Segoe UI"/>
                <a:ea typeface="Segoe UI"/>
                <a:cs typeface="Segoe UI"/>
              </a:rPr>
              <a:t>线段的运算</a:t>
            </a:r>
            <a:endParaRPr/>
          </a:p>
        </p:txBody>
      </p:sp>
      <p:sp>
        <p:nvSpPr>
          <p:cNvPr id="49" name="el-1785511400977-20"/>
          <p:cNvSpPr txBox="1"/>
          <p:nvPr/>
        </p:nvSpPr>
        <p:spPr>
          <a:xfrm>
            <a:off x="4822031" y="3889028"/>
            <a:ext cx="382905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sz="1120">
                <a:solidFill>
                  <a:srgbClr val="1F2E3B"/>
                </a:solidFill>
                <a:latin typeface="Segoe UI"/>
                <a:ea typeface="Segoe UI"/>
                <a:cs typeface="Segoe UI"/>
              </a:rPr>
              <a:t>AC = a + b（和）</a:t>
            </a:r>
            <a:endParaRPr/>
          </a:p>
        </p:txBody>
      </p:sp>
      <p:sp>
        <p:nvSpPr>
          <p:cNvPr id="50" name="el-1785511400979-21"/>
          <p:cNvSpPr txBox="1"/>
          <p:nvPr/>
        </p:nvSpPr>
        <p:spPr>
          <a:xfrm>
            <a:off x="4822031" y="4146203"/>
            <a:ext cx="382905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sz="1120">
                <a:solidFill>
                  <a:srgbClr val="1F2E3B"/>
                </a:solidFill>
                <a:latin typeface="Segoe UI"/>
                <a:ea typeface="Segoe UI"/>
                <a:cs typeface="Segoe UI"/>
              </a:rPr>
              <a:t>AD = a – b（差）</a:t>
            </a:r>
            <a:endParaRPr/>
          </a:p>
        </p:txBody>
      </p:sp>
      <p:sp>
        <p:nvSpPr>
          <p:cNvPr id="51" name="el-1785511400930-4"/>
          <p:cNvSpPr txBox="1"/>
          <p:nvPr/>
        </p:nvSpPr>
        <p:spPr>
          <a:xfrm>
            <a:off x="400050" y="4900613"/>
            <a:ext cx="101634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2514">
              <a:lnSpc>
                <a:spcPct val="100000"/>
              </a:lnSpc>
            </a:pPr>
            <a:r>
              <a:rPr sz="780">
                <a:solidFill>
                  <a:srgbClr val="6A7D8A"/>
                </a:solidFill>
                <a:latin typeface="Segoe UI"/>
                <a:ea typeface="Segoe UI"/>
                <a:cs typeface="Segoe UI"/>
              </a:rPr>
              <a:t>人教版七年级·上册</a:t>
            </a:r>
            <a:endParaRPr/>
          </a:p>
        </p:txBody>
      </p:sp>
      <p:sp>
        <p:nvSpPr>
          <p:cNvPr id="52" name="el-1785511400932-5"/>
          <p:cNvSpPr txBox="1"/>
          <p:nvPr/>
        </p:nvSpPr>
        <p:spPr>
          <a:xfrm>
            <a:off x="1632496" y="4900613"/>
            <a:ext cx="1138238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87511">
              <a:lnSpc>
                <a:spcPct val="100000"/>
              </a:lnSpc>
            </a:pPr>
            <a:r>
              <a:rPr sz="780">
                <a:solidFill>
                  <a:srgbClr val="6A7D8A"/>
                </a:solidFill>
                <a:latin typeface="Segoe UI"/>
                <a:ea typeface="Segoe UI"/>
                <a:cs typeface="Segoe UI"/>
              </a:rPr>
              <a:t>6.2 直线、射线、线段</a:t>
            </a:r>
            <a:endParaRPr/>
          </a:p>
        </p:txBody>
      </p:sp>
      <p:sp>
        <p:nvSpPr>
          <p:cNvPr id="53" name="el-1785511400935-8"/>
          <p:cNvSpPr txBox="1"/>
          <p:nvPr/>
        </p:nvSpPr>
        <p:spPr>
          <a:xfrm>
            <a:off x="8466013" y="4910138"/>
            <a:ext cx="327943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6A7D8A"/>
                </a:solidFill>
                <a:latin typeface="Segoe UI"/>
                <a:ea typeface="Segoe UI"/>
                <a:cs typeface="Segoe UI"/>
              </a:rPr>
              <a:t>9 / 12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05432-5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05441-51"/>
          <p:cNvSpPr/>
          <p:nvPr/>
        </p:nvSpPr>
        <p:spPr>
          <a:xfrm>
            <a:off x="485775" y="0"/>
            <a:ext cx="142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5000">
                <a:srgbClr val="B8A58A">
                  <a:alpha val="0"/>
                </a:srgbClr>
              </a:gs>
              <a:gs pos="25000">
                <a:srgbClr val="B8A58A">
                  <a:alpha val="30000"/>
                </a:srgbClr>
              </a:gs>
              <a:gs pos="75000">
                <a:srgbClr val="B8A58A">
                  <a:alpha val="30000"/>
                </a:srgbClr>
              </a:gs>
              <a:gs pos="95000">
                <a:srgbClr val="B8A58A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02882-2"/>
          <p:cNvSpPr/>
          <p:nvPr/>
        </p:nvSpPr>
        <p:spPr>
          <a:xfrm>
            <a:off x="3000375" y="1000125"/>
            <a:ext cx="3143250" cy="3143250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826446">
                <a:alpha val="1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511402890-3"/>
          <p:cNvSpPr/>
          <p:nvPr/>
        </p:nvSpPr>
        <p:spPr>
          <a:xfrm>
            <a:off x="3500438" y="1500188"/>
            <a:ext cx="2143125" cy="2143125"/>
          </a:xfrm>
          <a:prstGeom prst="ellipse">
            <a:avLst/>
          </a:prstGeom>
          <a:solidFill>
            <a:srgbClr val="000000">
              <a:alpha val="0"/>
            </a:srgbClr>
          </a:solidFill>
          <a:ln w="7144" algn="in">
            <a:solidFill>
              <a:srgbClr val="826446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5511402865-1"/>
          <p:cNvSpPr txBox="1"/>
          <p:nvPr/>
        </p:nvSpPr>
        <p:spPr>
          <a:xfrm>
            <a:off x="3550444" y="1750219"/>
            <a:ext cx="2757488" cy="1643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50" spc="675">
                <a:solidFill>
                  <a:srgbClr val="A08264">
                    <a:alpha val="8000"/>
                  </a:srgbClr>
                </a:solidFill>
                <a:latin typeface="Times New Roman"/>
                <a:ea typeface="Times New Roman"/>
                <a:cs typeface="Times New Roman"/>
              </a:rPr>
              <a:t>6.3</a:t>
            </a:r>
            <a:endParaRPr/>
          </a:p>
        </p:txBody>
      </p:sp>
      <p:sp>
        <p:nvSpPr>
          <p:cNvPr id="7" name="el-1785511402987-7"/>
          <p:cNvSpPr/>
          <p:nvPr/>
        </p:nvSpPr>
        <p:spPr>
          <a:xfrm>
            <a:off x="4071938" y="2443386"/>
            <a:ext cx="10001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8A58A">
                  <a:alpha val="0"/>
                </a:srgbClr>
              </a:gs>
              <a:gs pos="50000">
                <a:srgbClr val="B8A58A">
                  <a:alpha val="70000"/>
                </a:srgbClr>
              </a:gs>
              <a:gs pos="100000">
                <a:srgbClr val="B8A58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02984-6"/>
          <p:cNvSpPr/>
          <p:nvPr/>
        </p:nvSpPr>
        <p:spPr>
          <a:xfrm>
            <a:off x="3300413" y="2657698"/>
            <a:ext cx="2543175" cy="392906"/>
          </a:xfrm>
          <a:prstGeom prst="roundRect">
            <a:avLst>
              <a:gd name="adj" fmla="val 50000"/>
            </a:avLst>
          </a:prstGeom>
          <a:solidFill>
            <a:srgbClr val="F5EFE6">
              <a:alpha val="60000"/>
            </a:srgbClr>
          </a:solidFill>
          <a:ln>
            <a:noFill/>
          </a:ln>
          <a:effectLst>
            <a:outerShdw blurRad="71438" dist="7144" dir="5400000" sx="100000" sy="100000" kx="0" ky="0" algn="ctr">
              <a:srgbClr val="785A3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9" name="el-1785511403042-8"/>
          <p:cNvCxnSpPr/>
          <p:nvPr/>
        </p:nvCxnSpPr>
        <p:spPr>
          <a:xfrm>
            <a:off x="3884414" y="3448273"/>
            <a:ext cx="200025" cy="914"/>
          </a:xfrm>
          <a:prstGeom prst="line">
            <a:avLst/>
          </a:prstGeom>
          <a:ln w="9525" cap="flat">
            <a:solidFill>
              <a:srgbClr val="C8B9A6">
                <a:alpha val="5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511404404-56"/>
          <p:cNvSpPr/>
          <p:nvPr/>
        </p:nvSpPr>
        <p:spPr>
          <a:xfrm>
            <a:off x="4191595" y="3405411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A58A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04406-57"/>
          <p:cNvSpPr/>
          <p:nvPr/>
        </p:nvSpPr>
        <p:spPr>
          <a:xfrm>
            <a:off x="4866606" y="3405411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8A58A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511403042-9"/>
          <p:cNvCxnSpPr/>
          <p:nvPr/>
        </p:nvCxnSpPr>
        <p:spPr>
          <a:xfrm>
            <a:off x="5059487" y="3448273"/>
            <a:ext cx="200025" cy="914"/>
          </a:xfrm>
          <a:prstGeom prst="line">
            <a:avLst/>
          </a:prstGeom>
          <a:ln w="9525" cap="flat">
            <a:solidFill>
              <a:srgbClr val="C8B9A6">
                <a:alpha val="5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1402980-4"/>
          <p:cNvSpPr txBox="1"/>
          <p:nvPr/>
        </p:nvSpPr>
        <p:spPr>
          <a:xfrm>
            <a:off x="3523952" y="1626171"/>
            <a:ext cx="2096021" cy="617190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644628">
                <a:alpha val="1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4050" spc="450">
                <a:solidFill>
                  <a:srgbClr val="3D2C1B"/>
                </a:solidFill>
                <a:latin typeface="Times New Roman"/>
                <a:ea typeface="Times New Roman"/>
                <a:cs typeface="Times New Roman"/>
              </a:rPr>
              <a:t>6.3 角</a:t>
            </a:r>
            <a:endParaRPr/>
          </a:p>
        </p:txBody>
      </p:sp>
      <p:sp>
        <p:nvSpPr>
          <p:cNvPr id="14" name="el-1785511402981-5"/>
          <p:cNvSpPr txBox="1"/>
          <p:nvPr/>
        </p:nvSpPr>
        <p:spPr>
          <a:xfrm>
            <a:off x="3407569" y="2714848"/>
            <a:ext cx="2328863" cy="278606"/>
          </a:xfrm>
          <a:prstGeom prst="rect">
            <a:avLst/>
          </a:prstGeom>
          <a:noFill/>
          <a:ln>
            <a:noFill/>
          </a:ln>
          <a:effectLst>
            <a:outerShdw blurRad="71438" dist="7144" dir="5400000" sx="100000" sy="100000" kx="0" ky="0" algn="ctr">
              <a:srgbClr val="785A3C">
                <a:alpha val="6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225">
                <a:solidFill>
                  <a:srgbClr val="6B5A48"/>
                </a:solidFill>
                <a:latin typeface="PingFang SC"/>
                <a:ea typeface="PingFang SC"/>
                <a:cs typeface="PingFang SC"/>
              </a:rPr>
              <a:t>从“角度”到几何度量</a:t>
            </a:r>
            <a:endParaRPr/>
          </a:p>
        </p:txBody>
      </p:sp>
      <p:sp>
        <p:nvSpPr>
          <p:cNvPr id="15" name="el-1785511403043-10"/>
          <p:cNvSpPr txBox="1"/>
          <p:nvPr/>
        </p:nvSpPr>
        <p:spPr>
          <a:xfrm>
            <a:off x="4330898" y="3379217"/>
            <a:ext cx="482129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113">
                <a:solidFill>
                  <a:srgbClr val="9A846B">
                    <a:alpha val="55000"/>
                  </a:srgbClr>
                </a:solidFill>
                <a:latin typeface="Segoe UI"/>
                <a:ea typeface="Segoe UI"/>
                <a:cs typeface="Segoe UI"/>
              </a:rPr>
              <a:t>方 · 圆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06845-7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511404659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8C6E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11404661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8C6E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406705-62"/>
          <p:cNvSpPr/>
          <p:nvPr/>
        </p:nvSpPr>
        <p:spPr>
          <a:xfrm>
            <a:off x="414784" y="194667"/>
            <a:ext cx="68759" cy="11787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000" y="45417"/>
                </a:moveTo>
                <a:lnTo>
                  <a:pt x="99000" y="45417"/>
                </a:lnTo>
                <a:cubicBezTo>
                  <a:pt x="101762" y="47194"/>
                  <a:pt x="103143" y="49250"/>
                  <a:pt x="103143" y="51583"/>
                </a:cubicBezTo>
                <a:lnTo>
                  <a:pt x="103143" y="51583"/>
                </a:lnTo>
                <a:lnTo>
                  <a:pt x="103143" y="51583"/>
                </a:lnTo>
                <a:cubicBezTo>
                  <a:pt x="103143" y="53917"/>
                  <a:pt x="101762" y="55972"/>
                  <a:pt x="99000" y="57750"/>
                </a:cubicBezTo>
                <a:lnTo>
                  <a:pt x="99000" y="57750"/>
                </a:lnTo>
                <a:lnTo>
                  <a:pt x="25286" y="100667"/>
                </a:lnTo>
                <a:cubicBezTo>
                  <a:pt x="22238" y="102333"/>
                  <a:pt x="18714" y="103167"/>
                  <a:pt x="14714" y="103167"/>
                </a:cubicBezTo>
                <a:lnTo>
                  <a:pt x="14714" y="103167"/>
                </a:lnTo>
                <a:cubicBezTo>
                  <a:pt x="10714" y="103167"/>
                  <a:pt x="7190" y="102333"/>
                  <a:pt x="4143" y="100667"/>
                </a:cubicBezTo>
                <a:lnTo>
                  <a:pt x="4143" y="100667"/>
                </a:lnTo>
                <a:cubicBezTo>
                  <a:pt x="1381" y="98889"/>
                  <a:pt x="0" y="96833"/>
                  <a:pt x="0" y="94500"/>
                </a:cubicBezTo>
                <a:lnTo>
                  <a:pt x="0" y="94500"/>
                </a:lnTo>
                <a:cubicBezTo>
                  <a:pt x="0" y="92167"/>
                  <a:pt x="1381" y="90111"/>
                  <a:pt x="4143" y="88333"/>
                </a:cubicBezTo>
                <a:lnTo>
                  <a:pt x="4143" y="88333"/>
                </a:lnTo>
                <a:lnTo>
                  <a:pt x="67714" y="51583"/>
                </a:lnTo>
                <a:lnTo>
                  <a:pt x="4143" y="14750"/>
                </a:lnTo>
                <a:cubicBezTo>
                  <a:pt x="1381" y="12972"/>
                  <a:pt x="0" y="10917"/>
                  <a:pt x="0" y="8583"/>
                </a:cubicBezTo>
                <a:lnTo>
                  <a:pt x="0" y="8583"/>
                </a:lnTo>
                <a:cubicBezTo>
                  <a:pt x="0" y="6250"/>
                  <a:pt x="1381" y="4194"/>
                  <a:pt x="4143" y="2417"/>
                </a:cubicBezTo>
                <a:lnTo>
                  <a:pt x="4143" y="2417"/>
                </a:lnTo>
                <a:cubicBezTo>
                  <a:pt x="7190" y="806"/>
                  <a:pt x="10714" y="0"/>
                  <a:pt x="14714" y="0"/>
                </a:cubicBezTo>
                <a:lnTo>
                  <a:pt x="14714" y="0"/>
                </a:lnTo>
                <a:cubicBezTo>
                  <a:pt x="18714" y="0"/>
                  <a:pt x="22238" y="806"/>
                  <a:pt x="25286" y="2417"/>
                </a:cubicBezTo>
                <a:lnTo>
                  <a:pt x="25286" y="2417"/>
                </a:lnTo>
                <a:lnTo>
                  <a:pt x="99000" y="45417"/>
                </a:lnTo>
              </a:path>
            </a:pathLst>
          </a:custGeom>
          <a:solidFill>
            <a:srgbClr val="5A6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06393-61"/>
          <p:cNvSpPr/>
          <p:nvPr/>
        </p:nvSpPr>
        <p:spPr>
          <a:xfrm>
            <a:off x="7823616" y="202648"/>
            <a:ext cx="105482" cy="10548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727" y="97909"/>
                </a:moveTo>
                <a:lnTo>
                  <a:pt x="34727" y="97909"/>
                </a:lnTo>
                <a:cubicBezTo>
                  <a:pt x="32727" y="99727"/>
                  <a:pt x="30485" y="100636"/>
                  <a:pt x="28000" y="100636"/>
                </a:cubicBezTo>
                <a:lnTo>
                  <a:pt x="28000" y="100636"/>
                </a:lnTo>
                <a:lnTo>
                  <a:pt x="28000" y="100636"/>
                </a:lnTo>
                <a:cubicBezTo>
                  <a:pt x="25455" y="100636"/>
                  <a:pt x="23182" y="99727"/>
                  <a:pt x="21182" y="97909"/>
                </a:cubicBezTo>
                <a:lnTo>
                  <a:pt x="21182" y="97909"/>
                </a:lnTo>
                <a:lnTo>
                  <a:pt x="2818" y="79545"/>
                </a:lnTo>
                <a:cubicBezTo>
                  <a:pt x="939" y="77545"/>
                  <a:pt x="0" y="75273"/>
                  <a:pt x="0" y="72727"/>
                </a:cubicBezTo>
                <a:lnTo>
                  <a:pt x="0" y="72727"/>
                </a:lnTo>
                <a:cubicBezTo>
                  <a:pt x="0" y="70182"/>
                  <a:pt x="939" y="67909"/>
                  <a:pt x="2818" y="65909"/>
                </a:cubicBezTo>
                <a:lnTo>
                  <a:pt x="2818" y="65909"/>
                </a:lnTo>
                <a:lnTo>
                  <a:pt x="13000" y="55727"/>
                </a:lnTo>
                <a:lnTo>
                  <a:pt x="22545" y="65364"/>
                </a:lnTo>
                <a:cubicBezTo>
                  <a:pt x="24000" y="66636"/>
                  <a:pt x="25485" y="66636"/>
                  <a:pt x="27000" y="65364"/>
                </a:cubicBezTo>
                <a:lnTo>
                  <a:pt x="27000" y="65364"/>
                </a:lnTo>
                <a:cubicBezTo>
                  <a:pt x="28152" y="63848"/>
                  <a:pt x="28152" y="62364"/>
                  <a:pt x="27000" y="60909"/>
                </a:cubicBezTo>
                <a:lnTo>
                  <a:pt x="27000" y="60909"/>
                </a:lnTo>
                <a:lnTo>
                  <a:pt x="17364" y="51364"/>
                </a:lnTo>
                <a:lnTo>
                  <a:pt x="25727" y="42909"/>
                </a:lnTo>
                <a:lnTo>
                  <a:pt x="35364" y="52545"/>
                </a:lnTo>
                <a:cubicBezTo>
                  <a:pt x="36818" y="53879"/>
                  <a:pt x="38273" y="53879"/>
                  <a:pt x="39727" y="52545"/>
                </a:cubicBezTo>
                <a:lnTo>
                  <a:pt x="39727" y="52545"/>
                </a:lnTo>
                <a:cubicBezTo>
                  <a:pt x="41061" y="51091"/>
                  <a:pt x="41061" y="49636"/>
                  <a:pt x="39727" y="48182"/>
                </a:cubicBezTo>
                <a:lnTo>
                  <a:pt x="39727" y="48182"/>
                </a:lnTo>
                <a:lnTo>
                  <a:pt x="30182" y="38545"/>
                </a:lnTo>
                <a:lnTo>
                  <a:pt x="38545" y="30182"/>
                </a:lnTo>
                <a:lnTo>
                  <a:pt x="48182" y="39727"/>
                </a:lnTo>
                <a:cubicBezTo>
                  <a:pt x="49636" y="41061"/>
                  <a:pt x="51091" y="41061"/>
                  <a:pt x="52545" y="39727"/>
                </a:cubicBezTo>
                <a:lnTo>
                  <a:pt x="52545" y="39727"/>
                </a:lnTo>
                <a:cubicBezTo>
                  <a:pt x="53879" y="38273"/>
                  <a:pt x="53879" y="36818"/>
                  <a:pt x="52545" y="35364"/>
                </a:cubicBezTo>
                <a:lnTo>
                  <a:pt x="52545" y="35364"/>
                </a:lnTo>
                <a:lnTo>
                  <a:pt x="42909" y="25727"/>
                </a:lnTo>
                <a:lnTo>
                  <a:pt x="51364" y="17364"/>
                </a:lnTo>
                <a:lnTo>
                  <a:pt x="60909" y="27000"/>
                </a:lnTo>
                <a:cubicBezTo>
                  <a:pt x="62364" y="28333"/>
                  <a:pt x="63848" y="28333"/>
                  <a:pt x="65364" y="27000"/>
                </a:cubicBezTo>
                <a:lnTo>
                  <a:pt x="65364" y="27000"/>
                </a:lnTo>
                <a:cubicBezTo>
                  <a:pt x="66636" y="25485"/>
                  <a:pt x="66636" y="24000"/>
                  <a:pt x="65364" y="22545"/>
                </a:cubicBezTo>
                <a:lnTo>
                  <a:pt x="65364" y="22545"/>
                </a:lnTo>
                <a:lnTo>
                  <a:pt x="55727" y="13000"/>
                </a:lnTo>
                <a:lnTo>
                  <a:pt x="65909" y="2818"/>
                </a:lnTo>
                <a:cubicBezTo>
                  <a:pt x="67909" y="939"/>
                  <a:pt x="70182" y="0"/>
                  <a:pt x="72727" y="0"/>
                </a:cubicBezTo>
                <a:lnTo>
                  <a:pt x="72727" y="0"/>
                </a:lnTo>
                <a:cubicBezTo>
                  <a:pt x="75273" y="0"/>
                  <a:pt x="77545" y="939"/>
                  <a:pt x="79545" y="2818"/>
                </a:cubicBezTo>
                <a:lnTo>
                  <a:pt x="79545" y="2818"/>
                </a:lnTo>
                <a:lnTo>
                  <a:pt x="97909" y="21182"/>
                </a:lnTo>
                <a:cubicBezTo>
                  <a:pt x="99727" y="23182"/>
                  <a:pt x="100636" y="25455"/>
                  <a:pt x="100636" y="28000"/>
                </a:cubicBezTo>
                <a:lnTo>
                  <a:pt x="100636" y="28000"/>
                </a:lnTo>
                <a:cubicBezTo>
                  <a:pt x="100636" y="30485"/>
                  <a:pt x="99727" y="32727"/>
                  <a:pt x="97909" y="34727"/>
                </a:cubicBezTo>
                <a:lnTo>
                  <a:pt x="97909" y="34727"/>
                </a:lnTo>
                <a:lnTo>
                  <a:pt x="34727" y="97909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04703-10"/>
          <p:cNvSpPr/>
          <p:nvPr/>
        </p:nvSpPr>
        <p:spPr>
          <a:xfrm>
            <a:off x="400050" y="1250156"/>
            <a:ext cx="4086225" cy="1353741"/>
          </a:xfrm>
          <a:prstGeom prst="roundRect">
            <a:avLst>
              <a:gd name="adj" fmla="val 9850"/>
            </a:avLst>
          </a:prstGeom>
          <a:solidFill>
            <a:srgbClr val="FFFDF8">
              <a:alpha val="60000"/>
            </a:srgbClr>
          </a:solidFill>
          <a:ln w="7144" algn="in">
            <a:solidFill>
              <a:srgbClr val="C8AA8C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8" name="el-1785511404736-17"/>
          <p:cNvCxnSpPr/>
          <p:nvPr/>
        </p:nvCxnSpPr>
        <p:spPr>
          <a:xfrm>
            <a:off x="564356" y="1639491"/>
            <a:ext cx="3757613" cy="914"/>
          </a:xfrm>
          <a:prstGeom prst="line">
            <a:avLst/>
          </a:prstGeom>
          <a:ln w="14288" cap="flat">
            <a:solidFill>
              <a:srgbClr val="B53B2C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511406721-69"/>
          <p:cNvSpPr/>
          <p:nvPr/>
        </p:nvSpPr>
        <p:spPr>
          <a:xfrm>
            <a:off x="564356" y="1423392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357" y="48214"/>
                </a:moveTo>
                <a:lnTo>
                  <a:pt x="84357" y="48214"/>
                </a:lnTo>
                <a:cubicBezTo>
                  <a:pt x="84357" y="41690"/>
                  <a:pt x="82738" y="35667"/>
                  <a:pt x="79500" y="30143"/>
                </a:cubicBezTo>
                <a:lnTo>
                  <a:pt x="79500" y="30143"/>
                </a:lnTo>
                <a:lnTo>
                  <a:pt x="79500" y="30143"/>
                </a:lnTo>
                <a:cubicBezTo>
                  <a:pt x="76357" y="24619"/>
                  <a:pt x="71952" y="20214"/>
                  <a:pt x="66286" y="16929"/>
                </a:cubicBezTo>
                <a:lnTo>
                  <a:pt x="66286" y="16929"/>
                </a:lnTo>
                <a:cubicBezTo>
                  <a:pt x="60619" y="13690"/>
                  <a:pt x="54595" y="12071"/>
                  <a:pt x="48214" y="12071"/>
                </a:cubicBezTo>
                <a:lnTo>
                  <a:pt x="48214" y="12071"/>
                </a:lnTo>
                <a:cubicBezTo>
                  <a:pt x="41833" y="12071"/>
                  <a:pt x="35810" y="13690"/>
                  <a:pt x="30143" y="16929"/>
                </a:cubicBezTo>
                <a:lnTo>
                  <a:pt x="30143" y="16929"/>
                </a:lnTo>
                <a:cubicBezTo>
                  <a:pt x="24476" y="20214"/>
                  <a:pt x="20071" y="24619"/>
                  <a:pt x="16929" y="30143"/>
                </a:cubicBezTo>
                <a:lnTo>
                  <a:pt x="16929" y="30143"/>
                </a:lnTo>
                <a:cubicBezTo>
                  <a:pt x="13690" y="35667"/>
                  <a:pt x="12071" y="41690"/>
                  <a:pt x="12071" y="48214"/>
                </a:cubicBezTo>
                <a:lnTo>
                  <a:pt x="12071" y="48214"/>
                </a:lnTo>
                <a:cubicBezTo>
                  <a:pt x="12071" y="54738"/>
                  <a:pt x="13690" y="60762"/>
                  <a:pt x="16929" y="66286"/>
                </a:cubicBezTo>
                <a:lnTo>
                  <a:pt x="16929" y="66286"/>
                </a:lnTo>
                <a:cubicBezTo>
                  <a:pt x="20071" y="71810"/>
                  <a:pt x="24476" y="76214"/>
                  <a:pt x="30143" y="79500"/>
                </a:cubicBezTo>
                <a:lnTo>
                  <a:pt x="30143" y="79500"/>
                </a:lnTo>
                <a:cubicBezTo>
                  <a:pt x="35810" y="82738"/>
                  <a:pt x="41833" y="84357"/>
                  <a:pt x="48214" y="84357"/>
                </a:cubicBezTo>
                <a:lnTo>
                  <a:pt x="48214" y="84357"/>
                </a:lnTo>
                <a:cubicBezTo>
                  <a:pt x="54595" y="84357"/>
                  <a:pt x="60619" y="82738"/>
                  <a:pt x="66286" y="79500"/>
                </a:cubicBezTo>
                <a:lnTo>
                  <a:pt x="66286" y="79500"/>
                </a:lnTo>
                <a:cubicBezTo>
                  <a:pt x="71952" y="76214"/>
                  <a:pt x="76357" y="71810"/>
                  <a:pt x="79500" y="66286"/>
                </a:cubicBezTo>
                <a:lnTo>
                  <a:pt x="79500" y="66286"/>
                </a:lnTo>
                <a:cubicBezTo>
                  <a:pt x="82738" y="60762"/>
                  <a:pt x="84357" y="54738"/>
                  <a:pt x="84357" y="48214"/>
                </a:cubicBezTo>
                <a:lnTo>
                  <a:pt x="84357" y="48214"/>
                </a:lnTo>
                <a:moveTo>
                  <a:pt x="0" y="48214"/>
                </a:moveTo>
                <a:lnTo>
                  <a:pt x="0" y="48214"/>
                </a:lnTo>
                <a:cubicBezTo>
                  <a:pt x="143" y="39405"/>
                  <a:pt x="2286" y="31381"/>
                  <a:pt x="6429" y="24143"/>
                </a:cubicBezTo>
                <a:lnTo>
                  <a:pt x="6429" y="24143"/>
                </a:lnTo>
                <a:lnTo>
                  <a:pt x="6429" y="24143"/>
                </a:lnTo>
                <a:cubicBezTo>
                  <a:pt x="10667" y="16857"/>
                  <a:pt x="16571" y="10952"/>
                  <a:pt x="24143" y="6429"/>
                </a:cubicBezTo>
                <a:lnTo>
                  <a:pt x="24143" y="6429"/>
                </a:lnTo>
                <a:cubicBezTo>
                  <a:pt x="31762" y="2143"/>
                  <a:pt x="39786" y="0"/>
                  <a:pt x="48214" y="0"/>
                </a:cubicBezTo>
                <a:lnTo>
                  <a:pt x="48214" y="0"/>
                </a:lnTo>
                <a:cubicBezTo>
                  <a:pt x="56643" y="0"/>
                  <a:pt x="64690" y="2143"/>
                  <a:pt x="72357" y="6429"/>
                </a:cubicBezTo>
                <a:lnTo>
                  <a:pt x="72357" y="6429"/>
                </a:lnTo>
                <a:cubicBezTo>
                  <a:pt x="79881" y="10952"/>
                  <a:pt x="85762" y="16857"/>
                  <a:pt x="90000" y="24143"/>
                </a:cubicBezTo>
                <a:lnTo>
                  <a:pt x="90000" y="24143"/>
                </a:lnTo>
                <a:cubicBezTo>
                  <a:pt x="94143" y="31381"/>
                  <a:pt x="96286" y="39405"/>
                  <a:pt x="96429" y="48214"/>
                </a:cubicBezTo>
                <a:lnTo>
                  <a:pt x="96429" y="48214"/>
                </a:lnTo>
                <a:cubicBezTo>
                  <a:pt x="96286" y="57024"/>
                  <a:pt x="94143" y="65071"/>
                  <a:pt x="90000" y="72357"/>
                </a:cubicBezTo>
                <a:lnTo>
                  <a:pt x="90000" y="72357"/>
                </a:lnTo>
                <a:cubicBezTo>
                  <a:pt x="85762" y="79595"/>
                  <a:pt x="79881" y="85476"/>
                  <a:pt x="72357" y="90000"/>
                </a:cubicBezTo>
                <a:lnTo>
                  <a:pt x="72357" y="90000"/>
                </a:lnTo>
                <a:cubicBezTo>
                  <a:pt x="64690" y="94286"/>
                  <a:pt x="56643" y="96429"/>
                  <a:pt x="48214" y="96429"/>
                </a:cubicBezTo>
                <a:lnTo>
                  <a:pt x="48214" y="96429"/>
                </a:lnTo>
                <a:cubicBezTo>
                  <a:pt x="39786" y="96429"/>
                  <a:pt x="31762" y="94286"/>
                  <a:pt x="24143" y="90000"/>
                </a:cubicBezTo>
                <a:lnTo>
                  <a:pt x="24143" y="90000"/>
                </a:lnTo>
                <a:cubicBezTo>
                  <a:pt x="16571" y="85476"/>
                  <a:pt x="10667" y="79595"/>
                  <a:pt x="6429" y="72357"/>
                </a:cubicBezTo>
                <a:lnTo>
                  <a:pt x="6429" y="72357"/>
                </a:lnTo>
                <a:cubicBezTo>
                  <a:pt x="2286" y="65071"/>
                  <a:pt x="143" y="57024"/>
                  <a:pt x="0" y="48214"/>
                </a:cubicBezTo>
                <a:lnTo>
                  <a:pt x="0" y="48214"/>
                </a:lnTo>
                <a:moveTo>
                  <a:pt x="48214" y="63286"/>
                </a:moveTo>
                <a:lnTo>
                  <a:pt x="48214" y="63286"/>
                </a:lnTo>
                <a:cubicBezTo>
                  <a:pt x="53881" y="63143"/>
                  <a:pt x="58214" y="60619"/>
                  <a:pt x="61214" y="55714"/>
                </a:cubicBezTo>
                <a:lnTo>
                  <a:pt x="61214" y="55714"/>
                </a:lnTo>
                <a:cubicBezTo>
                  <a:pt x="63976" y="50714"/>
                  <a:pt x="63976" y="45714"/>
                  <a:pt x="61214" y="40714"/>
                </a:cubicBezTo>
                <a:lnTo>
                  <a:pt x="61214" y="40714"/>
                </a:lnTo>
                <a:cubicBezTo>
                  <a:pt x="58214" y="35810"/>
                  <a:pt x="53881" y="33286"/>
                  <a:pt x="48214" y="33143"/>
                </a:cubicBezTo>
                <a:lnTo>
                  <a:pt x="48214" y="33143"/>
                </a:lnTo>
                <a:cubicBezTo>
                  <a:pt x="42548" y="33286"/>
                  <a:pt x="38214" y="35810"/>
                  <a:pt x="35214" y="40714"/>
                </a:cubicBezTo>
                <a:lnTo>
                  <a:pt x="35214" y="40714"/>
                </a:lnTo>
                <a:cubicBezTo>
                  <a:pt x="32452" y="45714"/>
                  <a:pt x="32452" y="50714"/>
                  <a:pt x="35214" y="55714"/>
                </a:cubicBezTo>
                <a:lnTo>
                  <a:pt x="35214" y="55714"/>
                </a:lnTo>
                <a:cubicBezTo>
                  <a:pt x="38214" y="60619"/>
                  <a:pt x="42548" y="63143"/>
                  <a:pt x="48214" y="63286"/>
                </a:cubicBezTo>
                <a:lnTo>
                  <a:pt x="48214" y="63286"/>
                </a:lnTo>
                <a:moveTo>
                  <a:pt x="48214" y="21071"/>
                </a:moveTo>
                <a:lnTo>
                  <a:pt x="48214" y="21071"/>
                </a:lnTo>
                <a:cubicBezTo>
                  <a:pt x="53119" y="21071"/>
                  <a:pt x="57643" y="22262"/>
                  <a:pt x="61786" y="24643"/>
                </a:cubicBezTo>
                <a:lnTo>
                  <a:pt x="61786" y="24643"/>
                </a:lnTo>
                <a:lnTo>
                  <a:pt x="61786" y="24643"/>
                </a:lnTo>
                <a:cubicBezTo>
                  <a:pt x="65929" y="27071"/>
                  <a:pt x="69262" y="30405"/>
                  <a:pt x="71786" y="34643"/>
                </a:cubicBezTo>
                <a:lnTo>
                  <a:pt x="71786" y="34643"/>
                </a:lnTo>
                <a:cubicBezTo>
                  <a:pt x="74167" y="38929"/>
                  <a:pt x="75357" y="43452"/>
                  <a:pt x="75357" y="48214"/>
                </a:cubicBezTo>
                <a:lnTo>
                  <a:pt x="75357" y="48214"/>
                </a:lnTo>
                <a:cubicBezTo>
                  <a:pt x="75357" y="52976"/>
                  <a:pt x="74167" y="57500"/>
                  <a:pt x="71786" y="61786"/>
                </a:cubicBezTo>
                <a:lnTo>
                  <a:pt x="71786" y="61786"/>
                </a:lnTo>
                <a:cubicBezTo>
                  <a:pt x="69262" y="66024"/>
                  <a:pt x="65929" y="69357"/>
                  <a:pt x="61786" y="71786"/>
                </a:cubicBezTo>
                <a:lnTo>
                  <a:pt x="61786" y="71786"/>
                </a:lnTo>
                <a:cubicBezTo>
                  <a:pt x="57643" y="74167"/>
                  <a:pt x="53119" y="75357"/>
                  <a:pt x="48214" y="75357"/>
                </a:cubicBezTo>
                <a:lnTo>
                  <a:pt x="48214" y="75357"/>
                </a:lnTo>
                <a:cubicBezTo>
                  <a:pt x="43310" y="75357"/>
                  <a:pt x="38786" y="74167"/>
                  <a:pt x="34643" y="71786"/>
                </a:cubicBezTo>
                <a:lnTo>
                  <a:pt x="34643" y="71786"/>
                </a:lnTo>
                <a:cubicBezTo>
                  <a:pt x="30500" y="69357"/>
                  <a:pt x="27167" y="66024"/>
                  <a:pt x="24643" y="61786"/>
                </a:cubicBezTo>
                <a:lnTo>
                  <a:pt x="24643" y="61786"/>
                </a:lnTo>
                <a:cubicBezTo>
                  <a:pt x="22262" y="57500"/>
                  <a:pt x="21071" y="52976"/>
                  <a:pt x="21071" y="48214"/>
                </a:cubicBezTo>
                <a:lnTo>
                  <a:pt x="21071" y="48214"/>
                </a:lnTo>
                <a:cubicBezTo>
                  <a:pt x="21071" y="43452"/>
                  <a:pt x="22262" y="38929"/>
                  <a:pt x="24643" y="34643"/>
                </a:cubicBezTo>
                <a:lnTo>
                  <a:pt x="24643" y="34643"/>
                </a:lnTo>
                <a:cubicBezTo>
                  <a:pt x="27167" y="30405"/>
                  <a:pt x="30500" y="27071"/>
                  <a:pt x="34643" y="24643"/>
                </a:cubicBezTo>
                <a:lnTo>
                  <a:pt x="34643" y="24643"/>
                </a:lnTo>
                <a:cubicBezTo>
                  <a:pt x="38786" y="22262"/>
                  <a:pt x="43310" y="21071"/>
                  <a:pt x="48214" y="21071"/>
                </a:cubicBezTo>
                <a:lnTo>
                  <a:pt x="48214" y="21071"/>
                </a:lnTo>
                <a:moveTo>
                  <a:pt x="42214" y="48214"/>
                </a:moveTo>
                <a:lnTo>
                  <a:pt x="42214" y="48214"/>
                </a:lnTo>
                <a:cubicBezTo>
                  <a:pt x="42214" y="46452"/>
                  <a:pt x="42762" y="45000"/>
                  <a:pt x="43857" y="43857"/>
                </a:cubicBezTo>
                <a:lnTo>
                  <a:pt x="43857" y="43857"/>
                </a:lnTo>
                <a:lnTo>
                  <a:pt x="43857" y="43857"/>
                </a:lnTo>
                <a:cubicBezTo>
                  <a:pt x="45000" y="42762"/>
                  <a:pt x="46452" y="42214"/>
                  <a:pt x="48214" y="42214"/>
                </a:cubicBezTo>
                <a:lnTo>
                  <a:pt x="48214" y="42214"/>
                </a:lnTo>
                <a:cubicBezTo>
                  <a:pt x="49976" y="42214"/>
                  <a:pt x="51429" y="42762"/>
                  <a:pt x="52571" y="43857"/>
                </a:cubicBezTo>
                <a:lnTo>
                  <a:pt x="52571" y="43857"/>
                </a:lnTo>
                <a:cubicBezTo>
                  <a:pt x="53667" y="45000"/>
                  <a:pt x="54214" y="46452"/>
                  <a:pt x="54214" y="48214"/>
                </a:cubicBezTo>
                <a:lnTo>
                  <a:pt x="54214" y="48214"/>
                </a:lnTo>
                <a:cubicBezTo>
                  <a:pt x="54214" y="49976"/>
                  <a:pt x="53667" y="51429"/>
                  <a:pt x="52571" y="52571"/>
                </a:cubicBezTo>
                <a:lnTo>
                  <a:pt x="52571" y="52571"/>
                </a:lnTo>
                <a:cubicBezTo>
                  <a:pt x="51429" y="53667"/>
                  <a:pt x="49976" y="54214"/>
                  <a:pt x="48214" y="54214"/>
                </a:cubicBezTo>
                <a:lnTo>
                  <a:pt x="48214" y="54214"/>
                </a:lnTo>
                <a:cubicBezTo>
                  <a:pt x="46452" y="54214"/>
                  <a:pt x="45000" y="53667"/>
                  <a:pt x="43857" y="52571"/>
                </a:cubicBezTo>
                <a:lnTo>
                  <a:pt x="43857" y="52571"/>
                </a:lnTo>
                <a:cubicBezTo>
                  <a:pt x="42762" y="51429"/>
                  <a:pt x="42214" y="49976"/>
                  <a:pt x="42214" y="48214"/>
                </a:cubicBezTo>
                <a:lnTo>
                  <a:pt x="42214" y="48214"/>
                </a:lnTo>
              </a:path>
            </a:pathLst>
          </a:custGeom>
          <a:solidFill>
            <a:srgbClr val="B53B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04706-11"/>
          <p:cNvSpPr/>
          <p:nvPr/>
        </p:nvSpPr>
        <p:spPr>
          <a:xfrm>
            <a:off x="4657725" y="1250156"/>
            <a:ext cx="4086225" cy="1353741"/>
          </a:xfrm>
          <a:prstGeom prst="roundRect">
            <a:avLst>
              <a:gd name="adj" fmla="val 9850"/>
            </a:avLst>
          </a:prstGeom>
          <a:solidFill>
            <a:srgbClr val="FFFDF8">
              <a:alpha val="60000"/>
            </a:srgbClr>
          </a:solidFill>
          <a:ln w="7144" algn="in">
            <a:solidFill>
              <a:srgbClr val="C8AA8C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1" name="el-1785511404738-18"/>
          <p:cNvCxnSpPr/>
          <p:nvPr/>
        </p:nvCxnSpPr>
        <p:spPr>
          <a:xfrm>
            <a:off x="4822031" y="1778794"/>
            <a:ext cx="3757613" cy="914"/>
          </a:xfrm>
          <a:prstGeom prst="line">
            <a:avLst/>
          </a:prstGeom>
          <a:ln w="14288" cap="flat">
            <a:solidFill>
              <a:srgbClr val="B53B2C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511406723-70"/>
          <p:cNvSpPr/>
          <p:nvPr/>
        </p:nvSpPr>
        <p:spPr>
          <a:xfrm>
            <a:off x="4822006" y="1562669"/>
            <a:ext cx="64344" cy="1286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500"/>
                </a:moveTo>
                <a:lnTo>
                  <a:pt x="0" y="5500"/>
                </a:lnTo>
                <a:cubicBezTo>
                  <a:pt x="-190" y="7262"/>
                  <a:pt x="810" y="8762"/>
                  <a:pt x="3000" y="10000"/>
                </a:cubicBezTo>
                <a:lnTo>
                  <a:pt x="3000" y="10000"/>
                </a:lnTo>
                <a:lnTo>
                  <a:pt x="3000" y="10000"/>
                </a:lnTo>
                <a:cubicBezTo>
                  <a:pt x="5000" y="11143"/>
                  <a:pt x="7667" y="11833"/>
                  <a:pt x="11000" y="12071"/>
                </a:cubicBezTo>
                <a:lnTo>
                  <a:pt x="11000" y="12071"/>
                </a:lnTo>
                <a:lnTo>
                  <a:pt x="14000" y="12286"/>
                </a:lnTo>
                <a:cubicBezTo>
                  <a:pt x="20476" y="12524"/>
                  <a:pt x="25762" y="13762"/>
                  <a:pt x="29857" y="16000"/>
                </a:cubicBezTo>
                <a:lnTo>
                  <a:pt x="29857" y="16000"/>
                </a:lnTo>
                <a:cubicBezTo>
                  <a:pt x="33857" y="18286"/>
                  <a:pt x="35952" y="21000"/>
                  <a:pt x="36143" y="24143"/>
                </a:cubicBezTo>
                <a:lnTo>
                  <a:pt x="36143" y="24143"/>
                </a:lnTo>
                <a:lnTo>
                  <a:pt x="36143" y="42214"/>
                </a:lnTo>
                <a:lnTo>
                  <a:pt x="24143" y="42214"/>
                </a:lnTo>
                <a:cubicBezTo>
                  <a:pt x="20619" y="42214"/>
                  <a:pt x="17714" y="42786"/>
                  <a:pt x="15429" y="43929"/>
                </a:cubicBezTo>
                <a:lnTo>
                  <a:pt x="15429" y="43929"/>
                </a:lnTo>
                <a:cubicBezTo>
                  <a:pt x="13238" y="45024"/>
                  <a:pt x="12143" y="46452"/>
                  <a:pt x="12143" y="48214"/>
                </a:cubicBezTo>
                <a:lnTo>
                  <a:pt x="12143" y="48214"/>
                </a:lnTo>
                <a:cubicBezTo>
                  <a:pt x="12143" y="49976"/>
                  <a:pt x="13238" y="51429"/>
                  <a:pt x="15429" y="52571"/>
                </a:cubicBezTo>
                <a:lnTo>
                  <a:pt x="15429" y="52571"/>
                </a:lnTo>
                <a:cubicBezTo>
                  <a:pt x="17714" y="53714"/>
                  <a:pt x="20619" y="54286"/>
                  <a:pt x="24143" y="54286"/>
                </a:cubicBezTo>
                <a:lnTo>
                  <a:pt x="24143" y="54286"/>
                </a:lnTo>
                <a:lnTo>
                  <a:pt x="36143" y="54286"/>
                </a:lnTo>
                <a:lnTo>
                  <a:pt x="36143" y="72357"/>
                </a:lnTo>
                <a:cubicBezTo>
                  <a:pt x="35952" y="75500"/>
                  <a:pt x="33857" y="78190"/>
                  <a:pt x="29857" y="80429"/>
                </a:cubicBezTo>
                <a:lnTo>
                  <a:pt x="29857" y="80429"/>
                </a:lnTo>
                <a:cubicBezTo>
                  <a:pt x="25762" y="82714"/>
                  <a:pt x="20476" y="84048"/>
                  <a:pt x="14000" y="84429"/>
                </a:cubicBezTo>
                <a:lnTo>
                  <a:pt x="14000" y="84429"/>
                </a:lnTo>
                <a:lnTo>
                  <a:pt x="11000" y="84429"/>
                </a:lnTo>
                <a:cubicBezTo>
                  <a:pt x="7667" y="84667"/>
                  <a:pt x="5000" y="85357"/>
                  <a:pt x="3000" y="86500"/>
                </a:cubicBezTo>
                <a:lnTo>
                  <a:pt x="3000" y="86500"/>
                </a:lnTo>
                <a:cubicBezTo>
                  <a:pt x="810" y="87738"/>
                  <a:pt x="-190" y="89238"/>
                  <a:pt x="0" y="91000"/>
                </a:cubicBezTo>
                <a:lnTo>
                  <a:pt x="0" y="91000"/>
                </a:lnTo>
                <a:cubicBezTo>
                  <a:pt x="571" y="92619"/>
                  <a:pt x="1952" y="94000"/>
                  <a:pt x="4143" y="95143"/>
                </a:cubicBezTo>
                <a:lnTo>
                  <a:pt x="4143" y="95143"/>
                </a:lnTo>
                <a:cubicBezTo>
                  <a:pt x="6714" y="96143"/>
                  <a:pt x="9762" y="96571"/>
                  <a:pt x="13286" y="96429"/>
                </a:cubicBezTo>
                <a:lnTo>
                  <a:pt x="13286" y="96429"/>
                </a:lnTo>
                <a:lnTo>
                  <a:pt x="16286" y="96286"/>
                </a:lnTo>
                <a:cubicBezTo>
                  <a:pt x="29333" y="95619"/>
                  <a:pt x="40000" y="92905"/>
                  <a:pt x="48286" y="88143"/>
                </a:cubicBezTo>
                <a:lnTo>
                  <a:pt x="48286" y="88143"/>
                </a:lnTo>
                <a:cubicBezTo>
                  <a:pt x="56571" y="92905"/>
                  <a:pt x="67238" y="95619"/>
                  <a:pt x="80286" y="96286"/>
                </a:cubicBezTo>
                <a:lnTo>
                  <a:pt x="80286" y="96286"/>
                </a:lnTo>
                <a:lnTo>
                  <a:pt x="83286" y="96429"/>
                </a:lnTo>
                <a:cubicBezTo>
                  <a:pt x="86810" y="96571"/>
                  <a:pt x="89810" y="96071"/>
                  <a:pt x="92286" y="94929"/>
                </a:cubicBezTo>
                <a:lnTo>
                  <a:pt x="92286" y="94929"/>
                </a:lnTo>
                <a:cubicBezTo>
                  <a:pt x="94571" y="93929"/>
                  <a:pt x="95952" y="92619"/>
                  <a:pt x="96429" y="91000"/>
                </a:cubicBezTo>
                <a:lnTo>
                  <a:pt x="96429" y="91000"/>
                </a:lnTo>
                <a:cubicBezTo>
                  <a:pt x="96714" y="89238"/>
                  <a:pt x="95714" y="87738"/>
                  <a:pt x="93429" y="86500"/>
                </a:cubicBezTo>
                <a:lnTo>
                  <a:pt x="93429" y="86500"/>
                </a:lnTo>
                <a:cubicBezTo>
                  <a:pt x="91429" y="85357"/>
                  <a:pt x="88810" y="84667"/>
                  <a:pt x="85571" y="84429"/>
                </a:cubicBezTo>
                <a:lnTo>
                  <a:pt x="85571" y="84429"/>
                </a:lnTo>
                <a:lnTo>
                  <a:pt x="82571" y="84429"/>
                </a:lnTo>
                <a:cubicBezTo>
                  <a:pt x="76000" y="84048"/>
                  <a:pt x="70714" y="82714"/>
                  <a:pt x="66714" y="80429"/>
                </a:cubicBezTo>
                <a:lnTo>
                  <a:pt x="66714" y="80429"/>
                </a:lnTo>
                <a:cubicBezTo>
                  <a:pt x="62714" y="78190"/>
                  <a:pt x="60571" y="75500"/>
                  <a:pt x="60286" y="72357"/>
                </a:cubicBezTo>
                <a:lnTo>
                  <a:pt x="60286" y="72357"/>
                </a:lnTo>
                <a:lnTo>
                  <a:pt x="60286" y="54286"/>
                </a:lnTo>
                <a:lnTo>
                  <a:pt x="72429" y="54286"/>
                </a:lnTo>
                <a:cubicBezTo>
                  <a:pt x="75857" y="54286"/>
                  <a:pt x="78714" y="53714"/>
                  <a:pt x="81000" y="52571"/>
                </a:cubicBezTo>
                <a:lnTo>
                  <a:pt x="81000" y="52571"/>
                </a:lnTo>
                <a:cubicBezTo>
                  <a:pt x="83286" y="51429"/>
                  <a:pt x="84429" y="49976"/>
                  <a:pt x="84429" y="48214"/>
                </a:cubicBezTo>
                <a:lnTo>
                  <a:pt x="84429" y="48214"/>
                </a:lnTo>
                <a:cubicBezTo>
                  <a:pt x="84429" y="46452"/>
                  <a:pt x="83286" y="45024"/>
                  <a:pt x="81000" y="43929"/>
                </a:cubicBezTo>
                <a:lnTo>
                  <a:pt x="81000" y="43929"/>
                </a:lnTo>
                <a:cubicBezTo>
                  <a:pt x="78714" y="42786"/>
                  <a:pt x="75857" y="42214"/>
                  <a:pt x="72429" y="42214"/>
                </a:cubicBezTo>
                <a:lnTo>
                  <a:pt x="72429" y="42214"/>
                </a:lnTo>
                <a:lnTo>
                  <a:pt x="60286" y="42214"/>
                </a:lnTo>
                <a:lnTo>
                  <a:pt x="60286" y="24143"/>
                </a:lnTo>
                <a:cubicBezTo>
                  <a:pt x="60571" y="21000"/>
                  <a:pt x="62714" y="18286"/>
                  <a:pt x="66714" y="16000"/>
                </a:cubicBezTo>
                <a:lnTo>
                  <a:pt x="66714" y="16000"/>
                </a:lnTo>
                <a:cubicBezTo>
                  <a:pt x="70714" y="13762"/>
                  <a:pt x="76000" y="12524"/>
                  <a:pt x="82571" y="12286"/>
                </a:cubicBezTo>
                <a:lnTo>
                  <a:pt x="82571" y="12286"/>
                </a:lnTo>
                <a:lnTo>
                  <a:pt x="85571" y="12071"/>
                </a:lnTo>
                <a:cubicBezTo>
                  <a:pt x="88810" y="11833"/>
                  <a:pt x="91429" y="11143"/>
                  <a:pt x="93429" y="10000"/>
                </a:cubicBezTo>
                <a:lnTo>
                  <a:pt x="93429" y="10000"/>
                </a:lnTo>
                <a:cubicBezTo>
                  <a:pt x="95714" y="8762"/>
                  <a:pt x="96714" y="7262"/>
                  <a:pt x="96429" y="5500"/>
                </a:cubicBezTo>
                <a:lnTo>
                  <a:pt x="96429" y="5500"/>
                </a:lnTo>
                <a:cubicBezTo>
                  <a:pt x="95952" y="3833"/>
                  <a:pt x="94571" y="2500"/>
                  <a:pt x="92286" y="1500"/>
                </a:cubicBezTo>
                <a:lnTo>
                  <a:pt x="92286" y="1500"/>
                </a:lnTo>
                <a:cubicBezTo>
                  <a:pt x="89810" y="405"/>
                  <a:pt x="86810" y="-95"/>
                  <a:pt x="83286" y="0"/>
                </a:cubicBezTo>
                <a:lnTo>
                  <a:pt x="83286" y="0"/>
                </a:lnTo>
                <a:lnTo>
                  <a:pt x="80286" y="214"/>
                </a:lnTo>
                <a:cubicBezTo>
                  <a:pt x="67238" y="833"/>
                  <a:pt x="56571" y="3524"/>
                  <a:pt x="48286" y="8286"/>
                </a:cubicBezTo>
                <a:lnTo>
                  <a:pt x="48286" y="8286"/>
                </a:lnTo>
                <a:cubicBezTo>
                  <a:pt x="40000" y="3524"/>
                  <a:pt x="29333" y="833"/>
                  <a:pt x="16286" y="214"/>
                </a:cubicBezTo>
                <a:lnTo>
                  <a:pt x="16286" y="214"/>
                </a:lnTo>
                <a:lnTo>
                  <a:pt x="13286" y="0"/>
                </a:lnTo>
                <a:cubicBezTo>
                  <a:pt x="9762" y="-95"/>
                  <a:pt x="6714" y="405"/>
                  <a:pt x="4143" y="1500"/>
                </a:cubicBezTo>
                <a:lnTo>
                  <a:pt x="4143" y="1500"/>
                </a:lnTo>
                <a:cubicBezTo>
                  <a:pt x="1952" y="2500"/>
                  <a:pt x="571" y="3833"/>
                  <a:pt x="0" y="5500"/>
                </a:cubicBezTo>
                <a:lnTo>
                  <a:pt x="0" y="5500"/>
                </a:lnTo>
              </a:path>
            </a:pathLst>
          </a:custGeom>
          <a:solidFill>
            <a:srgbClr val="B53B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04762-42"/>
          <p:cNvSpPr/>
          <p:nvPr/>
        </p:nvSpPr>
        <p:spPr>
          <a:xfrm>
            <a:off x="4822031" y="1843088"/>
            <a:ext cx="564505" cy="221456"/>
          </a:xfrm>
          <a:prstGeom prst="roundRect">
            <a:avLst>
              <a:gd name="adj" fmla="val 50000"/>
            </a:avLst>
          </a:prstGeom>
          <a:solidFill>
            <a:srgbClr val="B53B2C">
              <a:alpha val="7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04764-44"/>
          <p:cNvSpPr/>
          <p:nvPr/>
        </p:nvSpPr>
        <p:spPr>
          <a:xfrm>
            <a:off x="5500837" y="1843088"/>
            <a:ext cx="395139" cy="221456"/>
          </a:xfrm>
          <a:prstGeom prst="roundRect">
            <a:avLst>
              <a:gd name="adj" fmla="val 50000"/>
            </a:avLst>
          </a:prstGeom>
          <a:solidFill>
            <a:srgbClr val="B53B2C">
              <a:alpha val="7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04768-46"/>
          <p:cNvSpPr/>
          <p:nvPr/>
        </p:nvSpPr>
        <p:spPr>
          <a:xfrm>
            <a:off x="6010275" y="1843088"/>
            <a:ext cx="365745" cy="221456"/>
          </a:xfrm>
          <a:prstGeom prst="roundRect">
            <a:avLst>
              <a:gd name="adj" fmla="val 50000"/>
            </a:avLst>
          </a:prstGeom>
          <a:solidFill>
            <a:srgbClr val="B53B2C">
              <a:alpha val="7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04709-12"/>
          <p:cNvSpPr/>
          <p:nvPr/>
        </p:nvSpPr>
        <p:spPr>
          <a:xfrm>
            <a:off x="400050" y="2732484"/>
            <a:ext cx="4086225" cy="985838"/>
          </a:xfrm>
          <a:prstGeom prst="roundRect">
            <a:avLst>
              <a:gd name="adj" fmla="val 13527"/>
            </a:avLst>
          </a:prstGeom>
          <a:solidFill>
            <a:srgbClr val="FFFDF8">
              <a:alpha val="60000"/>
            </a:srgbClr>
          </a:solidFill>
          <a:ln w="7144" algn="in">
            <a:solidFill>
              <a:srgbClr val="C8AA8C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7" name="el-1785511404739-19"/>
          <p:cNvCxnSpPr/>
          <p:nvPr/>
        </p:nvCxnSpPr>
        <p:spPr>
          <a:xfrm>
            <a:off x="564356" y="3096816"/>
            <a:ext cx="3757613" cy="914"/>
          </a:xfrm>
          <a:prstGeom prst="line">
            <a:avLst/>
          </a:prstGeom>
          <a:ln w="14288" cap="flat">
            <a:solidFill>
              <a:srgbClr val="3A5A7A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511406761-71"/>
          <p:cNvSpPr/>
          <p:nvPr/>
        </p:nvSpPr>
        <p:spPr>
          <a:xfrm>
            <a:off x="564356" y="2893442"/>
            <a:ext cx="121444" cy="11385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3000"/>
                </a:moveTo>
                <a:lnTo>
                  <a:pt x="0" y="83000"/>
                </a:lnTo>
                <a:cubicBezTo>
                  <a:pt x="0" y="84944"/>
                  <a:pt x="564" y="86528"/>
                  <a:pt x="1692" y="87750"/>
                </a:cubicBezTo>
                <a:lnTo>
                  <a:pt x="1692" y="87750"/>
                </a:lnTo>
                <a:lnTo>
                  <a:pt x="1692" y="87750"/>
                </a:lnTo>
                <a:cubicBezTo>
                  <a:pt x="2872" y="89028"/>
                  <a:pt x="4359" y="89667"/>
                  <a:pt x="6154" y="89667"/>
                </a:cubicBezTo>
                <a:lnTo>
                  <a:pt x="6154" y="89667"/>
                </a:lnTo>
                <a:lnTo>
                  <a:pt x="16692" y="89667"/>
                </a:lnTo>
                <a:cubicBezTo>
                  <a:pt x="17821" y="92722"/>
                  <a:pt x="19667" y="95139"/>
                  <a:pt x="22231" y="96917"/>
                </a:cubicBezTo>
                <a:lnTo>
                  <a:pt x="22231" y="96917"/>
                </a:lnTo>
                <a:cubicBezTo>
                  <a:pt x="24641" y="98694"/>
                  <a:pt x="27436" y="99583"/>
                  <a:pt x="30615" y="99583"/>
                </a:cubicBezTo>
                <a:lnTo>
                  <a:pt x="30615" y="99583"/>
                </a:lnTo>
                <a:cubicBezTo>
                  <a:pt x="33846" y="99583"/>
                  <a:pt x="36667" y="98694"/>
                  <a:pt x="39077" y="96917"/>
                </a:cubicBezTo>
                <a:lnTo>
                  <a:pt x="39077" y="96917"/>
                </a:lnTo>
                <a:cubicBezTo>
                  <a:pt x="41641" y="95139"/>
                  <a:pt x="43487" y="92722"/>
                  <a:pt x="44615" y="89667"/>
                </a:cubicBezTo>
                <a:lnTo>
                  <a:pt x="44615" y="89667"/>
                </a:lnTo>
                <a:lnTo>
                  <a:pt x="91923" y="89667"/>
                </a:lnTo>
                <a:cubicBezTo>
                  <a:pt x="93718" y="89667"/>
                  <a:pt x="95205" y="89028"/>
                  <a:pt x="96385" y="87750"/>
                </a:cubicBezTo>
                <a:lnTo>
                  <a:pt x="96385" y="87750"/>
                </a:lnTo>
                <a:cubicBezTo>
                  <a:pt x="97513" y="86528"/>
                  <a:pt x="98077" y="84944"/>
                  <a:pt x="98077" y="83000"/>
                </a:cubicBezTo>
                <a:lnTo>
                  <a:pt x="98077" y="83000"/>
                </a:lnTo>
                <a:cubicBezTo>
                  <a:pt x="98077" y="81056"/>
                  <a:pt x="97513" y="79472"/>
                  <a:pt x="96385" y="78250"/>
                </a:cubicBezTo>
                <a:lnTo>
                  <a:pt x="96385" y="78250"/>
                </a:lnTo>
                <a:cubicBezTo>
                  <a:pt x="95205" y="76972"/>
                  <a:pt x="93718" y="76333"/>
                  <a:pt x="91923" y="76333"/>
                </a:cubicBezTo>
                <a:lnTo>
                  <a:pt x="91923" y="76333"/>
                </a:lnTo>
                <a:lnTo>
                  <a:pt x="44615" y="76333"/>
                </a:lnTo>
                <a:cubicBezTo>
                  <a:pt x="43487" y="73333"/>
                  <a:pt x="41641" y="70917"/>
                  <a:pt x="39077" y="69083"/>
                </a:cubicBezTo>
                <a:lnTo>
                  <a:pt x="39077" y="69083"/>
                </a:lnTo>
                <a:cubicBezTo>
                  <a:pt x="36667" y="67306"/>
                  <a:pt x="33846" y="66417"/>
                  <a:pt x="30615" y="66417"/>
                </a:cubicBezTo>
                <a:lnTo>
                  <a:pt x="30615" y="66417"/>
                </a:lnTo>
                <a:cubicBezTo>
                  <a:pt x="27436" y="66417"/>
                  <a:pt x="24641" y="67306"/>
                  <a:pt x="22231" y="69083"/>
                </a:cubicBezTo>
                <a:lnTo>
                  <a:pt x="22231" y="69083"/>
                </a:lnTo>
                <a:cubicBezTo>
                  <a:pt x="19667" y="70917"/>
                  <a:pt x="17821" y="73333"/>
                  <a:pt x="16692" y="76333"/>
                </a:cubicBezTo>
                <a:lnTo>
                  <a:pt x="16692" y="76333"/>
                </a:lnTo>
                <a:lnTo>
                  <a:pt x="6154" y="76333"/>
                </a:lnTo>
                <a:cubicBezTo>
                  <a:pt x="4359" y="76333"/>
                  <a:pt x="2872" y="76972"/>
                  <a:pt x="1692" y="78250"/>
                </a:cubicBezTo>
                <a:lnTo>
                  <a:pt x="1692" y="78250"/>
                </a:lnTo>
                <a:cubicBezTo>
                  <a:pt x="564" y="79472"/>
                  <a:pt x="0" y="81056"/>
                  <a:pt x="0" y="83000"/>
                </a:cubicBezTo>
                <a:lnTo>
                  <a:pt x="0" y="83000"/>
                </a:lnTo>
                <a:moveTo>
                  <a:pt x="24538" y="83000"/>
                </a:moveTo>
                <a:lnTo>
                  <a:pt x="24538" y="83000"/>
                </a:lnTo>
                <a:cubicBezTo>
                  <a:pt x="24538" y="81056"/>
                  <a:pt x="25103" y="79472"/>
                  <a:pt x="26231" y="78250"/>
                </a:cubicBezTo>
                <a:lnTo>
                  <a:pt x="26231" y="78250"/>
                </a:lnTo>
                <a:lnTo>
                  <a:pt x="26231" y="78250"/>
                </a:lnTo>
                <a:cubicBezTo>
                  <a:pt x="27410" y="76972"/>
                  <a:pt x="28872" y="76333"/>
                  <a:pt x="30615" y="76333"/>
                </a:cubicBezTo>
                <a:lnTo>
                  <a:pt x="30615" y="76333"/>
                </a:lnTo>
                <a:cubicBezTo>
                  <a:pt x="32410" y="76333"/>
                  <a:pt x="33897" y="76972"/>
                  <a:pt x="35077" y="78250"/>
                </a:cubicBezTo>
                <a:lnTo>
                  <a:pt x="35077" y="78250"/>
                </a:lnTo>
                <a:cubicBezTo>
                  <a:pt x="36205" y="79472"/>
                  <a:pt x="36769" y="81056"/>
                  <a:pt x="36769" y="83000"/>
                </a:cubicBezTo>
                <a:lnTo>
                  <a:pt x="36769" y="83000"/>
                </a:lnTo>
                <a:cubicBezTo>
                  <a:pt x="36769" y="84944"/>
                  <a:pt x="36205" y="86528"/>
                  <a:pt x="35077" y="87750"/>
                </a:cubicBezTo>
                <a:lnTo>
                  <a:pt x="35077" y="87750"/>
                </a:lnTo>
                <a:cubicBezTo>
                  <a:pt x="33897" y="89028"/>
                  <a:pt x="32410" y="89667"/>
                  <a:pt x="30615" y="89667"/>
                </a:cubicBezTo>
                <a:lnTo>
                  <a:pt x="30615" y="89667"/>
                </a:lnTo>
                <a:cubicBezTo>
                  <a:pt x="28872" y="89667"/>
                  <a:pt x="27410" y="89028"/>
                  <a:pt x="26231" y="87750"/>
                </a:cubicBezTo>
                <a:lnTo>
                  <a:pt x="26231" y="87750"/>
                </a:lnTo>
                <a:cubicBezTo>
                  <a:pt x="25103" y="86528"/>
                  <a:pt x="24538" y="84944"/>
                  <a:pt x="24538" y="83000"/>
                </a:cubicBezTo>
                <a:lnTo>
                  <a:pt x="24538" y="83000"/>
                </a:lnTo>
                <a:moveTo>
                  <a:pt x="61308" y="49833"/>
                </a:moveTo>
                <a:lnTo>
                  <a:pt x="61308" y="49833"/>
                </a:lnTo>
                <a:cubicBezTo>
                  <a:pt x="61308" y="47889"/>
                  <a:pt x="61872" y="46278"/>
                  <a:pt x="63000" y="45000"/>
                </a:cubicBezTo>
                <a:lnTo>
                  <a:pt x="63000" y="45000"/>
                </a:lnTo>
                <a:lnTo>
                  <a:pt x="63000" y="45000"/>
                </a:lnTo>
                <a:cubicBezTo>
                  <a:pt x="64179" y="43778"/>
                  <a:pt x="65667" y="43167"/>
                  <a:pt x="67462" y="43167"/>
                </a:cubicBezTo>
                <a:lnTo>
                  <a:pt x="67462" y="43167"/>
                </a:lnTo>
                <a:cubicBezTo>
                  <a:pt x="69205" y="43167"/>
                  <a:pt x="70667" y="43778"/>
                  <a:pt x="71846" y="45000"/>
                </a:cubicBezTo>
                <a:lnTo>
                  <a:pt x="71846" y="45000"/>
                </a:lnTo>
                <a:cubicBezTo>
                  <a:pt x="72974" y="46278"/>
                  <a:pt x="73538" y="47889"/>
                  <a:pt x="73538" y="49833"/>
                </a:cubicBezTo>
                <a:lnTo>
                  <a:pt x="73538" y="49833"/>
                </a:lnTo>
                <a:cubicBezTo>
                  <a:pt x="73538" y="51778"/>
                  <a:pt x="72974" y="53361"/>
                  <a:pt x="71846" y="54583"/>
                </a:cubicBezTo>
                <a:lnTo>
                  <a:pt x="71846" y="54583"/>
                </a:lnTo>
                <a:cubicBezTo>
                  <a:pt x="70667" y="55806"/>
                  <a:pt x="69205" y="56417"/>
                  <a:pt x="67462" y="56417"/>
                </a:cubicBezTo>
                <a:lnTo>
                  <a:pt x="67462" y="56417"/>
                </a:lnTo>
                <a:cubicBezTo>
                  <a:pt x="65667" y="56417"/>
                  <a:pt x="64179" y="55806"/>
                  <a:pt x="63000" y="54583"/>
                </a:cubicBezTo>
                <a:lnTo>
                  <a:pt x="63000" y="54583"/>
                </a:lnTo>
                <a:cubicBezTo>
                  <a:pt x="61872" y="53361"/>
                  <a:pt x="61308" y="51778"/>
                  <a:pt x="61308" y="49833"/>
                </a:cubicBezTo>
                <a:lnTo>
                  <a:pt x="61308" y="49833"/>
                </a:lnTo>
                <a:moveTo>
                  <a:pt x="67462" y="33167"/>
                </a:moveTo>
                <a:lnTo>
                  <a:pt x="67462" y="33167"/>
                </a:lnTo>
                <a:cubicBezTo>
                  <a:pt x="64231" y="33167"/>
                  <a:pt x="61410" y="34083"/>
                  <a:pt x="59000" y="35917"/>
                </a:cubicBezTo>
                <a:lnTo>
                  <a:pt x="59000" y="35917"/>
                </a:lnTo>
                <a:lnTo>
                  <a:pt x="59000" y="35917"/>
                </a:lnTo>
                <a:cubicBezTo>
                  <a:pt x="56436" y="37694"/>
                  <a:pt x="54590" y="40111"/>
                  <a:pt x="53462" y="43167"/>
                </a:cubicBezTo>
                <a:lnTo>
                  <a:pt x="53462" y="43167"/>
                </a:lnTo>
                <a:lnTo>
                  <a:pt x="6154" y="43167"/>
                </a:lnTo>
                <a:cubicBezTo>
                  <a:pt x="4359" y="43167"/>
                  <a:pt x="2872" y="43778"/>
                  <a:pt x="1692" y="45000"/>
                </a:cubicBezTo>
                <a:lnTo>
                  <a:pt x="1692" y="45000"/>
                </a:lnTo>
                <a:cubicBezTo>
                  <a:pt x="564" y="46278"/>
                  <a:pt x="0" y="47889"/>
                  <a:pt x="0" y="49833"/>
                </a:cubicBezTo>
                <a:lnTo>
                  <a:pt x="0" y="49833"/>
                </a:lnTo>
                <a:cubicBezTo>
                  <a:pt x="0" y="51778"/>
                  <a:pt x="564" y="53361"/>
                  <a:pt x="1692" y="54583"/>
                </a:cubicBezTo>
                <a:lnTo>
                  <a:pt x="1692" y="54583"/>
                </a:lnTo>
                <a:cubicBezTo>
                  <a:pt x="2872" y="55806"/>
                  <a:pt x="4359" y="56417"/>
                  <a:pt x="6154" y="56417"/>
                </a:cubicBezTo>
                <a:lnTo>
                  <a:pt x="6154" y="56417"/>
                </a:lnTo>
                <a:lnTo>
                  <a:pt x="53462" y="56417"/>
                </a:lnTo>
                <a:cubicBezTo>
                  <a:pt x="54590" y="59472"/>
                  <a:pt x="56436" y="61917"/>
                  <a:pt x="59000" y="63750"/>
                </a:cubicBezTo>
                <a:lnTo>
                  <a:pt x="59000" y="63750"/>
                </a:lnTo>
                <a:cubicBezTo>
                  <a:pt x="61410" y="65528"/>
                  <a:pt x="64231" y="66417"/>
                  <a:pt x="67462" y="66417"/>
                </a:cubicBezTo>
                <a:lnTo>
                  <a:pt x="67462" y="66417"/>
                </a:lnTo>
                <a:cubicBezTo>
                  <a:pt x="70641" y="66417"/>
                  <a:pt x="73436" y="65528"/>
                  <a:pt x="75846" y="63750"/>
                </a:cubicBezTo>
                <a:lnTo>
                  <a:pt x="75846" y="63750"/>
                </a:lnTo>
                <a:cubicBezTo>
                  <a:pt x="78410" y="61917"/>
                  <a:pt x="80256" y="59472"/>
                  <a:pt x="81385" y="56417"/>
                </a:cubicBezTo>
                <a:lnTo>
                  <a:pt x="81385" y="56417"/>
                </a:lnTo>
                <a:lnTo>
                  <a:pt x="91923" y="56417"/>
                </a:lnTo>
                <a:cubicBezTo>
                  <a:pt x="93718" y="56417"/>
                  <a:pt x="95205" y="55806"/>
                  <a:pt x="96385" y="54583"/>
                </a:cubicBezTo>
                <a:lnTo>
                  <a:pt x="96385" y="54583"/>
                </a:lnTo>
                <a:cubicBezTo>
                  <a:pt x="97513" y="53361"/>
                  <a:pt x="98077" y="51778"/>
                  <a:pt x="98077" y="49833"/>
                </a:cubicBezTo>
                <a:lnTo>
                  <a:pt x="98077" y="49833"/>
                </a:lnTo>
                <a:cubicBezTo>
                  <a:pt x="98077" y="47889"/>
                  <a:pt x="97513" y="46278"/>
                  <a:pt x="96385" y="45000"/>
                </a:cubicBezTo>
                <a:lnTo>
                  <a:pt x="96385" y="45000"/>
                </a:lnTo>
                <a:cubicBezTo>
                  <a:pt x="95205" y="43778"/>
                  <a:pt x="93718" y="43167"/>
                  <a:pt x="91923" y="43167"/>
                </a:cubicBezTo>
                <a:lnTo>
                  <a:pt x="91923" y="43167"/>
                </a:lnTo>
                <a:lnTo>
                  <a:pt x="81385" y="43167"/>
                </a:lnTo>
                <a:cubicBezTo>
                  <a:pt x="80256" y="40111"/>
                  <a:pt x="78410" y="37694"/>
                  <a:pt x="75846" y="35917"/>
                </a:cubicBezTo>
                <a:lnTo>
                  <a:pt x="75846" y="35917"/>
                </a:lnTo>
                <a:cubicBezTo>
                  <a:pt x="73436" y="34083"/>
                  <a:pt x="70641" y="33167"/>
                  <a:pt x="67462" y="33167"/>
                </a:cubicBezTo>
                <a:lnTo>
                  <a:pt x="67462" y="33167"/>
                </a:lnTo>
                <a:moveTo>
                  <a:pt x="36769" y="23250"/>
                </a:moveTo>
                <a:lnTo>
                  <a:pt x="36769" y="23250"/>
                </a:lnTo>
                <a:cubicBezTo>
                  <a:pt x="34974" y="23250"/>
                  <a:pt x="33513" y="22611"/>
                  <a:pt x="32385" y="21333"/>
                </a:cubicBezTo>
                <a:lnTo>
                  <a:pt x="32385" y="21333"/>
                </a:lnTo>
                <a:lnTo>
                  <a:pt x="32385" y="21333"/>
                </a:lnTo>
                <a:cubicBezTo>
                  <a:pt x="31205" y="20111"/>
                  <a:pt x="30615" y="18528"/>
                  <a:pt x="30615" y="16583"/>
                </a:cubicBezTo>
                <a:lnTo>
                  <a:pt x="30615" y="16583"/>
                </a:lnTo>
                <a:cubicBezTo>
                  <a:pt x="30615" y="14639"/>
                  <a:pt x="31205" y="13056"/>
                  <a:pt x="32385" y="11833"/>
                </a:cubicBezTo>
                <a:lnTo>
                  <a:pt x="32385" y="11833"/>
                </a:lnTo>
                <a:cubicBezTo>
                  <a:pt x="33513" y="10611"/>
                  <a:pt x="34974" y="10000"/>
                  <a:pt x="36769" y="10000"/>
                </a:cubicBezTo>
                <a:lnTo>
                  <a:pt x="36769" y="10000"/>
                </a:lnTo>
                <a:cubicBezTo>
                  <a:pt x="38564" y="10000"/>
                  <a:pt x="40026" y="10611"/>
                  <a:pt x="41154" y="11833"/>
                </a:cubicBezTo>
                <a:lnTo>
                  <a:pt x="41154" y="11833"/>
                </a:lnTo>
                <a:cubicBezTo>
                  <a:pt x="42333" y="13056"/>
                  <a:pt x="42923" y="14639"/>
                  <a:pt x="42923" y="16583"/>
                </a:cubicBezTo>
                <a:lnTo>
                  <a:pt x="42923" y="16583"/>
                </a:lnTo>
                <a:cubicBezTo>
                  <a:pt x="42923" y="18528"/>
                  <a:pt x="42333" y="20111"/>
                  <a:pt x="41154" y="21333"/>
                </a:cubicBezTo>
                <a:lnTo>
                  <a:pt x="41154" y="21333"/>
                </a:lnTo>
                <a:cubicBezTo>
                  <a:pt x="40026" y="22611"/>
                  <a:pt x="38564" y="23250"/>
                  <a:pt x="36769" y="23250"/>
                </a:cubicBezTo>
                <a:lnTo>
                  <a:pt x="36769" y="23250"/>
                </a:lnTo>
                <a:moveTo>
                  <a:pt x="50769" y="10000"/>
                </a:moveTo>
                <a:lnTo>
                  <a:pt x="50769" y="10000"/>
                </a:lnTo>
                <a:cubicBezTo>
                  <a:pt x="49641" y="6944"/>
                  <a:pt x="47795" y="4500"/>
                  <a:pt x="45231" y="2667"/>
                </a:cubicBezTo>
                <a:lnTo>
                  <a:pt x="45231" y="2667"/>
                </a:lnTo>
                <a:lnTo>
                  <a:pt x="45231" y="2667"/>
                </a:lnTo>
                <a:cubicBezTo>
                  <a:pt x="42769" y="889"/>
                  <a:pt x="39949" y="0"/>
                  <a:pt x="36769" y="0"/>
                </a:cubicBezTo>
                <a:lnTo>
                  <a:pt x="36769" y="0"/>
                </a:lnTo>
                <a:cubicBezTo>
                  <a:pt x="33590" y="0"/>
                  <a:pt x="30795" y="889"/>
                  <a:pt x="28385" y="2667"/>
                </a:cubicBezTo>
                <a:lnTo>
                  <a:pt x="28385" y="2667"/>
                </a:lnTo>
                <a:cubicBezTo>
                  <a:pt x="25821" y="4500"/>
                  <a:pt x="23949" y="6944"/>
                  <a:pt x="22769" y="10000"/>
                </a:cubicBezTo>
                <a:lnTo>
                  <a:pt x="22769" y="10000"/>
                </a:lnTo>
                <a:lnTo>
                  <a:pt x="6154" y="10000"/>
                </a:lnTo>
                <a:cubicBezTo>
                  <a:pt x="4359" y="10000"/>
                  <a:pt x="2872" y="10611"/>
                  <a:pt x="1692" y="11833"/>
                </a:cubicBezTo>
                <a:lnTo>
                  <a:pt x="1692" y="11833"/>
                </a:lnTo>
                <a:cubicBezTo>
                  <a:pt x="564" y="13056"/>
                  <a:pt x="0" y="14639"/>
                  <a:pt x="0" y="16583"/>
                </a:cubicBezTo>
                <a:lnTo>
                  <a:pt x="0" y="16583"/>
                </a:lnTo>
                <a:cubicBezTo>
                  <a:pt x="0" y="18528"/>
                  <a:pt x="564" y="20111"/>
                  <a:pt x="1692" y="21333"/>
                </a:cubicBezTo>
                <a:lnTo>
                  <a:pt x="1692" y="21333"/>
                </a:lnTo>
                <a:cubicBezTo>
                  <a:pt x="2872" y="22611"/>
                  <a:pt x="4359" y="23250"/>
                  <a:pt x="6154" y="23250"/>
                </a:cubicBezTo>
                <a:lnTo>
                  <a:pt x="6154" y="23250"/>
                </a:lnTo>
                <a:lnTo>
                  <a:pt x="22769" y="23250"/>
                </a:lnTo>
                <a:cubicBezTo>
                  <a:pt x="23949" y="26306"/>
                  <a:pt x="25821" y="28722"/>
                  <a:pt x="28385" y="30500"/>
                </a:cubicBezTo>
                <a:lnTo>
                  <a:pt x="28385" y="30500"/>
                </a:lnTo>
                <a:cubicBezTo>
                  <a:pt x="30795" y="32278"/>
                  <a:pt x="33590" y="33167"/>
                  <a:pt x="36769" y="33167"/>
                </a:cubicBezTo>
                <a:lnTo>
                  <a:pt x="36769" y="33167"/>
                </a:lnTo>
                <a:cubicBezTo>
                  <a:pt x="39949" y="33167"/>
                  <a:pt x="42769" y="32278"/>
                  <a:pt x="45231" y="30500"/>
                </a:cubicBezTo>
                <a:lnTo>
                  <a:pt x="45231" y="30500"/>
                </a:lnTo>
                <a:cubicBezTo>
                  <a:pt x="47795" y="28722"/>
                  <a:pt x="49641" y="26306"/>
                  <a:pt x="50769" y="23250"/>
                </a:cubicBezTo>
                <a:lnTo>
                  <a:pt x="50769" y="23250"/>
                </a:lnTo>
                <a:lnTo>
                  <a:pt x="91923" y="23250"/>
                </a:lnTo>
                <a:cubicBezTo>
                  <a:pt x="93718" y="23250"/>
                  <a:pt x="95205" y="22611"/>
                  <a:pt x="96385" y="21333"/>
                </a:cubicBezTo>
                <a:lnTo>
                  <a:pt x="96385" y="21333"/>
                </a:lnTo>
                <a:cubicBezTo>
                  <a:pt x="97513" y="20111"/>
                  <a:pt x="98077" y="18528"/>
                  <a:pt x="98077" y="16583"/>
                </a:cubicBezTo>
                <a:lnTo>
                  <a:pt x="98077" y="16583"/>
                </a:lnTo>
                <a:cubicBezTo>
                  <a:pt x="98077" y="14639"/>
                  <a:pt x="97513" y="13056"/>
                  <a:pt x="96385" y="11833"/>
                </a:cubicBezTo>
                <a:lnTo>
                  <a:pt x="96385" y="11833"/>
                </a:lnTo>
                <a:cubicBezTo>
                  <a:pt x="95205" y="10611"/>
                  <a:pt x="93718" y="10000"/>
                  <a:pt x="91923" y="10000"/>
                </a:cubicBezTo>
                <a:lnTo>
                  <a:pt x="91923" y="10000"/>
                </a:lnTo>
                <a:lnTo>
                  <a:pt x="50769" y="10000"/>
                </a:lnTo>
              </a:path>
            </a:pathLst>
          </a:custGeom>
          <a:solidFill>
            <a:srgbClr val="3A5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04710-13"/>
          <p:cNvSpPr/>
          <p:nvPr/>
        </p:nvSpPr>
        <p:spPr>
          <a:xfrm>
            <a:off x="4657725" y="2732484"/>
            <a:ext cx="4086225" cy="985838"/>
          </a:xfrm>
          <a:prstGeom prst="roundRect">
            <a:avLst>
              <a:gd name="adj" fmla="val 13527"/>
            </a:avLst>
          </a:prstGeom>
          <a:solidFill>
            <a:srgbClr val="FFFDF8">
              <a:alpha val="60000"/>
            </a:srgbClr>
          </a:solidFill>
          <a:ln w="7144" algn="in">
            <a:solidFill>
              <a:srgbClr val="C8AA8C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5511404740-20"/>
          <p:cNvCxnSpPr/>
          <p:nvPr/>
        </p:nvCxnSpPr>
        <p:spPr>
          <a:xfrm>
            <a:off x="4822031" y="3212902"/>
            <a:ext cx="3757613" cy="914"/>
          </a:xfrm>
          <a:prstGeom prst="line">
            <a:avLst/>
          </a:prstGeom>
          <a:ln w="14288" cap="flat">
            <a:solidFill>
              <a:srgbClr val="3A5A7A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511406766-72"/>
          <p:cNvSpPr/>
          <p:nvPr/>
        </p:nvSpPr>
        <p:spPr>
          <a:xfrm>
            <a:off x="4822031" y="3036094"/>
            <a:ext cx="121444" cy="6072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000" y="102500"/>
                </a:moveTo>
                <a:lnTo>
                  <a:pt x="78000" y="102500"/>
                </a:lnTo>
                <a:lnTo>
                  <a:pt x="96385" y="62667"/>
                </a:lnTo>
                <a:cubicBezTo>
                  <a:pt x="97513" y="59889"/>
                  <a:pt x="98077" y="56722"/>
                  <a:pt x="98077" y="53167"/>
                </a:cubicBezTo>
                <a:lnTo>
                  <a:pt x="98077" y="53167"/>
                </a:lnTo>
                <a:cubicBezTo>
                  <a:pt x="98077" y="49500"/>
                  <a:pt x="97513" y="46278"/>
                  <a:pt x="96385" y="43500"/>
                </a:cubicBezTo>
                <a:lnTo>
                  <a:pt x="96385" y="43500"/>
                </a:lnTo>
                <a:lnTo>
                  <a:pt x="78000" y="3667"/>
                </a:lnTo>
                <a:cubicBezTo>
                  <a:pt x="76718" y="1222"/>
                  <a:pt x="75231" y="0"/>
                  <a:pt x="73538" y="0"/>
                </a:cubicBezTo>
                <a:lnTo>
                  <a:pt x="73538" y="0"/>
                </a:lnTo>
                <a:cubicBezTo>
                  <a:pt x="71897" y="0"/>
                  <a:pt x="70436" y="1222"/>
                  <a:pt x="69154" y="3667"/>
                </a:cubicBezTo>
                <a:lnTo>
                  <a:pt x="69154" y="3667"/>
                </a:lnTo>
                <a:cubicBezTo>
                  <a:pt x="68026" y="6444"/>
                  <a:pt x="67462" y="9667"/>
                  <a:pt x="67462" y="13333"/>
                </a:cubicBezTo>
                <a:lnTo>
                  <a:pt x="67462" y="13333"/>
                </a:lnTo>
                <a:cubicBezTo>
                  <a:pt x="67462" y="16889"/>
                  <a:pt x="68026" y="20056"/>
                  <a:pt x="69154" y="22833"/>
                </a:cubicBezTo>
                <a:lnTo>
                  <a:pt x="69154" y="22833"/>
                </a:lnTo>
                <a:lnTo>
                  <a:pt x="77231" y="39833"/>
                </a:lnTo>
                <a:lnTo>
                  <a:pt x="20846" y="39833"/>
                </a:lnTo>
                <a:lnTo>
                  <a:pt x="28923" y="22833"/>
                </a:lnTo>
                <a:cubicBezTo>
                  <a:pt x="30051" y="20056"/>
                  <a:pt x="30615" y="16889"/>
                  <a:pt x="30615" y="13333"/>
                </a:cubicBezTo>
                <a:lnTo>
                  <a:pt x="30615" y="13333"/>
                </a:lnTo>
                <a:cubicBezTo>
                  <a:pt x="30615" y="9667"/>
                  <a:pt x="30051" y="6444"/>
                  <a:pt x="28923" y="3667"/>
                </a:cubicBezTo>
                <a:lnTo>
                  <a:pt x="28923" y="3667"/>
                </a:lnTo>
                <a:cubicBezTo>
                  <a:pt x="27641" y="1222"/>
                  <a:pt x="26179" y="0"/>
                  <a:pt x="24538" y="0"/>
                </a:cubicBezTo>
                <a:lnTo>
                  <a:pt x="24538" y="0"/>
                </a:lnTo>
                <a:cubicBezTo>
                  <a:pt x="22846" y="0"/>
                  <a:pt x="21359" y="1222"/>
                  <a:pt x="20077" y="3667"/>
                </a:cubicBezTo>
                <a:lnTo>
                  <a:pt x="20077" y="3667"/>
                </a:lnTo>
                <a:lnTo>
                  <a:pt x="1692" y="43500"/>
                </a:lnTo>
                <a:cubicBezTo>
                  <a:pt x="564" y="46278"/>
                  <a:pt x="0" y="49500"/>
                  <a:pt x="0" y="53167"/>
                </a:cubicBezTo>
                <a:lnTo>
                  <a:pt x="0" y="53167"/>
                </a:lnTo>
                <a:cubicBezTo>
                  <a:pt x="0" y="56722"/>
                  <a:pt x="564" y="59889"/>
                  <a:pt x="1692" y="62667"/>
                </a:cubicBezTo>
                <a:lnTo>
                  <a:pt x="1692" y="62667"/>
                </a:lnTo>
                <a:lnTo>
                  <a:pt x="20077" y="102500"/>
                </a:lnTo>
                <a:cubicBezTo>
                  <a:pt x="21359" y="105056"/>
                  <a:pt x="22846" y="106333"/>
                  <a:pt x="24538" y="106333"/>
                </a:cubicBezTo>
                <a:lnTo>
                  <a:pt x="24538" y="106333"/>
                </a:lnTo>
                <a:cubicBezTo>
                  <a:pt x="26179" y="106333"/>
                  <a:pt x="27641" y="105056"/>
                  <a:pt x="28923" y="102500"/>
                </a:cubicBezTo>
                <a:lnTo>
                  <a:pt x="28923" y="102500"/>
                </a:lnTo>
                <a:cubicBezTo>
                  <a:pt x="30051" y="99722"/>
                  <a:pt x="30615" y="96556"/>
                  <a:pt x="30615" y="93000"/>
                </a:cubicBezTo>
                <a:lnTo>
                  <a:pt x="30615" y="93000"/>
                </a:lnTo>
                <a:cubicBezTo>
                  <a:pt x="30615" y="89333"/>
                  <a:pt x="30051" y="86167"/>
                  <a:pt x="28923" y="83500"/>
                </a:cubicBezTo>
                <a:lnTo>
                  <a:pt x="28923" y="83500"/>
                </a:lnTo>
                <a:lnTo>
                  <a:pt x="20846" y="66333"/>
                </a:lnTo>
                <a:lnTo>
                  <a:pt x="77231" y="66333"/>
                </a:lnTo>
                <a:lnTo>
                  <a:pt x="69154" y="83500"/>
                </a:lnTo>
                <a:cubicBezTo>
                  <a:pt x="68026" y="86167"/>
                  <a:pt x="67462" y="89333"/>
                  <a:pt x="67462" y="93000"/>
                </a:cubicBezTo>
                <a:lnTo>
                  <a:pt x="67462" y="93000"/>
                </a:lnTo>
                <a:cubicBezTo>
                  <a:pt x="67462" y="96556"/>
                  <a:pt x="68026" y="99722"/>
                  <a:pt x="69154" y="102500"/>
                </a:cubicBezTo>
                <a:lnTo>
                  <a:pt x="69154" y="102500"/>
                </a:lnTo>
                <a:cubicBezTo>
                  <a:pt x="70436" y="105056"/>
                  <a:pt x="71897" y="106333"/>
                  <a:pt x="73538" y="106333"/>
                </a:cubicBezTo>
                <a:lnTo>
                  <a:pt x="73538" y="106333"/>
                </a:lnTo>
                <a:cubicBezTo>
                  <a:pt x="75231" y="106333"/>
                  <a:pt x="76718" y="105056"/>
                  <a:pt x="78000" y="102500"/>
                </a:cubicBezTo>
                <a:lnTo>
                  <a:pt x="78000" y="102500"/>
                </a:lnTo>
              </a:path>
            </a:pathLst>
          </a:custGeom>
          <a:solidFill>
            <a:srgbClr val="3A5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04713-14"/>
          <p:cNvSpPr/>
          <p:nvPr/>
        </p:nvSpPr>
        <p:spPr>
          <a:xfrm>
            <a:off x="400050" y="3846909"/>
            <a:ext cx="4903441" cy="760809"/>
          </a:xfrm>
          <a:prstGeom prst="roundRect">
            <a:avLst>
              <a:gd name="adj" fmla="val 17527"/>
            </a:avLst>
          </a:prstGeom>
          <a:solidFill>
            <a:srgbClr val="FFFDF8">
              <a:alpha val="60000"/>
            </a:srgbClr>
          </a:solidFill>
          <a:ln w="7144" algn="in">
            <a:solidFill>
              <a:srgbClr val="C8AA8C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3" name="el-1785511404741-21"/>
          <p:cNvCxnSpPr/>
          <p:nvPr/>
        </p:nvCxnSpPr>
        <p:spPr>
          <a:xfrm>
            <a:off x="564356" y="4214813"/>
            <a:ext cx="4574828" cy="914"/>
          </a:xfrm>
          <a:prstGeom prst="line">
            <a:avLst/>
          </a:prstGeom>
          <a:ln w="14288" cap="flat">
            <a:solidFill>
              <a:srgbClr val="3A5A7A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5511406769-73"/>
          <p:cNvSpPr/>
          <p:nvPr/>
        </p:nvSpPr>
        <p:spPr>
          <a:xfrm>
            <a:off x="568151" y="4019029"/>
            <a:ext cx="98673" cy="986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3800" y="12000"/>
                </a:moveTo>
                <a:lnTo>
                  <a:pt x="63800" y="12000"/>
                </a:lnTo>
                <a:cubicBezTo>
                  <a:pt x="63600" y="7467"/>
                  <a:pt x="61600" y="3967"/>
                  <a:pt x="57800" y="1500"/>
                </a:cubicBezTo>
                <a:lnTo>
                  <a:pt x="57800" y="1500"/>
                </a:lnTo>
                <a:cubicBezTo>
                  <a:pt x="53800" y="-500"/>
                  <a:pt x="49800" y="-500"/>
                  <a:pt x="45800" y="1500"/>
                </a:cubicBezTo>
                <a:lnTo>
                  <a:pt x="45800" y="1500"/>
                </a:lnTo>
                <a:cubicBezTo>
                  <a:pt x="42000" y="3967"/>
                  <a:pt x="40000" y="7467"/>
                  <a:pt x="39800" y="12000"/>
                </a:cubicBezTo>
                <a:lnTo>
                  <a:pt x="39800" y="12000"/>
                </a:lnTo>
                <a:cubicBezTo>
                  <a:pt x="40000" y="16467"/>
                  <a:pt x="42000" y="19933"/>
                  <a:pt x="45800" y="22400"/>
                </a:cubicBezTo>
                <a:lnTo>
                  <a:pt x="45800" y="22400"/>
                </a:lnTo>
                <a:cubicBezTo>
                  <a:pt x="49800" y="24400"/>
                  <a:pt x="53800" y="24400"/>
                  <a:pt x="57800" y="22400"/>
                </a:cubicBezTo>
                <a:lnTo>
                  <a:pt x="57800" y="22400"/>
                </a:lnTo>
                <a:cubicBezTo>
                  <a:pt x="61600" y="19933"/>
                  <a:pt x="63600" y="16467"/>
                  <a:pt x="63800" y="12000"/>
                </a:cubicBezTo>
                <a:lnTo>
                  <a:pt x="63800" y="12000"/>
                </a:lnTo>
                <a:moveTo>
                  <a:pt x="63800" y="91600"/>
                </a:moveTo>
                <a:lnTo>
                  <a:pt x="63800" y="91600"/>
                </a:lnTo>
                <a:cubicBezTo>
                  <a:pt x="63600" y="87133"/>
                  <a:pt x="61600" y="83667"/>
                  <a:pt x="57800" y="81200"/>
                </a:cubicBezTo>
                <a:lnTo>
                  <a:pt x="57800" y="81200"/>
                </a:lnTo>
                <a:cubicBezTo>
                  <a:pt x="53800" y="79200"/>
                  <a:pt x="49800" y="79200"/>
                  <a:pt x="45800" y="81200"/>
                </a:cubicBezTo>
                <a:lnTo>
                  <a:pt x="45800" y="81200"/>
                </a:lnTo>
                <a:cubicBezTo>
                  <a:pt x="42000" y="83667"/>
                  <a:pt x="40000" y="87133"/>
                  <a:pt x="39800" y="91600"/>
                </a:cubicBezTo>
                <a:lnTo>
                  <a:pt x="39800" y="91600"/>
                </a:lnTo>
                <a:cubicBezTo>
                  <a:pt x="40000" y="96133"/>
                  <a:pt x="42000" y="99633"/>
                  <a:pt x="45800" y="102100"/>
                </a:cubicBezTo>
                <a:lnTo>
                  <a:pt x="45800" y="102100"/>
                </a:lnTo>
                <a:cubicBezTo>
                  <a:pt x="49800" y="104100"/>
                  <a:pt x="53800" y="104100"/>
                  <a:pt x="57800" y="102100"/>
                </a:cubicBezTo>
                <a:lnTo>
                  <a:pt x="57800" y="102100"/>
                </a:lnTo>
                <a:cubicBezTo>
                  <a:pt x="61600" y="99633"/>
                  <a:pt x="63600" y="96133"/>
                  <a:pt x="63800" y="91600"/>
                </a:cubicBezTo>
                <a:lnTo>
                  <a:pt x="63800" y="91600"/>
                </a:lnTo>
                <a:moveTo>
                  <a:pt x="95600" y="59800"/>
                </a:moveTo>
                <a:lnTo>
                  <a:pt x="95600" y="59800"/>
                </a:lnTo>
                <a:cubicBezTo>
                  <a:pt x="97933" y="59800"/>
                  <a:pt x="99867" y="59033"/>
                  <a:pt x="101400" y="57500"/>
                </a:cubicBezTo>
                <a:lnTo>
                  <a:pt x="101400" y="57500"/>
                </a:lnTo>
                <a:lnTo>
                  <a:pt x="101400" y="57500"/>
                </a:lnTo>
                <a:cubicBezTo>
                  <a:pt x="102867" y="56033"/>
                  <a:pt x="103600" y="54133"/>
                  <a:pt x="103600" y="51800"/>
                </a:cubicBezTo>
                <a:lnTo>
                  <a:pt x="103600" y="51800"/>
                </a:lnTo>
                <a:cubicBezTo>
                  <a:pt x="103600" y="49467"/>
                  <a:pt x="102867" y="47567"/>
                  <a:pt x="101400" y="46100"/>
                </a:cubicBezTo>
                <a:lnTo>
                  <a:pt x="101400" y="46100"/>
                </a:lnTo>
                <a:cubicBezTo>
                  <a:pt x="99867" y="44567"/>
                  <a:pt x="97933" y="43800"/>
                  <a:pt x="95600" y="43800"/>
                </a:cubicBezTo>
                <a:lnTo>
                  <a:pt x="95600" y="43800"/>
                </a:lnTo>
                <a:lnTo>
                  <a:pt x="8000" y="43800"/>
                </a:lnTo>
                <a:cubicBezTo>
                  <a:pt x="5667" y="43800"/>
                  <a:pt x="3733" y="44567"/>
                  <a:pt x="2200" y="46100"/>
                </a:cubicBezTo>
                <a:lnTo>
                  <a:pt x="2200" y="46100"/>
                </a:lnTo>
                <a:cubicBezTo>
                  <a:pt x="733" y="47567"/>
                  <a:pt x="0" y="49467"/>
                  <a:pt x="0" y="51800"/>
                </a:cubicBezTo>
                <a:lnTo>
                  <a:pt x="0" y="51800"/>
                </a:lnTo>
                <a:cubicBezTo>
                  <a:pt x="0" y="54133"/>
                  <a:pt x="733" y="56033"/>
                  <a:pt x="2200" y="57500"/>
                </a:cubicBezTo>
                <a:lnTo>
                  <a:pt x="2200" y="57500"/>
                </a:lnTo>
                <a:cubicBezTo>
                  <a:pt x="3733" y="59033"/>
                  <a:pt x="5667" y="59800"/>
                  <a:pt x="8000" y="59800"/>
                </a:cubicBezTo>
                <a:lnTo>
                  <a:pt x="8000" y="59800"/>
                </a:lnTo>
                <a:lnTo>
                  <a:pt x="95600" y="59800"/>
                </a:lnTo>
              </a:path>
            </a:pathLst>
          </a:custGeom>
          <a:solidFill>
            <a:srgbClr val="3A5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11404716-15"/>
          <p:cNvSpPr/>
          <p:nvPr/>
        </p:nvSpPr>
        <p:spPr>
          <a:xfrm>
            <a:off x="5474941" y="3846909"/>
            <a:ext cx="3269010" cy="760809"/>
          </a:xfrm>
          <a:prstGeom prst="roundRect">
            <a:avLst>
              <a:gd name="adj" fmla="val 15023"/>
            </a:avLst>
          </a:prstGeom>
          <a:solidFill>
            <a:srgbClr val="A07846">
              <a:alpha val="10000"/>
            </a:srgbClr>
          </a:solidFill>
          <a:ln w="7144" algn="in">
            <a:solidFill>
              <a:srgbClr val="B8863A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6" name="el-1785511406719-68"/>
          <p:cNvSpPr/>
          <p:nvPr/>
        </p:nvSpPr>
        <p:spPr>
          <a:xfrm>
            <a:off x="5610672" y="3975050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00"/>
                </a:moveTo>
                <a:lnTo>
                  <a:pt x="0" y="10500"/>
                </a:lnTo>
                <a:lnTo>
                  <a:pt x="0" y="21100"/>
                </a:lnTo>
                <a:cubicBezTo>
                  <a:pt x="0" y="23167"/>
                  <a:pt x="513" y="24833"/>
                  <a:pt x="1538" y="26100"/>
                </a:cubicBezTo>
                <a:lnTo>
                  <a:pt x="1538" y="26100"/>
                </a:lnTo>
                <a:cubicBezTo>
                  <a:pt x="2564" y="27433"/>
                  <a:pt x="3846" y="28100"/>
                  <a:pt x="5385" y="28100"/>
                </a:cubicBezTo>
                <a:lnTo>
                  <a:pt x="5385" y="28100"/>
                </a:lnTo>
                <a:lnTo>
                  <a:pt x="8077" y="28100"/>
                </a:lnTo>
                <a:lnTo>
                  <a:pt x="16231" y="28100"/>
                </a:lnTo>
                <a:lnTo>
                  <a:pt x="16231" y="10500"/>
                </a:lnTo>
                <a:cubicBezTo>
                  <a:pt x="16128" y="7633"/>
                  <a:pt x="15333" y="5167"/>
                  <a:pt x="13846" y="3100"/>
                </a:cubicBezTo>
                <a:lnTo>
                  <a:pt x="13846" y="3100"/>
                </a:lnTo>
                <a:cubicBezTo>
                  <a:pt x="12256" y="1167"/>
                  <a:pt x="10333" y="133"/>
                  <a:pt x="8077" y="0"/>
                </a:cubicBezTo>
                <a:lnTo>
                  <a:pt x="8077" y="0"/>
                </a:lnTo>
                <a:cubicBezTo>
                  <a:pt x="5872" y="133"/>
                  <a:pt x="3974" y="1167"/>
                  <a:pt x="2385" y="3100"/>
                </a:cubicBezTo>
                <a:lnTo>
                  <a:pt x="2385" y="3100"/>
                </a:lnTo>
                <a:cubicBezTo>
                  <a:pt x="897" y="5167"/>
                  <a:pt x="103" y="7633"/>
                  <a:pt x="0" y="10500"/>
                </a:cubicBezTo>
                <a:lnTo>
                  <a:pt x="0" y="10500"/>
                </a:lnTo>
                <a:moveTo>
                  <a:pt x="18923" y="0"/>
                </a:moveTo>
                <a:lnTo>
                  <a:pt x="18923" y="0"/>
                </a:lnTo>
                <a:cubicBezTo>
                  <a:pt x="20718" y="3067"/>
                  <a:pt x="21615" y="6567"/>
                  <a:pt x="21615" y="10500"/>
                </a:cubicBezTo>
                <a:lnTo>
                  <a:pt x="21615" y="10500"/>
                </a:lnTo>
                <a:lnTo>
                  <a:pt x="21615" y="77300"/>
                </a:lnTo>
                <a:cubicBezTo>
                  <a:pt x="21718" y="81300"/>
                  <a:pt x="22795" y="84600"/>
                  <a:pt x="24846" y="87200"/>
                </a:cubicBezTo>
                <a:lnTo>
                  <a:pt x="24846" y="87200"/>
                </a:lnTo>
                <a:cubicBezTo>
                  <a:pt x="26897" y="89867"/>
                  <a:pt x="29436" y="91267"/>
                  <a:pt x="32462" y="91400"/>
                </a:cubicBezTo>
                <a:lnTo>
                  <a:pt x="32462" y="91400"/>
                </a:lnTo>
                <a:cubicBezTo>
                  <a:pt x="35487" y="91267"/>
                  <a:pt x="38026" y="89867"/>
                  <a:pt x="40077" y="87200"/>
                </a:cubicBezTo>
                <a:lnTo>
                  <a:pt x="40077" y="87200"/>
                </a:lnTo>
                <a:cubicBezTo>
                  <a:pt x="42077" y="84600"/>
                  <a:pt x="43154" y="81300"/>
                  <a:pt x="43308" y="77300"/>
                </a:cubicBezTo>
                <a:lnTo>
                  <a:pt x="43308" y="77300"/>
                </a:lnTo>
                <a:lnTo>
                  <a:pt x="43308" y="76200"/>
                </a:lnTo>
                <a:cubicBezTo>
                  <a:pt x="43410" y="72600"/>
                  <a:pt x="44359" y="69533"/>
                  <a:pt x="46154" y="67000"/>
                </a:cubicBezTo>
                <a:lnTo>
                  <a:pt x="46154" y="67000"/>
                </a:lnTo>
                <a:cubicBezTo>
                  <a:pt x="48051" y="64667"/>
                  <a:pt x="50410" y="63433"/>
                  <a:pt x="53231" y="63300"/>
                </a:cubicBezTo>
                <a:lnTo>
                  <a:pt x="53231" y="63300"/>
                </a:lnTo>
                <a:lnTo>
                  <a:pt x="81154" y="63300"/>
                </a:lnTo>
                <a:lnTo>
                  <a:pt x="81154" y="21100"/>
                </a:lnTo>
                <a:cubicBezTo>
                  <a:pt x="81000" y="15100"/>
                  <a:pt x="79410" y="10133"/>
                  <a:pt x="76385" y="6200"/>
                </a:cubicBezTo>
                <a:lnTo>
                  <a:pt x="76385" y="6200"/>
                </a:lnTo>
                <a:cubicBezTo>
                  <a:pt x="73359" y="2200"/>
                  <a:pt x="69538" y="133"/>
                  <a:pt x="64923" y="0"/>
                </a:cubicBezTo>
                <a:lnTo>
                  <a:pt x="64923" y="0"/>
                </a:lnTo>
                <a:lnTo>
                  <a:pt x="18923" y="0"/>
                </a:lnTo>
                <a:moveTo>
                  <a:pt x="78462" y="98400"/>
                </a:moveTo>
                <a:lnTo>
                  <a:pt x="78462" y="98400"/>
                </a:lnTo>
                <a:cubicBezTo>
                  <a:pt x="83846" y="98267"/>
                  <a:pt x="88282" y="95867"/>
                  <a:pt x="91769" y="91200"/>
                </a:cubicBezTo>
                <a:lnTo>
                  <a:pt x="91769" y="91200"/>
                </a:lnTo>
                <a:lnTo>
                  <a:pt x="91769" y="91200"/>
                </a:lnTo>
                <a:cubicBezTo>
                  <a:pt x="95359" y="86667"/>
                  <a:pt x="97231" y="80867"/>
                  <a:pt x="97385" y="73800"/>
                </a:cubicBezTo>
                <a:lnTo>
                  <a:pt x="97385" y="73800"/>
                </a:lnTo>
                <a:cubicBezTo>
                  <a:pt x="97231" y="71600"/>
                  <a:pt x="96308" y="70433"/>
                  <a:pt x="94615" y="70300"/>
                </a:cubicBezTo>
                <a:lnTo>
                  <a:pt x="94615" y="70300"/>
                </a:lnTo>
                <a:lnTo>
                  <a:pt x="53231" y="70300"/>
                </a:lnTo>
                <a:cubicBezTo>
                  <a:pt x="50410" y="70633"/>
                  <a:pt x="48897" y="72600"/>
                  <a:pt x="48692" y="76200"/>
                </a:cubicBezTo>
                <a:lnTo>
                  <a:pt x="48692" y="76200"/>
                </a:lnTo>
                <a:lnTo>
                  <a:pt x="48692" y="77300"/>
                </a:lnTo>
                <a:cubicBezTo>
                  <a:pt x="48590" y="83367"/>
                  <a:pt x="47000" y="88367"/>
                  <a:pt x="43923" y="92300"/>
                </a:cubicBezTo>
                <a:lnTo>
                  <a:pt x="43923" y="92300"/>
                </a:lnTo>
                <a:cubicBezTo>
                  <a:pt x="40897" y="96233"/>
                  <a:pt x="37077" y="98267"/>
                  <a:pt x="32462" y="98400"/>
                </a:cubicBezTo>
                <a:lnTo>
                  <a:pt x="32462" y="98400"/>
                </a:lnTo>
                <a:lnTo>
                  <a:pt x="62231" y="98400"/>
                </a:lnTo>
                <a:lnTo>
                  <a:pt x="78462" y="98400"/>
                </a:lnTo>
              </a:path>
            </a:pathLst>
          </a:custGeom>
          <a:solidFill>
            <a:srgbClr val="7A5A3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406771-74"/>
          <p:cNvSpPr/>
          <p:nvPr/>
        </p:nvSpPr>
        <p:spPr>
          <a:xfrm>
            <a:off x="5610672" y="4157647"/>
            <a:ext cx="128588" cy="128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286" y="48214"/>
                </a:moveTo>
                <a:lnTo>
                  <a:pt x="66286" y="48214"/>
                </a:lnTo>
                <a:cubicBezTo>
                  <a:pt x="66286" y="52357"/>
                  <a:pt x="66095" y="56381"/>
                  <a:pt x="65714" y="60286"/>
                </a:cubicBezTo>
                <a:lnTo>
                  <a:pt x="65714" y="60286"/>
                </a:lnTo>
                <a:lnTo>
                  <a:pt x="30714" y="60286"/>
                </a:lnTo>
                <a:cubicBezTo>
                  <a:pt x="30333" y="56381"/>
                  <a:pt x="30143" y="52357"/>
                  <a:pt x="30143" y="48214"/>
                </a:cubicBezTo>
                <a:lnTo>
                  <a:pt x="30143" y="48214"/>
                </a:lnTo>
                <a:cubicBezTo>
                  <a:pt x="30143" y="44071"/>
                  <a:pt x="30333" y="40048"/>
                  <a:pt x="30714" y="36143"/>
                </a:cubicBezTo>
                <a:lnTo>
                  <a:pt x="30714" y="36143"/>
                </a:lnTo>
                <a:lnTo>
                  <a:pt x="65714" y="36143"/>
                </a:lnTo>
                <a:cubicBezTo>
                  <a:pt x="66095" y="40048"/>
                  <a:pt x="66286" y="44071"/>
                  <a:pt x="66286" y="48214"/>
                </a:cubicBezTo>
                <a:lnTo>
                  <a:pt x="66286" y="48214"/>
                </a:lnTo>
                <a:moveTo>
                  <a:pt x="71786" y="36143"/>
                </a:moveTo>
                <a:lnTo>
                  <a:pt x="71786" y="36143"/>
                </a:lnTo>
                <a:lnTo>
                  <a:pt x="94929" y="36143"/>
                </a:lnTo>
                <a:cubicBezTo>
                  <a:pt x="95929" y="40048"/>
                  <a:pt x="96429" y="44071"/>
                  <a:pt x="96429" y="48214"/>
                </a:cubicBezTo>
                <a:lnTo>
                  <a:pt x="96429" y="48214"/>
                </a:lnTo>
                <a:cubicBezTo>
                  <a:pt x="96429" y="52357"/>
                  <a:pt x="95929" y="56381"/>
                  <a:pt x="94929" y="60286"/>
                </a:cubicBezTo>
                <a:lnTo>
                  <a:pt x="94929" y="60286"/>
                </a:lnTo>
                <a:lnTo>
                  <a:pt x="71786" y="60286"/>
                </a:lnTo>
                <a:cubicBezTo>
                  <a:pt x="72167" y="56381"/>
                  <a:pt x="72357" y="52357"/>
                  <a:pt x="72357" y="48214"/>
                </a:cubicBezTo>
                <a:lnTo>
                  <a:pt x="72357" y="48214"/>
                </a:lnTo>
                <a:cubicBezTo>
                  <a:pt x="72357" y="44071"/>
                  <a:pt x="72167" y="40048"/>
                  <a:pt x="71786" y="36143"/>
                </a:cubicBezTo>
                <a:lnTo>
                  <a:pt x="71786" y="36143"/>
                </a:lnTo>
                <a:moveTo>
                  <a:pt x="92857" y="30143"/>
                </a:moveTo>
                <a:lnTo>
                  <a:pt x="92857" y="30143"/>
                </a:lnTo>
                <a:lnTo>
                  <a:pt x="71000" y="30143"/>
                </a:lnTo>
                <a:cubicBezTo>
                  <a:pt x="69000" y="17857"/>
                  <a:pt x="65476" y="8310"/>
                  <a:pt x="60429" y="1500"/>
                </a:cubicBezTo>
                <a:lnTo>
                  <a:pt x="60429" y="1500"/>
                </a:lnTo>
                <a:cubicBezTo>
                  <a:pt x="68000" y="3643"/>
                  <a:pt x="74595" y="7167"/>
                  <a:pt x="80214" y="12071"/>
                </a:cubicBezTo>
                <a:lnTo>
                  <a:pt x="80214" y="12071"/>
                </a:lnTo>
                <a:cubicBezTo>
                  <a:pt x="85738" y="17071"/>
                  <a:pt x="89952" y="23095"/>
                  <a:pt x="92857" y="30143"/>
                </a:cubicBezTo>
                <a:lnTo>
                  <a:pt x="92857" y="30143"/>
                </a:lnTo>
                <a:moveTo>
                  <a:pt x="64786" y="30143"/>
                </a:moveTo>
                <a:lnTo>
                  <a:pt x="64786" y="30143"/>
                </a:lnTo>
                <a:lnTo>
                  <a:pt x="31643" y="30143"/>
                </a:lnTo>
                <a:cubicBezTo>
                  <a:pt x="32786" y="23238"/>
                  <a:pt x="34476" y="17286"/>
                  <a:pt x="36714" y="12286"/>
                </a:cubicBezTo>
                <a:lnTo>
                  <a:pt x="36714" y="12286"/>
                </a:lnTo>
                <a:cubicBezTo>
                  <a:pt x="38714" y="7857"/>
                  <a:pt x="40786" y="4643"/>
                  <a:pt x="42929" y="2643"/>
                </a:cubicBezTo>
                <a:lnTo>
                  <a:pt x="42929" y="2643"/>
                </a:lnTo>
                <a:cubicBezTo>
                  <a:pt x="45071" y="786"/>
                  <a:pt x="46833" y="-95"/>
                  <a:pt x="48214" y="0"/>
                </a:cubicBezTo>
                <a:lnTo>
                  <a:pt x="48214" y="0"/>
                </a:lnTo>
                <a:cubicBezTo>
                  <a:pt x="49595" y="-95"/>
                  <a:pt x="51357" y="786"/>
                  <a:pt x="53500" y="2643"/>
                </a:cubicBezTo>
                <a:lnTo>
                  <a:pt x="53500" y="2643"/>
                </a:lnTo>
                <a:cubicBezTo>
                  <a:pt x="55643" y="4643"/>
                  <a:pt x="57714" y="7857"/>
                  <a:pt x="59714" y="12286"/>
                </a:cubicBezTo>
                <a:lnTo>
                  <a:pt x="59714" y="12286"/>
                </a:lnTo>
                <a:cubicBezTo>
                  <a:pt x="61952" y="17286"/>
                  <a:pt x="63643" y="23238"/>
                  <a:pt x="64786" y="30143"/>
                </a:cubicBezTo>
                <a:lnTo>
                  <a:pt x="64786" y="30143"/>
                </a:lnTo>
                <a:moveTo>
                  <a:pt x="25429" y="30143"/>
                </a:moveTo>
                <a:lnTo>
                  <a:pt x="25429" y="30143"/>
                </a:lnTo>
                <a:lnTo>
                  <a:pt x="3571" y="30143"/>
                </a:lnTo>
                <a:cubicBezTo>
                  <a:pt x="6476" y="23095"/>
                  <a:pt x="10690" y="17071"/>
                  <a:pt x="16214" y="12071"/>
                </a:cubicBezTo>
                <a:lnTo>
                  <a:pt x="16214" y="12071"/>
                </a:lnTo>
                <a:cubicBezTo>
                  <a:pt x="21833" y="7167"/>
                  <a:pt x="28429" y="3643"/>
                  <a:pt x="36000" y="1500"/>
                </a:cubicBezTo>
                <a:lnTo>
                  <a:pt x="36000" y="1500"/>
                </a:lnTo>
                <a:cubicBezTo>
                  <a:pt x="30952" y="8310"/>
                  <a:pt x="27429" y="17857"/>
                  <a:pt x="25429" y="30143"/>
                </a:cubicBezTo>
                <a:lnTo>
                  <a:pt x="25429" y="30143"/>
                </a:lnTo>
                <a:moveTo>
                  <a:pt x="1500" y="36143"/>
                </a:moveTo>
                <a:lnTo>
                  <a:pt x="1500" y="36143"/>
                </a:lnTo>
                <a:lnTo>
                  <a:pt x="24643" y="36143"/>
                </a:lnTo>
                <a:cubicBezTo>
                  <a:pt x="24310" y="40048"/>
                  <a:pt x="24143" y="44071"/>
                  <a:pt x="24143" y="48214"/>
                </a:cubicBezTo>
                <a:lnTo>
                  <a:pt x="24143" y="48214"/>
                </a:lnTo>
                <a:cubicBezTo>
                  <a:pt x="24143" y="52357"/>
                  <a:pt x="24310" y="56381"/>
                  <a:pt x="24643" y="60286"/>
                </a:cubicBezTo>
                <a:lnTo>
                  <a:pt x="24643" y="60286"/>
                </a:lnTo>
                <a:lnTo>
                  <a:pt x="1500" y="60286"/>
                </a:lnTo>
                <a:cubicBezTo>
                  <a:pt x="500" y="56381"/>
                  <a:pt x="0" y="52357"/>
                  <a:pt x="0" y="48214"/>
                </a:cubicBezTo>
                <a:lnTo>
                  <a:pt x="0" y="48214"/>
                </a:lnTo>
                <a:cubicBezTo>
                  <a:pt x="0" y="44071"/>
                  <a:pt x="500" y="40048"/>
                  <a:pt x="1500" y="36143"/>
                </a:cubicBezTo>
                <a:lnTo>
                  <a:pt x="1500" y="36143"/>
                </a:lnTo>
                <a:moveTo>
                  <a:pt x="36714" y="84214"/>
                </a:moveTo>
                <a:lnTo>
                  <a:pt x="36714" y="84214"/>
                </a:lnTo>
                <a:cubicBezTo>
                  <a:pt x="34476" y="79167"/>
                  <a:pt x="32786" y="73190"/>
                  <a:pt x="31643" y="66286"/>
                </a:cubicBezTo>
                <a:lnTo>
                  <a:pt x="31643" y="66286"/>
                </a:lnTo>
                <a:lnTo>
                  <a:pt x="64786" y="66286"/>
                </a:lnTo>
                <a:cubicBezTo>
                  <a:pt x="63643" y="73190"/>
                  <a:pt x="61952" y="79167"/>
                  <a:pt x="59714" y="84214"/>
                </a:cubicBezTo>
                <a:lnTo>
                  <a:pt x="59714" y="84214"/>
                </a:lnTo>
                <a:cubicBezTo>
                  <a:pt x="57714" y="88595"/>
                  <a:pt x="55643" y="91786"/>
                  <a:pt x="53500" y="93786"/>
                </a:cubicBezTo>
                <a:lnTo>
                  <a:pt x="53500" y="93786"/>
                </a:lnTo>
                <a:cubicBezTo>
                  <a:pt x="51357" y="95690"/>
                  <a:pt x="49595" y="96571"/>
                  <a:pt x="48214" y="96429"/>
                </a:cubicBezTo>
                <a:lnTo>
                  <a:pt x="48214" y="96429"/>
                </a:lnTo>
                <a:cubicBezTo>
                  <a:pt x="46833" y="96571"/>
                  <a:pt x="45071" y="95690"/>
                  <a:pt x="42929" y="93786"/>
                </a:cubicBezTo>
                <a:lnTo>
                  <a:pt x="42929" y="93786"/>
                </a:lnTo>
                <a:cubicBezTo>
                  <a:pt x="40786" y="91786"/>
                  <a:pt x="38714" y="88595"/>
                  <a:pt x="36714" y="84214"/>
                </a:cubicBezTo>
                <a:lnTo>
                  <a:pt x="36714" y="84214"/>
                </a:lnTo>
                <a:moveTo>
                  <a:pt x="25429" y="66286"/>
                </a:moveTo>
                <a:lnTo>
                  <a:pt x="25429" y="66286"/>
                </a:lnTo>
                <a:cubicBezTo>
                  <a:pt x="27429" y="78619"/>
                  <a:pt x="30952" y="88167"/>
                  <a:pt x="36000" y="94929"/>
                </a:cubicBezTo>
                <a:lnTo>
                  <a:pt x="36000" y="94929"/>
                </a:lnTo>
                <a:cubicBezTo>
                  <a:pt x="28429" y="92786"/>
                  <a:pt x="21833" y="89262"/>
                  <a:pt x="16214" y="84357"/>
                </a:cubicBezTo>
                <a:lnTo>
                  <a:pt x="16214" y="84357"/>
                </a:lnTo>
                <a:cubicBezTo>
                  <a:pt x="10690" y="79357"/>
                  <a:pt x="6476" y="73333"/>
                  <a:pt x="3571" y="66286"/>
                </a:cubicBezTo>
                <a:lnTo>
                  <a:pt x="3571" y="66286"/>
                </a:lnTo>
                <a:lnTo>
                  <a:pt x="25429" y="66286"/>
                </a:lnTo>
                <a:moveTo>
                  <a:pt x="92857" y="66286"/>
                </a:moveTo>
                <a:lnTo>
                  <a:pt x="92857" y="66286"/>
                </a:lnTo>
                <a:cubicBezTo>
                  <a:pt x="89952" y="73333"/>
                  <a:pt x="85738" y="79357"/>
                  <a:pt x="80214" y="84357"/>
                </a:cubicBezTo>
                <a:lnTo>
                  <a:pt x="80214" y="84357"/>
                </a:lnTo>
                <a:lnTo>
                  <a:pt x="80214" y="84357"/>
                </a:lnTo>
                <a:cubicBezTo>
                  <a:pt x="74595" y="89262"/>
                  <a:pt x="68071" y="92786"/>
                  <a:pt x="60643" y="94929"/>
                </a:cubicBezTo>
                <a:lnTo>
                  <a:pt x="60643" y="94929"/>
                </a:lnTo>
                <a:cubicBezTo>
                  <a:pt x="65548" y="88167"/>
                  <a:pt x="69000" y="78619"/>
                  <a:pt x="71000" y="66286"/>
                </a:cubicBezTo>
                <a:lnTo>
                  <a:pt x="71000" y="66286"/>
                </a:lnTo>
                <a:lnTo>
                  <a:pt x="92857" y="66286"/>
                </a:lnTo>
              </a:path>
            </a:pathLst>
          </a:custGeom>
          <a:solidFill>
            <a:srgbClr val="B53B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406773-75"/>
          <p:cNvSpPr/>
          <p:nvPr/>
        </p:nvSpPr>
        <p:spPr>
          <a:xfrm>
            <a:off x="5610672" y="4358580"/>
            <a:ext cx="11251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083"/>
                </a:moveTo>
                <a:lnTo>
                  <a:pt x="0" y="14083"/>
                </a:lnTo>
                <a:cubicBezTo>
                  <a:pt x="167" y="10139"/>
                  <a:pt x="1556" y="6833"/>
                  <a:pt x="4167" y="4167"/>
                </a:cubicBezTo>
                <a:lnTo>
                  <a:pt x="4167" y="4167"/>
                </a:lnTo>
                <a:lnTo>
                  <a:pt x="4167" y="4167"/>
                </a:lnTo>
                <a:cubicBezTo>
                  <a:pt x="6833" y="1556"/>
                  <a:pt x="10139" y="167"/>
                  <a:pt x="14083" y="0"/>
                </a:cubicBezTo>
                <a:lnTo>
                  <a:pt x="14083" y="0"/>
                </a:lnTo>
                <a:lnTo>
                  <a:pt x="84417" y="0"/>
                </a:lnTo>
                <a:cubicBezTo>
                  <a:pt x="88361" y="167"/>
                  <a:pt x="91639" y="1556"/>
                  <a:pt x="94250" y="4167"/>
                </a:cubicBezTo>
                <a:lnTo>
                  <a:pt x="94250" y="4167"/>
                </a:lnTo>
                <a:cubicBezTo>
                  <a:pt x="96917" y="6833"/>
                  <a:pt x="98306" y="10139"/>
                  <a:pt x="98417" y="14083"/>
                </a:cubicBezTo>
                <a:lnTo>
                  <a:pt x="98417" y="14083"/>
                </a:lnTo>
                <a:lnTo>
                  <a:pt x="98417" y="84417"/>
                </a:lnTo>
                <a:cubicBezTo>
                  <a:pt x="98306" y="88361"/>
                  <a:pt x="96917" y="91639"/>
                  <a:pt x="94250" y="94250"/>
                </a:cubicBezTo>
                <a:lnTo>
                  <a:pt x="94250" y="94250"/>
                </a:lnTo>
                <a:cubicBezTo>
                  <a:pt x="91639" y="96917"/>
                  <a:pt x="88361" y="98306"/>
                  <a:pt x="84417" y="98417"/>
                </a:cubicBezTo>
                <a:lnTo>
                  <a:pt x="84417" y="98417"/>
                </a:lnTo>
                <a:lnTo>
                  <a:pt x="14083" y="98417"/>
                </a:lnTo>
                <a:cubicBezTo>
                  <a:pt x="10139" y="98306"/>
                  <a:pt x="6833" y="96917"/>
                  <a:pt x="4167" y="94250"/>
                </a:cubicBezTo>
                <a:lnTo>
                  <a:pt x="4167" y="94250"/>
                </a:lnTo>
                <a:cubicBezTo>
                  <a:pt x="1556" y="91639"/>
                  <a:pt x="167" y="88361"/>
                  <a:pt x="0" y="84417"/>
                </a:cubicBezTo>
                <a:lnTo>
                  <a:pt x="0" y="84417"/>
                </a:lnTo>
                <a:lnTo>
                  <a:pt x="0" y="14083"/>
                </a:lnTo>
              </a:path>
            </a:pathLst>
          </a:custGeom>
          <a:solidFill>
            <a:srgbClr val="B53B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06710-65"/>
          <p:cNvSpPr/>
          <p:nvPr/>
        </p:nvSpPr>
        <p:spPr>
          <a:xfrm>
            <a:off x="400050" y="4931402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406716-67"/>
          <p:cNvSpPr/>
          <p:nvPr/>
        </p:nvSpPr>
        <p:spPr>
          <a:xfrm>
            <a:off x="1480691" y="4930676"/>
            <a:ext cx="37505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750" y="7333"/>
                </a:moveTo>
                <a:lnTo>
                  <a:pt x="32750" y="7333"/>
                </a:lnTo>
                <a:cubicBezTo>
                  <a:pt x="32750" y="5185"/>
                  <a:pt x="31250" y="3407"/>
                  <a:pt x="28250" y="2000"/>
                </a:cubicBezTo>
                <a:lnTo>
                  <a:pt x="28250" y="2000"/>
                </a:lnTo>
                <a:lnTo>
                  <a:pt x="28250" y="2000"/>
                </a:lnTo>
                <a:cubicBezTo>
                  <a:pt x="25083" y="667"/>
                  <a:pt x="21167" y="0"/>
                  <a:pt x="16500" y="0"/>
                </a:cubicBezTo>
                <a:lnTo>
                  <a:pt x="16500" y="0"/>
                </a:lnTo>
                <a:cubicBezTo>
                  <a:pt x="11667" y="0"/>
                  <a:pt x="7667" y="667"/>
                  <a:pt x="4500" y="2000"/>
                </a:cubicBezTo>
                <a:lnTo>
                  <a:pt x="4500" y="2000"/>
                </a:lnTo>
                <a:cubicBezTo>
                  <a:pt x="1500" y="3407"/>
                  <a:pt x="0" y="5185"/>
                  <a:pt x="0" y="7333"/>
                </a:cubicBezTo>
                <a:lnTo>
                  <a:pt x="0" y="7333"/>
                </a:lnTo>
                <a:lnTo>
                  <a:pt x="0" y="94778"/>
                </a:lnTo>
                <a:cubicBezTo>
                  <a:pt x="0" y="96926"/>
                  <a:pt x="1500" y="98667"/>
                  <a:pt x="4500" y="100000"/>
                </a:cubicBezTo>
                <a:lnTo>
                  <a:pt x="4500" y="100000"/>
                </a:lnTo>
                <a:cubicBezTo>
                  <a:pt x="7667" y="101407"/>
                  <a:pt x="11667" y="102111"/>
                  <a:pt x="16500" y="102111"/>
                </a:cubicBezTo>
                <a:lnTo>
                  <a:pt x="16500" y="102111"/>
                </a:lnTo>
                <a:cubicBezTo>
                  <a:pt x="21167" y="102111"/>
                  <a:pt x="25083" y="101407"/>
                  <a:pt x="28250" y="100000"/>
                </a:cubicBezTo>
                <a:lnTo>
                  <a:pt x="28250" y="100000"/>
                </a:lnTo>
                <a:cubicBezTo>
                  <a:pt x="31250" y="98667"/>
                  <a:pt x="32750" y="96926"/>
                  <a:pt x="32750" y="94778"/>
                </a:cubicBezTo>
                <a:lnTo>
                  <a:pt x="32750" y="94778"/>
                </a:lnTo>
                <a:lnTo>
                  <a:pt x="32750" y="7333"/>
                </a:lnTo>
                <a:moveTo>
                  <a:pt x="98500" y="7333"/>
                </a:moveTo>
                <a:lnTo>
                  <a:pt x="98500" y="7333"/>
                </a:lnTo>
                <a:cubicBezTo>
                  <a:pt x="98500" y="5185"/>
                  <a:pt x="96917" y="3407"/>
                  <a:pt x="93750" y="2000"/>
                </a:cubicBezTo>
                <a:lnTo>
                  <a:pt x="93750" y="2000"/>
                </a:lnTo>
                <a:lnTo>
                  <a:pt x="93750" y="2000"/>
                </a:lnTo>
                <a:cubicBezTo>
                  <a:pt x="90750" y="667"/>
                  <a:pt x="86833" y="0"/>
                  <a:pt x="82000" y="0"/>
                </a:cubicBezTo>
                <a:lnTo>
                  <a:pt x="82000" y="0"/>
                </a:lnTo>
                <a:cubicBezTo>
                  <a:pt x="77167" y="0"/>
                  <a:pt x="73250" y="667"/>
                  <a:pt x="70250" y="2000"/>
                </a:cubicBezTo>
                <a:lnTo>
                  <a:pt x="70250" y="2000"/>
                </a:lnTo>
                <a:cubicBezTo>
                  <a:pt x="67250" y="3407"/>
                  <a:pt x="65750" y="5185"/>
                  <a:pt x="65750" y="7333"/>
                </a:cubicBezTo>
                <a:lnTo>
                  <a:pt x="65750" y="7333"/>
                </a:lnTo>
                <a:lnTo>
                  <a:pt x="65750" y="94778"/>
                </a:lnTo>
                <a:cubicBezTo>
                  <a:pt x="65750" y="96926"/>
                  <a:pt x="67250" y="98667"/>
                  <a:pt x="70250" y="100000"/>
                </a:cubicBezTo>
                <a:lnTo>
                  <a:pt x="70250" y="100000"/>
                </a:lnTo>
                <a:cubicBezTo>
                  <a:pt x="73250" y="101407"/>
                  <a:pt x="77167" y="102111"/>
                  <a:pt x="82000" y="102111"/>
                </a:cubicBezTo>
                <a:lnTo>
                  <a:pt x="82000" y="102111"/>
                </a:lnTo>
                <a:cubicBezTo>
                  <a:pt x="86833" y="102111"/>
                  <a:pt x="90750" y="101407"/>
                  <a:pt x="93750" y="100000"/>
                </a:cubicBezTo>
                <a:lnTo>
                  <a:pt x="93750" y="100000"/>
                </a:lnTo>
                <a:cubicBezTo>
                  <a:pt x="96917" y="98667"/>
                  <a:pt x="98500" y="96926"/>
                  <a:pt x="98500" y="94778"/>
                </a:cubicBezTo>
                <a:lnTo>
                  <a:pt x="98500" y="94778"/>
                </a:lnTo>
                <a:lnTo>
                  <a:pt x="98500" y="7333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11406714-66"/>
          <p:cNvSpPr/>
          <p:nvPr/>
        </p:nvSpPr>
        <p:spPr>
          <a:xfrm>
            <a:off x="1633277" y="4925207"/>
            <a:ext cx="98450" cy="98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700" y="100500"/>
                </a:moveTo>
                <a:lnTo>
                  <a:pt x="35700" y="100500"/>
                </a:lnTo>
                <a:cubicBezTo>
                  <a:pt x="33633" y="102433"/>
                  <a:pt x="31300" y="103400"/>
                  <a:pt x="28700" y="103400"/>
                </a:cubicBezTo>
                <a:lnTo>
                  <a:pt x="28700" y="103400"/>
                </a:lnTo>
                <a:lnTo>
                  <a:pt x="28700" y="103400"/>
                </a:lnTo>
                <a:cubicBezTo>
                  <a:pt x="26100" y="103400"/>
                  <a:pt x="23767" y="102433"/>
                  <a:pt x="21700" y="100500"/>
                </a:cubicBezTo>
                <a:lnTo>
                  <a:pt x="21700" y="100500"/>
                </a:lnTo>
                <a:lnTo>
                  <a:pt x="2900" y="81600"/>
                </a:lnTo>
                <a:cubicBezTo>
                  <a:pt x="967" y="79533"/>
                  <a:pt x="0" y="77200"/>
                  <a:pt x="0" y="74600"/>
                </a:cubicBezTo>
                <a:lnTo>
                  <a:pt x="0" y="74600"/>
                </a:lnTo>
                <a:cubicBezTo>
                  <a:pt x="0" y="72067"/>
                  <a:pt x="967" y="69767"/>
                  <a:pt x="2900" y="67700"/>
                </a:cubicBezTo>
                <a:lnTo>
                  <a:pt x="2900" y="67700"/>
                </a:lnTo>
                <a:lnTo>
                  <a:pt x="13300" y="57200"/>
                </a:lnTo>
                <a:lnTo>
                  <a:pt x="23200" y="67100"/>
                </a:lnTo>
                <a:cubicBezTo>
                  <a:pt x="24667" y="68433"/>
                  <a:pt x="26167" y="68433"/>
                  <a:pt x="27700" y="67100"/>
                </a:cubicBezTo>
                <a:lnTo>
                  <a:pt x="27700" y="67100"/>
                </a:lnTo>
                <a:cubicBezTo>
                  <a:pt x="28900" y="65567"/>
                  <a:pt x="28900" y="64033"/>
                  <a:pt x="27700" y="62500"/>
                </a:cubicBezTo>
                <a:lnTo>
                  <a:pt x="27700" y="62500"/>
                </a:lnTo>
                <a:lnTo>
                  <a:pt x="17800" y="52700"/>
                </a:lnTo>
                <a:lnTo>
                  <a:pt x="26500" y="44100"/>
                </a:lnTo>
                <a:lnTo>
                  <a:pt x="36300" y="53900"/>
                </a:lnTo>
                <a:cubicBezTo>
                  <a:pt x="37833" y="55300"/>
                  <a:pt x="39333" y="55300"/>
                  <a:pt x="40800" y="53900"/>
                </a:cubicBezTo>
                <a:lnTo>
                  <a:pt x="40800" y="53900"/>
                </a:lnTo>
                <a:cubicBezTo>
                  <a:pt x="42200" y="52433"/>
                  <a:pt x="42200" y="50933"/>
                  <a:pt x="40800" y="49400"/>
                </a:cubicBezTo>
                <a:lnTo>
                  <a:pt x="40800" y="49400"/>
                </a:lnTo>
                <a:lnTo>
                  <a:pt x="31000" y="39600"/>
                </a:lnTo>
                <a:lnTo>
                  <a:pt x="39600" y="31000"/>
                </a:lnTo>
                <a:lnTo>
                  <a:pt x="49400" y="40800"/>
                </a:lnTo>
                <a:cubicBezTo>
                  <a:pt x="50933" y="42200"/>
                  <a:pt x="52433" y="42200"/>
                  <a:pt x="53900" y="40800"/>
                </a:cubicBezTo>
                <a:lnTo>
                  <a:pt x="53900" y="40800"/>
                </a:lnTo>
                <a:cubicBezTo>
                  <a:pt x="55300" y="39333"/>
                  <a:pt x="55300" y="37833"/>
                  <a:pt x="53900" y="36300"/>
                </a:cubicBezTo>
                <a:lnTo>
                  <a:pt x="53900" y="36300"/>
                </a:lnTo>
                <a:lnTo>
                  <a:pt x="44100" y="26500"/>
                </a:lnTo>
                <a:lnTo>
                  <a:pt x="52700" y="17800"/>
                </a:lnTo>
                <a:lnTo>
                  <a:pt x="62500" y="27700"/>
                </a:lnTo>
                <a:cubicBezTo>
                  <a:pt x="64033" y="29033"/>
                  <a:pt x="65567" y="29033"/>
                  <a:pt x="67100" y="27700"/>
                </a:cubicBezTo>
                <a:lnTo>
                  <a:pt x="67100" y="27700"/>
                </a:lnTo>
                <a:cubicBezTo>
                  <a:pt x="68433" y="26167"/>
                  <a:pt x="68433" y="24667"/>
                  <a:pt x="67100" y="23200"/>
                </a:cubicBezTo>
                <a:lnTo>
                  <a:pt x="67100" y="23200"/>
                </a:lnTo>
                <a:lnTo>
                  <a:pt x="57200" y="13300"/>
                </a:lnTo>
                <a:lnTo>
                  <a:pt x="67700" y="2900"/>
                </a:lnTo>
                <a:cubicBezTo>
                  <a:pt x="69767" y="967"/>
                  <a:pt x="72067" y="0"/>
                  <a:pt x="74600" y="0"/>
                </a:cubicBezTo>
                <a:lnTo>
                  <a:pt x="74600" y="0"/>
                </a:lnTo>
                <a:cubicBezTo>
                  <a:pt x="77200" y="0"/>
                  <a:pt x="79533" y="967"/>
                  <a:pt x="81600" y="2900"/>
                </a:cubicBezTo>
                <a:lnTo>
                  <a:pt x="81600" y="2900"/>
                </a:lnTo>
                <a:lnTo>
                  <a:pt x="100500" y="21700"/>
                </a:lnTo>
                <a:cubicBezTo>
                  <a:pt x="102433" y="23767"/>
                  <a:pt x="103400" y="26100"/>
                  <a:pt x="103400" y="28700"/>
                </a:cubicBezTo>
                <a:lnTo>
                  <a:pt x="103400" y="28700"/>
                </a:lnTo>
                <a:cubicBezTo>
                  <a:pt x="103400" y="31300"/>
                  <a:pt x="102433" y="33633"/>
                  <a:pt x="100500" y="35700"/>
                </a:cubicBezTo>
                <a:lnTo>
                  <a:pt x="100500" y="35700"/>
                </a:lnTo>
                <a:lnTo>
                  <a:pt x="35700" y="100500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11404684-6"/>
          <p:cNvSpPr txBox="1"/>
          <p:nvPr/>
        </p:nvSpPr>
        <p:spPr>
          <a:xfrm>
            <a:off x="584002" y="157163"/>
            <a:ext cx="141438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3D4A5A"/>
                </a:solidFill>
                <a:latin typeface="Segoe UI"/>
                <a:ea typeface="Segoe UI"/>
                <a:cs typeface="Segoe UI"/>
              </a:rPr>
              <a:t>第六章 · 几何图形初步</a:t>
            </a:r>
            <a:endParaRPr/>
          </a:p>
        </p:txBody>
      </p:sp>
      <p:sp>
        <p:nvSpPr>
          <p:cNvPr id="33" name="el-1785511404665-3"/>
          <p:cNvSpPr txBox="1"/>
          <p:nvPr/>
        </p:nvSpPr>
        <p:spPr>
          <a:xfrm>
            <a:off x="7822779" y="173236"/>
            <a:ext cx="974750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0728">
              <a:lnSpc>
                <a:spcPct val="100000"/>
              </a:lnSpc>
            </a:pPr>
            <a:r>
              <a:rPr sz="840" spc="28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角的概念与度量</a:t>
            </a:r>
            <a:endParaRPr/>
          </a:p>
        </p:txBody>
      </p:sp>
      <p:sp>
        <p:nvSpPr>
          <p:cNvPr id="34" name="el-1785511404744-22"/>
          <p:cNvSpPr txBox="1"/>
          <p:nvPr/>
        </p:nvSpPr>
        <p:spPr>
          <a:xfrm>
            <a:off x="764381" y="1400175"/>
            <a:ext cx="61079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角的概念</a:t>
            </a:r>
            <a:endParaRPr/>
          </a:p>
        </p:txBody>
      </p:sp>
      <p:sp>
        <p:nvSpPr>
          <p:cNvPr id="35" name="el-1785511404757-38"/>
          <p:cNvSpPr txBox="1"/>
          <p:nvPr/>
        </p:nvSpPr>
        <p:spPr>
          <a:xfrm>
            <a:off x="564356" y="1703784"/>
            <a:ext cx="22145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有公共端点的两条射线组成的图形</a:t>
            </a:r>
            <a:endParaRPr/>
          </a:p>
        </p:txBody>
      </p:sp>
      <p:sp>
        <p:nvSpPr>
          <p:cNvPr id="36" name="el-1785511404751-29"/>
          <p:cNvSpPr txBox="1"/>
          <p:nvPr/>
        </p:nvSpPr>
        <p:spPr>
          <a:xfrm>
            <a:off x="2821781" y="1703784"/>
            <a:ext cx="116755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顶点</a:t>
            </a:r>
            <a:r>
              <a:rPr sz="112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 — 公共端点</a:t>
            </a:r>
            <a:endParaRPr/>
          </a:p>
        </p:txBody>
      </p:sp>
      <p:sp>
        <p:nvSpPr>
          <p:cNvPr id="37" name="el-1785511404752-30"/>
          <p:cNvSpPr txBox="1"/>
          <p:nvPr/>
        </p:nvSpPr>
        <p:spPr>
          <a:xfrm>
            <a:off x="564356" y="1960959"/>
            <a:ext cx="102468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边</a:t>
            </a:r>
            <a:r>
              <a:rPr sz="112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 — 两条射线</a:t>
            </a:r>
            <a:endParaRPr/>
          </a:p>
        </p:txBody>
      </p:sp>
      <p:sp>
        <p:nvSpPr>
          <p:cNvPr id="38" name="el-1785511404758-39"/>
          <p:cNvSpPr txBox="1"/>
          <p:nvPr/>
        </p:nvSpPr>
        <p:spPr>
          <a:xfrm>
            <a:off x="4050953" y="2232422"/>
            <a:ext cx="188937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B53B2C">
                    <a:alpha val="30000"/>
                  </a:srgbClr>
                </a:solidFill>
                <a:latin typeface="Segoe UI"/>
                <a:ea typeface="Segoe UI"/>
                <a:cs typeface="Segoe UI"/>
              </a:rPr>
              <a:t>∠</a:t>
            </a:r>
            <a:endParaRPr/>
          </a:p>
        </p:txBody>
      </p:sp>
      <p:sp>
        <p:nvSpPr>
          <p:cNvPr id="39" name="el-1785511404759-40"/>
          <p:cNvSpPr txBox="1"/>
          <p:nvPr/>
        </p:nvSpPr>
        <p:spPr>
          <a:xfrm>
            <a:off x="4218459" y="2232422"/>
            <a:ext cx="182091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B53B2C">
                    <a:alpha val="30000"/>
                  </a:srgbClr>
                </a:solidFill>
                <a:latin typeface="Segoe UI"/>
                <a:ea typeface="Segoe UI"/>
                <a:cs typeface="Segoe UI"/>
              </a:rPr>
              <a:t>∡</a:t>
            </a:r>
            <a:endParaRPr/>
          </a:p>
        </p:txBody>
      </p:sp>
      <p:sp>
        <p:nvSpPr>
          <p:cNvPr id="40" name="el-1785511404744-23"/>
          <p:cNvSpPr txBox="1"/>
          <p:nvPr/>
        </p:nvSpPr>
        <p:spPr>
          <a:xfrm>
            <a:off x="4957763" y="1539478"/>
            <a:ext cx="61079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角的表示</a:t>
            </a:r>
            <a:endParaRPr/>
          </a:p>
        </p:txBody>
      </p:sp>
      <p:sp>
        <p:nvSpPr>
          <p:cNvPr id="41" name="el-1785511404759-41"/>
          <p:cNvSpPr txBox="1"/>
          <p:nvPr/>
        </p:nvSpPr>
        <p:spPr>
          <a:xfrm>
            <a:off x="4922044" y="1857375"/>
            <a:ext cx="52878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7A2E1F"/>
                </a:solidFill>
                <a:latin typeface="Segoe UI"/>
                <a:ea typeface="Segoe UI"/>
                <a:cs typeface="Segoe UI"/>
              </a:rPr>
              <a:t>∠AOB</a:t>
            </a:r>
            <a:endParaRPr/>
          </a:p>
        </p:txBody>
      </p:sp>
      <p:sp>
        <p:nvSpPr>
          <p:cNvPr id="42" name="el-1785511404763-43"/>
          <p:cNvSpPr txBox="1"/>
          <p:nvPr/>
        </p:nvSpPr>
        <p:spPr>
          <a:xfrm>
            <a:off x="5600849" y="1857375"/>
            <a:ext cx="359420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7A2E1F"/>
                </a:solidFill>
                <a:latin typeface="Segoe UI"/>
                <a:ea typeface="Segoe UI"/>
                <a:cs typeface="Segoe UI"/>
              </a:rPr>
              <a:t>∠O</a:t>
            </a:r>
            <a:endParaRPr/>
          </a:p>
        </p:txBody>
      </p:sp>
      <p:sp>
        <p:nvSpPr>
          <p:cNvPr id="43" name="el-1785511404765-45"/>
          <p:cNvSpPr txBox="1"/>
          <p:nvPr/>
        </p:nvSpPr>
        <p:spPr>
          <a:xfrm>
            <a:off x="6110288" y="1857375"/>
            <a:ext cx="33002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7A2E1F"/>
                </a:solidFill>
                <a:latin typeface="Segoe UI"/>
                <a:ea typeface="Segoe UI"/>
                <a:cs typeface="Segoe UI"/>
              </a:rPr>
              <a:t>∠1</a:t>
            </a:r>
            <a:endParaRPr/>
          </a:p>
        </p:txBody>
      </p:sp>
      <p:sp>
        <p:nvSpPr>
          <p:cNvPr id="44" name="el-1785511404768-47"/>
          <p:cNvSpPr txBox="1"/>
          <p:nvPr/>
        </p:nvSpPr>
        <p:spPr>
          <a:xfrm>
            <a:off x="4822031" y="2135981"/>
            <a:ext cx="382190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顶点字母写中间</a:t>
            </a:r>
            <a:endParaRPr/>
          </a:p>
        </p:txBody>
      </p:sp>
      <p:sp>
        <p:nvSpPr>
          <p:cNvPr id="45" name="el-1785511404745-24"/>
          <p:cNvSpPr txBox="1"/>
          <p:nvPr/>
        </p:nvSpPr>
        <p:spPr>
          <a:xfrm>
            <a:off x="757238" y="2868216"/>
            <a:ext cx="57864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A5A7A"/>
                </a:solidFill>
                <a:latin typeface="Segoe UI"/>
                <a:ea typeface="Segoe UI"/>
                <a:cs typeface="Segoe UI"/>
              </a:rPr>
              <a:t>角的度量</a:t>
            </a:r>
            <a:endParaRPr/>
          </a:p>
        </p:txBody>
      </p:sp>
      <p:sp>
        <p:nvSpPr>
          <p:cNvPr id="46" name="el-1785511404753-31"/>
          <p:cNvSpPr txBox="1"/>
          <p:nvPr/>
        </p:nvSpPr>
        <p:spPr>
          <a:xfrm>
            <a:off x="564356" y="3161109"/>
            <a:ext cx="946919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1 </a:t>
            </a:r>
            <a:r>
              <a:rPr b="1" sz="1060">
                <a:solidFill>
                  <a:srgbClr val="3A5A7A"/>
                </a:solidFill>
                <a:latin typeface="Segoe UI"/>
                <a:ea typeface="Segoe UI"/>
                <a:cs typeface="Segoe UI"/>
              </a:rPr>
              <a:t>周角</a:t>
            </a:r>
            <a:r>
              <a:rPr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 = </a:t>
            </a:r>
            <a:r>
              <a:rPr b="1" sz="1060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360°</a:t>
            </a:r>
            <a:endParaRPr/>
          </a:p>
        </p:txBody>
      </p:sp>
      <p:sp>
        <p:nvSpPr>
          <p:cNvPr id="47" name="el-1785511404753-32"/>
          <p:cNvSpPr txBox="1"/>
          <p:nvPr/>
        </p:nvSpPr>
        <p:spPr>
          <a:xfrm>
            <a:off x="1543422" y="3161109"/>
            <a:ext cx="946919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1 </a:t>
            </a:r>
            <a:r>
              <a:rPr b="1" sz="1060">
                <a:solidFill>
                  <a:srgbClr val="3A5A7A"/>
                </a:solidFill>
                <a:latin typeface="Segoe UI"/>
                <a:ea typeface="Segoe UI"/>
                <a:cs typeface="Segoe UI"/>
              </a:rPr>
              <a:t>平角</a:t>
            </a:r>
            <a:r>
              <a:rPr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 = </a:t>
            </a:r>
            <a:r>
              <a:rPr b="1" sz="1060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180°</a:t>
            </a:r>
            <a:endParaRPr/>
          </a:p>
        </p:txBody>
      </p:sp>
      <p:sp>
        <p:nvSpPr>
          <p:cNvPr id="48" name="el-1785511404754-33"/>
          <p:cNvSpPr txBox="1"/>
          <p:nvPr/>
        </p:nvSpPr>
        <p:spPr>
          <a:xfrm>
            <a:off x="2522488" y="3161109"/>
            <a:ext cx="1000274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1° = </a:t>
            </a:r>
            <a:r>
              <a:rPr b="1" sz="1060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60′</a:t>
            </a:r>
            <a:r>
              <a:rPr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（分）</a:t>
            </a:r>
            <a:endParaRPr/>
          </a:p>
        </p:txBody>
      </p:sp>
      <p:sp>
        <p:nvSpPr>
          <p:cNvPr id="49" name="el-1785511404754-34"/>
          <p:cNvSpPr txBox="1"/>
          <p:nvPr/>
        </p:nvSpPr>
        <p:spPr>
          <a:xfrm>
            <a:off x="564356" y="3393281"/>
            <a:ext cx="1008236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1′ = </a:t>
            </a:r>
            <a:r>
              <a:rPr b="1" sz="1060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60″</a:t>
            </a:r>
            <a:r>
              <a:rPr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（秒）</a:t>
            </a:r>
            <a:endParaRPr/>
          </a:p>
        </p:txBody>
      </p:sp>
      <p:sp>
        <p:nvSpPr>
          <p:cNvPr id="50" name="el-1785511404746-25"/>
          <p:cNvSpPr txBox="1"/>
          <p:nvPr/>
        </p:nvSpPr>
        <p:spPr>
          <a:xfrm>
            <a:off x="5014913" y="2984302"/>
            <a:ext cx="57864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A5A7A"/>
                </a:solidFill>
                <a:latin typeface="Segoe UI"/>
                <a:ea typeface="Segoe UI"/>
                <a:cs typeface="Segoe UI"/>
              </a:rPr>
              <a:t>角的比较</a:t>
            </a:r>
            <a:endParaRPr/>
          </a:p>
        </p:txBody>
      </p:sp>
      <p:sp>
        <p:nvSpPr>
          <p:cNvPr id="51" name="el-1785511404755-35"/>
          <p:cNvSpPr txBox="1"/>
          <p:nvPr/>
        </p:nvSpPr>
        <p:spPr>
          <a:xfrm>
            <a:off x="4822031" y="3277195"/>
            <a:ext cx="1244947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度量法</a:t>
            </a:r>
            <a:r>
              <a:rPr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 — 用量角器</a:t>
            </a:r>
            <a:endParaRPr/>
          </a:p>
        </p:txBody>
      </p:sp>
      <p:sp>
        <p:nvSpPr>
          <p:cNvPr id="52" name="el-1785511404755-36"/>
          <p:cNvSpPr txBox="1"/>
          <p:nvPr/>
        </p:nvSpPr>
        <p:spPr>
          <a:xfrm>
            <a:off x="6099126" y="3277195"/>
            <a:ext cx="1787872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60">
                <a:solidFill>
                  <a:srgbClr val="B53B2C"/>
                </a:solidFill>
                <a:latin typeface="Segoe UI"/>
                <a:ea typeface="Segoe UI"/>
                <a:cs typeface="Segoe UI"/>
              </a:rPr>
              <a:t>叠合法</a:t>
            </a:r>
            <a:r>
              <a:rPr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 — 顶点对齐，边重合</a:t>
            </a:r>
            <a:endParaRPr/>
          </a:p>
        </p:txBody>
      </p:sp>
      <p:sp>
        <p:nvSpPr>
          <p:cNvPr id="53" name="el-1785511404746-26"/>
          <p:cNvSpPr txBox="1"/>
          <p:nvPr/>
        </p:nvSpPr>
        <p:spPr>
          <a:xfrm>
            <a:off x="742057" y="3986213"/>
            <a:ext cx="70723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A5A7A"/>
                </a:solidFill>
                <a:latin typeface="Segoe UI"/>
                <a:ea typeface="Segoe UI"/>
                <a:cs typeface="Segoe UI"/>
              </a:rPr>
              <a:t>角的平分线</a:t>
            </a:r>
            <a:endParaRPr/>
          </a:p>
        </p:txBody>
      </p:sp>
      <p:sp>
        <p:nvSpPr>
          <p:cNvPr id="54" name="el-1785511404757-37"/>
          <p:cNvSpPr txBox="1"/>
          <p:nvPr/>
        </p:nvSpPr>
        <p:spPr>
          <a:xfrm>
            <a:off x="564356" y="4279106"/>
            <a:ext cx="3325416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从一个角的顶点出发，把这个角分成两个</a:t>
            </a:r>
            <a:r>
              <a:rPr b="1"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相等角</a:t>
            </a:r>
            <a:r>
              <a:rPr sz="106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的射线</a:t>
            </a:r>
            <a:endParaRPr/>
          </a:p>
        </p:txBody>
      </p:sp>
      <p:sp>
        <p:nvSpPr>
          <p:cNvPr id="55" name="el-1785511404729-16"/>
          <p:cNvSpPr txBox="1"/>
          <p:nvPr/>
        </p:nvSpPr>
        <p:spPr>
          <a:xfrm>
            <a:off x="5610672" y="3939778"/>
            <a:ext cx="3051126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1266">
              <a:lnSpc>
                <a:spcPct val="100000"/>
              </a:lnSpc>
            </a:pPr>
            <a:r>
              <a:rPr b="1" sz="840" spc="84">
                <a:solidFill>
                  <a:srgbClr val="7A5A36"/>
                </a:solidFill>
                <a:latin typeface="Segoe UI"/>
                <a:ea typeface="Segoe UI"/>
                <a:cs typeface="Segoe UI"/>
              </a:rPr>
              <a:t>文化链接</a:t>
            </a:r>
            <a:endParaRPr/>
          </a:p>
        </p:txBody>
      </p:sp>
      <p:sp>
        <p:nvSpPr>
          <p:cNvPr id="56" name="el-1785511404746-27"/>
          <p:cNvSpPr txBox="1"/>
          <p:nvPr/>
        </p:nvSpPr>
        <p:spPr>
          <a:xfrm>
            <a:off x="5782122" y="4143375"/>
            <a:ext cx="164544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希腊·托勒密：圆周360等份</a:t>
            </a:r>
            <a:endParaRPr/>
          </a:p>
        </p:txBody>
      </p:sp>
      <p:sp>
        <p:nvSpPr>
          <p:cNvPr id="57" name="el-1785511404747-28"/>
          <p:cNvSpPr txBox="1"/>
          <p:nvPr/>
        </p:nvSpPr>
        <p:spPr>
          <a:xfrm>
            <a:off x="5766048" y="4336256"/>
            <a:ext cx="2857574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我国古代“矩”可校验直角 —— “一矩有半”即135°</a:t>
            </a:r>
            <a:endParaRPr/>
          </a:p>
        </p:txBody>
      </p:sp>
      <p:sp>
        <p:nvSpPr>
          <p:cNvPr id="58" name="el-1785511404682-4"/>
          <p:cNvSpPr txBox="1"/>
          <p:nvPr/>
        </p:nvSpPr>
        <p:spPr>
          <a:xfrm>
            <a:off x="400050" y="4900613"/>
            <a:ext cx="101634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2514">
              <a:lnSpc>
                <a:spcPct val="100000"/>
              </a:lnSpc>
            </a:pPr>
            <a:r>
              <a:rPr sz="780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人教版七年级·上册</a:t>
            </a:r>
            <a:endParaRPr/>
          </a:p>
        </p:txBody>
      </p:sp>
      <p:sp>
        <p:nvSpPr>
          <p:cNvPr id="59" name="el-1785511404683-5"/>
          <p:cNvSpPr txBox="1"/>
          <p:nvPr/>
        </p:nvSpPr>
        <p:spPr>
          <a:xfrm>
            <a:off x="1632496" y="4900613"/>
            <a:ext cx="479673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0013">
              <a:lnSpc>
                <a:spcPct val="100000"/>
              </a:lnSpc>
            </a:pPr>
            <a:r>
              <a:rPr sz="780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第六章</a:t>
            </a:r>
            <a:endParaRPr/>
          </a:p>
        </p:txBody>
      </p:sp>
      <p:sp>
        <p:nvSpPr>
          <p:cNvPr id="60" name="el-1785511404686-8"/>
          <p:cNvSpPr txBox="1"/>
          <p:nvPr/>
        </p:nvSpPr>
        <p:spPr>
          <a:xfrm>
            <a:off x="8407376" y="4910138"/>
            <a:ext cx="3865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11 / 12</a:t>
            </a:r>
            <a:endParaRPr/>
          </a:p>
        </p:txBody>
      </p:sp>
      <p:sp>
        <p:nvSpPr>
          <p:cNvPr id="61" name="el-1785511406707-63"/>
          <p:cNvSpPr/>
          <p:nvPr/>
        </p:nvSpPr>
        <p:spPr>
          <a:xfrm>
            <a:off x="3230389" y="797123"/>
            <a:ext cx="150912" cy="1393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875" y="54600"/>
                </a:moveTo>
                <a:lnTo>
                  <a:pt x="96875" y="54600"/>
                </a:lnTo>
                <a:cubicBezTo>
                  <a:pt x="98292" y="52911"/>
                  <a:pt x="99000" y="50956"/>
                  <a:pt x="99000" y="48733"/>
                </a:cubicBezTo>
                <a:lnTo>
                  <a:pt x="99000" y="48733"/>
                </a:lnTo>
                <a:lnTo>
                  <a:pt x="99000" y="48733"/>
                </a:lnTo>
                <a:cubicBezTo>
                  <a:pt x="99000" y="46556"/>
                  <a:pt x="98292" y="44622"/>
                  <a:pt x="96875" y="42933"/>
                </a:cubicBezTo>
                <a:lnTo>
                  <a:pt x="96875" y="42933"/>
                </a:lnTo>
                <a:lnTo>
                  <a:pt x="58813" y="2267"/>
                </a:lnTo>
                <a:cubicBezTo>
                  <a:pt x="57229" y="756"/>
                  <a:pt x="55396" y="0"/>
                  <a:pt x="53312" y="0"/>
                </a:cubicBezTo>
                <a:lnTo>
                  <a:pt x="53312" y="0"/>
                </a:lnTo>
                <a:cubicBezTo>
                  <a:pt x="51271" y="0"/>
                  <a:pt x="49458" y="756"/>
                  <a:pt x="47875" y="2267"/>
                </a:cubicBezTo>
                <a:lnTo>
                  <a:pt x="47875" y="2267"/>
                </a:lnTo>
                <a:cubicBezTo>
                  <a:pt x="46417" y="3956"/>
                  <a:pt x="45688" y="5911"/>
                  <a:pt x="45688" y="8133"/>
                </a:cubicBezTo>
                <a:lnTo>
                  <a:pt x="45688" y="8133"/>
                </a:lnTo>
                <a:cubicBezTo>
                  <a:pt x="45688" y="10311"/>
                  <a:pt x="46417" y="12244"/>
                  <a:pt x="47875" y="13933"/>
                </a:cubicBezTo>
                <a:lnTo>
                  <a:pt x="47875" y="13933"/>
                </a:lnTo>
                <a:lnTo>
                  <a:pt x="80688" y="48733"/>
                </a:lnTo>
                <a:lnTo>
                  <a:pt x="47875" y="83533"/>
                </a:lnTo>
                <a:cubicBezTo>
                  <a:pt x="46417" y="85222"/>
                  <a:pt x="45688" y="87178"/>
                  <a:pt x="45688" y="89400"/>
                </a:cubicBezTo>
                <a:lnTo>
                  <a:pt x="45688" y="89400"/>
                </a:lnTo>
                <a:cubicBezTo>
                  <a:pt x="45688" y="91578"/>
                  <a:pt x="46417" y="93511"/>
                  <a:pt x="47875" y="95200"/>
                </a:cubicBezTo>
                <a:lnTo>
                  <a:pt x="47875" y="95200"/>
                </a:lnTo>
                <a:cubicBezTo>
                  <a:pt x="49458" y="96756"/>
                  <a:pt x="51271" y="97533"/>
                  <a:pt x="53312" y="97533"/>
                </a:cubicBezTo>
                <a:lnTo>
                  <a:pt x="53312" y="97533"/>
                </a:lnTo>
                <a:cubicBezTo>
                  <a:pt x="55396" y="97533"/>
                  <a:pt x="57229" y="96756"/>
                  <a:pt x="58813" y="95200"/>
                </a:cubicBezTo>
                <a:lnTo>
                  <a:pt x="58813" y="95200"/>
                </a:lnTo>
                <a:lnTo>
                  <a:pt x="96875" y="54600"/>
                </a:lnTo>
                <a:moveTo>
                  <a:pt x="13063" y="95200"/>
                </a:moveTo>
                <a:lnTo>
                  <a:pt x="13063" y="95200"/>
                </a:lnTo>
                <a:lnTo>
                  <a:pt x="51188" y="54600"/>
                </a:lnTo>
                <a:cubicBezTo>
                  <a:pt x="52604" y="52911"/>
                  <a:pt x="53312" y="50956"/>
                  <a:pt x="53312" y="48733"/>
                </a:cubicBezTo>
                <a:lnTo>
                  <a:pt x="53312" y="48733"/>
                </a:lnTo>
                <a:cubicBezTo>
                  <a:pt x="53312" y="46556"/>
                  <a:pt x="52604" y="44622"/>
                  <a:pt x="51188" y="42933"/>
                </a:cubicBezTo>
                <a:lnTo>
                  <a:pt x="51188" y="42933"/>
                </a:lnTo>
                <a:lnTo>
                  <a:pt x="13063" y="2267"/>
                </a:lnTo>
                <a:cubicBezTo>
                  <a:pt x="11479" y="756"/>
                  <a:pt x="9667" y="0"/>
                  <a:pt x="7625" y="0"/>
                </a:cubicBezTo>
                <a:lnTo>
                  <a:pt x="7625" y="0"/>
                </a:lnTo>
                <a:cubicBezTo>
                  <a:pt x="5542" y="0"/>
                  <a:pt x="3708" y="756"/>
                  <a:pt x="2125" y="2267"/>
                </a:cubicBezTo>
                <a:lnTo>
                  <a:pt x="2125" y="2267"/>
                </a:lnTo>
                <a:cubicBezTo>
                  <a:pt x="708" y="3956"/>
                  <a:pt x="0" y="5911"/>
                  <a:pt x="0" y="8133"/>
                </a:cubicBezTo>
                <a:lnTo>
                  <a:pt x="0" y="8133"/>
                </a:lnTo>
                <a:cubicBezTo>
                  <a:pt x="0" y="10311"/>
                  <a:pt x="708" y="12244"/>
                  <a:pt x="2125" y="13933"/>
                </a:cubicBezTo>
                <a:lnTo>
                  <a:pt x="2125" y="13933"/>
                </a:lnTo>
                <a:lnTo>
                  <a:pt x="35000" y="48733"/>
                </a:lnTo>
                <a:lnTo>
                  <a:pt x="2125" y="83533"/>
                </a:lnTo>
                <a:cubicBezTo>
                  <a:pt x="708" y="85222"/>
                  <a:pt x="0" y="87178"/>
                  <a:pt x="0" y="89400"/>
                </a:cubicBezTo>
                <a:lnTo>
                  <a:pt x="0" y="89400"/>
                </a:lnTo>
                <a:cubicBezTo>
                  <a:pt x="0" y="91578"/>
                  <a:pt x="708" y="93511"/>
                  <a:pt x="2125" y="95200"/>
                </a:cubicBezTo>
                <a:lnTo>
                  <a:pt x="2125" y="95200"/>
                </a:lnTo>
                <a:cubicBezTo>
                  <a:pt x="3708" y="96756"/>
                  <a:pt x="5542" y="97533"/>
                  <a:pt x="7625" y="97533"/>
                </a:cubicBezTo>
                <a:lnTo>
                  <a:pt x="7625" y="97533"/>
                </a:lnTo>
                <a:cubicBezTo>
                  <a:pt x="9667" y="97533"/>
                  <a:pt x="11479" y="96756"/>
                  <a:pt x="13063" y="95200"/>
                </a:cubicBezTo>
                <a:lnTo>
                  <a:pt x="13063" y="95200"/>
                </a:lnTo>
              </a:path>
            </a:pathLst>
          </a:custGeom>
          <a:solidFill>
            <a:srgbClr val="B53B2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2" name="el-1785511404687-9"/>
          <p:cNvCxnSpPr/>
          <p:nvPr/>
        </p:nvCxnSpPr>
        <p:spPr>
          <a:xfrm>
            <a:off x="3504009" y="1096566"/>
            <a:ext cx="2135981" cy="914"/>
          </a:xfrm>
          <a:prstGeom prst="line">
            <a:avLst/>
          </a:prstGeom>
          <a:ln w="21431" cap="flat">
            <a:solidFill>
              <a:srgbClr val="B53B2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el-1785511406709-64"/>
          <p:cNvSpPr/>
          <p:nvPr/>
        </p:nvSpPr>
        <p:spPr>
          <a:xfrm>
            <a:off x="5762700" y="797123"/>
            <a:ext cx="150912" cy="1393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5" y="42933"/>
                </a:moveTo>
                <a:lnTo>
                  <a:pt x="2125" y="42933"/>
                </a:lnTo>
                <a:cubicBezTo>
                  <a:pt x="708" y="44622"/>
                  <a:pt x="0" y="46556"/>
                  <a:pt x="0" y="48733"/>
                </a:cubicBezTo>
                <a:lnTo>
                  <a:pt x="0" y="48733"/>
                </a:lnTo>
                <a:lnTo>
                  <a:pt x="0" y="48733"/>
                </a:lnTo>
                <a:cubicBezTo>
                  <a:pt x="0" y="50956"/>
                  <a:pt x="708" y="52911"/>
                  <a:pt x="2125" y="54600"/>
                </a:cubicBezTo>
                <a:lnTo>
                  <a:pt x="2125" y="54600"/>
                </a:lnTo>
                <a:lnTo>
                  <a:pt x="40250" y="95200"/>
                </a:lnTo>
                <a:cubicBezTo>
                  <a:pt x="41833" y="96756"/>
                  <a:pt x="43646" y="97533"/>
                  <a:pt x="45688" y="97533"/>
                </a:cubicBezTo>
                <a:lnTo>
                  <a:pt x="45688" y="97533"/>
                </a:lnTo>
                <a:cubicBezTo>
                  <a:pt x="47771" y="97533"/>
                  <a:pt x="49604" y="96756"/>
                  <a:pt x="51188" y="95200"/>
                </a:cubicBezTo>
                <a:lnTo>
                  <a:pt x="51188" y="95200"/>
                </a:lnTo>
                <a:cubicBezTo>
                  <a:pt x="52604" y="93511"/>
                  <a:pt x="53312" y="91578"/>
                  <a:pt x="53312" y="89400"/>
                </a:cubicBezTo>
                <a:lnTo>
                  <a:pt x="53312" y="89400"/>
                </a:lnTo>
                <a:cubicBezTo>
                  <a:pt x="53312" y="87178"/>
                  <a:pt x="52604" y="85222"/>
                  <a:pt x="51188" y="83533"/>
                </a:cubicBezTo>
                <a:lnTo>
                  <a:pt x="51188" y="83533"/>
                </a:lnTo>
                <a:lnTo>
                  <a:pt x="18313" y="48733"/>
                </a:lnTo>
                <a:lnTo>
                  <a:pt x="51188" y="13933"/>
                </a:lnTo>
                <a:cubicBezTo>
                  <a:pt x="52604" y="12244"/>
                  <a:pt x="53312" y="10311"/>
                  <a:pt x="53312" y="8133"/>
                </a:cubicBezTo>
                <a:lnTo>
                  <a:pt x="53312" y="8133"/>
                </a:lnTo>
                <a:cubicBezTo>
                  <a:pt x="53312" y="5911"/>
                  <a:pt x="52604" y="3956"/>
                  <a:pt x="51188" y="2267"/>
                </a:cubicBezTo>
                <a:lnTo>
                  <a:pt x="51188" y="2267"/>
                </a:lnTo>
                <a:cubicBezTo>
                  <a:pt x="49604" y="756"/>
                  <a:pt x="47771" y="0"/>
                  <a:pt x="45688" y="0"/>
                </a:cubicBezTo>
                <a:lnTo>
                  <a:pt x="45688" y="0"/>
                </a:lnTo>
                <a:cubicBezTo>
                  <a:pt x="43646" y="0"/>
                  <a:pt x="41833" y="756"/>
                  <a:pt x="40250" y="2267"/>
                </a:cubicBezTo>
                <a:lnTo>
                  <a:pt x="40250" y="2267"/>
                </a:lnTo>
                <a:lnTo>
                  <a:pt x="2125" y="42933"/>
                </a:lnTo>
                <a:moveTo>
                  <a:pt x="85938" y="2267"/>
                </a:moveTo>
                <a:lnTo>
                  <a:pt x="85938" y="2267"/>
                </a:lnTo>
                <a:lnTo>
                  <a:pt x="47875" y="42933"/>
                </a:lnTo>
                <a:cubicBezTo>
                  <a:pt x="46417" y="44622"/>
                  <a:pt x="45688" y="46556"/>
                  <a:pt x="45688" y="48733"/>
                </a:cubicBezTo>
                <a:lnTo>
                  <a:pt x="45688" y="48733"/>
                </a:lnTo>
                <a:cubicBezTo>
                  <a:pt x="45688" y="50956"/>
                  <a:pt x="46417" y="52911"/>
                  <a:pt x="47875" y="54600"/>
                </a:cubicBezTo>
                <a:lnTo>
                  <a:pt x="47875" y="54600"/>
                </a:lnTo>
                <a:lnTo>
                  <a:pt x="85938" y="95200"/>
                </a:lnTo>
                <a:cubicBezTo>
                  <a:pt x="87521" y="96756"/>
                  <a:pt x="89354" y="97533"/>
                  <a:pt x="91438" y="97533"/>
                </a:cubicBezTo>
                <a:lnTo>
                  <a:pt x="91438" y="97533"/>
                </a:lnTo>
                <a:cubicBezTo>
                  <a:pt x="93479" y="97533"/>
                  <a:pt x="95292" y="96756"/>
                  <a:pt x="96875" y="95200"/>
                </a:cubicBezTo>
                <a:lnTo>
                  <a:pt x="96875" y="95200"/>
                </a:lnTo>
                <a:cubicBezTo>
                  <a:pt x="98292" y="93511"/>
                  <a:pt x="99000" y="91578"/>
                  <a:pt x="99000" y="89400"/>
                </a:cubicBezTo>
                <a:lnTo>
                  <a:pt x="99000" y="89400"/>
                </a:lnTo>
                <a:cubicBezTo>
                  <a:pt x="99000" y="87178"/>
                  <a:pt x="98292" y="85222"/>
                  <a:pt x="96875" y="83533"/>
                </a:cubicBezTo>
                <a:lnTo>
                  <a:pt x="96875" y="83533"/>
                </a:lnTo>
                <a:lnTo>
                  <a:pt x="64063" y="48733"/>
                </a:lnTo>
                <a:lnTo>
                  <a:pt x="96875" y="13933"/>
                </a:lnTo>
                <a:cubicBezTo>
                  <a:pt x="98292" y="12244"/>
                  <a:pt x="99000" y="10311"/>
                  <a:pt x="99000" y="8133"/>
                </a:cubicBezTo>
                <a:lnTo>
                  <a:pt x="99000" y="8133"/>
                </a:lnTo>
                <a:cubicBezTo>
                  <a:pt x="99000" y="5911"/>
                  <a:pt x="98292" y="3956"/>
                  <a:pt x="96875" y="2267"/>
                </a:cubicBezTo>
                <a:lnTo>
                  <a:pt x="96875" y="2267"/>
                </a:lnTo>
                <a:cubicBezTo>
                  <a:pt x="95292" y="756"/>
                  <a:pt x="93479" y="0"/>
                  <a:pt x="91438" y="0"/>
                </a:cubicBezTo>
                <a:lnTo>
                  <a:pt x="91438" y="0"/>
                </a:lnTo>
                <a:cubicBezTo>
                  <a:pt x="89354" y="0"/>
                  <a:pt x="87521" y="756"/>
                  <a:pt x="85938" y="2267"/>
                </a:cubicBezTo>
                <a:lnTo>
                  <a:pt x="85938" y="2267"/>
                </a:lnTo>
              </a:path>
            </a:pathLst>
          </a:custGeom>
          <a:solidFill>
            <a:srgbClr val="B53B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5511404684-7"/>
          <p:cNvSpPr txBox="1"/>
          <p:nvPr/>
        </p:nvSpPr>
        <p:spPr>
          <a:xfrm>
            <a:off x="3525441" y="664369"/>
            <a:ext cx="2093119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910" spc="169">
                <a:solidFill>
                  <a:srgbClr val="2C3A4A"/>
                </a:solidFill>
                <a:latin typeface="Segoe UI"/>
                <a:ea typeface="Segoe UI"/>
                <a:cs typeface="Segoe UI"/>
              </a:rPr>
              <a:t>角的概念与度量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2EB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18203-19"/>
          <p:cNvPicPr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08809-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2EBE0">
                  <a:alpha val="10000"/>
                </a:srgbClr>
              </a:gs>
              <a:gs pos="100000">
                <a:srgbClr val="1E1C16">
                  <a:alpha val="50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08810-3"/>
          <p:cNvSpPr/>
          <p:nvPr/>
        </p:nvSpPr>
        <p:spPr>
          <a:xfrm>
            <a:off x="0" y="3000375"/>
            <a:ext cx="4643438" cy="2143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463728">
                  <a:alpha val="20000"/>
                </a:srgbClr>
              </a:gs>
              <a:gs pos="70000">
                <a:srgbClr val="463728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408811-4"/>
          <p:cNvSpPr/>
          <p:nvPr/>
        </p:nvSpPr>
        <p:spPr>
          <a:xfrm>
            <a:off x="5572125" y="0"/>
            <a:ext cx="3571875" cy="2500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5A4632">
                  <a:alpha val="18000"/>
                </a:srgbClr>
              </a:gs>
              <a:gs pos="65000">
                <a:srgbClr val="5A463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08814-5"/>
          <p:cNvSpPr/>
          <p:nvPr/>
        </p:nvSpPr>
        <p:spPr>
          <a:xfrm>
            <a:off x="500063" y="642938"/>
            <a:ext cx="642938" cy="642938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8B6A4C">
                <a:alpha val="1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el-1785511408815-6"/>
          <p:cNvSpPr/>
          <p:nvPr/>
        </p:nvSpPr>
        <p:spPr>
          <a:xfrm rot="1199999">
            <a:off x="8143875" y="4000500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8B6A4C">
                <a:alpha val="1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el-1785511408697-1"/>
          <p:cNvSpPr/>
          <p:nvPr/>
        </p:nvSpPr>
        <p:spPr>
          <a:xfrm rot="-480000">
            <a:off x="1571625" y="3700463"/>
            <a:ext cx="514350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0000" y="0"/>
                </a:lnTo>
                <a:lnTo>
                  <a:pt x="100000" y="100000"/>
                </a:lnTo>
                <a:close/>
              </a:path>
            </a:pathLst>
          </a:custGeom>
          <a:solidFill>
            <a:srgbClr val="8B6A4C">
              <a:alpha val="324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09869-26"/>
          <p:cNvSpPr/>
          <p:nvPr/>
        </p:nvSpPr>
        <p:spPr>
          <a:xfrm>
            <a:off x="1357313" y="2132112"/>
            <a:ext cx="3071813" cy="1326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93" y="0"/>
                </a:moveTo>
                <a:lnTo>
                  <a:pt x="98607" y="0"/>
                </a:lnTo>
                <a:lnTo>
                  <a:pt x="98743" y="14"/>
                </a:lnTo>
                <a:lnTo>
                  <a:pt x="98879" y="65"/>
                </a:lnTo>
                <a:lnTo>
                  <a:pt x="99012" y="137"/>
                </a:lnTo>
                <a:lnTo>
                  <a:pt x="99139" y="245"/>
                </a:lnTo>
                <a:lnTo>
                  <a:pt x="99263" y="381"/>
                </a:lnTo>
                <a:lnTo>
                  <a:pt x="99381" y="547"/>
                </a:lnTo>
                <a:lnTo>
                  <a:pt x="99489" y="734"/>
                </a:lnTo>
                <a:lnTo>
                  <a:pt x="99591" y="950"/>
                </a:lnTo>
                <a:lnTo>
                  <a:pt x="99684" y="1187"/>
                </a:lnTo>
                <a:lnTo>
                  <a:pt x="99765" y="1439"/>
                </a:lnTo>
                <a:lnTo>
                  <a:pt x="99836" y="1712"/>
                </a:lnTo>
                <a:lnTo>
                  <a:pt x="99895" y="2000"/>
                </a:lnTo>
                <a:lnTo>
                  <a:pt x="99941" y="2295"/>
                </a:lnTo>
                <a:lnTo>
                  <a:pt x="99972" y="2604"/>
                </a:lnTo>
                <a:lnTo>
                  <a:pt x="99994" y="2921"/>
                </a:lnTo>
                <a:lnTo>
                  <a:pt x="100000" y="3237"/>
                </a:lnTo>
                <a:lnTo>
                  <a:pt x="100000" y="96763"/>
                </a:lnTo>
                <a:lnTo>
                  <a:pt x="99994" y="97079"/>
                </a:lnTo>
                <a:lnTo>
                  <a:pt x="99972" y="97396"/>
                </a:lnTo>
                <a:lnTo>
                  <a:pt x="99941" y="97705"/>
                </a:lnTo>
                <a:lnTo>
                  <a:pt x="99895" y="98000"/>
                </a:lnTo>
                <a:lnTo>
                  <a:pt x="99836" y="98288"/>
                </a:lnTo>
                <a:lnTo>
                  <a:pt x="99765" y="98561"/>
                </a:lnTo>
                <a:lnTo>
                  <a:pt x="99684" y="98813"/>
                </a:lnTo>
                <a:lnTo>
                  <a:pt x="99591" y="99050"/>
                </a:lnTo>
                <a:lnTo>
                  <a:pt x="99489" y="99266"/>
                </a:lnTo>
                <a:lnTo>
                  <a:pt x="99381" y="99453"/>
                </a:lnTo>
                <a:lnTo>
                  <a:pt x="99263" y="99619"/>
                </a:lnTo>
                <a:lnTo>
                  <a:pt x="99139" y="99755"/>
                </a:lnTo>
                <a:lnTo>
                  <a:pt x="99012" y="99863"/>
                </a:lnTo>
                <a:lnTo>
                  <a:pt x="98879" y="99935"/>
                </a:lnTo>
                <a:lnTo>
                  <a:pt x="98743" y="99986"/>
                </a:lnTo>
                <a:lnTo>
                  <a:pt x="98607" y="100000"/>
                </a:lnTo>
                <a:lnTo>
                  <a:pt x="1393" y="100000"/>
                </a:lnTo>
                <a:lnTo>
                  <a:pt x="1257" y="99986"/>
                </a:lnTo>
                <a:lnTo>
                  <a:pt x="1121" y="99935"/>
                </a:lnTo>
                <a:lnTo>
                  <a:pt x="988" y="99863"/>
                </a:lnTo>
                <a:lnTo>
                  <a:pt x="861" y="99755"/>
                </a:lnTo>
                <a:lnTo>
                  <a:pt x="737" y="99619"/>
                </a:lnTo>
                <a:lnTo>
                  <a:pt x="619" y="99453"/>
                </a:lnTo>
                <a:lnTo>
                  <a:pt x="511" y="99266"/>
                </a:lnTo>
                <a:lnTo>
                  <a:pt x="409" y="99050"/>
                </a:lnTo>
                <a:lnTo>
                  <a:pt x="316" y="98813"/>
                </a:lnTo>
                <a:lnTo>
                  <a:pt x="235" y="98561"/>
                </a:lnTo>
                <a:lnTo>
                  <a:pt x="164" y="98288"/>
                </a:lnTo>
                <a:lnTo>
                  <a:pt x="105" y="98000"/>
                </a:lnTo>
                <a:lnTo>
                  <a:pt x="59" y="97705"/>
                </a:lnTo>
                <a:lnTo>
                  <a:pt x="28" y="97396"/>
                </a:lnTo>
                <a:lnTo>
                  <a:pt x="6" y="97079"/>
                </a:lnTo>
                <a:lnTo>
                  <a:pt x="0" y="96763"/>
                </a:lnTo>
                <a:lnTo>
                  <a:pt x="0" y="3237"/>
                </a:lnTo>
                <a:lnTo>
                  <a:pt x="6" y="2921"/>
                </a:lnTo>
                <a:lnTo>
                  <a:pt x="28" y="2604"/>
                </a:lnTo>
                <a:lnTo>
                  <a:pt x="59" y="2295"/>
                </a:lnTo>
                <a:lnTo>
                  <a:pt x="105" y="2000"/>
                </a:lnTo>
                <a:lnTo>
                  <a:pt x="164" y="1712"/>
                </a:lnTo>
                <a:lnTo>
                  <a:pt x="235" y="1439"/>
                </a:lnTo>
                <a:lnTo>
                  <a:pt x="316" y="1187"/>
                </a:lnTo>
                <a:lnTo>
                  <a:pt x="409" y="950"/>
                </a:lnTo>
                <a:lnTo>
                  <a:pt x="511" y="734"/>
                </a:lnTo>
                <a:lnTo>
                  <a:pt x="619" y="547"/>
                </a:lnTo>
                <a:lnTo>
                  <a:pt x="737" y="381"/>
                </a:lnTo>
                <a:lnTo>
                  <a:pt x="861" y="245"/>
                </a:lnTo>
                <a:lnTo>
                  <a:pt x="988" y="137"/>
                </a:lnTo>
                <a:lnTo>
                  <a:pt x="1121" y="65"/>
                </a:lnTo>
                <a:lnTo>
                  <a:pt x="1257" y="14"/>
                </a:lnTo>
                <a:lnTo>
                  <a:pt x="1393" y="0"/>
                </a:lnTo>
                <a:close/>
              </a:path>
            </a:pathLst>
          </a:custGeom>
          <a:solidFill>
            <a:srgbClr val="ECE2D2">
              <a:alpha val="45000"/>
            </a:srgbClr>
          </a:solidFill>
          <a:ln>
            <a:noFill/>
          </a:ln>
          <a:effectLst>
            <a:outerShdw blurRad="85725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el-1785511409875-28"/>
          <p:cNvSpPr/>
          <p:nvPr/>
        </p:nvSpPr>
        <p:spPr>
          <a:xfrm>
            <a:off x="1357313" y="2132112"/>
            <a:ext cx="42863" cy="1326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6"/>
                </a:lnTo>
                <a:lnTo>
                  <a:pt x="80491" y="62"/>
                </a:lnTo>
                <a:lnTo>
                  <a:pt x="70972" y="139"/>
                </a:lnTo>
                <a:lnTo>
                  <a:pt x="61732" y="246"/>
                </a:lnTo>
                <a:lnTo>
                  <a:pt x="52860" y="382"/>
                </a:lnTo>
                <a:lnTo>
                  <a:pt x="44443" y="545"/>
                </a:lnTo>
                <a:lnTo>
                  <a:pt x="36561" y="733"/>
                </a:lnTo>
                <a:lnTo>
                  <a:pt x="29289" y="946"/>
                </a:lnTo>
                <a:lnTo>
                  <a:pt x="22699" y="1181"/>
                </a:lnTo>
                <a:lnTo>
                  <a:pt x="16853" y="1436"/>
                </a:lnTo>
                <a:lnTo>
                  <a:pt x="11808" y="1708"/>
                </a:lnTo>
                <a:lnTo>
                  <a:pt x="7612" y="1995"/>
                </a:lnTo>
                <a:lnTo>
                  <a:pt x="4306" y="2293"/>
                </a:lnTo>
                <a:lnTo>
                  <a:pt x="1921" y="2601"/>
                </a:lnTo>
                <a:lnTo>
                  <a:pt x="482" y="2915"/>
                </a:lnTo>
                <a:lnTo>
                  <a:pt x="0" y="3231"/>
                </a:lnTo>
                <a:lnTo>
                  <a:pt x="0" y="96769"/>
                </a:lnTo>
                <a:lnTo>
                  <a:pt x="482" y="97085"/>
                </a:lnTo>
                <a:lnTo>
                  <a:pt x="1921" y="97399"/>
                </a:lnTo>
                <a:lnTo>
                  <a:pt x="4306" y="97707"/>
                </a:lnTo>
                <a:lnTo>
                  <a:pt x="7612" y="98005"/>
                </a:lnTo>
                <a:lnTo>
                  <a:pt x="11808" y="98292"/>
                </a:lnTo>
                <a:lnTo>
                  <a:pt x="16853" y="98564"/>
                </a:lnTo>
                <a:lnTo>
                  <a:pt x="22699" y="98819"/>
                </a:lnTo>
                <a:lnTo>
                  <a:pt x="29289" y="99054"/>
                </a:lnTo>
                <a:lnTo>
                  <a:pt x="36561" y="99267"/>
                </a:lnTo>
                <a:lnTo>
                  <a:pt x="44443" y="99455"/>
                </a:lnTo>
                <a:lnTo>
                  <a:pt x="52860" y="99618"/>
                </a:lnTo>
                <a:lnTo>
                  <a:pt x="61732" y="99754"/>
                </a:lnTo>
                <a:lnTo>
                  <a:pt x="70972" y="99861"/>
                </a:lnTo>
                <a:lnTo>
                  <a:pt x="80491" y="99938"/>
                </a:lnTo>
                <a:lnTo>
                  <a:pt x="90198" y="9998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6733" y="99984"/>
                </a:lnTo>
                <a:lnTo>
                  <a:pt x="93497" y="99938"/>
                </a:lnTo>
                <a:lnTo>
                  <a:pt x="90324" y="99861"/>
                </a:lnTo>
                <a:lnTo>
                  <a:pt x="87244" y="99754"/>
                </a:lnTo>
                <a:lnTo>
                  <a:pt x="84287" y="99618"/>
                </a:lnTo>
                <a:lnTo>
                  <a:pt x="81481" y="99455"/>
                </a:lnTo>
                <a:lnTo>
                  <a:pt x="78854" y="99267"/>
                </a:lnTo>
                <a:lnTo>
                  <a:pt x="76430" y="99054"/>
                </a:lnTo>
                <a:lnTo>
                  <a:pt x="74233" y="98819"/>
                </a:lnTo>
                <a:lnTo>
                  <a:pt x="72284" y="98564"/>
                </a:lnTo>
                <a:lnTo>
                  <a:pt x="70603" y="98292"/>
                </a:lnTo>
                <a:lnTo>
                  <a:pt x="69204" y="98005"/>
                </a:lnTo>
                <a:lnTo>
                  <a:pt x="68102" y="97707"/>
                </a:lnTo>
                <a:lnTo>
                  <a:pt x="67307" y="97399"/>
                </a:lnTo>
                <a:lnTo>
                  <a:pt x="66827" y="97085"/>
                </a:lnTo>
                <a:lnTo>
                  <a:pt x="66667" y="96769"/>
                </a:lnTo>
                <a:lnTo>
                  <a:pt x="66667" y="3231"/>
                </a:lnTo>
                <a:lnTo>
                  <a:pt x="66827" y="2915"/>
                </a:lnTo>
                <a:lnTo>
                  <a:pt x="67307" y="2601"/>
                </a:lnTo>
                <a:lnTo>
                  <a:pt x="68102" y="2293"/>
                </a:lnTo>
                <a:lnTo>
                  <a:pt x="69204" y="1995"/>
                </a:lnTo>
                <a:lnTo>
                  <a:pt x="70603" y="1708"/>
                </a:lnTo>
                <a:lnTo>
                  <a:pt x="72284" y="1436"/>
                </a:lnTo>
                <a:lnTo>
                  <a:pt x="74233" y="1181"/>
                </a:lnTo>
                <a:lnTo>
                  <a:pt x="76430" y="946"/>
                </a:lnTo>
                <a:lnTo>
                  <a:pt x="78854" y="733"/>
                </a:lnTo>
                <a:lnTo>
                  <a:pt x="81481" y="545"/>
                </a:lnTo>
                <a:lnTo>
                  <a:pt x="84287" y="382"/>
                </a:lnTo>
                <a:lnTo>
                  <a:pt x="87244" y="246"/>
                </a:lnTo>
                <a:lnTo>
                  <a:pt x="90324" y="139"/>
                </a:lnTo>
                <a:lnTo>
                  <a:pt x="93497" y="62"/>
                </a:lnTo>
                <a:lnTo>
                  <a:pt x="96733" y="1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19585-21"/>
          <p:cNvSpPr/>
          <p:nvPr/>
        </p:nvSpPr>
        <p:spPr>
          <a:xfrm>
            <a:off x="1548408" y="2311147"/>
            <a:ext cx="160734" cy="12294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059" y="99154"/>
                </a:moveTo>
                <a:lnTo>
                  <a:pt x="43059" y="99154"/>
                </a:lnTo>
                <a:cubicBezTo>
                  <a:pt x="44000" y="99462"/>
                  <a:pt x="44863" y="99231"/>
                  <a:pt x="45647" y="98462"/>
                </a:cubicBezTo>
                <a:lnTo>
                  <a:pt x="45647" y="98462"/>
                </a:lnTo>
                <a:lnTo>
                  <a:pt x="45647" y="98462"/>
                </a:lnTo>
                <a:cubicBezTo>
                  <a:pt x="46471" y="97897"/>
                  <a:pt x="46882" y="96923"/>
                  <a:pt x="46882" y="95538"/>
                </a:cubicBezTo>
                <a:lnTo>
                  <a:pt x="46882" y="95538"/>
                </a:lnTo>
                <a:lnTo>
                  <a:pt x="46882" y="10615"/>
                </a:lnTo>
                <a:cubicBezTo>
                  <a:pt x="46882" y="9538"/>
                  <a:pt x="46588" y="8692"/>
                  <a:pt x="46000" y="8077"/>
                </a:cubicBezTo>
                <a:lnTo>
                  <a:pt x="46000" y="8077"/>
                </a:lnTo>
                <a:cubicBezTo>
                  <a:pt x="44275" y="6128"/>
                  <a:pt x="41588" y="4333"/>
                  <a:pt x="37941" y="2692"/>
                </a:cubicBezTo>
                <a:lnTo>
                  <a:pt x="37941" y="2692"/>
                </a:lnTo>
                <a:cubicBezTo>
                  <a:pt x="34255" y="1051"/>
                  <a:pt x="29882" y="154"/>
                  <a:pt x="24824" y="0"/>
                </a:cubicBezTo>
                <a:lnTo>
                  <a:pt x="24824" y="0"/>
                </a:lnTo>
                <a:cubicBezTo>
                  <a:pt x="20471" y="0"/>
                  <a:pt x="16392" y="590"/>
                  <a:pt x="12588" y="1769"/>
                </a:cubicBezTo>
                <a:lnTo>
                  <a:pt x="12588" y="1769"/>
                </a:lnTo>
                <a:cubicBezTo>
                  <a:pt x="8784" y="3000"/>
                  <a:pt x="5627" y="4205"/>
                  <a:pt x="3118" y="5385"/>
                </a:cubicBezTo>
                <a:lnTo>
                  <a:pt x="3118" y="5385"/>
                </a:lnTo>
                <a:cubicBezTo>
                  <a:pt x="1157" y="6615"/>
                  <a:pt x="118" y="8718"/>
                  <a:pt x="0" y="11692"/>
                </a:cubicBezTo>
                <a:lnTo>
                  <a:pt x="0" y="11692"/>
                </a:lnTo>
                <a:lnTo>
                  <a:pt x="0" y="95077"/>
                </a:lnTo>
                <a:cubicBezTo>
                  <a:pt x="0" y="96462"/>
                  <a:pt x="451" y="97513"/>
                  <a:pt x="1353" y="98231"/>
                </a:cubicBezTo>
                <a:lnTo>
                  <a:pt x="1353" y="98231"/>
                </a:lnTo>
                <a:cubicBezTo>
                  <a:pt x="2176" y="99000"/>
                  <a:pt x="3098" y="99231"/>
                  <a:pt x="4118" y="98923"/>
                </a:cubicBezTo>
                <a:lnTo>
                  <a:pt x="4118" y="98923"/>
                </a:lnTo>
                <a:cubicBezTo>
                  <a:pt x="7020" y="97590"/>
                  <a:pt x="10294" y="96385"/>
                  <a:pt x="13941" y="95308"/>
                </a:cubicBezTo>
                <a:lnTo>
                  <a:pt x="13941" y="95308"/>
                </a:lnTo>
                <a:cubicBezTo>
                  <a:pt x="17745" y="94282"/>
                  <a:pt x="21373" y="93769"/>
                  <a:pt x="24824" y="93769"/>
                </a:cubicBezTo>
                <a:lnTo>
                  <a:pt x="24824" y="93769"/>
                </a:lnTo>
                <a:cubicBezTo>
                  <a:pt x="27804" y="93923"/>
                  <a:pt x="31020" y="94513"/>
                  <a:pt x="34471" y="95538"/>
                </a:cubicBezTo>
                <a:lnTo>
                  <a:pt x="34471" y="95538"/>
                </a:lnTo>
                <a:cubicBezTo>
                  <a:pt x="37804" y="96769"/>
                  <a:pt x="40667" y="97974"/>
                  <a:pt x="43059" y="99154"/>
                </a:cubicBezTo>
                <a:lnTo>
                  <a:pt x="43059" y="99154"/>
                </a:lnTo>
                <a:moveTo>
                  <a:pt x="56176" y="99154"/>
                </a:moveTo>
                <a:lnTo>
                  <a:pt x="56176" y="99154"/>
                </a:lnTo>
                <a:cubicBezTo>
                  <a:pt x="58608" y="97974"/>
                  <a:pt x="61490" y="96769"/>
                  <a:pt x="64824" y="95538"/>
                </a:cubicBezTo>
                <a:lnTo>
                  <a:pt x="64824" y="95538"/>
                </a:lnTo>
                <a:lnTo>
                  <a:pt x="64824" y="95538"/>
                </a:lnTo>
                <a:cubicBezTo>
                  <a:pt x="68235" y="94513"/>
                  <a:pt x="71451" y="93923"/>
                  <a:pt x="74471" y="93769"/>
                </a:cubicBezTo>
                <a:lnTo>
                  <a:pt x="74471" y="93769"/>
                </a:lnTo>
                <a:cubicBezTo>
                  <a:pt x="77922" y="93769"/>
                  <a:pt x="81529" y="94282"/>
                  <a:pt x="85294" y="95308"/>
                </a:cubicBezTo>
                <a:lnTo>
                  <a:pt x="85294" y="95308"/>
                </a:lnTo>
                <a:cubicBezTo>
                  <a:pt x="88980" y="96385"/>
                  <a:pt x="92255" y="97590"/>
                  <a:pt x="95118" y="98923"/>
                </a:cubicBezTo>
                <a:lnTo>
                  <a:pt x="95118" y="98923"/>
                </a:lnTo>
                <a:cubicBezTo>
                  <a:pt x="96176" y="99231"/>
                  <a:pt x="97098" y="99000"/>
                  <a:pt x="97882" y="98231"/>
                </a:cubicBezTo>
                <a:lnTo>
                  <a:pt x="97882" y="98231"/>
                </a:lnTo>
                <a:cubicBezTo>
                  <a:pt x="98824" y="97513"/>
                  <a:pt x="99294" y="96462"/>
                  <a:pt x="99294" y="95077"/>
                </a:cubicBezTo>
                <a:lnTo>
                  <a:pt x="99294" y="95077"/>
                </a:lnTo>
                <a:lnTo>
                  <a:pt x="99294" y="11692"/>
                </a:lnTo>
                <a:cubicBezTo>
                  <a:pt x="99176" y="8718"/>
                  <a:pt x="98137" y="6615"/>
                  <a:pt x="96176" y="5385"/>
                </a:cubicBezTo>
                <a:lnTo>
                  <a:pt x="96176" y="5385"/>
                </a:lnTo>
                <a:cubicBezTo>
                  <a:pt x="93627" y="4205"/>
                  <a:pt x="90471" y="3000"/>
                  <a:pt x="86706" y="1769"/>
                </a:cubicBezTo>
                <a:lnTo>
                  <a:pt x="86706" y="1769"/>
                </a:lnTo>
                <a:cubicBezTo>
                  <a:pt x="82902" y="590"/>
                  <a:pt x="78824" y="0"/>
                  <a:pt x="74471" y="0"/>
                </a:cubicBezTo>
                <a:lnTo>
                  <a:pt x="74471" y="0"/>
                </a:lnTo>
                <a:cubicBezTo>
                  <a:pt x="69412" y="154"/>
                  <a:pt x="65039" y="1051"/>
                  <a:pt x="61353" y="2692"/>
                </a:cubicBezTo>
                <a:lnTo>
                  <a:pt x="61353" y="2692"/>
                </a:lnTo>
                <a:cubicBezTo>
                  <a:pt x="57667" y="4333"/>
                  <a:pt x="54961" y="6128"/>
                  <a:pt x="53235" y="8077"/>
                </a:cubicBezTo>
                <a:lnTo>
                  <a:pt x="53235" y="8077"/>
                </a:lnTo>
                <a:cubicBezTo>
                  <a:pt x="52686" y="8692"/>
                  <a:pt x="52412" y="9538"/>
                  <a:pt x="52412" y="10615"/>
                </a:cubicBezTo>
                <a:lnTo>
                  <a:pt x="52412" y="10615"/>
                </a:lnTo>
                <a:lnTo>
                  <a:pt x="52412" y="95538"/>
                </a:lnTo>
                <a:cubicBezTo>
                  <a:pt x="52412" y="96923"/>
                  <a:pt x="52804" y="97897"/>
                  <a:pt x="53588" y="98462"/>
                </a:cubicBezTo>
                <a:lnTo>
                  <a:pt x="53588" y="98462"/>
                </a:lnTo>
                <a:cubicBezTo>
                  <a:pt x="54412" y="99231"/>
                  <a:pt x="55275" y="99462"/>
                  <a:pt x="56176" y="99154"/>
                </a:cubicBezTo>
                <a:lnTo>
                  <a:pt x="56176" y="99154"/>
                </a:lnTo>
              </a:path>
            </a:pathLst>
          </a:custGeom>
          <a:solidFill>
            <a:srgbClr val="B5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409874-27"/>
          <p:cNvSpPr/>
          <p:nvPr/>
        </p:nvSpPr>
        <p:spPr>
          <a:xfrm>
            <a:off x="4714875" y="2132112"/>
            <a:ext cx="3071813" cy="1326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93" y="0"/>
                </a:moveTo>
                <a:lnTo>
                  <a:pt x="98607" y="0"/>
                </a:lnTo>
                <a:lnTo>
                  <a:pt x="98743" y="14"/>
                </a:lnTo>
                <a:lnTo>
                  <a:pt x="98879" y="65"/>
                </a:lnTo>
                <a:lnTo>
                  <a:pt x="99012" y="137"/>
                </a:lnTo>
                <a:lnTo>
                  <a:pt x="99139" y="245"/>
                </a:lnTo>
                <a:lnTo>
                  <a:pt x="99263" y="381"/>
                </a:lnTo>
                <a:lnTo>
                  <a:pt x="99381" y="547"/>
                </a:lnTo>
                <a:lnTo>
                  <a:pt x="99489" y="734"/>
                </a:lnTo>
                <a:lnTo>
                  <a:pt x="99591" y="950"/>
                </a:lnTo>
                <a:lnTo>
                  <a:pt x="99684" y="1187"/>
                </a:lnTo>
                <a:lnTo>
                  <a:pt x="99765" y="1439"/>
                </a:lnTo>
                <a:lnTo>
                  <a:pt x="99836" y="1712"/>
                </a:lnTo>
                <a:lnTo>
                  <a:pt x="99895" y="2000"/>
                </a:lnTo>
                <a:lnTo>
                  <a:pt x="99941" y="2295"/>
                </a:lnTo>
                <a:lnTo>
                  <a:pt x="99972" y="2604"/>
                </a:lnTo>
                <a:lnTo>
                  <a:pt x="99994" y="2921"/>
                </a:lnTo>
                <a:lnTo>
                  <a:pt x="100000" y="3237"/>
                </a:lnTo>
                <a:lnTo>
                  <a:pt x="100000" y="96763"/>
                </a:lnTo>
                <a:lnTo>
                  <a:pt x="99994" y="97079"/>
                </a:lnTo>
                <a:lnTo>
                  <a:pt x="99972" y="97396"/>
                </a:lnTo>
                <a:lnTo>
                  <a:pt x="99941" y="97705"/>
                </a:lnTo>
                <a:lnTo>
                  <a:pt x="99895" y="98000"/>
                </a:lnTo>
                <a:lnTo>
                  <a:pt x="99836" y="98288"/>
                </a:lnTo>
                <a:lnTo>
                  <a:pt x="99765" y="98561"/>
                </a:lnTo>
                <a:lnTo>
                  <a:pt x="99684" y="98813"/>
                </a:lnTo>
                <a:lnTo>
                  <a:pt x="99591" y="99050"/>
                </a:lnTo>
                <a:lnTo>
                  <a:pt x="99489" y="99266"/>
                </a:lnTo>
                <a:lnTo>
                  <a:pt x="99381" y="99453"/>
                </a:lnTo>
                <a:lnTo>
                  <a:pt x="99263" y="99619"/>
                </a:lnTo>
                <a:lnTo>
                  <a:pt x="99139" y="99755"/>
                </a:lnTo>
                <a:lnTo>
                  <a:pt x="99012" y="99863"/>
                </a:lnTo>
                <a:lnTo>
                  <a:pt x="98879" y="99935"/>
                </a:lnTo>
                <a:lnTo>
                  <a:pt x="98743" y="99986"/>
                </a:lnTo>
                <a:lnTo>
                  <a:pt x="98607" y="100000"/>
                </a:lnTo>
                <a:lnTo>
                  <a:pt x="1393" y="100000"/>
                </a:lnTo>
                <a:lnTo>
                  <a:pt x="1257" y="99986"/>
                </a:lnTo>
                <a:lnTo>
                  <a:pt x="1121" y="99935"/>
                </a:lnTo>
                <a:lnTo>
                  <a:pt x="988" y="99863"/>
                </a:lnTo>
                <a:lnTo>
                  <a:pt x="861" y="99755"/>
                </a:lnTo>
                <a:lnTo>
                  <a:pt x="737" y="99619"/>
                </a:lnTo>
                <a:lnTo>
                  <a:pt x="619" y="99453"/>
                </a:lnTo>
                <a:lnTo>
                  <a:pt x="511" y="99266"/>
                </a:lnTo>
                <a:lnTo>
                  <a:pt x="409" y="99050"/>
                </a:lnTo>
                <a:lnTo>
                  <a:pt x="316" y="98813"/>
                </a:lnTo>
                <a:lnTo>
                  <a:pt x="235" y="98561"/>
                </a:lnTo>
                <a:lnTo>
                  <a:pt x="164" y="98288"/>
                </a:lnTo>
                <a:lnTo>
                  <a:pt x="105" y="98000"/>
                </a:lnTo>
                <a:lnTo>
                  <a:pt x="59" y="97705"/>
                </a:lnTo>
                <a:lnTo>
                  <a:pt x="28" y="97396"/>
                </a:lnTo>
                <a:lnTo>
                  <a:pt x="6" y="97079"/>
                </a:lnTo>
                <a:lnTo>
                  <a:pt x="0" y="96763"/>
                </a:lnTo>
                <a:lnTo>
                  <a:pt x="0" y="3237"/>
                </a:lnTo>
                <a:lnTo>
                  <a:pt x="6" y="2921"/>
                </a:lnTo>
                <a:lnTo>
                  <a:pt x="28" y="2604"/>
                </a:lnTo>
                <a:lnTo>
                  <a:pt x="59" y="2295"/>
                </a:lnTo>
                <a:lnTo>
                  <a:pt x="105" y="2000"/>
                </a:lnTo>
                <a:lnTo>
                  <a:pt x="164" y="1712"/>
                </a:lnTo>
                <a:lnTo>
                  <a:pt x="235" y="1439"/>
                </a:lnTo>
                <a:lnTo>
                  <a:pt x="316" y="1187"/>
                </a:lnTo>
                <a:lnTo>
                  <a:pt x="409" y="950"/>
                </a:lnTo>
                <a:lnTo>
                  <a:pt x="511" y="734"/>
                </a:lnTo>
                <a:lnTo>
                  <a:pt x="619" y="547"/>
                </a:lnTo>
                <a:lnTo>
                  <a:pt x="737" y="381"/>
                </a:lnTo>
                <a:lnTo>
                  <a:pt x="861" y="245"/>
                </a:lnTo>
                <a:lnTo>
                  <a:pt x="988" y="137"/>
                </a:lnTo>
                <a:lnTo>
                  <a:pt x="1121" y="65"/>
                </a:lnTo>
                <a:lnTo>
                  <a:pt x="1257" y="14"/>
                </a:lnTo>
                <a:lnTo>
                  <a:pt x="1393" y="0"/>
                </a:lnTo>
                <a:close/>
              </a:path>
            </a:pathLst>
          </a:custGeom>
          <a:solidFill>
            <a:srgbClr val="ECE2D2">
              <a:alpha val="45000"/>
            </a:srgbClr>
          </a:solidFill>
          <a:ln>
            <a:noFill/>
          </a:ln>
          <a:effectLst>
            <a:outerShdw blurRad="85725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511409875-29"/>
          <p:cNvSpPr/>
          <p:nvPr/>
        </p:nvSpPr>
        <p:spPr>
          <a:xfrm>
            <a:off x="4714875" y="2132112"/>
            <a:ext cx="42863" cy="1326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6"/>
                </a:lnTo>
                <a:lnTo>
                  <a:pt x="80491" y="62"/>
                </a:lnTo>
                <a:lnTo>
                  <a:pt x="70972" y="139"/>
                </a:lnTo>
                <a:lnTo>
                  <a:pt x="61732" y="246"/>
                </a:lnTo>
                <a:lnTo>
                  <a:pt x="52860" y="382"/>
                </a:lnTo>
                <a:lnTo>
                  <a:pt x="44443" y="545"/>
                </a:lnTo>
                <a:lnTo>
                  <a:pt x="36561" y="733"/>
                </a:lnTo>
                <a:lnTo>
                  <a:pt x="29289" y="946"/>
                </a:lnTo>
                <a:lnTo>
                  <a:pt x="22699" y="1181"/>
                </a:lnTo>
                <a:lnTo>
                  <a:pt x="16853" y="1436"/>
                </a:lnTo>
                <a:lnTo>
                  <a:pt x="11808" y="1708"/>
                </a:lnTo>
                <a:lnTo>
                  <a:pt x="7612" y="1995"/>
                </a:lnTo>
                <a:lnTo>
                  <a:pt x="4306" y="2293"/>
                </a:lnTo>
                <a:lnTo>
                  <a:pt x="1921" y="2601"/>
                </a:lnTo>
                <a:lnTo>
                  <a:pt x="482" y="2915"/>
                </a:lnTo>
                <a:lnTo>
                  <a:pt x="0" y="3231"/>
                </a:lnTo>
                <a:lnTo>
                  <a:pt x="0" y="96769"/>
                </a:lnTo>
                <a:lnTo>
                  <a:pt x="482" y="97085"/>
                </a:lnTo>
                <a:lnTo>
                  <a:pt x="1921" y="97399"/>
                </a:lnTo>
                <a:lnTo>
                  <a:pt x="4306" y="97707"/>
                </a:lnTo>
                <a:lnTo>
                  <a:pt x="7612" y="98005"/>
                </a:lnTo>
                <a:lnTo>
                  <a:pt x="11808" y="98292"/>
                </a:lnTo>
                <a:lnTo>
                  <a:pt x="16853" y="98564"/>
                </a:lnTo>
                <a:lnTo>
                  <a:pt x="22699" y="98819"/>
                </a:lnTo>
                <a:lnTo>
                  <a:pt x="29289" y="99054"/>
                </a:lnTo>
                <a:lnTo>
                  <a:pt x="36561" y="99267"/>
                </a:lnTo>
                <a:lnTo>
                  <a:pt x="44443" y="99455"/>
                </a:lnTo>
                <a:lnTo>
                  <a:pt x="52860" y="99618"/>
                </a:lnTo>
                <a:lnTo>
                  <a:pt x="61732" y="99754"/>
                </a:lnTo>
                <a:lnTo>
                  <a:pt x="70972" y="99861"/>
                </a:lnTo>
                <a:lnTo>
                  <a:pt x="80491" y="99938"/>
                </a:lnTo>
                <a:lnTo>
                  <a:pt x="90198" y="9998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6733" y="99984"/>
                </a:lnTo>
                <a:lnTo>
                  <a:pt x="93497" y="99938"/>
                </a:lnTo>
                <a:lnTo>
                  <a:pt x="90324" y="99861"/>
                </a:lnTo>
                <a:lnTo>
                  <a:pt x="87244" y="99754"/>
                </a:lnTo>
                <a:lnTo>
                  <a:pt x="84287" y="99618"/>
                </a:lnTo>
                <a:lnTo>
                  <a:pt x="81481" y="99455"/>
                </a:lnTo>
                <a:lnTo>
                  <a:pt x="78854" y="99267"/>
                </a:lnTo>
                <a:lnTo>
                  <a:pt x="76430" y="99054"/>
                </a:lnTo>
                <a:lnTo>
                  <a:pt x="74233" y="98819"/>
                </a:lnTo>
                <a:lnTo>
                  <a:pt x="72284" y="98564"/>
                </a:lnTo>
                <a:lnTo>
                  <a:pt x="70603" y="98292"/>
                </a:lnTo>
                <a:lnTo>
                  <a:pt x="69204" y="98005"/>
                </a:lnTo>
                <a:lnTo>
                  <a:pt x="68102" y="97707"/>
                </a:lnTo>
                <a:lnTo>
                  <a:pt x="67307" y="97399"/>
                </a:lnTo>
                <a:lnTo>
                  <a:pt x="66827" y="97085"/>
                </a:lnTo>
                <a:lnTo>
                  <a:pt x="66667" y="96769"/>
                </a:lnTo>
                <a:lnTo>
                  <a:pt x="66667" y="3231"/>
                </a:lnTo>
                <a:lnTo>
                  <a:pt x="66827" y="2915"/>
                </a:lnTo>
                <a:lnTo>
                  <a:pt x="67307" y="2601"/>
                </a:lnTo>
                <a:lnTo>
                  <a:pt x="68102" y="2293"/>
                </a:lnTo>
                <a:lnTo>
                  <a:pt x="69204" y="1995"/>
                </a:lnTo>
                <a:lnTo>
                  <a:pt x="70603" y="1708"/>
                </a:lnTo>
                <a:lnTo>
                  <a:pt x="72284" y="1436"/>
                </a:lnTo>
                <a:lnTo>
                  <a:pt x="74233" y="1181"/>
                </a:lnTo>
                <a:lnTo>
                  <a:pt x="76430" y="946"/>
                </a:lnTo>
                <a:lnTo>
                  <a:pt x="78854" y="733"/>
                </a:lnTo>
                <a:lnTo>
                  <a:pt x="81481" y="545"/>
                </a:lnTo>
                <a:lnTo>
                  <a:pt x="84287" y="382"/>
                </a:lnTo>
                <a:lnTo>
                  <a:pt x="87244" y="246"/>
                </a:lnTo>
                <a:lnTo>
                  <a:pt x="90324" y="139"/>
                </a:lnTo>
                <a:lnTo>
                  <a:pt x="93497" y="62"/>
                </a:lnTo>
                <a:lnTo>
                  <a:pt x="96733" y="1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19587-22"/>
          <p:cNvSpPr/>
          <p:nvPr/>
        </p:nvSpPr>
        <p:spPr>
          <a:xfrm>
            <a:off x="4937224" y="2301180"/>
            <a:ext cx="98227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33" y="63467"/>
                  <a:pt x="89400" y="58400"/>
                </a:cubicBezTo>
                <a:lnTo>
                  <a:pt x="89400" y="58400"/>
                </a:lnTo>
                <a:lnTo>
                  <a:pt x="89400" y="58400"/>
                </a:lnTo>
                <a:cubicBezTo>
                  <a:pt x="89400" y="58267"/>
                  <a:pt x="89400" y="58200"/>
                  <a:pt x="89400" y="58200"/>
                </a:cubicBezTo>
                <a:lnTo>
                  <a:pt x="89400" y="58200"/>
                </a:lnTo>
                <a:lnTo>
                  <a:pt x="89400" y="58200"/>
                </a:lnTo>
                <a:cubicBezTo>
                  <a:pt x="90933" y="56778"/>
                  <a:pt x="92467" y="55356"/>
                  <a:pt x="94000" y="53933"/>
                </a:cubicBezTo>
                <a:lnTo>
                  <a:pt x="94000" y="53933"/>
                </a:lnTo>
                <a:cubicBezTo>
                  <a:pt x="99867" y="48333"/>
                  <a:pt x="102900" y="41822"/>
                  <a:pt x="103100" y="34400"/>
                </a:cubicBezTo>
                <a:lnTo>
                  <a:pt x="103100" y="34400"/>
                </a:lnTo>
                <a:cubicBezTo>
                  <a:pt x="102700" y="24622"/>
                  <a:pt x="97633" y="16533"/>
                  <a:pt x="87900" y="10133"/>
                </a:cubicBezTo>
                <a:lnTo>
                  <a:pt x="87900" y="10133"/>
                </a:lnTo>
                <a:cubicBezTo>
                  <a:pt x="78300" y="3644"/>
                  <a:pt x="66200" y="267"/>
                  <a:pt x="51600" y="0"/>
                </a:cubicBezTo>
                <a:lnTo>
                  <a:pt x="51600" y="0"/>
                </a:lnTo>
                <a:cubicBezTo>
                  <a:pt x="36933" y="267"/>
                  <a:pt x="24800" y="3644"/>
                  <a:pt x="15200" y="10133"/>
                </a:cubicBezTo>
                <a:lnTo>
                  <a:pt x="15200" y="10133"/>
                </a:lnTo>
                <a:cubicBezTo>
                  <a:pt x="5467" y="16533"/>
                  <a:pt x="400" y="24622"/>
                  <a:pt x="0" y="34400"/>
                </a:cubicBezTo>
                <a:lnTo>
                  <a:pt x="0" y="34400"/>
                </a:lnTo>
                <a:cubicBezTo>
                  <a:pt x="200" y="41822"/>
                  <a:pt x="3233" y="48333"/>
                  <a:pt x="9100" y="53933"/>
                </a:cubicBezTo>
                <a:lnTo>
                  <a:pt x="9100" y="53933"/>
                </a:lnTo>
                <a:cubicBezTo>
                  <a:pt x="10633" y="55356"/>
                  <a:pt x="12200" y="56711"/>
                  <a:pt x="13800" y="58000"/>
                </a:cubicBezTo>
                <a:lnTo>
                  <a:pt x="13800" y="58000"/>
                </a:lnTo>
                <a:cubicBezTo>
                  <a:pt x="13800" y="58133"/>
                  <a:pt x="13800" y="58200"/>
                  <a:pt x="13800" y="58200"/>
                </a:cubicBezTo>
                <a:lnTo>
                  <a:pt x="13800" y="58200"/>
                </a:lnTo>
                <a:lnTo>
                  <a:pt x="13800" y="58200"/>
                </a:lnTo>
                <a:cubicBezTo>
                  <a:pt x="20000" y="63267"/>
                  <a:pt x="24767" y="68867"/>
                  <a:pt x="28100" y="75000"/>
                </a:cubicBezTo>
                <a:lnTo>
                  <a:pt x="28100" y="75000"/>
                </a:lnTo>
                <a:lnTo>
                  <a:pt x="75000" y="75000"/>
                </a:lnTo>
                <a:moveTo>
                  <a:pt x="51600" y="100000"/>
                </a:moveTo>
                <a:lnTo>
                  <a:pt x="51600" y="100000"/>
                </a:lnTo>
                <a:cubicBezTo>
                  <a:pt x="58200" y="99867"/>
                  <a:pt x="63767" y="98378"/>
                  <a:pt x="68300" y="95533"/>
                </a:cubicBezTo>
                <a:lnTo>
                  <a:pt x="68300" y="95533"/>
                </a:lnTo>
                <a:lnTo>
                  <a:pt x="68300" y="95533"/>
                </a:lnTo>
                <a:cubicBezTo>
                  <a:pt x="72567" y="92511"/>
                  <a:pt x="74800" y="88800"/>
                  <a:pt x="75000" y="84400"/>
                </a:cubicBezTo>
                <a:lnTo>
                  <a:pt x="75000" y="84400"/>
                </a:lnTo>
                <a:lnTo>
                  <a:pt x="75000" y="81267"/>
                </a:lnTo>
                <a:lnTo>
                  <a:pt x="28100" y="81267"/>
                </a:lnTo>
                <a:lnTo>
                  <a:pt x="28100" y="84400"/>
                </a:lnTo>
                <a:cubicBezTo>
                  <a:pt x="28300" y="88800"/>
                  <a:pt x="30567" y="92511"/>
                  <a:pt x="34900" y="95533"/>
                </a:cubicBezTo>
                <a:lnTo>
                  <a:pt x="34900" y="95533"/>
                </a:lnTo>
                <a:cubicBezTo>
                  <a:pt x="39367" y="98378"/>
                  <a:pt x="44933" y="99867"/>
                  <a:pt x="51600" y="100000"/>
                </a:cubicBezTo>
                <a:lnTo>
                  <a:pt x="51600" y="100000"/>
                </a:lnTo>
                <a:moveTo>
                  <a:pt x="28100" y="34400"/>
                </a:moveTo>
                <a:lnTo>
                  <a:pt x="28100" y="34400"/>
                </a:lnTo>
                <a:cubicBezTo>
                  <a:pt x="27900" y="36356"/>
                  <a:pt x="26333" y="37400"/>
                  <a:pt x="23400" y="37533"/>
                </a:cubicBezTo>
                <a:lnTo>
                  <a:pt x="23400" y="37533"/>
                </a:lnTo>
                <a:cubicBezTo>
                  <a:pt x="20467" y="37400"/>
                  <a:pt x="18933" y="36356"/>
                  <a:pt x="18800" y="34400"/>
                </a:cubicBezTo>
                <a:lnTo>
                  <a:pt x="18800" y="34400"/>
                </a:lnTo>
                <a:cubicBezTo>
                  <a:pt x="18933" y="28133"/>
                  <a:pt x="22133" y="22978"/>
                  <a:pt x="28400" y="18933"/>
                </a:cubicBezTo>
                <a:lnTo>
                  <a:pt x="28400" y="18933"/>
                </a:lnTo>
                <a:cubicBezTo>
                  <a:pt x="34467" y="14756"/>
                  <a:pt x="42200" y="12622"/>
                  <a:pt x="51600" y="12533"/>
                </a:cubicBezTo>
                <a:lnTo>
                  <a:pt x="51600" y="12533"/>
                </a:lnTo>
                <a:cubicBezTo>
                  <a:pt x="54533" y="12622"/>
                  <a:pt x="56100" y="13644"/>
                  <a:pt x="56300" y="15600"/>
                </a:cubicBezTo>
                <a:lnTo>
                  <a:pt x="56300" y="15600"/>
                </a:lnTo>
                <a:cubicBezTo>
                  <a:pt x="56100" y="17556"/>
                  <a:pt x="54533" y="18600"/>
                  <a:pt x="51600" y="18733"/>
                </a:cubicBezTo>
                <a:lnTo>
                  <a:pt x="51600" y="18733"/>
                </a:lnTo>
                <a:cubicBezTo>
                  <a:pt x="44933" y="18867"/>
                  <a:pt x="39367" y="20378"/>
                  <a:pt x="34900" y="23267"/>
                </a:cubicBezTo>
                <a:lnTo>
                  <a:pt x="34900" y="23267"/>
                </a:lnTo>
                <a:cubicBezTo>
                  <a:pt x="30567" y="26244"/>
                  <a:pt x="28300" y="29956"/>
                  <a:pt x="28100" y="34400"/>
                </a:cubicBezTo>
                <a:lnTo>
                  <a:pt x="28100" y="34400"/>
                </a:lnTo>
              </a:path>
            </a:pathLst>
          </a:custGeom>
          <a:solidFill>
            <a:srgbClr val="B5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09845-18"/>
          <p:cNvSpPr/>
          <p:nvPr/>
        </p:nvSpPr>
        <p:spPr>
          <a:xfrm>
            <a:off x="1899345" y="3615705"/>
            <a:ext cx="5345311" cy="628650"/>
          </a:xfrm>
          <a:prstGeom prst="roundRect">
            <a:avLst>
              <a:gd name="adj" fmla="val 45455"/>
            </a:avLst>
          </a:prstGeom>
          <a:solidFill>
            <a:srgbClr val="ECE2D2">
              <a:alpha val="30000"/>
            </a:srgbClr>
          </a:solidFill>
          <a:ln w="7144" algn="in">
            <a:solidFill>
              <a:srgbClr val="8B6A4C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511418056-18"/>
          <p:cNvSpPr/>
          <p:nvPr/>
        </p:nvSpPr>
        <p:spPr>
          <a:xfrm>
            <a:off x="2742307" y="3757092"/>
            <a:ext cx="137517" cy="982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8700"/>
                </a:moveTo>
                <a:lnTo>
                  <a:pt x="0" y="38700"/>
                </a:lnTo>
                <a:cubicBezTo>
                  <a:pt x="143" y="27700"/>
                  <a:pt x="2833" y="18567"/>
                  <a:pt x="8071" y="11300"/>
                </a:cubicBezTo>
                <a:lnTo>
                  <a:pt x="8071" y="11300"/>
                </a:lnTo>
                <a:lnTo>
                  <a:pt x="8071" y="11300"/>
                </a:lnTo>
                <a:cubicBezTo>
                  <a:pt x="13262" y="3967"/>
                  <a:pt x="19786" y="200"/>
                  <a:pt x="27643" y="0"/>
                </a:cubicBezTo>
                <a:lnTo>
                  <a:pt x="27643" y="0"/>
                </a:lnTo>
                <a:lnTo>
                  <a:pt x="29500" y="0"/>
                </a:lnTo>
                <a:cubicBezTo>
                  <a:pt x="31643" y="0"/>
                  <a:pt x="33405" y="967"/>
                  <a:pt x="34786" y="2900"/>
                </a:cubicBezTo>
                <a:lnTo>
                  <a:pt x="34786" y="2900"/>
                </a:lnTo>
                <a:cubicBezTo>
                  <a:pt x="36167" y="4833"/>
                  <a:pt x="36857" y="7300"/>
                  <a:pt x="36857" y="10300"/>
                </a:cubicBezTo>
                <a:lnTo>
                  <a:pt x="36857" y="10300"/>
                </a:lnTo>
                <a:cubicBezTo>
                  <a:pt x="36857" y="13300"/>
                  <a:pt x="36167" y="15767"/>
                  <a:pt x="34786" y="17700"/>
                </a:cubicBezTo>
                <a:lnTo>
                  <a:pt x="34786" y="17700"/>
                </a:lnTo>
                <a:cubicBezTo>
                  <a:pt x="33405" y="19633"/>
                  <a:pt x="31643" y="20600"/>
                  <a:pt x="29500" y="20600"/>
                </a:cubicBezTo>
                <a:lnTo>
                  <a:pt x="29500" y="20600"/>
                </a:lnTo>
                <a:lnTo>
                  <a:pt x="27643" y="20600"/>
                </a:lnTo>
                <a:cubicBezTo>
                  <a:pt x="23929" y="20800"/>
                  <a:pt x="20857" y="22533"/>
                  <a:pt x="18429" y="25800"/>
                </a:cubicBezTo>
                <a:lnTo>
                  <a:pt x="18429" y="25800"/>
                </a:lnTo>
                <a:cubicBezTo>
                  <a:pt x="16095" y="29200"/>
                  <a:pt x="14857" y="33500"/>
                  <a:pt x="14714" y="38700"/>
                </a:cubicBezTo>
                <a:lnTo>
                  <a:pt x="14714" y="38700"/>
                </a:lnTo>
                <a:lnTo>
                  <a:pt x="14714" y="41300"/>
                </a:lnTo>
                <a:lnTo>
                  <a:pt x="29500" y="41300"/>
                </a:lnTo>
                <a:cubicBezTo>
                  <a:pt x="33643" y="41500"/>
                  <a:pt x="37095" y="43533"/>
                  <a:pt x="39857" y="47400"/>
                </a:cubicBezTo>
                <a:lnTo>
                  <a:pt x="39857" y="47400"/>
                </a:lnTo>
                <a:cubicBezTo>
                  <a:pt x="42619" y="51267"/>
                  <a:pt x="44071" y="56100"/>
                  <a:pt x="44214" y="61900"/>
                </a:cubicBezTo>
                <a:lnTo>
                  <a:pt x="44214" y="61900"/>
                </a:lnTo>
                <a:lnTo>
                  <a:pt x="44214" y="82500"/>
                </a:lnTo>
                <a:cubicBezTo>
                  <a:pt x="44071" y="88300"/>
                  <a:pt x="42619" y="93133"/>
                  <a:pt x="39857" y="97000"/>
                </a:cubicBezTo>
                <a:lnTo>
                  <a:pt x="39857" y="97000"/>
                </a:lnTo>
                <a:cubicBezTo>
                  <a:pt x="37095" y="100867"/>
                  <a:pt x="33643" y="102900"/>
                  <a:pt x="29500" y="103100"/>
                </a:cubicBezTo>
                <a:lnTo>
                  <a:pt x="29500" y="103100"/>
                </a:lnTo>
                <a:lnTo>
                  <a:pt x="14714" y="103100"/>
                </a:lnTo>
                <a:cubicBezTo>
                  <a:pt x="10571" y="102900"/>
                  <a:pt x="7119" y="100867"/>
                  <a:pt x="4357" y="97000"/>
                </a:cubicBezTo>
                <a:lnTo>
                  <a:pt x="4357" y="97000"/>
                </a:lnTo>
                <a:cubicBezTo>
                  <a:pt x="1595" y="93133"/>
                  <a:pt x="143" y="88300"/>
                  <a:pt x="0" y="82500"/>
                </a:cubicBezTo>
                <a:lnTo>
                  <a:pt x="0" y="82500"/>
                </a:lnTo>
                <a:lnTo>
                  <a:pt x="0" y="72200"/>
                </a:lnTo>
                <a:lnTo>
                  <a:pt x="0" y="61900"/>
                </a:lnTo>
                <a:lnTo>
                  <a:pt x="0" y="38700"/>
                </a:lnTo>
                <a:moveTo>
                  <a:pt x="58929" y="38700"/>
                </a:moveTo>
                <a:lnTo>
                  <a:pt x="58929" y="38700"/>
                </a:lnTo>
                <a:cubicBezTo>
                  <a:pt x="59071" y="27700"/>
                  <a:pt x="61762" y="18567"/>
                  <a:pt x="67000" y="11300"/>
                </a:cubicBezTo>
                <a:lnTo>
                  <a:pt x="67000" y="11300"/>
                </a:lnTo>
                <a:lnTo>
                  <a:pt x="67000" y="11300"/>
                </a:lnTo>
                <a:cubicBezTo>
                  <a:pt x="72190" y="3967"/>
                  <a:pt x="78714" y="200"/>
                  <a:pt x="86571" y="0"/>
                </a:cubicBezTo>
                <a:lnTo>
                  <a:pt x="86571" y="0"/>
                </a:lnTo>
                <a:lnTo>
                  <a:pt x="88429" y="0"/>
                </a:lnTo>
                <a:cubicBezTo>
                  <a:pt x="90571" y="0"/>
                  <a:pt x="92333" y="967"/>
                  <a:pt x="93714" y="2900"/>
                </a:cubicBezTo>
                <a:lnTo>
                  <a:pt x="93714" y="2900"/>
                </a:lnTo>
                <a:cubicBezTo>
                  <a:pt x="95095" y="4833"/>
                  <a:pt x="95786" y="7300"/>
                  <a:pt x="95786" y="10300"/>
                </a:cubicBezTo>
                <a:lnTo>
                  <a:pt x="95786" y="10300"/>
                </a:lnTo>
                <a:cubicBezTo>
                  <a:pt x="95786" y="13300"/>
                  <a:pt x="95095" y="15767"/>
                  <a:pt x="93714" y="17700"/>
                </a:cubicBezTo>
                <a:lnTo>
                  <a:pt x="93714" y="17700"/>
                </a:lnTo>
                <a:cubicBezTo>
                  <a:pt x="92333" y="19633"/>
                  <a:pt x="90571" y="20600"/>
                  <a:pt x="88429" y="20600"/>
                </a:cubicBezTo>
                <a:lnTo>
                  <a:pt x="88429" y="20600"/>
                </a:lnTo>
                <a:lnTo>
                  <a:pt x="86571" y="20600"/>
                </a:lnTo>
                <a:cubicBezTo>
                  <a:pt x="82857" y="20800"/>
                  <a:pt x="79786" y="22533"/>
                  <a:pt x="77357" y="25800"/>
                </a:cubicBezTo>
                <a:lnTo>
                  <a:pt x="77357" y="25800"/>
                </a:lnTo>
                <a:cubicBezTo>
                  <a:pt x="75024" y="29200"/>
                  <a:pt x="73786" y="33500"/>
                  <a:pt x="73643" y="38700"/>
                </a:cubicBezTo>
                <a:lnTo>
                  <a:pt x="73643" y="38700"/>
                </a:lnTo>
                <a:lnTo>
                  <a:pt x="73643" y="41300"/>
                </a:lnTo>
                <a:lnTo>
                  <a:pt x="88429" y="41300"/>
                </a:lnTo>
                <a:cubicBezTo>
                  <a:pt x="92571" y="41500"/>
                  <a:pt x="96024" y="43533"/>
                  <a:pt x="98786" y="47400"/>
                </a:cubicBezTo>
                <a:lnTo>
                  <a:pt x="98786" y="47400"/>
                </a:lnTo>
                <a:cubicBezTo>
                  <a:pt x="101548" y="51267"/>
                  <a:pt x="103000" y="56100"/>
                  <a:pt x="103143" y="61900"/>
                </a:cubicBezTo>
                <a:lnTo>
                  <a:pt x="103143" y="61900"/>
                </a:lnTo>
                <a:lnTo>
                  <a:pt x="103143" y="82500"/>
                </a:lnTo>
                <a:cubicBezTo>
                  <a:pt x="103000" y="88300"/>
                  <a:pt x="101548" y="93133"/>
                  <a:pt x="98786" y="97000"/>
                </a:cubicBezTo>
                <a:lnTo>
                  <a:pt x="98786" y="97000"/>
                </a:lnTo>
                <a:cubicBezTo>
                  <a:pt x="96024" y="100867"/>
                  <a:pt x="92571" y="102900"/>
                  <a:pt x="88429" y="103100"/>
                </a:cubicBezTo>
                <a:lnTo>
                  <a:pt x="88429" y="103100"/>
                </a:lnTo>
                <a:lnTo>
                  <a:pt x="73643" y="103100"/>
                </a:lnTo>
                <a:cubicBezTo>
                  <a:pt x="69500" y="102900"/>
                  <a:pt x="66048" y="100867"/>
                  <a:pt x="63286" y="97000"/>
                </a:cubicBezTo>
                <a:lnTo>
                  <a:pt x="63286" y="97000"/>
                </a:lnTo>
                <a:cubicBezTo>
                  <a:pt x="60524" y="93133"/>
                  <a:pt x="59071" y="88300"/>
                  <a:pt x="58929" y="82500"/>
                </a:cubicBezTo>
                <a:lnTo>
                  <a:pt x="58929" y="82500"/>
                </a:lnTo>
                <a:lnTo>
                  <a:pt x="58929" y="72200"/>
                </a:lnTo>
                <a:lnTo>
                  <a:pt x="58929" y="61900"/>
                </a:lnTo>
                <a:lnTo>
                  <a:pt x="58929" y="38700"/>
                </a:lnTo>
              </a:path>
            </a:pathLst>
          </a:custGeom>
          <a:solidFill>
            <a:srgbClr val="B5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19580-20"/>
          <p:cNvSpPr/>
          <p:nvPr/>
        </p:nvSpPr>
        <p:spPr>
          <a:xfrm>
            <a:off x="6864251" y="3992836"/>
            <a:ext cx="137517" cy="982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3143" y="64500"/>
                </a:moveTo>
                <a:lnTo>
                  <a:pt x="103143" y="64500"/>
                </a:lnTo>
                <a:cubicBezTo>
                  <a:pt x="103000" y="75433"/>
                  <a:pt x="100310" y="84533"/>
                  <a:pt x="95071" y="91800"/>
                </a:cubicBezTo>
                <a:lnTo>
                  <a:pt x="95071" y="91800"/>
                </a:lnTo>
                <a:lnTo>
                  <a:pt x="95071" y="91800"/>
                </a:lnTo>
                <a:cubicBezTo>
                  <a:pt x="89833" y="99133"/>
                  <a:pt x="83310" y="102900"/>
                  <a:pt x="75500" y="103100"/>
                </a:cubicBezTo>
                <a:lnTo>
                  <a:pt x="75500" y="103100"/>
                </a:lnTo>
                <a:lnTo>
                  <a:pt x="73643" y="103100"/>
                </a:lnTo>
                <a:cubicBezTo>
                  <a:pt x="71500" y="103100"/>
                  <a:pt x="69738" y="102133"/>
                  <a:pt x="68357" y="100200"/>
                </a:cubicBezTo>
                <a:lnTo>
                  <a:pt x="68357" y="100200"/>
                </a:lnTo>
                <a:cubicBezTo>
                  <a:pt x="66976" y="98267"/>
                  <a:pt x="66286" y="95800"/>
                  <a:pt x="66286" y="92800"/>
                </a:cubicBezTo>
                <a:lnTo>
                  <a:pt x="66286" y="92800"/>
                </a:lnTo>
                <a:cubicBezTo>
                  <a:pt x="66286" y="89800"/>
                  <a:pt x="66976" y="87333"/>
                  <a:pt x="68357" y="85400"/>
                </a:cubicBezTo>
                <a:lnTo>
                  <a:pt x="68357" y="85400"/>
                </a:lnTo>
                <a:cubicBezTo>
                  <a:pt x="69738" y="83467"/>
                  <a:pt x="71500" y="82500"/>
                  <a:pt x="73643" y="82500"/>
                </a:cubicBezTo>
                <a:lnTo>
                  <a:pt x="73643" y="82500"/>
                </a:lnTo>
                <a:lnTo>
                  <a:pt x="75500" y="82500"/>
                </a:lnTo>
                <a:cubicBezTo>
                  <a:pt x="79167" y="82300"/>
                  <a:pt x="82238" y="80567"/>
                  <a:pt x="84714" y="77300"/>
                </a:cubicBezTo>
                <a:lnTo>
                  <a:pt x="84714" y="77300"/>
                </a:lnTo>
                <a:cubicBezTo>
                  <a:pt x="87000" y="73900"/>
                  <a:pt x="88238" y="69633"/>
                  <a:pt x="88429" y="64500"/>
                </a:cubicBezTo>
                <a:lnTo>
                  <a:pt x="88429" y="64500"/>
                </a:lnTo>
                <a:lnTo>
                  <a:pt x="88429" y="61900"/>
                </a:lnTo>
                <a:lnTo>
                  <a:pt x="73643" y="61900"/>
                </a:lnTo>
                <a:cubicBezTo>
                  <a:pt x="69500" y="61700"/>
                  <a:pt x="66048" y="59667"/>
                  <a:pt x="63286" y="55800"/>
                </a:cubicBezTo>
                <a:lnTo>
                  <a:pt x="63286" y="55800"/>
                </a:lnTo>
                <a:cubicBezTo>
                  <a:pt x="60524" y="51933"/>
                  <a:pt x="59071" y="47100"/>
                  <a:pt x="58929" y="41300"/>
                </a:cubicBezTo>
                <a:lnTo>
                  <a:pt x="58929" y="41300"/>
                </a:lnTo>
                <a:lnTo>
                  <a:pt x="58929" y="20600"/>
                </a:lnTo>
                <a:cubicBezTo>
                  <a:pt x="59071" y="14800"/>
                  <a:pt x="60524" y="9967"/>
                  <a:pt x="63286" y="6100"/>
                </a:cubicBezTo>
                <a:lnTo>
                  <a:pt x="63286" y="6100"/>
                </a:lnTo>
                <a:cubicBezTo>
                  <a:pt x="66048" y="2233"/>
                  <a:pt x="69500" y="200"/>
                  <a:pt x="73643" y="0"/>
                </a:cubicBezTo>
                <a:lnTo>
                  <a:pt x="73643" y="0"/>
                </a:lnTo>
                <a:lnTo>
                  <a:pt x="88429" y="0"/>
                </a:lnTo>
                <a:cubicBezTo>
                  <a:pt x="92571" y="200"/>
                  <a:pt x="96024" y="2233"/>
                  <a:pt x="98786" y="6100"/>
                </a:cubicBezTo>
                <a:lnTo>
                  <a:pt x="98786" y="6100"/>
                </a:lnTo>
                <a:cubicBezTo>
                  <a:pt x="101548" y="9967"/>
                  <a:pt x="103000" y="14800"/>
                  <a:pt x="103143" y="20600"/>
                </a:cubicBezTo>
                <a:lnTo>
                  <a:pt x="103143" y="20600"/>
                </a:lnTo>
                <a:lnTo>
                  <a:pt x="103143" y="30900"/>
                </a:lnTo>
                <a:lnTo>
                  <a:pt x="103143" y="41300"/>
                </a:lnTo>
                <a:lnTo>
                  <a:pt x="103143" y="64500"/>
                </a:lnTo>
                <a:moveTo>
                  <a:pt x="44214" y="64500"/>
                </a:moveTo>
                <a:lnTo>
                  <a:pt x="44214" y="64500"/>
                </a:lnTo>
                <a:cubicBezTo>
                  <a:pt x="44071" y="75433"/>
                  <a:pt x="41381" y="84533"/>
                  <a:pt x="36143" y="91800"/>
                </a:cubicBezTo>
                <a:lnTo>
                  <a:pt x="36143" y="91800"/>
                </a:lnTo>
                <a:lnTo>
                  <a:pt x="36143" y="91800"/>
                </a:lnTo>
                <a:cubicBezTo>
                  <a:pt x="30905" y="99133"/>
                  <a:pt x="24381" y="102900"/>
                  <a:pt x="16571" y="103100"/>
                </a:cubicBezTo>
                <a:lnTo>
                  <a:pt x="16571" y="103100"/>
                </a:lnTo>
                <a:lnTo>
                  <a:pt x="14714" y="103100"/>
                </a:lnTo>
                <a:cubicBezTo>
                  <a:pt x="12571" y="103100"/>
                  <a:pt x="10810" y="102133"/>
                  <a:pt x="9429" y="100200"/>
                </a:cubicBezTo>
                <a:lnTo>
                  <a:pt x="9429" y="100200"/>
                </a:lnTo>
                <a:cubicBezTo>
                  <a:pt x="8048" y="98267"/>
                  <a:pt x="7357" y="95800"/>
                  <a:pt x="7357" y="92800"/>
                </a:cubicBezTo>
                <a:lnTo>
                  <a:pt x="7357" y="92800"/>
                </a:lnTo>
                <a:cubicBezTo>
                  <a:pt x="7357" y="89800"/>
                  <a:pt x="8048" y="87333"/>
                  <a:pt x="9429" y="85400"/>
                </a:cubicBezTo>
                <a:lnTo>
                  <a:pt x="9429" y="85400"/>
                </a:lnTo>
                <a:cubicBezTo>
                  <a:pt x="10810" y="83467"/>
                  <a:pt x="12571" y="82500"/>
                  <a:pt x="14714" y="82500"/>
                </a:cubicBezTo>
                <a:lnTo>
                  <a:pt x="14714" y="82500"/>
                </a:lnTo>
                <a:lnTo>
                  <a:pt x="16571" y="82500"/>
                </a:lnTo>
                <a:cubicBezTo>
                  <a:pt x="20238" y="82300"/>
                  <a:pt x="23310" y="80567"/>
                  <a:pt x="25786" y="77300"/>
                </a:cubicBezTo>
                <a:lnTo>
                  <a:pt x="25786" y="77300"/>
                </a:lnTo>
                <a:cubicBezTo>
                  <a:pt x="28071" y="73900"/>
                  <a:pt x="29310" y="69633"/>
                  <a:pt x="29500" y="64500"/>
                </a:cubicBezTo>
                <a:lnTo>
                  <a:pt x="29500" y="64500"/>
                </a:lnTo>
                <a:lnTo>
                  <a:pt x="29500" y="61900"/>
                </a:lnTo>
                <a:lnTo>
                  <a:pt x="14714" y="61900"/>
                </a:lnTo>
                <a:cubicBezTo>
                  <a:pt x="10571" y="61700"/>
                  <a:pt x="7119" y="59667"/>
                  <a:pt x="4357" y="55800"/>
                </a:cubicBezTo>
                <a:lnTo>
                  <a:pt x="4357" y="55800"/>
                </a:lnTo>
                <a:cubicBezTo>
                  <a:pt x="1595" y="51933"/>
                  <a:pt x="143" y="47100"/>
                  <a:pt x="0" y="41300"/>
                </a:cubicBezTo>
                <a:lnTo>
                  <a:pt x="0" y="41300"/>
                </a:lnTo>
                <a:lnTo>
                  <a:pt x="0" y="20600"/>
                </a:lnTo>
                <a:cubicBezTo>
                  <a:pt x="143" y="14800"/>
                  <a:pt x="1595" y="9967"/>
                  <a:pt x="4357" y="6100"/>
                </a:cubicBezTo>
                <a:lnTo>
                  <a:pt x="4357" y="6100"/>
                </a:lnTo>
                <a:cubicBezTo>
                  <a:pt x="7119" y="2233"/>
                  <a:pt x="10571" y="200"/>
                  <a:pt x="14714" y="0"/>
                </a:cubicBezTo>
                <a:lnTo>
                  <a:pt x="14714" y="0"/>
                </a:lnTo>
                <a:lnTo>
                  <a:pt x="29500" y="0"/>
                </a:lnTo>
                <a:cubicBezTo>
                  <a:pt x="33643" y="200"/>
                  <a:pt x="37095" y="2233"/>
                  <a:pt x="39857" y="6100"/>
                </a:cubicBezTo>
                <a:lnTo>
                  <a:pt x="39857" y="6100"/>
                </a:lnTo>
                <a:cubicBezTo>
                  <a:pt x="42619" y="9967"/>
                  <a:pt x="44071" y="14800"/>
                  <a:pt x="44214" y="20600"/>
                </a:cubicBezTo>
                <a:lnTo>
                  <a:pt x="44214" y="20600"/>
                </a:lnTo>
                <a:lnTo>
                  <a:pt x="44214" y="30900"/>
                </a:lnTo>
                <a:lnTo>
                  <a:pt x="44214" y="41300"/>
                </a:lnTo>
                <a:lnTo>
                  <a:pt x="44214" y="64500"/>
                </a:lnTo>
              </a:path>
            </a:pathLst>
          </a:custGeom>
          <a:solidFill>
            <a:srgbClr val="B545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09881-30"/>
          <p:cNvSpPr txBox="1"/>
          <p:nvPr/>
        </p:nvSpPr>
        <p:spPr>
          <a:xfrm>
            <a:off x="1785938" y="2303562"/>
            <a:ext cx="7643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13">
                <a:solidFill>
                  <a:srgbClr val="3A2E22"/>
                </a:solidFill>
                <a:latin typeface="Times New Roman"/>
                <a:ea typeface="Times New Roman"/>
                <a:cs typeface="Times New Roman"/>
              </a:rPr>
              <a:t>核心知识</a:t>
            </a:r>
            <a:endParaRPr/>
          </a:p>
        </p:txBody>
      </p:sp>
      <p:sp>
        <p:nvSpPr>
          <p:cNvPr id="19" name="el-1785511409882-31"/>
          <p:cNvSpPr txBox="1"/>
          <p:nvPr/>
        </p:nvSpPr>
        <p:spPr>
          <a:xfrm>
            <a:off x="5143500" y="2303562"/>
            <a:ext cx="7643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13">
                <a:solidFill>
                  <a:srgbClr val="3A2E22"/>
                </a:solidFill>
                <a:latin typeface="Times New Roman"/>
                <a:ea typeface="Times New Roman"/>
                <a:cs typeface="Times New Roman"/>
              </a:rPr>
              <a:t>核心思想</a:t>
            </a:r>
            <a:endParaRPr/>
          </a:p>
        </p:txBody>
      </p:sp>
      <p:sp>
        <p:nvSpPr>
          <p:cNvPr id="20" name="el-1785511409849-19"/>
          <p:cNvSpPr txBox="1"/>
          <p:nvPr/>
        </p:nvSpPr>
        <p:spPr>
          <a:xfrm>
            <a:off x="2865537" y="3732386"/>
            <a:ext cx="367903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13">
                <a:solidFill>
                  <a:srgbClr val="3D3228"/>
                </a:solidFill>
                <a:latin typeface="KaiTi"/>
                <a:ea typeface="KaiTi"/>
                <a:cs typeface="KaiTi"/>
              </a:rPr>
              <a:t>几何是研究图形形状、大小和位置关系的学科</a:t>
            </a:r>
            <a:endParaRPr/>
          </a:p>
        </p:txBody>
      </p:sp>
      <p:sp>
        <p:nvSpPr>
          <p:cNvPr id="21" name="el-1785511409850-20"/>
          <p:cNvSpPr txBox="1"/>
          <p:nvPr/>
        </p:nvSpPr>
        <p:spPr>
          <a:xfrm>
            <a:off x="1999357" y="3968130"/>
            <a:ext cx="4879181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13">
                <a:solidFill>
                  <a:srgbClr val="3D3228"/>
                </a:solidFill>
                <a:latin typeface="KaiTi"/>
                <a:ea typeface="KaiTi"/>
                <a:cs typeface="KaiTi"/>
              </a:rPr>
              <a:t>它不仅存在于数学课本中，更存在于我们身边的每一个角落！</a:t>
            </a:r>
            <a:endParaRPr/>
          </a:p>
        </p:txBody>
      </p:sp>
      <p:cxnSp>
        <p:nvCxnSpPr>
          <p:cNvPr id="22" name="el-1785511409828-8"/>
          <p:cNvCxnSpPr/>
          <p:nvPr/>
        </p:nvCxnSpPr>
        <p:spPr>
          <a:xfrm>
            <a:off x="342900" y="232172"/>
            <a:ext cx="8458200" cy="914"/>
          </a:xfrm>
          <a:prstGeom prst="line">
            <a:avLst/>
          </a:prstGeom>
          <a:ln w="7144" cap="flat">
            <a:solidFill>
              <a:srgbClr val="785A3C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el-1785511409828-9"/>
          <p:cNvCxnSpPr/>
          <p:nvPr/>
        </p:nvCxnSpPr>
        <p:spPr>
          <a:xfrm>
            <a:off x="8797528" y="228600"/>
            <a:ext cx="914" cy="4686300"/>
          </a:xfrm>
          <a:prstGeom prst="line">
            <a:avLst/>
          </a:prstGeom>
          <a:ln w="7144" cap="flat">
            <a:solidFill>
              <a:srgbClr val="785A3C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-1785511409828-10"/>
          <p:cNvCxnSpPr/>
          <p:nvPr/>
        </p:nvCxnSpPr>
        <p:spPr>
          <a:xfrm>
            <a:off x="342900" y="4911328"/>
            <a:ext cx="8458200" cy="914"/>
          </a:xfrm>
          <a:prstGeom prst="line">
            <a:avLst/>
          </a:prstGeom>
          <a:ln w="7144" cap="flat">
            <a:solidFill>
              <a:srgbClr val="785A3C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-1785511409828-11"/>
          <p:cNvCxnSpPr/>
          <p:nvPr/>
        </p:nvCxnSpPr>
        <p:spPr>
          <a:xfrm>
            <a:off x="346472" y="228600"/>
            <a:ext cx="914" cy="4686300"/>
          </a:xfrm>
          <a:prstGeom prst="line">
            <a:avLst/>
          </a:prstGeom>
          <a:ln w="7144" cap="flat">
            <a:solidFill>
              <a:srgbClr val="785A3C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el-1785511409828-12"/>
          <p:cNvCxnSpPr/>
          <p:nvPr/>
        </p:nvCxnSpPr>
        <p:spPr>
          <a:xfrm>
            <a:off x="400050" y="289322"/>
            <a:ext cx="8343900" cy="914"/>
          </a:xfrm>
          <a:prstGeom prst="line">
            <a:avLst/>
          </a:prstGeom>
          <a:ln w="7144" cap="flat">
            <a:solidFill>
              <a:srgbClr val="785A3C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el-1785511409828-13"/>
          <p:cNvCxnSpPr/>
          <p:nvPr/>
        </p:nvCxnSpPr>
        <p:spPr>
          <a:xfrm>
            <a:off x="8740378" y="285750"/>
            <a:ext cx="914" cy="4572000"/>
          </a:xfrm>
          <a:prstGeom prst="line">
            <a:avLst/>
          </a:prstGeom>
          <a:ln w="7144" cap="flat">
            <a:solidFill>
              <a:srgbClr val="785A3C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el-1785511409828-14"/>
          <p:cNvCxnSpPr/>
          <p:nvPr/>
        </p:nvCxnSpPr>
        <p:spPr>
          <a:xfrm>
            <a:off x="400050" y="4854178"/>
            <a:ext cx="8343900" cy="914"/>
          </a:xfrm>
          <a:prstGeom prst="line">
            <a:avLst/>
          </a:prstGeom>
          <a:ln w="7144" cap="flat">
            <a:solidFill>
              <a:srgbClr val="785A3C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el-1785511409828-15"/>
          <p:cNvCxnSpPr/>
          <p:nvPr/>
        </p:nvCxnSpPr>
        <p:spPr>
          <a:xfrm>
            <a:off x="403622" y="285750"/>
            <a:ext cx="914" cy="4572000"/>
          </a:xfrm>
          <a:prstGeom prst="line">
            <a:avLst/>
          </a:prstGeom>
          <a:ln w="7144" cap="flat">
            <a:solidFill>
              <a:srgbClr val="785A3C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5511409893-37"/>
          <p:cNvSpPr txBox="1"/>
          <p:nvPr/>
        </p:nvSpPr>
        <p:spPr>
          <a:xfrm>
            <a:off x="1543050" y="2613124"/>
            <a:ext cx="94357" cy="1328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B5452B">
                    <a:alpha val="70000"/>
                  </a:srgbClr>
                </a:solidFill>
                <a:latin typeface="Times New Roman"/>
                <a:ea typeface="Times New Roman"/>
                <a:cs typeface="Times New Roman"/>
              </a:rPr>
              <a:t>◆</a:t>
            </a:r>
            <a:endParaRPr/>
          </a:p>
        </p:txBody>
      </p:sp>
      <p:sp>
        <p:nvSpPr>
          <p:cNvPr id="31" name="el-1785511409896-38"/>
          <p:cNvSpPr txBox="1"/>
          <p:nvPr/>
        </p:nvSpPr>
        <p:spPr>
          <a:xfrm>
            <a:off x="1543050" y="2866355"/>
            <a:ext cx="94357" cy="1328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B5452B">
                    <a:alpha val="70000"/>
                  </a:srgbClr>
                </a:solidFill>
                <a:latin typeface="Times New Roman"/>
                <a:ea typeface="Times New Roman"/>
                <a:cs typeface="Times New Roman"/>
              </a:rPr>
              <a:t>◆</a:t>
            </a:r>
            <a:endParaRPr/>
          </a:p>
        </p:txBody>
      </p:sp>
      <p:sp>
        <p:nvSpPr>
          <p:cNvPr id="32" name="el-1785511409900-39"/>
          <p:cNvSpPr txBox="1"/>
          <p:nvPr/>
        </p:nvSpPr>
        <p:spPr>
          <a:xfrm>
            <a:off x="1543050" y="3119586"/>
            <a:ext cx="94357" cy="1328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B5452B">
                    <a:alpha val="70000"/>
                  </a:srgbClr>
                </a:solidFill>
                <a:latin typeface="Times New Roman"/>
                <a:ea typeface="Times New Roman"/>
                <a:cs typeface="Times New Roman"/>
              </a:rPr>
              <a:t>◆</a:t>
            </a:r>
            <a:endParaRPr/>
          </a:p>
        </p:txBody>
      </p:sp>
      <p:sp>
        <p:nvSpPr>
          <p:cNvPr id="33" name="el-1785511409903-40"/>
          <p:cNvSpPr txBox="1"/>
          <p:nvPr/>
        </p:nvSpPr>
        <p:spPr>
          <a:xfrm>
            <a:off x="4900613" y="2613124"/>
            <a:ext cx="94357" cy="1328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B5452B">
                    <a:alpha val="70000"/>
                  </a:srgbClr>
                </a:solidFill>
                <a:latin typeface="Times New Roman"/>
                <a:ea typeface="Times New Roman"/>
                <a:cs typeface="Times New Roman"/>
              </a:rPr>
              <a:t>◆</a:t>
            </a:r>
            <a:endParaRPr/>
          </a:p>
        </p:txBody>
      </p:sp>
      <p:sp>
        <p:nvSpPr>
          <p:cNvPr id="34" name="el-1785511409906-41"/>
          <p:cNvSpPr txBox="1"/>
          <p:nvPr/>
        </p:nvSpPr>
        <p:spPr>
          <a:xfrm>
            <a:off x="4900613" y="3076724"/>
            <a:ext cx="94357" cy="1328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B5452B">
                    <a:alpha val="70000"/>
                  </a:srgbClr>
                </a:solidFill>
                <a:latin typeface="Times New Roman"/>
                <a:ea typeface="Times New Roman"/>
                <a:cs typeface="Times New Roman"/>
              </a:rPr>
              <a:t>◆</a:t>
            </a:r>
            <a:endParaRPr/>
          </a:p>
        </p:txBody>
      </p:sp>
      <p:sp>
        <p:nvSpPr>
          <p:cNvPr id="35" name="el-1785511409887-32"/>
          <p:cNvSpPr txBox="1"/>
          <p:nvPr/>
        </p:nvSpPr>
        <p:spPr>
          <a:xfrm>
            <a:off x="1700213" y="2591693"/>
            <a:ext cx="2639616" cy="2103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F281F"/>
                </a:solidFill>
                <a:latin typeface="Times New Roman"/>
                <a:ea typeface="Times New Roman"/>
                <a:cs typeface="Times New Roman"/>
              </a:rPr>
              <a:t>几何图形 → 立体与平面 → 点线面体</a:t>
            </a:r>
            <a:endParaRPr/>
          </a:p>
        </p:txBody>
      </p:sp>
      <p:sp>
        <p:nvSpPr>
          <p:cNvPr id="36" name="el-1785511409888-33"/>
          <p:cNvSpPr txBox="1"/>
          <p:nvPr/>
        </p:nvSpPr>
        <p:spPr>
          <a:xfrm>
            <a:off x="1700213" y="2844924"/>
            <a:ext cx="2639616" cy="2103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F281F"/>
                </a:solidFill>
                <a:latin typeface="Times New Roman"/>
                <a:ea typeface="Times New Roman"/>
                <a:cs typeface="Times New Roman"/>
              </a:rPr>
              <a:t>直线 → 射线 → 线段（比较与运算）</a:t>
            </a:r>
            <a:endParaRPr/>
          </a:p>
        </p:txBody>
      </p:sp>
      <p:sp>
        <p:nvSpPr>
          <p:cNvPr id="37" name="el-1785511409889-34"/>
          <p:cNvSpPr txBox="1"/>
          <p:nvPr/>
        </p:nvSpPr>
        <p:spPr>
          <a:xfrm>
            <a:off x="1700213" y="3098155"/>
            <a:ext cx="2639616" cy="2103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F281F"/>
                </a:solidFill>
                <a:latin typeface="Times New Roman"/>
                <a:ea typeface="Times New Roman"/>
                <a:cs typeface="Times New Roman"/>
              </a:rPr>
              <a:t>角（概念、度量、比较、平分线）</a:t>
            </a:r>
            <a:endParaRPr/>
          </a:p>
        </p:txBody>
      </p:sp>
      <p:sp>
        <p:nvSpPr>
          <p:cNvPr id="38" name="el-1785511409889-35"/>
          <p:cNvSpPr txBox="1"/>
          <p:nvPr/>
        </p:nvSpPr>
        <p:spPr>
          <a:xfrm>
            <a:off x="5057775" y="2591693"/>
            <a:ext cx="2571750" cy="4207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43"/>
              </a:lnSpc>
            </a:pPr>
            <a:r>
              <a:rPr sz="1060">
                <a:solidFill>
                  <a:srgbClr val="2F281F"/>
                </a:solidFill>
                <a:latin typeface="Times New Roman"/>
                <a:ea typeface="Times New Roman"/>
                <a:cs typeface="Times New Roman"/>
              </a:rPr>
              <a:t>数形结合 —— 用数轴理解数，用图形理解空间</a:t>
            </a:r>
            <a:endParaRPr/>
          </a:p>
        </p:txBody>
      </p:sp>
      <p:sp>
        <p:nvSpPr>
          <p:cNvPr id="39" name="el-1785511409890-36"/>
          <p:cNvSpPr txBox="1"/>
          <p:nvPr/>
        </p:nvSpPr>
        <p:spPr>
          <a:xfrm>
            <a:off x="5057775" y="3055293"/>
            <a:ext cx="2639616" cy="2103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F281F"/>
                </a:solidFill>
                <a:latin typeface="Times New Roman"/>
                <a:ea typeface="Times New Roman"/>
                <a:cs typeface="Times New Roman"/>
              </a:rPr>
              <a:t>分类思想 —— 立体与平面、直与曲</a:t>
            </a:r>
            <a:endParaRPr/>
          </a:p>
        </p:txBody>
      </p:sp>
      <p:sp>
        <p:nvSpPr>
          <p:cNvPr id="40" name="el-1785511408817-7"/>
          <p:cNvSpPr/>
          <p:nvPr/>
        </p:nvSpPr>
        <p:spPr>
          <a:xfrm rot="359998">
            <a:off x="8172450" y="457200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B5452B">
                <a:alpha val="5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el-1785511409864-25"/>
          <p:cNvSpPr/>
          <p:nvPr/>
        </p:nvSpPr>
        <p:spPr>
          <a:xfrm>
            <a:off x="4071938" y="1410593"/>
            <a:ext cx="1000125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5452B">
                  <a:alpha val="60000"/>
                </a:srgbClr>
              </a:gs>
              <a:gs pos="50000">
                <a:srgbClr val="D49A7A">
                  <a:alpha val="60000"/>
                </a:srgbClr>
              </a:gs>
              <a:gs pos="100000">
                <a:srgbClr val="B5452B">
                  <a:alpha val="6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11409855-21"/>
          <p:cNvSpPr txBox="1"/>
          <p:nvPr/>
        </p:nvSpPr>
        <p:spPr>
          <a:xfrm>
            <a:off x="2764631" y="841995"/>
            <a:ext cx="3614738" cy="497160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6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260" spc="338">
                <a:solidFill>
                  <a:srgbClr val="2C241B"/>
                </a:solidFill>
                <a:latin typeface="Times New Roman"/>
                <a:ea typeface="Times New Roman"/>
                <a:cs typeface="Times New Roman"/>
              </a:rPr>
              <a:t>小结：图形之美</a:t>
            </a:r>
            <a:endParaRPr/>
          </a:p>
        </p:txBody>
      </p:sp>
      <p:sp>
        <p:nvSpPr>
          <p:cNvPr id="43" name="el-1785511409856-22"/>
          <p:cNvSpPr txBox="1"/>
          <p:nvPr/>
        </p:nvSpPr>
        <p:spPr>
          <a:xfrm>
            <a:off x="2886075" y="1574899"/>
            <a:ext cx="3371850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225">
                <a:solidFill>
                  <a:srgbClr val="4A3E32">
                    <a:alpha val="80000"/>
                  </a:srgbClr>
                </a:solidFill>
                <a:latin typeface="Times New Roman"/>
                <a:ea typeface="Times New Roman"/>
                <a:cs typeface="Times New Roman"/>
              </a:rPr>
              <a:t>从「规矩」走进几何世界</a:t>
            </a:r>
            <a:endParaRPr/>
          </a:p>
        </p:txBody>
      </p:sp>
      <p:sp>
        <p:nvSpPr>
          <p:cNvPr id="44" name="el-1785511409859-24"/>
          <p:cNvSpPr/>
          <p:nvPr/>
        </p:nvSpPr>
        <p:spPr>
          <a:xfrm>
            <a:off x="3603427" y="4757738"/>
            <a:ext cx="1937147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CE2D2">
              <a:alpha val="21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409857-23"/>
          <p:cNvSpPr txBox="1"/>
          <p:nvPr/>
        </p:nvSpPr>
        <p:spPr>
          <a:xfrm>
            <a:off x="3642717" y="4757738"/>
            <a:ext cx="185856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169">
                <a:solidFill>
                  <a:srgbClr val="5A4A38">
                    <a:alpha val="60000"/>
                  </a:srgbClr>
                </a:solidFill>
                <a:latin typeface="Times New Roman"/>
                <a:ea typeface="Times New Roman"/>
                <a:cs typeface="Times New Roman"/>
              </a:rPr>
              <a:t>人教版七年级上册 · 第六章</a:t>
            </a:r>
            <a:endParaRPr/>
          </a:p>
        </p:txBody>
      </p:sp>
      <p:sp>
        <p:nvSpPr>
          <p:cNvPr id="46" name="el-1785511409839-16"/>
          <p:cNvSpPr txBox="1"/>
          <p:nvPr/>
        </p:nvSpPr>
        <p:spPr>
          <a:xfrm>
            <a:off x="8288543" y="516263"/>
            <a:ext cx="168423" cy="1646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 anchor="ctr"/>
          <a:lstStyle/>
          <a:p>
            <a:pPr algn="l">
              <a:lnSpc>
                <a:spcPct val="100000"/>
              </a:lnSpc>
            </a:pPr>
            <a:r>
              <a:rPr sz="730" spc="113">
                <a:solidFill>
                  <a:srgbClr val="B5452B">
                    <a:alpha val="55000"/>
                  </a:srgbClr>
                </a:solidFill>
                <a:latin typeface="KaiTi"/>
                <a:ea typeface="KaiTi"/>
                <a:cs typeface="KaiTi"/>
              </a:rPr>
              <a:t>图</a:t>
            </a:r>
            <a:endParaRPr/>
          </a:p>
        </p:txBody>
      </p:sp>
      <p:sp>
        <p:nvSpPr>
          <p:cNvPr id="47" name="el-1785511409839-17"/>
          <p:cNvSpPr txBox="1"/>
          <p:nvPr/>
        </p:nvSpPr>
        <p:spPr>
          <a:xfrm>
            <a:off x="8277342" y="622832"/>
            <a:ext cx="168423" cy="1646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 anchor="ctr"/>
          <a:lstStyle/>
          <a:p>
            <a:pPr algn="l">
              <a:lnSpc>
                <a:spcPct val="100000"/>
              </a:lnSpc>
            </a:pPr>
            <a:r>
              <a:rPr sz="730" spc="113">
                <a:solidFill>
                  <a:srgbClr val="B5452B">
                    <a:alpha val="55000"/>
                  </a:srgbClr>
                </a:solidFill>
                <a:latin typeface="KaiTi"/>
                <a:ea typeface="KaiTi"/>
                <a:cs typeface="KaiTi"/>
              </a:rPr>
              <a:t>美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12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2026-07-31T15:23:46.914Z</dcterms:created>
  <dcterms:modified xsi:type="dcterms:W3CDTF">2026-07-31T15:23:46.914Z</dcterms:modified>
</cp:coreProperties>
</file>