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defaultTextStyle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2D5ABB26-0587-4C30-8999-92F81FD0307C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0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
  <Relationship Id="rId13" Type="http://schemas.openxmlformats.org/officeDocument/2006/relationships/presProps" Target="presProps.xml"/>
  <Relationship Id="rId14" Type="http://schemas.openxmlformats.org/officeDocument/2006/relationships/viewProps" Target="viewProps.xml"/>
  <Relationship Id="rId15" Type="http://schemas.openxmlformats.org/officeDocument/2006/relationships/tableStyles" Target="tableStyles.xml"/>
  <Relationship Id="rId16" Type="http://schemas.openxmlformats.org/officeDocument/2006/relationships/theme" Target="theme/theme1.xml"/>
</Relationship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1E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10854-56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3" name="el-1785511307317-2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solidFill>
            <a:srgbClr val="000000">
              <a:alpha val="4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" name="el-1785511306610-3"/>
          <p:cNvSpPr/>
          <p:nvPr/>
        </p:nvSpPr>
        <p:spPr>
          <a:xfrm>
            <a:off x="571500" y="342900"/>
            <a:ext cx="7979569" cy="4436269"/>
          </a:xfrm>
          <a:prstGeom prst="roundRect">
            <a:avLst>
              <a:gd name="adj" fmla="val 859"/>
            </a:avLst>
          </a:prstGeom>
          <a:noFill/>
          <a:ln w="10716" algn="in">
            <a:solidFill>
              <a:srgbClr val="F4CE8C">
                <a:alpha val="3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el-1785511306610-4"/>
          <p:cNvSpPr/>
          <p:nvPr/>
        </p:nvSpPr>
        <p:spPr>
          <a:xfrm>
            <a:off x="657225" y="428625"/>
            <a:ext cx="7815263" cy="4271963"/>
          </a:xfrm>
          <a:prstGeom prst="roundRect">
            <a:avLst>
              <a:gd name="adj" fmla="val 446"/>
            </a:avLst>
          </a:prstGeom>
          <a:noFill/>
          <a:ln w="7144" algn="in">
            <a:solidFill>
              <a:srgbClr val="F4CE8C">
                <a:alpha val="1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6" name="el-1785511306619-8"/>
          <p:cNvCxnSpPr/>
          <p:nvPr/>
        </p:nvCxnSpPr>
        <p:spPr>
          <a:xfrm>
            <a:off x="2428875" y="3468291"/>
            <a:ext cx="4286250" cy="914"/>
          </a:xfrm>
          <a:prstGeom prst="line">
            <a:avLst/>
          </a:prstGeom>
          <a:ln w="7144" cap="flat">
            <a:solidFill>
              <a:srgbClr val="F4CE8C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el-1785511306625-10"/>
          <p:cNvSpPr/>
          <p:nvPr/>
        </p:nvSpPr>
        <p:spPr>
          <a:xfrm>
            <a:off x="3242072" y="2559844"/>
            <a:ext cx="2659856" cy="266700"/>
          </a:xfrm>
          <a:prstGeom prst="roundRect">
            <a:avLst>
              <a:gd name="adj" fmla="val 7143"/>
            </a:avLst>
          </a:prstGeom>
          <a:solidFill>
            <a:srgbClr val="000000">
              <a:alpha val="2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8" name="el-1785511306628-11"/>
          <p:cNvSpPr/>
          <p:nvPr/>
        </p:nvSpPr>
        <p:spPr>
          <a:xfrm>
            <a:off x="3245048" y="2912269"/>
            <a:ext cx="2653903" cy="223838"/>
          </a:xfrm>
          <a:prstGeom prst="roundRect">
            <a:avLst>
              <a:gd name="adj" fmla="val 8511"/>
            </a:avLst>
          </a:prstGeom>
          <a:solidFill>
            <a:srgbClr val="000000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9" name="el-1785511306828-24"/>
          <p:cNvSpPr/>
          <p:nvPr/>
        </p:nvSpPr>
        <p:spPr>
          <a:xfrm>
            <a:off x="3415605" y="2994720"/>
            <a:ext cx="50006" cy="8751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1400" y="45778"/>
                </a:moveTo>
                <a:lnTo>
                  <a:pt x="101400" y="45778"/>
                </a:lnTo>
                <a:cubicBezTo>
                  <a:pt x="103800" y="47333"/>
                  <a:pt x="105000" y="49074"/>
                  <a:pt x="105000" y="51000"/>
                </a:cubicBezTo>
                <a:lnTo>
                  <a:pt x="105000" y="51000"/>
                </a:lnTo>
                <a:lnTo>
                  <a:pt x="105000" y="51000"/>
                </a:lnTo>
                <a:cubicBezTo>
                  <a:pt x="105000" y="53000"/>
                  <a:pt x="103800" y="54778"/>
                  <a:pt x="101400" y="56333"/>
                </a:cubicBezTo>
                <a:lnTo>
                  <a:pt x="101400" y="56333"/>
                </a:lnTo>
                <a:lnTo>
                  <a:pt x="22600" y="100000"/>
                </a:lnTo>
                <a:cubicBezTo>
                  <a:pt x="19800" y="101407"/>
                  <a:pt x="16667" y="102111"/>
                  <a:pt x="13200" y="102111"/>
                </a:cubicBezTo>
                <a:lnTo>
                  <a:pt x="13200" y="102111"/>
                </a:lnTo>
                <a:cubicBezTo>
                  <a:pt x="9600" y="102111"/>
                  <a:pt x="6400" y="101407"/>
                  <a:pt x="3600" y="100000"/>
                </a:cubicBezTo>
                <a:lnTo>
                  <a:pt x="3600" y="100000"/>
                </a:lnTo>
                <a:cubicBezTo>
                  <a:pt x="1200" y="98519"/>
                  <a:pt x="0" y="96778"/>
                  <a:pt x="0" y="94778"/>
                </a:cubicBezTo>
                <a:lnTo>
                  <a:pt x="0" y="94778"/>
                </a:lnTo>
                <a:cubicBezTo>
                  <a:pt x="0" y="92778"/>
                  <a:pt x="1200" y="91037"/>
                  <a:pt x="3600" y="89556"/>
                </a:cubicBezTo>
                <a:lnTo>
                  <a:pt x="3600" y="89556"/>
                </a:lnTo>
                <a:lnTo>
                  <a:pt x="73400" y="51000"/>
                </a:lnTo>
                <a:lnTo>
                  <a:pt x="3600" y="12556"/>
                </a:lnTo>
                <a:cubicBezTo>
                  <a:pt x="1200" y="11000"/>
                  <a:pt x="0" y="9259"/>
                  <a:pt x="0" y="7333"/>
                </a:cubicBezTo>
                <a:lnTo>
                  <a:pt x="0" y="7333"/>
                </a:lnTo>
                <a:cubicBezTo>
                  <a:pt x="0" y="5333"/>
                  <a:pt x="1200" y="3556"/>
                  <a:pt x="3600" y="2000"/>
                </a:cubicBezTo>
                <a:lnTo>
                  <a:pt x="3600" y="2000"/>
                </a:lnTo>
                <a:cubicBezTo>
                  <a:pt x="6400" y="667"/>
                  <a:pt x="9600" y="0"/>
                  <a:pt x="13200" y="0"/>
                </a:cubicBezTo>
                <a:lnTo>
                  <a:pt x="13200" y="0"/>
                </a:lnTo>
                <a:cubicBezTo>
                  <a:pt x="16667" y="0"/>
                  <a:pt x="19800" y="667"/>
                  <a:pt x="22600" y="2000"/>
                </a:cubicBezTo>
                <a:lnTo>
                  <a:pt x="22600" y="2000"/>
                </a:lnTo>
                <a:lnTo>
                  <a:pt x="101400" y="45778"/>
                </a:lnTo>
              </a:path>
            </a:pathLst>
          </a:custGeom>
          <a:solidFill>
            <a:srgbClr val="EDDBBA">
              <a:alpha val="7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0" name="el-1785511306830-25"/>
          <p:cNvSpPr/>
          <p:nvPr/>
        </p:nvSpPr>
        <p:spPr>
          <a:xfrm>
            <a:off x="5678388" y="2994720"/>
            <a:ext cx="50006" cy="8751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3600" y="45778"/>
                </a:moveTo>
                <a:lnTo>
                  <a:pt x="3600" y="45778"/>
                </a:lnTo>
                <a:cubicBezTo>
                  <a:pt x="1200" y="47333"/>
                  <a:pt x="0" y="49074"/>
                  <a:pt x="0" y="51000"/>
                </a:cubicBezTo>
                <a:lnTo>
                  <a:pt x="0" y="51000"/>
                </a:lnTo>
                <a:lnTo>
                  <a:pt x="0" y="51000"/>
                </a:lnTo>
                <a:cubicBezTo>
                  <a:pt x="0" y="53000"/>
                  <a:pt x="1200" y="54778"/>
                  <a:pt x="3600" y="56333"/>
                </a:cubicBezTo>
                <a:lnTo>
                  <a:pt x="3600" y="56333"/>
                </a:lnTo>
                <a:lnTo>
                  <a:pt x="82400" y="100000"/>
                </a:lnTo>
                <a:cubicBezTo>
                  <a:pt x="85200" y="101407"/>
                  <a:pt x="88333" y="102111"/>
                  <a:pt x="91800" y="102111"/>
                </a:cubicBezTo>
                <a:lnTo>
                  <a:pt x="91800" y="102111"/>
                </a:lnTo>
                <a:cubicBezTo>
                  <a:pt x="95400" y="102111"/>
                  <a:pt x="98600" y="101407"/>
                  <a:pt x="101400" y="100000"/>
                </a:cubicBezTo>
                <a:lnTo>
                  <a:pt x="101400" y="100000"/>
                </a:lnTo>
                <a:cubicBezTo>
                  <a:pt x="103800" y="98519"/>
                  <a:pt x="105000" y="96778"/>
                  <a:pt x="105000" y="94778"/>
                </a:cubicBezTo>
                <a:lnTo>
                  <a:pt x="105000" y="94778"/>
                </a:lnTo>
                <a:cubicBezTo>
                  <a:pt x="105000" y="92778"/>
                  <a:pt x="103800" y="91037"/>
                  <a:pt x="101400" y="89556"/>
                </a:cubicBezTo>
                <a:lnTo>
                  <a:pt x="101400" y="89556"/>
                </a:lnTo>
                <a:lnTo>
                  <a:pt x="31600" y="51000"/>
                </a:lnTo>
                <a:lnTo>
                  <a:pt x="101400" y="12556"/>
                </a:lnTo>
                <a:cubicBezTo>
                  <a:pt x="103800" y="11000"/>
                  <a:pt x="105000" y="9259"/>
                  <a:pt x="105000" y="7333"/>
                </a:cubicBezTo>
                <a:lnTo>
                  <a:pt x="105000" y="7333"/>
                </a:lnTo>
                <a:cubicBezTo>
                  <a:pt x="105000" y="5333"/>
                  <a:pt x="103800" y="3556"/>
                  <a:pt x="101400" y="2000"/>
                </a:cubicBezTo>
                <a:lnTo>
                  <a:pt x="101400" y="2000"/>
                </a:lnTo>
                <a:cubicBezTo>
                  <a:pt x="98600" y="667"/>
                  <a:pt x="95400" y="0"/>
                  <a:pt x="91800" y="0"/>
                </a:cubicBezTo>
                <a:lnTo>
                  <a:pt x="91800" y="0"/>
                </a:lnTo>
                <a:cubicBezTo>
                  <a:pt x="88333" y="0"/>
                  <a:pt x="85200" y="667"/>
                  <a:pt x="82400" y="2000"/>
                </a:cubicBezTo>
                <a:lnTo>
                  <a:pt x="82400" y="2000"/>
                </a:lnTo>
                <a:lnTo>
                  <a:pt x="3600" y="45778"/>
                </a:lnTo>
              </a:path>
            </a:pathLst>
          </a:custGeom>
          <a:solidFill>
            <a:srgbClr val="EDDBBA">
              <a:alpha val="7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1" name="el-1785511306617-6"/>
          <p:cNvSpPr txBox="1"/>
          <p:nvPr/>
        </p:nvSpPr>
        <p:spPr>
          <a:xfrm>
            <a:off x="1370171" y="1238250"/>
            <a:ext cx="6403657" cy="1107281"/>
          </a:xfrm>
          <a:prstGeom prst="rect">
            <a:avLst/>
          </a:prstGeom>
          <a:noFill/>
          <a:ln>
            <a:noFill/>
          </a:ln>
          <a:effectLst>
            <a:outerShdw blurRad="171450" dist="42863" dir="5400000" sx="100000" sy="100000" kx="0" ky="0" algn="ctr">
              <a:srgbClr val="000000">
                <a:alpha val="80000"/>
              </a:srgbClr>
            </a:outerShdw>
          </a:effectLst>
        </p:spPr>
        <p:txBody>
          <a:bodyPr lIns="0" tIns="0" rIns="0" bIns="0"/>
          <a:lstStyle/>
          <a:p>
            <a:pPr algn="ctr">
              <a:lnSpc>
                <a:spcPts val="4350"/>
              </a:lnSpc>
            </a:pPr>
            <a:r>
              <a:rPr b="1" sz="3479" spc="338">
                <a:solidFill>
                  <a:srgbClr val="F9E9C8"/>
                </a:solidFill>
                <a:latin typeface="华文楷体"/>
                <a:ea typeface="华文楷体"/>
                <a:cs typeface="华文楷体"/>
              </a:rPr>
              <a:t>整式的加减</a:t>
            </a:r>
            <a:endParaRPr/>
          </a:p>
          <a:p>
            <a:pPr algn="ctr">
              <a:lnSpc>
                <a:spcPts val="4350"/>
              </a:lnSpc>
            </a:pPr>
            <a:r>
              <a:rPr b="1" sz="3479" spc="338">
                <a:solidFill>
                  <a:srgbClr val="F9E9C8"/>
                </a:solidFill>
                <a:latin typeface="华文楷体"/>
                <a:ea typeface="华文楷体"/>
                <a:cs typeface="华文楷体"/>
              </a:rPr>
              <a:t>——从算筹分类到合并同类项</a:t>
            </a:r>
            <a:endParaRPr/>
          </a:p>
        </p:txBody>
      </p:sp>
      <p:sp>
        <p:nvSpPr>
          <p:cNvPr id="12" name="el-1785511306622-9"/>
          <p:cNvSpPr txBox="1"/>
          <p:nvPr/>
        </p:nvSpPr>
        <p:spPr>
          <a:xfrm>
            <a:off x="3363516" y="2602706"/>
            <a:ext cx="2416969" cy="180975"/>
          </a:xfrm>
          <a:prstGeom prst="rect">
            <a:avLst/>
          </a:prstGeom>
          <a:noFill/>
          <a:ln>
            <a:noFill/>
          </a:ln>
          <a:effectLst>
            <a:outerShdw blurRad="114300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230" spc="225">
                <a:solidFill>
                  <a:srgbClr val="EDDBBA"/>
                </a:solidFill>
                <a:latin typeface="Times New Roman"/>
                <a:ea typeface="Times New Roman"/>
                <a:cs typeface="Times New Roman"/>
              </a:rPr>
              <a:t>人教版七年级上册 · 第四章</a:t>
            </a:r>
            <a:endParaRPr/>
          </a:p>
        </p:txBody>
      </p:sp>
      <p:sp>
        <p:nvSpPr>
          <p:cNvPr id="13" name="el-1785511306629-12"/>
          <p:cNvSpPr txBox="1"/>
          <p:nvPr/>
        </p:nvSpPr>
        <p:spPr>
          <a:xfrm>
            <a:off x="3493294" y="2945606"/>
            <a:ext cx="2157413" cy="157163"/>
          </a:xfrm>
          <a:prstGeom prst="rect">
            <a:avLst/>
          </a:prstGeom>
          <a:noFill/>
          <a:ln>
            <a:noFill/>
          </a:ln>
          <a:effectLst>
            <a:outerShdw blurRad="114300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338">
                <a:solidFill>
                  <a:srgbClr val="EDDBBA"/>
                </a:solidFill>
                <a:latin typeface="Times New Roman"/>
                <a:ea typeface="Times New Roman"/>
                <a:cs typeface="Times New Roman"/>
              </a:rPr>
              <a:t>一类基本代数式的运算</a:t>
            </a:r>
            <a:endParaRPr/>
          </a:p>
        </p:txBody>
      </p:sp>
      <p:sp>
        <p:nvSpPr>
          <p:cNvPr id="14" name="el-1785511306618-7"/>
          <p:cNvSpPr txBox="1"/>
          <p:nvPr/>
        </p:nvSpPr>
        <p:spPr>
          <a:xfrm>
            <a:off x="2368153" y="3586163"/>
            <a:ext cx="4407694" cy="161925"/>
          </a:xfrm>
          <a:prstGeom prst="rect">
            <a:avLst/>
          </a:prstGeom>
          <a:noFill/>
          <a:ln>
            <a:noFill/>
          </a:ln>
          <a:effectLst>
            <a:outerShdw blurRad="114300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i="1" sz="950" spc="169">
                <a:solidFill>
                  <a:srgbClr val="F4CE8C">
                    <a:alpha val="60000"/>
                  </a:srgbClr>
                </a:solidFill>
                <a:latin typeface="华文楷体"/>
                <a:ea typeface="华文楷体"/>
                <a:cs typeface="华文楷体"/>
              </a:rPr>
              <a:t>—— 分而类之，合而算之 ——</a:t>
            </a:r>
            <a:endParaRPr/>
          </a:p>
        </p:txBody>
      </p:sp>
      <p:sp>
        <p:nvSpPr>
          <p:cNvPr id="15" name="el-1785511306608-2"/>
          <p:cNvSpPr/>
          <p:nvPr/>
        </p:nvSpPr>
        <p:spPr>
          <a:xfrm rot="480000">
            <a:off x="8301038" y="4329113"/>
            <a:ext cx="414338" cy="414338"/>
          </a:xfrm>
          <a:prstGeom prst="ellipse">
            <a:avLst/>
          </a:prstGeom>
          <a:solidFill>
            <a:srgbClr val="000000">
              <a:alpha val="20000"/>
            </a:srgbClr>
          </a:solidFill>
          <a:ln w="14288" algn="in">
            <a:solidFill>
              <a:srgbClr val="C14430">
                <a:alpha val="7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el-1785511306614-5"/>
          <p:cNvSpPr txBox="1"/>
          <p:nvPr/>
        </p:nvSpPr>
        <p:spPr>
          <a:xfrm rot="480000">
            <a:off x="8272463" y="4350544"/>
            <a:ext cx="542925" cy="18573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wrap="none" anchor="ctr"/>
          <a:lstStyle/>
          <a:p>
            <a:pPr algn="l">
              <a:lnSpc>
                <a:spcPct val="100000"/>
              </a:lnSpc>
            </a:pPr>
            <a:r>
              <a:rPr sz="1120" spc="113">
                <a:solidFill>
                  <a:srgbClr val="C14430">
                    <a:alpha val="60000"/>
                  </a:srgbClr>
                </a:solidFill>
                <a:latin typeface="华文楷体"/>
                <a:ea typeface="华文楷体"/>
                <a:cs typeface="华文楷体"/>
              </a:rPr>
              <a:t>算·合</a:t>
            </a:r>
            <a:endParaRPr/>
          </a:p>
        </p:txBody>
      </p:sp>
      <p:sp>
        <p:nvSpPr>
          <p:cNvPr id="17" name="el-1785511306605-1"/>
          <p:cNvSpPr txBox="1"/>
          <p:nvPr/>
        </p:nvSpPr>
        <p:spPr>
          <a:xfrm>
            <a:off x="314325" y="200025"/>
            <a:ext cx="128588" cy="74198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vert="eaVert"/>
          <a:lstStyle/>
          <a:p>
            <a:pPr algn="l">
              <a:lnSpc>
                <a:spcPts val="936"/>
              </a:lnSpc>
            </a:pPr>
            <a:r>
              <a:rPr sz="780" spc="338">
                <a:solidFill>
                  <a:srgbClr val="F4CE8C">
                    <a:alpha val="50000"/>
                  </a:srgbClr>
                </a:solidFill>
                <a:latin typeface="华文楷体"/>
                <a:ea typeface="华文楷体"/>
                <a:cs typeface="华文楷体"/>
              </a:rPr>
              <a:t>九章算术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B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04408-28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3" name="el-1785511304410-29"/>
          <p:cNvSpPr/>
          <p:nvPr/>
        </p:nvSpPr>
        <p:spPr>
          <a:xfrm rot="120000">
            <a:off x="8078673" y="196565"/>
            <a:ext cx="524173" cy="114300"/>
          </a:xfrm>
          <a:prstGeom prst="roundRect">
            <a:avLst>
              <a:gd name="adj" fmla="val 50000"/>
            </a:avLst>
          </a:prstGeom>
          <a:solidFill>
            <a:srgbClr val="FFF5EB">
              <a:alpha val="40000"/>
            </a:srgbClr>
          </a:solidFill>
          <a:ln w="7144" algn="in">
            <a:solidFill>
              <a:srgbClr val="B45A32">
                <a:alpha val="2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el-1785511304410-29__text"/>
          <p:cNvSpPr txBox="1"/>
          <p:nvPr/>
        </p:nvSpPr>
        <p:spPr>
          <a:xfrm>
            <a:off x="8078673" y="196565"/>
            <a:ext cx="524173" cy="1143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670">
                <a:solidFill>
                  <a:srgbClr val="B45A32">
                    <a:alpha val="25000"/>
                  </a:srgbClr>
                </a:solidFill>
                <a:latin typeface="PingFang SC"/>
                <a:ea typeface="PingFang SC"/>
                <a:cs typeface="PingFang SC"/>
              </a:rPr>
              <a:t>● 导 · 航</a:t>
            </a:r>
            <a:endParaRPr/>
          </a:p>
        </p:txBody>
      </p:sp>
      <p:cxnSp>
        <p:nvCxnSpPr>
          <p:cNvPr id="5" name="el-1785511304049-1"/>
          <p:cNvCxnSpPr/>
          <p:nvPr/>
        </p:nvCxnSpPr>
        <p:spPr>
          <a:xfrm>
            <a:off x="0" y="4804172"/>
            <a:ext cx="9144000" cy="914"/>
          </a:xfrm>
          <a:prstGeom prst="line">
            <a:avLst/>
          </a:prstGeom>
          <a:ln w="7144" cap="flat">
            <a:solidFill>
              <a:srgbClr val="E6DACB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el-1785511304056-4"/>
          <p:cNvSpPr/>
          <p:nvPr/>
        </p:nvSpPr>
        <p:spPr>
          <a:xfrm>
            <a:off x="400050" y="154781"/>
            <a:ext cx="1452488" cy="204788"/>
          </a:xfrm>
          <a:prstGeom prst="roundRect">
            <a:avLst>
              <a:gd name="adj" fmla="val 50000"/>
            </a:avLst>
          </a:prstGeom>
          <a:solidFill>
            <a:srgbClr val="EDE3D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7" name="el-1785511304058-6"/>
          <p:cNvSpPr/>
          <p:nvPr/>
        </p:nvSpPr>
        <p:spPr>
          <a:xfrm>
            <a:off x="1966838" y="250031"/>
            <a:ext cx="6777112" cy="142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gradFill rotWithShape="1">
            <a:gsLst>
              <a:gs pos="0">
                <a:srgbClr val="C9A87C"/>
              </a:gs>
              <a:gs pos="50000">
                <a:srgbClr val="E8D5B5"/>
              </a:gs>
              <a:gs pos="100000">
                <a:srgbClr val="C9A87C"/>
              </a:gs>
            </a:gsLst>
            <a:lin ang="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8" name="el-1785511304311-22"/>
          <p:cNvSpPr/>
          <p:nvPr/>
        </p:nvSpPr>
        <p:spPr>
          <a:xfrm>
            <a:off x="3641899" y="1340421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0000" y="100000"/>
                </a:moveTo>
                <a:lnTo>
                  <a:pt x="50000" y="100000"/>
                </a:lnTo>
                <a:cubicBezTo>
                  <a:pt x="59111" y="99861"/>
                  <a:pt x="67444" y="97653"/>
                  <a:pt x="75000" y="93375"/>
                </a:cubicBezTo>
                <a:lnTo>
                  <a:pt x="75000" y="93375"/>
                </a:lnTo>
                <a:lnTo>
                  <a:pt x="75000" y="93375"/>
                </a:lnTo>
                <a:cubicBezTo>
                  <a:pt x="82556" y="88931"/>
                  <a:pt x="88681" y="82806"/>
                  <a:pt x="93375" y="75000"/>
                </a:cubicBezTo>
                <a:lnTo>
                  <a:pt x="93375" y="75000"/>
                </a:lnTo>
                <a:cubicBezTo>
                  <a:pt x="97792" y="67056"/>
                  <a:pt x="100000" y="58722"/>
                  <a:pt x="100000" y="50000"/>
                </a:cubicBezTo>
                <a:lnTo>
                  <a:pt x="100000" y="50000"/>
                </a:lnTo>
                <a:cubicBezTo>
                  <a:pt x="100000" y="41278"/>
                  <a:pt x="97792" y="32944"/>
                  <a:pt x="93375" y="25000"/>
                </a:cubicBezTo>
                <a:lnTo>
                  <a:pt x="93375" y="25000"/>
                </a:lnTo>
                <a:cubicBezTo>
                  <a:pt x="88681" y="17194"/>
                  <a:pt x="82556" y="11069"/>
                  <a:pt x="75000" y="6625"/>
                </a:cubicBezTo>
                <a:lnTo>
                  <a:pt x="75000" y="6625"/>
                </a:lnTo>
                <a:cubicBezTo>
                  <a:pt x="67444" y="2347"/>
                  <a:pt x="59111" y="139"/>
                  <a:pt x="50000" y="0"/>
                </a:cubicBezTo>
                <a:lnTo>
                  <a:pt x="50000" y="0"/>
                </a:lnTo>
                <a:cubicBezTo>
                  <a:pt x="40889" y="139"/>
                  <a:pt x="32556" y="2347"/>
                  <a:pt x="25000" y="6625"/>
                </a:cubicBezTo>
                <a:lnTo>
                  <a:pt x="25000" y="6625"/>
                </a:lnTo>
                <a:cubicBezTo>
                  <a:pt x="17444" y="11069"/>
                  <a:pt x="11319" y="17194"/>
                  <a:pt x="6625" y="25000"/>
                </a:cubicBezTo>
                <a:lnTo>
                  <a:pt x="6625" y="25000"/>
                </a:lnTo>
                <a:cubicBezTo>
                  <a:pt x="2208" y="32944"/>
                  <a:pt x="0" y="41278"/>
                  <a:pt x="0" y="50000"/>
                </a:cubicBezTo>
                <a:lnTo>
                  <a:pt x="0" y="50000"/>
                </a:lnTo>
                <a:cubicBezTo>
                  <a:pt x="0" y="58722"/>
                  <a:pt x="2208" y="67056"/>
                  <a:pt x="6625" y="75000"/>
                </a:cubicBezTo>
                <a:lnTo>
                  <a:pt x="6625" y="75000"/>
                </a:lnTo>
                <a:cubicBezTo>
                  <a:pt x="11319" y="82806"/>
                  <a:pt x="17444" y="88931"/>
                  <a:pt x="25000" y="93375"/>
                </a:cubicBezTo>
                <a:lnTo>
                  <a:pt x="25000" y="93375"/>
                </a:lnTo>
                <a:cubicBezTo>
                  <a:pt x="32556" y="97653"/>
                  <a:pt x="40889" y="99861"/>
                  <a:pt x="50000" y="100000"/>
                </a:cubicBezTo>
                <a:lnTo>
                  <a:pt x="50000" y="100000"/>
                </a:lnTo>
                <a:moveTo>
                  <a:pt x="59958" y="63458"/>
                </a:moveTo>
                <a:lnTo>
                  <a:pt x="59958" y="63458"/>
                </a:lnTo>
                <a:lnTo>
                  <a:pt x="31625" y="74417"/>
                </a:lnTo>
                <a:cubicBezTo>
                  <a:pt x="29681" y="74944"/>
                  <a:pt x="28056" y="74556"/>
                  <a:pt x="26750" y="73250"/>
                </a:cubicBezTo>
                <a:lnTo>
                  <a:pt x="26750" y="73250"/>
                </a:lnTo>
                <a:cubicBezTo>
                  <a:pt x="25444" y="71944"/>
                  <a:pt x="25056" y="70319"/>
                  <a:pt x="25583" y="68375"/>
                </a:cubicBezTo>
                <a:lnTo>
                  <a:pt x="25583" y="68375"/>
                </a:lnTo>
                <a:lnTo>
                  <a:pt x="36542" y="40042"/>
                </a:lnTo>
                <a:cubicBezTo>
                  <a:pt x="37181" y="38347"/>
                  <a:pt x="38347" y="37181"/>
                  <a:pt x="40042" y="36542"/>
                </a:cubicBezTo>
                <a:lnTo>
                  <a:pt x="40042" y="36542"/>
                </a:lnTo>
                <a:lnTo>
                  <a:pt x="68375" y="25583"/>
                </a:lnTo>
                <a:cubicBezTo>
                  <a:pt x="70319" y="25056"/>
                  <a:pt x="71944" y="25444"/>
                  <a:pt x="73250" y="26750"/>
                </a:cubicBezTo>
                <a:lnTo>
                  <a:pt x="73250" y="26750"/>
                </a:lnTo>
                <a:cubicBezTo>
                  <a:pt x="74556" y="28056"/>
                  <a:pt x="74944" y="29681"/>
                  <a:pt x="74417" y="31625"/>
                </a:cubicBezTo>
                <a:lnTo>
                  <a:pt x="74417" y="31625"/>
                </a:lnTo>
                <a:lnTo>
                  <a:pt x="63458" y="59958"/>
                </a:lnTo>
                <a:cubicBezTo>
                  <a:pt x="62819" y="61653"/>
                  <a:pt x="61653" y="62819"/>
                  <a:pt x="59958" y="63458"/>
                </a:cubicBezTo>
                <a:lnTo>
                  <a:pt x="59958" y="63458"/>
                </a:lnTo>
                <a:moveTo>
                  <a:pt x="56250" y="50000"/>
                </a:moveTo>
                <a:lnTo>
                  <a:pt x="56250" y="50000"/>
                </a:lnTo>
                <a:cubicBezTo>
                  <a:pt x="56250" y="48167"/>
                  <a:pt x="55667" y="46667"/>
                  <a:pt x="54500" y="45500"/>
                </a:cubicBezTo>
                <a:lnTo>
                  <a:pt x="54500" y="45500"/>
                </a:lnTo>
                <a:lnTo>
                  <a:pt x="54500" y="45500"/>
                </a:lnTo>
                <a:cubicBezTo>
                  <a:pt x="53333" y="44333"/>
                  <a:pt x="51833" y="43750"/>
                  <a:pt x="50000" y="43750"/>
                </a:cubicBezTo>
                <a:lnTo>
                  <a:pt x="50000" y="43750"/>
                </a:lnTo>
                <a:cubicBezTo>
                  <a:pt x="48167" y="43750"/>
                  <a:pt x="46667" y="44333"/>
                  <a:pt x="45500" y="45500"/>
                </a:cubicBezTo>
                <a:lnTo>
                  <a:pt x="45500" y="45500"/>
                </a:lnTo>
                <a:cubicBezTo>
                  <a:pt x="44333" y="46667"/>
                  <a:pt x="43750" y="48167"/>
                  <a:pt x="43750" y="50000"/>
                </a:cubicBezTo>
                <a:lnTo>
                  <a:pt x="43750" y="50000"/>
                </a:lnTo>
                <a:cubicBezTo>
                  <a:pt x="43750" y="51833"/>
                  <a:pt x="44333" y="53333"/>
                  <a:pt x="45500" y="54500"/>
                </a:cubicBezTo>
                <a:lnTo>
                  <a:pt x="45500" y="54500"/>
                </a:lnTo>
                <a:cubicBezTo>
                  <a:pt x="46667" y="55667"/>
                  <a:pt x="48167" y="56250"/>
                  <a:pt x="50000" y="56250"/>
                </a:cubicBezTo>
                <a:lnTo>
                  <a:pt x="50000" y="56250"/>
                </a:lnTo>
                <a:cubicBezTo>
                  <a:pt x="51833" y="56250"/>
                  <a:pt x="53333" y="55667"/>
                  <a:pt x="54500" y="54500"/>
                </a:cubicBezTo>
                <a:lnTo>
                  <a:pt x="54500" y="54500"/>
                </a:lnTo>
                <a:cubicBezTo>
                  <a:pt x="55667" y="53333"/>
                  <a:pt x="56250" y="51833"/>
                  <a:pt x="56250" y="50000"/>
                </a:cubicBezTo>
                <a:lnTo>
                  <a:pt x="56250" y="50000"/>
                </a:lnTo>
              </a:path>
            </a:pathLst>
          </a:custGeom>
          <a:solidFill>
            <a:srgbClr val="B58A6B">
              <a:alpha val="6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9" name="el-1785511304271-21"/>
          <p:cNvSpPr/>
          <p:nvPr/>
        </p:nvSpPr>
        <p:spPr>
          <a:xfrm>
            <a:off x="400050" y="4939903"/>
            <a:ext cx="85725" cy="857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0000" y="100000"/>
                </a:moveTo>
                <a:lnTo>
                  <a:pt x="50000" y="100000"/>
                </a:lnTo>
                <a:cubicBezTo>
                  <a:pt x="59111" y="99852"/>
                  <a:pt x="67444" y="97630"/>
                  <a:pt x="75000" y="93333"/>
                </a:cubicBezTo>
                <a:lnTo>
                  <a:pt x="75000" y="93333"/>
                </a:lnTo>
                <a:lnTo>
                  <a:pt x="75000" y="93333"/>
                </a:lnTo>
                <a:cubicBezTo>
                  <a:pt x="82556" y="88889"/>
                  <a:pt x="88667" y="82778"/>
                  <a:pt x="93333" y="75000"/>
                </a:cubicBezTo>
                <a:lnTo>
                  <a:pt x="93333" y="75000"/>
                </a:lnTo>
                <a:cubicBezTo>
                  <a:pt x="97778" y="67074"/>
                  <a:pt x="100000" y="58741"/>
                  <a:pt x="100000" y="50000"/>
                </a:cubicBezTo>
                <a:lnTo>
                  <a:pt x="100000" y="50000"/>
                </a:lnTo>
                <a:cubicBezTo>
                  <a:pt x="100000" y="41259"/>
                  <a:pt x="97778" y="32926"/>
                  <a:pt x="93333" y="25000"/>
                </a:cubicBezTo>
                <a:lnTo>
                  <a:pt x="93333" y="25000"/>
                </a:lnTo>
                <a:cubicBezTo>
                  <a:pt x="88667" y="17222"/>
                  <a:pt x="82556" y="11111"/>
                  <a:pt x="75000" y="6667"/>
                </a:cubicBezTo>
                <a:lnTo>
                  <a:pt x="75000" y="6667"/>
                </a:lnTo>
                <a:cubicBezTo>
                  <a:pt x="67444" y="2370"/>
                  <a:pt x="59111" y="148"/>
                  <a:pt x="50000" y="0"/>
                </a:cubicBezTo>
                <a:lnTo>
                  <a:pt x="50000" y="0"/>
                </a:lnTo>
                <a:cubicBezTo>
                  <a:pt x="40889" y="148"/>
                  <a:pt x="32556" y="2370"/>
                  <a:pt x="25000" y="6667"/>
                </a:cubicBezTo>
                <a:lnTo>
                  <a:pt x="25000" y="6667"/>
                </a:lnTo>
                <a:cubicBezTo>
                  <a:pt x="17444" y="11111"/>
                  <a:pt x="11333" y="17222"/>
                  <a:pt x="6667" y="25000"/>
                </a:cubicBezTo>
                <a:lnTo>
                  <a:pt x="6667" y="25000"/>
                </a:lnTo>
                <a:cubicBezTo>
                  <a:pt x="2222" y="32926"/>
                  <a:pt x="0" y="41259"/>
                  <a:pt x="0" y="50000"/>
                </a:cubicBezTo>
                <a:lnTo>
                  <a:pt x="0" y="50000"/>
                </a:lnTo>
                <a:cubicBezTo>
                  <a:pt x="0" y="58741"/>
                  <a:pt x="2222" y="67074"/>
                  <a:pt x="6667" y="75000"/>
                </a:cubicBezTo>
                <a:lnTo>
                  <a:pt x="6667" y="75000"/>
                </a:lnTo>
                <a:cubicBezTo>
                  <a:pt x="11333" y="82778"/>
                  <a:pt x="17444" y="88889"/>
                  <a:pt x="25000" y="93333"/>
                </a:cubicBezTo>
                <a:lnTo>
                  <a:pt x="25000" y="93333"/>
                </a:lnTo>
                <a:cubicBezTo>
                  <a:pt x="32556" y="97630"/>
                  <a:pt x="40889" y="99852"/>
                  <a:pt x="50000" y="100000"/>
                </a:cubicBezTo>
                <a:lnTo>
                  <a:pt x="50000" y="100000"/>
                </a:lnTo>
              </a:path>
            </a:pathLst>
          </a:custGeom>
          <a:solidFill>
            <a:srgbClr val="C9A87C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0" name="el-1785511304054-3"/>
          <p:cNvSpPr txBox="1"/>
          <p:nvPr/>
        </p:nvSpPr>
        <p:spPr>
          <a:xfrm>
            <a:off x="542925" y="183356"/>
            <a:ext cx="1366763" cy="14763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 spc="113">
                <a:solidFill>
                  <a:srgbClr val="7A6A5A"/>
                </a:solidFill>
                <a:latin typeface="PingFang SC"/>
                <a:ea typeface="PingFang SC"/>
                <a:cs typeface="PingFang SC"/>
              </a:rPr>
              <a:t>第四章 · 整式的加减</a:t>
            </a:r>
            <a:endParaRPr/>
          </a:p>
        </p:txBody>
      </p:sp>
      <p:sp>
        <p:nvSpPr>
          <p:cNvPr id="11" name="el-1785511304054-2"/>
          <p:cNvSpPr txBox="1"/>
          <p:nvPr/>
        </p:nvSpPr>
        <p:spPr>
          <a:xfrm>
            <a:off x="400050" y="4911328"/>
            <a:ext cx="1198736" cy="1285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50019">
              <a:lnSpc>
                <a:spcPct val="100000"/>
              </a:lnSpc>
            </a:pPr>
            <a:r>
              <a:rPr sz="780" spc="56">
                <a:solidFill>
                  <a:srgbClr val="A69582"/>
                </a:solidFill>
                <a:latin typeface="PingFang SC"/>
                <a:ea typeface="PingFang SC"/>
                <a:cs typeface="PingFang SC"/>
              </a:rPr>
              <a:t>人教版 · 七年级上册</a:t>
            </a:r>
            <a:endParaRPr/>
          </a:p>
        </p:txBody>
      </p:sp>
      <p:sp>
        <p:nvSpPr>
          <p:cNvPr id="12" name="el-1785511304057-5"/>
          <p:cNvSpPr txBox="1"/>
          <p:nvPr/>
        </p:nvSpPr>
        <p:spPr>
          <a:xfrm>
            <a:off x="8423151" y="4911328"/>
            <a:ext cx="370805" cy="1285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780" spc="56">
                <a:solidFill>
                  <a:srgbClr val="A69582"/>
                </a:solidFill>
                <a:latin typeface="PingFang SC"/>
                <a:ea typeface="PingFang SC"/>
                <a:cs typeface="PingFang SC"/>
              </a:rPr>
              <a:t>2 / 11</a:t>
            </a:r>
            <a:endParaRPr/>
          </a:p>
        </p:txBody>
      </p:sp>
      <p:sp>
        <p:nvSpPr>
          <p:cNvPr id="13" name="el-1785511304063-8"/>
          <p:cNvSpPr/>
          <p:nvPr/>
        </p:nvSpPr>
        <p:spPr>
          <a:xfrm>
            <a:off x="4013374" y="1623790"/>
            <a:ext cx="1488650" cy="2143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9A87C"/>
              </a:gs>
              <a:gs pos="50000">
                <a:srgbClr val="B58A6B"/>
              </a:gs>
              <a:gs pos="100000">
                <a:srgbClr val="C9A87C"/>
              </a:gs>
            </a:gsLst>
            <a:lin ang="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4" name="el-1785511304070-9"/>
          <p:cNvSpPr/>
          <p:nvPr/>
        </p:nvSpPr>
        <p:spPr>
          <a:xfrm>
            <a:off x="1000125" y="1859533"/>
            <a:ext cx="2247900" cy="2172146"/>
          </a:xfrm>
          <a:prstGeom prst="roundRect">
            <a:avLst>
              <a:gd name="adj" fmla="val 10524"/>
            </a:avLst>
          </a:prstGeom>
          <a:solidFill>
            <a:srgbClr val="FFFFFF">
              <a:alpha val="93000"/>
            </a:srgbClr>
          </a:solidFill>
          <a:ln w="7144" algn="in">
            <a:solidFill>
              <a:srgbClr val="C8AF91">
                <a:alpha val="25000"/>
              </a:srgbClr>
            </a:solidFill>
            <a:prstDash val="solid"/>
          </a:ln>
          <a:effectLst>
            <a:outerShdw blurRad="200025" dist="57150" dir="5400000" sx="100000" sy="100000" kx="0" ky="0" algn="ctr">
              <a:srgbClr val="8C6E50">
                <a:alpha val="1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5" name="el-1785511304078-12"/>
          <p:cNvSpPr/>
          <p:nvPr/>
        </p:nvSpPr>
        <p:spPr>
          <a:xfrm>
            <a:off x="1453976" y="1866677"/>
            <a:ext cx="1340125" cy="35719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0"/>
                </a:lnTo>
                <a:cubicBezTo>
                  <a:pt x="100000" y="55228"/>
                  <a:pt x="98730" y="100000"/>
                  <a:pt x="97163" y="100000"/>
                </a:cubicBezTo>
                <a:lnTo>
                  <a:pt x="2837" y="100000"/>
                </a:lnTo>
                <a:cubicBezTo>
                  <a:pt x="1270" y="100000"/>
                  <a:pt x="0" y="55228"/>
                  <a:pt x="0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DAC09A">
                  <a:alpha val="60000"/>
                </a:srgbClr>
              </a:gs>
              <a:gs pos="50000">
                <a:srgbClr val="B58A6B">
                  <a:alpha val="60000"/>
                </a:srgbClr>
              </a:gs>
              <a:gs pos="100000">
                <a:srgbClr val="DAC09A">
                  <a:alpha val="6000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6" name="el-1785511304319-25"/>
          <p:cNvSpPr/>
          <p:nvPr/>
        </p:nvSpPr>
        <p:spPr>
          <a:xfrm>
            <a:off x="2011561" y="2128614"/>
            <a:ext cx="225028" cy="2000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9750" y="9571"/>
                </a:moveTo>
                <a:lnTo>
                  <a:pt x="49750" y="9571"/>
                </a:lnTo>
                <a:lnTo>
                  <a:pt x="63042" y="15238"/>
                </a:lnTo>
                <a:lnTo>
                  <a:pt x="49208" y="21476"/>
                </a:lnTo>
                <a:lnTo>
                  <a:pt x="35375" y="15238"/>
                </a:lnTo>
                <a:lnTo>
                  <a:pt x="48708" y="9571"/>
                </a:lnTo>
                <a:cubicBezTo>
                  <a:pt x="49042" y="9444"/>
                  <a:pt x="49389" y="9444"/>
                  <a:pt x="49750" y="9571"/>
                </a:cubicBezTo>
                <a:lnTo>
                  <a:pt x="49750" y="9571"/>
                </a:lnTo>
                <a:moveTo>
                  <a:pt x="23250" y="18143"/>
                </a:moveTo>
                <a:lnTo>
                  <a:pt x="23250" y="18143"/>
                </a:lnTo>
                <a:lnTo>
                  <a:pt x="23250" y="40048"/>
                </a:lnTo>
                <a:cubicBezTo>
                  <a:pt x="23028" y="40048"/>
                  <a:pt x="22792" y="40111"/>
                  <a:pt x="22542" y="40238"/>
                </a:cubicBezTo>
                <a:lnTo>
                  <a:pt x="22542" y="40238"/>
                </a:lnTo>
                <a:lnTo>
                  <a:pt x="6167" y="47286"/>
                </a:lnTo>
                <a:cubicBezTo>
                  <a:pt x="2278" y="49222"/>
                  <a:pt x="222" y="52667"/>
                  <a:pt x="0" y="57619"/>
                </a:cubicBezTo>
                <a:lnTo>
                  <a:pt x="0" y="57619"/>
                </a:lnTo>
                <a:lnTo>
                  <a:pt x="0" y="80857"/>
                </a:lnTo>
                <a:cubicBezTo>
                  <a:pt x="111" y="85429"/>
                  <a:pt x="2042" y="88746"/>
                  <a:pt x="5792" y="90810"/>
                </a:cubicBezTo>
                <a:lnTo>
                  <a:pt x="5792" y="90810"/>
                </a:lnTo>
                <a:lnTo>
                  <a:pt x="22208" y="99000"/>
                </a:lnTo>
                <a:cubicBezTo>
                  <a:pt x="24708" y="100333"/>
                  <a:pt x="27278" y="100333"/>
                  <a:pt x="29917" y="99000"/>
                </a:cubicBezTo>
                <a:lnTo>
                  <a:pt x="29917" y="99000"/>
                </a:lnTo>
                <a:lnTo>
                  <a:pt x="49208" y="89476"/>
                </a:lnTo>
                <a:lnTo>
                  <a:pt x="68708" y="99000"/>
                </a:lnTo>
                <a:cubicBezTo>
                  <a:pt x="71208" y="100333"/>
                  <a:pt x="73764" y="100333"/>
                  <a:pt x="76375" y="99000"/>
                </a:cubicBezTo>
                <a:lnTo>
                  <a:pt x="76375" y="99000"/>
                </a:lnTo>
                <a:lnTo>
                  <a:pt x="92792" y="90810"/>
                </a:lnTo>
                <a:cubicBezTo>
                  <a:pt x="96431" y="88873"/>
                  <a:pt x="98319" y="85556"/>
                  <a:pt x="98458" y="80857"/>
                </a:cubicBezTo>
                <a:lnTo>
                  <a:pt x="98458" y="80857"/>
                </a:lnTo>
                <a:lnTo>
                  <a:pt x="98458" y="57619"/>
                </a:lnTo>
                <a:cubicBezTo>
                  <a:pt x="98208" y="52667"/>
                  <a:pt x="96153" y="49222"/>
                  <a:pt x="92292" y="47286"/>
                </a:cubicBezTo>
                <a:lnTo>
                  <a:pt x="92292" y="47286"/>
                </a:lnTo>
                <a:lnTo>
                  <a:pt x="75875" y="40238"/>
                </a:lnTo>
                <a:cubicBezTo>
                  <a:pt x="75653" y="40111"/>
                  <a:pt x="75431" y="40048"/>
                  <a:pt x="75208" y="40048"/>
                </a:cubicBezTo>
                <a:lnTo>
                  <a:pt x="75208" y="40048"/>
                </a:lnTo>
                <a:cubicBezTo>
                  <a:pt x="75208" y="40048"/>
                  <a:pt x="75208" y="40048"/>
                  <a:pt x="75208" y="40048"/>
                </a:cubicBezTo>
                <a:lnTo>
                  <a:pt x="75208" y="40048"/>
                </a:lnTo>
                <a:lnTo>
                  <a:pt x="75208" y="18143"/>
                </a:lnTo>
                <a:cubicBezTo>
                  <a:pt x="74958" y="13222"/>
                  <a:pt x="72903" y="9778"/>
                  <a:pt x="69042" y="7810"/>
                </a:cubicBezTo>
                <a:lnTo>
                  <a:pt x="69042" y="7810"/>
                </a:lnTo>
                <a:lnTo>
                  <a:pt x="52625" y="762"/>
                </a:lnTo>
                <a:cubicBezTo>
                  <a:pt x="50347" y="-254"/>
                  <a:pt x="48069" y="-254"/>
                  <a:pt x="45792" y="762"/>
                </a:cubicBezTo>
                <a:lnTo>
                  <a:pt x="45792" y="762"/>
                </a:lnTo>
                <a:lnTo>
                  <a:pt x="29375" y="7810"/>
                </a:lnTo>
                <a:cubicBezTo>
                  <a:pt x="25514" y="9778"/>
                  <a:pt x="23472" y="13222"/>
                  <a:pt x="23250" y="18143"/>
                </a:cubicBezTo>
                <a:lnTo>
                  <a:pt x="23250" y="18143"/>
                </a:lnTo>
                <a:moveTo>
                  <a:pt x="67000" y="41190"/>
                </a:moveTo>
                <a:lnTo>
                  <a:pt x="67000" y="41190"/>
                </a:lnTo>
                <a:lnTo>
                  <a:pt x="52958" y="47286"/>
                </a:lnTo>
                <a:lnTo>
                  <a:pt x="52958" y="29905"/>
                </a:lnTo>
                <a:lnTo>
                  <a:pt x="67000" y="23619"/>
                </a:lnTo>
                <a:lnTo>
                  <a:pt x="67000" y="41190"/>
                </a:lnTo>
                <a:moveTo>
                  <a:pt x="26500" y="49000"/>
                </a:moveTo>
                <a:lnTo>
                  <a:pt x="26500" y="49000"/>
                </a:lnTo>
                <a:lnTo>
                  <a:pt x="39833" y="54905"/>
                </a:lnTo>
                <a:lnTo>
                  <a:pt x="25958" y="60952"/>
                </a:lnTo>
                <a:lnTo>
                  <a:pt x="12125" y="54905"/>
                </a:lnTo>
                <a:lnTo>
                  <a:pt x="25458" y="49000"/>
                </a:lnTo>
                <a:cubicBezTo>
                  <a:pt x="25792" y="48873"/>
                  <a:pt x="26139" y="48873"/>
                  <a:pt x="26500" y="49000"/>
                </a:cubicBezTo>
                <a:lnTo>
                  <a:pt x="26500" y="49000"/>
                </a:lnTo>
                <a:moveTo>
                  <a:pt x="29750" y="88857"/>
                </a:moveTo>
                <a:lnTo>
                  <a:pt x="29750" y="88857"/>
                </a:lnTo>
                <a:lnTo>
                  <a:pt x="29750" y="69333"/>
                </a:lnTo>
                <a:lnTo>
                  <a:pt x="43750" y="63095"/>
                </a:lnTo>
                <a:lnTo>
                  <a:pt x="43750" y="81857"/>
                </a:lnTo>
                <a:lnTo>
                  <a:pt x="29750" y="88857"/>
                </a:lnTo>
                <a:moveTo>
                  <a:pt x="71958" y="49000"/>
                </a:moveTo>
                <a:lnTo>
                  <a:pt x="71958" y="49000"/>
                </a:lnTo>
                <a:cubicBezTo>
                  <a:pt x="72292" y="48873"/>
                  <a:pt x="72625" y="48873"/>
                  <a:pt x="72958" y="49000"/>
                </a:cubicBezTo>
                <a:lnTo>
                  <a:pt x="72958" y="49000"/>
                </a:lnTo>
                <a:lnTo>
                  <a:pt x="86292" y="54905"/>
                </a:lnTo>
                <a:lnTo>
                  <a:pt x="72458" y="60952"/>
                </a:lnTo>
                <a:lnTo>
                  <a:pt x="58625" y="54905"/>
                </a:lnTo>
                <a:lnTo>
                  <a:pt x="71958" y="49000"/>
                </a:lnTo>
                <a:moveTo>
                  <a:pt x="89375" y="82238"/>
                </a:moveTo>
                <a:lnTo>
                  <a:pt x="89375" y="82238"/>
                </a:lnTo>
                <a:lnTo>
                  <a:pt x="76208" y="88857"/>
                </a:lnTo>
                <a:lnTo>
                  <a:pt x="76208" y="69333"/>
                </a:lnTo>
                <a:lnTo>
                  <a:pt x="90250" y="63095"/>
                </a:lnTo>
                <a:lnTo>
                  <a:pt x="90250" y="80857"/>
                </a:lnTo>
                <a:cubicBezTo>
                  <a:pt x="90250" y="81524"/>
                  <a:pt x="89958" y="81984"/>
                  <a:pt x="89375" y="82238"/>
                </a:cubicBezTo>
                <a:lnTo>
                  <a:pt x="89375" y="82238"/>
                </a:lnTo>
              </a:path>
            </a:pathLst>
          </a:custGeom>
          <a:solidFill>
            <a:srgbClr val="B58A6B">
              <a:alpha val="7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17" name="el-1785511304100-21"/>
          <p:cNvCxnSpPr/>
          <p:nvPr/>
        </p:nvCxnSpPr>
        <p:spPr>
          <a:xfrm>
            <a:off x="1620292" y="3146599"/>
            <a:ext cx="1007492" cy="914"/>
          </a:xfrm>
          <a:prstGeom prst="line">
            <a:avLst/>
          </a:prstGeom>
          <a:ln w="7144" cap="flat">
            <a:solidFill>
              <a:srgbClr val="EDE3D4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el-1785511304314-23"/>
          <p:cNvSpPr/>
          <p:nvPr/>
        </p:nvSpPr>
        <p:spPr>
          <a:xfrm>
            <a:off x="1620292" y="3267298"/>
            <a:ext cx="121444" cy="1062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2077" y="14455"/>
                </a:moveTo>
                <a:lnTo>
                  <a:pt x="52077" y="14455"/>
                </a:lnTo>
                <a:cubicBezTo>
                  <a:pt x="44436" y="14636"/>
                  <a:pt x="37744" y="17303"/>
                  <a:pt x="32000" y="22455"/>
                </a:cubicBezTo>
                <a:lnTo>
                  <a:pt x="32000" y="22455"/>
                </a:lnTo>
                <a:lnTo>
                  <a:pt x="32000" y="22455"/>
                </a:lnTo>
                <a:cubicBezTo>
                  <a:pt x="26256" y="27424"/>
                  <a:pt x="22231" y="34061"/>
                  <a:pt x="19923" y="42364"/>
                </a:cubicBezTo>
                <a:lnTo>
                  <a:pt x="19923" y="42364"/>
                </a:lnTo>
                <a:cubicBezTo>
                  <a:pt x="26436" y="38424"/>
                  <a:pt x="33590" y="36364"/>
                  <a:pt x="41385" y="36182"/>
                </a:cubicBezTo>
                <a:lnTo>
                  <a:pt x="41385" y="36182"/>
                </a:lnTo>
                <a:lnTo>
                  <a:pt x="58231" y="36182"/>
                </a:lnTo>
                <a:cubicBezTo>
                  <a:pt x="60128" y="36364"/>
                  <a:pt x="61154" y="37576"/>
                  <a:pt x="61308" y="39818"/>
                </a:cubicBezTo>
                <a:lnTo>
                  <a:pt x="61308" y="39818"/>
                </a:lnTo>
                <a:cubicBezTo>
                  <a:pt x="61154" y="42121"/>
                  <a:pt x="60128" y="43333"/>
                  <a:pt x="58231" y="43455"/>
                </a:cubicBezTo>
                <a:lnTo>
                  <a:pt x="58231" y="43455"/>
                </a:lnTo>
                <a:lnTo>
                  <a:pt x="55154" y="43455"/>
                </a:lnTo>
                <a:lnTo>
                  <a:pt x="41385" y="43455"/>
                </a:lnTo>
                <a:cubicBezTo>
                  <a:pt x="41385" y="43455"/>
                  <a:pt x="41385" y="43455"/>
                  <a:pt x="41385" y="43455"/>
                </a:cubicBezTo>
                <a:lnTo>
                  <a:pt x="41385" y="43455"/>
                </a:lnTo>
                <a:cubicBezTo>
                  <a:pt x="41385" y="43455"/>
                  <a:pt x="41385" y="43455"/>
                  <a:pt x="41385" y="43455"/>
                </a:cubicBezTo>
                <a:lnTo>
                  <a:pt x="41385" y="43455"/>
                </a:lnTo>
                <a:cubicBezTo>
                  <a:pt x="38205" y="43455"/>
                  <a:pt x="35128" y="43848"/>
                  <a:pt x="32154" y="44636"/>
                </a:cubicBezTo>
                <a:lnTo>
                  <a:pt x="32154" y="44636"/>
                </a:lnTo>
                <a:cubicBezTo>
                  <a:pt x="27179" y="45970"/>
                  <a:pt x="22590" y="48303"/>
                  <a:pt x="18385" y="51636"/>
                </a:cubicBezTo>
                <a:lnTo>
                  <a:pt x="18385" y="51636"/>
                </a:lnTo>
                <a:cubicBezTo>
                  <a:pt x="18385" y="51636"/>
                  <a:pt x="18385" y="51636"/>
                  <a:pt x="18385" y="51636"/>
                </a:cubicBezTo>
                <a:lnTo>
                  <a:pt x="18385" y="51636"/>
                </a:lnTo>
                <a:cubicBezTo>
                  <a:pt x="12744" y="56121"/>
                  <a:pt x="8282" y="61848"/>
                  <a:pt x="5000" y="68818"/>
                </a:cubicBezTo>
                <a:lnTo>
                  <a:pt x="5000" y="68818"/>
                </a:lnTo>
                <a:cubicBezTo>
                  <a:pt x="1769" y="75909"/>
                  <a:pt x="103" y="83758"/>
                  <a:pt x="0" y="92364"/>
                </a:cubicBezTo>
                <a:lnTo>
                  <a:pt x="0" y="92364"/>
                </a:lnTo>
                <a:lnTo>
                  <a:pt x="0" y="96000"/>
                </a:lnTo>
                <a:cubicBezTo>
                  <a:pt x="256" y="99333"/>
                  <a:pt x="1795" y="101152"/>
                  <a:pt x="4615" y="101455"/>
                </a:cubicBezTo>
                <a:lnTo>
                  <a:pt x="4615" y="101455"/>
                </a:lnTo>
                <a:cubicBezTo>
                  <a:pt x="7436" y="101152"/>
                  <a:pt x="8974" y="99333"/>
                  <a:pt x="9231" y="96000"/>
                </a:cubicBezTo>
                <a:lnTo>
                  <a:pt x="9231" y="96000"/>
                </a:lnTo>
                <a:lnTo>
                  <a:pt x="9231" y="92364"/>
                </a:lnTo>
                <a:cubicBezTo>
                  <a:pt x="9487" y="81030"/>
                  <a:pt x="12923" y="71758"/>
                  <a:pt x="19538" y="64545"/>
                </a:cubicBezTo>
                <a:lnTo>
                  <a:pt x="19538" y="64545"/>
                </a:lnTo>
                <a:cubicBezTo>
                  <a:pt x="21590" y="73273"/>
                  <a:pt x="25538" y="80364"/>
                  <a:pt x="31385" y="85818"/>
                </a:cubicBezTo>
                <a:lnTo>
                  <a:pt x="31385" y="85818"/>
                </a:lnTo>
                <a:cubicBezTo>
                  <a:pt x="37282" y="91212"/>
                  <a:pt x="44179" y="94000"/>
                  <a:pt x="52077" y="94182"/>
                </a:cubicBezTo>
                <a:lnTo>
                  <a:pt x="52077" y="94182"/>
                </a:lnTo>
                <a:lnTo>
                  <a:pt x="52308" y="94182"/>
                </a:lnTo>
                <a:cubicBezTo>
                  <a:pt x="60872" y="94000"/>
                  <a:pt x="68590" y="90970"/>
                  <a:pt x="75462" y="85091"/>
                </a:cubicBezTo>
                <a:lnTo>
                  <a:pt x="75462" y="85091"/>
                </a:lnTo>
                <a:cubicBezTo>
                  <a:pt x="82385" y="79212"/>
                  <a:pt x="87821" y="71303"/>
                  <a:pt x="91769" y="61364"/>
                </a:cubicBezTo>
                <a:lnTo>
                  <a:pt x="91769" y="61364"/>
                </a:lnTo>
                <a:cubicBezTo>
                  <a:pt x="95872" y="51545"/>
                  <a:pt x="97974" y="40515"/>
                  <a:pt x="98077" y="28273"/>
                </a:cubicBezTo>
                <a:lnTo>
                  <a:pt x="98077" y="28273"/>
                </a:lnTo>
                <a:cubicBezTo>
                  <a:pt x="98077" y="18455"/>
                  <a:pt x="96744" y="9394"/>
                  <a:pt x="94077" y="1091"/>
                </a:cubicBezTo>
                <a:lnTo>
                  <a:pt x="94077" y="1091"/>
                </a:lnTo>
                <a:cubicBezTo>
                  <a:pt x="93821" y="364"/>
                  <a:pt x="93308" y="0"/>
                  <a:pt x="92538" y="0"/>
                </a:cubicBezTo>
                <a:lnTo>
                  <a:pt x="92538" y="0"/>
                </a:lnTo>
                <a:cubicBezTo>
                  <a:pt x="91872" y="0"/>
                  <a:pt x="91359" y="364"/>
                  <a:pt x="91000" y="1091"/>
                </a:cubicBezTo>
                <a:lnTo>
                  <a:pt x="91000" y="1091"/>
                </a:lnTo>
                <a:cubicBezTo>
                  <a:pt x="89103" y="5212"/>
                  <a:pt x="86487" y="8485"/>
                  <a:pt x="83154" y="10909"/>
                </a:cubicBezTo>
                <a:lnTo>
                  <a:pt x="83154" y="10909"/>
                </a:lnTo>
                <a:cubicBezTo>
                  <a:pt x="79821" y="13273"/>
                  <a:pt x="76103" y="14455"/>
                  <a:pt x="72000" y="14455"/>
                </a:cubicBezTo>
                <a:lnTo>
                  <a:pt x="72000" y="14455"/>
                </a:lnTo>
                <a:lnTo>
                  <a:pt x="52077" y="14455"/>
                </a:lnTo>
              </a:path>
            </a:pathLst>
          </a:custGeom>
          <a:solidFill>
            <a:srgbClr val="7A6A5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9" name="el-1785511304107-23"/>
          <p:cNvSpPr/>
          <p:nvPr/>
        </p:nvSpPr>
        <p:spPr>
          <a:xfrm>
            <a:off x="1838325" y="3681636"/>
            <a:ext cx="571500" cy="142875"/>
          </a:xfrm>
          <a:prstGeom prst="roundRect">
            <a:avLst>
              <a:gd name="adj" fmla="val 50000"/>
            </a:avLst>
          </a:prstGeom>
          <a:solidFill>
            <a:srgbClr val="EDE3D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0" name="el-1785511304073-10"/>
          <p:cNvSpPr/>
          <p:nvPr/>
        </p:nvSpPr>
        <p:spPr>
          <a:xfrm>
            <a:off x="3448050" y="1859533"/>
            <a:ext cx="2247900" cy="2172146"/>
          </a:xfrm>
          <a:prstGeom prst="roundRect">
            <a:avLst>
              <a:gd name="adj" fmla="val 10524"/>
            </a:avLst>
          </a:prstGeom>
          <a:solidFill>
            <a:srgbClr val="FFFBF5"/>
          </a:solidFill>
          <a:ln w="7144" algn="in">
            <a:solidFill>
              <a:srgbClr val="C9A87C"/>
            </a:solidFill>
            <a:prstDash val="solid"/>
          </a:ln>
          <a:effectLst>
            <a:outerShdw blurRad="214313" dist="71438" dir="5400000" sx="100000" sy="100000" kx="0" ky="0" algn="ctr">
              <a:srgbClr val="B48C64">
                <a:alpha val="12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1" name="el-1785511304080-13"/>
          <p:cNvSpPr/>
          <p:nvPr/>
        </p:nvSpPr>
        <p:spPr>
          <a:xfrm>
            <a:off x="3790206" y="1866677"/>
            <a:ext cx="1563517" cy="428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0"/>
                </a:lnTo>
                <a:cubicBezTo>
                  <a:pt x="100000" y="55228"/>
                  <a:pt x="98635" y="100000"/>
                  <a:pt x="96951" y="100000"/>
                </a:cubicBezTo>
                <a:lnTo>
                  <a:pt x="3049" y="100000"/>
                </a:lnTo>
                <a:cubicBezTo>
                  <a:pt x="1365" y="100000"/>
                  <a:pt x="0" y="55228"/>
                  <a:pt x="0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B58A6B">
                  <a:alpha val="90000"/>
                </a:srgbClr>
              </a:gs>
              <a:gs pos="50000">
                <a:srgbClr val="8A6B4E">
                  <a:alpha val="90000"/>
                </a:srgbClr>
              </a:gs>
              <a:gs pos="100000">
                <a:srgbClr val="B58A6B">
                  <a:alpha val="9000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2" name="el-1785511304321-26"/>
          <p:cNvSpPr/>
          <p:nvPr/>
        </p:nvSpPr>
        <p:spPr>
          <a:xfrm>
            <a:off x="4484489" y="2128614"/>
            <a:ext cx="175022" cy="2000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56" y="29476"/>
                </a:moveTo>
                <a:lnTo>
                  <a:pt x="100056" y="29476"/>
                </a:lnTo>
                <a:cubicBezTo>
                  <a:pt x="101426" y="28175"/>
                  <a:pt x="102111" y="26683"/>
                  <a:pt x="102111" y="25000"/>
                </a:cubicBezTo>
                <a:lnTo>
                  <a:pt x="102111" y="25000"/>
                </a:lnTo>
                <a:lnTo>
                  <a:pt x="102111" y="25000"/>
                </a:lnTo>
                <a:cubicBezTo>
                  <a:pt x="102111" y="23317"/>
                  <a:pt x="101426" y="21825"/>
                  <a:pt x="100056" y="20524"/>
                </a:cubicBezTo>
                <a:lnTo>
                  <a:pt x="100056" y="20524"/>
                </a:lnTo>
                <a:lnTo>
                  <a:pt x="78167" y="1762"/>
                </a:lnTo>
                <a:cubicBezTo>
                  <a:pt x="76648" y="587"/>
                  <a:pt x="74907" y="0"/>
                  <a:pt x="72944" y="0"/>
                </a:cubicBezTo>
                <a:lnTo>
                  <a:pt x="72944" y="0"/>
                </a:lnTo>
                <a:cubicBezTo>
                  <a:pt x="70944" y="0"/>
                  <a:pt x="69185" y="587"/>
                  <a:pt x="67667" y="1762"/>
                </a:cubicBezTo>
                <a:lnTo>
                  <a:pt x="67667" y="1762"/>
                </a:lnTo>
                <a:cubicBezTo>
                  <a:pt x="66296" y="3063"/>
                  <a:pt x="65611" y="4556"/>
                  <a:pt x="65611" y="6238"/>
                </a:cubicBezTo>
                <a:lnTo>
                  <a:pt x="65611" y="6238"/>
                </a:lnTo>
                <a:cubicBezTo>
                  <a:pt x="65611" y="7952"/>
                  <a:pt x="66296" y="9460"/>
                  <a:pt x="67667" y="10762"/>
                </a:cubicBezTo>
                <a:lnTo>
                  <a:pt x="67667" y="10762"/>
                </a:lnTo>
                <a:lnTo>
                  <a:pt x="77222" y="18762"/>
                </a:lnTo>
                <a:lnTo>
                  <a:pt x="7278" y="18762"/>
                </a:lnTo>
                <a:cubicBezTo>
                  <a:pt x="5167" y="18762"/>
                  <a:pt x="3426" y="19349"/>
                  <a:pt x="2056" y="20524"/>
                </a:cubicBezTo>
                <a:lnTo>
                  <a:pt x="2056" y="20524"/>
                </a:lnTo>
                <a:cubicBezTo>
                  <a:pt x="685" y="21698"/>
                  <a:pt x="0" y="23190"/>
                  <a:pt x="0" y="25000"/>
                </a:cubicBezTo>
                <a:lnTo>
                  <a:pt x="0" y="25000"/>
                </a:lnTo>
                <a:cubicBezTo>
                  <a:pt x="0" y="26810"/>
                  <a:pt x="685" y="28302"/>
                  <a:pt x="2056" y="29476"/>
                </a:cubicBezTo>
                <a:lnTo>
                  <a:pt x="2056" y="29476"/>
                </a:lnTo>
                <a:cubicBezTo>
                  <a:pt x="3426" y="30651"/>
                  <a:pt x="5167" y="31238"/>
                  <a:pt x="7278" y="31238"/>
                </a:cubicBezTo>
                <a:lnTo>
                  <a:pt x="7278" y="31238"/>
                </a:lnTo>
                <a:lnTo>
                  <a:pt x="77222" y="31238"/>
                </a:lnTo>
                <a:lnTo>
                  <a:pt x="67667" y="39238"/>
                </a:lnTo>
                <a:cubicBezTo>
                  <a:pt x="66296" y="40540"/>
                  <a:pt x="65611" y="42048"/>
                  <a:pt x="65611" y="43762"/>
                </a:cubicBezTo>
                <a:lnTo>
                  <a:pt x="65611" y="43762"/>
                </a:lnTo>
                <a:cubicBezTo>
                  <a:pt x="65611" y="45444"/>
                  <a:pt x="66296" y="46937"/>
                  <a:pt x="67667" y="48238"/>
                </a:cubicBezTo>
                <a:lnTo>
                  <a:pt x="67667" y="48238"/>
                </a:lnTo>
                <a:cubicBezTo>
                  <a:pt x="69185" y="49413"/>
                  <a:pt x="70944" y="50000"/>
                  <a:pt x="72944" y="50000"/>
                </a:cubicBezTo>
                <a:lnTo>
                  <a:pt x="72944" y="50000"/>
                </a:lnTo>
                <a:cubicBezTo>
                  <a:pt x="74907" y="50000"/>
                  <a:pt x="76648" y="49413"/>
                  <a:pt x="78167" y="48238"/>
                </a:cubicBezTo>
                <a:lnTo>
                  <a:pt x="78167" y="48238"/>
                </a:lnTo>
                <a:lnTo>
                  <a:pt x="100056" y="29476"/>
                </a:lnTo>
                <a:moveTo>
                  <a:pt x="23944" y="98238"/>
                </a:moveTo>
                <a:lnTo>
                  <a:pt x="23944" y="98238"/>
                </a:lnTo>
                <a:cubicBezTo>
                  <a:pt x="25463" y="99413"/>
                  <a:pt x="27204" y="100000"/>
                  <a:pt x="29167" y="100000"/>
                </a:cubicBezTo>
                <a:lnTo>
                  <a:pt x="29167" y="100000"/>
                </a:lnTo>
                <a:lnTo>
                  <a:pt x="29167" y="100000"/>
                </a:lnTo>
                <a:cubicBezTo>
                  <a:pt x="31130" y="100000"/>
                  <a:pt x="32870" y="99413"/>
                  <a:pt x="34389" y="98238"/>
                </a:cubicBezTo>
                <a:lnTo>
                  <a:pt x="34389" y="98238"/>
                </a:lnTo>
                <a:cubicBezTo>
                  <a:pt x="35759" y="96937"/>
                  <a:pt x="36444" y="95444"/>
                  <a:pt x="36444" y="93762"/>
                </a:cubicBezTo>
                <a:lnTo>
                  <a:pt x="36444" y="93762"/>
                </a:lnTo>
                <a:cubicBezTo>
                  <a:pt x="36444" y="92048"/>
                  <a:pt x="35759" y="90540"/>
                  <a:pt x="34389" y="89238"/>
                </a:cubicBezTo>
                <a:lnTo>
                  <a:pt x="34389" y="89238"/>
                </a:lnTo>
                <a:lnTo>
                  <a:pt x="24833" y="81238"/>
                </a:lnTo>
                <a:lnTo>
                  <a:pt x="94778" y="81238"/>
                </a:lnTo>
                <a:cubicBezTo>
                  <a:pt x="96926" y="81238"/>
                  <a:pt x="98685" y="80651"/>
                  <a:pt x="100056" y="79476"/>
                </a:cubicBezTo>
                <a:lnTo>
                  <a:pt x="100056" y="79476"/>
                </a:lnTo>
                <a:cubicBezTo>
                  <a:pt x="101426" y="78302"/>
                  <a:pt x="102111" y="76810"/>
                  <a:pt x="102111" y="75000"/>
                </a:cubicBezTo>
                <a:lnTo>
                  <a:pt x="102111" y="75000"/>
                </a:lnTo>
                <a:cubicBezTo>
                  <a:pt x="102111" y="73190"/>
                  <a:pt x="101426" y="71698"/>
                  <a:pt x="100056" y="70524"/>
                </a:cubicBezTo>
                <a:lnTo>
                  <a:pt x="100056" y="70524"/>
                </a:lnTo>
                <a:cubicBezTo>
                  <a:pt x="98685" y="69349"/>
                  <a:pt x="96926" y="68762"/>
                  <a:pt x="94778" y="68762"/>
                </a:cubicBezTo>
                <a:lnTo>
                  <a:pt x="94778" y="68762"/>
                </a:lnTo>
                <a:lnTo>
                  <a:pt x="24833" y="68762"/>
                </a:lnTo>
                <a:lnTo>
                  <a:pt x="34389" y="60762"/>
                </a:lnTo>
                <a:cubicBezTo>
                  <a:pt x="35759" y="59460"/>
                  <a:pt x="36444" y="57952"/>
                  <a:pt x="36444" y="56238"/>
                </a:cubicBezTo>
                <a:lnTo>
                  <a:pt x="36444" y="56238"/>
                </a:lnTo>
                <a:cubicBezTo>
                  <a:pt x="36444" y="54556"/>
                  <a:pt x="35759" y="53063"/>
                  <a:pt x="34389" y="51762"/>
                </a:cubicBezTo>
                <a:lnTo>
                  <a:pt x="34389" y="51762"/>
                </a:lnTo>
                <a:cubicBezTo>
                  <a:pt x="32870" y="50587"/>
                  <a:pt x="31130" y="50000"/>
                  <a:pt x="29167" y="50000"/>
                </a:cubicBezTo>
                <a:lnTo>
                  <a:pt x="29167" y="50000"/>
                </a:lnTo>
                <a:cubicBezTo>
                  <a:pt x="27204" y="50000"/>
                  <a:pt x="25463" y="50587"/>
                  <a:pt x="23944" y="51762"/>
                </a:cubicBezTo>
                <a:lnTo>
                  <a:pt x="23944" y="51762"/>
                </a:lnTo>
                <a:lnTo>
                  <a:pt x="2056" y="70524"/>
                </a:lnTo>
                <a:cubicBezTo>
                  <a:pt x="685" y="71825"/>
                  <a:pt x="0" y="73317"/>
                  <a:pt x="0" y="75000"/>
                </a:cubicBezTo>
                <a:lnTo>
                  <a:pt x="0" y="75000"/>
                </a:lnTo>
                <a:cubicBezTo>
                  <a:pt x="0" y="76683"/>
                  <a:pt x="685" y="78175"/>
                  <a:pt x="2056" y="79476"/>
                </a:cubicBezTo>
                <a:lnTo>
                  <a:pt x="2056" y="79476"/>
                </a:lnTo>
                <a:lnTo>
                  <a:pt x="23944" y="98238"/>
                </a:lnTo>
              </a:path>
            </a:pathLst>
          </a:custGeom>
          <a:solidFill>
            <a:srgbClr val="B58A6B">
              <a:alpha val="7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23" name="el-1785511304109-25"/>
          <p:cNvCxnSpPr/>
          <p:nvPr/>
        </p:nvCxnSpPr>
        <p:spPr>
          <a:xfrm>
            <a:off x="3982641" y="3146599"/>
            <a:ext cx="1178719" cy="914"/>
          </a:xfrm>
          <a:prstGeom prst="line">
            <a:avLst/>
          </a:prstGeom>
          <a:ln w="7144" cap="flat">
            <a:solidFill>
              <a:srgbClr val="EDE3D4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el-1785511304113-27"/>
          <p:cNvSpPr/>
          <p:nvPr/>
        </p:nvSpPr>
        <p:spPr>
          <a:xfrm>
            <a:off x="4286250" y="3681636"/>
            <a:ext cx="571500" cy="142875"/>
          </a:xfrm>
          <a:prstGeom prst="roundRect">
            <a:avLst>
              <a:gd name="adj" fmla="val 50000"/>
            </a:avLst>
          </a:prstGeom>
          <a:solidFill>
            <a:srgbClr val="EDE3D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5" name="el-1785511304076-11"/>
          <p:cNvSpPr/>
          <p:nvPr/>
        </p:nvSpPr>
        <p:spPr>
          <a:xfrm>
            <a:off x="5895975" y="1859533"/>
            <a:ext cx="2247900" cy="2172146"/>
          </a:xfrm>
          <a:prstGeom prst="roundRect">
            <a:avLst>
              <a:gd name="adj" fmla="val 10524"/>
            </a:avLst>
          </a:prstGeom>
          <a:solidFill>
            <a:srgbClr val="FFFFFF">
              <a:alpha val="93000"/>
            </a:srgbClr>
          </a:solidFill>
          <a:ln w="7144" algn="in">
            <a:solidFill>
              <a:srgbClr val="C8AF91">
                <a:alpha val="25000"/>
              </a:srgbClr>
            </a:solidFill>
            <a:prstDash val="solid"/>
          </a:ln>
          <a:effectLst>
            <a:outerShdw blurRad="200025" dist="57150" dir="5400000" sx="100000" sy="100000" kx="0" ky="0" algn="ctr">
              <a:srgbClr val="8C6E50">
                <a:alpha val="1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6" name="el-1785511304082-14"/>
          <p:cNvSpPr/>
          <p:nvPr/>
        </p:nvSpPr>
        <p:spPr>
          <a:xfrm>
            <a:off x="6349826" y="1866677"/>
            <a:ext cx="1340125" cy="35719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0"/>
                </a:lnTo>
                <a:cubicBezTo>
                  <a:pt x="100000" y="55228"/>
                  <a:pt x="98730" y="100000"/>
                  <a:pt x="97163" y="100000"/>
                </a:cubicBezTo>
                <a:lnTo>
                  <a:pt x="2837" y="100000"/>
                </a:lnTo>
                <a:cubicBezTo>
                  <a:pt x="1270" y="100000"/>
                  <a:pt x="0" y="55228"/>
                  <a:pt x="0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DAC09A">
                  <a:alpha val="60000"/>
                </a:srgbClr>
              </a:gs>
              <a:gs pos="50000">
                <a:srgbClr val="B58A6B">
                  <a:alpha val="60000"/>
                </a:srgbClr>
              </a:gs>
              <a:gs pos="100000">
                <a:srgbClr val="DAC09A">
                  <a:alpha val="6000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7" name="el-1785511304324-27"/>
          <p:cNvSpPr/>
          <p:nvPr/>
        </p:nvSpPr>
        <p:spPr>
          <a:xfrm>
            <a:off x="6932414" y="2128614"/>
            <a:ext cx="175022" cy="2000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65611" y="0"/>
                </a:moveTo>
                <a:lnTo>
                  <a:pt x="65611" y="0"/>
                </a:lnTo>
                <a:lnTo>
                  <a:pt x="36444" y="0"/>
                </a:lnTo>
                <a:lnTo>
                  <a:pt x="29167" y="0"/>
                </a:lnTo>
                <a:cubicBezTo>
                  <a:pt x="27056" y="0"/>
                  <a:pt x="25315" y="587"/>
                  <a:pt x="23944" y="1762"/>
                </a:cubicBezTo>
                <a:lnTo>
                  <a:pt x="23944" y="1762"/>
                </a:lnTo>
                <a:cubicBezTo>
                  <a:pt x="22574" y="2937"/>
                  <a:pt x="21889" y="4429"/>
                  <a:pt x="21889" y="6238"/>
                </a:cubicBezTo>
                <a:lnTo>
                  <a:pt x="21889" y="6238"/>
                </a:lnTo>
                <a:cubicBezTo>
                  <a:pt x="21889" y="8079"/>
                  <a:pt x="22574" y="9587"/>
                  <a:pt x="23944" y="10762"/>
                </a:cubicBezTo>
                <a:lnTo>
                  <a:pt x="23944" y="10762"/>
                </a:lnTo>
                <a:cubicBezTo>
                  <a:pt x="25315" y="11937"/>
                  <a:pt x="27056" y="12524"/>
                  <a:pt x="29167" y="12524"/>
                </a:cubicBezTo>
                <a:lnTo>
                  <a:pt x="29167" y="12524"/>
                </a:lnTo>
                <a:lnTo>
                  <a:pt x="29167" y="38476"/>
                </a:lnTo>
                <a:cubicBezTo>
                  <a:pt x="29167" y="40825"/>
                  <a:pt x="28481" y="42968"/>
                  <a:pt x="27111" y="44905"/>
                </a:cubicBezTo>
                <a:lnTo>
                  <a:pt x="27111" y="44905"/>
                </a:lnTo>
                <a:lnTo>
                  <a:pt x="2278" y="79286"/>
                </a:lnTo>
                <a:cubicBezTo>
                  <a:pt x="759" y="81508"/>
                  <a:pt x="0" y="83921"/>
                  <a:pt x="0" y="86524"/>
                </a:cubicBezTo>
                <a:lnTo>
                  <a:pt x="0" y="86524"/>
                </a:lnTo>
                <a:cubicBezTo>
                  <a:pt x="148" y="90302"/>
                  <a:pt x="1667" y="93492"/>
                  <a:pt x="4556" y="96095"/>
                </a:cubicBezTo>
                <a:lnTo>
                  <a:pt x="4556" y="96095"/>
                </a:lnTo>
                <a:cubicBezTo>
                  <a:pt x="7593" y="98571"/>
                  <a:pt x="11315" y="99873"/>
                  <a:pt x="15722" y="100000"/>
                </a:cubicBezTo>
                <a:lnTo>
                  <a:pt x="15722" y="100000"/>
                </a:lnTo>
                <a:lnTo>
                  <a:pt x="86333" y="100000"/>
                </a:lnTo>
                <a:cubicBezTo>
                  <a:pt x="90741" y="99873"/>
                  <a:pt x="94463" y="98571"/>
                  <a:pt x="97500" y="96095"/>
                </a:cubicBezTo>
                <a:lnTo>
                  <a:pt x="97500" y="96095"/>
                </a:lnTo>
                <a:cubicBezTo>
                  <a:pt x="100389" y="93492"/>
                  <a:pt x="101926" y="90302"/>
                  <a:pt x="102111" y="86524"/>
                </a:cubicBezTo>
                <a:lnTo>
                  <a:pt x="102111" y="86524"/>
                </a:lnTo>
                <a:cubicBezTo>
                  <a:pt x="102111" y="83921"/>
                  <a:pt x="101333" y="81508"/>
                  <a:pt x="99778" y="79286"/>
                </a:cubicBezTo>
                <a:lnTo>
                  <a:pt x="99778" y="79286"/>
                </a:lnTo>
                <a:lnTo>
                  <a:pt x="75222" y="44905"/>
                </a:lnTo>
                <a:cubicBezTo>
                  <a:pt x="73704" y="42968"/>
                  <a:pt x="72944" y="40825"/>
                  <a:pt x="72944" y="38476"/>
                </a:cubicBezTo>
                <a:lnTo>
                  <a:pt x="72944" y="38476"/>
                </a:lnTo>
                <a:lnTo>
                  <a:pt x="72944" y="12524"/>
                </a:lnTo>
                <a:cubicBezTo>
                  <a:pt x="75056" y="12524"/>
                  <a:pt x="76796" y="11937"/>
                  <a:pt x="78167" y="10762"/>
                </a:cubicBezTo>
                <a:lnTo>
                  <a:pt x="78167" y="10762"/>
                </a:lnTo>
                <a:cubicBezTo>
                  <a:pt x="79537" y="9587"/>
                  <a:pt x="80222" y="8079"/>
                  <a:pt x="80222" y="6238"/>
                </a:cubicBezTo>
                <a:lnTo>
                  <a:pt x="80222" y="6238"/>
                </a:lnTo>
                <a:cubicBezTo>
                  <a:pt x="80222" y="4429"/>
                  <a:pt x="79537" y="2937"/>
                  <a:pt x="78167" y="1762"/>
                </a:cubicBezTo>
                <a:lnTo>
                  <a:pt x="78167" y="1762"/>
                </a:lnTo>
                <a:cubicBezTo>
                  <a:pt x="76796" y="587"/>
                  <a:pt x="75056" y="0"/>
                  <a:pt x="72944" y="0"/>
                </a:cubicBezTo>
                <a:lnTo>
                  <a:pt x="72944" y="0"/>
                </a:lnTo>
                <a:lnTo>
                  <a:pt x="65611" y="0"/>
                </a:lnTo>
                <a:moveTo>
                  <a:pt x="43778" y="38476"/>
                </a:moveTo>
                <a:lnTo>
                  <a:pt x="43778" y="38476"/>
                </a:lnTo>
                <a:lnTo>
                  <a:pt x="43778" y="12524"/>
                </a:lnTo>
                <a:lnTo>
                  <a:pt x="58333" y="12524"/>
                </a:lnTo>
                <a:lnTo>
                  <a:pt x="58333" y="38476"/>
                </a:lnTo>
                <a:cubicBezTo>
                  <a:pt x="58333" y="43175"/>
                  <a:pt x="59778" y="47540"/>
                  <a:pt x="62667" y="51571"/>
                </a:cubicBezTo>
                <a:lnTo>
                  <a:pt x="62667" y="51571"/>
                </a:lnTo>
                <a:lnTo>
                  <a:pt x="70611" y="62524"/>
                </a:lnTo>
                <a:lnTo>
                  <a:pt x="31667" y="62524"/>
                </a:lnTo>
                <a:lnTo>
                  <a:pt x="39444" y="51571"/>
                </a:lnTo>
                <a:cubicBezTo>
                  <a:pt x="42333" y="47540"/>
                  <a:pt x="43778" y="43175"/>
                  <a:pt x="43778" y="38476"/>
                </a:cubicBezTo>
                <a:lnTo>
                  <a:pt x="43778" y="38476"/>
                </a:lnTo>
              </a:path>
            </a:pathLst>
          </a:custGeom>
          <a:solidFill>
            <a:srgbClr val="B58A6B">
              <a:alpha val="7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28" name="el-1785511304114-29"/>
          <p:cNvCxnSpPr/>
          <p:nvPr/>
        </p:nvCxnSpPr>
        <p:spPr>
          <a:xfrm>
            <a:off x="6468145" y="3146599"/>
            <a:ext cx="1103486" cy="914"/>
          </a:xfrm>
          <a:prstGeom prst="line">
            <a:avLst/>
          </a:prstGeom>
          <a:ln w="7144" cap="flat">
            <a:solidFill>
              <a:srgbClr val="EDE3D4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el-1785511304318-24"/>
          <p:cNvSpPr/>
          <p:nvPr/>
        </p:nvSpPr>
        <p:spPr>
          <a:xfrm>
            <a:off x="6468105" y="3267298"/>
            <a:ext cx="136703" cy="1062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429" y="39818"/>
                </a:moveTo>
                <a:lnTo>
                  <a:pt x="1429" y="39818"/>
                </a:lnTo>
                <a:cubicBezTo>
                  <a:pt x="238" y="37697"/>
                  <a:pt x="-238" y="35455"/>
                  <a:pt x="0" y="33091"/>
                </a:cubicBezTo>
                <a:lnTo>
                  <a:pt x="0" y="33091"/>
                </a:lnTo>
                <a:lnTo>
                  <a:pt x="0" y="33091"/>
                </a:lnTo>
                <a:cubicBezTo>
                  <a:pt x="333" y="30667"/>
                  <a:pt x="1286" y="28697"/>
                  <a:pt x="2857" y="27182"/>
                </a:cubicBezTo>
                <a:lnTo>
                  <a:pt x="2857" y="27182"/>
                </a:lnTo>
                <a:lnTo>
                  <a:pt x="25429" y="6091"/>
                </a:lnTo>
                <a:cubicBezTo>
                  <a:pt x="29714" y="2030"/>
                  <a:pt x="34524" y="0"/>
                  <a:pt x="39857" y="0"/>
                </a:cubicBezTo>
                <a:lnTo>
                  <a:pt x="39857" y="0"/>
                </a:lnTo>
                <a:lnTo>
                  <a:pt x="68286" y="0"/>
                </a:lnTo>
                <a:lnTo>
                  <a:pt x="96786" y="0"/>
                </a:lnTo>
                <a:cubicBezTo>
                  <a:pt x="98452" y="0"/>
                  <a:pt x="99810" y="667"/>
                  <a:pt x="100857" y="2000"/>
                </a:cubicBezTo>
                <a:lnTo>
                  <a:pt x="100857" y="2000"/>
                </a:lnTo>
                <a:cubicBezTo>
                  <a:pt x="101905" y="3394"/>
                  <a:pt x="102429" y="5152"/>
                  <a:pt x="102429" y="7273"/>
                </a:cubicBezTo>
                <a:lnTo>
                  <a:pt x="102429" y="7273"/>
                </a:lnTo>
                <a:lnTo>
                  <a:pt x="102429" y="21727"/>
                </a:lnTo>
                <a:cubicBezTo>
                  <a:pt x="102429" y="23848"/>
                  <a:pt x="101905" y="25576"/>
                  <a:pt x="100857" y="26909"/>
                </a:cubicBezTo>
                <a:lnTo>
                  <a:pt x="100857" y="26909"/>
                </a:lnTo>
                <a:cubicBezTo>
                  <a:pt x="99810" y="28303"/>
                  <a:pt x="98452" y="29000"/>
                  <a:pt x="96786" y="29000"/>
                </a:cubicBezTo>
                <a:lnTo>
                  <a:pt x="96786" y="29000"/>
                </a:lnTo>
                <a:lnTo>
                  <a:pt x="90214" y="29000"/>
                </a:lnTo>
                <a:lnTo>
                  <a:pt x="82143" y="37091"/>
                </a:lnTo>
                <a:cubicBezTo>
                  <a:pt x="78000" y="41333"/>
                  <a:pt x="73262" y="43455"/>
                  <a:pt x="67929" y="43455"/>
                </a:cubicBezTo>
                <a:lnTo>
                  <a:pt x="67929" y="43455"/>
                </a:lnTo>
                <a:lnTo>
                  <a:pt x="54071" y="43455"/>
                </a:lnTo>
                <a:lnTo>
                  <a:pt x="51214" y="43455"/>
                </a:lnTo>
                <a:lnTo>
                  <a:pt x="39857" y="43455"/>
                </a:lnTo>
                <a:cubicBezTo>
                  <a:pt x="38190" y="43455"/>
                  <a:pt x="36833" y="42788"/>
                  <a:pt x="35786" y="41455"/>
                </a:cubicBezTo>
                <a:lnTo>
                  <a:pt x="35786" y="41455"/>
                </a:lnTo>
                <a:cubicBezTo>
                  <a:pt x="34690" y="40061"/>
                  <a:pt x="34143" y="38303"/>
                  <a:pt x="34143" y="36182"/>
                </a:cubicBezTo>
                <a:lnTo>
                  <a:pt x="34143" y="36182"/>
                </a:lnTo>
                <a:cubicBezTo>
                  <a:pt x="34143" y="34121"/>
                  <a:pt x="34690" y="32394"/>
                  <a:pt x="35786" y="31000"/>
                </a:cubicBezTo>
                <a:lnTo>
                  <a:pt x="35786" y="31000"/>
                </a:lnTo>
                <a:cubicBezTo>
                  <a:pt x="36833" y="29667"/>
                  <a:pt x="38190" y="29000"/>
                  <a:pt x="39857" y="29000"/>
                </a:cubicBezTo>
                <a:lnTo>
                  <a:pt x="39857" y="29000"/>
                </a:lnTo>
                <a:lnTo>
                  <a:pt x="51214" y="29000"/>
                </a:lnTo>
                <a:lnTo>
                  <a:pt x="54071" y="29000"/>
                </a:lnTo>
                <a:cubicBezTo>
                  <a:pt x="55833" y="28818"/>
                  <a:pt x="56786" y="27606"/>
                  <a:pt x="56929" y="25364"/>
                </a:cubicBezTo>
                <a:lnTo>
                  <a:pt x="56929" y="25364"/>
                </a:lnTo>
                <a:cubicBezTo>
                  <a:pt x="56786" y="23121"/>
                  <a:pt x="55833" y="21909"/>
                  <a:pt x="54071" y="21727"/>
                </a:cubicBezTo>
                <a:lnTo>
                  <a:pt x="54071" y="21727"/>
                </a:lnTo>
                <a:lnTo>
                  <a:pt x="32571" y="21727"/>
                </a:lnTo>
                <a:lnTo>
                  <a:pt x="11357" y="41636"/>
                </a:lnTo>
                <a:cubicBezTo>
                  <a:pt x="9738" y="43152"/>
                  <a:pt x="7976" y="43758"/>
                  <a:pt x="6071" y="43455"/>
                </a:cubicBezTo>
                <a:lnTo>
                  <a:pt x="6071" y="43455"/>
                </a:lnTo>
                <a:cubicBezTo>
                  <a:pt x="4167" y="43030"/>
                  <a:pt x="2619" y="41818"/>
                  <a:pt x="1429" y="39818"/>
                </a:cubicBezTo>
                <a:lnTo>
                  <a:pt x="1429" y="39818"/>
                </a:lnTo>
                <a:moveTo>
                  <a:pt x="67929" y="29000"/>
                </a:moveTo>
                <a:lnTo>
                  <a:pt x="67929" y="29000"/>
                </a:lnTo>
                <a:lnTo>
                  <a:pt x="67929" y="29000"/>
                </a:lnTo>
                <a:lnTo>
                  <a:pt x="68143" y="29000"/>
                </a:lnTo>
                <a:cubicBezTo>
                  <a:pt x="68143" y="29000"/>
                  <a:pt x="68143" y="29000"/>
                  <a:pt x="68143" y="29000"/>
                </a:cubicBezTo>
                <a:lnTo>
                  <a:pt x="68143" y="29000"/>
                </a:lnTo>
                <a:cubicBezTo>
                  <a:pt x="68143" y="29000"/>
                  <a:pt x="68071" y="29000"/>
                  <a:pt x="67929" y="29000"/>
                </a:cubicBezTo>
                <a:lnTo>
                  <a:pt x="67929" y="29000"/>
                </a:lnTo>
                <a:moveTo>
                  <a:pt x="101000" y="61545"/>
                </a:moveTo>
                <a:lnTo>
                  <a:pt x="101000" y="61545"/>
                </a:lnTo>
                <a:cubicBezTo>
                  <a:pt x="102190" y="63667"/>
                  <a:pt x="102667" y="65939"/>
                  <a:pt x="102429" y="68364"/>
                </a:cubicBezTo>
                <a:lnTo>
                  <a:pt x="102429" y="68364"/>
                </a:lnTo>
                <a:lnTo>
                  <a:pt x="102429" y="68364"/>
                </a:lnTo>
                <a:cubicBezTo>
                  <a:pt x="102095" y="70788"/>
                  <a:pt x="101167" y="72758"/>
                  <a:pt x="99643" y="74273"/>
                </a:cubicBezTo>
                <a:lnTo>
                  <a:pt x="99643" y="74273"/>
                </a:lnTo>
                <a:lnTo>
                  <a:pt x="77000" y="95545"/>
                </a:lnTo>
                <a:cubicBezTo>
                  <a:pt x="72762" y="99485"/>
                  <a:pt x="67976" y="101455"/>
                  <a:pt x="62643" y="101455"/>
                </a:cubicBezTo>
                <a:lnTo>
                  <a:pt x="62643" y="101455"/>
                </a:lnTo>
                <a:lnTo>
                  <a:pt x="34143" y="101455"/>
                </a:lnTo>
                <a:lnTo>
                  <a:pt x="5714" y="101455"/>
                </a:lnTo>
                <a:cubicBezTo>
                  <a:pt x="4048" y="101455"/>
                  <a:pt x="2667" y="100758"/>
                  <a:pt x="1571" y="99364"/>
                </a:cubicBezTo>
                <a:lnTo>
                  <a:pt x="1571" y="99364"/>
                </a:lnTo>
                <a:cubicBezTo>
                  <a:pt x="524" y="98030"/>
                  <a:pt x="0" y="96303"/>
                  <a:pt x="0" y="94182"/>
                </a:cubicBezTo>
                <a:lnTo>
                  <a:pt x="0" y="94182"/>
                </a:lnTo>
                <a:lnTo>
                  <a:pt x="0" y="79727"/>
                </a:lnTo>
                <a:cubicBezTo>
                  <a:pt x="0" y="77606"/>
                  <a:pt x="524" y="75848"/>
                  <a:pt x="1571" y="74455"/>
                </a:cubicBezTo>
                <a:lnTo>
                  <a:pt x="1571" y="74455"/>
                </a:lnTo>
                <a:cubicBezTo>
                  <a:pt x="2667" y="73121"/>
                  <a:pt x="4048" y="72455"/>
                  <a:pt x="5714" y="72455"/>
                </a:cubicBezTo>
                <a:lnTo>
                  <a:pt x="5714" y="72455"/>
                </a:lnTo>
                <a:lnTo>
                  <a:pt x="12286" y="72455"/>
                </a:lnTo>
                <a:lnTo>
                  <a:pt x="20286" y="64273"/>
                </a:lnTo>
                <a:cubicBezTo>
                  <a:pt x="24429" y="60091"/>
                  <a:pt x="29167" y="58000"/>
                  <a:pt x="34500" y="58000"/>
                </a:cubicBezTo>
                <a:lnTo>
                  <a:pt x="34500" y="58000"/>
                </a:lnTo>
                <a:lnTo>
                  <a:pt x="48357" y="58000"/>
                </a:lnTo>
                <a:lnTo>
                  <a:pt x="51214" y="58000"/>
                </a:lnTo>
                <a:lnTo>
                  <a:pt x="62643" y="58000"/>
                </a:lnTo>
                <a:cubicBezTo>
                  <a:pt x="64262" y="58000"/>
                  <a:pt x="65619" y="58667"/>
                  <a:pt x="66714" y="60000"/>
                </a:cubicBezTo>
                <a:lnTo>
                  <a:pt x="66714" y="60000"/>
                </a:lnTo>
                <a:cubicBezTo>
                  <a:pt x="67762" y="61333"/>
                  <a:pt x="68286" y="63061"/>
                  <a:pt x="68286" y="65182"/>
                </a:cubicBezTo>
                <a:lnTo>
                  <a:pt x="68286" y="65182"/>
                </a:lnTo>
                <a:cubicBezTo>
                  <a:pt x="68286" y="67303"/>
                  <a:pt x="67762" y="69030"/>
                  <a:pt x="66714" y="70364"/>
                </a:cubicBezTo>
                <a:lnTo>
                  <a:pt x="66714" y="70364"/>
                </a:lnTo>
                <a:cubicBezTo>
                  <a:pt x="65619" y="71758"/>
                  <a:pt x="64262" y="72455"/>
                  <a:pt x="62643" y="72455"/>
                </a:cubicBezTo>
                <a:lnTo>
                  <a:pt x="62643" y="72455"/>
                </a:lnTo>
                <a:lnTo>
                  <a:pt x="51214" y="72455"/>
                </a:lnTo>
                <a:lnTo>
                  <a:pt x="48357" y="72455"/>
                </a:lnTo>
                <a:cubicBezTo>
                  <a:pt x="46595" y="72576"/>
                  <a:pt x="45667" y="73788"/>
                  <a:pt x="45571" y="76091"/>
                </a:cubicBezTo>
                <a:lnTo>
                  <a:pt x="45571" y="76091"/>
                </a:lnTo>
                <a:cubicBezTo>
                  <a:pt x="45667" y="78333"/>
                  <a:pt x="46595" y="79545"/>
                  <a:pt x="48357" y="79727"/>
                </a:cubicBezTo>
                <a:lnTo>
                  <a:pt x="48357" y="79727"/>
                </a:lnTo>
                <a:lnTo>
                  <a:pt x="69929" y="79727"/>
                </a:lnTo>
                <a:lnTo>
                  <a:pt x="91071" y="59727"/>
                </a:lnTo>
                <a:cubicBezTo>
                  <a:pt x="92738" y="58273"/>
                  <a:pt x="94524" y="57697"/>
                  <a:pt x="96429" y="58000"/>
                </a:cubicBezTo>
                <a:lnTo>
                  <a:pt x="96429" y="58000"/>
                </a:lnTo>
                <a:cubicBezTo>
                  <a:pt x="98333" y="58424"/>
                  <a:pt x="99857" y="59606"/>
                  <a:pt x="101000" y="61545"/>
                </a:cubicBezTo>
                <a:lnTo>
                  <a:pt x="101000" y="61545"/>
                </a:lnTo>
                <a:moveTo>
                  <a:pt x="34500" y="72455"/>
                </a:moveTo>
                <a:lnTo>
                  <a:pt x="34500" y="72455"/>
                </a:lnTo>
                <a:lnTo>
                  <a:pt x="34500" y="72455"/>
                </a:lnTo>
                <a:lnTo>
                  <a:pt x="34357" y="72455"/>
                </a:lnTo>
                <a:cubicBezTo>
                  <a:pt x="34357" y="72455"/>
                  <a:pt x="34357" y="72455"/>
                  <a:pt x="34357" y="72455"/>
                </a:cubicBezTo>
                <a:lnTo>
                  <a:pt x="34357" y="72455"/>
                </a:lnTo>
                <a:cubicBezTo>
                  <a:pt x="34357" y="72455"/>
                  <a:pt x="34405" y="72455"/>
                  <a:pt x="34500" y="72455"/>
                </a:cubicBezTo>
                <a:lnTo>
                  <a:pt x="34500" y="72455"/>
                </a:lnTo>
              </a:path>
            </a:pathLst>
          </a:custGeom>
          <a:solidFill>
            <a:srgbClr val="7A6A5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0" name="el-1785511304117-31"/>
          <p:cNvSpPr/>
          <p:nvPr/>
        </p:nvSpPr>
        <p:spPr>
          <a:xfrm>
            <a:off x="6734175" y="3681636"/>
            <a:ext cx="571500" cy="142875"/>
          </a:xfrm>
          <a:prstGeom prst="roundRect">
            <a:avLst>
              <a:gd name="adj" fmla="val 50000"/>
            </a:avLst>
          </a:prstGeom>
          <a:solidFill>
            <a:srgbClr val="EDE3D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1" name="el-1785511304061-7"/>
          <p:cNvSpPr txBox="1"/>
          <p:nvPr/>
        </p:nvSpPr>
        <p:spPr>
          <a:xfrm>
            <a:off x="4013374" y="1283271"/>
            <a:ext cx="1610097" cy="3190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910" spc="338">
                <a:solidFill>
                  <a:srgbClr val="3D2E22"/>
                </a:solidFill>
                <a:latin typeface="PingFang SC"/>
                <a:ea typeface="PingFang SC"/>
                <a:cs typeface="PingFang SC"/>
              </a:rPr>
              <a:t>本 章 导 航</a:t>
            </a:r>
            <a:endParaRPr/>
          </a:p>
        </p:txBody>
      </p:sp>
      <p:sp>
        <p:nvSpPr>
          <p:cNvPr id="32" name="el-1785511304088-15"/>
          <p:cNvSpPr txBox="1"/>
          <p:nvPr/>
        </p:nvSpPr>
        <p:spPr>
          <a:xfrm>
            <a:off x="1515442" y="2400077"/>
            <a:ext cx="1217265" cy="3714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2920" spc="113">
                <a:solidFill>
                  <a:srgbClr val="DAC09A"/>
                </a:solidFill>
                <a:latin typeface="PingFang SC"/>
                <a:ea typeface="PingFang SC"/>
                <a:cs typeface="PingFang SC"/>
              </a:rPr>
              <a:t>4.1 </a:t>
            </a:r>
            <a:r>
              <a:rPr b="1" sz="757" spc="113">
                <a:solidFill>
                  <a:srgbClr val="DAC09A"/>
                </a:solidFill>
                <a:latin typeface="PingFang SC"/>
                <a:ea typeface="PingFang SC"/>
                <a:cs typeface="PingFang SC"/>
              </a:rPr>
              <a:t> </a:t>
            </a:r>
            <a:r>
              <a:rPr b="1" sz="1010" spc="113">
                <a:solidFill>
                  <a:srgbClr val="B7A187"/>
                </a:solidFill>
                <a:latin typeface="PingFang SC"/>
                <a:ea typeface="PingFang SC"/>
                <a:cs typeface="PingFang SC"/>
              </a:rPr>
              <a:t>·</a:t>
            </a:r>
            <a:endParaRPr/>
          </a:p>
        </p:txBody>
      </p:sp>
      <p:sp>
        <p:nvSpPr>
          <p:cNvPr id="33" name="el-1785511304099-20"/>
          <p:cNvSpPr txBox="1"/>
          <p:nvPr/>
        </p:nvSpPr>
        <p:spPr>
          <a:xfrm>
            <a:off x="1796356" y="2857277"/>
            <a:ext cx="655439" cy="2428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460" spc="113">
                <a:solidFill>
                  <a:srgbClr val="3D2E22"/>
                </a:solidFill>
                <a:latin typeface="PingFang SC"/>
                <a:ea typeface="PingFang SC"/>
                <a:cs typeface="PingFang SC"/>
              </a:rPr>
              <a:t>整 式</a:t>
            </a:r>
            <a:endParaRPr/>
          </a:p>
        </p:txBody>
      </p:sp>
      <p:sp>
        <p:nvSpPr>
          <p:cNvPr id="34" name="el-1785511304090-16"/>
          <p:cNvSpPr txBox="1"/>
          <p:nvPr/>
        </p:nvSpPr>
        <p:spPr>
          <a:xfrm>
            <a:off x="1608147" y="3221608"/>
            <a:ext cx="1031781" cy="3885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ctr" indent="121444">
              <a:lnSpc>
                <a:spcPts val="1520"/>
              </a:lnSpc>
            </a:pPr>
            <a:r>
              <a:rPr sz="950">
                <a:solidFill>
                  <a:srgbClr val="7A6A5A"/>
                </a:solidFill>
                <a:latin typeface="PingFang SC"/>
                <a:ea typeface="PingFang SC"/>
                <a:cs typeface="PingFang SC"/>
              </a:rPr>
              <a:t>单项式与多项式</a:t>
            </a:r>
            <a:endParaRPr/>
          </a:p>
          <a:p>
            <a:pPr algn="ctr">
              <a:lnSpc>
                <a:spcPts val="1520"/>
              </a:lnSpc>
            </a:pPr>
            <a:r>
              <a:rPr sz="950">
                <a:solidFill>
                  <a:srgbClr val="7A6A5A"/>
                </a:solidFill>
                <a:latin typeface="PingFang SC"/>
                <a:ea typeface="PingFang SC"/>
                <a:cs typeface="PingFang SC"/>
              </a:rPr>
              <a:t>代数式的家族</a:t>
            </a:r>
            <a:endParaRPr/>
          </a:p>
        </p:txBody>
      </p:sp>
      <p:sp>
        <p:nvSpPr>
          <p:cNvPr id="35" name="el-1785511304101-22"/>
          <p:cNvSpPr txBox="1"/>
          <p:nvPr/>
        </p:nvSpPr>
        <p:spPr>
          <a:xfrm>
            <a:off x="1895475" y="3695924"/>
            <a:ext cx="457200" cy="1143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670" spc="56">
                <a:solidFill>
                  <a:srgbClr val="5A4A3A"/>
                </a:solidFill>
                <a:latin typeface="PingFang SC"/>
                <a:ea typeface="PingFang SC"/>
                <a:cs typeface="PingFang SC"/>
              </a:rPr>
              <a:t>概念奠基</a:t>
            </a:r>
            <a:endParaRPr/>
          </a:p>
        </p:txBody>
      </p:sp>
      <p:sp>
        <p:nvSpPr>
          <p:cNvPr id="36" name="el-1785511304091-17"/>
          <p:cNvSpPr txBox="1"/>
          <p:nvPr/>
        </p:nvSpPr>
        <p:spPr>
          <a:xfrm>
            <a:off x="3963368" y="2400077"/>
            <a:ext cx="1217265" cy="3714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2920" spc="113">
                <a:solidFill>
                  <a:srgbClr val="DAC09A"/>
                </a:solidFill>
                <a:latin typeface="PingFang SC"/>
                <a:ea typeface="PingFang SC"/>
                <a:cs typeface="PingFang SC"/>
              </a:rPr>
              <a:t>4.2 </a:t>
            </a:r>
            <a:r>
              <a:rPr b="1" sz="757" spc="113">
                <a:solidFill>
                  <a:srgbClr val="DAC09A"/>
                </a:solidFill>
                <a:latin typeface="PingFang SC"/>
                <a:ea typeface="PingFang SC"/>
                <a:cs typeface="PingFang SC"/>
              </a:rPr>
              <a:t> </a:t>
            </a:r>
            <a:r>
              <a:rPr b="1" sz="1010" spc="113">
                <a:solidFill>
                  <a:srgbClr val="B7A187"/>
                </a:solidFill>
                <a:latin typeface="PingFang SC"/>
                <a:ea typeface="PingFang SC"/>
                <a:cs typeface="PingFang SC"/>
              </a:rPr>
              <a:t>·</a:t>
            </a:r>
            <a:endParaRPr/>
          </a:p>
        </p:txBody>
      </p:sp>
      <p:sp>
        <p:nvSpPr>
          <p:cNvPr id="37" name="el-1785511304108-24"/>
          <p:cNvSpPr txBox="1"/>
          <p:nvPr/>
        </p:nvSpPr>
        <p:spPr>
          <a:xfrm>
            <a:off x="3979069" y="2857277"/>
            <a:ext cx="1185863" cy="2428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460" spc="113">
                <a:solidFill>
                  <a:srgbClr val="3D2E22"/>
                </a:solidFill>
                <a:latin typeface="PingFang SC"/>
                <a:ea typeface="PingFang SC"/>
                <a:cs typeface="PingFang SC"/>
              </a:rPr>
              <a:t>加法与减法</a:t>
            </a:r>
            <a:endParaRPr/>
          </a:p>
        </p:txBody>
      </p:sp>
      <p:sp>
        <p:nvSpPr>
          <p:cNvPr id="38" name="el-1785511304094-18"/>
          <p:cNvSpPr txBox="1"/>
          <p:nvPr/>
        </p:nvSpPr>
        <p:spPr>
          <a:xfrm>
            <a:off x="3970496" y="3221608"/>
            <a:ext cx="1203008" cy="3885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ctr">
              <a:lnSpc>
                <a:spcPct val="160000"/>
              </a:lnSpc>
            </a:pPr>
            <a:r>
              <a:rPr sz="950">
                <a:solidFill>
                  <a:srgbClr val="7A6A5A"/>
                </a:solidFill>
                <a:latin typeface="PingFang SC"/>
                <a:ea typeface="PingFang SC"/>
                <a:cs typeface="PingFang SC"/>
              </a:rPr>
              <a:t>合并同类项</a:t>
            </a:r>
            <a:endParaRPr/>
          </a:p>
          <a:p>
            <a:pPr algn="ctr">
              <a:lnSpc>
                <a:spcPct val="160000"/>
              </a:lnSpc>
            </a:pPr>
            <a:r>
              <a:rPr sz="840">
                <a:solidFill>
                  <a:srgbClr val="8A6B4E"/>
                </a:solidFill>
                <a:latin typeface="PingFang SC"/>
                <a:ea typeface="PingFang SC"/>
                <a:cs typeface="PingFang SC"/>
              </a:rPr>
              <a:t>古人分类思想的数学表达</a:t>
            </a:r>
            <a:endParaRPr/>
          </a:p>
        </p:txBody>
      </p:sp>
      <p:sp>
        <p:nvSpPr>
          <p:cNvPr id="39" name="el-1785511304110-26"/>
          <p:cNvSpPr txBox="1"/>
          <p:nvPr/>
        </p:nvSpPr>
        <p:spPr>
          <a:xfrm>
            <a:off x="4343400" y="3695924"/>
            <a:ext cx="457200" cy="1143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670" spc="56">
                <a:solidFill>
                  <a:srgbClr val="5A4A3A"/>
                </a:solidFill>
                <a:latin typeface="PingFang SC"/>
                <a:ea typeface="PingFang SC"/>
                <a:cs typeface="PingFang SC"/>
              </a:rPr>
              <a:t>核心运算</a:t>
            </a:r>
            <a:endParaRPr/>
          </a:p>
        </p:txBody>
      </p:sp>
      <p:sp>
        <p:nvSpPr>
          <p:cNvPr id="40" name="el-1785511304132-32"/>
          <p:cNvSpPr txBox="1"/>
          <p:nvPr/>
        </p:nvSpPr>
        <p:spPr>
          <a:xfrm>
            <a:off x="6917457" y="2595339"/>
            <a:ext cx="247799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010" spc="113">
                <a:solidFill>
                  <a:srgbClr val="B7A187"/>
                </a:solidFill>
                <a:latin typeface="PingFang SC"/>
                <a:ea typeface="PingFang SC"/>
                <a:cs typeface="PingFang SC"/>
              </a:rPr>
              <a:t>✦</a:t>
            </a:r>
            <a:endParaRPr/>
          </a:p>
        </p:txBody>
      </p:sp>
      <p:sp>
        <p:nvSpPr>
          <p:cNvPr id="41" name="el-1785511304113-28"/>
          <p:cNvSpPr txBox="1"/>
          <p:nvPr/>
        </p:nvSpPr>
        <p:spPr>
          <a:xfrm>
            <a:off x="6527006" y="2857277"/>
            <a:ext cx="985838" cy="2428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460" spc="113">
                <a:solidFill>
                  <a:srgbClr val="3D2E22"/>
                </a:solidFill>
                <a:latin typeface="PingFang SC"/>
                <a:ea typeface="PingFang SC"/>
                <a:cs typeface="PingFang SC"/>
              </a:rPr>
              <a:t>数学活动</a:t>
            </a:r>
            <a:endParaRPr/>
          </a:p>
        </p:txBody>
      </p:sp>
      <p:sp>
        <p:nvSpPr>
          <p:cNvPr id="42" name="el-1785511304097-19"/>
          <p:cNvSpPr txBox="1"/>
          <p:nvPr/>
        </p:nvSpPr>
        <p:spPr>
          <a:xfrm>
            <a:off x="6456001" y="3221608"/>
            <a:ext cx="1127775" cy="3885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ctr" indent="136624">
              <a:lnSpc>
                <a:spcPts val="1520"/>
              </a:lnSpc>
            </a:pPr>
            <a:r>
              <a:rPr sz="950">
                <a:solidFill>
                  <a:srgbClr val="7A6A5A"/>
                </a:solidFill>
                <a:latin typeface="PingFang SC"/>
                <a:ea typeface="PingFang SC"/>
                <a:cs typeface="PingFang SC"/>
              </a:rPr>
              <a:t>探究 · 应用 · 拓展</a:t>
            </a:r>
            <a:endParaRPr/>
          </a:p>
          <a:p>
            <a:pPr algn="ctr">
              <a:lnSpc>
                <a:spcPts val="1520"/>
              </a:lnSpc>
            </a:pPr>
            <a:r>
              <a:rPr sz="950">
                <a:solidFill>
                  <a:srgbClr val="7A6A5A"/>
                </a:solidFill>
                <a:latin typeface="PingFang SC"/>
                <a:ea typeface="PingFang SC"/>
                <a:cs typeface="PingFang SC"/>
              </a:rPr>
              <a:t>从算筹到代数</a:t>
            </a:r>
            <a:endParaRPr/>
          </a:p>
        </p:txBody>
      </p:sp>
      <p:sp>
        <p:nvSpPr>
          <p:cNvPr id="43" name="el-1785511304114-30"/>
          <p:cNvSpPr txBox="1"/>
          <p:nvPr/>
        </p:nvSpPr>
        <p:spPr>
          <a:xfrm>
            <a:off x="6791325" y="3695924"/>
            <a:ext cx="457200" cy="1143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670" spc="56">
                <a:solidFill>
                  <a:srgbClr val="5A4A3A"/>
                </a:solidFill>
                <a:latin typeface="PingFang SC"/>
                <a:ea typeface="PingFang SC"/>
                <a:cs typeface="PingFang SC"/>
              </a:rPr>
              <a:t>实践升华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5E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05333-3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3" name="el-1785511305340-33"/>
          <p:cNvSpPr/>
          <p:nvPr/>
        </p:nvSpPr>
        <p:spPr>
          <a:xfrm>
            <a:off x="342900" y="571500"/>
            <a:ext cx="21431" cy="40005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A88B6A">
                  <a:alpha val="40000"/>
                </a:srgbClr>
              </a:gs>
              <a:gs pos="50000">
                <a:srgbClr val="CBB594">
                  <a:alpha val="40000"/>
                </a:srgbClr>
              </a:gs>
              <a:gs pos="100000">
                <a:srgbClr val="A88B6A">
                  <a:alpha val="40000"/>
                </a:srgbClr>
              </a:gs>
            </a:gsLst>
            <a:lin ang="540000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" name="el-1785511304168-9"/>
          <p:cNvSpPr/>
          <p:nvPr/>
        </p:nvSpPr>
        <p:spPr>
          <a:xfrm>
            <a:off x="419285" y="822988"/>
            <a:ext cx="84444" cy="402339"/>
          </a:xfrm>
          <a:prstGeom prst="roundRect">
            <a:avLst>
              <a:gd name="adj" fmla="val 33839"/>
            </a:avLst>
          </a:prstGeom>
          <a:solidFill>
            <a:srgbClr val="B35C44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el-1785511304171-10"/>
          <p:cNvSpPr/>
          <p:nvPr/>
        </p:nvSpPr>
        <p:spPr>
          <a:xfrm>
            <a:off x="473050" y="1334521"/>
            <a:ext cx="84444" cy="402339"/>
          </a:xfrm>
          <a:prstGeom prst="roundRect">
            <a:avLst>
              <a:gd name="adj" fmla="val 33839"/>
            </a:avLst>
          </a:prstGeom>
          <a:solidFill>
            <a:srgbClr val="4A3E2E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6" name="el-1785511304173-11"/>
          <p:cNvSpPr/>
          <p:nvPr/>
        </p:nvSpPr>
        <p:spPr>
          <a:xfrm>
            <a:off x="526814" y="1846053"/>
            <a:ext cx="84444" cy="402339"/>
          </a:xfrm>
          <a:prstGeom prst="roundRect">
            <a:avLst>
              <a:gd name="adj" fmla="val 33839"/>
            </a:avLst>
          </a:prstGeom>
          <a:solidFill>
            <a:srgbClr val="B35C44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7" name="el-1785511304176-12"/>
          <p:cNvSpPr/>
          <p:nvPr/>
        </p:nvSpPr>
        <p:spPr>
          <a:xfrm>
            <a:off x="580578" y="2357585"/>
            <a:ext cx="84444" cy="402339"/>
          </a:xfrm>
          <a:prstGeom prst="roundRect">
            <a:avLst>
              <a:gd name="adj" fmla="val 33839"/>
            </a:avLst>
          </a:prstGeom>
          <a:solidFill>
            <a:srgbClr val="4A3E2E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8" name="el-1785511304179-13"/>
          <p:cNvSpPr/>
          <p:nvPr/>
        </p:nvSpPr>
        <p:spPr>
          <a:xfrm>
            <a:off x="634342" y="2869118"/>
            <a:ext cx="78471" cy="345502"/>
          </a:xfrm>
          <a:prstGeom prst="roundRect">
            <a:avLst>
              <a:gd name="adj" fmla="val 36415"/>
            </a:avLst>
          </a:prstGeom>
          <a:solidFill>
            <a:srgbClr val="8B6F4C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9" name="el-1785511304182-14"/>
          <p:cNvSpPr/>
          <p:nvPr/>
        </p:nvSpPr>
        <p:spPr>
          <a:xfrm>
            <a:off x="682133" y="3323813"/>
            <a:ext cx="84444" cy="402339"/>
          </a:xfrm>
          <a:prstGeom prst="roundRect">
            <a:avLst>
              <a:gd name="adj" fmla="val 33839"/>
            </a:avLst>
          </a:prstGeom>
          <a:solidFill>
            <a:srgbClr val="4A3E2E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0" name="el-1785511304185-15"/>
          <p:cNvSpPr/>
          <p:nvPr/>
        </p:nvSpPr>
        <p:spPr>
          <a:xfrm>
            <a:off x="8640271" y="822988"/>
            <a:ext cx="84444" cy="402339"/>
          </a:xfrm>
          <a:prstGeom prst="roundRect">
            <a:avLst>
              <a:gd name="adj" fmla="val 33839"/>
            </a:avLst>
          </a:prstGeom>
          <a:solidFill>
            <a:srgbClr val="4A3E2E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1" name="el-1785511304187-16"/>
          <p:cNvSpPr/>
          <p:nvPr/>
        </p:nvSpPr>
        <p:spPr>
          <a:xfrm>
            <a:off x="8586507" y="1334521"/>
            <a:ext cx="84444" cy="402339"/>
          </a:xfrm>
          <a:prstGeom prst="roundRect">
            <a:avLst>
              <a:gd name="adj" fmla="val 33839"/>
            </a:avLst>
          </a:prstGeom>
          <a:solidFill>
            <a:srgbClr val="B35C44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2" name="el-1785511304191-17"/>
          <p:cNvSpPr/>
          <p:nvPr/>
        </p:nvSpPr>
        <p:spPr>
          <a:xfrm>
            <a:off x="8532742" y="1846053"/>
            <a:ext cx="84444" cy="402339"/>
          </a:xfrm>
          <a:prstGeom prst="roundRect">
            <a:avLst>
              <a:gd name="adj" fmla="val 33839"/>
            </a:avLst>
          </a:prstGeom>
          <a:solidFill>
            <a:srgbClr val="4A3E2E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3" name="el-1785511304194-18"/>
          <p:cNvSpPr/>
          <p:nvPr/>
        </p:nvSpPr>
        <p:spPr>
          <a:xfrm>
            <a:off x="8484952" y="2357585"/>
            <a:ext cx="78471" cy="345502"/>
          </a:xfrm>
          <a:prstGeom prst="roundRect">
            <a:avLst>
              <a:gd name="adj" fmla="val 36415"/>
            </a:avLst>
          </a:prstGeom>
          <a:solidFill>
            <a:srgbClr val="8B6F4C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4" name="el-1785511304197-19"/>
          <p:cNvSpPr/>
          <p:nvPr/>
        </p:nvSpPr>
        <p:spPr>
          <a:xfrm>
            <a:off x="8431188" y="2812281"/>
            <a:ext cx="84444" cy="402339"/>
          </a:xfrm>
          <a:prstGeom prst="roundRect">
            <a:avLst>
              <a:gd name="adj" fmla="val 33839"/>
            </a:avLst>
          </a:prstGeom>
          <a:solidFill>
            <a:srgbClr val="B35C44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5" name="el-1785511304199-20"/>
          <p:cNvSpPr/>
          <p:nvPr/>
        </p:nvSpPr>
        <p:spPr>
          <a:xfrm>
            <a:off x="8377423" y="3323813"/>
            <a:ext cx="84444" cy="402339"/>
          </a:xfrm>
          <a:prstGeom prst="roundRect">
            <a:avLst>
              <a:gd name="adj" fmla="val 33839"/>
            </a:avLst>
          </a:prstGeom>
          <a:solidFill>
            <a:srgbClr val="4A3E2E">
              <a:alpha val="25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6" name="el-1785511304141-1"/>
          <p:cNvSpPr txBox="1"/>
          <p:nvPr/>
        </p:nvSpPr>
        <p:spPr>
          <a:xfrm>
            <a:off x="285750" y="4000500"/>
            <a:ext cx="1114276" cy="8572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6750">
                <a:solidFill>
                  <a:srgbClr val="4A3E2E">
                    <a:alpha val="12000"/>
                  </a:srgbClr>
                </a:solidFill>
                <a:latin typeface="Times New Roman"/>
                <a:ea typeface="Times New Roman"/>
                <a:cs typeface="Times New Roman"/>
              </a:rPr>
              <a:t>x²</a:t>
            </a:r>
            <a:endParaRPr/>
          </a:p>
        </p:txBody>
      </p:sp>
      <p:sp>
        <p:nvSpPr>
          <p:cNvPr id="17" name="el-1785511304142-2"/>
          <p:cNvSpPr txBox="1"/>
          <p:nvPr/>
        </p:nvSpPr>
        <p:spPr>
          <a:xfrm>
            <a:off x="7952855" y="285750"/>
            <a:ext cx="1191145" cy="8572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6750">
                <a:solidFill>
                  <a:srgbClr val="4A3E2E">
                    <a:alpha val="12000"/>
                  </a:srgbClr>
                </a:solidFill>
                <a:latin typeface="Times New Roman"/>
                <a:ea typeface="Times New Roman"/>
                <a:cs typeface="Times New Roman"/>
              </a:rPr>
              <a:t>2n</a:t>
            </a:r>
            <a:endParaRPr/>
          </a:p>
        </p:txBody>
      </p:sp>
      <p:sp>
        <p:nvSpPr>
          <p:cNvPr id="18" name="el-1785511304146-3"/>
          <p:cNvSpPr/>
          <p:nvPr/>
        </p:nvSpPr>
        <p:spPr>
          <a:xfrm>
            <a:off x="571500" y="4907756"/>
            <a:ext cx="8001000" cy="7144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gradFill rotWithShape="1">
            <a:gsLst>
              <a:gs pos="0">
                <a:srgbClr val="CBB594">
                  <a:alpha val="0"/>
                </a:srgbClr>
              </a:gs>
              <a:gs pos="25000">
                <a:srgbClr val="CBB594"/>
              </a:gs>
              <a:gs pos="50000">
                <a:srgbClr val="A88B6A"/>
              </a:gs>
              <a:gs pos="75000">
                <a:srgbClr val="CBB594"/>
              </a:gs>
              <a:gs pos="100000">
                <a:srgbClr val="CBB594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19" name="el-1785511304163-7"/>
          <p:cNvCxnSpPr/>
          <p:nvPr/>
        </p:nvCxnSpPr>
        <p:spPr>
          <a:xfrm>
            <a:off x="2714625" y="1995264"/>
            <a:ext cx="3714750" cy="914"/>
          </a:xfrm>
          <a:prstGeom prst="line">
            <a:avLst/>
          </a:prstGeom>
          <a:ln w="7144" cap="flat">
            <a:solidFill>
              <a:srgbClr val="D6C6B0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el-1785511304164-8"/>
          <p:cNvCxnSpPr/>
          <p:nvPr/>
        </p:nvCxnSpPr>
        <p:spPr>
          <a:xfrm>
            <a:off x="2714625" y="3133948"/>
            <a:ext cx="3714750" cy="914"/>
          </a:xfrm>
          <a:prstGeom prst="line">
            <a:avLst/>
          </a:prstGeom>
          <a:ln w="7144" cap="flat">
            <a:solidFill>
              <a:srgbClr val="D6C6B0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el-1785511304161-4"/>
          <p:cNvSpPr txBox="1"/>
          <p:nvPr/>
        </p:nvSpPr>
        <p:spPr>
          <a:xfrm>
            <a:off x="2657475" y="1644030"/>
            <a:ext cx="3829050" cy="26193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800" spc="563">
                <a:solidFill>
                  <a:srgbClr val="8B6F4C"/>
                </a:solidFill>
                <a:latin typeface="Times New Roman"/>
                <a:ea typeface="Times New Roman"/>
                <a:cs typeface="Times New Roman"/>
              </a:rPr>
              <a:t>第 四 章</a:t>
            </a:r>
            <a:endParaRPr/>
          </a:p>
        </p:txBody>
      </p:sp>
      <p:sp>
        <p:nvSpPr>
          <p:cNvPr id="22" name="el-1785511304161-5"/>
          <p:cNvSpPr txBox="1"/>
          <p:nvPr/>
        </p:nvSpPr>
        <p:spPr>
          <a:xfrm>
            <a:off x="2457450" y="2256011"/>
            <a:ext cx="4229100" cy="617190"/>
          </a:xfrm>
          <a:prstGeom prst="rect">
            <a:avLst/>
          </a:prstGeom>
          <a:noFill/>
          <a:ln>
            <a:noFill/>
          </a:ln>
          <a:effectLst>
            <a:outerShdw blurRad="0" dist="20206" dir="2700000" sx="100000" sy="100000" kx="0" ky="0" algn="ctr">
              <a:srgbClr val="B49678">
                <a:alpha val="15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4050" spc="450">
                <a:solidFill>
                  <a:srgbClr val="3A2C1B"/>
                </a:solidFill>
                <a:latin typeface="Times New Roman"/>
                <a:ea typeface="Times New Roman"/>
                <a:cs typeface="Times New Roman"/>
              </a:rPr>
              <a:t>4.1 整式</a:t>
            </a:r>
            <a:endParaRPr/>
          </a:p>
        </p:txBody>
      </p:sp>
      <p:sp>
        <p:nvSpPr>
          <p:cNvPr id="23" name="el-1785511304162-6"/>
          <p:cNvSpPr txBox="1"/>
          <p:nvPr/>
        </p:nvSpPr>
        <p:spPr>
          <a:xfrm>
            <a:off x="2757488" y="3266108"/>
            <a:ext cx="3629025" cy="23336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570" spc="225">
                <a:solidFill>
                  <a:srgbClr val="7A6246"/>
                </a:solidFill>
                <a:latin typeface="Times New Roman"/>
                <a:ea typeface="Times New Roman"/>
                <a:cs typeface="Times New Roman"/>
              </a:rPr>
              <a:t>单项式与多项式——代数式的家族</a:t>
            </a:r>
            <a:endParaRPr/>
          </a:p>
        </p:txBody>
      </p:sp>
      <p:sp>
        <p:nvSpPr>
          <p:cNvPr id="24" name="el-1785511304440-30"/>
          <p:cNvSpPr/>
          <p:nvPr/>
        </p:nvSpPr>
        <p:spPr>
          <a:xfrm>
            <a:off x="400050" y="303014"/>
            <a:ext cx="200025" cy="175022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3143" y="14611"/>
                </a:moveTo>
                <a:lnTo>
                  <a:pt x="53143" y="14611"/>
                </a:lnTo>
                <a:cubicBezTo>
                  <a:pt x="45333" y="14759"/>
                  <a:pt x="38492" y="17407"/>
                  <a:pt x="32619" y="22556"/>
                </a:cubicBezTo>
                <a:lnTo>
                  <a:pt x="32619" y="22556"/>
                </a:lnTo>
                <a:lnTo>
                  <a:pt x="32619" y="22556"/>
                </a:lnTo>
                <a:cubicBezTo>
                  <a:pt x="26746" y="27556"/>
                  <a:pt x="22651" y="34241"/>
                  <a:pt x="20333" y="42611"/>
                </a:cubicBezTo>
                <a:lnTo>
                  <a:pt x="20333" y="42611"/>
                </a:lnTo>
                <a:cubicBezTo>
                  <a:pt x="26968" y="38648"/>
                  <a:pt x="34254" y="36593"/>
                  <a:pt x="42190" y="36444"/>
                </a:cubicBezTo>
                <a:lnTo>
                  <a:pt x="42190" y="36444"/>
                </a:lnTo>
                <a:lnTo>
                  <a:pt x="59381" y="36444"/>
                </a:lnTo>
                <a:cubicBezTo>
                  <a:pt x="61317" y="36593"/>
                  <a:pt x="62365" y="37815"/>
                  <a:pt x="62524" y="40111"/>
                </a:cubicBezTo>
                <a:lnTo>
                  <a:pt x="62524" y="40111"/>
                </a:lnTo>
                <a:cubicBezTo>
                  <a:pt x="62365" y="42370"/>
                  <a:pt x="61317" y="43593"/>
                  <a:pt x="59381" y="43778"/>
                </a:cubicBezTo>
                <a:lnTo>
                  <a:pt x="59381" y="43778"/>
                </a:lnTo>
                <a:lnTo>
                  <a:pt x="56238" y="43778"/>
                </a:lnTo>
                <a:lnTo>
                  <a:pt x="42190" y="43778"/>
                </a:lnTo>
                <a:cubicBezTo>
                  <a:pt x="42190" y="43778"/>
                  <a:pt x="42190" y="43778"/>
                  <a:pt x="42190" y="43778"/>
                </a:cubicBezTo>
                <a:lnTo>
                  <a:pt x="42190" y="43778"/>
                </a:lnTo>
                <a:cubicBezTo>
                  <a:pt x="42190" y="43778"/>
                  <a:pt x="42190" y="43778"/>
                  <a:pt x="42190" y="43778"/>
                </a:cubicBezTo>
                <a:lnTo>
                  <a:pt x="42190" y="43778"/>
                </a:lnTo>
                <a:cubicBezTo>
                  <a:pt x="38921" y="43778"/>
                  <a:pt x="35794" y="44148"/>
                  <a:pt x="32810" y="44889"/>
                </a:cubicBezTo>
                <a:lnTo>
                  <a:pt x="32810" y="44889"/>
                </a:lnTo>
                <a:cubicBezTo>
                  <a:pt x="27730" y="46259"/>
                  <a:pt x="23048" y="48611"/>
                  <a:pt x="18762" y="51944"/>
                </a:cubicBezTo>
                <a:lnTo>
                  <a:pt x="18762" y="51944"/>
                </a:lnTo>
                <a:cubicBezTo>
                  <a:pt x="18762" y="51944"/>
                  <a:pt x="18762" y="51944"/>
                  <a:pt x="18762" y="51944"/>
                </a:cubicBezTo>
                <a:lnTo>
                  <a:pt x="18762" y="51944"/>
                </a:lnTo>
                <a:cubicBezTo>
                  <a:pt x="13016" y="56500"/>
                  <a:pt x="8460" y="62278"/>
                  <a:pt x="5095" y="69278"/>
                </a:cubicBezTo>
                <a:lnTo>
                  <a:pt x="5095" y="69278"/>
                </a:lnTo>
                <a:cubicBezTo>
                  <a:pt x="1825" y="76426"/>
                  <a:pt x="127" y="84315"/>
                  <a:pt x="0" y="92944"/>
                </a:cubicBezTo>
                <a:lnTo>
                  <a:pt x="0" y="92944"/>
                </a:lnTo>
                <a:lnTo>
                  <a:pt x="0" y="96611"/>
                </a:lnTo>
                <a:cubicBezTo>
                  <a:pt x="254" y="99944"/>
                  <a:pt x="1810" y="101778"/>
                  <a:pt x="4667" y="102111"/>
                </a:cubicBezTo>
                <a:lnTo>
                  <a:pt x="4667" y="102111"/>
                </a:lnTo>
                <a:cubicBezTo>
                  <a:pt x="7556" y="101778"/>
                  <a:pt x="9127" y="99944"/>
                  <a:pt x="9381" y="96611"/>
                </a:cubicBezTo>
                <a:lnTo>
                  <a:pt x="9381" y="96611"/>
                </a:lnTo>
                <a:lnTo>
                  <a:pt x="9381" y="92944"/>
                </a:lnTo>
                <a:cubicBezTo>
                  <a:pt x="9635" y="81574"/>
                  <a:pt x="13143" y="72241"/>
                  <a:pt x="19905" y="64944"/>
                </a:cubicBezTo>
                <a:lnTo>
                  <a:pt x="19905" y="64944"/>
                </a:lnTo>
                <a:cubicBezTo>
                  <a:pt x="22000" y="73759"/>
                  <a:pt x="26048" y="80889"/>
                  <a:pt x="32048" y="86333"/>
                </a:cubicBezTo>
                <a:lnTo>
                  <a:pt x="32048" y="86333"/>
                </a:lnTo>
                <a:cubicBezTo>
                  <a:pt x="38016" y="91815"/>
                  <a:pt x="45048" y="94630"/>
                  <a:pt x="53143" y="94778"/>
                </a:cubicBezTo>
                <a:lnTo>
                  <a:pt x="53143" y="94778"/>
                </a:lnTo>
                <a:lnTo>
                  <a:pt x="53333" y="94778"/>
                </a:lnTo>
                <a:cubicBezTo>
                  <a:pt x="62063" y="94630"/>
                  <a:pt x="69937" y="91593"/>
                  <a:pt x="76952" y="85667"/>
                </a:cubicBezTo>
                <a:lnTo>
                  <a:pt x="76952" y="85667"/>
                </a:lnTo>
                <a:cubicBezTo>
                  <a:pt x="84000" y="79741"/>
                  <a:pt x="89540" y="71778"/>
                  <a:pt x="93571" y="61778"/>
                </a:cubicBezTo>
                <a:lnTo>
                  <a:pt x="93571" y="61778"/>
                </a:lnTo>
                <a:cubicBezTo>
                  <a:pt x="97730" y="51889"/>
                  <a:pt x="99873" y="40796"/>
                  <a:pt x="100000" y="28500"/>
                </a:cubicBezTo>
                <a:lnTo>
                  <a:pt x="100000" y="28500"/>
                </a:lnTo>
                <a:cubicBezTo>
                  <a:pt x="100000" y="18611"/>
                  <a:pt x="98635" y="9500"/>
                  <a:pt x="95905" y="1167"/>
                </a:cubicBezTo>
                <a:lnTo>
                  <a:pt x="95905" y="1167"/>
                </a:lnTo>
                <a:cubicBezTo>
                  <a:pt x="95651" y="389"/>
                  <a:pt x="95127" y="0"/>
                  <a:pt x="94333" y="0"/>
                </a:cubicBezTo>
                <a:lnTo>
                  <a:pt x="94333" y="0"/>
                </a:lnTo>
                <a:cubicBezTo>
                  <a:pt x="93698" y="0"/>
                  <a:pt x="93175" y="389"/>
                  <a:pt x="92762" y="1167"/>
                </a:cubicBezTo>
                <a:lnTo>
                  <a:pt x="92762" y="1167"/>
                </a:lnTo>
                <a:cubicBezTo>
                  <a:pt x="90825" y="5241"/>
                  <a:pt x="88159" y="8500"/>
                  <a:pt x="84762" y="10944"/>
                </a:cubicBezTo>
                <a:lnTo>
                  <a:pt x="84762" y="10944"/>
                </a:lnTo>
                <a:cubicBezTo>
                  <a:pt x="81365" y="13389"/>
                  <a:pt x="77587" y="14611"/>
                  <a:pt x="73429" y="14611"/>
                </a:cubicBezTo>
                <a:lnTo>
                  <a:pt x="73429" y="14611"/>
                </a:lnTo>
                <a:lnTo>
                  <a:pt x="53143" y="14611"/>
                </a:lnTo>
              </a:path>
            </a:pathLst>
          </a:custGeom>
          <a:solidFill>
            <a:srgbClr val="B8A080">
              <a:alpha val="5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5" name="el-1785511304442-31"/>
          <p:cNvSpPr/>
          <p:nvPr/>
        </p:nvSpPr>
        <p:spPr>
          <a:xfrm rot="10800000">
            <a:off x="8543925" y="4665464"/>
            <a:ext cx="200025" cy="175022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3143" y="14611"/>
                </a:moveTo>
                <a:lnTo>
                  <a:pt x="53143" y="14611"/>
                </a:lnTo>
                <a:cubicBezTo>
                  <a:pt x="45333" y="14759"/>
                  <a:pt x="38492" y="17407"/>
                  <a:pt x="32619" y="22556"/>
                </a:cubicBezTo>
                <a:lnTo>
                  <a:pt x="32619" y="22556"/>
                </a:lnTo>
                <a:lnTo>
                  <a:pt x="32619" y="22556"/>
                </a:lnTo>
                <a:cubicBezTo>
                  <a:pt x="26746" y="27556"/>
                  <a:pt x="22651" y="34241"/>
                  <a:pt x="20333" y="42611"/>
                </a:cubicBezTo>
                <a:lnTo>
                  <a:pt x="20333" y="42611"/>
                </a:lnTo>
                <a:cubicBezTo>
                  <a:pt x="26968" y="38648"/>
                  <a:pt x="34254" y="36593"/>
                  <a:pt x="42190" y="36444"/>
                </a:cubicBezTo>
                <a:lnTo>
                  <a:pt x="42190" y="36444"/>
                </a:lnTo>
                <a:lnTo>
                  <a:pt x="59381" y="36444"/>
                </a:lnTo>
                <a:cubicBezTo>
                  <a:pt x="61317" y="36593"/>
                  <a:pt x="62365" y="37815"/>
                  <a:pt x="62524" y="40111"/>
                </a:cubicBezTo>
                <a:lnTo>
                  <a:pt x="62524" y="40111"/>
                </a:lnTo>
                <a:cubicBezTo>
                  <a:pt x="62365" y="42370"/>
                  <a:pt x="61317" y="43593"/>
                  <a:pt x="59381" y="43778"/>
                </a:cubicBezTo>
                <a:lnTo>
                  <a:pt x="59381" y="43778"/>
                </a:lnTo>
                <a:lnTo>
                  <a:pt x="56238" y="43778"/>
                </a:lnTo>
                <a:lnTo>
                  <a:pt x="42190" y="43778"/>
                </a:lnTo>
                <a:cubicBezTo>
                  <a:pt x="42190" y="43778"/>
                  <a:pt x="42190" y="43778"/>
                  <a:pt x="42190" y="43778"/>
                </a:cubicBezTo>
                <a:lnTo>
                  <a:pt x="42190" y="43778"/>
                </a:lnTo>
                <a:cubicBezTo>
                  <a:pt x="42190" y="43778"/>
                  <a:pt x="42190" y="43778"/>
                  <a:pt x="42190" y="43778"/>
                </a:cubicBezTo>
                <a:lnTo>
                  <a:pt x="42190" y="43778"/>
                </a:lnTo>
                <a:cubicBezTo>
                  <a:pt x="38921" y="43778"/>
                  <a:pt x="35794" y="44148"/>
                  <a:pt x="32810" y="44889"/>
                </a:cubicBezTo>
                <a:lnTo>
                  <a:pt x="32810" y="44889"/>
                </a:lnTo>
                <a:cubicBezTo>
                  <a:pt x="27730" y="46259"/>
                  <a:pt x="23048" y="48611"/>
                  <a:pt x="18762" y="51944"/>
                </a:cubicBezTo>
                <a:lnTo>
                  <a:pt x="18762" y="51944"/>
                </a:lnTo>
                <a:cubicBezTo>
                  <a:pt x="18762" y="51944"/>
                  <a:pt x="18762" y="51944"/>
                  <a:pt x="18762" y="51944"/>
                </a:cubicBezTo>
                <a:lnTo>
                  <a:pt x="18762" y="51944"/>
                </a:lnTo>
                <a:cubicBezTo>
                  <a:pt x="13016" y="56500"/>
                  <a:pt x="8460" y="62278"/>
                  <a:pt x="5095" y="69278"/>
                </a:cubicBezTo>
                <a:lnTo>
                  <a:pt x="5095" y="69278"/>
                </a:lnTo>
                <a:cubicBezTo>
                  <a:pt x="1825" y="76426"/>
                  <a:pt x="127" y="84315"/>
                  <a:pt x="0" y="92944"/>
                </a:cubicBezTo>
                <a:lnTo>
                  <a:pt x="0" y="92944"/>
                </a:lnTo>
                <a:lnTo>
                  <a:pt x="0" y="96611"/>
                </a:lnTo>
                <a:cubicBezTo>
                  <a:pt x="254" y="99944"/>
                  <a:pt x="1810" y="101778"/>
                  <a:pt x="4667" y="102111"/>
                </a:cubicBezTo>
                <a:lnTo>
                  <a:pt x="4667" y="102111"/>
                </a:lnTo>
                <a:cubicBezTo>
                  <a:pt x="7556" y="101778"/>
                  <a:pt x="9127" y="99944"/>
                  <a:pt x="9381" y="96611"/>
                </a:cubicBezTo>
                <a:lnTo>
                  <a:pt x="9381" y="96611"/>
                </a:lnTo>
                <a:lnTo>
                  <a:pt x="9381" y="92944"/>
                </a:lnTo>
                <a:cubicBezTo>
                  <a:pt x="9635" y="81574"/>
                  <a:pt x="13143" y="72241"/>
                  <a:pt x="19905" y="64944"/>
                </a:cubicBezTo>
                <a:lnTo>
                  <a:pt x="19905" y="64944"/>
                </a:lnTo>
                <a:cubicBezTo>
                  <a:pt x="22000" y="73759"/>
                  <a:pt x="26048" y="80889"/>
                  <a:pt x="32048" y="86333"/>
                </a:cubicBezTo>
                <a:lnTo>
                  <a:pt x="32048" y="86333"/>
                </a:lnTo>
                <a:cubicBezTo>
                  <a:pt x="38016" y="91815"/>
                  <a:pt x="45048" y="94630"/>
                  <a:pt x="53143" y="94778"/>
                </a:cubicBezTo>
                <a:lnTo>
                  <a:pt x="53143" y="94778"/>
                </a:lnTo>
                <a:lnTo>
                  <a:pt x="53333" y="94778"/>
                </a:lnTo>
                <a:cubicBezTo>
                  <a:pt x="62063" y="94630"/>
                  <a:pt x="69937" y="91593"/>
                  <a:pt x="76952" y="85667"/>
                </a:cubicBezTo>
                <a:lnTo>
                  <a:pt x="76952" y="85667"/>
                </a:lnTo>
                <a:cubicBezTo>
                  <a:pt x="84000" y="79741"/>
                  <a:pt x="89540" y="71778"/>
                  <a:pt x="93571" y="61778"/>
                </a:cubicBezTo>
                <a:lnTo>
                  <a:pt x="93571" y="61778"/>
                </a:lnTo>
                <a:cubicBezTo>
                  <a:pt x="97730" y="51889"/>
                  <a:pt x="99873" y="40796"/>
                  <a:pt x="100000" y="28500"/>
                </a:cubicBezTo>
                <a:lnTo>
                  <a:pt x="100000" y="28500"/>
                </a:lnTo>
                <a:cubicBezTo>
                  <a:pt x="100000" y="18611"/>
                  <a:pt x="98635" y="9500"/>
                  <a:pt x="95905" y="1167"/>
                </a:cubicBezTo>
                <a:lnTo>
                  <a:pt x="95905" y="1167"/>
                </a:lnTo>
                <a:cubicBezTo>
                  <a:pt x="95651" y="389"/>
                  <a:pt x="95127" y="0"/>
                  <a:pt x="94333" y="0"/>
                </a:cubicBezTo>
                <a:lnTo>
                  <a:pt x="94333" y="0"/>
                </a:lnTo>
                <a:cubicBezTo>
                  <a:pt x="93698" y="0"/>
                  <a:pt x="93175" y="389"/>
                  <a:pt x="92762" y="1167"/>
                </a:cubicBezTo>
                <a:lnTo>
                  <a:pt x="92762" y="1167"/>
                </a:lnTo>
                <a:cubicBezTo>
                  <a:pt x="90825" y="5241"/>
                  <a:pt x="88159" y="8500"/>
                  <a:pt x="84762" y="10944"/>
                </a:cubicBezTo>
                <a:lnTo>
                  <a:pt x="84762" y="10944"/>
                </a:lnTo>
                <a:cubicBezTo>
                  <a:pt x="81365" y="13389"/>
                  <a:pt x="77587" y="14611"/>
                  <a:pt x="73429" y="14611"/>
                </a:cubicBezTo>
                <a:lnTo>
                  <a:pt x="73429" y="14611"/>
                </a:lnTo>
                <a:lnTo>
                  <a:pt x="53143" y="14611"/>
                </a:lnTo>
              </a:path>
            </a:pathLst>
          </a:custGeom>
          <a:solidFill>
            <a:srgbClr val="B8A080">
              <a:alpha val="5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B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06576-77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cxnSp>
        <p:nvCxnSpPr>
          <p:cNvPr id="3" name="el-1785511305413-1"/>
          <p:cNvCxnSpPr/>
          <p:nvPr/>
        </p:nvCxnSpPr>
        <p:spPr>
          <a:xfrm>
            <a:off x="0" y="510778"/>
            <a:ext cx="9144000" cy="914"/>
          </a:xfrm>
          <a:prstGeom prst="line">
            <a:avLst/>
          </a:prstGeom>
          <a:ln w="7144" cap="flat">
            <a:solidFill>
              <a:srgbClr val="B4966E">
                <a:alpha val="2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el-1785511305415-2"/>
          <p:cNvCxnSpPr/>
          <p:nvPr/>
        </p:nvCxnSpPr>
        <p:spPr>
          <a:xfrm>
            <a:off x="0" y="4804172"/>
            <a:ext cx="9144000" cy="914"/>
          </a:xfrm>
          <a:prstGeom prst="line">
            <a:avLst/>
          </a:prstGeom>
          <a:ln w="7144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el-1785511305930-48"/>
          <p:cNvSpPr/>
          <p:nvPr/>
        </p:nvSpPr>
        <p:spPr>
          <a:xfrm>
            <a:off x="400050" y="178594"/>
            <a:ext cx="192881" cy="150019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10563"/>
                </a:moveTo>
                <a:lnTo>
                  <a:pt x="0" y="10563"/>
                </a:lnTo>
                <a:lnTo>
                  <a:pt x="0" y="21125"/>
                </a:lnTo>
                <a:cubicBezTo>
                  <a:pt x="0" y="23167"/>
                  <a:pt x="533" y="24833"/>
                  <a:pt x="1600" y="26125"/>
                </a:cubicBezTo>
                <a:lnTo>
                  <a:pt x="1600" y="26125"/>
                </a:lnTo>
                <a:cubicBezTo>
                  <a:pt x="2633" y="27458"/>
                  <a:pt x="3983" y="28125"/>
                  <a:pt x="5650" y="28125"/>
                </a:cubicBezTo>
                <a:lnTo>
                  <a:pt x="5650" y="28125"/>
                </a:lnTo>
                <a:lnTo>
                  <a:pt x="8450" y="28125"/>
                </a:lnTo>
                <a:lnTo>
                  <a:pt x="16900" y="28125"/>
                </a:lnTo>
                <a:lnTo>
                  <a:pt x="16900" y="10563"/>
                </a:lnTo>
                <a:cubicBezTo>
                  <a:pt x="16767" y="7604"/>
                  <a:pt x="15933" y="5104"/>
                  <a:pt x="14400" y="3063"/>
                </a:cubicBezTo>
                <a:lnTo>
                  <a:pt x="14400" y="3063"/>
                </a:lnTo>
                <a:cubicBezTo>
                  <a:pt x="12767" y="1188"/>
                  <a:pt x="10783" y="167"/>
                  <a:pt x="8450" y="0"/>
                </a:cubicBezTo>
                <a:lnTo>
                  <a:pt x="8450" y="0"/>
                </a:lnTo>
                <a:cubicBezTo>
                  <a:pt x="6083" y="167"/>
                  <a:pt x="4083" y="1188"/>
                  <a:pt x="2450" y="3063"/>
                </a:cubicBezTo>
                <a:lnTo>
                  <a:pt x="2450" y="3063"/>
                </a:lnTo>
                <a:cubicBezTo>
                  <a:pt x="950" y="5104"/>
                  <a:pt x="133" y="7604"/>
                  <a:pt x="0" y="10563"/>
                </a:cubicBezTo>
                <a:lnTo>
                  <a:pt x="0" y="10563"/>
                </a:lnTo>
                <a:moveTo>
                  <a:pt x="19700" y="0"/>
                </a:moveTo>
                <a:lnTo>
                  <a:pt x="19700" y="0"/>
                </a:lnTo>
                <a:cubicBezTo>
                  <a:pt x="21567" y="3083"/>
                  <a:pt x="22500" y="6604"/>
                  <a:pt x="22500" y="10563"/>
                </a:cubicBezTo>
                <a:lnTo>
                  <a:pt x="22500" y="10563"/>
                </a:lnTo>
                <a:lnTo>
                  <a:pt x="22500" y="77375"/>
                </a:lnTo>
                <a:cubicBezTo>
                  <a:pt x="22633" y="81292"/>
                  <a:pt x="23750" y="84583"/>
                  <a:pt x="25850" y="87250"/>
                </a:cubicBezTo>
                <a:lnTo>
                  <a:pt x="25850" y="87250"/>
                </a:lnTo>
                <a:cubicBezTo>
                  <a:pt x="27950" y="89875"/>
                  <a:pt x="30583" y="91271"/>
                  <a:pt x="33750" y="91438"/>
                </a:cubicBezTo>
                <a:lnTo>
                  <a:pt x="33750" y="91438"/>
                </a:lnTo>
                <a:cubicBezTo>
                  <a:pt x="36917" y="91271"/>
                  <a:pt x="39550" y="89875"/>
                  <a:pt x="41650" y="87250"/>
                </a:cubicBezTo>
                <a:lnTo>
                  <a:pt x="41650" y="87250"/>
                </a:lnTo>
                <a:cubicBezTo>
                  <a:pt x="43750" y="84583"/>
                  <a:pt x="44867" y="81292"/>
                  <a:pt x="45000" y="77375"/>
                </a:cubicBezTo>
                <a:lnTo>
                  <a:pt x="45000" y="77375"/>
                </a:lnTo>
                <a:lnTo>
                  <a:pt x="45000" y="76250"/>
                </a:lnTo>
                <a:cubicBezTo>
                  <a:pt x="45133" y="72583"/>
                  <a:pt x="46133" y="69500"/>
                  <a:pt x="48000" y="67000"/>
                </a:cubicBezTo>
                <a:lnTo>
                  <a:pt x="48000" y="67000"/>
                </a:lnTo>
                <a:cubicBezTo>
                  <a:pt x="50000" y="64667"/>
                  <a:pt x="52450" y="63438"/>
                  <a:pt x="55350" y="63313"/>
                </a:cubicBezTo>
                <a:lnTo>
                  <a:pt x="55350" y="63313"/>
                </a:lnTo>
                <a:lnTo>
                  <a:pt x="84400" y="63313"/>
                </a:lnTo>
                <a:lnTo>
                  <a:pt x="84400" y="21125"/>
                </a:lnTo>
                <a:cubicBezTo>
                  <a:pt x="84267" y="15083"/>
                  <a:pt x="82617" y="10083"/>
                  <a:pt x="79450" y="6125"/>
                </a:cubicBezTo>
                <a:lnTo>
                  <a:pt x="79450" y="6125"/>
                </a:lnTo>
                <a:cubicBezTo>
                  <a:pt x="76283" y="2208"/>
                  <a:pt x="72300" y="167"/>
                  <a:pt x="67500" y="0"/>
                </a:cubicBezTo>
                <a:lnTo>
                  <a:pt x="67500" y="0"/>
                </a:lnTo>
                <a:lnTo>
                  <a:pt x="19700" y="0"/>
                </a:lnTo>
                <a:moveTo>
                  <a:pt x="81550" y="98438"/>
                </a:moveTo>
                <a:lnTo>
                  <a:pt x="81550" y="98438"/>
                </a:lnTo>
                <a:cubicBezTo>
                  <a:pt x="87183" y="98271"/>
                  <a:pt x="91817" y="95854"/>
                  <a:pt x="95450" y="91188"/>
                </a:cubicBezTo>
                <a:lnTo>
                  <a:pt x="95450" y="91188"/>
                </a:lnTo>
                <a:lnTo>
                  <a:pt x="95450" y="91188"/>
                </a:lnTo>
                <a:cubicBezTo>
                  <a:pt x="99183" y="86646"/>
                  <a:pt x="101117" y="80854"/>
                  <a:pt x="101250" y="73813"/>
                </a:cubicBezTo>
                <a:lnTo>
                  <a:pt x="101250" y="73813"/>
                </a:lnTo>
                <a:cubicBezTo>
                  <a:pt x="101117" y="71646"/>
                  <a:pt x="100183" y="70479"/>
                  <a:pt x="98450" y="70313"/>
                </a:cubicBezTo>
                <a:lnTo>
                  <a:pt x="98450" y="70313"/>
                </a:lnTo>
                <a:lnTo>
                  <a:pt x="55350" y="70313"/>
                </a:lnTo>
                <a:cubicBezTo>
                  <a:pt x="52450" y="70604"/>
                  <a:pt x="50883" y="72583"/>
                  <a:pt x="50650" y="76250"/>
                </a:cubicBezTo>
                <a:lnTo>
                  <a:pt x="50650" y="76250"/>
                </a:lnTo>
                <a:lnTo>
                  <a:pt x="50650" y="77375"/>
                </a:lnTo>
                <a:cubicBezTo>
                  <a:pt x="50517" y="83375"/>
                  <a:pt x="48867" y="88354"/>
                  <a:pt x="45700" y="92313"/>
                </a:cubicBezTo>
                <a:lnTo>
                  <a:pt x="45700" y="92313"/>
                </a:lnTo>
                <a:cubicBezTo>
                  <a:pt x="42533" y="96229"/>
                  <a:pt x="38550" y="98271"/>
                  <a:pt x="33750" y="98438"/>
                </a:cubicBezTo>
                <a:lnTo>
                  <a:pt x="33750" y="98438"/>
                </a:lnTo>
                <a:lnTo>
                  <a:pt x="64700" y="98438"/>
                </a:lnTo>
                <a:lnTo>
                  <a:pt x="81550" y="98438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" name="el-1785511305428-5"/>
          <p:cNvSpPr/>
          <p:nvPr/>
        </p:nvSpPr>
        <p:spPr>
          <a:xfrm>
            <a:off x="7229475" y="134541"/>
            <a:ext cx="1514475" cy="238125"/>
          </a:xfrm>
          <a:prstGeom prst="roundRect">
            <a:avLst>
              <a:gd name="adj" fmla="val 50000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7" name="el-1785511305437-6"/>
          <p:cNvSpPr/>
          <p:nvPr/>
        </p:nvSpPr>
        <p:spPr>
          <a:xfrm>
            <a:off x="400050" y="923925"/>
            <a:ext cx="4057650" cy="34385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225" y="0"/>
                </a:moveTo>
                <a:lnTo>
                  <a:pt x="95775" y="0"/>
                </a:lnTo>
                <a:lnTo>
                  <a:pt x="96188" y="25"/>
                </a:lnTo>
                <a:lnTo>
                  <a:pt x="96599" y="97"/>
                </a:lnTo>
                <a:lnTo>
                  <a:pt x="97002" y="216"/>
                </a:lnTo>
                <a:lnTo>
                  <a:pt x="97392" y="380"/>
                </a:lnTo>
                <a:lnTo>
                  <a:pt x="97768" y="590"/>
                </a:lnTo>
                <a:lnTo>
                  <a:pt x="98122" y="839"/>
                </a:lnTo>
                <a:lnTo>
                  <a:pt x="98455" y="1133"/>
                </a:lnTo>
                <a:lnTo>
                  <a:pt x="98763" y="1460"/>
                </a:lnTo>
                <a:lnTo>
                  <a:pt x="99040" y="1823"/>
                </a:lnTo>
                <a:lnTo>
                  <a:pt x="99289" y="2216"/>
                </a:lnTo>
                <a:lnTo>
                  <a:pt x="99500" y="2634"/>
                </a:lnTo>
                <a:lnTo>
                  <a:pt x="99678" y="3078"/>
                </a:lnTo>
                <a:lnTo>
                  <a:pt x="99817" y="3537"/>
                </a:lnTo>
                <a:lnTo>
                  <a:pt x="99918" y="4014"/>
                </a:lnTo>
                <a:lnTo>
                  <a:pt x="99979" y="4499"/>
                </a:lnTo>
                <a:lnTo>
                  <a:pt x="100000" y="4986"/>
                </a:lnTo>
                <a:lnTo>
                  <a:pt x="100000" y="95014"/>
                </a:lnTo>
                <a:lnTo>
                  <a:pt x="99979" y="95501"/>
                </a:lnTo>
                <a:lnTo>
                  <a:pt x="99918" y="95986"/>
                </a:lnTo>
                <a:lnTo>
                  <a:pt x="99817" y="96463"/>
                </a:lnTo>
                <a:lnTo>
                  <a:pt x="99678" y="96922"/>
                </a:lnTo>
                <a:lnTo>
                  <a:pt x="99500" y="97366"/>
                </a:lnTo>
                <a:lnTo>
                  <a:pt x="99289" y="97784"/>
                </a:lnTo>
                <a:lnTo>
                  <a:pt x="99040" y="98177"/>
                </a:lnTo>
                <a:lnTo>
                  <a:pt x="98763" y="98540"/>
                </a:lnTo>
                <a:lnTo>
                  <a:pt x="98455" y="98867"/>
                </a:lnTo>
                <a:lnTo>
                  <a:pt x="98122" y="99161"/>
                </a:lnTo>
                <a:lnTo>
                  <a:pt x="97768" y="99410"/>
                </a:lnTo>
                <a:lnTo>
                  <a:pt x="97392" y="99620"/>
                </a:lnTo>
                <a:lnTo>
                  <a:pt x="97002" y="99784"/>
                </a:lnTo>
                <a:lnTo>
                  <a:pt x="96599" y="99903"/>
                </a:lnTo>
                <a:lnTo>
                  <a:pt x="96188" y="99975"/>
                </a:lnTo>
                <a:lnTo>
                  <a:pt x="95775" y="100000"/>
                </a:lnTo>
                <a:lnTo>
                  <a:pt x="4225" y="100000"/>
                </a:lnTo>
                <a:lnTo>
                  <a:pt x="3812" y="99975"/>
                </a:lnTo>
                <a:lnTo>
                  <a:pt x="3401" y="99903"/>
                </a:lnTo>
                <a:lnTo>
                  <a:pt x="2998" y="99784"/>
                </a:lnTo>
                <a:lnTo>
                  <a:pt x="2608" y="99620"/>
                </a:lnTo>
                <a:lnTo>
                  <a:pt x="2232" y="99410"/>
                </a:lnTo>
                <a:lnTo>
                  <a:pt x="1878" y="99161"/>
                </a:lnTo>
                <a:lnTo>
                  <a:pt x="1545" y="98867"/>
                </a:lnTo>
                <a:lnTo>
                  <a:pt x="1237" y="98540"/>
                </a:lnTo>
                <a:lnTo>
                  <a:pt x="960" y="98177"/>
                </a:lnTo>
                <a:lnTo>
                  <a:pt x="711" y="97784"/>
                </a:lnTo>
                <a:lnTo>
                  <a:pt x="500" y="97366"/>
                </a:lnTo>
                <a:lnTo>
                  <a:pt x="322" y="96922"/>
                </a:lnTo>
                <a:lnTo>
                  <a:pt x="183" y="96463"/>
                </a:lnTo>
                <a:lnTo>
                  <a:pt x="82" y="95986"/>
                </a:lnTo>
                <a:lnTo>
                  <a:pt x="21" y="95501"/>
                </a:lnTo>
                <a:lnTo>
                  <a:pt x="0" y="95014"/>
                </a:lnTo>
                <a:lnTo>
                  <a:pt x="0" y="4986"/>
                </a:lnTo>
                <a:lnTo>
                  <a:pt x="21" y="4499"/>
                </a:lnTo>
                <a:lnTo>
                  <a:pt x="82" y="4014"/>
                </a:lnTo>
                <a:lnTo>
                  <a:pt x="183" y="3537"/>
                </a:lnTo>
                <a:lnTo>
                  <a:pt x="322" y="3078"/>
                </a:lnTo>
                <a:lnTo>
                  <a:pt x="500" y="2634"/>
                </a:lnTo>
                <a:lnTo>
                  <a:pt x="711" y="2216"/>
                </a:lnTo>
                <a:lnTo>
                  <a:pt x="960" y="1823"/>
                </a:lnTo>
                <a:lnTo>
                  <a:pt x="1237" y="1460"/>
                </a:lnTo>
                <a:lnTo>
                  <a:pt x="1545" y="1133"/>
                </a:lnTo>
                <a:lnTo>
                  <a:pt x="1878" y="839"/>
                </a:lnTo>
                <a:lnTo>
                  <a:pt x="2232" y="590"/>
                </a:lnTo>
                <a:lnTo>
                  <a:pt x="2608" y="380"/>
                </a:lnTo>
                <a:lnTo>
                  <a:pt x="2998" y="216"/>
                </a:lnTo>
                <a:lnTo>
                  <a:pt x="3401" y="97"/>
                </a:lnTo>
                <a:lnTo>
                  <a:pt x="3812" y="25"/>
                </a:lnTo>
                <a:lnTo>
                  <a:pt x="4225" y="0"/>
                </a:lnTo>
                <a:close/>
              </a:path>
            </a:pathLst>
          </a:custGeom>
          <a:solidFill>
            <a:srgbClr val="EBDCC8">
              <a:alpha val="35000"/>
            </a:srgbClr>
          </a:solidFill>
          <a:ln>
            <a:noFill/>
          </a:ln>
          <a:effectLst>
            <a:outerShdw blurRad="85725" dist="28575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8" name="el-1785511305446-8"/>
          <p:cNvSpPr/>
          <p:nvPr/>
        </p:nvSpPr>
        <p:spPr>
          <a:xfrm>
            <a:off x="400050" y="923925"/>
            <a:ext cx="171450" cy="34385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24"/>
                </a:lnTo>
                <a:lnTo>
                  <a:pt x="80491" y="96"/>
                </a:lnTo>
                <a:lnTo>
                  <a:pt x="70972" y="215"/>
                </a:lnTo>
                <a:lnTo>
                  <a:pt x="61732" y="380"/>
                </a:lnTo>
                <a:lnTo>
                  <a:pt x="52860" y="589"/>
                </a:lnTo>
                <a:lnTo>
                  <a:pt x="44443" y="840"/>
                </a:lnTo>
                <a:lnTo>
                  <a:pt x="36561" y="1132"/>
                </a:lnTo>
                <a:lnTo>
                  <a:pt x="29289" y="1460"/>
                </a:lnTo>
                <a:lnTo>
                  <a:pt x="22699" y="1823"/>
                </a:lnTo>
                <a:lnTo>
                  <a:pt x="16853" y="2216"/>
                </a:lnTo>
                <a:lnTo>
                  <a:pt x="11808" y="2636"/>
                </a:lnTo>
                <a:lnTo>
                  <a:pt x="7612" y="3078"/>
                </a:lnTo>
                <a:lnTo>
                  <a:pt x="4306" y="3539"/>
                </a:lnTo>
                <a:lnTo>
                  <a:pt x="1921" y="4013"/>
                </a:lnTo>
                <a:lnTo>
                  <a:pt x="482" y="4497"/>
                </a:lnTo>
                <a:lnTo>
                  <a:pt x="0" y="4986"/>
                </a:lnTo>
                <a:lnTo>
                  <a:pt x="0" y="95014"/>
                </a:lnTo>
                <a:lnTo>
                  <a:pt x="482" y="95503"/>
                </a:lnTo>
                <a:lnTo>
                  <a:pt x="1921" y="95987"/>
                </a:lnTo>
                <a:lnTo>
                  <a:pt x="4306" y="96461"/>
                </a:lnTo>
                <a:lnTo>
                  <a:pt x="7612" y="96922"/>
                </a:lnTo>
                <a:lnTo>
                  <a:pt x="11808" y="97364"/>
                </a:lnTo>
                <a:lnTo>
                  <a:pt x="16853" y="97784"/>
                </a:lnTo>
                <a:lnTo>
                  <a:pt x="22699" y="98177"/>
                </a:lnTo>
                <a:lnTo>
                  <a:pt x="29289" y="98540"/>
                </a:lnTo>
                <a:lnTo>
                  <a:pt x="36561" y="98868"/>
                </a:lnTo>
                <a:lnTo>
                  <a:pt x="44443" y="99160"/>
                </a:lnTo>
                <a:lnTo>
                  <a:pt x="52860" y="99411"/>
                </a:lnTo>
                <a:lnTo>
                  <a:pt x="61732" y="99620"/>
                </a:lnTo>
                <a:lnTo>
                  <a:pt x="70972" y="99785"/>
                </a:lnTo>
                <a:lnTo>
                  <a:pt x="80491" y="99904"/>
                </a:lnTo>
                <a:lnTo>
                  <a:pt x="90198" y="99976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2649" y="99976"/>
                </a:lnTo>
                <a:lnTo>
                  <a:pt x="85368" y="99904"/>
                </a:lnTo>
                <a:lnTo>
                  <a:pt x="78229" y="99785"/>
                </a:lnTo>
                <a:lnTo>
                  <a:pt x="71299" y="99620"/>
                </a:lnTo>
                <a:lnTo>
                  <a:pt x="64645" y="99411"/>
                </a:lnTo>
                <a:lnTo>
                  <a:pt x="58332" y="99160"/>
                </a:lnTo>
                <a:lnTo>
                  <a:pt x="52421" y="98868"/>
                </a:lnTo>
                <a:lnTo>
                  <a:pt x="46967" y="98540"/>
                </a:lnTo>
                <a:lnTo>
                  <a:pt x="42024" y="98177"/>
                </a:lnTo>
                <a:lnTo>
                  <a:pt x="37640" y="97784"/>
                </a:lnTo>
                <a:lnTo>
                  <a:pt x="33856" y="97364"/>
                </a:lnTo>
                <a:lnTo>
                  <a:pt x="30709" y="96922"/>
                </a:lnTo>
                <a:lnTo>
                  <a:pt x="28229" y="96461"/>
                </a:lnTo>
                <a:lnTo>
                  <a:pt x="26441" y="95987"/>
                </a:lnTo>
                <a:lnTo>
                  <a:pt x="25361" y="95503"/>
                </a:lnTo>
                <a:lnTo>
                  <a:pt x="25000" y="95014"/>
                </a:lnTo>
                <a:lnTo>
                  <a:pt x="25000" y="4986"/>
                </a:lnTo>
                <a:lnTo>
                  <a:pt x="25361" y="4497"/>
                </a:lnTo>
                <a:lnTo>
                  <a:pt x="26441" y="4013"/>
                </a:lnTo>
                <a:lnTo>
                  <a:pt x="28229" y="3539"/>
                </a:lnTo>
                <a:lnTo>
                  <a:pt x="30709" y="3078"/>
                </a:lnTo>
                <a:lnTo>
                  <a:pt x="33856" y="2636"/>
                </a:lnTo>
                <a:lnTo>
                  <a:pt x="37640" y="2216"/>
                </a:lnTo>
                <a:lnTo>
                  <a:pt x="42024" y="1823"/>
                </a:lnTo>
                <a:lnTo>
                  <a:pt x="46967" y="1460"/>
                </a:lnTo>
                <a:lnTo>
                  <a:pt x="52421" y="1132"/>
                </a:lnTo>
                <a:lnTo>
                  <a:pt x="58332" y="840"/>
                </a:lnTo>
                <a:lnTo>
                  <a:pt x="64645" y="589"/>
                </a:lnTo>
                <a:lnTo>
                  <a:pt x="71299" y="380"/>
                </a:lnTo>
                <a:lnTo>
                  <a:pt x="78229" y="215"/>
                </a:lnTo>
                <a:lnTo>
                  <a:pt x="85368" y="96"/>
                </a:lnTo>
                <a:lnTo>
                  <a:pt x="92649" y="24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9" name="el-1785511306484-73"/>
          <p:cNvSpPr/>
          <p:nvPr/>
        </p:nvSpPr>
        <p:spPr>
          <a:xfrm>
            <a:off x="642938" y="1535906"/>
            <a:ext cx="157163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7059" y="6059"/>
                </a:moveTo>
                <a:lnTo>
                  <a:pt x="97059" y="6059"/>
                </a:lnTo>
                <a:cubicBezTo>
                  <a:pt x="96824" y="17039"/>
                  <a:pt x="93294" y="26392"/>
                  <a:pt x="86471" y="34118"/>
                </a:cubicBezTo>
                <a:lnTo>
                  <a:pt x="86471" y="34118"/>
                </a:lnTo>
                <a:lnTo>
                  <a:pt x="86471" y="34118"/>
                </a:lnTo>
                <a:cubicBezTo>
                  <a:pt x="79647" y="41843"/>
                  <a:pt x="70922" y="46529"/>
                  <a:pt x="60294" y="48176"/>
                </a:cubicBezTo>
                <a:lnTo>
                  <a:pt x="60294" y="48176"/>
                </a:lnTo>
                <a:cubicBezTo>
                  <a:pt x="58765" y="37941"/>
                  <a:pt x="54588" y="29157"/>
                  <a:pt x="47765" y="21824"/>
                </a:cubicBezTo>
                <a:lnTo>
                  <a:pt x="47765" y="21824"/>
                </a:lnTo>
                <a:cubicBezTo>
                  <a:pt x="51569" y="15235"/>
                  <a:pt x="56686" y="9980"/>
                  <a:pt x="63118" y="6059"/>
                </a:cubicBezTo>
                <a:lnTo>
                  <a:pt x="63118" y="6059"/>
                </a:lnTo>
                <a:cubicBezTo>
                  <a:pt x="69588" y="2137"/>
                  <a:pt x="76863" y="118"/>
                  <a:pt x="84941" y="0"/>
                </a:cubicBezTo>
                <a:lnTo>
                  <a:pt x="84941" y="0"/>
                </a:lnTo>
                <a:lnTo>
                  <a:pt x="91000" y="0"/>
                </a:lnTo>
                <a:cubicBezTo>
                  <a:pt x="92765" y="0"/>
                  <a:pt x="94216" y="569"/>
                  <a:pt x="95353" y="1706"/>
                </a:cubicBezTo>
                <a:lnTo>
                  <a:pt x="95353" y="1706"/>
                </a:lnTo>
                <a:cubicBezTo>
                  <a:pt x="96490" y="2843"/>
                  <a:pt x="97059" y="4294"/>
                  <a:pt x="97059" y="6059"/>
                </a:cubicBezTo>
                <a:lnTo>
                  <a:pt x="97059" y="6059"/>
                </a:lnTo>
                <a:moveTo>
                  <a:pt x="0" y="18176"/>
                </a:moveTo>
                <a:lnTo>
                  <a:pt x="0" y="18176"/>
                </a:lnTo>
                <a:cubicBezTo>
                  <a:pt x="0" y="16412"/>
                  <a:pt x="569" y="14961"/>
                  <a:pt x="1706" y="13824"/>
                </a:cubicBezTo>
                <a:lnTo>
                  <a:pt x="1706" y="13824"/>
                </a:lnTo>
                <a:lnTo>
                  <a:pt x="1706" y="13824"/>
                </a:lnTo>
                <a:cubicBezTo>
                  <a:pt x="2843" y="12686"/>
                  <a:pt x="4294" y="12118"/>
                  <a:pt x="6059" y="12118"/>
                </a:cubicBezTo>
                <a:lnTo>
                  <a:pt x="6059" y="12118"/>
                </a:lnTo>
                <a:lnTo>
                  <a:pt x="12118" y="12118"/>
                </a:lnTo>
                <a:cubicBezTo>
                  <a:pt x="20078" y="12235"/>
                  <a:pt x="27216" y="14196"/>
                  <a:pt x="33529" y="18000"/>
                </a:cubicBezTo>
                <a:lnTo>
                  <a:pt x="33529" y="18000"/>
                </a:lnTo>
                <a:cubicBezTo>
                  <a:pt x="40000" y="21686"/>
                  <a:pt x="45059" y="26745"/>
                  <a:pt x="48706" y="33176"/>
                </a:cubicBezTo>
                <a:lnTo>
                  <a:pt x="48706" y="33176"/>
                </a:lnTo>
                <a:cubicBezTo>
                  <a:pt x="52510" y="39490"/>
                  <a:pt x="54471" y="46627"/>
                  <a:pt x="54588" y="54588"/>
                </a:cubicBezTo>
                <a:lnTo>
                  <a:pt x="54588" y="54588"/>
                </a:lnTo>
                <a:lnTo>
                  <a:pt x="54588" y="60647"/>
                </a:lnTo>
                <a:lnTo>
                  <a:pt x="54588" y="91000"/>
                </a:lnTo>
                <a:cubicBezTo>
                  <a:pt x="54588" y="92765"/>
                  <a:pt x="54020" y="94216"/>
                  <a:pt x="52882" y="95353"/>
                </a:cubicBezTo>
                <a:lnTo>
                  <a:pt x="52882" y="95353"/>
                </a:lnTo>
                <a:cubicBezTo>
                  <a:pt x="51745" y="96490"/>
                  <a:pt x="50294" y="97059"/>
                  <a:pt x="48529" y="97059"/>
                </a:cubicBezTo>
                <a:lnTo>
                  <a:pt x="48529" y="97059"/>
                </a:lnTo>
                <a:cubicBezTo>
                  <a:pt x="46765" y="97059"/>
                  <a:pt x="45314" y="96490"/>
                  <a:pt x="44176" y="95353"/>
                </a:cubicBezTo>
                <a:lnTo>
                  <a:pt x="44176" y="95353"/>
                </a:lnTo>
                <a:cubicBezTo>
                  <a:pt x="43039" y="94216"/>
                  <a:pt x="42471" y="92765"/>
                  <a:pt x="42471" y="91000"/>
                </a:cubicBezTo>
                <a:lnTo>
                  <a:pt x="42471" y="91000"/>
                </a:lnTo>
                <a:lnTo>
                  <a:pt x="42471" y="60647"/>
                </a:lnTo>
                <a:cubicBezTo>
                  <a:pt x="34510" y="60529"/>
                  <a:pt x="27373" y="58569"/>
                  <a:pt x="21059" y="54765"/>
                </a:cubicBezTo>
                <a:lnTo>
                  <a:pt x="21059" y="54765"/>
                </a:lnTo>
                <a:cubicBezTo>
                  <a:pt x="14588" y="51118"/>
                  <a:pt x="9529" y="46078"/>
                  <a:pt x="5882" y="39647"/>
                </a:cubicBezTo>
                <a:lnTo>
                  <a:pt x="5882" y="39647"/>
                </a:lnTo>
                <a:cubicBezTo>
                  <a:pt x="2078" y="33294"/>
                  <a:pt x="118" y="26137"/>
                  <a:pt x="0" y="18176"/>
                </a:cubicBezTo>
                <a:lnTo>
                  <a:pt x="0" y="18176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0" name="el-1785511305488-18"/>
          <p:cNvSpPr/>
          <p:nvPr/>
        </p:nvSpPr>
        <p:spPr>
          <a:xfrm>
            <a:off x="642938" y="2265015"/>
            <a:ext cx="714375" cy="2095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000" y="0"/>
                </a:moveTo>
                <a:lnTo>
                  <a:pt x="96000" y="0"/>
                </a:lnTo>
                <a:lnTo>
                  <a:pt x="96387" y="45"/>
                </a:lnTo>
                <a:lnTo>
                  <a:pt x="96787" y="273"/>
                </a:lnTo>
                <a:lnTo>
                  <a:pt x="97160" y="591"/>
                </a:lnTo>
                <a:lnTo>
                  <a:pt x="97533" y="1045"/>
                </a:lnTo>
                <a:lnTo>
                  <a:pt x="97880" y="1591"/>
                </a:lnTo>
                <a:lnTo>
                  <a:pt x="98227" y="2318"/>
                </a:lnTo>
                <a:lnTo>
                  <a:pt x="98533" y="3091"/>
                </a:lnTo>
                <a:lnTo>
                  <a:pt x="98827" y="4000"/>
                </a:lnTo>
                <a:lnTo>
                  <a:pt x="99093" y="5000"/>
                </a:lnTo>
                <a:lnTo>
                  <a:pt x="99320" y="6045"/>
                </a:lnTo>
                <a:lnTo>
                  <a:pt x="99533" y="7227"/>
                </a:lnTo>
                <a:lnTo>
                  <a:pt x="99693" y="8409"/>
                </a:lnTo>
                <a:lnTo>
                  <a:pt x="99827" y="9682"/>
                </a:lnTo>
                <a:lnTo>
                  <a:pt x="99920" y="10955"/>
                </a:lnTo>
                <a:lnTo>
                  <a:pt x="99987" y="12318"/>
                </a:lnTo>
                <a:lnTo>
                  <a:pt x="100000" y="13636"/>
                </a:lnTo>
                <a:lnTo>
                  <a:pt x="100000" y="86364"/>
                </a:lnTo>
                <a:lnTo>
                  <a:pt x="99987" y="87682"/>
                </a:lnTo>
                <a:lnTo>
                  <a:pt x="99920" y="89045"/>
                </a:lnTo>
                <a:lnTo>
                  <a:pt x="99827" y="90318"/>
                </a:lnTo>
                <a:lnTo>
                  <a:pt x="99693" y="91591"/>
                </a:lnTo>
                <a:lnTo>
                  <a:pt x="99533" y="92773"/>
                </a:lnTo>
                <a:lnTo>
                  <a:pt x="99320" y="93955"/>
                </a:lnTo>
                <a:lnTo>
                  <a:pt x="99093" y="95000"/>
                </a:lnTo>
                <a:lnTo>
                  <a:pt x="98827" y="96000"/>
                </a:lnTo>
                <a:lnTo>
                  <a:pt x="98533" y="96909"/>
                </a:lnTo>
                <a:lnTo>
                  <a:pt x="98227" y="97682"/>
                </a:lnTo>
                <a:lnTo>
                  <a:pt x="97880" y="98409"/>
                </a:lnTo>
                <a:lnTo>
                  <a:pt x="97533" y="98955"/>
                </a:lnTo>
                <a:lnTo>
                  <a:pt x="97160" y="99409"/>
                </a:lnTo>
                <a:lnTo>
                  <a:pt x="96787" y="99727"/>
                </a:lnTo>
                <a:lnTo>
                  <a:pt x="96387" y="99955"/>
                </a:lnTo>
                <a:lnTo>
                  <a:pt x="96000" y="100000"/>
                </a:lnTo>
                <a:lnTo>
                  <a:pt x="4000" y="100000"/>
                </a:lnTo>
                <a:lnTo>
                  <a:pt x="3613" y="99955"/>
                </a:lnTo>
                <a:lnTo>
                  <a:pt x="3213" y="99727"/>
                </a:lnTo>
                <a:lnTo>
                  <a:pt x="2840" y="99409"/>
                </a:lnTo>
                <a:lnTo>
                  <a:pt x="2467" y="98955"/>
                </a:lnTo>
                <a:lnTo>
                  <a:pt x="2120" y="98409"/>
                </a:lnTo>
                <a:lnTo>
                  <a:pt x="1773" y="97682"/>
                </a:lnTo>
                <a:lnTo>
                  <a:pt x="1467" y="96909"/>
                </a:lnTo>
                <a:lnTo>
                  <a:pt x="1173" y="96000"/>
                </a:lnTo>
                <a:lnTo>
                  <a:pt x="907" y="95000"/>
                </a:lnTo>
                <a:lnTo>
                  <a:pt x="680" y="93955"/>
                </a:lnTo>
                <a:lnTo>
                  <a:pt x="467" y="92773"/>
                </a:lnTo>
                <a:lnTo>
                  <a:pt x="307" y="91591"/>
                </a:lnTo>
                <a:lnTo>
                  <a:pt x="173" y="90318"/>
                </a:lnTo>
                <a:lnTo>
                  <a:pt x="80" y="89045"/>
                </a:lnTo>
                <a:lnTo>
                  <a:pt x="13" y="87682"/>
                </a:lnTo>
                <a:lnTo>
                  <a:pt x="0" y="86364"/>
                </a:lnTo>
                <a:lnTo>
                  <a:pt x="0" y="13636"/>
                </a:lnTo>
                <a:lnTo>
                  <a:pt x="13" y="12318"/>
                </a:lnTo>
                <a:lnTo>
                  <a:pt x="80" y="10955"/>
                </a:lnTo>
                <a:lnTo>
                  <a:pt x="173" y="9682"/>
                </a:lnTo>
                <a:lnTo>
                  <a:pt x="307" y="8409"/>
                </a:lnTo>
                <a:lnTo>
                  <a:pt x="467" y="7227"/>
                </a:lnTo>
                <a:lnTo>
                  <a:pt x="680" y="6045"/>
                </a:lnTo>
                <a:lnTo>
                  <a:pt x="907" y="5000"/>
                </a:lnTo>
                <a:lnTo>
                  <a:pt x="1173" y="4000"/>
                </a:lnTo>
                <a:lnTo>
                  <a:pt x="1467" y="3091"/>
                </a:lnTo>
                <a:lnTo>
                  <a:pt x="1773" y="2318"/>
                </a:lnTo>
                <a:lnTo>
                  <a:pt x="2120" y="1591"/>
                </a:lnTo>
                <a:lnTo>
                  <a:pt x="2467" y="1045"/>
                </a:lnTo>
                <a:lnTo>
                  <a:pt x="2840" y="591"/>
                </a:lnTo>
                <a:lnTo>
                  <a:pt x="3213" y="273"/>
                </a:lnTo>
                <a:lnTo>
                  <a:pt x="3613" y="45"/>
                </a:lnTo>
                <a:close/>
              </a:path>
            </a:pathLst>
          </a:custGeom>
          <a:solidFill>
            <a:srgbClr val="B4966E">
              <a:alpha val="2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1" name="el-1785511305488-18__text"/>
          <p:cNvSpPr txBox="1"/>
          <p:nvPr/>
        </p:nvSpPr>
        <p:spPr>
          <a:xfrm>
            <a:off x="642938" y="2265015"/>
            <a:ext cx="714375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230" spc="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纵式算筹</a:t>
            </a:r>
            <a:endParaRPr/>
          </a:p>
        </p:txBody>
      </p:sp>
      <p:sp>
        <p:nvSpPr>
          <p:cNvPr id="12" name="el-1785511305506-19"/>
          <p:cNvSpPr/>
          <p:nvPr/>
        </p:nvSpPr>
        <p:spPr>
          <a:xfrm>
            <a:off x="642938" y="2516460"/>
            <a:ext cx="714375" cy="2095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000" y="0"/>
                </a:moveTo>
                <a:lnTo>
                  <a:pt x="96000" y="0"/>
                </a:lnTo>
                <a:lnTo>
                  <a:pt x="96387" y="45"/>
                </a:lnTo>
                <a:lnTo>
                  <a:pt x="96787" y="273"/>
                </a:lnTo>
                <a:lnTo>
                  <a:pt x="97160" y="591"/>
                </a:lnTo>
                <a:lnTo>
                  <a:pt x="97533" y="1045"/>
                </a:lnTo>
                <a:lnTo>
                  <a:pt x="97880" y="1591"/>
                </a:lnTo>
                <a:lnTo>
                  <a:pt x="98227" y="2318"/>
                </a:lnTo>
                <a:lnTo>
                  <a:pt x="98533" y="3091"/>
                </a:lnTo>
                <a:lnTo>
                  <a:pt x="98827" y="4000"/>
                </a:lnTo>
                <a:lnTo>
                  <a:pt x="99093" y="5000"/>
                </a:lnTo>
                <a:lnTo>
                  <a:pt x="99320" y="6045"/>
                </a:lnTo>
                <a:lnTo>
                  <a:pt x="99533" y="7227"/>
                </a:lnTo>
                <a:lnTo>
                  <a:pt x="99693" y="8409"/>
                </a:lnTo>
                <a:lnTo>
                  <a:pt x="99827" y="9682"/>
                </a:lnTo>
                <a:lnTo>
                  <a:pt x="99920" y="10955"/>
                </a:lnTo>
                <a:lnTo>
                  <a:pt x="99987" y="12318"/>
                </a:lnTo>
                <a:lnTo>
                  <a:pt x="100000" y="13636"/>
                </a:lnTo>
                <a:lnTo>
                  <a:pt x="100000" y="86364"/>
                </a:lnTo>
                <a:lnTo>
                  <a:pt x="99987" y="87682"/>
                </a:lnTo>
                <a:lnTo>
                  <a:pt x="99920" y="89045"/>
                </a:lnTo>
                <a:lnTo>
                  <a:pt x="99827" y="90318"/>
                </a:lnTo>
                <a:lnTo>
                  <a:pt x="99693" y="91591"/>
                </a:lnTo>
                <a:lnTo>
                  <a:pt x="99533" y="92773"/>
                </a:lnTo>
                <a:lnTo>
                  <a:pt x="99320" y="93955"/>
                </a:lnTo>
                <a:lnTo>
                  <a:pt x="99093" y="95000"/>
                </a:lnTo>
                <a:lnTo>
                  <a:pt x="98827" y="96000"/>
                </a:lnTo>
                <a:lnTo>
                  <a:pt x="98533" y="96909"/>
                </a:lnTo>
                <a:lnTo>
                  <a:pt x="98227" y="97682"/>
                </a:lnTo>
                <a:lnTo>
                  <a:pt x="97880" y="98409"/>
                </a:lnTo>
                <a:lnTo>
                  <a:pt x="97533" y="98955"/>
                </a:lnTo>
                <a:lnTo>
                  <a:pt x="97160" y="99409"/>
                </a:lnTo>
                <a:lnTo>
                  <a:pt x="96787" y="99727"/>
                </a:lnTo>
                <a:lnTo>
                  <a:pt x="96387" y="99955"/>
                </a:lnTo>
                <a:lnTo>
                  <a:pt x="96000" y="100000"/>
                </a:lnTo>
                <a:lnTo>
                  <a:pt x="4000" y="100000"/>
                </a:lnTo>
                <a:lnTo>
                  <a:pt x="3613" y="99955"/>
                </a:lnTo>
                <a:lnTo>
                  <a:pt x="3213" y="99727"/>
                </a:lnTo>
                <a:lnTo>
                  <a:pt x="2840" y="99409"/>
                </a:lnTo>
                <a:lnTo>
                  <a:pt x="2467" y="98955"/>
                </a:lnTo>
                <a:lnTo>
                  <a:pt x="2120" y="98409"/>
                </a:lnTo>
                <a:lnTo>
                  <a:pt x="1773" y="97682"/>
                </a:lnTo>
                <a:lnTo>
                  <a:pt x="1467" y="96909"/>
                </a:lnTo>
                <a:lnTo>
                  <a:pt x="1173" y="96000"/>
                </a:lnTo>
                <a:lnTo>
                  <a:pt x="907" y="95000"/>
                </a:lnTo>
                <a:lnTo>
                  <a:pt x="680" y="93955"/>
                </a:lnTo>
                <a:lnTo>
                  <a:pt x="467" y="92773"/>
                </a:lnTo>
                <a:lnTo>
                  <a:pt x="307" y="91591"/>
                </a:lnTo>
                <a:lnTo>
                  <a:pt x="173" y="90318"/>
                </a:lnTo>
                <a:lnTo>
                  <a:pt x="80" y="89045"/>
                </a:lnTo>
                <a:lnTo>
                  <a:pt x="13" y="87682"/>
                </a:lnTo>
                <a:lnTo>
                  <a:pt x="0" y="86364"/>
                </a:lnTo>
                <a:lnTo>
                  <a:pt x="0" y="13636"/>
                </a:lnTo>
                <a:lnTo>
                  <a:pt x="13" y="12318"/>
                </a:lnTo>
                <a:lnTo>
                  <a:pt x="80" y="10955"/>
                </a:lnTo>
                <a:lnTo>
                  <a:pt x="173" y="9682"/>
                </a:lnTo>
                <a:lnTo>
                  <a:pt x="307" y="8409"/>
                </a:lnTo>
                <a:lnTo>
                  <a:pt x="467" y="7227"/>
                </a:lnTo>
                <a:lnTo>
                  <a:pt x="680" y="6045"/>
                </a:lnTo>
                <a:lnTo>
                  <a:pt x="907" y="5000"/>
                </a:lnTo>
                <a:lnTo>
                  <a:pt x="1173" y="4000"/>
                </a:lnTo>
                <a:lnTo>
                  <a:pt x="1467" y="3091"/>
                </a:lnTo>
                <a:lnTo>
                  <a:pt x="1773" y="2318"/>
                </a:lnTo>
                <a:lnTo>
                  <a:pt x="2120" y="1591"/>
                </a:lnTo>
                <a:lnTo>
                  <a:pt x="2467" y="1045"/>
                </a:lnTo>
                <a:lnTo>
                  <a:pt x="2840" y="591"/>
                </a:lnTo>
                <a:lnTo>
                  <a:pt x="3213" y="273"/>
                </a:lnTo>
                <a:lnTo>
                  <a:pt x="3613" y="45"/>
                </a:lnTo>
                <a:close/>
              </a:path>
            </a:pathLst>
          </a:custGeom>
          <a:solidFill>
            <a:srgbClr val="B4966E">
              <a:alpha val="2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3" name="el-1785511305506-19__text"/>
          <p:cNvSpPr txBox="1"/>
          <p:nvPr/>
        </p:nvSpPr>
        <p:spPr>
          <a:xfrm>
            <a:off x="642938" y="2516460"/>
            <a:ext cx="714375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230" spc="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横式算筹</a:t>
            </a:r>
            <a:endParaRPr/>
          </a:p>
        </p:txBody>
      </p:sp>
      <p:sp>
        <p:nvSpPr>
          <p:cNvPr id="14" name="el-1785511305519-22"/>
          <p:cNvSpPr/>
          <p:nvPr/>
        </p:nvSpPr>
        <p:spPr>
          <a:xfrm>
            <a:off x="642938" y="3171751"/>
            <a:ext cx="3614738" cy="142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gradFill rotWithShape="1">
            <a:gsLst>
              <a:gs pos="0">
                <a:srgbClr val="B4966E">
                  <a:alpha val="40000"/>
                </a:srgbClr>
              </a:gs>
              <a:gs pos="100000">
                <a:srgbClr val="B4966E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5" name="el-1785511305472-12"/>
          <p:cNvSpPr/>
          <p:nvPr/>
        </p:nvSpPr>
        <p:spPr>
          <a:xfrm>
            <a:off x="642938" y="3371776"/>
            <a:ext cx="3614738" cy="3857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763" y="0"/>
                </a:moveTo>
                <a:lnTo>
                  <a:pt x="97237" y="0"/>
                </a:lnTo>
                <a:lnTo>
                  <a:pt x="97508" y="122"/>
                </a:lnTo>
                <a:lnTo>
                  <a:pt x="97776" y="488"/>
                </a:lnTo>
                <a:lnTo>
                  <a:pt x="98039" y="1098"/>
                </a:lnTo>
                <a:lnTo>
                  <a:pt x="98295" y="1951"/>
                </a:lnTo>
                <a:lnTo>
                  <a:pt x="98539" y="3024"/>
                </a:lnTo>
                <a:lnTo>
                  <a:pt x="98771" y="4317"/>
                </a:lnTo>
                <a:lnTo>
                  <a:pt x="98989" y="5805"/>
                </a:lnTo>
                <a:lnTo>
                  <a:pt x="99189" y="7512"/>
                </a:lnTo>
                <a:lnTo>
                  <a:pt x="99374" y="9366"/>
                </a:lnTo>
                <a:lnTo>
                  <a:pt x="99534" y="11390"/>
                </a:lnTo>
                <a:lnTo>
                  <a:pt x="99674" y="13537"/>
                </a:lnTo>
                <a:lnTo>
                  <a:pt x="99789" y="15805"/>
                </a:lnTo>
                <a:lnTo>
                  <a:pt x="99882" y="18171"/>
                </a:lnTo>
                <a:lnTo>
                  <a:pt x="99947" y="20610"/>
                </a:lnTo>
                <a:lnTo>
                  <a:pt x="99987" y="23098"/>
                </a:lnTo>
                <a:lnTo>
                  <a:pt x="100000" y="25610"/>
                </a:lnTo>
                <a:lnTo>
                  <a:pt x="100000" y="74390"/>
                </a:lnTo>
                <a:lnTo>
                  <a:pt x="99987" y="76902"/>
                </a:lnTo>
                <a:lnTo>
                  <a:pt x="99947" y="79390"/>
                </a:lnTo>
                <a:lnTo>
                  <a:pt x="99882" y="81829"/>
                </a:lnTo>
                <a:lnTo>
                  <a:pt x="99789" y="84195"/>
                </a:lnTo>
                <a:lnTo>
                  <a:pt x="99674" y="86463"/>
                </a:lnTo>
                <a:lnTo>
                  <a:pt x="99534" y="88610"/>
                </a:lnTo>
                <a:lnTo>
                  <a:pt x="99374" y="90634"/>
                </a:lnTo>
                <a:lnTo>
                  <a:pt x="99189" y="92488"/>
                </a:lnTo>
                <a:lnTo>
                  <a:pt x="98989" y="94195"/>
                </a:lnTo>
                <a:lnTo>
                  <a:pt x="98771" y="95683"/>
                </a:lnTo>
                <a:lnTo>
                  <a:pt x="98539" y="96976"/>
                </a:lnTo>
                <a:lnTo>
                  <a:pt x="98295" y="98049"/>
                </a:lnTo>
                <a:lnTo>
                  <a:pt x="98039" y="98902"/>
                </a:lnTo>
                <a:lnTo>
                  <a:pt x="97776" y="99512"/>
                </a:lnTo>
                <a:lnTo>
                  <a:pt x="97508" y="99878"/>
                </a:lnTo>
                <a:lnTo>
                  <a:pt x="97237" y="100000"/>
                </a:lnTo>
                <a:lnTo>
                  <a:pt x="2763" y="100000"/>
                </a:lnTo>
                <a:lnTo>
                  <a:pt x="2492" y="99878"/>
                </a:lnTo>
                <a:lnTo>
                  <a:pt x="2224" y="99512"/>
                </a:lnTo>
                <a:lnTo>
                  <a:pt x="1961" y="98902"/>
                </a:lnTo>
                <a:lnTo>
                  <a:pt x="1705" y="98049"/>
                </a:lnTo>
                <a:lnTo>
                  <a:pt x="1461" y="96976"/>
                </a:lnTo>
                <a:lnTo>
                  <a:pt x="1229" y="95683"/>
                </a:lnTo>
                <a:lnTo>
                  <a:pt x="1011" y="94195"/>
                </a:lnTo>
                <a:lnTo>
                  <a:pt x="811" y="92488"/>
                </a:lnTo>
                <a:lnTo>
                  <a:pt x="626" y="90634"/>
                </a:lnTo>
                <a:lnTo>
                  <a:pt x="466" y="88610"/>
                </a:lnTo>
                <a:lnTo>
                  <a:pt x="326" y="86463"/>
                </a:lnTo>
                <a:lnTo>
                  <a:pt x="211" y="84195"/>
                </a:lnTo>
                <a:lnTo>
                  <a:pt x="118" y="81829"/>
                </a:lnTo>
                <a:lnTo>
                  <a:pt x="53" y="79390"/>
                </a:lnTo>
                <a:lnTo>
                  <a:pt x="13" y="76902"/>
                </a:lnTo>
                <a:lnTo>
                  <a:pt x="0" y="74390"/>
                </a:lnTo>
                <a:lnTo>
                  <a:pt x="0" y="25610"/>
                </a:lnTo>
                <a:lnTo>
                  <a:pt x="13" y="23098"/>
                </a:lnTo>
                <a:lnTo>
                  <a:pt x="53" y="20610"/>
                </a:lnTo>
                <a:lnTo>
                  <a:pt x="118" y="18171"/>
                </a:lnTo>
                <a:lnTo>
                  <a:pt x="211" y="15805"/>
                </a:lnTo>
                <a:lnTo>
                  <a:pt x="326" y="13537"/>
                </a:lnTo>
                <a:lnTo>
                  <a:pt x="466" y="11390"/>
                </a:lnTo>
                <a:lnTo>
                  <a:pt x="626" y="9366"/>
                </a:lnTo>
                <a:lnTo>
                  <a:pt x="811" y="7512"/>
                </a:lnTo>
                <a:lnTo>
                  <a:pt x="1011" y="5805"/>
                </a:lnTo>
                <a:lnTo>
                  <a:pt x="1229" y="4317"/>
                </a:lnTo>
                <a:lnTo>
                  <a:pt x="1461" y="3024"/>
                </a:lnTo>
                <a:lnTo>
                  <a:pt x="1705" y="1951"/>
                </a:lnTo>
                <a:lnTo>
                  <a:pt x="1961" y="1098"/>
                </a:lnTo>
                <a:lnTo>
                  <a:pt x="2224" y="488"/>
                </a:lnTo>
                <a:lnTo>
                  <a:pt x="2492" y="122"/>
                </a:lnTo>
                <a:close/>
              </a:path>
            </a:pathLst>
          </a:custGeom>
          <a:solidFill>
            <a:srgbClr val="B4966E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6" name="el-1785511305508-20"/>
          <p:cNvSpPr/>
          <p:nvPr/>
        </p:nvSpPr>
        <p:spPr>
          <a:xfrm>
            <a:off x="642938" y="3371776"/>
            <a:ext cx="100013" cy="3857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25"/>
                </a:lnTo>
                <a:lnTo>
                  <a:pt x="80491" y="498"/>
                </a:lnTo>
                <a:lnTo>
                  <a:pt x="70972" y="1116"/>
                </a:lnTo>
                <a:lnTo>
                  <a:pt x="61732" y="1973"/>
                </a:lnTo>
                <a:lnTo>
                  <a:pt x="52860" y="3061"/>
                </a:lnTo>
                <a:lnTo>
                  <a:pt x="44443" y="4369"/>
                </a:lnTo>
                <a:lnTo>
                  <a:pt x="36561" y="5885"/>
                </a:lnTo>
                <a:lnTo>
                  <a:pt x="29289" y="7594"/>
                </a:lnTo>
                <a:lnTo>
                  <a:pt x="22699" y="9479"/>
                </a:lnTo>
                <a:lnTo>
                  <a:pt x="16853" y="11522"/>
                </a:lnTo>
                <a:lnTo>
                  <a:pt x="11808" y="13705"/>
                </a:lnTo>
                <a:lnTo>
                  <a:pt x="7612" y="16005"/>
                </a:lnTo>
                <a:lnTo>
                  <a:pt x="4306" y="18400"/>
                </a:lnTo>
                <a:lnTo>
                  <a:pt x="1921" y="20868"/>
                </a:lnTo>
                <a:lnTo>
                  <a:pt x="482" y="23385"/>
                </a:lnTo>
                <a:lnTo>
                  <a:pt x="0" y="25926"/>
                </a:lnTo>
                <a:lnTo>
                  <a:pt x="0" y="74074"/>
                </a:lnTo>
                <a:lnTo>
                  <a:pt x="482" y="76615"/>
                </a:lnTo>
                <a:lnTo>
                  <a:pt x="1921" y="79132"/>
                </a:lnTo>
                <a:lnTo>
                  <a:pt x="4306" y="81600"/>
                </a:lnTo>
                <a:lnTo>
                  <a:pt x="7612" y="83995"/>
                </a:lnTo>
                <a:lnTo>
                  <a:pt x="11808" y="86295"/>
                </a:lnTo>
                <a:lnTo>
                  <a:pt x="16853" y="88478"/>
                </a:lnTo>
                <a:lnTo>
                  <a:pt x="22699" y="90521"/>
                </a:lnTo>
                <a:lnTo>
                  <a:pt x="29289" y="92406"/>
                </a:lnTo>
                <a:lnTo>
                  <a:pt x="36561" y="94115"/>
                </a:lnTo>
                <a:lnTo>
                  <a:pt x="44443" y="95631"/>
                </a:lnTo>
                <a:lnTo>
                  <a:pt x="52860" y="96939"/>
                </a:lnTo>
                <a:lnTo>
                  <a:pt x="61732" y="98027"/>
                </a:lnTo>
                <a:lnTo>
                  <a:pt x="70972" y="98884"/>
                </a:lnTo>
                <a:lnTo>
                  <a:pt x="80491" y="99502"/>
                </a:lnTo>
                <a:lnTo>
                  <a:pt x="90198" y="99875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2999" y="99875"/>
                </a:lnTo>
                <a:lnTo>
                  <a:pt x="86065" y="99502"/>
                </a:lnTo>
                <a:lnTo>
                  <a:pt x="79265" y="98884"/>
                </a:lnTo>
                <a:lnTo>
                  <a:pt x="72665" y="98027"/>
                </a:lnTo>
                <a:lnTo>
                  <a:pt x="66329" y="96939"/>
                </a:lnTo>
                <a:lnTo>
                  <a:pt x="60316" y="95631"/>
                </a:lnTo>
                <a:lnTo>
                  <a:pt x="54686" y="94115"/>
                </a:lnTo>
                <a:lnTo>
                  <a:pt x="49492" y="92406"/>
                </a:lnTo>
                <a:lnTo>
                  <a:pt x="44785" y="90521"/>
                </a:lnTo>
                <a:lnTo>
                  <a:pt x="40609" y="88478"/>
                </a:lnTo>
                <a:lnTo>
                  <a:pt x="37006" y="86295"/>
                </a:lnTo>
                <a:lnTo>
                  <a:pt x="34009" y="83995"/>
                </a:lnTo>
                <a:lnTo>
                  <a:pt x="31647" y="81600"/>
                </a:lnTo>
                <a:lnTo>
                  <a:pt x="29944" y="79132"/>
                </a:lnTo>
                <a:lnTo>
                  <a:pt x="28915" y="76615"/>
                </a:lnTo>
                <a:lnTo>
                  <a:pt x="28571" y="74074"/>
                </a:lnTo>
                <a:lnTo>
                  <a:pt x="28571" y="25926"/>
                </a:lnTo>
                <a:lnTo>
                  <a:pt x="28915" y="23385"/>
                </a:lnTo>
                <a:lnTo>
                  <a:pt x="29944" y="20868"/>
                </a:lnTo>
                <a:lnTo>
                  <a:pt x="31647" y="18400"/>
                </a:lnTo>
                <a:lnTo>
                  <a:pt x="34009" y="16005"/>
                </a:lnTo>
                <a:lnTo>
                  <a:pt x="37006" y="13705"/>
                </a:lnTo>
                <a:lnTo>
                  <a:pt x="40609" y="11522"/>
                </a:lnTo>
                <a:lnTo>
                  <a:pt x="44785" y="9479"/>
                </a:lnTo>
                <a:lnTo>
                  <a:pt x="49492" y="7594"/>
                </a:lnTo>
                <a:lnTo>
                  <a:pt x="54686" y="5885"/>
                </a:lnTo>
                <a:lnTo>
                  <a:pt x="60316" y="4369"/>
                </a:lnTo>
                <a:lnTo>
                  <a:pt x="66329" y="3061"/>
                </a:lnTo>
                <a:lnTo>
                  <a:pt x="72665" y="1973"/>
                </a:lnTo>
                <a:lnTo>
                  <a:pt x="79265" y="1116"/>
                </a:lnTo>
                <a:lnTo>
                  <a:pt x="86065" y="498"/>
                </a:lnTo>
                <a:lnTo>
                  <a:pt x="92999" y="125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7" name="el-1785511306480-71"/>
          <p:cNvSpPr/>
          <p:nvPr/>
        </p:nvSpPr>
        <p:spPr>
          <a:xfrm>
            <a:off x="800100" y="3550369"/>
            <a:ext cx="100013" cy="7143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35125"/>
                </a:moveTo>
                <a:lnTo>
                  <a:pt x="0" y="35125"/>
                </a:lnTo>
                <a:cubicBezTo>
                  <a:pt x="121" y="25208"/>
                  <a:pt x="2606" y="16917"/>
                  <a:pt x="7455" y="10250"/>
                </a:cubicBezTo>
                <a:lnTo>
                  <a:pt x="7455" y="10250"/>
                </a:lnTo>
                <a:lnTo>
                  <a:pt x="7455" y="10250"/>
                </a:lnTo>
                <a:cubicBezTo>
                  <a:pt x="12303" y="3583"/>
                  <a:pt x="18333" y="167"/>
                  <a:pt x="25545" y="0"/>
                </a:cubicBezTo>
                <a:lnTo>
                  <a:pt x="25545" y="0"/>
                </a:lnTo>
                <a:lnTo>
                  <a:pt x="27273" y="0"/>
                </a:lnTo>
                <a:cubicBezTo>
                  <a:pt x="29273" y="0"/>
                  <a:pt x="30909" y="875"/>
                  <a:pt x="32182" y="2625"/>
                </a:cubicBezTo>
                <a:lnTo>
                  <a:pt x="32182" y="2625"/>
                </a:lnTo>
                <a:cubicBezTo>
                  <a:pt x="33455" y="4375"/>
                  <a:pt x="34091" y="6625"/>
                  <a:pt x="34091" y="9375"/>
                </a:cubicBezTo>
                <a:lnTo>
                  <a:pt x="34091" y="9375"/>
                </a:lnTo>
                <a:cubicBezTo>
                  <a:pt x="34091" y="12125"/>
                  <a:pt x="33455" y="14375"/>
                  <a:pt x="32182" y="16125"/>
                </a:cubicBezTo>
                <a:lnTo>
                  <a:pt x="32182" y="16125"/>
                </a:lnTo>
                <a:cubicBezTo>
                  <a:pt x="30909" y="17875"/>
                  <a:pt x="29273" y="18750"/>
                  <a:pt x="27273" y="18750"/>
                </a:cubicBezTo>
                <a:lnTo>
                  <a:pt x="27273" y="18750"/>
                </a:lnTo>
                <a:lnTo>
                  <a:pt x="25545" y="18750"/>
                </a:lnTo>
                <a:cubicBezTo>
                  <a:pt x="22152" y="18917"/>
                  <a:pt x="19333" y="20500"/>
                  <a:pt x="17091" y="23500"/>
                </a:cubicBezTo>
                <a:lnTo>
                  <a:pt x="17091" y="23500"/>
                </a:lnTo>
                <a:cubicBezTo>
                  <a:pt x="14909" y="26583"/>
                  <a:pt x="13758" y="30458"/>
                  <a:pt x="13636" y="35125"/>
                </a:cubicBezTo>
                <a:lnTo>
                  <a:pt x="13636" y="35125"/>
                </a:lnTo>
                <a:lnTo>
                  <a:pt x="13636" y="37500"/>
                </a:lnTo>
                <a:lnTo>
                  <a:pt x="27273" y="37500"/>
                </a:lnTo>
                <a:cubicBezTo>
                  <a:pt x="31091" y="37667"/>
                  <a:pt x="34273" y="39542"/>
                  <a:pt x="36818" y="43125"/>
                </a:cubicBezTo>
                <a:lnTo>
                  <a:pt x="36818" y="43125"/>
                </a:lnTo>
                <a:cubicBezTo>
                  <a:pt x="39424" y="46625"/>
                  <a:pt x="40788" y="51000"/>
                  <a:pt x="40909" y="56250"/>
                </a:cubicBezTo>
                <a:lnTo>
                  <a:pt x="40909" y="56250"/>
                </a:lnTo>
                <a:lnTo>
                  <a:pt x="40909" y="75000"/>
                </a:lnTo>
                <a:cubicBezTo>
                  <a:pt x="40788" y="80250"/>
                  <a:pt x="39424" y="84625"/>
                  <a:pt x="36818" y="88125"/>
                </a:cubicBezTo>
                <a:lnTo>
                  <a:pt x="36818" y="88125"/>
                </a:lnTo>
                <a:cubicBezTo>
                  <a:pt x="34273" y="91708"/>
                  <a:pt x="31091" y="93583"/>
                  <a:pt x="27273" y="93750"/>
                </a:cubicBezTo>
                <a:lnTo>
                  <a:pt x="27273" y="93750"/>
                </a:lnTo>
                <a:lnTo>
                  <a:pt x="13636" y="93750"/>
                </a:lnTo>
                <a:cubicBezTo>
                  <a:pt x="9818" y="93583"/>
                  <a:pt x="6636" y="91708"/>
                  <a:pt x="4091" y="88125"/>
                </a:cubicBezTo>
                <a:lnTo>
                  <a:pt x="4091" y="88125"/>
                </a:lnTo>
                <a:cubicBezTo>
                  <a:pt x="1485" y="84625"/>
                  <a:pt x="121" y="80250"/>
                  <a:pt x="0" y="75000"/>
                </a:cubicBezTo>
                <a:lnTo>
                  <a:pt x="0" y="75000"/>
                </a:lnTo>
                <a:lnTo>
                  <a:pt x="0" y="65625"/>
                </a:lnTo>
                <a:lnTo>
                  <a:pt x="0" y="56250"/>
                </a:lnTo>
                <a:lnTo>
                  <a:pt x="0" y="35125"/>
                </a:lnTo>
                <a:moveTo>
                  <a:pt x="54545" y="35125"/>
                </a:moveTo>
                <a:lnTo>
                  <a:pt x="54545" y="35125"/>
                </a:lnTo>
                <a:cubicBezTo>
                  <a:pt x="54667" y="25208"/>
                  <a:pt x="57152" y="16917"/>
                  <a:pt x="62000" y="10250"/>
                </a:cubicBezTo>
                <a:lnTo>
                  <a:pt x="62000" y="10250"/>
                </a:lnTo>
                <a:lnTo>
                  <a:pt x="62000" y="10250"/>
                </a:lnTo>
                <a:cubicBezTo>
                  <a:pt x="66848" y="3583"/>
                  <a:pt x="72879" y="167"/>
                  <a:pt x="80091" y="0"/>
                </a:cubicBezTo>
                <a:lnTo>
                  <a:pt x="80091" y="0"/>
                </a:lnTo>
                <a:lnTo>
                  <a:pt x="81818" y="0"/>
                </a:lnTo>
                <a:cubicBezTo>
                  <a:pt x="83818" y="0"/>
                  <a:pt x="85455" y="875"/>
                  <a:pt x="86727" y="2625"/>
                </a:cubicBezTo>
                <a:lnTo>
                  <a:pt x="86727" y="2625"/>
                </a:lnTo>
                <a:cubicBezTo>
                  <a:pt x="88000" y="4375"/>
                  <a:pt x="88636" y="6625"/>
                  <a:pt x="88636" y="9375"/>
                </a:cubicBezTo>
                <a:lnTo>
                  <a:pt x="88636" y="9375"/>
                </a:lnTo>
                <a:cubicBezTo>
                  <a:pt x="88636" y="12125"/>
                  <a:pt x="88000" y="14375"/>
                  <a:pt x="86727" y="16125"/>
                </a:cubicBezTo>
                <a:lnTo>
                  <a:pt x="86727" y="16125"/>
                </a:lnTo>
                <a:cubicBezTo>
                  <a:pt x="85455" y="17875"/>
                  <a:pt x="83818" y="18750"/>
                  <a:pt x="81818" y="18750"/>
                </a:cubicBezTo>
                <a:lnTo>
                  <a:pt x="81818" y="18750"/>
                </a:lnTo>
                <a:lnTo>
                  <a:pt x="80091" y="18750"/>
                </a:lnTo>
                <a:cubicBezTo>
                  <a:pt x="76697" y="18917"/>
                  <a:pt x="73879" y="20500"/>
                  <a:pt x="71636" y="23500"/>
                </a:cubicBezTo>
                <a:lnTo>
                  <a:pt x="71636" y="23500"/>
                </a:lnTo>
                <a:cubicBezTo>
                  <a:pt x="69455" y="26583"/>
                  <a:pt x="68303" y="30458"/>
                  <a:pt x="68182" y="35125"/>
                </a:cubicBezTo>
                <a:lnTo>
                  <a:pt x="68182" y="35125"/>
                </a:lnTo>
                <a:lnTo>
                  <a:pt x="68182" y="37500"/>
                </a:lnTo>
                <a:lnTo>
                  <a:pt x="81818" y="37500"/>
                </a:lnTo>
                <a:cubicBezTo>
                  <a:pt x="85636" y="37667"/>
                  <a:pt x="88818" y="39542"/>
                  <a:pt x="91364" y="43125"/>
                </a:cubicBezTo>
                <a:lnTo>
                  <a:pt x="91364" y="43125"/>
                </a:lnTo>
                <a:cubicBezTo>
                  <a:pt x="93970" y="46625"/>
                  <a:pt x="95333" y="51000"/>
                  <a:pt x="95455" y="56250"/>
                </a:cubicBezTo>
                <a:lnTo>
                  <a:pt x="95455" y="56250"/>
                </a:lnTo>
                <a:lnTo>
                  <a:pt x="95455" y="75000"/>
                </a:lnTo>
                <a:cubicBezTo>
                  <a:pt x="95333" y="80250"/>
                  <a:pt x="93970" y="84625"/>
                  <a:pt x="91364" y="88125"/>
                </a:cubicBezTo>
                <a:lnTo>
                  <a:pt x="91364" y="88125"/>
                </a:lnTo>
                <a:cubicBezTo>
                  <a:pt x="88818" y="91708"/>
                  <a:pt x="85636" y="93583"/>
                  <a:pt x="81818" y="93750"/>
                </a:cubicBezTo>
                <a:lnTo>
                  <a:pt x="81818" y="93750"/>
                </a:lnTo>
                <a:lnTo>
                  <a:pt x="68182" y="93750"/>
                </a:lnTo>
                <a:cubicBezTo>
                  <a:pt x="64364" y="93583"/>
                  <a:pt x="61182" y="91708"/>
                  <a:pt x="58636" y="88125"/>
                </a:cubicBezTo>
                <a:lnTo>
                  <a:pt x="58636" y="88125"/>
                </a:lnTo>
                <a:cubicBezTo>
                  <a:pt x="56030" y="84625"/>
                  <a:pt x="54667" y="80250"/>
                  <a:pt x="54545" y="75000"/>
                </a:cubicBezTo>
                <a:lnTo>
                  <a:pt x="54545" y="75000"/>
                </a:lnTo>
                <a:lnTo>
                  <a:pt x="54545" y="65625"/>
                </a:lnTo>
                <a:lnTo>
                  <a:pt x="54545" y="56250"/>
                </a:lnTo>
                <a:lnTo>
                  <a:pt x="54545" y="35125"/>
                </a:lnTo>
              </a:path>
            </a:pathLst>
          </a:custGeom>
          <a:solidFill>
            <a:srgbClr val="6B4F2E">
              <a:alpha val="6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8" name="el-1785511305443-7"/>
          <p:cNvSpPr/>
          <p:nvPr/>
        </p:nvSpPr>
        <p:spPr>
          <a:xfrm>
            <a:off x="4686300" y="923925"/>
            <a:ext cx="4057650" cy="34385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225" y="0"/>
                </a:moveTo>
                <a:lnTo>
                  <a:pt x="95775" y="0"/>
                </a:lnTo>
                <a:lnTo>
                  <a:pt x="96188" y="25"/>
                </a:lnTo>
                <a:lnTo>
                  <a:pt x="96599" y="97"/>
                </a:lnTo>
                <a:lnTo>
                  <a:pt x="97002" y="216"/>
                </a:lnTo>
                <a:lnTo>
                  <a:pt x="97392" y="380"/>
                </a:lnTo>
                <a:lnTo>
                  <a:pt x="97768" y="590"/>
                </a:lnTo>
                <a:lnTo>
                  <a:pt x="98122" y="839"/>
                </a:lnTo>
                <a:lnTo>
                  <a:pt x="98455" y="1133"/>
                </a:lnTo>
                <a:lnTo>
                  <a:pt x="98763" y="1460"/>
                </a:lnTo>
                <a:lnTo>
                  <a:pt x="99040" y="1823"/>
                </a:lnTo>
                <a:lnTo>
                  <a:pt x="99289" y="2216"/>
                </a:lnTo>
                <a:lnTo>
                  <a:pt x="99500" y="2634"/>
                </a:lnTo>
                <a:lnTo>
                  <a:pt x="99678" y="3078"/>
                </a:lnTo>
                <a:lnTo>
                  <a:pt x="99817" y="3537"/>
                </a:lnTo>
                <a:lnTo>
                  <a:pt x="99918" y="4014"/>
                </a:lnTo>
                <a:lnTo>
                  <a:pt x="99979" y="4499"/>
                </a:lnTo>
                <a:lnTo>
                  <a:pt x="100000" y="4986"/>
                </a:lnTo>
                <a:lnTo>
                  <a:pt x="100000" y="95014"/>
                </a:lnTo>
                <a:lnTo>
                  <a:pt x="99979" y="95501"/>
                </a:lnTo>
                <a:lnTo>
                  <a:pt x="99918" y="95986"/>
                </a:lnTo>
                <a:lnTo>
                  <a:pt x="99817" y="96463"/>
                </a:lnTo>
                <a:lnTo>
                  <a:pt x="99678" y="96922"/>
                </a:lnTo>
                <a:lnTo>
                  <a:pt x="99500" y="97366"/>
                </a:lnTo>
                <a:lnTo>
                  <a:pt x="99289" y="97784"/>
                </a:lnTo>
                <a:lnTo>
                  <a:pt x="99040" y="98177"/>
                </a:lnTo>
                <a:lnTo>
                  <a:pt x="98763" y="98540"/>
                </a:lnTo>
                <a:lnTo>
                  <a:pt x="98455" y="98867"/>
                </a:lnTo>
                <a:lnTo>
                  <a:pt x="98122" y="99161"/>
                </a:lnTo>
                <a:lnTo>
                  <a:pt x="97768" y="99410"/>
                </a:lnTo>
                <a:lnTo>
                  <a:pt x="97392" y="99620"/>
                </a:lnTo>
                <a:lnTo>
                  <a:pt x="97002" y="99784"/>
                </a:lnTo>
                <a:lnTo>
                  <a:pt x="96599" y="99903"/>
                </a:lnTo>
                <a:lnTo>
                  <a:pt x="96188" y="99975"/>
                </a:lnTo>
                <a:lnTo>
                  <a:pt x="95775" y="100000"/>
                </a:lnTo>
                <a:lnTo>
                  <a:pt x="4225" y="100000"/>
                </a:lnTo>
                <a:lnTo>
                  <a:pt x="3812" y="99975"/>
                </a:lnTo>
                <a:lnTo>
                  <a:pt x="3401" y="99903"/>
                </a:lnTo>
                <a:lnTo>
                  <a:pt x="2998" y="99784"/>
                </a:lnTo>
                <a:lnTo>
                  <a:pt x="2608" y="99620"/>
                </a:lnTo>
                <a:lnTo>
                  <a:pt x="2232" y="99410"/>
                </a:lnTo>
                <a:lnTo>
                  <a:pt x="1878" y="99161"/>
                </a:lnTo>
                <a:lnTo>
                  <a:pt x="1545" y="98867"/>
                </a:lnTo>
                <a:lnTo>
                  <a:pt x="1237" y="98540"/>
                </a:lnTo>
                <a:lnTo>
                  <a:pt x="960" y="98177"/>
                </a:lnTo>
                <a:lnTo>
                  <a:pt x="711" y="97784"/>
                </a:lnTo>
                <a:lnTo>
                  <a:pt x="500" y="97366"/>
                </a:lnTo>
                <a:lnTo>
                  <a:pt x="322" y="96922"/>
                </a:lnTo>
                <a:lnTo>
                  <a:pt x="183" y="96463"/>
                </a:lnTo>
                <a:lnTo>
                  <a:pt x="82" y="95986"/>
                </a:lnTo>
                <a:lnTo>
                  <a:pt x="21" y="95501"/>
                </a:lnTo>
                <a:lnTo>
                  <a:pt x="0" y="95014"/>
                </a:lnTo>
                <a:lnTo>
                  <a:pt x="0" y="4986"/>
                </a:lnTo>
                <a:lnTo>
                  <a:pt x="21" y="4499"/>
                </a:lnTo>
                <a:lnTo>
                  <a:pt x="82" y="4014"/>
                </a:lnTo>
                <a:lnTo>
                  <a:pt x="183" y="3537"/>
                </a:lnTo>
                <a:lnTo>
                  <a:pt x="322" y="3078"/>
                </a:lnTo>
                <a:lnTo>
                  <a:pt x="500" y="2634"/>
                </a:lnTo>
                <a:lnTo>
                  <a:pt x="711" y="2216"/>
                </a:lnTo>
                <a:lnTo>
                  <a:pt x="960" y="1823"/>
                </a:lnTo>
                <a:lnTo>
                  <a:pt x="1237" y="1460"/>
                </a:lnTo>
                <a:lnTo>
                  <a:pt x="1545" y="1133"/>
                </a:lnTo>
                <a:lnTo>
                  <a:pt x="1878" y="839"/>
                </a:lnTo>
                <a:lnTo>
                  <a:pt x="2232" y="590"/>
                </a:lnTo>
                <a:lnTo>
                  <a:pt x="2608" y="380"/>
                </a:lnTo>
                <a:lnTo>
                  <a:pt x="2998" y="216"/>
                </a:lnTo>
                <a:lnTo>
                  <a:pt x="3401" y="97"/>
                </a:lnTo>
                <a:lnTo>
                  <a:pt x="3812" y="25"/>
                </a:lnTo>
                <a:lnTo>
                  <a:pt x="4225" y="0"/>
                </a:lnTo>
                <a:close/>
              </a:path>
            </a:pathLst>
          </a:custGeom>
          <a:solidFill>
            <a:srgbClr val="F5F0E6">
              <a:alpha val="70000"/>
            </a:srgbClr>
          </a:solidFill>
          <a:ln w="7144" algn="in">
            <a:solidFill>
              <a:srgbClr val="B4966E">
                <a:alpha val="20000"/>
              </a:srgbClr>
            </a:solidFill>
            <a:prstDash val="solid"/>
          </a:ln>
          <a:effectLst>
            <a:outerShdw blurRad="85725" dist="28575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cxnSp>
        <p:nvCxnSpPr>
          <p:cNvPr id="19" name="el-1785511305522-23"/>
          <p:cNvCxnSpPr/>
          <p:nvPr/>
        </p:nvCxnSpPr>
        <p:spPr>
          <a:xfrm>
            <a:off x="4893469" y="1452563"/>
            <a:ext cx="3643313" cy="914"/>
          </a:xfrm>
          <a:prstGeom prst="line">
            <a:avLst/>
          </a:prstGeom>
          <a:ln w="14288" cap="flat">
            <a:solidFill>
              <a:srgbClr val="B4966E">
                <a:alpha val="2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el-1785511306486-74"/>
          <p:cNvSpPr/>
          <p:nvPr/>
        </p:nvSpPr>
        <p:spPr>
          <a:xfrm>
            <a:off x="4893469" y="1152525"/>
            <a:ext cx="162520" cy="18573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7294" y="1150"/>
                </a:moveTo>
                <a:lnTo>
                  <a:pt x="47294" y="1150"/>
                </a:lnTo>
                <a:lnTo>
                  <a:pt x="13882" y="32200"/>
                </a:lnTo>
                <a:cubicBezTo>
                  <a:pt x="12980" y="33067"/>
                  <a:pt x="12529" y="34083"/>
                  <a:pt x="12529" y="35250"/>
                </a:cubicBezTo>
                <a:lnTo>
                  <a:pt x="12529" y="35250"/>
                </a:lnTo>
                <a:cubicBezTo>
                  <a:pt x="12843" y="37917"/>
                  <a:pt x="14569" y="39367"/>
                  <a:pt x="17706" y="39600"/>
                </a:cubicBezTo>
                <a:lnTo>
                  <a:pt x="17706" y="39600"/>
                </a:lnTo>
                <a:lnTo>
                  <a:pt x="23294" y="39600"/>
                </a:lnTo>
                <a:lnTo>
                  <a:pt x="6941" y="53500"/>
                </a:lnTo>
                <a:cubicBezTo>
                  <a:pt x="5882" y="54400"/>
                  <a:pt x="5353" y="55417"/>
                  <a:pt x="5353" y="56550"/>
                </a:cubicBezTo>
                <a:lnTo>
                  <a:pt x="5353" y="56550"/>
                </a:lnTo>
                <a:cubicBezTo>
                  <a:pt x="5667" y="59217"/>
                  <a:pt x="7392" y="60683"/>
                  <a:pt x="10529" y="60950"/>
                </a:cubicBezTo>
                <a:lnTo>
                  <a:pt x="10529" y="60950"/>
                </a:lnTo>
                <a:lnTo>
                  <a:pt x="17941" y="60950"/>
                </a:lnTo>
                <a:lnTo>
                  <a:pt x="1118" y="78100"/>
                </a:lnTo>
                <a:cubicBezTo>
                  <a:pt x="373" y="78833"/>
                  <a:pt x="0" y="79783"/>
                  <a:pt x="0" y="80950"/>
                </a:cubicBezTo>
                <a:lnTo>
                  <a:pt x="0" y="80950"/>
                </a:lnTo>
                <a:cubicBezTo>
                  <a:pt x="314" y="83617"/>
                  <a:pt x="2098" y="85067"/>
                  <a:pt x="5353" y="85300"/>
                </a:cubicBezTo>
                <a:lnTo>
                  <a:pt x="5353" y="85300"/>
                </a:lnTo>
                <a:lnTo>
                  <a:pt x="43000" y="85300"/>
                </a:lnTo>
                <a:lnTo>
                  <a:pt x="43000" y="91400"/>
                </a:lnTo>
                <a:cubicBezTo>
                  <a:pt x="43000" y="93167"/>
                  <a:pt x="43686" y="94633"/>
                  <a:pt x="45059" y="95800"/>
                </a:cubicBezTo>
                <a:lnTo>
                  <a:pt x="45059" y="95800"/>
                </a:lnTo>
                <a:cubicBezTo>
                  <a:pt x="46392" y="96933"/>
                  <a:pt x="48098" y="97500"/>
                  <a:pt x="50176" y="97500"/>
                </a:cubicBezTo>
                <a:lnTo>
                  <a:pt x="50176" y="97500"/>
                </a:lnTo>
                <a:cubicBezTo>
                  <a:pt x="52255" y="97500"/>
                  <a:pt x="53980" y="96933"/>
                  <a:pt x="55353" y="95800"/>
                </a:cubicBezTo>
                <a:lnTo>
                  <a:pt x="55353" y="95800"/>
                </a:lnTo>
                <a:cubicBezTo>
                  <a:pt x="56686" y="94633"/>
                  <a:pt x="57353" y="93167"/>
                  <a:pt x="57353" y="91400"/>
                </a:cubicBezTo>
                <a:lnTo>
                  <a:pt x="57353" y="91400"/>
                </a:lnTo>
                <a:lnTo>
                  <a:pt x="57353" y="85300"/>
                </a:lnTo>
                <a:lnTo>
                  <a:pt x="95235" y="85300"/>
                </a:lnTo>
                <a:cubicBezTo>
                  <a:pt x="98373" y="85067"/>
                  <a:pt x="100078" y="83617"/>
                  <a:pt x="100353" y="80950"/>
                </a:cubicBezTo>
                <a:lnTo>
                  <a:pt x="100353" y="80950"/>
                </a:lnTo>
                <a:cubicBezTo>
                  <a:pt x="100353" y="79783"/>
                  <a:pt x="99980" y="78833"/>
                  <a:pt x="99235" y="78100"/>
                </a:cubicBezTo>
                <a:lnTo>
                  <a:pt x="99235" y="78100"/>
                </a:lnTo>
                <a:lnTo>
                  <a:pt x="82471" y="60950"/>
                </a:lnTo>
                <a:lnTo>
                  <a:pt x="89824" y="60950"/>
                </a:lnTo>
                <a:cubicBezTo>
                  <a:pt x="92961" y="60683"/>
                  <a:pt x="94686" y="59217"/>
                  <a:pt x="95000" y="56550"/>
                </a:cubicBezTo>
                <a:lnTo>
                  <a:pt x="95000" y="56550"/>
                </a:lnTo>
                <a:cubicBezTo>
                  <a:pt x="95000" y="55417"/>
                  <a:pt x="94471" y="54400"/>
                  <a:pt x="93412" y="53500"/>
                </a:cubicBezTo>
                <a:lnTo>
                  <a:pt x="93412" y="53500"/>
                </a:lnTo>
                <a:lnTo>
                  <a:pt x="77059" y="39600"/>
                </a:lnTo>
                <a:lnTo>
                  <a:pt x="82647" y="39600"/>
                </a:lnTo>
                <a:cubicBezTo>
                  <a:pt x="85784" y="39367"/>
                  <a:pt x="87510" y="37917"/>
                  <a:pt x="87824" y="35250"/>
                </a:cubicBezTo>
                <a:lnTo>
                  <a:pt x="87824" y="35250"/>
                </a:lnTo>
                <a:cubicBezTo>
                  <a:pt x="87824" y="34083"/>
                  <a:pt x="87373" y="33067"/>
                  <a:pt x="86471" y="32200"/>
                </a:cubicBezTo>
                <a:lnTo>
                  <a:pt x="86471" y="32200"/>
                </a:lnTo>
                <a:lnTo>
                  <a:pt x="53118" y="1150"/>
                </a:lnTo>
                <a:cubicBezTo>
                  <a:pt x="52373" y="383"/>
                  <a:pt x="51392" y="0"/>
                  <a:pt x="50176" y="0"/>
                </a:cubicBezTo>
                <a:lnTo>
                  <a:pt x="50176" y="0"/>
                </a:lnTo>
                <a:cubicBezTo>
                  <a:pt x="49000" y="0"/>
                  <a:pt x="48039" y="383"/>
                  <a:pt x="47294" y="1150"/>
                </a:cubicBezTo>
                <a:lnTo>
                  <a:pt x="47294" y="115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1" name="el-1785511305636-45"/>
          <p:cNvSpPr/>
          <p:nvPr/>
        </p:nvSpPr>
        <p:spPr>
          <a:xfrm>
            <a:off x="4893469" y="1666875"/>
            <a:ext cx="57150" cy="571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50000"/>
                </a:moveTo>
                <a:lnTo>
                  <a:pt x="99833" y="54833"/>
                </a:lnTo>
                <a:lnTo>
                  <a:pt x="99000" y="59833"/>
                </a:lnTo>
                <a:lnTo>
                  <a:pt x="97833" y="64500"/>
                </a:lnTo>
                <a:lnTo>
                  <a:pt x="96167" y="69167"/>
                </a:lnTo>
                <a:lnTo>
                  <a:pt x="94167" y="73500"/>
                </a:lnTo>
                <a:lnTo>
                  <a:pt x="91500" y="77833"/>
                </a:lnTo>
                <a:lnTo>
                  <a:pt x="88667" y="81667"/>
                </a:lnTo>
                <a:lnTo>
                  <a:pt x="85333" y="85333"/>
                </a:lnTo>
                <a:lnTo>
                  <a:pt x="81667" y="88667"/>
                </a:lnTo>
                <a:lnTo>
                  <a:pt x="77833" y="91500"/>
                </a:lnTo>
                <a:lnTo>
                  <a:pt x="73500" y="94167"/>
                </a:lnTo>
                <a:lnTo>
                  <a:pt x="69167" y="96167"/>
                </a:lnTo>
                <a:lnTo>
                  <a:pt x="64500" y="97833"/>
                </a:lnTo>
                <a:lnTo>
                  <a:pt x="59833" y="99000"/>
                </a:lnTo>
                <a:lnTo>
                  <a:pt x="54833" y="99833"/>
                </a:lnTo>
                <a:lnTo>
                  <a:pt x="50000" y="100000"/>
                </a:lnTo>
                <a:lnTo>
                  <a:pt x="45167" y="99833"/>
                </a:lnTo>
                <a:lnTo>
                  <a:pt x="40167" y="99000"/>
                </a:lnTo>
                <a:lnTo>
                  <a:pt x="35500" y="97833"/>
                </a:lnTo>
                <a:lnTo>
                  <a:pt x="30833" y="96167"/>
                </a:lnTo>
                <a:lnTo>
                  <a:pt x="26500" y="94167"/>
                </a:lnTo>
                <a:lnTo>
                  <a:pt x="22167" y="91500"/>
                </a:lnTo>
                <a:lnTo>
                  <a:pt x="18333" y="88667"/>
                </a:lnTo>
                <a:lnTo>
                  <a:pt x="14667" y="85333"/>
                </a:lnTo>
                <a:lnTo>
                  <a:pt x="11333" y="81667"/>
                </a:lnTo>
                <a:lnTo>
                  <a:pt x="8500" y="77833"/>
                </a:lnTo>
                <a:lnTo>
                  <a:pt x="5833" y="73500"/>
                </a:lnTo>
                <a:lnTo>
                  <a:pt x="3833" y="69167"/>
                </a:lnTo>
                <a:lnTo>
                  <a:pt x="2167" y="64500"/>
                </a:lnTo>
                <a:lnTo>
                  <a:pt x="1000" y="59833"/>
                </a:lnTo>
                <a:lnTo>
                  <a:pt x="167" y="54833"/>
                </a:lnTo>
                <a:lnTo>
                  <a:pt x="0" y="50000"/>
                </a:lnTo>
                <a:lnTo>
                  <a:pt x="167" y="45167"/>
                </a:lnTo>
                <a:lnTo>
                  <a:pt x="1000" y="40167"/>
                </a:lnTo>
                <a:lnTo>
                  <a:pt x="2167" y="35500"/>
                </a:lnTo>
                <a:lnTo>
                  <a:pt x="3833" y="30833"/>
                </a:lnTo>
                <a:lnTo>
                  <a:pt x="5833" y="26500"/>
                </a:lnTo>
                <a:lnTo>
                  <a:pt x="8500" y="22167"/>
                </a:lnTo>
                <a:lnTo>
                  <a:pt x="11333" y="18333"/>
                </a:lnTo>
                <a:lnTo>
                  <a:pt x="14667" y="14667"/>
                </a:lnTo>
                <a:lnTo>
                  <a:pt x="18333" y="11333"/>
                </a:lnTo>
                <a:lnTo>
                  <a:pt x="22167" y="8500"/>
                </a:lnTo>
                <a:lnTo>
                  <a:pt x="26500" y="5833"/>
                </a:lnTo>
                <a:lnTo>
                  <a:pt x="30833" y="3833"/>
                </a:lnTo>
                <a:lnTo>
                  <a:pt x="35500" y="2167"/>
                </a:lnTo>
                <a:lnTo>
                  <a:pt x="40167" y="1000"/>
                </a:lnTo>
                <a:lnTo>
                  <a:pt x="45167" y="167"/>
                </a:lnTo>
                <a:lnTo>
                  <a:pt x="50000" y="0"/>
                </a:lnTo>
                <a:lnTo>
                  <a:pt x="54833" y="167"/>
                </a:lnTo>
                <a:lnTo>
                  <a:pt x="59833" y="1000"/>
                </a:lnTo>
                <a:lnTo>
                  <a:pt x="64500" y="2167"/>
                </a:lnTo>
                <a:lnTo>
                  <a:pt x="69167" y="3833"/>
                </a:lnTo>
                <a:lnTo>
                  <a:pt x="73500" y="5833"/>
                </a:lnTo>
                <a:lnTo>
                  <a:pt x="77833" y="8500"/>
                </a:lnTo>
                <a:lnTo>
                  <a:pt x="81667" y="11333"/>
                </a:lnTo>
                <a:lnTo>
                  <a:pt x="85333" y="14667"/>
                </a:lnTo>
                <a:lnTo>
                  <a:pt x="88667" y="18333"/>
                </a:lnTo>
                <a:lnTo>
                  <a:pt x="91500" y="22167"/>
                </a:lnTo>
                <a:lnTo>
                  <a:pt x="94167" y="26500"/>
                </a:lnTo>
                <a:lnTo>
                  <a:pt x="96167" y="30833"/>
                </a:lnTo>
                <a:lnTo>
                  <a:pt x="97833" y="35500"/>
                </a:lnTo>
                <a:lnTo>
                  <a:pt x="99000" y="40167"/>
                </a:lnTo>
                <a:lnTo>
                  <a:pt x="99833" y="45167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2" name="el-1785511305594-38"/>
          <p:cNvSpPr/>
          <p:nvPr/>
        </p:nvSpPr>
        <p:spPr>
          <a:xfrm>
            <a:off x="5622131" y="1614488"/>
            <a:ext cx="628650" cy="1619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2879" y="0"/>
                </a:moveTo>
                <a:lnTo>
                  <a:pt x="87121" y="0"/>
                </a:lnTo>
                <a:lnTo>
                  <a:pt x="88379" y="235"/>
                </a:lnTo>
                <a:lnTo>
                  <a:pt x="89636" y="941"/>
                </a:lnTo>
                <a:lnTo>
                  <a:pt x="90864" y="2176"/>
                </a:lnTo>
                <a:lnTo>
                  <a:pt x="92045" y="3824"/>
                </a:lnTo>
                <a:lnTo>
                  <a:pt x="93197" y="5882"/>
                </a:lnTo>
                <a:lnTo>
                  <a:pt x="94273" y="8412"/>
                </a:lnTo>
                <a:lnTo>
                  <a:pt x="95288" y="11353"/>
                </a:lnTo>
                <a:lnTo>
                  <a:pt x="96227" y="14647"/>
                </a:lnTo>
                <a:lnTo>
                  <a:pt x="97076" y="18294"/>
                </a:lnTo>
                <a:lnTo>
                  <a:pt x="97833" y="22235"/>
                </a:lnTo>
                <a:lnTo>
                  <a:pt x="98485" y="26412"/>
                </a:lnTo>
                <a:lnTo>
                  <a:pt x="99015" y="30882"/>
                </a:lnTo>
                <a:lnTo>
                  <a:pt x="99439" y="35471"/>
                </a:lnTo>
                <a:lnTo>
                  <a:pt x="99758" y="40235"/>
                </a:lnTo>
                <a:lnTo>
                  <a:pt x="99939" y="45118"/>
                </a:lnTo>
                <a:lnTo>
                  <a:pt x="100000" y="50000"/>
                </a:lnTo>
                <a:lnTo>
                  <a:pt x="99939" y="54882"/>
                </a:lnTo>
                <a:lnTo>
                  <a:pt x="99758" y="59765"/>
                </a:lnTo>
                <a:lnTo>
                  <a:pt x="99439" y="64529"/>
                </a:lnTo>
                <a:lnTo>
                  <a:pt x="99015" y="69118"/>
                </a:lnTo>
                <a:lnTo>
                  <a:pt x="98485" y="73588"/>
                </a:lnTo>
                <a:lnTo>
                  <a:pt x="97833" y="77765"/>
                </a:lnTo>
                <a:lnTo>
                  <a:pt x="97076" y="81706"/>
                </a:lnTo>
                <a:lnTo>
                  <a:pt x="96227" y="85353"/>
                </a:lnTo>
                <a:lnTo>
                  <a:pt x="95288" y="88647"/>
                </a:lnTo>
                <a:lnTo>
                  <a:pt x="94273" y="91588"/>
                </a:lnTo>
                <a:lnTo>
                  <a:pt x="93197" y="94118"/>
                </a:lnTo>
                <a:lnTo>
                  <a:pt x="92045" y="96176"/>
                </a:lnTo>
                <a:lnTo>
                  <a:pt x="90864" y="97824"/>
                </a:lnTo>
                <a:lnTo>
                  <a:pt x="89636" y="99059"/>
                </a:lnTo>
                <a:lnTo>
                  <a:pt x="88379" y="99765"/>
                </a:lnTo>
                <a:lnTo>
                  <a:pt x="87121" y="100000"/>
                </a:lnTo>
                <a:lnTo>
                  <a:pt x="12879" y="100000"/>
                </a:lnTo>
                <a:lnTo>
                  <a:pt x="11621" y="99765"/>
                </a:lnTo>
                <a:lnTo>
                  <a:pt x="10364" y="99059"/>
                </a:lnTo>
                <a:lnTo>
                  <a:pt x="9136" y="97824"/>
                </a:lnTo>
                <a:lnTo>
                  <a:pt x="7955" y="96176"/>
                </a:lnTo>
                <a:lnTo>
                  <a:pt x="6803" y="94118"/>
                </a:lnTo>
                <a:lnTo>
                  <a:pt x="5727" y="91588"/>
                </a:lnTo>
                <a:lnTo>
                  <a:pt x="4712" y="88647"/>
                </a:lnTo>
                <a:lnTo>
                  <a:pt x="3773" y="85353"/>
                </a:lnTo>
                <a:lnTo>
                  <a:pt x="2924" y="81706"/>
                </a:lnTo>
                <a:lnTo>
                  <a:pt x="2167" y="77765"/>
                </a:lnTo>
                <a:lnTo>
                  <a:pt x="1515" y="73588"/>
                </a:lnTo>
                <a:lnTo>
                  <a:pt x="985" y="69118"/>
                </a:lnTo>
                <a:lnTo>
                  <a:pt x="561" y="64529"/>
                </a:lnTo>
                <a:lnTo>
                  <a:pt x="242" y="59765"/>
                </a:lnTo>
                <a:lnTo>
                  <a:pt x="61" y="54882"/>
                </a:lnTo>
                <a:lnTo>
                  <a:pt x="0" y="50000"/>
                </a:lnTo>
                <a:lnTo>
                  <a:pt x="61" y="45118"/>
                </a:lnTo>
                <a:lnTo>
                  <a:pt x="242" y="40235"/>
                </a:lnTo>
                <a:lnTo>
                  <a:pt x="561" y="35471"/>
                </a:lnTo>
                <a:lnTo>
                  <a:pt x="985" y="30882"/>
                </a:lnTo>
                <a:lnTo>
                  <a:pt x="1515" y="26412"/>
                </a:lnTo>
                <a:lnTo>
                  <a:pt x="2167" y="22235"/>
                </a:lnTo>
                <a:lnTo>
                  <a:pt x="2924" y="18294"/>
                </a:lnTo>
                <a:lnTo>
                  <a:pt x="3773" y="14647"/>
                </a:lnTo>
                <a:lnTo>
                  <a:pt x="4712" y="11353"/>
                </a:lnTo>
                <a:lnTo>
                  <a:pt x="5727" y="8412"/>
                </a:lnTo>
                <a:lnTo>
                  <a:pt x="6803" y="5882"/>
                </a:lnTo>
                <a:lnTo>
                  <a:pt x="7955" y="3824"/>
                </a:lnTo>
                <a:lnTo>
                  <a:pt x="9136" y="2176"/>
                </a:lnTo>
                <a:lnTo>
                  <a:pt x="10364" y="941"/>
                </a:lnTo>
                <a:lnTo>
                  <a:pt x="11621" y="235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3" name="el-1785511305557-28"/>
          <p:cNvSpPr/>
          <p:nvPr/>
        </p:nvSpPr>
        <p:spPr>
          <a:xfrm>
            <a:off x="6032748" y="1854994"/>
            <a:ext cx="1201862" cy="19050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381" y="0"/>
                </a:moveTo>
                <a:lnTo>
                  <a:pt x="97619" y="0"/>
                </a:lnTo>
                <a:lnTo>
                  <a:pt x="97849" y="50"/>
                </a:lnTo>
                <a:lnTo>
                  <a:pt x="98087" y="300"/>
                </a:lnTo>
                <a:lnTo>
                  <a:pt x="98310" y="650"/>
                </a:lnTo>
                <a:lnTo>
                  <a:pt x="98532" y="1150"/>
                </a:lnTo>
                <a:lnTo>
                  <a:pt x="98738" y="1750"/>
                </a:lnTo>
                <a:lnTo>
                  <a:pt x="98944" y="2550"/>
                </a:lnTo>
                <a:lnTo>
                  <a:pt x="99127" y="3400"/>
                </a:lnTo>
                <a:lnTo>
                  <a:pt x="99302" y="4400"/>
                </a:lnTo>
                <a:lnTo>
                  <a:pt x="99460" y="5500"/>
                </a:lnTo>
                <a:lnTo>
                  <a:pt x="99595" y="6650"/>
                </a:lnTo>
                <a:lnTo>
                  <a:pt x="99722" y="7950"/>
                </a:lnTo>
                <a:lnTo>
                  <a:pt x="99817" y="9250"/>
                </a:lnTo>
                <a:lnTo>
                  <a:pt x="99897" y="10650"/>
                </a:lnTo>
                <a:lnTo>
                  <a:pt x="99952" y="12050"/>
                </a:lnTo>
                <a:lnTo>
                  <a:pt x="99992" y="13550"/>
                </a:lnTo>
                <a:lnTo>
                  <a:pt x="100000" y="15000"/>
                </a:lnTo>
                <a:lnTo>
                  <a:pt x="100000" y="85000"/>
                </a:lnTo>
                <a:lnTo>
                  <a:pt x="99992" y="86450"/>
                </a:lnTo>
                <a:lnTo>
                  <a:pt x="99952" y="87950"/>
                </a:lnTo>
                <a:lnTo>
                  <a:pt x="99897" y="89350"/>
                </a:lnTo>
                <a:lnTo>
                  <a:pt x="99817" y="90750"/>
                </a:lnTo>
                <a:lnTo>
                  <a:pt x="99722" y="92050"/>
                </a:lnTo>
                <a:lnTo>
                  <a:pt x="99595" y="93350"/>
                </a:lnTo>
                <a:lnTo>
                  <a:pt x="99460" y="94500"/>
                </a:lnTo>
                <a:lnTo>
                  <a:pt x="99302" y="95600"/>
                </a:lnTo>
                <a:lnTo>
                  <a:pt x="99127" y="96600"/>
                </a:lnTo>
                <a:lnTo>
                  <a:pt x="98944" y="97450"/>
                </a:lnTo>
                <a:lnTo>
                  <a:pt x="98738" y="98250"/>
                </a:lnTo>
                <a:lnTo>
                  <a:pt x="98532" y="98850"/>
                </a:lnTo>
                <a:lnTo>
                  <a:pt x="98310" y="99350"/>
                </a:lnTo>
                <a:lnTo>
                  <a:pt x="98087" y="99700"/>
                </a:lnTo>
                <a:lnTo>
                  <a:pt x="97849" y="99950"/>
                </a:lnTo>
                <a:lnTo>
                  <a:pt x="97619" y="100000"/>
                </a:lnTo>
                <a:lnTo>
                  <a:pt x="2381" y="100000"/>
                </a:lnTo>
                <a:lnTo>
                  <a:pt x="2151" y="99950"/>
                </a:lnTo>
                <a:lnTo>
                  <a:pt x="1913" y="99700"/>
                </a:lnTo>
                <a:lnTo>
                  <a:pt x="1690" y="99350"/>
                </a:lnTo>
                <a:lnTo>
                  <a:pt x="1468" y="98850"/>
                </a:lnTo>
                <a:lnTo>
                  <a:pt x="1262" y="98250"/>
                </a:lnTo>
                <a:lnTo>
                  <a:pt x="1056" y="97450"/>
                </a:lnTo>
                <a:lnTo>
                  <a:pt x="873" y="96600"/>
                </a:lnTo>
                <a:lnTo>
                  <a:pt x="698" y="95600"/>
                </a:lnTo>
                <a:lnTo>
                  <a:pt x="540" y="94500"/>
                </a:lnTo>
                <a:lnTo>
                  <a:pt x="405" y="93350"/>
                </a:lnTo>
                <a:lnTo>
                  <a:pt x="278" y="92050"/>
                </a:lnTo>
                <a:lnTo>
                  <a:pt x="183" y="90750"/>
                </a:lnTo>
                <a:lnTo>
                  <a:pt x="103" y="89350"/>
                </a:lnTo>
                <a:lnTo>
                  <a:pt x="48" y="87950"/>
                </a:lnTo>
                <a:lnTo>
                  <a:pt x="8" y="86450"/>
                </a:lnTo>
                <a:lnTo>
                  <a:pt x="0" y="85000"/>
                </a:lnTo>
                <a:lnTo>
                  <a:pt x="0" y="15000"/>
                </a:lnTo>
                <a:lnTo>
                  <a:pt x="8" y="13550"/>
                </a:lnTo>
                <a:lnTo>
                  <a:pt x="48" y="12050"/>
                </a:lnTo>
                <a:lnTo>
                  <a:pt x="103" y="10650"/>
                </a:lnTo>
                <a:lnTo>
                  <a:pt x="183" y="9250"/>
                </a:lnTo>
                <a:lnTo>
                  <a:pt x="278" y="7950"/>
                </a:lnTo>
                <a:lnTo>
                  <a:pt x="405" y="6650"/>
                </a:lnTo>
                <a:lnTo>
                  <a:pt x="540" y="5500"/>
                </a:lnTo>
                <a:lnTo>
                  <a:pt x="698" y="4400"/>
                </a:lnTo>
                <a:lnTo>
                  <a:pt x="873" y="3400"/>
                </a:lnTo>
                <a:lnTo>
                  <a:pt x="1056" y="2550"/>
                </a:lnTo>
                <a:lnTo>
                  <a:pt x="1262" y="1750"/>
                </a:lnTo>
                <a:lnTo>
                  <a:pt x="1468" y="1150"/>
                </a:lnTo>
                <a:lnTo>
                  <a:pt x="1690" y="650"/>
                </a:lnTo>
                <a:lnTo>
                  <a:pt x="1913" y="300"/>
                </a:lnTo>
                <a:lnTo>
                  <a:pt x="2151" y="50"/>
                </a:lnTo>
                <a:close/>
              </a:path>
            </a:pathLst>
          </a:custGeom>
          <a:solidFill>
            <a:srgbClr val="B4966E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4" name="el-1785511305557-28__text"/>
          <p:cNvSpPr txBox="1"/>
          <p:nvPr/>
        </p:nvSpPr>
        <p:spPr>
          <a:xfrm>
            <a:off x="6032748" y="1854994"/>
            <a:ext cx="1201862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 spc="0">
                <a:solidFill>
                  <a:srgbClr val="8B6B41"/>
                </a:solidFill>
                <a:latin typeface="Segoe UI"/>
                <a:ea typeface="Segoe UI"/>
                <a:cs typeface="Segoe UI"/>
              </a:rPr>
              <a:t>如 92t，a²，0.9p</a:t>
            </a:r>
            <a:endParaRPr/>
          </a:p>
        </p:txBody>
      </p:sp>
      <p:sp>
        <p:nvSpPr>
          <p:cNvPr id="25" name="el-1785511306488-75"/>
          <p:cNvSpPr/>
          <p:nvPr/>
        </p:nvSpPr>
        <p:spPr>
          <a:xfrm>
            <a:off x="5011341" y="2175272"/>
            <a:ext cx="92869" cy="92869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6300" y="7500"/>
                </a:moveTo>
                <a:lnTo>
                  <a:pt x="56300" y="7500"/>
                </a:lnTo>
                <a:cubicBezTo>
                  <a:pt x="56300" y="5300"/>
                  <a:pt x="55567" y="3500"/>
                  <a:pt x="54100" y="2100"/>
                </a:cubicBezTo>
                <a:lnTo>
                  <a:pt x="54100" y="2100"/>
                </a:lnTo>
                <a:lnTo>
                  <a:pt x="54100" y="2100"/>
                </a:lnTo>
                <a:cubicBezTo>
                  <a:pt x="52700" y="700"/>
                  <a:pt x="50933" y="0"/>
                  <a:pt x="48800" y="0"/>
                </a:cubicBezTo>
                <a:lnTo>
                  <a:pt x="48800" y="0"/>
                </a:lnTo>
                <a:cubicBezTo>
                  <a:pt x="46600" y="0"/>
                  <a:pt x="44800" y="700"/>
                  <a:pt x="43400" y="2100"/>
                </a:cubicBezTo>
                <a:lnTo>
                  <a:pt x="43400" y="2100"/>
                </a:lnTo>
                <a:cubicBezTo>
                  <a:pt x="42000" y="3500"/>
                  <a:pt x="41300" y="5300"/>
                  <a:pt x="41300" y="7500"/>
                </a:cubicBezTo>
                <a:lnTo>
                  <a:pt x="41300" y="7500"/>
                </a:lnTo>
                <a:lnTo>
                  <a:pt x="41300" y="41300"/>
                </a:lnTo>
                <a:lnTo>
                  <a:pt x="7500" y="41300"/>
                </a:lnTo>
                <a:cubicBezTo>
                  <a:pt x="5300" y="41300"/>
                  <a:pt x="3500" y="42000"/>
                  <a:pt x="2100" y="43400"/>
                </a:cubicBezTo>
                <a:lnTo>
                  <a:pt x="2100" y="43400"/>
                </a:lnTo>
                <a:cubicBezTo>
                  <a:pt x="700" y="44800"/>
                  <a:pt x="0" y="46600"/>
                  <a:pt x="0" y="48800"/>
                </a:cubicBezTo>
                <a:lnTo>
                  <a:pt x="0" y="48800"/>
                </a:lnTo>
                <a:cubicBezTo>
                  <a:pt x="0" y="50933"/>
                  <a:pt x="700" y="52700"/>
                  <a:pt x="2100" y="54100"/>
                </a:cubicBezTo>
                <a:lnTo>
                  <a:pt x="2100" y="54100"/>
                </a:lnTo>
                <a:cubicBezTo>
                  <a:pt x="3500" y="55567"/>
                  <a:pt x="5300" y="56300"/>
                  <a:pt x="7500" y="56300"/>
                </a:cubicBezTo>
                <a:lnTo>
                  <a:pt x="7500" y="56300"/>
                </a:lnTo>
                <a:lnTo>
                  <a:pt x="41300" y="56300"/>
                </a:lnTo>
                <a:lnTo>
                  <a:pt x="41300" y="90000"/>
                </a:lnTo>
                <a:cubicBezTo>
                  <a:pt x="41300" y="92200"/>
                  <a:pt x="42000" y="94000"/>
                  <a:pt x="43400" y="95400"/>
                </a:cubicBezTo>
                <a:lnTo>
                  <a:pt x="43400" y="95400"/>
                </a:lnTo>
                <a:cubicBezTo>
                  <a:pt x="44800" y="96800"/>
                  <a:pt x="46600" y="97500"/>
                  <a:pt x="48800" y="97500"/>
                </a:cubicBezTo>
                <a:lnTo>
                  <a:pt x="48800" y="97500"/>
                </a:lnTo>
                <a:cubicBezTo>
                  <a:pt x="50933" y="97500"/>
                  <a:pt x="52700" y="96800"/>
                  <a:pt x="54100" y="95400"/>
                </a:cubicBezTo>
                <a:lnTo>
                  <a:pt x="54100" y="95400"/>
                </a:lnTo>
                <a:cubicBezTo>
                  <a:pt x="55567" y="94000"/>
                  <a:pt x="56300" y="92200"/>
                  <a:pt x="56300" y="90000"/>
                </a:cubicBezTo>
                <a:lnTo>
                  <a:pt x="56300" y="90000"/>
                </a:lnTo>
                <a:lnTo>
                  <a:pt x="56300" y="56300"/>
                </a:lnTo>
                <a:lnTo>
                  <a:pt x="90000" y="56300"/>
                </a:lnTo>
                <a:cubicBezTo>
                  <a:pt x="92200" y="56300"/>
                  <a:pt x="94000" y="55567"/>
                  <a:pt x="95400" y="54100"/>
                </a:cubicBezTo>
                <a:lnTo>
                  <a:pt x="95400" y="54100"/>
                </a:lnTo>
                <a:cubicBezTo>
                  <a:pt x="96800" y="52700"/>
                  <a:pt x="97500" y="50933"/>
                  <a:pt x="97500" y="48800"/>
                </a:cubicBezTo>
                <a:lnTo>
                  <a:pt x="97500" y="48800"/>
                </a:lnTo>
                <a:cubicBezTo>
                  <a:pt x="97500" y="46600"/>
                  <a:pt x="96800" y="44800"/>
                  <a:pt x="95400" y="43400"/>
                </a:cubicBezTo>
                <a:lnTo>
                  <a:pt x="95400" y="43400"/>
                </a:lnTo>
                <a:cubicBezTo>
                  <a:pt x="94000" y="42000"/>
                  <a:pt x="92200" y="41300"/>
                  <a:pt x="90000" y="41300"/>
                </a:cubicBezTo>
                <a:lnTo>
                  <a:pt x="90000" y="41300"/>
                </a:lnTo>
                <a:lnTo>
                  <a:pt x="56300" y="41300"/>
                </a:lnTo>
                <a:lnTo>
                  <a:pt x="56300" y="75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6" name="el-1785511305574-32"/>
          <p:cNvSpPr/>
          <p:nvPr/>
        </p:nvSpPr>
        <p:spPr>
          <a:xfrm>
            <a:off x="5164931" y="2214563"/>
            <a:ext cx="2514600" cy="142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solidFill>
            <a:srgbClr val="B4966E">
              <a:alpha val="3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7" name="el-1785511305642-46"/>
          <p:cNvSpPr/>
          <p:nvPr/>
        </p:nvSpPr>
        <p:spPr>
          <a:xfrm>
            <a:off x="4893469" y="2462213"/>
            <a:ext cx="57150" cy="571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50000"/>
                </a:moveTo>
                <a:lnTo>
                  <a:pt x="99833" y="54833"/>
                </a:lnTo>
                <a:lnTo>
                  <a:pt x="99000" y="59833"/>
                </a:lnTo>
                <a:lnTo>
                  <a:pt x="97833" y="64500"/>
                </a:lnTo>
                <a:lnTo>
                  <a:pt x="96167" y="69167"/>
                </a:lnTo>
                <a:lnTo>
                  <a:pt x="94167" y="73500"/>
                </a:lnTo>
                <a:lnTo>
                  <a:pt x="91500" y="77833"/>
                </a:lnTo>
                <a:lnTo>
                  <a:pt x="88667" y="81667"/>
                </a:lnTo>
                <a:lnTo>
                  <a:pt x="85333" y="85333"/>
                </a:lnTo>
                <a:lnTo>
                  <a:pt x="81667" y="88667"/>
                </a:lnTo>
                <a:lnTo>
                  <a:pt x="77833" y="91500"/>
                </a:lnTo>
                <a:lnTo>
                  <a:pt x="73500" y="94167"/>
                </a:lnTo>
                <a:lnTo>
                  <a:pt x="69167" y="96167"/>
                </a:lnTo>
                <a:lnTo>
                  <a:pt x="64500" y="97833"/>
                </a:lnTo>
                <a:lnTo>
                  <a:pt x="59833" y="99000"/>
                </a:lnTo>
                <a:lnTo>
                  <a:pt x="54833" y="99833"/>
                </a:lnTo>
                <a:lnTo>
                  <a:pt x="50000" y="100000"/>
                </a:lnTo>
                <a:lnTo>
                  <a:pt x="45167" y="99833"/>
                </a:lnTo>
                <a:lnTo>
                  <a:pt x="40167" y="99000"/>
                </a:lnTo>
                <a:lnTo>
                  <a:pt x="35500" y="97833"/>
                </a:lnTo>
                <a:lnTo>
                  <a:pt x="30833" y="96167"/>
                </a:lnTo>
                <a:lnTo>
                  <a:pt x="26500" y="94167"/>
                </a:lnTo>
                <a:lnTo>
                  <a:pt x="22167" y="91500"/>
                </a:lnTo>
                <a:lnTo>
                  <a:pt x="18333" y="88667"/>
                </a:lnTo>
                <a:lnTo>
                  <a:pt x="14667" y="85333"/>
                </a:lnTo>
                <a:lnTo>
                  <a:pt x="11333" y="81667"/>
                </a:lnTo>
                <a:lnTo>
                  <a:pt x="8500" y="77833"/>
                </a:lnTo>
                <a:lnTo>
                  <a:pt x="5833" y="73500"/>
                </a:lnTo>
                <a:lnTo>
                  <a:pt x="3833" y="69167"/>
                </a:lnTo>
                <a:lnTo>
                  <a:pt x="2167" y="64500"/>
                </a:lnTo>
                <a:lnTo>
                  <a:pt x="1000" y="59833"/>
                </a:lnTo>
                <a:lnTo>
                  <a:pt x="167" y="54833"/>
                </a:lnTo>
                <a:lnTo>
                  <a:pt x="0" y="50000"/>
                </a:lnTo>
                <a:lnTo>
                  <a:pt x="167" y="45167"/>
                </a:lnTo>
                <a:lnTo>
                  <a:pt x="1000" y="40167"/>
                </a:lnTo>
                <a:lnTo>
                  <a:pt x="2167" y="35500"/>
                </a:lnTo>
                <a:lnTo>
                  <a:pt x="3833" y="30833"/>
                </a:lnTo>
                <a:lnTo>
                  <a:pt x="5833" y="26500"/>
                </a:lnTo>
                <a:lnTo>
                  <a:pt x="8500" y="22167"/>
                </a:lnTo>
                <a:lnTo>
                  <a:pt x="11333" y="18333"/>
                </a:lnTo>
                <a:lnTo>
                  <a:pt x="14667" y="14667"/>
                </a:lnTo>
                <a:lnTo>
                  <a:pt x="18333" y="11333"/>
                </a:lnTo>
                <a:lnTo>
                  <a:pt x="22167" y="8500"/>
                </a:lnTo>
                <a:lnTo>
                  <a:pt x="26500" y="5833"/>
                </a:lnTo>
                <a:lnTo>
                  <a:pt x="30833" y="3833"/>
                </a:lnTo>
                <a:lnTo>
                  <a:pt x="35500" y="2167"/>
                </a:lnTo>
                <a:lnTo>
                  <a:pt x="40167" y="1000"/>
                </a:lnTo>
                <a:lnTo>
                  <a:pt x="45167" y="167"/>
                </a:lnTo>
                <a:lnTo>
                  <a:pt x="50000" y="0"/>
                </a:lnTo>
                <a:lnTo>
                  <a:pt x="54833" y="167"/>
                </a:lnTo>
                <a:lnTo>
                  <a:pt x="59833" y="1000"/>
                </a:lnTo>
                <a:lnTo>
                  <a:pt x="64500" y="2167"/>
                </a:lnTo>
                <a:lnTo>
                  <a:pt x="69167" y="3833"/>
                </a:lnTo>
                <a:lnTo>
                  <a:pt x="73500" y="5833"/>
                </a:lnTo>
                <a:lnTo>
                  <a:pt x="77833" y="8500"/>
                </a:lnTo>
                <a:lnTo>
                  <a:pt x="81667" y="11333"/>
                </a:lnTo>
                <a:lnTo>
                  <a:pt x="85333" y="14667"/>
                </a:lnTo>
                <a:lnTo>
                  <a:pt x="88667" y="18333"/>
                </a:lnTo>
                <a:lnTo>
                  <a:pt x="91500" y="22167"/>
                </a:lnTo>
                <a:lnTo>
                  <a:pt x="94167" y="26500"/>
                </a:lnTo>
                <a:lnTo>
                  <a:pt x="96167" y="30833"/>
                </a:lnTo>
                <a:lnTo>
                  <a:pt x="97833" y="35500"/>
                </a:lnTo>
                <a:lnTo>
                  <a:pt x="99000" y="40167"/>
                </a:lnTo>
                <a:lnTo>
                  <a:pt x="99833" y="45167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8" name="el-1785511305602-40"/>
          <p:cNvSpPr/>
          <p:nvPr/>
        </p:nvSpPr>
        <p:spPr>
          <a:xfrm>
            <a:off x="5622131" y="2409825"/>
            <a:ext cx="414337" cy="1619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9318" y="0"/>
                </a:moveTo>
                <a:lnTo>
                  <a:pt x="80682" y="0"/>
                </a:lnTo>
                <a:lnTo>
                  <a:pt x="82568" y="235"/>
                </a:lnTo>
                <a:lnTo>
                  <a:pt x="84455" y="941"/>
                </a:lnTo>
                <a:lnTo>
                  <a:pt x="86295" y="2176"/>
                </a:lnTo>
                <a:lnTo>
                  <a:pt x="88068" y="3824"/>
                </a:lnTo>
                <a:lnTo>
                  <a:pt x="89795" y="5882"/>
                </a:lnTo>
                <a:lnTo>
                  <a:pt x="91409" y="8412"/>
                </a:lnTo>
                <a:lnTo>
                  <a:pt x="92932" y="11353"/>
                </a:lnTo>
                <a:lnTo>
                  <a:pt x="94341" y="14647"/>
                </a:lnTo>
                <a:lnTo>
                  <a:pt x="95614" y="18294"/>
                </a:lnTo>
                <a:lnTo>
                  <a:pt x="96750" y="22235"/>
                </a:lnTo>
                <a:lnTo>
                  <a:pt x="97727" y="26412"/>
                </a:lnTo>
                <a:lnTo>
                  <a:pt x="98523" y="30882"/>
                </a:lnTo>
                <a:lnTo>
                  <a:pt x="99159" y="35471"/>
                </a:lnTo>
                <a:lnTo>
                  <a:pt x="99636" y="40235"/>
                </a:lnTo>
                <a:lnTo>
                  <a:pt x="99909" y="45118"/>
                </a:lnTo>
                <a:lnTo>
                  <a:pt x="100000" y="50000"/>
                </a:lnTo>
                <a:lnTo>
                  <a:pt x="99909" y="54882"/>
                </a:lnTo>
                <a:lnTo>
                  <a:pt x="99636" y="59765"/>
                </a:lnTo>
                <a:lnTo>
                  <a:pt x="99159" y="64529"/>
                </a:lnTo>
                <a:lnTo>
                  <a:pt x="98523" y="69118"/>
                </a:lnTo>
                <a:lnTo>
                  <a:pt x="97727" y="73588"/>
                </a:lnTo>
                <a:lnTo>
                  <a:pt x="96750" y="77765"/>
                </a:lnTo>
                <a:lnTo>
                  <a:pt x="95614" y="81706"/>
                </a:lnTo>
                <a:lnTo>
                  <a:pt x="94341" y="85353"/>
                </a:lnTo>
                <a:lnTo>
                  <a:pt x="92932" y="88647"/>
                </a:lnTo>
                <a:lnTo>
                  <a:pt x="91409" y="91588"/>
                </a:lnTo>
                <a:lnTo>
                  <a:pt x="89795" y="94118"/>
                </a:lnTo>
                <a:lnTo>
                  <a:pt x="88068" y="96176"/>
                </a:lnTo>
                <a:lnTo>
                  <a:pt x="86295" y="97824"/>
                </a:lnTo>
                <a:lnTo>
                  <a:pt x="84455" y="99059"/>
                </a:lnTo>
                <a:lnTo>
                  <a:pt x="82568" y="99765"/>
                </a:lnTo>
                <a:lnTo>
                  <a:pt x="80682" y="100000"/>
                </a:lnTo>
                <a:lnTo>
                  <a:pt x="19318" y="100000"/>
                </a:lnTo>
                <a:lnTo>
                  <a:pt x="17432" y="99765"/>
                </a:lnTo>
                <a:lnTo>
                  <a:pt x="15545" y="99059"/>
                </a:lnTo>
                <a:lnTo>
                  <a:pt x="13705" y="97824"/>
                </a:lnTo>
                <a:lnTo>
                  <a:pt x="11932" y="96176"/>
                </a:lnTo>
                <a:lnTo>
                  <a:pt x="10205" y="94118"/>
                </a:lnTo>
                <a:lnTo>
                  <a:pt x="8591" y="91588"/>
                </a:lnTo>
                <a:lnTo>
                  <a:pt x="7068" y="88647"/>
                </a:lnTo>
                <a:lnTo>
                  <a:pt x="5659" y="85353"/>
                </a:lnTo>
                <a:lnTo>
                  <a:pt x="4386" y="81706"/>
                </a:lnTo>
                <a:lnTo>
                  <a:pt x="3250" y="77765"/>
                </a:lnTo>
                <a:lnTo>
                  <a:pt x="2273" y="73588"/>
                </a:lnTo>
                <a:lnTo>
                  <a:pt x="1477" y="69118"/>
                </a:lnTo>
                <a:lnTo>
                  <a:pt x="841" y="64529"/>
                </a:lnTo>
                <a:lnTo>
                  <a:pt x="364" y="59765"/>
                </a:lnTo>
                <a:lnTo>
                  <a:pt x="91" y="54882"/>
                </a:lnTo>
                <a:lnTo>
                  <a:pt x="0" y="50000"/>
                </a:lnTo>
                <a:lnTo>
                  <a:pt x="91" y="45118"/>
                </a:lnTo>
                <a:lnTo>
                  <a:pt x="364" y="40235"/>
                </a:lnTo>
                <a:lnTo>
                  <a:pt x="841" y="35471"/>
                </a:lnTo>
                <a:lnTo>
                  <a:pt x="1477" y="30882"/>
                </a:lnTo>
                <a:lnTo>
                  <a:pt x="2273" y="26412"/>
                </a:lnTo>
                <a:lnTo>
                  <a:pt x="3250" y="22235"/>
                </a:lnTo>
                <a:lnTo>
                  <a:pt x="4386" y="18294"/>
                </a:lnTo>
                <a:lnTo>
                  <a:pt x="5659" y="14647"/>
                </a:lnTo>
                <a:lnTo>
                  <a:pt x="7068" y="11353"/>
                </a:lnTo>
                <a:lnTo>
                  <a:pt x="8591" y="8412"/>
                </a:lnTo>
                <a:lnTo>
                  <a:pt x="10205" y="5882"/>
                </a:lnTo>
                <a:lnTo>
                  <a:pt x="11932" y="3824"/>
                </a:lnTo>
                <a:lnTo>
                  <a:pt x="13705" y="2176"/>
                </a:lnTo>
                <a:lnTo>
                  <a:pt x="15545" y="941"/>
                </a:lnTo>
                <a:lnTo>
                  <a:pt x="17432" y="235"/>
                </a:lnTo>
                <a:close/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9" name="el-1785511305567-30"/>
          <p:cNvSpPr/>
          <p:nvPr/>
        </p:nvSpPr>
        <p:spPr>
          <a:xfrm>
            <a:off x="6175623" y="2650331"/>
            <a:ext cx="1351211" cy="19050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113" y="0"/>
                </a:moveTo>
                <a:lnTo>
                  <a:pt x="97887" y="0"/>
                </a:lnTo>
                <a:lnTo>
                  <a:pt x="98092" y="50"/>
                </a:lnTo>
                <a:lnTo>
                  <a:pt x="98303" y="300"/>
                </a:lnTo>
                <a:lnTo>
                  <a:pt x="98500" y="650"/>
                </a:lnTo>
                <a:lnTo>
                  <a:pt x="98697" y="1150"/>
                </a:lnTo>
                <a:lnTo>
                  <a:pt x="98880" y="1750"/>
                </a:lnTo>
                <a:lnTo>
                  <a:pt x="99063" y="2550"/>
                </a:lnTo>
                <a:lnTo>
                  <a:pt x="99225" y="3400"/>
                </a:lnTo>
                <a:lnTo>
                  <a:pt x="99380" y="4400"/>
                </a:lnTo>
                <a:lnTo>
                  <a:pt x="99521" y="5500"/>
                </a:lnTo>
                <a:lnTo>
                  <a:pt x="99641" y="6650"/>
                </a:lnTo>
                <a:lnTo>
                  <a:pt x="99754" y="7950"/>
                </a:lnTo>
                <a:lnTo>
                  <a:pt x="99838" y="9250"/>
                </a:lnTo>
                <a:lnTo>
                  <a:pt x="99908" y="10650"/>
                </a:lnTo>
                <a:lnTo>
                  <a:pt x="99958" y="12050"/>
                </a:lnTo>
                <a:lnTo>
                  <a:pt x="99993" y="13550"/>
                </a:lnTo>
                <a:lnTo>
                  <a:pt x="100000" y="15000"/>
                </a:lnTo>
                <a:lnTo>
                  <a:pt x="100000" y="85000"/>
                </a:lnTo>
                <a:lnTo>
                  <a:pt x="99993" y="86450"/>
                </a:lnTo>
                <a:lnTo>
                  <a:pt x="99958" y="87950"/>
                </a:lnTo>
                <a:lnTo>
                  <a:pt x="99908" y="89350"/>
                </a:lnTo>
                <a:lnTo>
                  <a:pt x="99838" y="90750"/>
                </a:lnTo>
                <a:lnTo>
                  <a:pt x="99754" y="92050"/>
                </a:lnTo>
                <a:lnTo>
                  <a:pt x="99641" y="93350"/>
                </a:lnTo>
                <a:lnTo>
                  <a:pt x="99521" y="94500"/>
                </a:lnTo>
                <a:lnTo>
                  <a:pt x="99380" y="95600"/>
                </a:lnTo>
                <a:lnTo>
                  <a:pt x="99225" y="96600"/>
                </a:lnTo>
                <a:lnTo>
                  <a:pt x="99063" y="97450"/>
                </a:lnTo>
                <a:lnTo>
                  <a:pt x="98880" y="98250"/>
                </a:lnTo>
                <a:lnTo>
                  <a:pt x="98697" y="98850"/>
                </a:lnTo>
                <a:lnTo>
                  <a:pt x="98500" y="99350"/>
                </a:lnTo>
                <a:lnTo>
                  <a:pt x="98303" y="99700"/>
                </a:lnTo>
                <a:lnTo>
                  <a:pt x="98092" y="99950"/>
                </a:lnTo>
                <a:lnTo>
                  <a:pt x="97887" y="100000"/>
                </a:lnTo>
                <a:lnTo>
                  <a:pt x="2113" y="100000"/>
                </a:lnTo>
                <a:lnTo>
                  <a:pt x="1908" y="99950"/>
                </a:lnTo>
                <a:lnTo>
                  <a:pt x="1697" y="99700"/>
                </a:lnTo>
                <a:lnTo>
                  <a:pt x="1500" y="99350"/>
                </a:lnTo>
                <a:lnTo>
                  <a:pt x="1303" y="98850"/>
                </a:lnTo>
                <a:lnTo>
                  <a:pt x="1120" y="98250"/>
                </a:lnTo>
                <a:lnTo>
                  <a:pt x="937" y="97450"/>
                </a:lnTo>
                <a:lnTo>
                  <a:pt x="775" y="96600"/>
                </a:lnTo>
                <a:lnTo>
                  <a:pt x="620" y="95600"/>
                </a:lnTo>
                <a:lnTo>
                  <a:pt x="479" y="94500"/>
                </a:lnTo>
                <a:lnTo>
                  <a:pt x="359" y="93350"/>
                </a:lnTo>
                <a:lnTo>
                  <a:pt x="246" y="92050"/>
                </a:lnTo>
                <a:lnTo>
                  <a:pt x="162" y="90750"/>
                </a:lnTo>
                <a:lnTo>
                  <a:pt x="92" y="89350"/>
                </a:lnTo>
                <a:lnTo>
                  <a:pt x="42" y="87950"/>
                </a:lnTo>
                <a:lnTo>
                  <a:pt x="7" y="86450"/>
                </a:lnTo>
                <a:lnTo>
                  <a:pt x="0" y="85000"/>
                </a:lnTo>
                <a:lnTo>
                  <a:pt x="0" y="15000"/>
                </a:lnTo>
                <a:lnTo>
                  <a:pt x="7" y="13550"/>
                </a:lnTo>
                <a:lnTo>
                  <a:pt x="42" y="12050"/>
                </a:lnTo>
                <a:lnTo>
                  <a:pt x="92" y="10650"/>
                </a:lnTo>
                <a:lnTo>
                  <a:pt x="162" y="9250"/>
                </a:lnTo>
                <a:lnTo>
                  <a:pt x="246" y="7950"/>
                </a:lnTo>
                <a:lnTo>
                  <a:pt x="359" y="6650"/>
                </a:lnTo>
                <a:lnTo>
                  <a:pt x="479" y="5500"/>
                </a:lnTo>
                <a:lnTo>
                  <a:pt x="620" y="4400"/>
                </a:lnTo>
                <a:lnTo>
                  <a:pt x="775" y="3400"/>
                </a:lnTo>
                <a:lnTo>
                  <a:pt x="937" y="2550"/>
                </a:lnTo>
                <a:lnTo>
                  <a:pt x="1120" y="1750"/>
                </a:lnTo>
                <a:lnTo>
                  <a:pt x="1303" y="1150"/>
                </a:lnTo>
                <a:lnTo>
                  <a:pt x="1500" y="650"/>
                </a:lnTo>
                <a:lnTo>
                  <a:pt x="1697" y="300"/>
                </a:lnTo>
                <a:lnTo>
                  <a:pt x="1908" y="50"/>
                </a:lnTo>
                <a:close/>
              </a:path>
            </a:pathLst>
          </a:custGeom>
          <a:solidFill>
            <a:srgbClr val="B4966E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0" name="el-1785511305567-30__text"/>
          <p:cNvSpPr txBox="1"/>
          <p:nvPr/>
        </p:nvSpPr>
        <p:spPr>
          <a:xfrm>
            <a:off x="6175623" y="2650331"/>
            <a:ext cx="1351211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 spc="0">
                <a:solidFill>
                  <a:srgbClr val="8B6B41"/>
                </a:solidFill>
                <a:latin typeface="Segoe UI"/>
                <a:ea typeface="Segoe UI"/>
                <a:cs typeface="Segoe UI"/>
              </a:rPr>
              <a:t>如 2n-10，x²+2x+8</a:t>
            </a:r>
            <a:endParaRPr/>
          </a:p>
        </p:txBody>
      </p:sp>
      <p:sp>
        <p:nvSpPr>
          <p:cNvPr id="31" name="el-1785511306490-76"/>
          <p:cNvSpPr/>
          <p:nvPr/>
        </p:nvSpPr>
        <p:spPr>
          <a:xfrm>
            <a:off x="5011341" y="2988469"/>
            <a:ext cx="92869" cy="571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7500" y="0"/>
                </a:moveTo>
                <a:lnTo>
                  <a:pt x="7500" y="0"/>
                </a:lnTo>
                <a:cubicBezTo>
                  <a:pt x="5300" y="0"/>
                  <a:pt x="3500" y="1167"/>
                  <a:pt x="2100" y="3500"/>
                </a:cubicBezTo>
                <a:lnTo>
                  <a:pt x="2100" y="3500"/>
                </a:lnTo>
                <a:lnTo>
                  <a:pt x="2100" y="3500"/>
                </a:lnTo>
                <a:cubicBezTo>
                  <a:pt x="700" y="5833"/>
                  <a:pt x="0" y="8833"/>
                  <a:pt x="0" y="12500"/>
                </a:cubicBezTo>
                <a:lnTo>
                  <a:pt x="0" y="12500"/>
                </a:lnTo>
                <a:cubicBezTo>
                  <a:pt x="0" y="16167"/>
                  <a:pt x="700" y="19167"/>
                  <a:pt x="2100" y="21500"/>
                </a:cubicBezTo>
                <a:lnTo>
                  <a:pt x="2100" y="21500"/>
                </a:lnTo>
                <a:cubicBezTo>
                  <a:pt x="3500" y="23833"/>
                  <a:pt x="5300" y="25000"/>
                  <a:pt x="7500" y="25000"/>
                </a:cubicBezTo>
                <a:lnTo>
                  <a:pt x="7500" y="25000"/>
                </a:lnTo>
                <a:lnTo>
                  <a:pt x="90000" y="25000"/>
                </a:lnTo>
                <a:cubicBezTo>
                  <a:pt x="92200" y="25000"/>
                  <a:pt x="94000" y="23833"/>
                  <a:pt x="95400" y="21500"/>
                </a:cubicBezTo>
                <a:lnTo>
                  <a:pt x="95400" y="21500"/>
                </a:lnTo>
                <a:cubicBezTo>
                  <a:pt x="96800" y="19167"/>
                  <a:pt x="97500" y="16167"/>
                  <a:pt x="97500" y="12500"/>
                </a:cubicBezTo>
                <a:lnTo>
                  <a:pt x="97500" y="12500"/>
                </a:lnTo>
                <a:cubicBezTo>
                  <a:pt x="97500" y="8833"/>
                  <a:pt x="96800" y="5833"/>
                  <a:pt x="95400" y="3500"/>
                </a:cubicBezTo>
                <a:lnTo>
                  <a:pt x="95400" y="3500"/>
                </a:lnTo>
                <a:cubicBezTo>
                  <a:pt x="94000" y="1167"/>
                  <a:pt x="92200" y="0"/>
                  <a:pt x="90000" y="0"/>
                </a:cubicBezTo>
                <a:lnTo>
                  <a:pt x="90000" y="0"/>
                </a:lnTo>
                <a:lnTo>
                  <a:pt x="7500" y="0"/>
                </a:lnTo>
                <a:moveTo>
                  <a:pt x="7500" y="75000"/>
                </a:moveTo>
                <a:lnTo>
                  <a:pt x="7500" y="75000"/>
                </a:lnTo>
                <a:cubicBezTo>
                  <a:pt x="5300" y="75000"/>
                  <a:pt x="3500" y="76167"/>
                  <a:pt x="2100" y="78500"/>
                </a:cubicBezTo>
                <a:lnTo>
                  <a:pt x="2100" y="78500"/>
                </a:lnTo>
                <a:lnTo>
                  <a:pt x="2100" y="78500"/>
                </a:lnTo>
                <a:cubicBezTo>
                  <a:pt x="700" y="80833"/>
                  <a:pt x="0" y="83833"/>
                  <a:pt x="0" y="87500"/>
                </a:cubicBezTo>
                <a:lnTo>
                  <a:pt x="0" y="87500"/>
                </a:lnTo>
                <a:cubicBezTo>
                  <a:pt x="0" y="91167"/>
                  <a:pt x="700" y="94167"/>
                  <a:pt x="2100" y="96500"/>
                </a:cubicBezTo>
                <a:lnTo>
                  <a:pt x="2100" y="96500"/>
                </a:lnTo>
                <a:cubicBezTo>
                  <a:pt x="3500" y="98833"/>
                  <a:pt x="5300" y="100000"/>
                  <a:pt x="7500" y="100000"/>
                </a:cubicBezTo>
                <a:lnTo>
                  <a:pt x="7500" y="100000"/>
                </a:lnTo>
                <a:lnTo>
                  <a:pt x="90000" y="100000"/>
                </a:lnTo>
                <a:cubicBezTo>
                  <a:pt x="92200" y="100000"/>
                  <a:pt x="94000" y="98833"/>
                  <a:pt x="95400" y="96500"/>
                </a:cubicBezTo>
                <a:lnTo>
                  <a:pt x="95400" y="96500"/>
                </a:lnTo>
                <a:cubicBezTo>
                  <a:pt x="96800" y="94167"/>
                  <a:pt x="97500" y="91167"/>
                  <a:pt x="97500" y="87500"/>
                </a:cubicBezTo>
                <a:lnTo>
                  <a:pt x="97500" y="87500"/>
                </a:lnTo>
                <a:cubicBezTo>
                  <a:pt x="97500" y="83833"/>
                  <a:pt x="96800" y="80833"/>
                  <a:pt x="95400" y="78500"/>
                </a:cubicBezTo>
                <a:lnTo>
                  <a:pt x="95400" y="78500"/>
                </a:lnTo>
                <a:cubicBezTo>
                  <a:pt x="94000" y="76167"/>
                  <a:pt x="92200" y="75000"/>
                  <a:pt x="90000" y="75000"/>
                </a:cubicBezTo>
                <a:lnTo>
                  <a:pt x="90000" y="75000"/>
                </a:lnTo>
                <a:lnTo>
                  <a:pt x="7500" y="750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2" name="el-1785511305576-33"/>
          <p:cNvSpPr/>
          <p:nvPr/>
        </p:nvSpPr>
        <p:spPr>
          <a:xfrm>
            <a:off x="5164931" y="3009900"/>
            <a:ext cx="3086100" cy="142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solidFill>
            <a:srgbClr val="B4966E">
              <a:alpha val="3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3" name="el-1785511305649-47"/>
          <p:cNvSpPr/>
          <p:nvPr/>
        </p:nvSpPr>
        <p:spPr>
          <a:xfrm>
            <a:off x="4893469" y="3259931"/>
            <a:ext cx="85725" cy="857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50000"/>
                </a:moveTo>
                <a:lnTo>
                  <a:pt x="99778" y="54889"/>
                </a:lnTo>
                <a:lnTo>
                  <a:pt x="99000" y="59778"/>
                </a:lnTo>
                <a:lnTo>
                  <a:pt x="97889" y="64556"/>
                </a:lnTo>
                <a:lnTo>
                  <a:pt x="96222" y="69111"/>
                </a:lnTo>
                <a:lnTo>
                  <a:pt x="94111" y="73556"/>
                </a:lnTo>
                <a:lnTo>
                  <a:pt x="91556" y="77778"/>
                </a:lnTo>
                <a:lnTo>
                  <a:pt x="88667" y="81667"/>
                </a:lnTo>
                <a:lnTo>
                  <a:pt x="85333" y="85333"/>
                </a:lnTo>
                <a:lnTo>
                  <a:pt x="81667" y="88667"/>
                </a:lnTo>
                <a:lnTo>
                  <a:pt x="77778" y="91556"/>
                </a:lnTo>
                <a:lnTo>
                  <a:pt x="73556" y="94111"/>
                </a:lnTo>
                <a:lnTo>
                  <a:pt x="69111" y="96222"/>
                </a:lnTo>
                <a:lnTo>
                  <a:pt x="64556" y="97889"/>
                </a:lnTo>
                <a:lnTo>
                  <a:pt x="59778" y="99000"/>
                </a:lnTo>
                <a:lnTo>
                  <a:pt x="54889" y="99778"/>
                </a:lnTo>
                <a:lnTo>
                  <a:pt x="50000" y="100000"/>
                </a:lnTo>
                <a:lnTo>
                  <a:pt x="45111" y="99778"/>
                </a:lnTo>
                <a:lnTo>
                  <a:pt x="40222" y="99000"/>
                </a:lnTo>
                <a:lnTo>
                  <a:pt x="35444" y="97889"/>
                </a:lnTo>
                <a:lnTo>
                  <a:pt x="30889" y="96222"/>
                </a:lnTo>
                <a:lnTo>
                  <a:pt x="26444" y="94111"/>
                </a:lnTo>
                <a:lnTo>
                  <a:pt x="22222" y="91556"/>
                </a:lnTo>
                <a:lnTo>
                  <a:pt x="18333" y="88667"/>
                </a:lnTo>
                <a:lnTo>
                  <a:pt x="14667" y="85333"/>
                </a:lnTo>
                <a:lnTo>
                  <a:pt x="11333" y="81667"/>
                </a:lnTo>
                <a:lnTo>
                  <a:pt x="8444" y="77778"/>
                </a:lnTo>
                <a:lnTo>
                  <a:pt x="5889" y="73556"/>
                </a:lnTo>
                <a:lnTo>
                  <a:pt x="3778" y="69111"/>
                </a:lnTo>
                <a:lnTo>
                  <a:pt x="2111" y="64556"/>
                </a:lnTo>
                <a:lnTo>
                  <a:pt x="1000" y="59778"/>
                </a:lnTo>
                <a:lnTo>
                  <a:pt x="222" y="54889"/>
                </a:lnTo>
                <a:lnTo>
                  <a:pt x="0" y="50000"/>
                </a:lnTo>
                <a:lnTo>
                  <a:pt x="222" y="45111"/>
                </a:lnTo>
                <a:lnTo>
                  <a:pt x="1000" y="40222"/>
                </a:lnTo>
                <a:lnTo>
                  <a:pt x="2111" y="35444"/>
                </a:lnTo>
                <a:lnTo>
                  <a:pt x="3778" y="30889"/>
                </a:lnTo>
                <a:lnTo>
                  <a:pt x="5889" y="26444"/>
                </a:lnTo>
                <a:lnTo>
                  <a:pt x="8444" y="22222"/>
                </a:lnTo>
                <a:lnTo>
                  <a:pt x="11333" y="18333"/>
                </a:lnTo>
                <a:lnTo>
                  <a:pt x="14667" y="14667"/>
                </a:lnTo>
                <a:lnTo>
                  <a:pt x="18333" y="11333"/>
                </a:lnTo>
                <a:lnTo>
                  <a:pt x="22222" y="8444"/>
                </a:lnTo>
                <a:lnTo>
                  <a:pt x="26444" y="5889"/>
                </a:lnTo>
                <a:lnTo>
                  <a:pt x="30889" y="3778"/>
                </a:lnTo>
                <a:lnTo>
                  <a:pt x="35444" y="2111"/>
                </a:lnTo>
                <a:lnTo>
                  <a:pt x="40222" y="1000"/>
                </a:lnTo>
                <a:lnTo>
                  <a:pt x="45111" y="222"/>
                </a:lnTo>
                <a:lnTo>
                  <a:pt x="50000" y="0"/>
                </a:lnTo>
                <a:lnTo>
                  <a:pt x="54889" y="222"/>
                </a:lnTo>
                <a:lnTo>
                  <a:pt x="59778" y="1000"/>
                </a:lnTo>
                <a:lnTo>
                  <a:pt x="64556" y="2111"/>
                </a:lnTo>
                <a:lnTo>
                  <a:pt x="69111" y="3778"/>
                </a:lnTo>
                <a:lnTo>
                  <a:pt x="73556" y="5889"/>
                </a:lnTo>
                <a:lnTo>
                  <a:pt x="77778" y="8444"/>
                </a:lnTo>
                <a:lnTo>
                  <a:pt x="81667" y="11333"/>
                </a:lnTo>
                <a:lnTo>
                  <a:pt x="85333" y="14667"/>
                </a:lnTo>
                <a:lnTo>
                  <a:pt x="88667" y="18333"/>
                </a:lnTo>
                <a:lnTo>
                  <a:pt x="91556" y="22222"/>
                </a:lnTo>
                <a:lnTo>
                  <a:pt x="94111" y="26444"/>
                </a:lnTo>
                <a:lnTo>
                  <a:pt x="96222" y="30889"/>
                </a:lnTo>
                <a:lnTo>
                  <a:pt x="97889" y="35444"/>
                </a:lnTo>
                <a:lnTo>
                  <a:pt x="99000" y="40222"/>
                </a:lnTo>
                <a:lnTo>
                  <a:pt x="99778" y="45111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4" name="el-1785511305610-42"/>
          <p:cNvSpPr/>
          <p:nvPr/>
        </p:nvSpPr>
        <p:spPr>
          <a:xfrm>
            <a:off x="5550694" y="3212306"/>
            <a:ext cx="442913" cy="1809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0213" y="0"/>
                </a:moveTo>
                <a:lnTo>
                  <a:pt x="79787" y="0"/>
                </a:lnTo>
                <a:lnTo>
                  <a:pt x="81766" y="263"/>
                </a:lnTo>
                <a:lnTo>
                  <a:pt x="83723" y="947"/>
                </a:lnTo>
                <a:lnTo>
                  <a:pt x="85660" y="2158"/>
                </a:lnTo>
                <a:lnTo>
                  <a:pt x="87532" y="3789"/>
                </a:lnTo>
                <a:lnTo>
                  <a:pt x="89319" y="5895"/>
                </a:lnTo>
                <a:lnTo>
                  <a:pt x="91021" y="8421"/>
                </a:lnTo>
                <a:lnTo>
                  <a:pt x="92617" y="11368"/>
                </a:lnTo>
                <a:lnTo>
                  <a:pt x="94085" y="14632"/>
                </a:lnTo>
                <a:lnTo>
                  <a:pt x="95404" y="18263"/>
                </a:lnTo>
                <a:lnTo>
                  <a:pt x="96596" y="22211"/>
                </a:lnTo>
                <a:lnTo>
                  <a:pt x="97617" y="26421"/>
                </a:lnTo>
                <a:lnTo>
                  <a:pt x="98468" y="30842"/>
                </a:lnTo>
                <a:lnTo>
                  <a:pt x="99128" y="35474"/>
                </a:lnTo>
                <a:lnTo>
                  <a:pt x="99617" y="40263"/>
                </a:lnTo>
                <a:lnTo>
                  <a:pt x="99894" y="45105"/>
                </a:lnTo>
                <a:lnTo>
                  <a:pt x="100000" y="50000"/>
                </a:lnTo>
                <a:lnTo>
                  <a:pt x="99894" y="54895"/>
                </a:lnTo>
                <a:lnTo>
                  <a:pt x="99617" y="59737"/>
                </a:lnTo>
                <a:lnTo>
                  <a:pt x="99128" y="64526"/>
                </a:lnTo>
                <a:lnTo>
                  <a:pt x="98468" y="69158"/>
                </a:lnTo>
                <a:lnTo>
                  <a:pt x="97617" y="73579"/>
                </a:lnTo>
                <a:lnTo>
                  <a:pt x="96596" y="77789"/>
                </a:lnTo>
                <a:lnTo>
                  <a:pt x="95404" y="81737"/>
                </a:lnTo>
                <a:lnTo>
                  <a:pt x="94085" y="85368"/>
                </a:lnTo>
                <a:lnTo>
                  <a:pt x="92617" y="88632"/>
                </a:lnTo>
                <a:lnTo>
                  <a:pt x="91021" y="91579"/>
                </a:lnTo>
                <a:lnTo>
                  <a:pt x="89319" y="94105"/>
                </a:lnTo>
                <a:lnTo>
                  <a:pt x="87532" y="96211"/>
                </a:lnTo>
                <a:lnTo>
                  <a:pt x="85660" y="97842"/>
                </a:lnTo>
                <a:lnTo>
                  <a:pt x="83723" y="99053"/>
                </a:lnTo>
                <a:lnTo>
                  <a:pt x="81766" y="99737"/>
                </a:lnTo>
                <a:lnTo>
                  <a:pt x="79787" y="100000"/>
                </a:lnTo>
                <a:lnTo>
                  <a:pt x="20213" y="100000"/>
                </a:lnTo>
                <a:lnTo>
                  <a:pt x="18234" y="99737"/>
                </a:lnTo>
                <a:lnTo>
                  <a:pt x="16277" y="99053"/>
                </a:lnTo>
                <a:lnTo>
                  <a:pt x="14340" y="97842"/>
                </a:lnTo>
                <a:lnTo>
                  <a:pt x="12468" y="96211"/>
                </a:lnTo>
                <a:lnTo>
                  <a:pt x="10681" y="94105"/>
                </a:lnTo>
                <a:lnTo>
                  <a:pt x="8979" y="91579"/>
                </a:lnTo>
                <a:lnTo>
                  <a:pt x="7383" y="88632"/>
                </a:lnTo>
                <a:lnTo>
                  <a:pt x="5915" y="85368"/>
                </a:lnTo>
                <a:lnTo>
                  <a:pt x="4596" y="81737"/>
                </a:lnTo>
                <a:lnTo>
                  <a:pt x="3404" y="77789"/>
                </a:lnTo>
                <a:lnTo>
                  <a:pt x="2383" y="73579"/>
                </a:lnTo>
                <a:lnTo>
                  <a:pt x="1532" y="69158"/>
                </a:lnTo>
                <a:lnTo>
                  <a:pt x="872" y="64526"/>
                </a:lnTo>
                <a:lnTo>
                  <a:pt x="383" y="59737"/>
                </a:lnTo>
                <a:lnTo>
                  <a:pt x="106" y="54895"/>
                </a:lnTo>
                <a:lnTo>
                  <a:pt x="0" y="50000"/>
                </a:lnTo>
                <a:lnTo>
                  <a:pt x="106" y="45105"/>
                </a:lnTo>
                <a:lnTo>
                  <a:pt x="383" y="40263"/>
                </a:lnTo>
                <a:lnTo>
                  <a:pt x="872" y="35474"/>
                </a:lnTo>
                <a:lnTo>
                  <a:pt x="1532" y="30842"/>
                </a:lnTo>
                <a:lnTo>
                  <a:pt x="2383" y="26421"/>
                </a:lnTo>
                <a:lnTo>
                  <a:pt x="3404" y="22211"/>
                </a:lnTo>
                <a:lnTo>
                  <a:pt x="4596" y="18263"/>
                </a:lnTo>
                <a:lnTo>
                  <a:pt x="5915" y="14632"/>
                </a:lnTo>
                <a:lnTo>
                  <a:pt x="7383" y="11368"/>
                </a:lnTo>
                <a:lnTo>
                  <a:pt x="8979" y="8421"/>
                </a:lnTo>
                <a:lnTo>
                  <a:pt x="10681" y="5895"/>
                </a:lnTo>
                <a:lnTo>
                  <a:pt x="12468" y="3789"/>
                </a:lnTo>
                <a:lnTo>
                  <a:pt x="14340" y="2158"/>
                </a:lnTo>
                <a:lnTo>
                  <a:pt x="16277" y="947"/>
                </a:lnTo>
                <a:lnTo>
                  <a:pt x="18234" y="263"/>
                </a:lnTo>
                <a:close/>
              </a:path>
            </a:pathLst>
          </a:custGeom>
          <a:solidFill>
            <a:srgbClr val="8B6B41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5" name="el-1785511305627-44"/>
          <p:cNvSpPr/>
          <p:nvPr/>
        </p:nvSpPr>
        <p:spPr>
          <a:xfrm>
            <a:off x="5136356" y="3479006"/>
            <a:ext cx="1309985" cy="2095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174" y="0"/>
                </a:moveTo>
                <a:lnTo>
                  <a:pt x="97826" y="0"/>
                </a:lnTo>
                <a:lnTo>
                  <a:pt x="98036" y="45"/>
                </a:lnTo>
                <a:lnTo>
                  <a:pt x="98254" y="273"/>
                </a:lnTo>
                <a:lnTo>
                  <a:pt x="98457" y="591"/>
                </a:lnTo>
                <a:lnTo>
                  <a:pt x="98659" y="1045"/>
                </a:lnTo>
                <a:lnTo>
                  <a:pt x="98848" y="1591"/>
                </a:lnTo>
                <a:lnTo>
                  <a:pt x="99036" y="2318"/>
                </a:lnTo>
                <a:lnTo>
                  <a:pt x="99203" y="3091"/>
                </a:lnTo>
                <a:lnTo>
                  <a:pt x="99362" y="4000"/>
                </a:lnTo>
                <a:lnTo>
                  <a:pt x="99507" y="5000"/>
                </a:lnTo>
                <a:lnTo>
                  <a:pt x="99630" y="6045"/>
                </a:lnTo>
                <a:lnTo>
                  <a:pt x="99746" y="7227"/>
                </a:lnTo>
                <a:lnTo>
                  <a:pt x="99833" y="8409"/>
                </a:lnTo>
                <a:lnTo>
                  <a:pt x="99906" y="9682"/>
                </a:lnTo>
                <a:lnTo>
                  <a:pt x="99957" y="10955"/>
                </a:lnTo>
                <a:lnTo>
                  <a:pt x="99993" y="12318"/>
                </a:lnTo>
                <a:lnTo>
                  <a:pt x="100000" y="13636"/>
                </a:lnTo>
                <a:lnTo>
                  <a:pt x="100000" y="86364"/>
                </a:lnTo>
                <a:lnTo>
                  <a:pt x="99993" y="87682"/>
                </a:lnTo>
                <a:lnTo>
                  <a:pt x="99957" y="89045"/>
                </a:lnTo>
                <a:lnTo>
                  <a:pt x="99906" y="90318"/>
                </a:lnTo>
                <a:lnTo>
                  <a:pt x="99833" y="91591"/>
                </a:lnTo>
                <a:lnTo>
                  <a:pt x="99746" y="92773"/>
                </a:lnTo>
                <a:lnTo>
                  <a:pt x="99630" y="93955"/>
                </a:lnTo>
                <a:lnTo>
                  <a:pt x="99507" y="95000"/>
                </a:lnTo>
                <a:lnTo>
                  <a:pt x="99362" y="96000"/>
                </a:lnTo>
                <a:lnTo>
                  <a:pt x="99203" y="96909"/>
                </a:lnTo>
                <a:lnTo>
                  <a:pt x="99036" y="97682"/>
                </a:lnTo>
                <a:lnTo>
                  <a:pt x="98848" y="98409"/>
                </a:lnTo>
                <a:lnTo>
                  <a:pt x="98659" y="98955"/>
                </a:lnTo>
                <a:lnTo>
                  <a:pt x="98457" y="99409"/>
                </a:lnTo>
                <a:lnTo>
                  <a:pt x="98254" y="99727"/>
                </a:lnTo>
                <a:lnTo>
                  <a:pt x="98036" y="99955"/>
                </a:lnTo>
                <a:lnTo>
                  <a:pt x="97826" y="100000"/>
                </a:lnTo>
                <a:lnTo>
                  <a:pt x="2174" y="100000"/>
                </a:lnTo>
                <a:lnTo>
                  <a:pt x="1964" y="99955"/>
                </a:lnTo>
                <a:lnTo>
                  <a:pt x="1746" y="99727"/>
                </a:lnTo>
                <a:lnTo>
                  <a:pt x="1543" y="99409"/>
                </a:lnTo>
                <a:lnTo>
                  <a:pt x="1341" y="98955"/>
                </a:lnTo>
                <a:lnTo>
                  <a:pt x="1152" y="98409"/>
                </a:lnTo>
                <a:lnTo>
                  <a:pt x="964" y="97682"/>
                </a:lnTo>
                <a:lnTo>
                  <a:pt x="797" y="96909"/>
                </a:lnTo>
                <a:lnTo>
                  <a:pt x="638" y="96000"/>
                </a:lnTo>
                <a:lnTo>
                  <a:pt x="493" y="95000"/>
                </a:lnTo>
                <a:lnTo>
                  <a:pt x="370" y="93955"/>
                </a:lnTo>
                <a:lnTo>
                  <a:pt x="254" y="92773"/>
                </a:lnTo>
                <a:lnTo>
                  <a:pt x="167" y="91591"/>
                </a:lnTo>
                <a:lnTo>
                  <a:pt x="94" y="90318"/>
                </a:lnTo>
                <a:lnTo>
                  <a:pt x="43" y="89045"/>
                </a:lnTo>
                <a:lnTo>
                  <a:pt x="7" y="87682"/>
                </a:lnTo>
                <a:lnTo>
                  <a:pt x="0" y="86364"/>
                </a:lnTo>
                <a:lnTo>
                  <a:pt x="0" y="13636"/>
                </a:lnTo>
                <a:lnTo>
                  <a:pt x="7" y="12318"/>
                </a:lnTo>
                <a:lnTo>
                  <a:pt x="43" y="10955"/>
                </a:lnTo>
                <a:lnTo>
                  <a:pt x="94" y="9682"/>
                </a:lnTo>
                <a:lnTo>
                  <a:pt x="167" y="8409"/>
                </a:lnTo>
                <a:lnTo>
                  <a:pt x="254" y="7227"/>
                </a:lnTo>
                <a:lnTo>
                  <a:pt x="370" y="6045"/>
                </a:lnTo>
                <a:lnTo>
                  <a:pt x="493" y="5000"/>
                </a:lnTo>
                <a:lnTo>
                  <a:pt x="638" y="4000"/>
                </a:lnTo>
                <a:lnTo>
                  <a:pt x="797" y="3091"/>
                </a:lnTo>
                <a:lnTo>
                  <a:pt x="964" y="2318"/>
                </a:lnTo>
                <a:lnTo>
                  <a:pt x="1152" y="1591"/>
                </a:lnTo>
                <a:lnTo>
                  <a:pt x="1341" y="1045"/>
                </a:lnTo>
                <a:lnTo>
                  <a:pt x="1543" y="591"/>
                </a:lnTo>
                <a:lnTo>
                  <a:pt x="1746" y="273"/>
                </a:lnTo>
                <a:lnTo>
                  <a:pt x="1964" y="45"/>
                </a:lnTo>
                <a:close/>
              </a:path>
            </a:pathLst>
          </a:custGeom>
          <a:solidFill>
            <a:srgbClr val="B4966E">
              <a:alpha val="2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36" name="el-1785511305509-21"/>
          <p:cNvCxnSpPr/>
          <p:nvPr/>
        </p:nvCxnSpPr>
        <p:spPr>
          <a:xfrm>
            <a:off x="4893469" y="3880247"/>
            <a:ext cx="3643313" cy="914"/>
          </a:xfrm>
          <a:prstGeom prst="line">
            <a:avLst/>
          </a:prstGeom>
          <a:ln w="7144" cap="flat">
            <a:solidFill>
              <a:srgbClr val="B4966E">
                <a:alpha val="25000"/>
              </a:srgb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el-1785511306481-72"/>
          <p:cNvSpPr/>
          <p:nvPr/>
        </p:nvSpPr>
        <p:spPr>
          <a:xfrm>
            <a:off x="7060257" y="3995142"/>
            <a:ext cx="112514" cy="9644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6500" y="56700"/>
                </a:moveTo>
                <a:lnTo>
                  <a:pt x="96500" y="56700"/>
                </a:lnTo>
                <a:cubicBezTo>
                  <a:pt x="97778" y="54967"/>
                  <a:pt x="98417" y="52933"/>
                  <a:pt x="98417" y="50600"/>
                </a:cubicBezTo>
                <a:lnTo>
                  <a:pt x="98417" y="50600"/>
                </a:lnTo>
                <a:lnTo>
                  <a:pt x="98417" y="50600"/>
                </a:lnTo>
                <a:cubicBezTo>
                  <a:pt x="98417" y="48333"/>
                  <a:pt x="97778" y="46333"/>
                  <a:pt x="96500" y="44600"/>
                </a:cubicBezTo>
                <a:lnTo>
                  <a:pt x="96500" y="44600"/>
                </a:lnTo>
                <a:lnTo>
                  <a:pt x="61333" y="2400"/>
                </a:lnTo>
                <a:cubicBezTo>
                  <a:pt x="59833" y="800"/>
                  <a:pt x="58139" y="0"/>
                  <a:pt x="56250" y="0"/>
                </a:cubicBezTo>
                <a:lnTo>
                  <a:pt x="56250" y="0"/>
                </a:lnTo>
                <a:cubicBezTo>
                  <a:pt x="54361" y="0"/>
                  <a:pt x="52667" y="800"/>
                  <a:pt x="51167" y="2400"/>
                </a:cubicBezTo>
                <a:lnTo>
                  <a:pt x="51167" y="2400"/>
                </a:lnTo>
                <a:cubicBezTo>
                  <a:pt x="49889" y="4133"/>
                  <a:pt x="49250" y="6133"/>
                  <a:pt x="49250" y="8400"/>
                </a:cubicBezTo>
                <a:lnTo>
                  <a:pt x="49250" y="8400"/>
                </a:lnTo>
                <a:cubicBezTo>
                  <a:pt x="49250" y="10733"/>
                  <a:pt x="49889" y="12767"/>
                  <a:pt x="51167" y="14500"/>
                </a:cubicBezTo>
                <a:lnTo>
                  <a:pt x="51167" y="14500"/>
                </a:lnTo>
                <a:lnTo>
                  <a:pt x="74500" y="42200"/>
                </a:lnTo>
                <a:lnTo>
                  <a:pt x="7000" y="42200"/>
                </a:lnTo>
                <a:cubicBezTo>
                  <a:pt x="4944" y="42200"/>
                  <a:pt x="3278" y="43000"/>
                  <a:pt x="2000" y="44600"/>
                </a:cubicBezTo>
                <a:lnTo>
                  <a:pt x="2000" y="44600"/>
                </a:lnTo>
                <a:cubicBezTo>
                  <a:pt x="667" y="46133"/>
                  <a:pt x="0" y="48133"/>
                  <a:pt x="0" y="50600"/>
                </a:cubicBezTo>
                <a:lnTo>
                  <a:pt x="0" y="50600"/>
                </a:lnTo>
                <a:cubicBezTo>
                  <a:pt x="0" y="53067"/>
                  <a:pt x="667" y="55100"/>
                  <a:pt x="2000" y="56700"/>
                </a:cubicBezTo>
                <a:lnTo>
                  <a:pt x="2000" y="56700"/>
                </a:lnTo>
                <a:cubicBezTo>
                  <a:pt x="3278" y="58300"/>
                  <a:pt x="4944" y="59100"/>
                  <a:pt x="7000" y="59100"/>
                </a:cubicBezTo>
                <a:lnTo>
                  <a:pt x="7000" y="59100"/>
                </a:lnTo>
                <a:lnTo>
                  <a:pt x="74500" y="59100"/>
                </a:lnTo>
                <a:lnTo>
                  <a:pt x="51167" y="86700"/>
                </a:lnTo>
                <a:cubicBezTo>
                  <a:pt x="49889" y="88500"/>
                  <a:pt x="49250" y="90533"/>
                  <a:pt x="49250" y="92800"/>
                </a:cubicBezTo>
                <a:lnTo>
                  <a:pt x="49250" y="92800"/>
                </a:lnTo>
                <a:cubicBezTo>
                  <a:pt x="49250" y="95067"/>
                  <a:pt x="49889" y="97100"/>
                  <a:pt x="51167" y="98900"/>
                </a:cubicBezTo>
                <a:lnTo>
                  <a:pt x="51167" y="98900"/>
                </a:lnTo>
                <a:cubicBezTo>
                  <a:pt x="52667" y="100500"/>
                  <a:pt x="54361" y="101300"/>
                  <a:pt x="56250" y="101300"/>
                </a:cubicBezTo>
                <a:lnTo>
                  <a:pt x="56250" y="101300"/>
                </a:lnTo>
                <a:cubicBezTo>
                  <a:pt x="58139" y="101300"/>
                  <a:pt x="59833" y="100500"/>
                  <a:pt x="61333" y="98900"/>
                </a:cubicBezTo>
                <a:lnTo>
                  <a:pt x="61333" y="98900"/>
                </a:lnTo>
                <a:lnTo>
                  <a:pt x="96500" y="56700"/>
                </a:lnTo>
              </a:path>
            </a:pathLst>
          </a:custGeom>
          <a:solidFill>
            <a:srgbClr val="8A7A6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8" name="el-1785511306478-70"/>
          <p:cNvSpPr/>
          <p:nvPr/>
        </p:nvSpPr>
        <p:spPr>
          <a:xfrm>
            <a:off x="400050" y="4929518"/>
            <a:ext cx="120551" cy="9220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2231" y="96700"/>
                </a:moveTo>
                <a:lnTo>
                  <a:pt x="42231" y="96700"/>
                </a:lnTo>
                <a:cubicBezTo>
                  <a:pt x="43154" y="96967"/>
                  <a:pt x="44000" y="96733"/>
                  <a:pt x="44769" y="96000"/>
                </a:cubicBezTo>
                <a:lnTo>
                  <a:pt x="44769" y="96000"/>
                </a:lnTo>
                <a:lnTo>
                  <a:pt x="44769" y="96000"/>
                </a:lnTo>
                <a:cubicBezTo>
                  <a:pt x="45590" y="95400"/>
                  <a:pt x="46000" y="94467"/>
                  <a:pt x="46000" y="93200"/>
                </a:cubicBezTo>
                <a:lnTo>
                  <a:pt x="46000" y="93200"/>
                </a:lnTo>
                <a:lnTo>
                  <a:pt x="46000" y="10300"/>
                </a:lnTo>
                <a:cubicBezTo>
                  <a:pt x="46000" y="9300"/>
                  <a:pt x="45718" y="8500"/>
                  <a:pt x="45154" y="7900"/>
                </a:cubicBezTo>
                <a:lnTo>
                  <a:pt x="45154" y="7900"/>
                </a:lnTo>
                <a:cubicBezTo>
                  <a:pt x="43462" y="6033"/>
                  <a:pt x="40795" y="4267"/>
                  <a:pt x="37154" y="2600"/>
                </a:cubicBezTo>
                <a:lnTo>
                  <a:pt x="37154" y="2600"/>
                </a:lnTo>
                <a:cubicBezTo>
                  <a:pt x="33564" y="1000"/>
                  <a:pt x="29282" y="133"/>
                  <a:pt x="24308" y="0"/>
                </a:cubicBezTo>
                <a:lnTo>
                  <a:pt x="24308" y="0"/>
                </a:lnTo>
                <a:cubicBezTo>
                  <a:pt x="20051" y="0"/>
                  <a:pt x="16051" y="600"/>
                  <a:pt x="12308" y="1800"/>
                </a:cubicBezTo>
                <a:lnTo>
                  <a:pt x="12308" y="1800"/>
                </a:lnTo>
                <a:cubicBezTo>
                  <a:pt x="8615" y="2933"/>
                  <a:pt x="5538" y="4100"/>
                  <a:pt x="3077" y="5300"/>
                </a:cubicBezTo>
                <a:lnTo>
                  <a:pt x="3077" y="5300"/>
                </a:lnTo>
                <a:cubicBezTo>
                  <a:pt x="1128" y="6433"/>
                  <a:pt x="103" y="8467"/>
                  <a:pt x="0" y="11400"/>
                </a:cubicBezTo>
                <a:lnTo>
                  <a:pt x="0" y="11400"/>
                </a:lnTo>
                <a:lnTo>
                  <a:pt x="0" y="92700"/>
                </a:lnTo>
                <a:cubicBezTo>
                  <a:pt x="0" y="94033"/>
                  <a:pt x="462" y="95067"/>
                  <a:pt x="1385" y="95800"/>
                </a:cubicBezTo>
                <a:lnTo>
                  <a:pt x="1385" y="95800"/>
                </a:lnTo>
                <a:cubicBezTo>
                  <a:pt x="2154" y="96533"/>
                  <a:pt x="3051" y="96767"/>
                  <a:pt x="4077" y="96500"/>
                </a:cubicBezTo>
                <a:lnTo>
                  <a:pt x="4077" y="96500"/>
                </a:lnTo>
                <a:cubicBezTo>
                  <a:pt x="6897" y="95167"/>
                  <a:pt x="10103" y="93967"/>
                  <a:pt x="13692" y="92900"/>
                </a:cubicBezTo>
                <a:lnTo>
                  <a:pt x="13692" y="92900"/>
                </a:lnTo>
                <a:cubicBezTo>
                  <a:pt x="17385" y="91900"/>
                  <a:pt x="20923" y="91400"/>
                  <a:pt x="24308" y="91400"/>
                </a:cubicBezTo>
                <a:lnTo>
                  <a:pt x="24308" y="91400"/>
                </a:lnTo>
                <a:cubicBezTo>
                  <a:pt x="27282" y="91533"/>
                  <a:pt x="30436" y="92133"/>
                  <a:pt x="33769" y="93200"/>
                </a:cubicBezTo>
                <a:lnTo>
                  <a:pt x="33769" y="93200"/>
                </a:lnTo>
                <a:cubicBezTo>
                  <a:pt x="37051" y="94333"/>
                  <a:pt x="39872" y="95500"/>
                  <a:pt x="42231" y="96700"/>
                </a:cubicBezTo>
                <a:lnTo>
                  <a:pt x="42231" y="96700"/>
                </a:lnTo>
                <a:moveTo>
                  <a:pt x="55077" y="96700"/>
                </a:moveTo>
                <a:lnTo>
                  <a:pt x="55077" y="96700"/>
                </a:lnTo>
                <a:cubicBezTo>
                  <a:pt x="57436" y="95500"/>
                  <a:pt x="60256" y="94333"/>
                  <a:pt x="63538" y="93200"/>
                </a:cubicBezTo>
                <a:lnTo>
                  <a:pt x="63538" y="93200"/>
                </a:lnTo>
                <a:lnTo>
                  <a:pt x="63538" y="93200"/>
                </a:lnTo>
                <a:cubicBezTo>
                  <a:pt x="66923" y="92133"/>
                  <a:pt x="70077" y="91533"/>
                  <a:pt x="73000" y="91400"/>
                </a:cubicBezTo>
                <a:lnTo>
                  <a:pt x="73000" y="91400"/>
                </a:lnTo>
                <a:cubicBezTo>
                  <a:pt x="76385" y="91400"/>
                  <a:pt x="79949" y="91900"/>
                  <a:pt x="83692" y="92900"/>
                </a:cubicBezTo>
                <a:lnTo>
                  <a:pt x="83692" y="92900"/>
                </a:lnTo>
                <a:cubicBezTo>
                  <a:pt x="87282" y="93967"/>
                  <a:pt x="90487" y="95167"/>
                  <a:pt x="93308" y="96500"/>
                </a:cubicBezTo>
                <a:lnTo>
                  <a:pt x="93308" y="96500"/>
                </a:lnTo>
                <a:cubicBezTo>
                  <a:pt x="94333" y="96767"/>
                  <a:pt x="95231" y="96533"/>
                  <a:pt x="96000" y="95800"/>
                </a:cubicBezTo>
                <a:lnTo>
                  <a:pt x="96000" y="95800"/>
                </a:lnTo>
                <a:cubicBezTo>
                  <a:pt x="96923" y="95067"/>
                  <a:pt x="97385" y="94033"/>
                  <a:pt x="97385" y="92700"/>
                </a:cubicBezTo>
                <a:lnTo>
                  <a:pt x="97385" y="92700"/>
                </a:lnTo>
                <a:lnTo>
                  <a:pt x="97385" y="11400"/>
                </a:lnTo>
                <a:cubicBezTo>
                  <a:pt x="97231" y="8467"/>
                  <a:pt x="96205" y="6433"/>
                  <a:pt x="94308" y="5300"/>
                </a:cubicBezTo>
                <a:lnTo>
                  <a:pt x="94308" y="5300"/>
                </a:lnTo>
                <a:cubicBezTo>
                  <a:pt x="91846" y="4100"/>
                  <a:pt x="88744" y="2933"/>
                  <a:pt x="85000" y="1800"/>
                </a:cubicBezTo>
                <a:lnTo>
                  <a:pt x="85000" y="1800"/>
                </a:lnTo>
                <a:cubicBezTo>
                  <a:pt x="81308" y="600"/>
                  <a:pt x="77308" y="0"/>
                  <a:pt x="73000" y="0"/>
                </a:cubicBezTo>
                <a:lnTo>
                  <a:pt x="73000" y="0"/>
                </a:lnTo>
                <a:cubicBezTo>
                  <a:pt x="68077" y="133"/>
                  <a:pt x="63795" y="1000"/>
                  <a:pt x="60154" y="2600"/>
                </a:cubicBezTo>
                <a:lnTo>
                  <a:pt x="60154" y="2600"/>
                </a:lnTo>
                <a:cubicBezTo>
                  <a:pt x="56564" y="4267"/>
                  <a:pt x="53923" y="6033"/>
                  <a:pt x="52231" y="7900"/>
                </a:cubicBezTo>
                <a:lnTo>
                  <a:pt x="52231" y="7900"/>
                </a:lnTo>
                <a:cubicBezTo>
                  <a:pt x="51667" y="8500"/>
                  <a:pt x="51385" y="9300"/>
                  <a:pt x="51385" y="10300"/>
                </a:cubicBezTo>
                <a:lnTo>
                  <a:pt x="51385" y="10300"/>
                </a:lnTo>
                <a:lnTo>
                  <a:pt x="51385" y="93200"/>
                </a:lnTo>
                <a:cubicBezTo>
                  <a:pt x="51385" y="94467"/>
                  <a:pt x="51769" y="95400"/>
                  <a:pt x="52538" y="96000"/>
                </a:cubicBezTo>
                <a:lnTo>
                  <a:pt x="52538" y="96000"/>
                </a:lnTo>
                <a:cubicBezTo>
                  <a:pt x="53359" y="96733"/>
                  <a:pt x="54205" y="96967"/>
                  <a:pt x="55077" y="96700"/>
                </a:cubicBezTo>
                <a:lnTo>
                  <a:pt x="55077" y="96700"/>
                </a:lnTo>
              </a:path>
            </a:pathLst>
          </a:custGeom>
          <a:solidFill>
            <a:srgbClr val="8A7A6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9" name="el-1785511305479-16"/>
          <p:cNvSpPr/>
          <p:nvPr/>
        </p:nvSpPr>
        <p:spPr>
          <a:xfrm>
            <a:off x="8292703" y="4889897"/>
            <a:ext cx="451247" cy="171450"/>
          </a:xfrm>
          <a:prstGeom prst="roundRect">
            <a:avLst>
              <a:gd name="adj" fmla="val 50000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0" name="el-1785511305422-3"/>
          <p:cNvSpPr txBox="1"/>
          <p:nvPr/>
        </p:nvSpPr>
        <p:spPr>
          <a:xfrm>
            <a:off x="707231" y="146447"/>
            <a:ext cx="1617390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113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第四章 · 整式的加减</a:t>
            </a:r>
            <a:endParaRPr/>
          </a:p>
        </p:txBody>
      </p:sp>
      <p:sp>
        <p:nvSpPr>
          <p:cNvPr id="41" name="el-1785511305423-4"/>
          <p:cNvSpPr txBox="1"/>
          <p:nvPr/>
        </p:nvSpPr>
        <p:spPr>
          <a:xfrm>
            <a:off x="7358063" y="177403"/>
            <a:ext cx="1443038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从算筹分类到合并同类项</a:t>
            </a:r>
            <a:endParaRPr/>
          </a:p>
        </p:txBody>
      </p:sp>
      <p:sp>
        <p:nvSpPr>
          <p:cNvPr id="42" name="el-1785511305524-24"/>
          <p:cNvSpPr txBox="1"/>
          <p:nvPr/>
        </p:nvSpPr>
        <p:spPr>
          <a:xfrm>
            <a:off x="907256" y="1528763"/>
            <a:ext cx="964406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010" spc="169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传统文化引入</a:t>
            </a:r>
            <a:endParaRPr/>
          </a:p>
        </p:txBody>
      </p:sp>
      <p:sp>
        <p:nvSpPr>
          <p:cNvPr id="43" name="el-1785511305481-17"/>
          <p:cNvSpPr txBox="1"/>
          <p:nvPr/>
        </p:nvSpPr>
        <p:spPr>
          <a:xfrm>
            <a:off x="642938" y="1843088"/>
            <a:ext cx="3714750" cy="26000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57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古人用算筹计算时，需要分类摆放</a:t>
            </a:r>
            <a:endParaRPr/>
          </a:p>
        </p:txBody>
      </p:sp>
      <p:sp>
        <p:nvSpPr>
          <p:cNvPr id="44" name="el-1785511305460-10"/>
          <p:cNvSpPr txBox="1"/>
          <p:nvPr/>
        </p:nvSpPr>
        <p:spPr>
          <a:xfrm>
            <a:off x="642938" y="2245965"/>
            <a:ext cx="3630454" cy="75433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714375">
              <a:lnSpc>
                <a:spcPts val="1968"/>
              </a:lnSpc>
            </a:pPr>
            <a:r>
              <a:rPr sz="123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表示个位、百位……</a:t>
            </a:r>
            <a:endParaRPr/>
          </a:p>
          <a:p>
            <a:pPr algn="l">
              <a:lnSpc>
                <a:spcPts val="1968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　　　　　</a:t>
            </a:r>
            <a:r>
              <a:rPr sz="123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表示十位、千位……</a:t>
            </a:r>
            <a:endParaRPr/>
          </a:p>
          <a:p>
            <a:pPr algn="l">
              <a:lnSpc>
                <a:spcPts val="1968"/>
              </a:lnSpc>
            </a:pPr>
            <a:r>
              <a:rPr b="1" sz="1230">
                <a:solidFill>
                  <a:srgbClr val="B8863A"/>
                </a:solidFill>
                <a:latin typeface="Segoe UI"/>
                <a:ea typeface="Segoe UI"/>
                <a:cs typeface="Segoe UI"/>
              </a:rPr>
              <a:t>同类归并</a:t>
            </a:r>
            <a:r>
              <a:rPr sz="123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，方能准确计算</a:t>
            </a:r>
            <a:endParaRPr/>
          </a:p>
        </p:txBody>
      </p:sp>
      <p:sp>
        <p:nvSpPr>
          <p:cNvPr id="45" name="el-1785511305463-11"/>
          <p:cNvSpPr txBox="1"/>
          <p:nvPr/>
        </p:nvSpPr>
        <p:spPr>
          <a:xfrm>
            <a:off x="800100" y="3457501"/>
            <a:ext cx="3536156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57163">
              <a:lnSpc>
                <a:spcPct val="100000"/>
              </a:lnSpc>
            </a:pPr>
            <a:r>
              <a:rPr b="1" sz="123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这种“分类”思想，正是整式分类的源头！</a:t>
            </a:r>
            <a:endParaRPr/>
          </a:p>
        </p:txBody>
      </p:sp>
      <p:sp>
        <p:nvSpPr>
          <p:cNvPr id="46" name="el-1785511305525-25"/>
          <p:cNvSpPr txBox="1"/>
          <p:nvPr/>
        </p:nvSpPr>
        <p:spPr>
          <a:xfrm>
            <a:off x="5141714" y="1131094"/>
            <a:ext cx="942975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35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整式的家族</a:t>
            </a:r>
            <a:endParaRPr/>
          </a:p>
        </p:txBody>
      </p:sp>
      <p:sp>
        <p:nvSpPr>
          <p:cNvPr id="47" name="el-1785511305582-34"/>
          <p:cNvSpPr txBox="1"/>
          <p:nvPr/>
        </p:nvSpPr>
        <p:spPr>
          <a:xfrm>
            <a:off x="5079206" y="1588294"/>
            <a:ext cx="550069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单项式</a:t>
            </a:r>
            <a:endParaRPr/>
          </a:p>
        </p:txBody>
      </p:sp>
      <p:sp>
        <p:nvSpPr>
          <p:cNvPr id="48" name="el-1785511305589-37"/>
          <p:cNvSpPr txBox="1"/>
          <p:nvPr/>
        </p:nvSpPr>
        <p:spPr>
          <a:xfrm>
            <a:off x="5722144" y="1628775"/>
            <a:ext cx="578644" cy="1333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780" spc="56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基础单元</a:t>
            </a:r>
            <a:endParaRPr/>
          </a:p>
        </p:txBody>
      </p:sp>
      <p:sp>
        <p:nvSpPr>
          <p:cNvPr id="49" name="el-1785511305546-26"/>
          <p:cNvSpPr txBox="1"/>
          <p:nvPr/>
        </p:nvSpPr>
        <p:spPr>
          <a:xfrm>
            <a:off x="5136356" y="1845469"/>
            <a:ext cx="3471863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5B4A36"/>
                </a:solidFill>
                <a:latin typeface="Segoe UI"/>
                <a:ea typeface="Segoe UI"/>
                <a:cs typeface="Segoe UI"/>
              </a:rPr>
              <a:t>数与字母的积 </a:t>
            </a:r>
            <a:r>
              <a:rPr sz="1050">
                <a:solidFill>
                  <a:srgbClr val="5B4A36"/>
                </a:solidFill>
                <a:latin typeface="Segoe UI"/>
                <a:ea typeface="Segoe UI"/>
                <a:cs typeface="Segoe UI"/>
              </a:rPr>
              <a:t>　　　　　　　　　</a:t>
            </a:r>
            <a:endParaRPr/>
          </a:p>
        </p:txBody>
      </p:sp>
      <p:sp>
        <p:nvSpPr>
          <p:cNvPr id="50" name="el-1785511305558-29"/>
          <p:cNvSpPr txBox="1"/>
          <p:nvPr/>
        </p:nvSpPr>
        <p:spPr>
          <a:xfrm>
            <a:off x="7736681" y="2145506"/>
            <a:ext cx="857250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几个单项式的和</a:t>
            </a:r>
            <a:endParaRPr/>
          </a:p>
        </p:txBody>
      </p:sp>
      <p:sp>
        <p:nvSpPr>
          <p:cNvPr id="51" name="el-1785511305583-35"/>
          <p:cNvSpPr txBox="1"/>
          <p:nvPr/>
        </p:nvSpPr>
        <p:spPr>
          <a:xfrm>
            <a:off x="5079206" y="2383631"/>
            <a:ext cx="550069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多项式</a:t>
            </a:r>
            <a:endParaRPr/>
          </a:p>
        </p:txBody>
      </p:sp>
      <p:sp>
        <p:nvSpPr>
          <p:cNvPr id="52" name="el-1785511305595-39"/>
          <p:cNvSpPr txBox="1"/>
          <p:nvPr/>
        </p:nvSpPr>
        <p:spPr>
          <a:xfrm>
            <a:off x="5722144" y="2424113"/>
            <a:ext cx="364331" cy="1333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780" spc="56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组合</a:t>
            </a:r>
            <a:endParaRPr/>
          </a:p>
        </p:txBody>
      </p:sp>
      <p:sp>
        <p:nvSpPr>
          <p:cNvPr id="53" name="el-1785511305547-27"/>
          <p:cNvSpPr txBox="1"/>
          <p:nvPr/>
        </p:nvSpPr>
        <p:spPr>
          <a:xfrm>
            <a:off x="5136356" y="2640806"/>
            <a:ext cx="3471863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5B4A36"/>
                </a:solidFill>
                <a:latin typeface="Segoe UI"/>
                <a:ea typeface="Segoe UI"/>
                <a:cs typeface="Segoe UI"/>
              </a:rPr>
              <a:t>几个单项式的和 </a:t>
            </a:r>
            <a:r>
              <a:rPr sz="1060">
                <a:solidFill>
                  <a:srgbClr val="5B4A36"/>
                </a:solidFill>
                <a:latin typeface="Segoe UI"/>
                <a:ea typeface="Segoe UI"/>
                <a:cs typeface="Segoe UI"/>
              </a:rPr>
              <a:t>　　　　　　　　　　</a:t>
            </a:r>
            <a:endParaRPr/>
          </a:p>
        </p:txBody>
      </p:sp>
      <p:sp>
        <p:nvSpPr>
          <p:cNvPr id="54" name="el-1785511305568-31"/>
          <p:cNvSpPr txBox="1"/>
          <p:nvPr/>
        </p:nvSpPr>
        <p:spPr>
          <a:xfrm>
            <a:off x="8308181" y="2940844"/>
            <a:ext cx="285750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总称</a:t>
            </a:r>
            <a:endParaRPr/>
          </a:p>
        </p:txBody>
      </p:sp>
      <p:sp>
        <p:nvSpPr>
          <p:cNvPr id="55" name="el-1785511305585-36"/>
          <p:cNvSpPr txBox="1"/>
          <p:nvPr/>
        </p:nvSpPr>
        <p:spPr>
          <a:xfrm>
            <a:off x="5107781" y="3178969"/>
            <a:ext cx="464344" cy="2476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46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整式</a:t>
            </a:r>
            <a:endParaRPr/>
          </a:p>
        </p:txBody>
      </p:sp>
      <p:sp>
        <p:nvSpPr>
          <p:cNvPr id="56" name="el-1785511305603-41"/>
          <p:cNvSpPr txBox="1"/>
          <p:nvPr/>
        </p:nvSpPr>
        <p:spPr>
          <a:xfrm>
            <a:off x="5650706" y="3226594"/>
            <a:ext cx="400050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900" spc="56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核心</a:t>
            </a:r>
            <a:endParaRPr/>
          </a:p>
        </p:txBody>
      </p:sp>
      <p:sp>
        <p:nvSpPr>
          <p:cNvPr id="57" name="el-1785511305611-43"/>
          <p:cNvSpPr txBox="1"/>
          <p:nvPr/>
        </p:nvSpPr>
        <p:spPr>
          <a:xfrm>
            <a:off x="5222081" y="3479006"/>
            <a:ext cx="1302841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8B6B41"/>
                </a:solidFill>
                <a:latin typeface="Segoe UI"/>
                <a:ea typeface="Segoe UI"/>
                <a:cs typeface="Segoe UI"/>
              </a:rPr>
              <a:t>单项式 + 多项式</a:t>
            </a:r>
            <a:endParaRPr/>
          </a:p>
        </p:txBody>
      </p:sp>
      <p:sp>
        <p:nvSpPr>
          <p:cNvPr id="58" name="el-1785511305474-13"/>
          <p:cNvSpPr txBox="1"/>
          <p:nvPr/>
        </p:nvSpPr>
        <p:spPr>
          <a:xfrm>
            <a:off x="4829175" y="3955256"/>
            <a:ext cx="3707606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sz="101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整式是代数运算的基石</a:t>
            </a:r>
            <a:endParaRPr/>
          </a:p>
        </p:txBody>
      </p:sp>
      <p:sp>
        <p:nvSpPr>
          <p:cNvPr id="59" name="el-1785511305449-9"/>
          <p:cNvSpPr txBox="1"/>
          <p:nvPr/>
        </p:nvSpPr>
        <p:spPr>
          <a:xfrm>
            <a:off x="706338" y="4904184"/>
            <a:ext cx="1314301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人教版七年级上册 · 第四章</a:t>
            </a:r>
            <a:endParaRPr/>
          </a:p>
        </p:txBody>
      </p:sp>
      <p:sp>
        <p:nvSpPr>
          <p:cNvPr id="60" name="el-1785511305475-14"/>
          <p:cNvSpPr txBox="1"/>
          <p:nvPr/>
        </p:nvSpPr>
        <p:spPr>
          <a:xfrm>
            <a:off x="7026027" y="4904184"/>
            <a:ext cx="1205954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引子：古人的“分类”智慧</a:t>
            </a:r>
            <a:endParaRPr/>
          </a:p>
        </p:txBody>
      </p:sp>
      <p:sp>
        <p:nvSpPr>
          <p:cNvPr id="61" name="el-1785511305475-15"/>
          <p:cNvSpPr txBox="1"/>
          <p:nvPr/>
        </p:nvSpPr>
        <p:spPr>
          <a:xfrm>
            <a:off x="8392716" y="4904184"/>
            <a:ext cx="404813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4 / 11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B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06807-2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3" name="el-1785511306183-1"/>
          <p:cNvSpPr/>
          <p:nvPr/>
        </p:nvSpPr>
        <p:spPr>
          <a:xfrm>
            <a:off x="0" y="0"/>
            <a:ext cx="9144000" cy="5143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solidFill>
            <a:srgbClr val="FFFCF8">
              <a:alpha val="6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4" name="el-1785511306187-3"/>
          <p:cNvCxnSpPr/>
          <p:nvPr/>
        </p:nvCxnSpPr>
        <p:spPr>
          <a:xfrm>
            <a:off x="0" y="510778"/>
            <a:ext cx="9144000" cy="914"/>
          </a:xfrm>
          <a:prstGeom prst="line">
            <a:avLst/>
          </a:prstGeom>
          <a:ln w="7144" cap="flat">
            <a:solidFill>
              <a:srgbClr val="8C7864">
                <a:alpha val="1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el-1785511306184-2"/>
          <p:cNvSpPr/>
          <p:nvPr/>
        </p:nvSpPr>
        <p:spPr>
          <a:xfrm>
            <a:off x="0" y="4800600"/>
            <a:ext cx="9144000" cy="34290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solidFill>
            <a:srgbClr val="FFFCF8">
              <a:alpha val="4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6" name="el-1785511306188-4"/>
          <p:cNvCxnSpPr/>
          <p:nvPr/>
        </p:nvCxnSpPr>
        <p:spPr>
          <a:xfrm>
            <a:off x="0" y="4804172"/>
            <a:ext cx="9144000" cy="914"/>
          </a:xfrm>
          <a:prstGeom prst="line">
            <a:avLst/>
          </a:prstGeom>
          <a:ln w="7144" cap="flat">
            <a:solidFill>
              <a:srgbClr val="B4966E">
                <a:alpha val="1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el-1785511306712-13"/>
          <p:cNvSpPr/>
          <p:nvPr/>
        </p:nvSpPr>
        <p:spPr>
          <a:xfrm>
            <a:off x="400050" y="175636"/>
            <a:ext cx="157163" cy="15593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4529" y="813"/>
                </a:moveTo>
                <a:lnTo>
                  <a:pt x="44529" y="813"/>
                </a:lnTo>
                <a:cubicBezTo>
                  <a:pt x="47196" y="-271"/>
                  <a:pt x="49922" y="-271"/>
                  <a:pt x="52706" y="813"/>
                </a:cubicBezTo>
                <a:lnTo>
                  <a:pt x="52706" y="813"/>
                </a:lnTo>
                <a:lnTo>
                  <a:pt x="89118" y="14500"/>
                </a:lnTo>
                <a:cubicBezTo>
                  <a:pt x="91510" y="15583"/>
                  <a:pt x="93392" y="17188"/>
                  <a:pt x="94765" y="19313"/>
                </a:cubicBezTo>
                <a:lnTo>
                  <a:pt x="94765" y="19313"/>
                </a:lnTo>
                <a:cubicBezTo>
                  <a:pt x="96294" y="21479"/>
                  <a:pt x="97059" y="23979"/>
                  <a:pt x="97059" y="26813"/>
                </a:cubicBezTo>
                <a:lnTo>
                  <a:pt x="97059" y="26813"/>
                </a:lnTo>
                <a:lnTo>
                  <a:pt x="97059" y="75500"/>
                </a:lnTo>
                <a:cubicBezTo>
                  <a:pt x="97059" y="78333"/>
                  <a:pt x="96294" y="80833"/>
                  <a:pt x="94765" y="83000"/>
                </a:cubicBezTo>
                <a:lnTo>
                  <a:pt x="94765" y="83000"/>
                </a:lnTo>
                <a:cubicBezTo>
                  <a:pt x="93392" y="85125"/>
                  <a:pt x="91510" y="86729"/>
                  <a:pt x="89118" y="87813"/>
                </a:cubicBezTo>
                <a:lnTo>
                  <a:pt x="89118" y="87813"/>
                </a:lnTo>
                <a:lnTo>
                  <a:pt x="52706" y="101500"/>
                </a:lnTo>
                <a:cubicBezTo>
                  <a:pt x="49922" y="102583"/>
                  <a:pt x="47137" y="102583"/>
                  <a:pt x="44353" y="101500"/>
                </a:cubicBezTo>
                <a:lnTo>
                  <a:pt x="44353" y="101500"/>
                </a:lnTo>
                <a:lnTo>
                  <a:pt x="7941" y="87813"/>
                </a:lnTo>
                <a:cubicBezTo>
                  <a:pt x="5549" y="86896"/>
                  <a:pt x="3667" y="85292"/>
                  <a:pt x="2294" y="83000"/>
                </a:cubicBezTo>
                <a:lnTo>
                  <a:pt x="2294" y="83000"/>
                </a:lnTo>
                <a:cubicBezTo>
                  <a:pt x="765" y="80833"/>
                  <a:pt x="0" y="78333"/>
                  <a:pt x="0" y="75500"/>
                </a:cubicBezTo>
                <a:lnTo>
                  <a:pt x="0" y="75500"/>
                </a:lnTo>
                <a:lnTo>
                  <a:pt x="0" y="26813"/>
                </a:lnTo>
                <a:cubicBezTo>
                  <a:pt x="0" y="23979"/>
                  <a:pt x="765" y="21479"/>
                  <a:pt x="2294" y="19313"/>
                </a:cubicBezTo>
                <a:lnTo>
                  <a:pt x="2294" y="19313"/>
                </a:lnTo>
                <a:cubicBezTo>
                  <a:pt x="3667" y="17188"/>
                  <a:pt x="5627" y="15583"/>
                  <a:pt x="8176" y="14500"/>
                </a:cubicBezTo>
                <a:lnTo>
                  <a:pt x="8176" y="14500"/>
                </a:lnTo>
                <a:lnTo>
                  <a:pt x="44529" y="813"/>
                </a:lnTo>
                <a:moveTo>
                  <a:pt x="48529" y="12875"/>
                </a:moveTo>
                <a:lnTo>
                  <a:pt x="48529" y="12875"/>
                </a:lnTo>
                <a:lnTo>
                  <a:pt x="15529" y="25375"/>
                </a:lnTo>
                <a:lnTo>
                  <a:pt x="48529" y="37875"/>
                </a:lnTo>
                <a:lnTo>
                  <a:pt x="81529" y="25375"/>
                </a:lnTo>
                <a:lnTo>
                  <a:pt x="48529" y="12875"/>
                </a:lnTo>
                <a:moveTo>
                  <a:pt x="54588" y="87188"/>
                </a:moveTo>
                <a:lnTo>
                  <a:pt x="54588" y="87188"/>
                </a:lnTo>
                <a:lnTo>
                  <a:pt x="84941" y="75750"/>
                </a:lnTo>
                <a:lnTo>
                  <a:pt x="84941" y="37875"/>
                </a:lnTo>
                <a:lnTo>
                  <a:pt x="54588" y="49375"/>
                </a:lnTo>
                <a:lnTo>
                  <a:pt x="54588" y="87188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8" name="el-1785511306302-7"/>
          <p:cNvSpPr/>
          <p:nvPr/>
        </p:nvSpPr>
        <p:spPr>
          <a:xfrm>
            <a:off x="8082856" y="146447"/>
            <a:ext cx="661095" cy="214313"/>
          </a:xfrm>
          <a:prstGeom prst="roundRect">
            <a:avLst>
              <a:gd name="adj" fmla="val 50000"/>
            </a:avLst>
          </a:prstGeom>
          <a:solidFill>
            <a:srgbClr val="B4966E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9" name="el-1785511306308-8"/>
          <p:cNvSpPr/>
          <p:nvPr/>
        </p:nvSpPr>
        <p:spPr>
          <a:xfrm>
            <a:off x="400050" y="614363"/>
            <a:ext cx="8343900" cy="134347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712" y="0"/>
                </a:moveTo>
                <a:lnTo>
                  <a:pt x="98288" y="0"/>
                </a:lnTo>
                <a:lnTo>
                  <a:pt x="98455" y="50"/>
                </a:lnTo>
                <a:lnTo>
                  <a:pt x="98622" y="206"/>
                </a:lnTo>
                <a:lnTo>
                  <a:pt x="98784" y="461"/>
                </a:lnTo>
                <a:lnTo>
                  <a:pt x="98943" y="809"/>
                </a:lnTo>
                <a:lnTo>
                  <a:pt x="99095" y="1255"/>
                </a:lnTo>
                <a:lnTo>
                  <a:pt x="99239" y="1794"/>
                </a:lnTo>
                <a:lnTo>
                  <a:pt x="99374" y="2411"/>
                </a:lnTo>
                <a:lnTo>
                  <a:pt x="99499" y="3113"/>
                </a:lnTo>
                <a:lnTo>
                  <a:pt x="99612" y="3887"/>
                </a:lnTo>
                <a:lnTo>
                  <a:pt x="99711" y="4730"/>
                </a:lnTo>
                <a:lnTo>
                  <a:pt x="99798" y="5624"/>
                </a:lnTo>
                <a:lnTo>
                  <a:pt x="99870" y="6567"/>
                </a:lnTo>
                <a:lnTo>
                  <a:pt x="99926" y="7553"/>
                </a:lnTo>
                <a:lnTo>
                  <a:pt x="99967" y="8560"/>
                </a:lnTo>
                <a:lnTo>
                  <a:pt x="99992" y="9596"/>
                </a:lnTo>
                <a:lnTo>
                  <a:pt x="100000" y="10638"/>
                </a:lnTo>
                <a:lnTo>
                  <a:pt x="100000" y="89362"/>
                </a:lnTo>
                <a:lnTo>
                  <a:pt x="99992" y="90404"/>
                </a:lnTo>
                <a:lnTo>
                  <a:pt x="99967" y="91440"/>
                </a:lnTo>
                <a:lnTo>
                  <a:pt x="99926" y="92447"/>
                </a:lnTo>
                <a:lnTo>
                  <a:pt x="99870" y="93433"/>
                </a:lnTo>
                <a:lnTo>
                  <a:pt x="99798" y="94376"/>
                </a:lnTo>
                <a:lnTo>
                  <a:pt x="99711" y="95270"/>
                </a:lnTo>
                <a:lnTo>
                  <a:pt x="99612" y="96113"/>
                </a:lnTo>
                <a:lnTo>
                  <a:pt x="99499" y="96887"/>
                </a:lnTo>
                <a:lnTo>
                  <a:pt x="99374" y="97589"/>
                </a:lnTo>
                <a:lnTo>
                  <a:pt x="99239" y="98206"/>
                </a:lnTo>
                <a:lnTo>
                  <a:pt x="99095" y="98745"/>
                </a:lnTo>
                <a:lnTo>
                  <a:pt x="98943" y="99191"/>
                </a:lnTo>
                <a:lnTo>
                  <a:pt x="98784" y="99539"/>
                </a:lnTo>
                <a:lnTo>
                  <a:pt x="98622" y="99794"/>
                </a:lnTo>
                <a:lnTo>
                  <a:pt x="98455" y="99950"/>
                </a:lnTo>
                <a:lnTo>
                  <a:pt x="98288" y="100000"/>
                </a:lnTo>
                <a:lnTo>
                  <a:pt x="1712" y="100000"/>
                </a:lnTo>
                <a:lnTo>
                  <a:pt x="1545" y="99950"/>
                </a:lnTo>
                <a:lnTo>
                  <a:pt x="1378" y="99794"/>
                </a:lnTo>
                <a:lnTo>
                  <a:pt x="1216" y="99539"/>
                </a:lnTo>
                <a:lnTo>
                  <a:pt x="1057" y="99191"/>
                </a:lnTo>
                <a:lnTo>
                  <a:pt x="905" y="98745"/>
                </a:lnTo>
                <a:lnTo>
                  <a:pt x="761" y="98206"/>
                </a:lnTo>
                <a:lnTo>
                  <a:pt x="626" y="97589"/>
                </a:lnTo>
                <a:lnTo>
                  <a:pt x="501" y="96887"/>
                </a:lnTo>
                <a:lnTo>
                  <a:pt x="388" y="96113"/>
                </a:lnTo>
                <a:lnTo>
                  <a:pt x="289" y="95270"/>
                </a:lnTo>
                <a:lnTo>
                  <a:pt x="202" y="94376"/>
                </a:lnTo>
                <a:lnTo>
                  <a:pt x="130" y="93433"/>
                </a:lnTo>
                <a:lnTo>
                  <a:pt x="74" y="92447"/>
                </a:lnTo>
                <a:lnTo>
                  <a:pt x="33" y="91440"/>
                </a:lnTo>
                <a:lnTo>
                  <a:pt x="8" y="90404"/>
                </a:lnTo>
                <a:lnTo>
                  <a:pt x="0" y="89362"/>
                </a:lnTo>
                <a:lnTo>
                  <a:pt x="0" y="10638"/>
                </a:lnTo>
                <a:lnTo>
                  <a:pt x="8" y="9596"/>
                </a:lnTo>
                <a:lnTo>
                  <a:pt x="33" y="8560"/>
                </a:lnTo>
                <a:lnTo>
                  <a:pt x="74" y="7553"/>
                </a:lnTo>
                <a:lnTo>
                  <a:pt x="130" y="6567"/>
                </a:lnTo>
                <a:lnTo>
                  <a:pt x="202" y="5624"/>
                </a:lnTo>
                <a:lnTo>
                  <a:pt x="289" y="4730"/>
                </a:lnTo>
                <a:lnTo>
                  <a:pt x="388" y="3887"/>
                </a:lnTo>
                <a:lnTo>
                  <a:pt x="501" y="3113"/>
                </a:lnTo>
                <a:lnTo>
                  <a:pt x="626" y="2411"/>
                </a:lnTo>
                <a:lnTo>
                  <a:pt x="761" y="1794"/>
                </a:lnTo>
                <a:lnTo>
                  <a:pt x="905" y="1255"/>
                </a:lnTo>
                <a:lnTo>
                  <a:pt x="1057" y="809"/>
                </a:lnTo>
                <a:lnTo>
                  <a:pt x="1216" y="461"/>
                </a:lnTo>
                <a:lnTo>
                  <a:pt x="1378" y="206"/>
                </a:lnTo>
                <a:lnTo>
                  <a:pt x="1545" y="50"/>
                </a:lnTo>
                <a:lnTo>
                  <a:pt x="1712" y="0"/>
                </a:lnTo>
                <a:close/>
              </a:path>
            </a:pathLst>
          </a:custGeom>
          <a:solidFill>
            <a:srgbClr val="EBDCC8">
              <a:alpha val="2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0" name="el-1785511306312-10"/>
          <p:cNvSpPr/>
          <p:nvPr/>
        </p:nvSpPr>
        <p:spPr>
          <a:xfrm>
            <a:off x="400050" y="614363"/>
            <a:ext cx="142875" cy="134347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51"/>
                </a:lnTo>
                <a:lnTo>
                  <a:pt x="80491" y="204"/>
                </a:lnTo>
                <a:lnTo>
                  <a:pt x="70972" y="458"/>
                </a:lnTo>
                <a:lnTo>
                  <a:pt x="61732" y="810"/>
                </a:lnTo>
                <a:lnTo>
                  <a:pt x="52860" y="1256"/>
                </a:lnTo>
                <a:lnTo>
                  <a:pt x="44443" y="1792"/>
                </a:lnTo>
                <a:lnTo>
                  <a:pt x="36561" y="2414"/>
                </a:lnTo>
                <a:lnTo>
                  <a:pt x="29289" y="3115"/>
                </a:lnTo>
                <a:lnTo>
                  <a:pt x="22699" y="3888"/>
                </a:lnTo>
                <a:lnTo>
                  <a:pt x="16853" y="4726"/>
                </a:lnTo>
                <a:lnTo>
                  <a:pt x="11808" y="5622"/>
                </a:lnTo>
                <a:lnTo>
                  <a:pt x="7612" y="6565"/>
                </a:lnTo>
                <a:lnTo>
                  <a:pt x="4306" y="7548"/>
                </a:lnTo>
                <a:lnTo>
                  <a:pt x="1921" y="8560"/>
                </a:lnTo>
                <a:lnTo>
                  <a:pt x="482" y="9592"/>
                </a:lnTo>
                <a:lnTo>
                  <a:pt x="0" y="10635"/>
                </a:lnTo>
                <a:lnTo>
                  <a:pt x="0" y="89365"/>
                </a:lnTo>
                <a:lnTo>
                  <a:pt x="482" y="90408"/>
                </a:lnTo>
                <a:lnTo>
                  <a:pt x="1921" y="91440"/>
                </a:lnTo>
                <a:lnTo>
                  <a:pt x="4306" y="92452"/>
                </a:lnTo>
                <a:lnTo>
                  <a:pt x="7612" y="93435"/>
                </a:lnTo>
                <a:lnTo>
                  <a:pt x="11808" y="94378"/>
                </a:lnTo>
                <a:lnTo>
                  <a:pt x="16853" y="95274"/>
                </a:lnTo>
                <a:lnTo>
                  <a:pt x="22699" y="96112"/>
                </a:lnTo>
                <a:lnTo>
                  <a:pt x="29289" y="96885"/>
                </a:lnTo>
                <a:lnTo>
                  <a:pt x="36561" y="97586"/>
                </a:lnTo>
                <a:lnTo>
                  <a:pt x="44443" y="98208"/>
                </a:lnTo>
                <a:lnTo>
                  <a:pt x="52860" y="98744"/>
                </a:lnTo>
                <a:lnTo>
                  <a:pt x="61732" y="99190"/>
                </a:lnTo>
                <a:lnTo>
                  <a:pt x="70972" y="99542"/>
                </a:lnTo>
                <a:lnTo>
                  <a:pt x="80491" y="99796"/>
                </a:lnTo>
                <a:lnTo>
                  <a:pt x="90198" y="99949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2649" y="99949"/>
                </a:lnTo>
                <a:lnTo>
                  <a:pt x="85368" y="99796"/>
                </a:lnTo>
                <a:lnTo>
                  <a:pt x="78229" y="99542"/>
                </a:lnTo>
                <a:lnTo>
                  <a:pt x="71299" y="99190"/>
                </a:lnTo>
                <a:lnTo>
                  <a:pt x="64645" y="98744"/>
                </a:lnTo>
                <a:lnTo>
                  <a:pt x="58332" y="98208"/>
                </a:lnTo>
                <a:lnTo>
                  <a:pt x="52421" y="97586"/>
                </a:lnTo>
                <a:lnTo>
                  <a:pt x="46967" y="96885"/>
                </a:lnTo>
                <a:lnTo>
                  <a:pt x="42024" y="96112"/>
                </a:lnTo>
                <a:lnTo>
                  <a:pt x="37640" y="95274"/>
                </a:lnTo>
                <a:lnTo>
                  <a:pt x="33856" y="94378"/>
                </a:lnTo>
                <a:lnTo>
                  <a:pt x="30709" y="93435"/>
                </a:lnTo>
                <a:lnTo>
                  <a:pt x="28229" y="92452"/>
                </a:lnTo>
                <a:lnTo>
                  <a:pt x="26441" y="91440"/>
                </a:lnTo>
                <a:lnTo>
                  <a:pt x="25361" y="90408"/>
                </a:lnTo>
                <a:lnTo>
                  <a:pt x="25000" y="89365"/>
                </a:lnTo>
                <a:lnTo>
                  <a:pt x="25000" y="10635"/>
                </a:lnTo>
                <a:lnTo>
                  <a:pt x="25361" y="9592"/>
                </a:lnTo>
                <a:lnTo>
                  <a:pt x="26441" y="8560"/>
                </a:lnTo>
                <a:lnTo>
                  <a:pt x="28229" y="7548"/>
                </a:lnTo>
                <a:lnTo>
                  <a:pt x="30709" y="6565"/>
                </a:lnTo>
                <a:lnTo>
                  <a:pt x="33856" y="5622"/>
                </a:lnTo>
                <a:lnTo>
                  <a:pt x="37640" y="4726"/>
                </a:lnTo>
                <a:lnTo>
                  <a:pt x="42024" y="3888"/>
                </a:lnTo>
                <a:lnTo>
                  <a:pt x="46967" y="3115"/>
                </a:lnTo>
                <a:lnTo>
                  <a:pt x="52421" y="2414"/>
                </a:lnTo>
                <a:lnTo>
                  <a:pt x="58332" y="1792"/>
                </a:lnTo>
                <a:lnTo>
                  <a:pt x="64645" y="1256"/>
                </a:lnTo>
                <a:lnTo>
                  <a:pt x="71299" y="810"/>
                </a:lnTo>
                <a:lnTo>
                  <a:pt x="78229" y="458"/>
                </a:lnTo>
                <a:lnTo>
                  <a:pt x="85368" y="204"/>
                </a:lnTo>
                <a:lnTo>
                  <a:pt x="92649" y="51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1" name="el-1785511306757-18"/>
          <p:cNvSpPr/>
          <p:nvPr/>
        </p:nvSpPr>
        <p:spPr>
          <a:xfrm>
            <a:off x="635794" y="775344"/>
            <a:ext cx="176808" cy="13523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2421" y="101286"/>
                </a:moveTo>
                <a:lnTo>
                  <a:pt x="42421" y="101286"/>
                </a:lnTo>
                <a:cubicBezTo>
                  <a:pt x="43298" y="101571"/>
                  <a:pt x="44140" y="101333"/>
                  <a:pt x="44947" y="100571"/>
                </a:cubicBezTo>
                <a:lnTo>
                  <a:pt x="44947" y="100571"/>
                </a:lnTo>
                <a:lnTo>
                  <a:pt x="44947" y="100571"/>
                </a:lnTo>
                <a:cubicBezTo>
                  <a:pt x="45754" y="99952"/>
                  <a:pt x="46158" y="98952"/>
                  <a:pt x="46158" y="97571"/>
                </a:cubicBezTo>
                <a:lnTo>
                  <a:pt x="46158" y="97571"/>
                </a:lnTo>
                <a:lnTo>
                  <a:pt x="46158" y="10786"/>
                </a:lnTo>
                <a:cubicBezTo>
                  <a:pt x="46158" y="9738"/>
                  <a:pt x="45860" y="8905"/>
                  <a:pt x="45263" y="8286"/>
                </a:cubicBezTo>
                <a:lnTo>
                  <a:pt x="45263" y="8286"/>
                </a:lnTo>
                <a:cubicBezTo>
                  <a:pt x="43579" y="6286"/>
                  <a:pt x="40930" y="4452"/>
                  <a:pt x="37316" y="2786"/>
                </a:cubicBezTo>
                <a:lnTo>
                  <a:pt x="37316" y="2786"/>
                </a:lnTo>
                <a:cubicBezTo>
                  <a:pt x="33702" y="1071"/>
                  <a:pt x="29404" y="143"/>
                  <a:pt x="24421" y="0"/>
                </a:cubicBezTo>
                <a:lnTo>
                  <a:pt x="24421" y="0"/>
                </a:lnTo>
                <a:cubicBezTo>
                  <a:pt x="20140" y="0"/>
                  <a:pt x="16123" y="619"/>
                  <a:pt x="12368" y="1857"/>
                </a:cubicBezTo>
                <a:lnTo>
                  <a:pt x="12368" y="1857"/>
                </a:lnTo>
                <a:cubicBezTo>
                  <a:pt x="8649" y="3095"/>
                  <a:pt x="5544" y="4310"/>
                  <a:pt x="3053" y="5500"/>
                </a:cubicBezTo>
                <a:lnTo>
                  <a:pt x="3053" y="5500"/>
                </a:lnTo>
                <a:cubicBezTo>
                  <a:pt x="1123" y="6738"/>
                  <a:pt x="105" y="8905"/>
                  <a:pt x="0" y="12000"/>
                </a:cubicBezTo>
                <a:lnTo>
                  <a:pt x="0" y="12000"/>
                </a:lnTo>
                <a:lnTo>
                  <a:pt x="0" y="97143"/>
                </a:lnTo>
                <a:cubicBezTo>
                  <a:pt x="0" y="98524"/>
                  <a:pt x="456" y="99595"/>
                  <a:pt x="1368" y="100357"/>
                </a:cubicBezTo>
                <a:lnTo>
                  <a:pt x="1368" y="100357"/>
                </a:lnTo>
                <a:cubicBezTo>
                  <a:pt x="2140" y="101119"/>
                  <a:pt x="3035" y="101357"/>
                  <a:pt x="4053" y="101071"/>
                </a:cubicBezTo>
                <a:lnTo>
                  <a:pt x="4053" y="101071"/>
                </a:lnTo>
                <a:cubicBezTo>
                  <a:pt x="6895" y="99690"/>
                  <a:pt x="10123" y="98452"/>
                  <a:pt x="13737" y="97357"/>
                </a:cubicBezTo>
                <a:lnTo>
                  <a:pt x="13737" y="97357"/>
                </a:lnTo>
                <a:cubicBezTo>
                  <a:pt x="17456" y="96310"/>
                  <a:pt x="21018" y="95786"/>
                  <a:pt x="24421" y="95786"/>
                </a:cubicBezTo>
                <a:lnTo>
                  <a:pt x="24421" y="95786"/>
                </a:lnTo>
                <a:cubicBezTo>
                  <a:pt x="27368" y="95929"/>
                  <a:pt x="30544" y="96524"/>
                  <a:pt x="33947" y="97571"/>
                </a:cubicBezTo>
                <a:lnTo>
                  <a:pt x="33947" y="97571"/>
                </a:lnTo>
                <a:cubicBezTo>
                  <a:pt x="37211" y="98810"/>
                  <a:pt x="40035" y="100048"/>
                  <a:pt x="42421" y="101286"/>
                </a:cubicBezTo>
                <a:lnTo>
                  <a:pt x="42421" y="101286"/>
                </a:lnTo>
                <a:moveTo>
                  <a:pt x="55316" y="101286"/>
                </a:moveTo>
                <a:lnTo>
                  <a:pt x="55316" y="101286"/>
                </a:lnTo>
                <a:cubicBezTo>
                  <a:pt x="57667" y="100048"/>
                  <a:pt x="60491" y="98810"/>
                  <a:pt x="63789" y="97571"/>
                </a:cubicBezTo>
                <a:lnTo>
                  <a:pt x="63789" y="97571"/>
                </a:lnTo>
                <a:lnTo>
                  <a:pt x="63789" y="97571"/>
                </a:lnTo>
                <a:cubicBezTo>
                  <a:pt x="67158" y="96524"/>
                  <a:pt x="70316" y="95929"/>
                  <a:pt x="73263" y="95786"/>
                </a:cubicBezTo>
                <a:lnTo>
                  <a:pt x="73263" y="95786"/>
                </a:lnTo>
                <a:cubicBezTo>
                  <a:pt x="76667" y="95786"/>
                  <a:pt x="80228" y="96310"/>
                  <a:pt x="83947" y="97357"/>
                </a:cubicBezTo>
                <a:lnTo>
                  <a:pt x="83947" y="97357"/>
                </a:lnTo>
                <a:cubicBezTo>
                  <a:pt x="87561" y="98452"/>
                  <a:pt x="90789" y="99690"/>
                  <a:pt x="93632" y="101071"/>
                </a:cubicBezTo>
                <a:lnTo>
                  <a:pt x="93632" y="101071"/>
                </a:lnTo>
                <a:cubicBezTo>
                  <a:pt x="94649" y="101357"/>
                  <a:pt x="95544" y="101119"/>
                  <a:pt x="96316" y="100357"/>
                </a:cubicBezTo>
                <a:lnTo>
                  <a:pt x="96316" y="100357"/>
                </a:lnTo>
                <a:cubicBezTo>
                  <a:pt x="97228" y="99595"/>
                  <a:pt x="97684" y="98524"/>
                  <a:pt x="97684" y="97143"/>
                </a:cubicBezTo>
                <a:lnTo>
                  <a:pt x="97684" y="97143"/>
                </a:lnTo>
                <a:lnTo>
                  <a:pt x="97684" y="12000"/>
                </a:lnTo>
                <a:cubicBezTo>
                  <a:pt x="97579" y="8905"/>
                  <a:pt x="96561" y="6738"/>
                  <a:pt x="94632" y="5500"/>
                </a:cubicBezTo>
                <a:lnTo>
                  <a:pt x="94632" y="5500"/>
                </a:lnTo>
                <a:cubicBezTo>
                  <a:pt x="92140" y="4310"/>
                  <a:pt x="89035" y="3095"/>
                  <a:pt x="85316" y="1857"/>
                </a:cubicBezTo>
                <a:lnTo>
                  <a:pt x="85316" y="1857"/>
                </a:lnTo>
                <a:cubicBezTo>
                  <a:pt x="81596" y="619"/>
                  <a:pt x="77579" y="0"/>
                  <a:pt x="73263" y="0"/>
                </a:cubicBezTo>
                <a:lnTo>
                  <a:pt x="73263" y="0"/>
                </a:lnTo>
                <a:cubicBezTo>
                  <a:pt x="68281" y="143"/>
                  <a:pt x="63982" y="1071"/>
                  <a:pt x="60368" y="2786"/>
                </a:cubicBezTo>
                <a:lnTo>
                  <a:pt x="60368" y="2786"/>
                </a:lnTo>
                <a:cubicBezTo>
                  <a:pt x="56754" y="4452"/>
                  <a:pt x="54105" y="6286"/>
                  <a:pt x="52421" y="8286"/>
                </a:cubicBezTo>
                <a:lnTo>
                  <a:pt x="52421" y="8286"/>
                </a:lnTo>
                <a:cubicBezTo>
                  <a:pt x="51860" y="8905"/>
                  <a:pt x="51579" y="9738"/>
                  <a:pt x="51579" y="10786"/>
                </a:cubicBezTo>
                <a:lnTo>
                  <a:pt x="51579" y="10786"/>
                </a:lnTo>
                <a:lnTo>
                  <a:pt x="51579" y="97571"/>
                </a:lnTo>
                <a:cubicBezTo>
                  <a:pt x="51579" y="98952"/>
                  <a:pt x="51965" y="99952"/>
                  <a:pt x="52737" y="100571"/>
                </a:cubicBezTo>
                <a:lnTo>
                  <a:pt x="52737" y="100571"/>
                </a:lnTo>
                <a:cubicBezTo>
                  <a:pt x="53544" y="101333"/>
                  <a:pt x="54404" y="101571"/>
                  <a:pt x="55316" y="101286"/>
                </a:cubicBezTo>
                <a:lnTo>
                  <a:pt x="55316" y="101286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2" name="el-1785511306372-26"/>
          <p:cNvSpPr/>
          <p:nvPr/>
        </p:nvSpPr>
        <p:spPr>
          <a:xfrm>
            <a:off x="2550542" y="1019175"/>
            <a:ext cx="2486025" cy="228600"/>
          </a:xfrm>
          <a:prstGeom prst="roundRect">
            <a:avLst>
              <a:gd name="adj" fmla="val 50000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13" name="el-1785511306331-15"/>
          <p:cNvCxnSpPr/>
          <p:nvPr/>
        </p:nvCxnSpPr>
        <p:spPr>
          <a:xfrm>
            <a:off x="635794" y="1606600"/>
            <a:ext cx="7908131" cy="914"/>
          </a:xfrm>
          <a:prstGeom prst="line">
            <a:avLst/>
          </a:prstGeom>
          <a:ln w="7144" cap="flat">
            <a:solidFill>
              <a:srgbClr val="B4966E">
                <a:alpha val="25000"/>
              </a:srgb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el-1785511306754-16"/>
          <p:cNvSpPr/>
          <p:nvPr/>
        </p:nvSpPr>
        <p:spPr>
          <a:xfrm>
            <a:off x="635794" y="1733997"/>
            <a:ext cx="100013" cy="857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3545" y="56000"/>
                </a:moveTo>
                <a:lnTo>
                  <a:pt x="93545" y="56000"/>
                </a:lnTo>
                <a:cubicBezTo>
                  <a:pt x="94818" y="54222"/>
                  <a:pt x="95455" y="52222"/>
                  <a:pt x="95455" y="50000"/>
                </a:cubicBezTo>
                <a:lnTo>
                  <a:pt x="95455" y="50000"/>
                </a:lnTo>
                <a:lnTo>
                  <a:pt x="95455" y="50000"/>
                </a:lnTo>
                <a:cubicBezTo>
                  <a:pt x="95455" y="47778"/>
                  <a:pt x="94818" y="45778"/>
                  <a:pt x="93545" y="44000"/>
                </a:cubicBezTo>
                <a:lnTo>
                  <a:pt x="93545" y="44000"/>
                </a:lnTo>
                <a:lnTo>
                  <a:pt x="59455" y="2333"/>
                </a:lnTo>
                <a:cubicBezTo>
                  <a:pt x="58000" y="778"/>
                  <a:pt x="56364" y="0"/>
                  <a:pt x="54545" y="0"/>
                </a:cubicBezTo>
                <a:lnTo>
                  <a:pt x="54545" y="0"/>
                </a:lnTo>
                <a:cubicBezTo>
                  <a:pt x="52727" y="0"/>
                  <a:pt x="51091" y="778"/>
                  <a:pt x="49636" y="2333"/>
                </a:cubicBezTo>
                <a:lnTo>
                  <a:pt x="49636" y="2333"/>
                </a:lnTo>
                <a:cubicBezTo>
                  <a:pt x="48364" y="4111"/>
                  <a:pt x="47727" y="6111"/>
                  <a:pt x="47727" y="8333"/>
                </a:cubicBezTo>
                <a:lnTo>
                  <a:pt x="47727" y="8333"/>
                </a:lnTo>
                <a:cubicBezTo>
                  <a:pt x="47727" y="10556"/>
                  <a:pt x="48364" y="12556"/>
                  <a:pt x="49636" y="14333"/>
                </a:cubicBezTo>
                <a:lnTo>
                  <a:pt x="49636" y="14333"/>
                </a:lnTo>
                <a:lnTo>
                  <a:pt x="72273" y="41667"/>
                </a:lnTo>
                <a:lnTo>
                  <a:pt x="6818" y="41667"/>
                </a:lnTo>
                <a:cubicBezTo>
                  <a:pt x="4818" y="41667"/>
                  <a:pt x="3182" y="42444"/>
                  <a:pt x="1909" y="44000"/>
                </a:cubicBezTo>
                <a:lnTo>
                  <a:pt x="1909" y="44000"/>
                </a:lnTo>
                <a:cubicBezTo>
                  <a:pt x="636" y="45556"/>
                  <a:pt x="0" y="47556"/>
                  <a:pt x="0" y="50000"/>
                </a:cubicBezTo>
                <a:lnTo>
                  <a:pt x="0" y="50000"/>
                </a:lnTo>
                <a:cubicBezTo>
                  <a:pt x="0" y="52444"/>
                  <a:pt x="636" y="54444"/>
                  <a:pt x="1909" y="56000"/>
                </a:cubicBezTo>
                <a:lnTo>
                  <a:pt x="1909" y="56000"/>
                </a:lnTo>
                <a:cubicBezTo>
                  <a:pt x="3182" y="57556"/>
                  <a:pt x="4818" y="58333"/>
                  <a:pt x="6818" y="58333"/>
                </a:cubicBezTo>
                <a:lnTo>
                  <a:pt x="6818" y="58333"/>
                </a:lnTo>
                <a:lnTo>
                  <a:pt x="72273" y="58333"/>
                </a:lnTo>
                <a:lnTo>
                  <a:pt x="49636" y="85667"/>
                </a:lnTo>
                <a:cubicBezTo>
                  <a:pt x="48364" y="87444"/>
                  <a:pt x="47727" y="89444"/>
                  <a:pt x="47727" y="91667"/>
                </a:cubicBezTo>
                <a:lnTo>
                  <a:pt x="47727" y="91667"/>
                </a:lnTo>
                <a:cubicBezTo>
                  <a:pt x="47727" y="93889"/>
                  <a:pt x="48364" y="95889"/>
                  <a:pt x="49636" y="97667"/>
                </a:cubicBezTo>
                <a:lnTo>
                  <a:pt x="49636" y="97667"/>
                </a:lnTo>
                <a:cubicBezTo>
                  <a:pt x="51091" y="99222"/>
                  <a:pt x="52727" y="100000"/>
                  <a:pt x="54545" y="100000"/>
                </a:cubicBezTo>
                <a:lnTo>
                  <a:pt x="54545" y="100000"/>
                </a:lnTo>
                <a:cubicBezTo>
                  <a:pt x="56364" y="100000"/>
                  <a:pt x="58000" y="99222"/>
                  <a:pt x="59455" y="97667"/>
                </a:cubicBezTo>
                <a:lnTo>
                  <a:pt x="59455" y="97667"/>
                </a:lnTo>
                <a:lnTo>
                  <a:pt x="93545" y="560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5" name="el-1785511306343-19"/>
          <p:cNvSpPr/>
          <p:nvPr/>
        </p:nvSpPr>
        <p:spPr>
          <a:xfrm>
            <a:off x="400050" y="2072134"/>
            <a:ext cx="4100513" cy="2137916"/>
          </a:xfrm>
          <a:prstGeom prst="roundRect">
            <a:avLst>
              <a:gd name="adj" fmla="val 8019"/>
            </a:avLst>
          </a:prstGeom>
          <a:solidFill>
            <a:srgbClr val="FFFCF8">
              <a:alpha val="50000"/>
            </a:srgbClr>
          </a:solidFill>
          <a:ln w="7144" algn="in">
            <a:solidFill>
              <a:srgbClr val="B4966E">
                <a:alpha val="15000"/>
              </a:srgbClr>
            </a:solidFill>
            <a:prstDash val="solid"/>
          </a:ln>
          <a:effectLst>
            <a:outerShdw blurRad="57150" dist="14288" dir="5400000" sx="100000" sy="100000" kx="0" ky="0" algn="ctr">
              <a:srgbClr val="000000">
                <a:alpha val="2000"/>
              </a:srgbClr>
            </a:outerShdw>
          </a:effectLst>
        </p:spPr>
        <p:txBody>
          <a:bodyPr/>
          <a:lstStyle/>
          <a:p>
            <a:endParaRPr/>
          </a:p>
        </p:txBody>
      </p:sp>
      <p:cxnSp>
        <p:nvCxnSpPr>
          <p:cNvPr id="16" name="el-1785511306377-27"/>
          <p:cNvCxnSpPr/>
          <p:nvPr/>
        </p:nvCxnSpPr>
        <p:spPr>
          <a:xfrm>
            <a:off x="550069" y="2434084"/>
            <a:ext cx="3800475" cy="914"/>
          </a:xfrm>
          <a:prstGeom prst="line">
            <a:avLst/>
          </a:prstGeom>
          <a:ln w="14288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el-1785511306757-19"/>
          <p:cNvSpPr/>
          <p:nvPr/>
        </p:nvSpPr>
        <p:spPr>
          <a:xfrm>
            <a:off x="550069" y="2212032"/>
            <a:ext cx="142875" cy="125016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14462"/>
                </a:moveTo>
                <a:lnTo>
                  <a:pt x="0" y="14462"/>
                </a:lnTo>
                <a:cubicBezTo>
                  <a:pt x="133" y="10359"/>
                  <a:pt x="1378" y="6974"/>
                  <a:pt x="3733" y="4308"/>
                </a:cubicBezTo>
                <a:lnTo>
                  <a:pt x="3733" y="4308"/>
                </a:lnTo>
                <a:lnTo>
                  <a:pt x="3733" y="4308"/>
                </a:lnTo>
                <a:cubicBezTo>
                  <a:pt x="6044" y="1590"/>
                  <a:pt x="8978" y="154"/>
                  <a:pt x="12533" y="0"/>
                </a:cubicBezTo>
                <a:lnTo>
                  <a:pt x="12533" y="0"/>
                </a:lnTo>
                <a:lnTo>
                  <a:pt x="87533" y="0"/>
                </a:lnTo>
                <a:cubicBezTo>
                  <a:pt x="91044" y="154"/>
                  <a:pt x="93956" y="1590"/>
                  <a:pt x="96267" y="4308"/>
                </a:cubicBezTo>
                <a:lnTo>
                  <a:pt x="96267" y="4308"/>
                </a:lnTo>
                <a:cubicBezTo>
                  <a:pt x="98622" y="6974"/>
                  <a:pt x="99867" y="10359"/>
                  <a:pt x="100000" y="14462"/>
                </a:cubicBezTo>
                <a:lnTo>
                  <a:pt x="100000" y="14462"/>
                </a:lnTo>
                <a:lnTo>
                  <a:pt x="100000" y="86538"/>
                </a:lnTo>
                <a:cubicBezTo>
                  <a:pt x="99867" y="90590"/>
                  <a:pt x="98622" y="93974"/>
                  <a:pt x="96267" y="96692"/>
                </a:cubicBezTo>
                <a:lnTo>
                  <a:pt x="96267" y="96692"/>
                </a:lnTo>
                <a:cubicBezTo>
                  <a:pt x="93956" y="99410"/>
                  <a:pt x="91044" y="100846"/>
                  <a:pt x="87533" y="101000"/>
                </a:cubicBezTo>
                <a:lnTo>
                  <a:pt x="87533" y="101000"/>
                </a:lnTo>
                <a:lnTo>
                  <a:pt x="12533" y="101000"/>
                </a:lnTo>
                <a:cubicBezTo>
                  <a:pt x="8978" y="100846"/>
                  <a:pt x="6044" y="99410"/>
                  <a:pt x="3733" y="96692"/>
                </a:cubicBezTo>
                <a:lnTo>
                  <a:pt x="3733" y="96692"/>
                </a:lnTo>
                <a:cubicBezTo>
                  <a:pt x="1378" y="93974"/>
                  <a:pt x="133" y="90590"/>
                  <a:pt x="0" y="86538"/>
                </a:cubicBezTo>
                <a:lnTo>
                  <a:pt x="0" y="86538"/>
                </a:lnTo>
                <a:lnTo>
                  <a:pt x="0" y="14462"/>
                </a:lnTo>
                <a:moveTo>
                  <a:pt x="12533" y="14462"/>
                </a:moveTo>
                <a:lnTo>
                  <a:pt x="12533" y="14462"/>
                </a:lnTo>
                <a:lnTo>
                  <a:pt x="12533" y="28846"/>
                </a:lnTo>
                <a:lnTo>
                  <a:pt x="25000" y="28846"/>
                </a:lnTo>
                <a:lnTo>
                  <a:pt x="25000" y="14462"/>
                </a:lnTo>
                <a:lnTo>
                  <a:pt x="12533" y="14462"/>
                </a:lnTo>
                <a:moveTo>
                  <a:pt x="87533" y="14462"/>
                </a:moveTo>
                <a:lnTo>
                  <a:pt x="87533" y="14462"/>
                </a:lnTo>
                <a:lnTo>
                  <a:pt x="37533" y="14462"/>
                </a:lnTo>
                <a:lnTo>
                  <a:pt x="37533" y="28846"/>
                </a:lnTo>
                <a:lnTo>
                  <a:pt x="87533" y="28846"/>
                </a:lnTo>
                <a:lnTo>
                  <a:pt x="87533" y="14462"/>
                </a:lnTo>
                <a:moveTo>
                  <a:pt x="12533" y="43308"/>
                </a:moveTo>
                <a:lnTo>
                  <a:pt x="12533" y="43308"/>
                </a:lnTo>
                <a:lnTo>
                  <a:pt x="12533" y="57692"/>
                </a:lnTo>
                <a:lnTo>
                  <a:pt x="25000" y="57692"/>
                </a:lnTo>
                <a:lnTo>
                  <a:pt x="25000" y="43308"/>
                </a:lnTo>
                <a:lnTo>
                  <a:pt x="12533" y="43308"/>
                </a:lnTo>
                <a:moveTo>
                  <a:pt x="87533" y="43308"/>
                </a:moveTo>
                <a:lnTo>
                  <a:pt x="87533" y="43308"/>
                </a:lnTo>
                <a:lnTo>
                  <a:pt x="37533" y="43308"/>
                </a:lnTo>
                <a:lnTo>
                  <a:pt x="37533" y="57692"/>
                </a:lnTo>
                <a:lnTo>
                  <a:pt x="87533" y="57692"/>
                </a:lnTo>
                <a:lnTo>
                  <a:pt x="87533" y="43308"/>
                </a:lnTo>
                <a:moveTo>
                  <a:pt x="12533" y="72154"/>
                </a:moveTo>
                <a:lnTo>
                  <a:pt x="12533" y="72154"/>
                </a:lnTo>
                <a:lnTo>
                  <a:pt x="12533" y="86538"/>
                </a:lnTo>
                <a:lnTo>
                  <a:pt x="25000" y="86538"/>
                </a:lnTo>
                <a:lnTo>
                  <a:pt x="25000" y="72154"/>
                </a:lnTo>
                <a:lnTo>
                  <a:pt x="12533" y="72154"/>
                </a:lnTo>
                <a:moveTo>
                  <a:pt x="87533" y="72154"/>
                </a:moveTo>
                <a:lnTo>
                  <a:pt x="87533" y="72154"/>
                </a:lnTo>
                <a:lnTo>
                  <a:pt x="37533" y="72154"/>
                </a:lnTo>
                <a:lnTo>
                  <a:pt x="37533" y="86538"/>
                </a:lnTo>
                <a:lnTo>
                  <a:pt x="87533" y="86538"/>
                </a:lnTo>
                <a:lnTo>
                  <a:pt x="87533" y="72154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8" name="el-1785511306418-39"/>
          <p:cNvSpPr/>
          <p:nvPr/>
        </p:nvSpPr>
        <p:spPr>
          <a:xfrm>
            <a:off x="3971851" y="2184053"/>
            <a:ext cx="378693" cy="180975"/>
          </a:xfrm>
          <a:prstGeom prst="roundRect">
            <a:avLst>
              <a:gd name="adj" fmla="val 50000"/>
            </a:avLst>
          </a:prstGeom>
          <a:solidFill>
            <a:srgbClr val="B4966E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19" name="el-1785511306377-28"/>
          <p:cNvCxnSpPr/>
          <p:nvPr/>
        </p:nvCxnSpPr>
        <p:spPr>
          <a:xfrm>
            <a:off x="550069" y="2767459"/>
            <a:ext cx="3800475" cy="914"/>
          </a:xfrm>
          <a:prstGeom prst="line">
            <a:avLst/>
          </a:prstGeom>
          <a:ln w="14288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el-1785511306378-29"/>
          <p:cNvCxnSpPr/>
          <p:nvPr/>
        </p:nvCxnSpPr>
        <p:spPr>
          <a:xfrm>
            <a:off x="550069" y="3097262"/>
            <a:ext cx="3800475" cy="914"/>
          </a:xfrm>
          <a:prstGeom prst="line">
            <a:avLst/>
          </a:prstGeom>
          <a:ln w="7144" cap="flat">
            <a:solidFill>
              <a:srgbClr val="000000">
                <a:alpha val="4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el-1785511306379-30"/>
          <p:cNvCxnSpPr/>
          <p:nvPr/>
        </p:nvCxnSpPr>
        <p:spPr>
          <a:xfrm>
            <a:off x="550069" y="3423493"/>
            <a:ext cx="3800475" cy="914"/>
          </a:xfrm>
          <a:prstGeom prst="line">
            <a:avLst/>
          </a:prstGeom>
          <a:ln w="7144" cap="flat">
            <a:solidFill>
              <a:srgbClr val="000000">
                <a:alpha val="4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el-1785511306379-31"/>
          <p:cNvCxnSpPr/>
          <p:nvPr/>
        </p:nvCxnSpPr>
        <p:spPr>
          <a:xfrm>
            <a:off x="550069" y="3749725"/>
            <a:ext cx="3800475" cy="914"/>
          </a:xfrm>
          <a:prstGeom prst="line">
            <a:avLst/>
          </a:prstGeom>
          <a:ln w="7144" cap="flat">
            <a:solidFill>
              <a:srgbClr val="000000">
                <a:alpha val="4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el-1785511306380-32"/>
          <p:cNvCxnSpPr/>
          <p:nvPr/>
        </p:nvCxnSpPr>
        <p:spPr>
          <a:xfrm>
            <a:off x="550069" y="4075956"/>
            <a:ext cx="3800475" cy="914"/>
          </a:xfrm>
          <a:prstGeom prst="line">
            <a:avLst/>
          </a:prstGeom>
          <a:ln w="7144" cap="flat">
            <a:solidFill>
              <a:srgbClr val="000000">
                <a:alpha val="4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el-1785511306346-20"/>
          <p:cNvSpPr/>
          <p:nvPr/>
        </p:nvSpPr>
        <p:spPr>
          <a:xfrm>
            <a:off x="4643438" y="2072134"/>
            <a:ext cx="4100513" cy="2137916"/>
          </a:xfrm>
          <a:prstGeom prst="roundRect">
            <a:avLst>
              <a:gd name="adj" fmla="val 8019"/>
            </a:avLst>
          </a:prstGeom>
          <a:solidFill>
            <a:srgbClr val="FFFCF8">
              <a:alpha val="50000"/>
            </a:srgbClr>
          </a:solidFill>
          <a:ln w="7144" algn="in">
            <a:solidFill>
              <a:srgbClr val="B4966E">
                <a:alpha val="15000"/>
              </a:srgbClr>
            </a:solidFill>
            <a:prstDash val="solid"/>
          </a:ln>
          <a:effectLst>
            <a:outerShdw blurRad="57150" dist="14288" dir="5400000" sx="100000" sy="100000" kx="0" ky="0" algn="ctr">
              <a:srgbClr val="000000">
                <a:alpha val="2000"/>
              </a:srgbClr>
            </a:outerShdw>
          </a:effectLst>
        </p:spPr>
        <p:txBody>
          <a:bodyPr/>
          <a:lstStyle/>
          <a:p>
            <a:endParaRPr/>
          </a:p>
        </p:txBody>
      </p:sp>
      <p:cxnSp>
        <p:nvCxnSpPr>
          <p:cNvPr id="25" name="el-1785511306381-33"/>
          <p:cNvCxnSpPr/>
          <p:nvPr/>
        </p:nvCxnSpPr>
        <p:spPr>
          <a:xfrm>
            <a:off x="4793456" y="2580308"/>
            <a:ext cx="3800475" cy="914"/>
          </a:xfrm>
          <a:prstGeom prst="line">
            <a:avLst/>
          </a:prstGeom>
          <a:ln w="14288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el-1785511306760-20"/>
          <p:cNvSpPr/>
          <p:nvPr/>
        </p:nvSpPr>
        <p:spPr>
          <a:xfrm>
            <a:off x="4793456" y="2349326"/>
            <a:ext cx="142875" cy="1428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50000"/>
                </a:moveTo>
                <a:lnTo>
                  <a:pt x="100000" y="50000"/>
                </a:lnTo>
                <a:cubicBezTo>
                  <a:pt x="100000" y="50133"/>
                  <a:pt x="100000" y="50200"/>
                  <a:pt x="100000" y="50200"/>
                </a:cubicBezTo>
                <a:lnTo>
                  <a:pt x="100000" y="50200"/>
                </a:lnTo>
                <a:lnTo>
                  <a:pt x="100000" y="50200"/>
                </a:lnTo>
                <a:cubicBezTo>
                  <a:pt x="100000" y="50333"/>
                  <a:pt x="100000" y="50467"/>
                  <a:pt x="100000" y="50600"/>
                </a:cubicBezTo>
                <a:lnTo>
                  <a:pt x="100000" y="50600"/>
                </a:lnTo>
                <a:cubicBezTo>
                  <a:pt x="99867" y="54111"/>
                  <a:pt x="98444" y="56978"/>
                  <a:pt x="95733" y="59200"/>
                </a:cubicBezTo>
                <a:lnTo>
                  <a:pt x="95733" y="59200"/>
                </a:lnTo>
                <a:cubicBezTo>
                  <a:pt x="93111" y="61422"/>
                  <a:pt x="89978" y="62533"/>
                  <a:pt x="86333" y="62533"/>
                </a:cubicBezTo>
                <a:lnTo>
                  <a:pt x="86333" y="62533"/>
                </a:lnTo>
                <a:lnTo>
                  <a:pt x="67200" y="62533"/>
                </a:lnTo>
                <a:cubicBezTo>
                  <a:pt x="64578" y="62622"/>
                  <a:pt x="62356" y="63533"/>
                  <a:pt x="60533" y="65267"/>
                </a:cubicBezTo>
                <a:lnTo>
                  <a:pt x="60533" y="65267"/>
                </a:lnTo>
                <a:cubicBezTo>
                  <a:pt x="58844" y="67089"/>
                  <a:pt x="57933" y="69289"/>
                  <a:pt x="57800" y="71867"/>
                </a:cubicBezTo>
                <a:lnTo>
                  <a:pt x="57800" y="71867"/>
                </a:lnTo>
                <a:cubicBezTo>
                  <a:pt x="57800" y="72533"/>
                  <a:pt x="57867" y="73178"/>
                  <a:pt x="58000" y="73800"/>
                </a:cubicBezTo>
                <a:lnTo>
                  <a:pt x="58000" y="73800"/>
                </a:lnTo>
                <a:cubicBezTo>
                  <a:pt x="58400" y="75622"/>
                  <a:pt x="59044" y="77444"/>
                  <a:pt x="59933" y="79267"/>
                </a:cubicBezTo>
                <a:lnTo>
                  <a:pt x="59933" y="79267"/>
                </a:lnTo>
                <a:cubicBezTo>
                  <a:pt x="59933" y="79400"/>
                  <a:pt x="60000" y="79533"/>
                  <a:pt x="60133" y="79667"/>
                </a:cubicBezTo>
                <a:lnTo>
                  <a:pt x="60133" y="79667"/>
                </a:lnTo>
                <a:cubicBezTo>
                  <a:pt x="61467" y="82289"/>
                  <a:pt x="62267" y="85022"/>
                  <a:pt x="62533" y="87867"/>
                </a:cubicBezTo>
                <a:lnTo>
                  <a:pt x="62533" y="87867"/>
                </a:lnTo>
                <a:cubicBezTo>
                  <a:pt x="62533" y="91022"/>
                  <a:pt x="61556" y="93756"/>
                  <a:pt x="59600" y="96067"/>
                </a:cubicBezTo>
                <a:lnTo>
                  <a:pt x="59600" y="96067"/>
                </a:lnTo>
                <a:cubicBezTo>
                  <a:pt x="57778" y="98422"/>
                  <a:pt x="55289" y="99733"/>
                  <a:pt x="52133" y="100000"/>
                </a:cubicBezTo>
                <a:lnTo>
                  <a:pt x="52133" y="100000"/>
                </a:lnTo>
                <a:cubicBezTo>
                  <a:pt x="51378" y="100000"/>
                  <a:pt x="50667" y="100000"/>
                  <a:pt x="50000" y="100000"/>
                </a:cubicBezTo>
                <a:lnTo>
                  <a:pt x="50000" y="100000"/>
                </a:lnTo>
                <a:cubicBezTo>
                  <a:pt x="40622" y="99867"/>
                  <a:pt x="32222" y="97578"/>
                  <a:pt x="24800" y="93133"/>
                </a:cubicBezTo>
                <a:lnTo>
                  <a:pt x="24800" y="93133"/>
                </a:lnTo>
                <a:cubicBezTo>
                  <a:pt x="17244" y="88733"/>
                  <a:pt x="11267" y="82756"/>
                  <a:pt x="6867" y="75200"/>
                </a:cubicBezTo>
                <a:lnTo>
                  <a:pt x="6867" y="75200"/>
                </a:lnTo>
                <a:cubicBezTo>
                  <a:pt x="2422" y="67778"/>
                  <a:pt x="133" y="59378"/>
                  <a:pt x="0" y="50000"/>
                </a:cubicBezTo>
                <a:lnTo>
                  <a:pt x="0" y="50000"/>
                </a:lnTo>
                <a:cubicBezTo>
                  <a:pt x="133" y="40622"/>
                  <a:pt x="2422" y="32222"/>
                  <a:pt x="6867" y="24800"/>
                </a:cubicBezTo>
                <a:lnTo>
                  <a:pt x="6867" y="24800"/>
                </a:lnTo>
                <a:cubicBezTo>
                  <a:pt x="11267" y="17244"/>
                  <a:pt x="17244" y="11267"/>
                  <a:pt x="24800" y="6867"/>
                </a:cubicBezTo>
                <a:lnTo>
                  <a:pt x="24800" y="6867"/>
                </a:lnTo>
                <a:cubicBezTo>
                  <a:pt x="32222" y="2422"/>
                  <a:pt x="40622" y="133"/>
                  <a:pt x="50000" y="0"/>
                </a:cubicBezTo>
                <a:lnTo>
                  <a:pt x="50000" y="0"/>
                </a:lnTo>
                <a:cubicBezTo>
                  <a:pt x="59378" y="133"/>
                  <a:pt x="67778" y="2422"/>
                  <a:pt x="75200" y="6867"/>
                </a:cubicBezTo>
                <a:lnTo>
                  <a:pt x="75200" y="6867"/>
                </a:lnTo>
                <a:cubicBezTo>
                  <a:pt x="82756" y="11267"/>
                  <a:pt x="88733" y="17244"/>
                  <a:pt x="93133" y="24800"/>
                </a:cubicBezTo>
                <a:lnTo>
                  <a:pt x="93133" y="24800"/>
                </a:lnTo>
                <a:cubicBezTo>
                  <a:pt x="97578" y="32222"/>
                  <a:pt x="99867" y="40622"/>
                  <a:pt x="100000" y="50000"/>
                </a:cubicBezTo>
                <a:lnTo>
                  <a:pt x="100000" y="50000"/>
                </a:lnTo>
                <a:moveTo>
                  <a:pt x="25000" y="56267"/>
                </a:moveTo>
                <a:lnTo>
                  <a:pt x="25000" y="56267"/>
                </a:lnTo>
                <a:cubicBezTo>
                  <a:pt x="25000" y="54444"/>
                  <a:pt x="24422" y="52933"/>
                  <a:pt x="23267" y="51733"/>
                </a:cubicBezTo>
                <a:lnTo>
                  <a:pt x="23267" y="51733"/>
                </a:lnTo>
                <a:lnTo>
                  <a:pt x="23267" y="51733"/>
                </a:lnTo>
                <a:cubicBezTo>
                  <a:pt x="22067" y="50578"/>
                  <a:pt x="20556" y="50000"/>
                  <a:pt x="18733" y="50000"/>
                </a:cubicBezTo>
                <a:lnTo>
                  <a:pt x="18733" y="50000"/>
                </a:lnTo>
                <a:cubicBezTo>
                  <a:pt x="16911" y="50000"/>
                  <a:pt x="15422" y="50578"/>
                  <a:pt x="14267" y="51733"/>
                </a:cubicBezTo>
                <a:lnTo>
                  <a:pt x="14267" y="51733"/>
                </a:lnTo>
                <a:cubicBezTo>
                  <a:pt x="13111" y="52933"/>
                  <a:pt x="12533" y="54444"/>
                  <a:pt x="12533" y="56267"/>
                </a:cubicBezTo>
                <a:lnTo>
                  <a:pt x="12533" y="56267"/>
                </a:lnTo>
                <a:cubicBezTo>
                  <a:pt x="12533" y="58089"/>
                  <a:pt x="13111" y="59578"/>
                  <a:pt x="14267" y="60733"/>
                </a:cubicBezTo>
                <a:lnTo>
                  <a:pt x="14267" y="60733"/>
                </a:lnTo>
                <a:cubicBezTo>
                  <a:pt x="15422" y="61933"/>
                  <a:pt x="16911" y="62533"/>
                  <a:pt x="18733" y="62533"/>
                </a:cubicBezTo>
                <a:lnTo>
                  <a:pt x="18733" y="62533"/>
                </a:lnTo>
                <a:cubicBezTo>
                  <a:pt x="20556" y="62533"/>
                  <a:pt x="22067" y="61933"/>
                  <a:pt x="23267" y="60733"/>
                </a:cubicBezTo>
                <a:lnTo>
                  <a:pt x="23267" y="60733"/>
                </a:lnTo>
                <a:cubicBezTo>
                  <a:pt x="24422" y="59578"/>
                  <a:pt x="25000" y="58089"/>
                  <a:pt x="25000" y="56267"/>
                </a:cubicBezTo>
                <a:lnTo>
                  <a:pt x="25000" y="56267"/>
                </a:lnTo>
                <a:moveTo>
                  <a:pt x="25000" y="37533"/>
                </a:moveTo>
                <a:lnTo>
                  <a:pt x="25000" y="37533"/>
                </a:lnTo>
                <a:cubicBezTo>
                  <a:pt x="26822" y="37533"/>
                  <a:pt x="28311" y="36933"/>
                  <a:pt x="29467" y="35733"/>
                </a:cubicBezTo>
                <a:lnTo>
                  <a:pt x="29467" y="35733"/>
                </a:lnTo>
                <a:lnTo>
                  <a:pt x="29467" y="35733"/>
                </a:lnTo>
                <a:cubicBezTo>
                  <a:pt x="30667" y="34578"/>
                  <a:pt x="31267" y="33089"/>
                  <a:pt x="31267" y="31267"/>
                </a:cubicBezTo>
                <a:lnTo>
                  <a:pt x="31267" y="31267"/>
                </a:lnTo>
                <a:cubicBezTo>
                  <a:pt x="31267" y="29444"/>
                  <a:pt x="30667" y="27933"/>
                  <a:pt x="29467" y="26733"/>
                </a:cubicBezTo>
                <a:lnTo>
                  <a:pt x="29467" y="26733"/>
                </a:lnTo>
                <a:cubicBezTo>
                  <a:pt x="28311" y="25578"/>
                  <a:pt x="26822" y="25000"/>
                  <a:pt x="25000" y="25000"/>
                </a:cubicBezTo>
                <a:lnTo>
                  <a:pt x="25000" y="25000"/>
                </a:lnTo>
                <a:cubicBezTo>
                  <a:pt x="23178" y="25000"/>
                  <a:pt x="21689" y="25578"/>
                  <a:pt x="20533" y="26733"/>
                </a:cubicBezTo>
                <a:lnTo>
                  <a:pt x="20533" y="26733"/>
                </a:lnTo>
                <a:cubicBezTo>
                  <a:pt x="19333" y="27933"/>
                  <a:pt x="18733" y="29444"/>
                  <a:pt x="18733" y="31267"/>
                </a:cubicBezTo>
                <a:lnTo>
                  <a:pt x="18733" y="31267"/>
                </a:lnTo>
                <a:cubicBezTo>
                  <a:pt x="18733" y="33089"/>
                  <a:pt x="19333" y="34578"/>
                  <a:pt x="20533" y="35733"/>
                </a:cubicBezTo>
                <a:lnTo>
                  <a:pt x="20533" y="35733"/>
                </a:lnTo>
                <a:cubicBezTo>
                  <a:pt x="21689" y="36933"/>
                  <a:pt x="23178" y="37533"/>
                  <a:pt x="25000" y="37533"/>
                </a:cubicBezTo>
                <a:lnTo>
                  <a:pt x="25000" y="37533"/>
                </a:lnTo>
                <a:moveTo>
                  <a:pt x="56267" y="18733"/>
                </a:moveTo>
                <a:lnTo>
                  <a:pt x="56267" y="18733"/>
                </a:lnTo>
                <a:cubicBezTo>
                  <a:pt x="56267" y="16911"/>
                  <a:pt x="55667" y="15422"/>
                  <a:pt x="54467" y="14267"/>
                </a:cubicBezTo>
                <a:lnTo>
                  <a:pt x="54467" y="14267"/>
                </a:lnTo>
                <a:lnTo>
                  <a:pt x="54467" y="14267"/>
                </a:lnTo>
                <a:cubicBezTo>
                  <a:pt x="53311" y="13111"/>
                  <a:pt x="51822" y="12533"/>
                  <a:pt x="50000" y="12533"/>
                </a:cubicBezTo>
                <a:lnTo>
                  <a:pt x="50000" y="12533"/>
                </a:lnTo>
                <a:cubicBezTo>
                  <a:pt x="48178" y="12533"/>
                  <a:pt x="46689" y="13111"/>
                  <a:pt x="45533" y="14267"/>
                </a:cubicBezTo>
                <a:lnTo>
                  <a:pt x="45533" y="14267"/>
                </a:lnTo>
                <a:cubicBezTo>
                  <a:pt x="44333" y="15422"/>
                  <a:pt x="43733" y="16911"/>
                  <a:pt x="43733" y="18733"/>
                </a:cubicBezTo>
                <a:lnTo>
                  <a:pt x="43733" y="18733"/>
                </a:lnTo>
                <a:cubicBezTo>
                  <a:pt x="43733" y="20556"/>
                  <a:pt x="44333" y="22067"/>
                  <a:pt x="45533" y="23267"/>
                </a:cubicBezTo>
                <a:lnTo>
                  <a:pt x="45533" y="23267"/>
                </a:lnTo>
                <a:cubicBezTo>
                  <a:pt x="46689" y="24422"/>
                  <a:pt x="48178" y="25000"/>
                  <a:pt x="50000" y="25000"/>
                </a:cubicBezTo>
                <a:lnTo>
                  <a:pt x="50000" y="25000"/>
                </a:lnTo>
                <a:cubicBezTo>
                  <a:pt x="51822" y="25000"/>
                  <a:pt x="53311" y="24422"/>
                  <a:pt x="54467" y="23267"/>
                </a:cubicBezTo>
                <a:lnTo>
                  <a:pt x="54467" y="23267"/>
                </a:lnTo>
                <a:cubicBezTo>
                  <a:pt x="55667" y="22067"/>
                  <a:pt x="56267" y="20556"/>
                  <a:pt x="56267" y="18733"/>
                </a:cubicBezTo>
                <a:lnTo>
                  <a:pt x="56267" y="18733"/>
                </a:lnTo>
                <a:moveTo>
                  <a:pt x="75000" y="37533"/>
                </a:moveTo>
                <a:lnTo>
                  <a:pt x="75000" y="37533"/>
                </a:lnTo>
                <a:cubicBezTo>
                  <a:pt x="76822" y="37533"/>
                  <a:pt x="78311" y="36933"/>
                  <a:pt x="79467" y="35733"/>
                </a:cubicBezTo>
                <a:lnTo>
                  <a:pt x="79467" y="35733"/>
                </a:lnTo>
                <a:lnTo>
                  <a:pt x="79467" y="35733"/>
                </a:lnTo>
                <a:cubicBezTo>
                  <a:pt x="80667" y="34578"/>
                  <a:pt x="81267" y="33089"/>
                  <a:pt x="81267" y="31267"/>
                </a:cubicBezTo>
                <a:lnTo>
                  <a:pt x="81267" y="31267"/>
                </a:lnTo>
                <a:cubicBezTo>
                  <a:pt x="81267" y="29444"/>
                  <a:pt x="80667" y="27933"/>
                  <a:pt x="79467" y="26733"/>
                </a:cubicBezTo>
                <a:lnTo>
                  <a:pt x="79467" y="26733"/>
                </a:lnTo>
                <a:cubicBezTo>
                  <a:pt x="78311" y="25578"/>
                  <a:pt x="76822" y="25000"/>
                  <a:pt x="75000" y="25000"/>
                </a:cubicBezTo>
                <a:lnTo>
                  <a:pt x="75000" y="25000"/>
                </a:lnTo>
                <a:cubicBezTo>
                  <a:pt x="73178" y="25000"/>
                  <a:pt x="71689" y="25578"/>
                  <a:pt x="70533" y="26733"/>
                </a:cubicBezTo>
                <a:lnTo>
                  <a:pt x="70533" y="26733"/>
                </a:lnTo>
                <a:cubicBezTo>
                  <a:pt x="69333" y="27933"/>
                  <a:pt x="68733" y="29444"/>
                  <a:pt x="68733" y="31267"/>
                </a:cubicBezTo>
                <a:lnTo>
                  <a:pt x="68733" y="31267"/>
                </a:lnTo>
                <a:cubicBezTo>
                  <a:pt x="68733" y="33089"/>
                  <a:pt x="69333" y="34578"/>
                  <a:pt x="70533" y="35733"/>
                </a:cubicBezTo>
                <a:lnTo>
                  <a:pt x="70533" y="35733"/>
                </a:lnTo>
                <a:cubicBezTo>
                  <a:pt x="71689" y="36933"/>
                  <a:pt x="73178" y="37533"/>
                  <a:pt x="75000" y="37533"/>
                </a:cubicBezTo>
                <a:lnTo>
                  <a:pt x="75000" y="37533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7" name="el-1785511306457-68"/>
          <p:cNvSpPr/>
          <p:nvPr/>
        </p:nvSpPr>
        <p:spPr>
          <a:xfrm>
            <a:off x="4793456" y="2682701"/>
            <a:ext cx="171450" cy="171450"/>
          </a:xfrm>
          <a:prstGeom prst="roundRect">
            <a:avLst>
              <a:gd name="adj" fmla="val 33333"/>
            </a:avLst>
          </a:prstGeom>
          <a:solidFill>
            <a:srgbClr val="B83A2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8" name="el-1785511306460-69"/>
          <p:cNvSpPr/>
          <p:nvPr/>
        </p:nvSpPr>
        <p:spPr>
          <a:xfrm>
            <a:off x="4793456" y="2944639"/>
            <a:ext cx="171450" cy="171450"/>
          </a:xfrm>
          <a:prstGeom prst="roundRect">
            <a:avLst>
              <a:gd name="adj" fmla="val 33333"/>
            </a:avLst>
          </a:prstGeom>
          <a:solidFill>
            <a:srgbClr val="2A5B8A"/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29" name="el-1785511306432-65"/>
          <p:cNvCxnSpPr/>
          <p:nvPr/>
        </p:nvCxnSpPr>
        <p:spPr>
          <a:xfrm>
            <a:off x="4793456" y="3257773"/>
            <a:ext cx="3800475" cy="914"/>
          </a:xfrm>
          <a:prstGeom prst="line">
            <a:avLst/>
          </a:prstGeom>
          <a:ln w="7144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el-1785511306761-21"/>
          <p:cNvSpPr/>
          <p:nvPr/>
        </p:nvSpPr>
        <p:spPr>
          <a:xfrm>
            <a:off x="4797921" y="3375645"/>
            <a:ext cx="98227" cy="1428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75000" y="75000"/>
                </a:moveTo>
                <a:lnTo>
                  <a:pt x="75000" y="75000"/>
                </a:lnTo>
                <a:cubicBezTo>
                  <a:pt x="78333" y="69000"/>
                  <a:pt x="83133" y="63467"/>
                  <a:pt x="89400" y="58400"/>
                </a:cubicBezTo>
                <a:lnTo>
                  <a:pt x="89400" y="58400"/>
                </a:lnTo>
                <a:lnTo>
                  <a:pt x="89400" y="58400"/>
                </a:lnTo>
                <a:cubicBezTo>
                  <a:pt x="89400" y="58267"/>
                  <a:pt x="89400" y="58200"/>
                  <a:pt x="89400" y="58200"/>
                </a:cubicBezTo>
                <a:lnTo>
                  <a:pt x="89400" y="58200"/>
                </a:lnTo>
                <a:lnTo>
                  <a:pt x="89400" y="58200"/>
                </a:lnTo>
                <a:cubicBezTo>
                  <a:pt x="90933" y="56778"/>
                  <a:pt x="92467" y="55356"/>
                  <a:pt x="94000" y="53933"/>
                </a:cubicBezTo>
                <a:lnTo>
                  <a:pt x="94000" y="53933"/>
                </a:lnTo>
                <a:cubicBezTo>
                  <a:pt x="99867" y="48333"/>
                  <a:pt x="102900" y="41822"/>
                  <a:pt x="103100" y="34400"/>
                </a:cubicBezTo>
                <a:lnTo>
                  <a:pt x="103100" y="34400"/>
                </a:lnTo>
                <a:cubicBezTo>
                  <a:pt x="102700" y="24622"/>
                  <a:pt x="97633" y="16533"/>
                  <a:pt x="87900" y="10133"/>
                </a:cubicBezTo>
                <a:lnTo>
                  <a:pt x="87900" y="10133"/>
                </a:lnTo>
                <a:cubicBezTo>
                  <a:pt x="78300" y="3644"/>
                  <a:pt x="66200" y="267"/>
                  <a:pt x="51600" y="0"/>
                </a:cubicBezTo>
                <a:lnTo>
                  <a:pt x="51600" y="0"/>
                </a:lnTo>
                <a:cubicBezTo>
                  <a:pt x="36933" y="267"/>
                  <a:pt x="24800" y="3644"/>
                  <a:pt x="15200" y="10133"/>
                </a:cubicBezTo>
                <a:lnTo>
                  <a:pt x="15200" y="10133"/>
                </a:lnTo>
                <a:cubicBezTo>
                  <a:pt x="5467" y="16533"/>
                  <a:pt x="400" y="24622"/>
                  <a:pt x="0" y="34400"/>
                </a:cubicBezTo>
                <a:lnTo>
                  <a:pt x="0" y="34400"/>
                </a:lnTo>
                <a:cubicBezTo>
                  <a:pt x="200" y="41822"/>
                  <a:pt x="3233" y="48333"/>
                  <a:pt x="9100" y="53933"/>
                </a:cubicBezTo>
                <a:lnTo>
                  <a:pt x="9100" y="53933"/>
                </a:lnTo>
                <a:cubicBezTo>
                  <a:pt x="10633" y="55356"/>
                  <a:pt x="12200" y="56711"/>
                  <a:pt x="13800" y="58000"/>
                </a:cubicBezTo>
                <a:lnTo>
                  <a:pt x="13800" y="58000"/>
                </a:lnTo>
                <a:cubicBezTo>
                  <a:pt x="13800" y="58133"/>
                  <a:pt x="13800" y="58200"/>
                  <a:pt x="13800" y="58200"/>
                </a:cubicBezTo>
                <a:lnTo>
                  <a:pt x="13800" y="58200"/>
                </a:lnTo>
                <a:lnTo>
                  <a:pt x="13800" y="58200"/>
                </a:lnTo>
                <a:cubicBezTo>
                  <a:pt x="20000" y="63267"/>
                  <a:pt x="24767" y="68867"/>
                  <a:pt x="28100" y="75000"/>
                </a:cubicBezTo>
                <a:lnTo>
                  <a:pt x="28100" y="75000"/>
                </a:lnTo>
                <a:lnTo>
                  <a:pt x="75000" y="75000"/>
                </a:lnTo>
                <a:moveTo>
                  <a:pt x="51600" y="100000"/>
                </a:moveTo>
                <a:lnTo>
                  <a:pt x="51600" y="100000"/>
                </a:lnTo>
                <a:cubicBezTo>
                  <a:pt x="58200" y="99867"/>
                  <a:pt x="63767" y="98378"/>
                  <a:pt x="68300" y="95533"/>
                </a:cubicBezTo>
                <a:lnTo>
                  <a:pt x="68300" y="95533"/>
                </a:lnTo>
                <a:lnTo>
                  <a:pt x="68300" y="95533"/>
                </a:lnTo>
                <a:cubicBezTo>
                  <a:pt x="72567" y="92511"/>
                  <a:pt x="74800" y="88800"/>
                  <a:pt x="75000" y="84400"/>
                </a:cubicBezTo>
                <a:lnTo>
                  <a:pt x="75000" y="84400"/>
                </a:lnTo>
                <a:lnTo>
                  <a:pt x="75000" y="81267"/>
                </a:lnTo>
                <a:lnTo>
                  <a:pt x="28100" y="81267"/>
                </a:lnTo>
                <a:lnTo>
                  <a:pt x="28100" y="84400"/>
                </a:lnTo>
                <a:cubicBezTo>
                  <a:pt x="28300" y="88800"/>
                  <a:pt x="30567" y="92511"/>
                  <a:pt x="34900" y="95533"/>
                </a:cubicBezTo>
                <a:lnTo>
                  <a:pt x="34900" y="95533"/>
                </a:lnTo>
                <a:cubicBezTo>
                  <a:pt x="39367" y="98378"/>
                  <a:pt x="44933" y="99867"/>
                  <a:pt x="51600" y="100000"/>
                </a:cubicBezTo>
                <a:lnTo>
                  <a:pt x="51600" y="100000"/>
                </a:lnTo>
                <a:moveTo>
                  <a:pt x="28100" y="34400"/>
                </a:moveTo>
                <a:lnTo>
                  <a:pt x="28100" y="34400"/>
                </a:lnTo>
                <a:cubicBezTo>
                  <a:pt x="27900" y="36356"/>
                  <a:pt x="26333" y="37400"/>
                  <a:pt x="23400" y="37533"/>
                </a:cubicBezTo>
                <a:lnTo>
                  <a:pt x="23400" y="37533"/>
                </a:lnTo>
                <a:cubicBezTo>
                  <a:pt x="20467" y="37400"/>
                  <a:pt x="18933" y="36356"/>
                  <a:pt x="18800" y="34400"/>
                </a:cubicBezTo>
                <a:lnTo>
                  <a:pt x="18800" y="34400"/>
                </a:lnTo>
                <a:cubicBezTo>
                  <a:pt x="18933" y="28133"/>
                  <a:pt x="22133" y="22978"/>
                  <a:pt x="28400" y="18933"/>
                </a:cubicBezTo>
                <a:lnTo>
                  <a:pt x="28400" y="18933"/>
                </a:lnTo>
                <a:cubicBezTo>
                  <a:pt x="34467" y="14756"/>
                  <a:pt x="42200" y="12622"/>
                  <a:pt x="51600" y="12533"/>
                </a:cubicBezTo>
                <a:lnTo>
                  <a:pt x="51600" y="12533"/>
                </a:lnTo>
                <a:cubicBezTo>
                  <a:pt x="54533" y="12622"/>
                  <a:pt x="56100" y="13644"/>
                  <a:pt x="56300" y="15600"/>
                </a:cubicBezTo>
                <a:lnTo>
                  <a:pt x="56300" y="15600"/>
                </a:lnTo>
                <a:cubicBezTo>
                  <a:pt x="56100" y="17556"/>
                  <a:pt x="54533" y="18600"/>
                  <a:pt x="51600" y="18733"/>
                </a:cubicBezTo>
                <a:lnTo>
                  <a:pt x="51600" y="18733"/>
                </a:lnTo>
                <a:cubicBezTo>
                  <a:pt x="44933" y="18867"/>
                  <a:pt x="39367" y="20378"/>
                  <a:pt x="34900" y="23267"/>
                </a:cubicBezTo>
                <a:lnTo>
                  <a:pt x="34900" y="23267"/>
                </a:lnTo>
                <a:cubicBezTo>
                  <a:pt x="30567" y="26244"/>
                  <a:pt x="28300" y="29956"/>
                  <a:pt x="28100" y="34400"/>
                </a:cubicBezTo>
                <a:lnTo>
                  <a:pt x="28100" y="344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1" name="el-1785511306414-36"/>
          <p:cNvSpPr/>
          <p:nvPr/>
        </p:nvSpPr>
        <p:spPr>
          <a:xfrm>
            <a:off x="4793456" y="3637583"/>
            <a:ext cx="3800475" cy="304800"/>
          </a:xfrm>
          <a:prstGeom prst="roundRect">
            <a:avLst>
              <a:gd name="adj" fmla="val 37500"/>
            </a:avLst>
          </a:prstGeom>
          <a:solidFill>
            <a:srgbClr val="B4966E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2" name="el-1785511306762-22"/>
          <p:cNvSpPr/>
          <p:nvPr/>
        </p:nvSpPr>
        <p:spPr>
          <a:xfrm>
            <a:off x="4893469" y="3750097"/>
            <a:ext cx="125016" cy="8929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8923" y="2889"/>
                </a:moveTo>
                <a:lnTo>
                  <a:pt x="98923" y="2889"/>
                </a:lnTo>
                <a:cubicBezTo>
                  <a:pt x="100308" y="5111"/>
                  <a:pt x="101000" y="7630"/>
                  <a:pt x="101000" y="10444"/>
                </a:cubicBezTo>
                <a:lnTo>
                  <a:pt x="101000" y="10444"/>
                </a:lnTo>
                <a:lnTo>
                  <a:pt x="101000" y="10444"/>
                </a:lnTo>
                <a:cubicBezTo>
                  <a:pt x="101000" y="13259"/>
                  <a:pt x="100308" y="15741"/>
                  <a:pt x="98923" y="17889"/>
                </a:cubicBezTo>
                <a:lnTo>
                  <a:pt x="98923" y="17889"/>
                </a:lnTo>
                <a:lnTo>
                  <a:pt x="41231" y="101222"/>
                </a:lnTo>
                <a:cubicBezTo>
                  <a:pt x="39744" y="103222"/>
                  <a:pt x="38026" y="104222"/>
                  <a:pt x="36077" y="104222"/>
                </a:cubicBezTo>
                <a:lnTo>
                  <a:pt x="36077" y="104222"/>
                </a:lnTo>
                <a:cubicBezTo>
                  <a:pt x="34128" y="104222"/>
                  <a:pt x="32385" y="103222"/>
                  <a:pt x="30846" y="101222"/>
                </a:cubicBezTo>
                <a:lnTo>
                  <a:pt x="30846" y="101222"/>
                </a:lnTo>
                <a:lnTo>
                  <a:pt x="2000" y="59556"/>
                </a:lnTo>
                <a:cubicBezTo>
                  <a:pt x="667" y="57407"/>
                  <a:pt x="0" y="54926"/>
                  <a:pt x="0" y="52111"/>
                </a:cubicBezTo>
                <a:lnTo>
                  <a:pt x="0" y="52111"/>
                </a:lnTo>
                <a:cubicBezTo>
                  <a:pt x="0" y="49296"/>
                  <a:pt x="667" y="46778"/>
                  <a:pt x="2000" y="44556"/>
                </a:cubicBezTo>
                <a:lnTo>
                  <a:pt x="2000" y="44556"/>
                </a:lnTo>
                <a:cubicBezTo>
                  <a:pt x="3538" y="42630"/>
                  <a:pt x="5282" y="41667"/>
                  <a:pt x="7231" y="41667"/>
                </a:cubicBezTo>
                <a:lnTo>
                  <a:pt x="7231" y="41667"/>
                </a:lnTo>
                <a:cubicBezTo>
                  <a:pt x="9179" y="41667"/>
                  <a:pt x="10897" y="42630"/>
                  <a:pt x="12385" y="44556"/>
                </a:cubicBezTo>
                <a:lnTo>
                  <a:pt x="12385" y="44556"/>
                </a:lnTo>
                <a:lnTo>
                  <a:pt x="36077" y="79111"/>
                </a:lnTo>
                <a:lnTo>
                  <a:pt x="88538" y="2889"/>
                </a:lnTo>
                <a:cubicBezTo>
                  <a:pt x="90077" y="963"/>
                  <a:pt x="91821" y="0"/>
                  <a:pt x="93769" y="0"/>
                </a:cubicBezTo>
                <a:lnTo>
                  <a:pt x="93769" y="0"/>
                </a:lnTo>
                <a:cubicBezTo>
                  <a:pt x="95718" y="0"/>
                  <a:pt x="97436" y="963"/>
                  <a:pt x="98923" y="2889"/>
                </a:cubicBezTo>
                <a:lnTo>
                  <a:pt x="98923" y="2889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3" name="el-1785511306311-9"/>
          <p:cNvSpPr/>
          <p:nvPr/>
        </p:nvSpPr>
        <p:spPr>
          <a:xfrm>
            <a:off x="400050" y="4324350"/>
            <a:ext cx="8343900" cy="347663"/>
          </a:xfrm>
          <a:prstGeom prst="roundRect">
            <a:avLst>
              <a:gd name="adj" fmla="val 50000"/>
            </a:avLst>
          </a:prstGeom>
          <a:solidFill>
            <a:srgbClr val="B4966E">
              <a:alpha val="8000"/>
            </a:srgbClr>
          </a:solidFill>
          <a:ln w="7144" algn="in">
            <a:solidFill>
              <a:srgbClr val="B4966E">
                <a:alpha val="1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" name="el-1785511306750-14"/>
          <p:cNvSpPr/>
          <p:nvPr/>
        </p:nvSpPr>
        <p:spPr>
          <a:xfrm>
            <a:off x="578644" y="4419600"/>
            <a:ext cx="157163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8529" y="97059"/>
                </a:moveTo>
                <a:lnTo>
                  <a:pt x="48529" y="97059"/>
                </a:lnTo>
                <a:cubicBezTo>
                  <a:pt x="57392" y="96941"/>
                  <a:pt x="65490" y="94784"/>
                  <a:pt x="72824" y="90588"/>
                </a:cubicBezTo>
                <a:lnTo>
                  <a:pt x="72824" y="90588"/>
                </a:lnTo>
                <a:lnTo>
                  <a:pt x="72824" y="90588"/>
                </a:lnTo>
                <a:cubicBezTo>
                  <a:pt x="80118" y="86314"/>
                  <a:pt x="86039" y="80392"/>
                  <a:pt x="90588" y="72824"/>
                </a:cubicBezTo>
                <a:lnTo>
                  <a:pt x="90588" y="72824"/>
                </a:lnTo>
                <a:cubicBezTo>
                  <a:pt x="94902" y="65098"/>
                  <a:pt x="97059" y="57000"/>
                  <a:pt x="97059" y="48529"/>
                </a:cubicBezTo>
                <a:lnTo>
                  <a:pt x="97059" y="48529"/>
                </a:lnTo>
                <a:cubicBezTo>
                  <a:pt x="97059" y="40059"/>
                  <a:pt x="94902" y="31980"/>
                  <a:pt x="90588" y="24294"/>
                </a:cubicBezTo>
                <a:lnTo>
                  <a:pt x="90588" y="24294"/>
                </a:lnTo>
                <a:cubicBezTo>
                  <a:pt x="86039" y="16686"/>
                  <a:pt x="80118" y="10745"/>
                  <a:pt x="72824" y="6471"/>
                </a:cubicBezTo>
                <a:lnTo>
                  <a:pt x="72824" y="6471"/>
                </a:lnTo>
                <a:cubicBezTo>
                  <a:pt x="65490" y="2275"/>
                  <a:pt x="57392" y="118"/>
                  <a:pt x="48529" y="0"/>
                </a:cubicBezTo>
                <a:lnTo>
                  <a:pt x="48529" y="0"/>
                </a:lnTo>
                <a:cubicBezTo>
                  <a:pt x="39667" y="118"/>
                  <a:pt x="31588" y="2275"/>
                  <a:pt x="24294" y="6471"/>
                </a:cubicBezTo>
                <a:lnTo>
                  <a:pt x="24294" y="6471"/>
                </a:lnTo>
                <a:cubicBezTo>
                  <a:pt x="16961" y="10745"/>
                  <a:pt x="11020" y="16686"/>
                  <a:pt x="6471" y="24294"/>
                </a:cubicBezTo>
                <a:lnTo>
                  <a:pt x="6471" y="24294"/>
                </a:lnTo>
                <a:cubicBezTo>
                  <a:pt x="2157" y="31980"/>
                  <a:pt x="0" y="40059"/>
                  <a:pt x="0" y="48529"/>
                </a:cubicBezTo>
                <a:lnTo>
                  <a:pt x="0" y="48529"/>
                </a:lnTo>
                <a:cubicBezTo>
                  <a:pt x="0" y="57000"/>
                  <a:pt x="2157" y="65098"/>
                  <a:pt x="6471" y="72824"/>
                </a:cubicBezTo>
                <a:lnTo>
                  <a:pt x="6471" y="72824"/>
                </a:lnTo>
                <a:cubicBezTo>
                  <a:pt x="11020" y="80392"/>
                  <a:pt x="16961" y="86314"/>
                  <a:pt x="24294" y="90588"/>
                </a:cubicBezTo>
                <a:lnTo>
                  <a:pt x="24294" y="90588"/>
                </a:lnTo>
                <a:cubicBezTo>
                  <a:pt x="31588" y="94784"/>
                  <a:pt x="39667" y="96941"/>
                  <a:pt x="48529" y="97059"/>
                </a:cubicBezTo>
                <a:lnTo>
                  <a:pt x="48529" y="97059"/>
                </a:lnTo>
                <a:moveTo>
                  <a:pt x="48529" y="24294"/>
                </a:moveTo>
                <a:lnTo>
                  <a:pt x="48529" y="24294"/>
                </a:lnTo>
                <a:cubicBezTo>
                  <a:pt x="51314" y="24529"/>
                  <a:pt x="52824" y="26039"/>
                  <a:pt x="53059" y="28824"/>
                </a:cubicBezTo>
                <a:lnTo>
                  <a:pt x="53059" y="28824"/>
                </a:lnTo>
                <a:lnTo>
                  <a:pt x="53059" y="50059"/>
                </a:lnTo>
                <a:cubicBezTo>
                  <a:pt x="52824" y="52843"/>
                  <a:pt x="51314" y="54353"/>
                  <a:pt x="48529" y="54588"/>
                </a:cubicBezTo>
                <a:lnTo>
                  <a:pt x="48529" y="54588"/>
                </a:lnTo>
                <a:cubicBezTo>
                  <a:pt x="45745" y="54353"/>
                  <a:pt x="44235" y="52843"/>
                  <a:pt x="44000" y="50059"/>
                </a:cubicBezTo>
                <a:lnTo>
                  <a:pt x="44000" y="50059"/>
                </a:lnTo>
                <a:lnTo>
                  <a:pt x="44000" y="28824"/>
                </a:lnTo>
                <a:cubicBezTo>
                  <a:pt x="44235" y="26039"/>
                  <a:pt x="45745" y="24529"/>
                  <a:pt x="48529" y="24294"/>
                </a:cubicBezTo>
                <a:lnTo>
                  <a:pt x="48529" y="24294"/>
                </a:lnTo>
                <a:moveTo>
                  <a:pt x="42471" y="66706"/>
                </a:moveTo>
                <a:lnTo>
                  <a:pt x="42471" y="66706"/>
                </a:lnTo>
                <a:cubicBezTo>
                  <a:pt x="42471" y="64941"/>
                  <a:pt x="43039" y="63490"/>
                  <a:pt x="44176" y="62353"/>
                </a:cubicBezTo>
                <a:lnTo>
                  <a:pt x="44176" y="62353"/>
                </a:lnTo>
                <a:lnTo>
                  <a:pt x="44176" y="62353"/>
                </a:lnTo>
                <a:cubicBezTo>
                  <a:pt x="45314" y="61216"/>
                  <a:pt x="46765" y="60647"/>
                  <a:pt x="48529" y="60647"/>
                </a:cubicBezTo>
                <a:lnTo>
                  <a:pt x="48529" y="60647"/>
                </a:lnTo>
                <a:cubicBezTo>
                  <a:pt x="50294" y="60647"/>
                  <a:pt x="51745" y="61216"/>
                  <a:pt x="52882" y="62353"/>
                </a:cubicBezTo>
                <a:lnTo>
                  <a:pt x="52882" y="62353"/>
                </a:lnTo>
                <a:cubicBezTo>
                  <a:pt x="54020" y="63490"/>
                  <a:pt x="54588" y="64941"/>
                  <a:pt x="54588" y="66706"/>
                </a:cubicBezTo>
                <a:lnTo>
                  <a:pt x="54588" y="66706"/>
                </a:lnTo>
                <a:cubicBezTo>
                  <a:pt x="54588" y="68471"/>
                  <a:pt x="54020" y="69922"/>
                  <a:pt x="52882" y="71059"/>
                </a:cubicBezTo>
                <a:lnTo>
                  <a:pt x="52882" y="71059"/>
                </a:lnTo>
                <a:cubicBezTo>
                  <a:pt x="51745" y="72235"/>
                  <a:pt x="50294" y="72824"/>
                  <a:pt x="48529" y="72824"/>
                </a:cubicBezTo>
                <a:lnTo>
                  <a:pt x="48529" y="72824"/>
                </a:lnTo>
                <a:cubicBezTo>
                  <a:pt x="46765" y="72824"/>
                  <a:pt x="45314" y="72235"/>
                  <a:pt x="44176" y="71059"/>
                </a:cubicBezTo>
                <a:lnTo>
                  <a:pt x="44176" y="71059"/>
                </a:lnTo>
                <a:cubicBezTo>
                  <a:pt x="43039" y="69922"/>
                  <a:pt x="42471" y="68471"/>
                  <a:pt x="42471" y="66706"/>
                </a:cubicBezTo>
                <a:lnTo>
                  <a:pt x="42471" y="66706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5" name="el-1785511306756-17"/>
          <p:cNvSpPr/>
          <p:nvPr/>
        </p:nvSpPr>
        <p:spPr>
          <a:xfrm>
            <a:off x="7217420" y="4452342"/>
            <a:ext cx="112514" cy="9644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6500" y="56700"/>
                </a:moveTo>
                <a:lnTo>
                  <a:pt x="96500" y="56700"/>
                </a:lnTo>
                <a:cubicBezTo>
                  <a:pt x="97778" y="54967"/>
                  <a:pt x="98417" y="52933"/>
                  <a:pt x="98417" y="50600"/>
                </a:cubicBezTo>
                <a:lnTo>
                  <a:pt x="98417" y="50600"/>
                </a:lnTo>
                <a:lnTo>
                  <a:pt x="98417" y="50600"/>
                </a:lnTo>
                <a:cubicBezTo>
                  <a:pt x="98417" y="48333"/>
                  <a:pt x="97778" y="46333"/>
                  <a:pt x="96500" y="44600"/>
                </a:cubicBezTo>
                <a:lnTo>
                  <a:pt x="96500" y="44600"/>
                </a:lnTo>
                <a:lnTo>
                  <a:pt x="61333" y="2400"/>
                </a:lnTo>
                <a:cubicBezTo>
                  <a:pt x="59833" y="800"/>
                  <a:pt x="58139" y="0"/>
                  <a:pt x="56250" y="0"/>
                </a:cubicBezTo>
                <a:lnTo>
                  <a:pt x="56250" y="0"/>
                </a:lnTo>
                <a:cubicBezTo>
                  <a:pt x="54361" y="0"/>
                  <a:pt x="52667" y="800"/>
                  <a:pt x="51167" y="2400"/>
                </a:cubicBezTo>
                <a:lnTo>
                  <a:pt x="51167" y="2400"/>
                </a:lnTo>
                <a:cubicBezTo>
                  <a:pt x="49889" y="4133"/>
                  <a:pt x="49250" y="6133"/>
                  <a:pt x="49250" y="8400"/>
                </a:cubicBezTo>
                <a:lnTo>
                  <a:pt x="49250" y="8400"/>
                </a:lnTo>
                <a:cubicBezTo>
                  <a:pt x="49250" y="10733"/>
                  <a:pt x="49889" y="12767"/>
                  <a:pt x="51167" y="14500"/>
                </a:cubicBezTo>
                <a:lnTo>
                  <a:pt x="51167" y="14500"/>
                </a:lnTo>
                <a:lnTo>
                  <a:pt x="74500" y="42200"/>
                </a:lnTo>
                <a:lnTo>
                  <a:pt x="7000" y="42200"/>
                </a:lnTo>
                <a:cubicBezTo>
                  <a:pt x="4944" y="42200"/>
                  <a:pt x="3278" y="43000"/>
                  <a:pt x="2000" y="44600"/>
                </a:cubicBezTo>
                <a:lnTo>
                  <a:pt x="2000" y="44600"/>
                </a:lnTo>
                <a:cubicBezTo>
                  <a:pt x="667" y="46133"/>
                  <a:pt x="0" y="48133"/>
                  <a:pt x="0" y="50600"/>
                </a:cubicBezTo>
                <a:lnTo>
                  <a:pt x="0" y="50600"/>
                </a:lnTo>
                <a:cubicBezTo>
                  <a:pt x="0" y="53067"/>
                  <a:pt x="667" y="55100"/>
                  <a:pt x="2000" y="56700"/>
                </a:cubicBezTo>
                <a:lnTo>
                  <a:pt x="2000" y="56700"/>
                </a:lnTo>
                <a:cubicBezTo>
                  <a:pt x="3278" y="58300"/>
                  <a:pt x="4944" y="59100"/>
                  <a:pt x="7000" y="59100"/>
                </a:cubicBezTo>
                <a:lnTo>
                  <a:pt x="7000" y="59100"/>
                </a:lnTo>
                <a:lnTo>
                  <a:pt x="74500" y="59100"/>
                </a:lnTo>
                <a:lnTo>
                  <a:pt x="51167" y="86700"/>
                </a:lnTo>
                <a:cubicBezTo>
                  <a:pt x="49889" y="88500"/>
                  <a:pt x="49250" y="90533"/>
                  <a:pt x="49250" y="92800"/>
                </a:cubicBezTo>
                <a:lnTo>
                  <a:pt x="49250" y="92800"/>
                </a:lnTo>
                <a:cubicBezTo>
                  <a:pt x="49250" y="95067"/>
                  <a:pt x="49889" y="97100"/>
                  <a:pt x="51167" y="98900"/>
                </a:cubicBezTo>
                <a:lnTo>
                  <a:pt x="51167" y="98900"/>
                </a:lnTo>
                <a:cubicBezTo>
                  <a:pt x="52667" y="100500"/>
                  <a:pt x="54361" y="101300"/>
                  <a:pt x="56250" y="101300"/>
                </a:cubicBezTo>
                <a:lnTo>
                  <a:pt x="56250" y="101300"/>
                </a:lnTo>
                <a:cubicBezTo>
                  <a:pt x="58139" y="101300"/>
                  <a:pt x="59833" y="100500"/>
                  <a:pt x="61333" y="98900"/>
                </a:cubicBezTo>
                <a:lnTo>
                  <a:pt x="61333" y="98900"/>
                </a:lnTo>
                <a:lnTo>
                  <a:pt x="96500" y="56700"/>
                </a:lnTo>
              </a:path>
            </a:pathLst>
          </a:custGeom>
          <a:solidFill>
            <a:srgbClr val="8A7A6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6" name="el-1785511306753-15"/>
          <p:cNvSpPr/>
          <p:nvPr/>
        </p:nvSpPr>
        <p:spPr>
          <a:xfrm>
            <a:off x="400050" y="4922044"/>
            <a:ext cx="120551" cy="107156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9154" y="9818"/>
                </a:moveTo>
                <a:lnTo>
                  <a:pt x="49154" y="9818"/>
                </a:lnTo>
                <a:lnTo>
                  <a:pt x="62385" y="15545"/>
                </a:lnTo>
                <a:lnTo>
                  <a:pt x="48692" y="22000"/>
                </a:lnTo>
                <a:lnTo>
                  <a:pt x="35000" y="15545"/>
                </a:lnTo>
                <a:lnTo>
                  <a:pt x="48154" y="9818"/>
                </a:lnTo>
                <a:cubicBezTo>
                  <a:pt x="48513" y="9636"/>
                  <a:pt x="48846" y="9636"/>
                  <a:pt x="49154" y="9818"/>
                </a:cubicBezTo>
                <a:lnTo>
                  <a:pt x="49154" y="9818"/>
                </a:lnTo>
                <a:moveTo>
                  <a:pt x="23000" y="18545"/>
                </a:moveTo>
                <a:lnTo>
                  <a:pt x="23000" y="18545"/>
                </a:lnTo>
                <a:lnTo>
                  <a:pt x="23000" y="40909"/>
                </a:lnTo>
                <a:cubicBezTo>
                  <a:pt x="22744" y="40909"/>
                  <a:pt x="22513" y="41000"/>
                  <a:pt x="22308" y="41182"/>
                </a:cubicBezTo>
                <a:lnTo>
                  <a:pt x="22308" y="41182"/>
                </a:lnTo>
                <a:lnTo>
                  <a:pt x="6077" y="48364"/>
                </a:lnTo>
                <a:cubicBezTo>
                  <a:pt x="2231" y="50364"/>
                  <a:pt x="205" y="53879"/>
                  <a:pt x="0" y="58909"/>
                </a:cubicBezTo>
                <a:lnTo>
                  <a:pt x="0" y="58909"/>
                </a:lnTo>
                <a:lnTo>
                  <a:pt x="0" y="82727"/>
                </a:lnTo>
                <a:cubicBezTo>
                  <a:pt x="103" y="87394"/>
                  <a:pt x="2026" y="90788"/>
                  <a:pt x="5769" y="92909"/>
                </a:cubicBezTo>
                <a:lnTo>
                  <a:pt x="5769" y="92909"/>
                </a:lnTo>
                <a:lnTo>
                  <a:pt x="22000" y="101273"/>
                </a:lnTo>
                <a:cubicBezTo>
                  <a:pt x="24462" y="102606"/>
                  <a:pt x="27000" y="102606"/>
                  <a:pt x="29615" y="101273"/>
                </a:cubicBezTo>
                <a:lnTo>
                  <a:pt x="29615" y="101273"/>
                </a:lnTo>
                <a:lnTo>
                  <a:pt x="48692" y="91455"/>
                </a:lnTo>
                <a:lnTo>
                  <a:pt x="67923" y="101273"/>
                </a:lnTo>
                <a:cubicBezTo>
                  <a:pt x="70436" y="102606"/>
                  <a:pt x="72974" y="102606"/>
                  <a:pt x="75538" y="101273"/>
                </a:cubicBezTo>
                <a:lnTo>
                  <a:pt x="75538" y="101273"/>
                </a:lnTo>
                <a:lnTo>
                  <a:pt x="91769" y="92909"/>
                </a:lnTo>
                <a:cubicBezTo>
                  <a:pt x="95359" y="90909"/>
                  <a:pt x="97231" y="87515"/>
                  <a:pt x="97385" y="82727"/>
                </a:cubicBezTo>
                <a:lnTo>
                  <a:pt x="97385" y="82727"/>
                </a:lnTo>
                <a:lnTo>
                  <a:pt x="97385" y="58909"/>
                </a:lnTo>
                <a:cubicBezTo>
                  <a:pt x="97128" y="53879"/>
                  <a:pt x="95103" y="50364"/>
                  <a:pt x="91308" y="48364"/>
                </a:cubicBezTo>
                <a:lnTo>
                  <a:pt x="91308" y="48364"/>
                </a:lnTo>
                <a:lnTo>
                  <a:pt x="75077" y="41182"/>
                </a:lnTo>
                <a:cubicBezTo>
                  <a:pt x="74821" y="41000"/>
                  <a:pt x="74590" y="40909"/>
                  <a:pt x="74385" y="40909"/>
                </a:cubicBezTo>
                <a:lnTo>
                  <a:pt x="74385" y="40909"/>
                </a:lnTo>
                <a:cubicBezTo>
                  <a:pt x="74385" y="40909"/>
                  <a:pt x="74385" y="40909"/>
                  <a:pt x="74385" y="40909"/>
                </a:cubicBezTo>
                <a:lnTo>
                  <a:pt x="74385" y="40909"/>
                </a:lnTo>
                <a:lnTo>
                  <a:pt x="74385" y="18545"/>
                </a:lnTo>
                <a:cubicBezTo>
                  <a:pt x="74128" y="13515"/>
                  <a:pt x="72103" y="10000"/>
                  <a:pt x="68308" y="8000"/>
                </a:cubicBezTo>
                <a:lnTo>
                  <a:pt x="68308" y="8000"/>
                </a:lnTo>
                <a:lnTo>
                  <a:pt x="52077" y="818"/>
                </a:lnTo>
                <a:cubicBezTo>
                  <a:pt x="49821" y="-273"/>
                  <a:pt x="47564" y="-273"/>
                  <a:pt x="45308" y="818"/>
                </a:cubicBezTo>
                <a:lnTo>
                  <a:pt x="45308" y="818"/>
                </a:lnTo>
                <a:lnTo>
                  <a:pt x="29077" y="8000"/>
                </a:lnTo>
                <a:cubicBezTo>
                  <a:pt x="25231" y="10000"/>
                  <a:pt x="23205" y="13515"/>
                  <a:pt x="23000" y="18545"/>
                </a:cubicBezTo>
                <a:lnTo>
                  <a:pt x="23000" y="18545"/>
                </a:lnTo>
                <a:moveTo>
                  <a:pt x="66231" y="42182"/>
                </a:moveTo>
                <a:lnTo>
                  <a:pt x="66231" y="42182"/>
                </a:lnTo>
                <a:lnTo>
                  <a:pt x="52385" y="48364"/>
                </a:lnTo>
                <a:lnTo>
                  <a:pt x="52385" y="30545"/>
                </a:lnTo>
                <a:lnTo>
                  <a:pt x="66231" y="24182"/>
                </a:lnTo>
                <a:lnTo>
                  <a:pt x="66231" y="42182"/>
                </a:lnTo>
                <a:moveTo>
                  <a:pt x="26231" y="50182"/>
                </a:moveTo>
                <a:lnTo>
                  <a:pt x="26231" y="50182"/>
                </a:lnTo>
                <a:lnTo>
                  <a:pt x="39385" y="56091"/>
                </a:lnTo>
                <a:lnTo>
                  <a:pt x="25692" y="62364"/>
                </a:lnTo>
                <a:lnTo>
                  <a:pt x="12000" y="56091"/>
                </a:lnTo>
                <a:lnTo>
                  <a:pt x="25154" y="50182"/>
                </a:lnTo>
                <a:cubicBezTo>
                  <a:pt x="25513" y="50000"/>
                  <a:pt x="25872" y="50000"/>
                  <a:pt x="26231" y="50182"/>
                </a:cubicBezTo>
                <a:lnTo>
                  <a:pt x="26231" y="50182"/>
                </a:lnTo>
                <a:moveTo>
                  <a:pt x="29385" y="90909"/>
                </a:moveTo>
                <a:lnTo>
                  <a:pt x="29385" y="90909"/>
                </a:lnTo>
                <a:lnTo>
                  <a:pt x="29385" y="70909"/>
                </a:lnTo>
                <a:lnTo>
                  <a:pt x="43308" y="64545"/>
                </a:lnTo>
                <a:lnTo>
                  <a:pt x="43308" y="83727"/>
                </a:lnTo>
                <a:lnTo>
                  <a:pt x="29385" y="90909"/>
                </a:lnTo>
                <a:moveTo>
                  <a:pt x="71154" y="50182"/>
                </a:moveTo>
                <a:lnTo>
                  <a:pt x="71154" y="50182"/>
                </a:lnTo>
                <a:cubicBezTo>
                  <a:pt x="71513" y="50000"/>
                  <a:pt x="71846" y="50000"/>
                  <a:pt x="72154" y="50182"/>
                </a:cubicBezTo>
                <a:lnTo>
                  <a:pt x="72154" y="50182"/>
                </a:lnTo>
                <a:lnTo>
                  <a:pt x="85385" y="56091"/>
                </a:lnTo>
                <a:lnTo>
                  <a:pt x="71692" y="62364"/>
                </a:lnTo>
                <a:lnTo>
                  <a:pt x="58000" y="56091"/>
                </a:lnTo>
                <a:lnTo>
                  <a:pt x="71154" y="50182"/>
                </a:lnTo>
                <a:moveTo>
                  <a:pt x="88385" y="84091"/>
                </a:moveTo>
                <a:lnTo>
                  <a:pt x="88385" y="84091"/>
                </a:lnTo>
                <a:lnTo>
                  <a:pt x="75385" y="90909"/>
                </a:lnTo>
                <a:lnTo>
                  <a:pt x="75385" y="70909"/>
                </a:lnTo>
                <a:lnTo>
                  <a:pt x="89231" y="64545"/>
                </a:lnTo>
                <a:lnTo>
                  <a:pt x="89231" y="82727"/>
                </a:lnTo>
                <a:cubicBezTo>
                  <a:pt x="89231" y="83394"/>
                  <a:pt x="88949" y="83848"/>
                  <a:pt x="88385" y="84091"/>
                </a:cubicBezTo>
                <a:lnTo>
                  <a:pt x="88385" y="84091"/>
                </a:lnTo>
              </a:path>
            </a:pathLst>
          </a:custGeom>
          <a:solidFill>
            <a:srgbClr val="8A7A6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7" name="el-1785511306337-18"/>
          <p:cNvSpPr/>
          <p:nvPr/>
        </p:nvSpPr>
        <p:spPr>
          <a:xfrm>
            <a:off x="8294936" y="4889897"/>
            <a:ext cx="449014" cy="171450"/>
          </a:xfrm>
          <a:prstGeom prst="roundRect">
            <a:avLst>
              <a:gd name="adj" fmla="val 50000"/>
            </a:avLst>
          </a:prstGeom>
          <a:solidFill>
            <a:srgbClr val="B4966E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8" name="el-1785511306298-5"/>
          <p:cNvSpPr txBox="1"/>
          <p:nvPr/>
        </p:nvSpPr>
        <p:spPr>
          <a:xfrm>
            <a:off x="657225" y="146447"/>
            <a:ext cx="2050256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56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单项式——整式的基本单元</a:t>
            </a:r>
            <a:endParaRPr/>
          </a:p>
        </p:txBody>
      </p:sp>
      <p:sp>
        <p:nvSpPr>
          <p:cNvPr id="39" name="el-1785511306299-6"/>
          <p:cNvSpPr txBox="1"/>
          <p:nvPr/>
        </p:nvSpPr>
        <p:spPr>
          <a:xfrm>
            <a:off x="8211443" y="182166"/>
            <a:ext cx="586085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 spc="28">
                <a:solidFill>
                  <a:srgbClr val="7A6A54"/>
                </a:solidFill>
                <a:latin typeface="Segoe UI"/>
                <a:ea typeface="Segoe UI"/>
                <a:cs typeface="Segoe UI"/>
              </a:rPr>
              <a:t>4.1 整式</a:t>
            </a:r>
            <a:endParaRPr/>
          </a:p>
        </p:txBody>
      </p:sp>
      <p:sp>
        <p:nvSpPr>
          <p:cNvPr id="40" name="el-1785511306352-21"/>
          <p:cNvSpPr txBox="1"/>
          <p:nvPr/>
        </p:nvSpPr>
        <p:spPr>
          <a:xfrm>
            <a:off x="912614" y="728663"/>
            <a:ext cx="1084064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35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单项式 · 定义</a:t>
            </a:r>
            <a:endParaRPr/>
          </a:p>
        </p:txBody>
      </p:sp>
      <p:sp>
        <p:nvSpPr>
          <p:cNvPr id="41" name="el-1785511306359-22"/>
          <p:cNvSpPr txBox="1"/>
          <p:nvPr/>
        </p:nvSpPr>
        <p:spPr>
          <a:xfrm>
            <a:off x="635794" y="1000125"/>
            <a:ext cx="1850454" cy="25144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数或字母的积</a:t>
            </a:r>
            <a:r>
              <a:rPr sz="123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 称为单项式</a:t>
            </a:r>
            <a:endParaRPr/>
          </a:p>
        </p:txBody>
      </p:sp>
      <p:sp>
        <p:nvSpPr>
          <p:cNvPr id="42" name="el-1785511306369-25"/>
          <p:cNvSpPr txBox="1"/>
          <p:nvPr/>
        </p:nvSpPr>
        <p:spPr>
          <a:xfrm>
            <a:off x="2650554" y="1019175"/>
            <a:ext cx="2457450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单独的一个数或一个字母也是单项式</a:t>
            </a:r>
            <a:endParaRPr/>
          </a:p>
        </p:txBody>
      </p:sp>
      <p:sp>
        <p:nvSpPr>
          <p:cNvPr id="43" name="el-1785511306361-23"/>
          <p:cNvSpPr txBox="1"/>
          <p:nvPr/>
        </p:nvSpPr>
        <p:spPr>
          <a:xfrm>
            <a:off x="635794" y="1294433"/>
            <a:ext cx="1964531" cy="25144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系数</a:t>
            </a:r>
            <a:r>
              <a:rPr sz="123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：单项式中的数字因数</a:t>
            </a:r>
            <a:endParaRPr/>
          </a:p>
        </p:txBody>
      </p:sp>
      <p:sp>
        <p:nvSpPr>
          <p:cNvPr id="44" name="el-1785511306362-24"/>
          <p:cNvSpPr txBox="1"/>
          <p:nvPr/>
        </p:nvSpPr>
        <p:spPr>
          <a:xfrm>
            <a:off x="2736056" y="1294433"/>
            <a:ext cx="1964531" cy="25144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2A5B8A"/>
                </a:solidFill>
                <a:latin typeface="Segoe UI"/>
                <a:ea typeface="Segoe UI"/>
                <a:cs typeface="Segoe UI"/>
              </a:rPr>
              <a:t>次数</a:t>
            </a:r>
            <a:r>
              <a:rPr sz="123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：所有字母的指数的和</a:t>
            </a:r>
            <a:endParaRPr/>
          </a:p>
        </p:txBody>
      </p:sp>
      <p:sp>
        <p:nvSpPr>
          <p:cNvPr id="45" name="el-1785511306325-12"/>
          <p:cNvSpPr txBox="1"/>
          <p:nvPr/>
        </p:nvSpPr>
        <p:spPr>
          <a:xfrm>
            <a:off x="635794" y="1667322"/>
            <a:ext cx="7979569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71450">
              <a:lnSpc>
                <a:spcPct val="100000"/>
              </a:lnSpc>
            </a:pP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例：</a:t>
            </a: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92t</a:t>
            </a: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 系数 92，次数 1  ·  </a:t>
            </a: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a²</a:t>
            </a: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 系数 1，次数 2</a:t>
            </a:r>
            <a:endParaRPr/>
          </a:p>
        </p:txBody>
      </p:sp>
      <p:sp>
        <p:nvSpPr>
          <p:cNvPr id="46" name="el-1785511306415-37"/>
          <p:cNvSpPr txBox="1"/>
          <p:nvPr/>
        </p:nvSpPr>
        <p:spPr>
          <a:xfrm>
            <a:off x="778669" y="2179290"/>
            <a:ext cx="78581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单项式示例</a:t>
            </a:r>
            <a:endParaRPr/>
          </a:p>
        </p:txBody>
      </p:sp>
      <p:sp>
        <p:nvSpPr>
          <p:cNvPr id="47" name="el-1785511306415-38"/>
          <p:cNvSpPr txBox="1"/>
          <p:nvPr/>
        </p:nvSpPr>
        <p:spPr>
          <a:xfrm>
            <a:off x="4057576" y="2198340"/>
            <a:ext cx="350118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5 项</a:t>
            </a:r>
            <a:endParaRPr/>
          </a:p>
        </p:txBody>
      </p:sp>
      <p:sp>
        <p:nvSpPr>
          <p:cNvPr id="48" name="el-1785511306419-40"/>
          <p:cNvSpPr txBox="1"/>
          <p:nvPr/>
        </p:nvSpPr>
        <p:spPr>
          <a:xfrm>
            <a:off x="550069" y="2541240"/>
            <a:ext cx="184308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单项式</a:t>
            </a:r>
            <a:endParaRPr/>
          </a:p>
        </p:txBody>
      </p:sp>
      <p:sp>
        <p:nvSpPr>
          <p:cNvPr id="49" name="el-1785511306419-41"/>
          <p:cNvSpPr txBox="1"/>
          <p:nvPr/>
        </p:nvSpPr>
        <p:spPr>
          <a:xfrm>
            <a:off x="2321719" y="2560290"/>
            <a:ext cx="685800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90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系数</a:t>
            </a:r>
            <a:endParaRPr/>
          </a:p>
        </p:txBody>
      </p:sp>
      <p:sp>
        <p:nvSpPr>
          <p:cNvPr id="50" name="el-1785511306420-42"/>
          <p:cNvSpPr txBox="1"/>
          <p:nvPr/>
        </p:nvSpPr>
        <p:spPr>
          <a:xfrm>
            <a:off x="2950369" y="2560290"/>
            <a:ext cx="685800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900">
                <a:solidFill>
                  <a:srgbClr val="2A5B8A"/>
                </a:solidFill>
                <a:latin typeface="Segoe UI"/>
                <a:ea typeface="Segoe UI"/>
                <a:cs typeface="Segoe UI"/>
              </a:rPr>
              <a:t>次数</a:t>
            </a:r>
            <a:endParaRPr/>
          </a:p>
        </p:txBody>
      </p:sp>
      <p:sp>
        <p:nvSpPr>
          <p:cNvPr id="51" name="el-1785511306420-43"/>
          <p:cNvSpPr txBox="1"/>
          <p:nvPr/>
        </p:nvSpPr>
        <p:spPr>
          <a:xfrm>
            <a:off x="3579019" y="2560290"/>
            <a:ext cx="828675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90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类型</a:t>
            </a:r>
            <a:endParaRPr/>
          </a:p>
        </p:txBody>
      </p:sp>
      <p:sp>
        <p:nvSpPr>
          <p:cNvPr id="52" name="el-1785511306421-44"/>
          <p:cNvSpPr txBox="1"/>
          <p:nvPr/>
        </p:nvSpPr>
        <p:spPr>
          <a:xfrm>
            <a:off x="550069" y="2874615"/>
            <a:ext cx="184308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92t</a:t>
            </a:r>
            <a:endParaRPr/>
          </a:p>
        </p:txBody>
      </p:sp>
      <p:sp>
        <p:nvSpPr>
          <p:cNvPr id="53" name="el-1785511306422-45"/>
          <p:cNvSpPr txBox="1"/>
          <p:nvPr/>
        </p:nvSpPr>
        <p:spPr>
          <a:xfrm>
            <a:off x="2307431" y="2874615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92</a:t>
            </a:r>
            <a:endParaRPr/>
          </a:p>
        </p:txBody>
      </p:sp>
      <p:sp>
        <p:nvSpPr>
          <p:cNvPr id="54" name="el-1785511306422-46"/>
          <p:cNvSpPr txBox="1"/>
          <p:nvPr/>
        </p:nvSpPr>
        <p:spPr>
          <a:xfrm>
            <a:off x="2936081" y="2874615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2A5B8A"/>
                </a:solidFill>
                <a:latin typeface="Segoe UI"/>
                <a:ea typeface="Segoe UI"/>
                <a:cs typeface="Segoe UI"/>
              </a:rPr>
              <a:t>1</a:t>
            </a:r>
            <a:endParaRPr/>
          </a:p>
        </p:txBody>
      </p:sp>
      <p:sp>
        <p:nvSpPr>
          <p:cNvPr id="55" name="el-1785511306423-47"/>
          <p:cNvSpPr txBox="1"/>
          <p:nvPr/>
        </p:nvSpPr>
        <p:spPr>
          <a:xfrm>
            <a:off x="3575447" y="2886521"/>
            <a:ext cx="775097" cy="1666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sz="95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一次</a:t>
            </a:r>
            <a:endParaRPr/>
          </a:p>
        </p:txBody>
      </p:sp>
      <p:sp>
        <p:nvSpPr>
          <p:cNvPr id="56" name="el-1785511306423-48"/>
          <p:cNvSpPr txBox="1"/>
          <p:nvPr/>
        </p:nvSpPr>
        <p:spPr>
          <a:xfrm>
            <a:off x="550069" y="3200846"/>
            <a:ext cx="184308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a²</a:t>
            </a:r>
            <a:endParaRPr/>
          </a:p>
        </p:txBody>
      </p:sp>
      <p:sp>
        <p:nvSpPr>
          <p:cNvPr id="57" name="el-1785511306424-49"/>
          <p:cNvSpPr txBox="1"/>
          <p:nvPr/>
        </p:nvSpPr>
        <p:spPr>
          <a:xfrm>
            <a:off x="2307431" y="3200846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1</a:t>
            </a:r>
            <a:endParaRPr/>
          </a:p>
        </p:txBody>
      </p:sp>
      <p:sp>
        <p:nvSpPr>
          <p:cNvPr id="58" name="el-1785511306424-50"/>
          <p:cNvSpPr txBox="1"/>
          <p:nvPr/>
        </p:nvSpPr>
        <p:spPr>
          <a:xfrm>
            <a:off x="2936081" y="3200846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2A5B8A"/>
                </a:solidFill>
                <a:latin typeface="Segoe UI"/>
                <a:ea typeface="Segoe UI"/>
                <a:cs typeface="Segoe UI"/>
              </a:rPr>
              <a:t>2</a:t>
            </a:r>
            <a:endParaRPr/>
          </a:p>
        </p:txBody>
      </p:sp>
      <p:sp>
        <p:nvSpPr>
          <p:cNvPr id="59" name="el-1785511306425-51"/>
          <p:cNvSpPr txBox="1"/>
          <p:nvPr/>
        </p:nvSpPr>
        <p:spPr>
          <a:xfrm>
            <a:off x="3575447" y="3212753"/>
            <a:ext cx="775097" cy="1666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sz="95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二次</a:t>
            </a:r>
            <a:endParaRPr/>
          </a:p>
        </p:txBody>
      </p:sp>
      <p:sp>
        <p:nvSpPr>
          <p:cNvPr id="60" name="el-1785511306426-52"/>
          <p:cNvSpPr txBox="1"/>
          <p:nvPr/>
        </p:nvSpPr>
        <p:spPr>
          <a:xfrm>
            <a:off x="550069" y="3527078"/>
            <a:ext cx="184308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0.9p</a:t>
            </a:r>
            <a:endParaRPr/>
          </a:p>
        </p:txBody>
      </p:sp>
      <p:sp>
        <p:nvSpPr>
          <p:cNvPr id="61" name="el-1785511306426-53"/>
          <p:cNvSpPr txBox="1"/>
          <p:nvPr/>
        </p:nvSpPr>
        <p:spPr>
          <a:xfrm>
            <a:off x="2307431" y="3527078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0.9</a:t>
            </a:r>
            <a:endParaRPr/>
          </a:p>
        </p:txBody>
      </p:sp>
      <p:sp>
        <p:nvSpPr>
          <p:cNvPr id="62" name="el-1785511306427-54"/>
          <p:cNvSpPr txBox="1"/>
          <p:nvPr/>
        </p:nvSpPr>
        <p:spPr>
          <a:xfrm>
            <a:off x="2936081" y="3527078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2A5B8A"/>
                </a:solidFill>
                <a:latin typeface="Segoe UI"/>
                <a:ea typeface="Segoe UI"/>
                <a:cs typeface="Segoe UI"/>
              </a:rPr>
              <a:t>1</a:t>
            </a:r>
            <a:endParaRPr/>
          </a:p>
        </p:txBody>
      </p:sp>
      <p:sp>
        <p:nvSpPr>
          <p:cNvPr id="63" name="el-1785511306427-55"/>
          <p:cNvSpPr txBox="1"/>
          <p:nvPr/>
        </p:nvSpPr>
        <p:spPr>
          <a:xfrm>
            <a:off x="3575447" y="3538984"/>
            <a:ext cx="775097" cy="1666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sz="95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一次</a:t>
            </a:r>
            <a:endParaRPr/>
          </a:p>
        </p:txBody>
      </p:sp>
      <p:sp>
        <p:nvSpPr>
          <p:cNvPr id="64" name="el-1785511306428-56"/>
          <p:cNvSpPr txBox="1"/>
          <p:nvPr/>
        </p:nvSpPr>
        <p:spPr>
          <a:xfrm>
            <a:off x="550069" y="3853309"/>
            <a:ext cx="184308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-x</a:t>
            </a:r>
            <a:endParaRPr/>
          </a:p>
        </p:txBody>
      </p:sp>
      <p:sp>
        <p:nvSpPr>
          <p:cNvPr id="65" name="el-1785511306428-57"/>
          <p:cNvSpPr txBox="1"/>
          <p:nvPr/>
        </p:nvSpPr>
        <p:spPr>
          <a:xfrm>
            <a:off x="2307431" y="3853309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-1</a:t>
            </a:r>
            <a:endParaRPr/>
          </a:p>
        </p:txBody>
      </p:sp>
      <p:sp>
        <p:nvSpPr>
          <p:cNvPr id="66" name="el-1785511306429-58"/>
          <p:cNvSpPr txBox="1"/>
          <p:nvPr/>
        </p:nvSpPr>
        <p:spPr>
          <a:xfrm>
            <a:off x="2936081" y="3853309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2A5B8A"/>
                </a:solidFill>
                <a:latin typeface="Segoe UI"/>
                <a:ea typeface="Segoe UI"/>
                <a:cs typeface="Segoe UI"/>
              </a:rPr>
              <a:t>1</a:t>
            </a:r>
            <a:endParaRPr/>
          </a:p>
        </p:txBody>
      </p:sp>
      <p:sp>
        <p:nvSpPr>
          <p:cNvPr id="67" name="el-1785511306429-59"/>
          <p:cNvSpPr txBox="1"/>
          <p:nvPr/>
        </p:nvSpPr>
        <p:spPr>
          <a:xfrm>
            <a:off x="3575447" y="3865215"/>
            <a:ext cx="775097" cy="1666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sz="95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一次</a:t>
            </a:r>
            <a:endParaRPr/>
          </a:p>
        </p:txBody>
      </p:sp>
      <p:sp>
        <p:nvSpPr>
          <p:cNvPr id="68" name="el-1785511306429-60"/>
          <p:cNvSpPr txBox="1"/>
          <p:nvPr/>
        </p:nvSpPr>
        <p:spPr>
          <a:xfrm>
            <a:off x="550069" y="4179540"/>
            <a:ext cx="184308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½a²h</a:t>
            </a:r>
            <a:endParaRPr/>
          </a:p>
        </p:txBody>
      </p:sp>
      <p:sp>
        <p:nvSpPr>
          <p:cNvPr id="69" name="el-1785511306430-61"/>
          <p:cNvSpPr txBox="1"/>
          <p:nvPr/>
        </p:nvSpPr>
        <p:spPr>
          <a:xfrm>
            <a:off x="2307431" y="4179540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½</a:t>
            </a:r>
            <a:endParaRPr/>
          </a:p>
        </p:txBody>
      </p:sp>
      <p:sp>
        <p:nvSpPr>
          <p:cNvPr id="70" name="el-1785511306430-62"/>
          <p:cNvSpPr txBox="1"/>
          <p:nvPr/>
        </p:nvSpPr>
        <p:spPr>
          <a:xfrm>
            <a:off x="2936081" y="4179540"/>
            <a:ext cx="71437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>
                <a:solidFill>
                  <a:srgbClr val="2A5B8A"/>
                </a:solidFill>
                <a:latin typeface="Segoe UI"/>
                <a:ea typeface="Segoe UI"/>
                <a:cs typeface="Segoe UI"/>
              </a:rPr>
              <a:t>3</a:t>
            </a:r>
            <a:endParaRPr/>
          </a:p>
        </p:txBody>
      </p:sp>
      <p:sp>
        <p:nvSpPr>
          <p:cNvPr id="71" name="el-1785511306431-63"/>
          <p:cNvSpPr txBox="1"/>
          <p:nvPr/>
        </p:nvSpPr>
        <p:spPr>
          <a:xfrm>
            <a:off x="3575447" y="4191447"/>
            <a:ext cx="775097" cy="1666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sz="95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三次</a:t>
            </a:r>
            <a:endParaRPr/>
          </a:p>
        </p:txBody>
      </p:sp>
      <p:sp>
        <p:nvSpPr>
          <p:cNvPr id="72" name="el-1785511306431-64"/>
          <p:cNvSpPr txBox="1"/>
          <p:nvPr/>
        </p:nvSpPr>
        <p:spPr>
          <a:xfrm>
            <a:off x="5022056" y="2325514"/>
            <a:ext cx="64293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色彩标注</a:t>
            </a:r>
            <a:endParaRPr/>
          </a:p>
        </p:txBody>
      </p:sp>
      <p:sp>
        <p:nvSpPr>
          <p:cNvPr id="73" name="el-1785511306451-66"/>
          <p:cNvSpPr txBox="1"/>
          <p:nvPr/>
        </p:nvSpPr>
        <p:spPr>
          <a:xfrm>
            <a:off x="5079206" y="2673177"/>
            <a:ext cx="1474887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朱红 · 系数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：数字因数</a:t>
            </a:r>
            <a:endParaRPr/>
          </a:p>
        </p:txBody>
      </p:sp>
      <p:sp>
        <p:nvSpPr>
          <p:cNvPr id="74" name="el-1785511306453-67"/>
          <p:cNvSpPr txBox="1"/>
          <p:nvPr/>
        </p:nvSpPr>
        <p:spPr>
          <a:xfrm>
            <a:off x="5079206" y="2935114"/>
            <a:ext cx="1617762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2A5B8A"/>
                </a:solidFill>
                <a:latin typeface="Segoe UI"/>
                <a:ea typeface="Segoe UI"/>
                <a:cs typeface="Segoe UI"/>
              </a:rPr>
              <a:t>靛蓝 · 次数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：字母指数和</a:t>
            </a:r>
            <a:endParaRPr/>
          </a:p>
        </p:txBody>
      </p:sp>
      <p:sp>
        <p:nvSpPr>
          <p:cNvPr id="75" name="el-1785511306393-34"/>
          <p:cNvSpPr txBox="1"/>
          <p:nvPr/>
        </p:nvSpPr>
        <p:spPr>
          <a:xfrm>
            <a:off x="4793456" y="3347070"/>
            <a:ext cx="387191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78594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系数为 1 或 -1 时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，1 通常省略不写</a:t>
            </a:r>
            <a:endParaRPr/>
          </a:p>
        </p:txBody>
      </p:sp>
      <p:sp>
        <p:nvSpPr>
          <p:cNvPr id="76" name="el-1785511306396-35"/>
          <p:cNvSpPr txBox="1"/>
          <p:nvPr/>
        </p:nvSpPr>
        <p:spPr>
          <a:xfrm>
            <a:off x="4893469" y="3694733"/>
            <a:ext cx="3771900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82166">
              <a:lnSpc>
                <a:spcPct val="100000"/>
              </a:lnSpc>
            </a:pP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如 </a:t>
            </a: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a²</a:t>
            </a: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 系数为 1，</a:t>
            </a: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-x</a:t>
            </a:r>
            <a:r>
              <a:rPr sz="1120">
                <a:solidFill>
                  <a:srgbClr val="6B5A44"/>
                </a:solidFill>
                <a:latin typeface="Segoe UI"/>
                <a:ea typeface="Segoe UI"/>
                <a:cs typeface="Segoe UI"/>
              </a:rPr>
              <a:t> 系数为 -1</a:t>
            </a:r>
            <a:endParaRPr/>
          </a:p>
        </p:txBody>
      </p:sp>
      <p:sp>
        <p:nvSpPr>
          <p:cNvPr id="77" name="el-1785511306328-13"/>
          <p:cNvSpPr txBox="1"/>
          <p:nvPr/>
        </p:nvSpPr>
        <p:spPr>
          <a:xfrm>
            <a:off x="850106" y="4402932"/>
            <a:ext cx="3721894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注意：</a:t>
            </a:r>
            <a:r>
              <a:rPr b="1" sz="112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系数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 包含前面的正负号，</a:t>
            </a:r>
            <a:r>
              <a:rPr b="1" sz="1120">
                <a:solidFill>
                  <a:srgbClr val="B83A2A"/>
                </a:solidFill>
                <a:latin typeface="Segoe UI"/>
                <a:ea typeface="Segoe UI"/>
                <a:cs typeface="Segoe UI"/>
              </a:rPr>
              <a:t>次数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 是所有字母指数的和</a:t>
            </a:r>
            <a:endParaRPr/>
          </a:p>
        </p:txBody>
      </p:sp>
      <p:sp>
        <p:nvSpPr>
          <p:cNvPr id="78" name="el-1785511306330-14"/>
          <p:cNvSpPr txBox="1"/>
          <p:nvPr/>
        </p:nvSpPr>
        <p:spPr>
          <a:xfrm>
            <a:off x="7217420" y="4412456"/>
            <a:ext cx="1412230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55377">
              <a:lnSpc>
                <a:spcPct val="100000"/>
              </a:lnSpc>
            </a:pPr>
            <a:r>
              <a:rPr sz="101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牢记定义，避免混淆</a:t>
            </a:r>
            <a:endParaRPr/>
          </a:p>
        </p:txBody>
      </p:sp>
      <p:sp>
        <p:nvSpPr>
          <p:cNvPr id="79" name="el-1785511306317-11"/>
          <p:cNvSpPr txBox="1"/>
          <p:nvPr/>
        </p:nvSpPr>
        <p:spPr>
          <a:xfrm>
            <a:off x="706338" y="4904184"/>
            <a:ext cx="885676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单项式 · 基本单元</a:t>
            </a:r>
            <a:endParaRPr/>
          </a:p>
        </p:txBody>
      </p:sp>
      <p:sp>
        <p:nvSpPr>
          <p:cNvPr id="80" name="el-1785511306333-16"/>
          <p:cNvSpPr txBox="1"/>
          <p:nvPr/>
        </p:nvSpPr>
        <p:spPr>
          <a:xfrm>
            <a:off x="7241381" y="4904184"/>
            <a:ext cx="992832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第四章 · 整式的加减</a:t>
            </a:r>
            <a:endParaRPr/>
          </a:p>
        </p:txBody>
      </p:sp>
      <p:sp>
        <p:nvSpPr>
          <p:cNvPr id="81" name="el-1785511306333-17"/>
          <p:cNvSpPr txBox="1"/>
          <p:nvPr/>
        </p:nvSpPr>
        <p:spPr>
          <a:xfrm>
            <a:off x="8394948" y="4904184"/>
            <a:ext cx="402580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5 / 11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B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11187-6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cxnSp>
        <p:nvCxnSpPr>
          <p:cNvPr id="3" name="el-1785511309257-1"/>
          <p:cNvCxnSpPr/>
          <p:nvPr/>
        </p:nvCxnSpPr>
        <p:spPr>
          <a:xfrm>
            <a:off x="0" y="510778"/>
            <a:ext cx="9144000" cy="914"/>
          </a:xfrm>
          <a:prstGeom prst="line">
            <a:avLst/>
          </a:prstGeom>
          <a:ln w="7144" cap="flat">
            <a:solidFill>
              <a:srgbClr val="648CB4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el-1785511309258-2"/>
          <p:cNvCxnSpPr/>
          <p:nvPr/>
        </p:nvCxnSpPr>
        <p:spPr>
          <a:xfrm>
            <a:off x="0" y="4804172"/>
            <a:ext cx="9144000" cy="914"/>
          </a:xfrm>
          <a:prstGeom prst="line">
            <a:avLst/>
          </a:prstGeom>
          <a:ln w="7144" cap="flat">
            <a:solidFill>
              <a:srgbClr val="648CB4">
                <a:alpha val="1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el-1785511310903-57"/>
          <p:cNvSpPr/>
          <p:nvPr/>
        </p:nvSpPr>
        <p:spPr>
          <a:xfrm>
            <a:off x="400050" y="175022"/>
            <a:ext cx="176808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9368" y="9294"/>
                </a:moveTo>
                <a:lnTo>
                  <a:pt x="49368" y="9294"/>
                </a:lnTo>
                <a:lnTo>
                  <a:pt x="62579" y="14765"/>
                </a:lnTo>
                <a:lnTo>
                  <a:pt x="48842" y="20824"/>
                </a:lnTo>
                <a:lnTo>
                  <a:pt x="35105" y="14765"/>
                </a:lnTo>
                <a:lnTo>
                  <a:pt x="48316" y="9294"/>
                </a:lnTo>
                <a:cubicBezTo>
                  <a:pt x="48667" y="9176"/>
                  <a:pt x="49018" y="9176"/>
                  <a:pt x="49368" y="9294"/>
                </a:cubicBezTo>
                <a:lnTo>
                  <a:pt x="49368" y="9294"/>
                </a:lnTo>
                <a:moveTo>
                  <a:pt x="23053" y="17647"/>
                </a:moveTo>
                <a:lnTo>
                  <a:pt x="23053" y="17647"/>
                </a:lnTo>
                <a:lnTo>
                  <a:pt x="23053" y="38882"/>
                </a:lnTo>
                <a:cubicBezTo>
                  <a:pt x="22842" y="38882"/>
                  <a:pt x="22614" y="38941"/>
                  <a:pt x="22368" y="39059"/>
                </a:cubicBezTo>
                <a:lnTo>
                  <a:pt x="22368" y="39059"/>
                </a:lnTo>
                <a:lnTo>
                  <a:pt x="6105" y="45882"/>
                </a:lnTo>
                <a:cubicBezTo>
                  <a:pt x="2246" y="47765"/>
                  <a:pt x="211" y="51118"/>
                  <a:pt x="0" y="55941"/>
                </a:cubicBezTo>
                <a:lnTo>
                  <a:pt x="0" y="55941"/>
                </a:lnTo>
                <a:lnTo>
                  <a:pt x="0" y="78471"/>
                </a:lnTo>
                <a:cubicBezTo>
                  <a:pt x="105" y="82902"/>
                  <a:pt x="2035" y="86137"/>
                  <a:pt x="5789" y="88176"/>
                </a:cubicBezTo>
                <a:lnTo>
                  <a:pt x="5789" y="88176"/>
                </a:lnTo>
                <a:lnTo>
                  <a:pt x="22053" y="96118"/>
                </a:lnTo>
                <a:cubicBezTo>
                  <a:pt x="24544" y="97373"/>
                  <a:pt x="27088" y="97373"/>
                  <a:pt x="29684" y="96118"/>
                </a:cubicBezTo>
                <a:lnTo>
                  <a:pt x="29684" y="96118"/>
                </a:lnTo>
                <a:lnTo>
                  <a:pt x="48842" y="86824"/>
                </a:lnTo>
                <a:lnTo>
                  <a:pt x="68211" y="96118"/>
                </a:lnTo>
                <a:cubicBezTo>
                  <a:pt x="70667" y="97373"/>
                  <a:pt x="73211" y="97373"/>
                  <a:pt x="75842" y="96118"/>
                </a:cubicBezTo>
                <a:lnTo>
                  <a:pt x="75842" y="96118"/>
                </a:lnTo>
                <a:lnTo>
                  <a:pt x="92105" y="88176"/>
                </a:lnTo>
                <a:cubicBezTo>
                  <a:pt x="95719" y="86255"/>
                  <a:pt x="97579" y="83020"/>
                  <a:pt x="97684" y="78471"/>
                </a:cubicBezTo>
                <a:lnTo>
                  <a:pt x="97684" y="78471"/>
                </a:lnTo>
                <a:lnTo>
                  <a:pt x="97684" y="55941"/>
                </a:lnTo>
                <a:cubicBezTo>
                  <a:pt x="97474" y="51118"/>
                  <a:pt x="95439" y="47765"/>
                  <a:pt x="91579" y="45882"/>
                </a:cubicBezTo>
                <a:lnTo>
                  <a:pt x="91579" y="45882"/>
                </a:lnTo>
                <a:lnTo>
                  <a:pt x="75316" y="39059"/>
                </a:lnTo>
                <a:cubicBezTo>
                  <a:pt x="75070" y="38941"/>
                  <a:pt x="74842" y="38882"/>
                  <a:pt x="74632" y="38882"/>
                </a:cubicBezTo>
                <a:lnTo>
                  <a:pt x="74632" y="38882"/>
                </a:lnTo>
                <a:cubicBezTo>
                  <a:pt x="74632" y="38882"/>
                  <a:pt x="74632" y="38882"/>
                  <a:pt x="74632" y="38882"/>
                </a:cubicBezTo>
                <a:lnTo>
                  <a:pt x="74632" y="38882"/>
                </a:lnTo>
                <a:lnTo>
                  <a:pt x="74632" y="17647"/>
                </a:lnTo>
                <a:cubicBezTo>
                  <a:pt x="74421" y="12824"/>
                  <a:pt x="72386" y="9471"/>
                  <a:pt x="68526" y="7588"/>
                </a:cubicBezTo>
                <a:lnTo>
                  <a:pt x="68526" y="7588"/>
                </a:lnTo>
                <a:lnTo>
                  <a:pt x="52263" y="765"/>
                </a:lnTo>
                <a:cubicBezTo>
                  <a:pt x="49982" y="-255"/>
                  <a:pt x="47719" y="-255"/>
                  <a:pt x="45474" y="765"/>
                </a:cubicBezTo>
                <a:lnTo>
                  <a:pt x="45474" y="765"/>
                </a:lnTo>
                <a:lnTo>
                  <a:pt x="29158" y="7588"/>
                </a:lnTo>
                <a:cubicBezTo>
                  <a:pt x="25333" y="9471"/>
                  <a:pt x="23298" y="12824"/>
                  <a:pt x="23053" y="17647"/>
                </a:cubicBezTo>
                <a:lnTo>
                  <a:pt x="23053" y="17647"/>
                </a:lnTo>
                <a:moveTo>
                  <a:pt x="66474" y="40000"/>
                </a:moveTo>
                <a:lnTo>
                  <a:pt x="66474" y="40000"/>
                </a:lnTo>
                <a:lnTo>
                  <a:pt x="52579" y="45882"/>
                </a:lnTo>
                <a:lnTo>
                  <a:pt x="52579" y="29000"/>
                </a:lnTo>
                <a:lnTo>
                  <a:pt x="66474" y="22941"/>
                </a:lnTo>
                <a:lnTo>
                  <a:pt x="66474" y="40000"/>
                </a:lnTo>
                <a:moveTo>
                  <a:pt x="26316" y="47588"/>
                </a:moveTo>
                <a:lnTo>
                  <a:pt x="26316" y="47588"/>
                </a:lnTo>
                <a:lnTo>
                  <a:pt x="39526" y="53294"/>
                </a:lnTo>
                <a:lnTo>
                  <a:pt x="25789" y="59118"/>
                </a:lnTo>
                <a:lnTo>
                  <a:pt x="12053" y="53294"/>
                </a:lnTo>
                <a:lnTo>
                  <a:pt x="25263" y="47588"/>
                </a:lnTo>
                <a:cubicBezTo>
                  <a:pt x="25614" y="47471"/>
                  <a:pt x="25965" y="47471"/>
                  <a:pt x="26316" y="47588"/>
                </a:cubicBezTo>
                <a:lnTo>
                  <a:pt x="26316" y="47588"/>
                </a:lnTo>
                <a:moveTo>
                  <a:pt x="29526" y="86235"/>
                </a:moveTo>
                <a:lnTo>
                  <a:pt x="29526" y="86235"/>
                </a:lnTo>
                <a:lnTo>
                  <a:pt x="29526" y="67294"/>
                </a:lnTo>
                <a:lnTo>
                  <a:pt x="43421" y="61235"/>
                </a:lnTo>
                <a:lnTo>
                  <a:pt x="43421" y="79412"/>
                </a:lnTo>
                <a:lnTo>
                  <a:pt x="29526" y="86235"/>
                </a:lnTo>
                <a:moveTo>
                  <a:pt x="71421" y="47588"/>
                </a:moveTo>
                <a:lnTo>
                  <a:pt x="71421" y="47588"/>
                </a:lnTo>
                <a:cubicBezTo>
                  <a:pt x="71737" y="47471"/>
                  <a:pt x="72070" y="47471"/>
                  <a:pt x="72421" y="47588"/>
                </a:cubicBezTo>
                <a:lnTo>
                  <a:pt x="72421" y="47588"/>
                </a:lnTo>
                <a:lnTo>
                  <a:pt x="85632" y="53294"/>
                </a:lnTo>
                <a:lnTo>
                  <a:pt x="71895" y="59118"/>
                </a:lnTo>
                <a:lnTo>
                  <a:pt x="58158" y="53294"/>
                </a:lnTo>
                <a:lnTo>
                  <a:pt x="71421" y="47588"/>
                </a:lnTo>
                <a:moveTo>
                  <a:pt x="88684" y="79824"/>
                </a:moveTo>
                <a:lnTo>
                  <a:pt x="88684" y="79824"/>
                </a:lnTo>
                <a:lnTo>
                  <a:pt x="75632" y="86235"/>
                </a:lnTo>
                <a:lnTo>
                  <a:pt x="75632" y="67294"/>
                </a:lnTo>
                <a:lnTo>
                  <a:pt x="89579" y="61235"/>
                </a:lnTo>
                <a:lnTo>
                  <a:pt x="89579" y="78471"/>
                </a:lnTo>
                <a:cubicBezTo>
                  <a:pt x="89579" y="79098"/>
                  <a:pt x="89281" y="79549"/>
                  <a:pt x="88684" y="79824"/>
                </a:cubicBezTo>
                <a:lnTo>
                  <a:pt x="88684" y="79824"/>
                </a:lnTo>
              </a:path>
            </a:pathLst>
          </a:custGeom>
          <a:solidFill>
            <a:srgbClr val="2C5F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" name="el-1785511309268-5"/>
          <p:cNvSpPr/>
          <p:nvPr/>
        </p:nvSpPr>
        <p:spPr>
          <a:xfrm>
            <a:off x="7200900" y="134541"/>
            <a:ext cx="1543050" cy="238125"/>
          </a:xfrm>
          <a:prstGeom prst="roundRect">
            <a:avLst>
              <a:gd name="adj" fmla="val 50000"/>
            </a:avLst>
          </a:prstGeom>
          <a:solidFill>
            <a:srgbClr val="648CB4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7" name="el-1785511309274-6"/>
          <p:cNvSpPr/>
          <p:nvPr/>
        </p:nvSpPr>
        <p:spPr>
          <a:xfrm>
            <a:off x="400050" y="600075"/>
            <a:ext cx="8343900" cy="7000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712" y="0"/>
                </a:moveTo>
                <a:lnTo>
                  <a:pt x="98288" y="0"/>
                </a:lnTo>
                <a:lnTo>
                  <a:pt x="98455" y="95"/>
                </a:lnTo>
                <a:lnTo>
                  <a:pt x="98622" y="392"/>
                </a:lnTo>
                <a:lnTo>
                  <a:pt x="98784" y="878"/>
                </a:lnTo>
                <a:lnTo>
                  <a:pt x="98943" y="1541"/>
                </a:lnTo>
                <a:lnTo>
                  <a:pt x="99095" y="2392"/>
                </a:lnTo>
                <a:lnTo>
                  <a:pt x="99239" y="3419"/>
                </a:lnTo>
                <a:lnTo>
                  <a:pt x="99374" y="4595"/>
                </a:lnTo>
                <a:lnTo>
                  <a:pt x="99499" y="5932"/>
                </a:lnTo>
                <a:lnTo>
                  <a:pt x="99612" y="7405"/>
                </a:lnTo>
                <a:lnTo>
                  <a:pt x="99711" y="9014"/>
                </a:lnTo>
                <a:lnTo>
                  <a:pt x="99798" y="10716"/>
                </a:lnTo>
                <a:lnTo>
                  <a:pt x="99870" y="12514"/>
                </a:lnTo>
                <a:lnTo>
                  <a:pt x="99926" y="14392"/>
                </a:lnTo>
                <a:lnTo>
                  <a:pt x="99967" y="16311"/>
                </a:lnTo>
                <a:lnTo>
                  <a:pt x="99992" y="18284"/>
                </a:lnTo>
                <a:lnTo>
                  <a:pt x="100000" y="20270"/>
                </a:lnTo>
                <a:lnTo>
                  <a:pt x="100000" y="79730"/>
                </a:lnTo>
                <a:lnTo>
                  <a:pt x="99992" y="81716"/>
                </a:lnTo>
                <a:lnTo>
                  <a:pt x="99967" y="83689"/>
                </a:lnTo>
                <a:lnTo>
                  <a:pt x="99926" y="85608"/>
                </a:lnTo>
                <a:lnTo>
                  <a:pt x="99870" y="87486"/>
                </a:lnTo>
                <a:lnTo>
                  <a:pt x="99798" y="89284"/>
                </a:lnTo>
                <a:lnTo>
                  <a:pt x="99711" y="90986"/>
                </a:lnTo>
                <a:lnTo>
                  <a:pt x="99612" y="92595"/>
                </a:lnTo>
                <a:lnTo>
                  <a:pt x="99499" y="94068"/>
                </a:lnTo>
                <a:lnTo>
                  <a:pt x="99374" y="95405"/>
                </a:lnTo>
                <a:lnTo>
                  <a:pt x="99239" y="96581"/>
                </a:lnTo>
                <a:lnTo>
                  <a:pt x="99095" y="97608"/>
                </a:lnTo>
                <a:lnTo>
                  <a:pt x="98943" y="98459"/>
                </a:lnTo>
                <a:lnTo>
                  <a:pt x="98784" y="99122"/>
                </a:lnTo>
                <a:lnTo>
                  <a:pt x="98622" y="99608"/>
                </a:lnTo>
                <a:lnTo>
                  <a:pt x="98455" y="99905"/>
                </a:lnTo>
                <a:lnTo>
                  <a:pt x="98288" y="100000"/>
                </a:lnTo>
                <a:lnTo>
                  <a:pt x="1712" y="100000"/>
                </a:lnTo>
                <a:lnTo>
                  <a:pt x="1545" y="99905"/>
                </a:lnTo>
                <a:lnTo>
                  <a:pt x="1378" y="99608"/>
                </a:lnTo>
                <a:lnTo>
                  <a:pt x="1216" y="99122"/>
                </a:lnTo>
                <a:lnTo>
                  <a:pt x="1057" y="98459"/>
                </a:lnTo>
                <a:lnTo>
                  <a:pt x="905" y="97608"/>
                </a:lnTo>
                <a:lnTo>
                  <a:pt x="761" y="96581"/>
                </a:lnTo>
                <a:lnTo>
                  <a:pt x="626" y="95405"/>
                </a:lnTo>
                <a:lnTo>
                  <a:pt x="501" y="94068"/>
                </a:lnTo>
                <a:lnTo>
                  <a:pt x="388" y="92595"/>
                </a:lnTo>
                <a:lnTo>
                  <a:pt x="289" y="90986"/>
                </a:lnTo>
                <a:lnTo>
                  <a:pt x="202" y="89284"/>
                </a:lnTo>
                <a:lnTo>
                  <a:pt x="130" y="87486"/>
                </a:lnTo>
                <a:lnTo>
                  <a:pt x="74" y="85608"/>
                </a:lnTo>
                <a:lnTo>
                  <a:pt x="33" y="83689"/>
                </a:lnTo>
                <a:lnTo>
                  <a:pt x="8" y="81716"/>
                </a:lnTo>
                <a:lnTo>
                  <a:pt x="0" y="79730"/>
                </a:lnTo>
                <a:lnTo>
                  <a:pt x="0" y="20270"/>
                </a:lnTo>
                <a:lnTo>
                  <a:pt x="8" y="18284"/>
                </a:lnTo>
                <a:lnTo>
                  <a:pt x="33" y="16311"/>
                </a:lnTo>
                <a:lnTo>
                  <a:pt x="74" y="14392"/>
                </a:lnTo>
                <a:lnTo>
                  <a:pt x="130" y="12514"/>
                </a:lnTo>
                <a:lnTo>
                  <a:pt x="202" y="10716"/>
                </a:lnTo>
                <a:lnTo>
                  <a:pt x="289" y="9014"/>
                </a:lnTo>
                <a:lnTo>
                  <a:pt x="388" y="7405"/>
                </a:lnTo>
                <a:lnTo>
                  <a:pt x="501" y="5932"/>
                </a:lnTo>
                <a:lnTo>
                  <a:pt x="626" y="4595"/>
                </a:lnTo>
                <a:lnTo>
                  <a:pt x="761" y="3419"/>
                </a:lnTo>
                <a:lnTo>
                  <a:pt x="905" y="2392"/>
                </a:lnTo>
                <a:lnTo>
                  <a:pt x="1057" y="1541"/>
                </a:lnTo>
                <a:lnTo>
                  <a:pt x="1216" y="878"/>
                </a:lnTo>
                <a:lnTo>
                  <a:pt x="1378" y="392"/>
                </a:lnTo>
                <a:lnTo>
                  <a:pt x="1545" y="95"/>
                </a:lnTo>
                <a:lnTo>
                  <a:pt x="1712" y="0"/>
                </a:lnTo>
                <a:close/>
              </a:path>
            </a:pathLst>
          </a:custGeom>
          <a:solidFill>
            <a:srgbClr val="648CB4">
              <a:alpha val="6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8" name="el-1785511309278-8"/>
          <p:cNvSpPr/>
          <p:nvPr/>
        </p:nvSpPr>
        <p:spPr>
          <a:xfrm>
            <a:off x="400050" y="600075"/>
            <a:ext cx="142875" cy="7000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98"/>
                </a:lnTo>
                <a:lnTo>
                  <a:pt x="80491" y="392"/>
                </a:lnTo>
                <a:lnTo>
                  <a:pt x="70972" y="879"/>
                </a:lnTo>
                <a:lnTo>
                  <a:pt x="61732" y="1553"/>
                </a:lnTo>
                <a:lnTo>
                  <a:pt x="52860" y="2410"/>
                </a:lnTo>
                <a:lnTo>
                  <a:pt x="44443" y="3439"/>
                </a:lnTo>
                <a:lnTo>
                  <a:pt x="36561" y="4632"/>
                </a:lnTo>
                <a:lnTo>
                  <a:pt x="29289" y="5977"/>
                </a:lnTo>
                <a:lnTo>
                  <a:pt x="22699" y="7461"/>
                </a:lnTo>
                <a:lnTo>
                  <a:pt x="16853" y="9070"/>
                </a:lnTo>
                <a:lnTo>
                  <a:pt x="11808" y="10788"/>
                </a:lnTo>
                <a:lnTo>
                  <a:pt x="7612" y="12598"/>
                </a:lnTo>
                <a:lnTo>
                  <a:pt x="4306" y="14484"/>
                </a:lnTo>
                <a:lnTo>
                  <a:pt x="1921" y="16427"/>
                </a:lnTo>
                <a:lnTo>
                  <a:pt x="482" y="18408"/>
                </a:lnTo>
                <a:lnTo>
                  <a:pt x="0" y="20408"/>
                </a:lnTo>
                <a:lnTo>
                  <a:pt x="0" y="79592"/>
                </a:lnTo>
                <a:lnTo>
                  <a:pt x="482" y="81592"/>
                </a:lnTo>
                <a:lnTo>
                  <a:pt x="1921" y="83573"/>
                </a:lnTo>
                <a:lnTo>
                  <a:pt x="4306" y="85516"/>
                </a:lnTo>
                <a:lnTo>
                  <a:pt x="7612" y="87402"/>
                </a:lnTo>
                <a:lnTo>
                  <a:pt x="11808" y="89212"/>
                </a:lnTo>
                <a:lnTo>
                  <a:pt x="16853" y="90930"/>
                </a:lnTo>
                <a:lnTo>
                  <a:pt x="22699" y="92539"/>
                </a:lnTo>
                <a:lnTo>
                  <a:pt x="29289" y="94023"/>
                </a:lnTo>
                <a:lnTo>
                  <a:pt x="36561" y="95368"/>
                </a:lnTo>
                <a:lnTo>
                  <a:pt x="44443" y="96561"/>
                </a:lnTo>
                <a:lnTo>
                  <a:pt x="52860" y="97590"/>
                </a:lnTo>
                <a:lnTo>
                  <a:pt x="61732" y="98447"/>
                </a:lnTo>
                <a:lnTo>
                  <a:pt x="70972" y="99121"/>
                </a:lnTo>
                <a:lnTo>
                  <a:pt x="80491" y="99608"/>
                </a:lnTo>
                <a:lnTo>
                  <a:pt x="90198" y="99902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139" y="99902"/>
                </a:lnTo>
                <a:lnTo>
                  <a:pt x="86344" y="99608"/>
                </a:lnTo>
                <a:lnTo>
                  <a:pt x="79680" y="99121"/>
                </a:lnTo>
                <a:lnTo>
                  <a:pt x="73212" y="98447"/>
                </a:lnTo>
                <a:lnTo>
                  <a:pt x="67002" y="97590"/>
                </a:lnTo>
                <a:lnTo>
                  <a:pt x="61110" y="96561"/>
                </a:lnTo>
                <a:lnTo>
                  <a:pt x="55592" y="95368"/>
                </a:lnTo>
                <a:lnTo>
                  <a:pt x="50503" y="94023"/>
                </a:lnTo>
                <a:lnTo>
                  <a:pt x="45889" y="92539"/>
                </a:lnTo>
                <a:lnTo>
                  <a:pt x="41797" y="90930"/>
                </a:lnTo>
                <a:lnTo>
                  <a:pt x="38266" y="89212"/>
                </a:lnTo>
                <a:lnTo>
                  <a:pt x="35328" y="87402"/>
                </a:lnTo>
                <a:lnTo>
                  <a:pt x="33014" y="85516"/>
                </a:lnTo>
                <a:lnTo>
                  <a:pt x="31345" y="83573"/>
                </a:lnTo>
                <a:lnTo>
                  <a:pt x="30337" y="81592"/>
                </a:lnTo>
                <a:lnTo>
                  <a:pt x="30000" y="79592"/>
                </a:lnTo>
                <a:lnTo>
                  <a:pt x="30000" y="20408"/>
                </a:lnTo>
                <a:lnTo>
                  <a:pt x="30337" y="18408"/>
                </a:lnTo>
                <a:lnTo>
                  <a:pt x="31345" y="16427"/>
                </a:lnTo>
                <a:lnTo>
                  <a:pt x="33014" y="14484"/>
                </a:lnTo>
                <a:lnTo>
                  <a:pt x="35328" y="12598"/>
                </a:lnTo>
                <a:lnTo>
                  <a:pt x="38266" y="10788"/>
                </a:lnTo>
                <a:lnTo>
                  <a:pt x="41797" y="9070"/>
                </a:lnTo>
                <a:lnTo>
                  <a:pt x="45889" y="7461"/>
                </a:lnTo>
                <a:lnTo>
                  <a:pt x="50503" y="5977"/>
                </a:lnTo>
                <a:lnTo>
                  <a:pt x="55592" y="4632"/>
                </a:lnTo>
                <a:lnTo>
                  <a:pt x="61110" y="3439"/>
                </a:lnTo>
                <a:lnTo>
                  <a:pt x="67002" y="2410"/>
                </a:lnTo>
                <a:lnTo>
                  <a:pt x="73212" y="1553"/>
                </a:lnTo>
                <a:lnTo>
                  <a:pt x="79680" y="879"/>
                </a:lnTo>
                <a:lnTo>
                  <a:pt x="86344" y="392"/>
                </a:lnTo>
                <a:lnTo>
                  <a:pt x="93139" y="98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2C5F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9" name="el-1785511311098-60"/>
          <p:cNvSpPr/>
          <p:nvPr/>
        </p:nvSpPr>
        <p:spPr>
          <a:xfrm>
            <a:off x="614363" y="761057"/>
            <a:ext cx="176808" cy="13523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2421" y="101286"/>
                </a:moveTo>
                <a:lnTo>
                  <a:pt x="42421" y="101286"/>
                </a:lnTo>
                <a:cubicBezTo>
                  <a:pt x="43298" y="101571"/>
                  <a:pt x="44140" y="101333"/>
                  <a:pt x="44947" y="100571"/>
                </a:cubicBezTo>
                <a:lnTo>
                  <a:pt x="44947" y="100571"/>
                </a:lnTo>
                <a:lnTo>
                  <a:pt x="44947" y="100571"/>
                </a:lnTo>
                <a:cubicBezTo>
                  <a:pt x="45754" y="99952"/>
                  <a:pt x="46158" y="98952"/>
                  <a:pt x="46158" y="97571"/>
                </a:cubicBezTo>
                <a:lnTo>
                  <a:pt x="46158" y="97571"/>
                </a:lnTo>
                <a:lnTo>
                  <a:pt x="46158" y="10786"/>
                </a:lnTo>
                <a:cubicBezTo>
                  <a:pt x="46158" y="9738"/>
                  <a:pt x="45860" y="8905"/>
                  <a:pt x="45263" y="8286"/>
                </a:cubicBezTo>
                <a:lnTo>
                  <a:pt x="45263" y="8286"/>
                </a:lnTo>
                <a:cubicBezTo>
                  <a:pt x="43579" y="6286"/>
                  <a:pt x="40930" y="4452"/>
                  <a:pt x="37316" y="2786"/>
                </a:cubicBezTo>
                <a:lnTo>
                  <a:pt x="37316" y="2786"/>
                </a:lnTo>
                <a:cubicBezTo>
                  <a:pt x="33702" y="1071"/>
                  <a:pt x="29404" y="143"/>
                  <a:pt x="24421" y="0"/>
                </a:cubicBezTo>
                <a:lnTo>
                  <a:pt x="24421" y="0"/>
                </a:lnTo>
                <a:cubicBezTo>
                  <a:pt x="20140" y="0"/>
                  <a:pt x="16123" y="619"/>
                  <a:pt x="12368" y="1857"/>
                </a:cubicBezTo>
                <a:lnTo>
                  <a:pt x="12368" y="1857"/>
                </a:lnTo>
                <a:cubicBezTo>
                  <a:pt x="8649" y="3095"/>
                  <a:pt x="5544" y="4310"/>
                  <a:pt x="3053" y="5500"/>
                </a:cubicBezTo>
                <a:lnTo>
                  <a:pt x="3053" y="5500"/>
                </a:lnTo>
                <a:cubicBezTo>
                  <a:pt x="1123" y="6738"/>
                  <a:pt x="105" y="8905"/>
                  <a:pt x="0" y="12000"/>
                </a:cubicBezTo>
                <a:lnTo>
                  <a:pt x="0" y="12000"/>
                </a:lnTo>
                <a:lnTo>
                  <a:pt x="0" y="97143"/>
                </a:lnTo>
                <a:cubicBezTo>
                  <a:pt x="0" y="98524"/>
                  <a:pt x="456" y="99595"/>
                  <a:pt x="1368" y="100357"/>
                </a:cubicBezTo>
                <a:lnTo>
                  <a:pt x="1368" y="100357"/>
                </a:lnTo>
                <a:cubicBezTo>
                  <a:pt x="2140" y="101119"/>
                  <a:pt x="3035" y="101357"/>
                  <a:pt x="4053" y="101071"/>
                </a:cubicBezTo>
                <a:lnTo>
                  <a:pt x="4053" y="101071"/>
                </a:lnTo>
                <a:cubicBezTo>
                  <a:pt x="6895" y="99690"/>
                  <a:pt x="10123" y="98452"/>
                  <a:pt x="13737" y="97357"/>
                </a:cubicBezTo>
                <a:lnTo>
                  <a:pt x="13737" y="97357"/>
                </a:lnTo>
                <a:cubicBezTo>
                  <a:pt x="17456" y="96310"/>
                  <a:pt x="21018" y="95786"/>
                  <a:pt x="24421" y="95786"/>
                </a:cubicBezTo>
                <a:lnTo>
                  <a:pt x="24421" y="95786"/>
                </a:lnTo>
                <a:cubicBezTo>
                  <a:pt x="27368" y="95929"/>
                  <a:pt x="30544" y="96524"/>
                  <a:pt x="33947" y="97571"/>
                </a:cubicBezTo>
                <a:lnTo>
                  <a:pt x="33947" y="97571"/>
                </a:lnTo>
                <a:cubicBezTo>
                  <a:pt x="37211" y="98810"/>
                  <a:pt x="40035" y="100048"/>
                  <a:pt x="42421" y="101286"/>
                </a:cubicBezTo>
                <a:lnTo>
                  <a:pt x="42421" y="101286"/>
                </a:lnTo>
                <a:moveTo>
                  <a:pt x="55316" y="101286"/>
                </a:moveTo>
                <a:lnTo>
                  <a:pt x="55316" y="101286"/>
                </a:lnTo>
                <a:cubicBezTo>
                  <a:pt x="57667" y="100048"/>
                  <a:pt x="60491" y="98810"/>
                  <a:pt x="63789" y="97571"/>
                </a:cubicBezTo>
                <a:lnTo>
                  <a:pt x="63789" y="97571"/>
                </a:lnTo>
                <a:lnTo>
                  <a:pt x="63789" y="97571"/>
                </a:lnTo>
                <a:cubicBezTo>
                  <a:pt x="67158" y="96524"/>
                  <a:pt x="70316" y="95929"/>
                  <a:pt x="73263" y="95786"/>
                </a:cubicBezTo>
                <a:lnTo>
                  <a:pt x="73263" y="95786"/>
                </a:lnTo>
                <a:cubicBezTo>
                  <a:pt x="76667" y="95786"/>
                  <a:pt x="80228" y="96310"/>
                  <a:pt x="83947" y="97357"/>
                </a:cubicBezTo>
                <a:lnTo>
                  <a:pt x="83947" y="97357"/>
                </a:lnTo>
                <a:cubicBezTo>
                  <a:pt x="87561" y="98452"/>
                  <a:pt x="90789" y="99690"/>
                  <a:pt x="93632" y="101071"/>
                </a:cubicBezTo>
                <a:lnTo>
                  <a:pt x="93632" y="101071"/>
                </a:lnTo>
                <a:cubicBezTo>
                  <a:pt x="94649" y="101357"/>
                  <a:pt x="95544" y="101119"/>
                  <a:pt x="96316" y="100357"/>
                </a:cubicBezTo>
                <a:lnTo>
                  <a:pt x="96316" y="100357"/>
                </a:lnTo>
                <a:cubicBezTo>
                  <a:pt x="97228" y="99595"/>
                  <a:pt x="97684" y="98524"/>
                  <a:pt x="97684" y="97143"/>
                </a:cubicBezTo>
                <a:lnTo>
                  <a:pt x="97684" y="97143"/>
                </a:lnTo>
                <a:lnTo>
                  <a:pt x="97684" y="12000"/>
                </a:lnTo>
                <a:cubicBezTo>
                  <a:pt x="97579" y="8905"/>
                  <a:pt x="96561" y="6738"/>
                  <a:pt x="94632" y="5500"/>
                </a:cubicBezTo>
                <a:lnTo>
                  <a:pt x="94632" y="5500"/>
                </a:lnTo>
                <a:cubicBezTo>
                  <a:pt x="92140" y="4310"/>
                  <a:pt x="89035" y="3095"/>
                  <a:pt x="85316" y="1857"/>
                </a:cubicBezTo>
                <a:lnTo>
                  <a:pt x="85316" y="1857"/>
                </a:lnTo>
                <a:cubicBezTo>
                  <a:pt x="81596" y="619"/>
                  <a:pt x="77579" y="0"/>
                  <a:pt x="73263" y="0"/>
                </a:cubicBezTo>
                <a:lnTo>
                  <a:pt x="73263" y="0"/>
                </a:lnTo>
                <a:cubicBezTo>
                  <a:pt x="68281" y="143"/>
                  <a:pt x="63982" y="1071"/>
                  <a:pt x="60368" y="2786"/>
                </a:cubicBezTo>
                <a:lnTo>
                  <a:pt x="60368" y="2786"/>
                </a:lnTo>
                <a:cubicBezTo>
                  <a:pt x="56754" y="4452"/>
                  <a:pt x="54105" y="6286"/>
                  <a:pt x="52421" y="8286"/>
                </a:cubicBezTo>
                <a:lnTo>
                  <a:pt x="52421" y="8286"/>
                </a:lnTo>
                <a:cubicBezTo>
                  <a:pt x="51860" y="8905"/>
                  <a:pt x="51579" y="9738"/>
                  <a:pt x="51579" y="10786"/>
                </a:cubicBezTo>
                <a:lnTo>
                  <a:pt x="51579" y="10786"/>
                </a:lnTo>
                <a:lnTo>
                  <a:pt x="51579" y="97571"/>
                </a:lnTo>
                <a:cubicBezTo>
                  <a:pt x="51579" y="98952"/>
                  <a:pt x="51965" y="99952"/>
                  <a:pt x="52737" y="100571"/>
                </a:cubicBezTo>
                <a:lnTo>
                  <a:pt x="52737" y="100571"/>
                </a:lnTo>
                <a:cubicBezTo>
                  <a:pt x="53544" y="101333"/>
                  <a:pt x="54404" y="101571"/>
                  <a:pt x="55316" y="101286"/>
                </a:cubicBezTo>
                <a:lnTo>
                  <a:pt x="55316" y="101286"/>
                </a:lnTo>
              </a:path>
            </a:pathLst>
          </a:custGeom>
          <a:solidFill>
            <a:srgbClr val="2C5F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0" name="el-1785511309321-27"/>
          <p:cNvSpPr/>
          <p:nvPr/>
        </p:nvSpPr>
        <p:spPr>
          <a:xfrm>
            <a:off x="985838" y="985838"/>
            <a:ext cx="857250" cy="214313"/>
          </a:xfrm>
          <a:prstGeom prst="roundRect">
            <a:avLst>
              <a:gd name="adj" fmla="val 50000"/>
            </a:avLst>
          </a:prstGeom>
          <a:solidFill>
            <a:srgbClr val="648CB4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1" name="el-1785511309325-30"/>
          <p:cNvSpPr/>
          <p:nvPr/>
        </p:nvSpPr>
        <p:spPr>
          <a:xfrm>
            <a:off x="2714625" y="985838"/>
            <a:ext cx="1000125" cy="214313"/>
          </a:xfrm>
          <a:prstGeom prst="roundRect">
            <a:avLst>
              <a:gd name="adj" fmla="val 50000"/>
            </a:avLst>
          </a:prstGeom>
          <a:solidFill>
            <a:srgbClr val="648CB4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2" name="el-1785511309329-33"/>
          <p:cNvSpPr/>
          <p:nvPr/>
        </p:nvSpPr>
        <p:spPr>
          <a:xfrm>
            <a:off x="4443413" y="985838"/>
            <a:ext cx="1428750" cy="214313"/>
          </a:xfrm>
          <a:prstGeom prst="roundRect">
            <a:avLst>
              <a:gd name="adj" fmla="val 50000"/>
            </a:avLst>
          </a:prstGeom>
          <a:solidFill>
            <a:srgbClr val="648CB4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3" name="el-1785511309295-15"/>
          <p:cNvSpPr/>
          <p:nvPr/>
        </p:nvSpPr>
        <p:spPr>
          <a:xfrm>
            <a:off x="400050" y="1400175"/>
            <a:ext cx="4086225" cy="2838450"/>
          </a:xfrm>
          <a:prstGeom prst="roundRect">
            <a:avLst>
              <a:gd name="adj" fmla="val 6711"/>
            </a:avLst>
          </a:prstGeom>
          <a:solidFill>
            <a:srgbClr val="FFFFFF"/>
          </a:solidFill>
          <a:ln w="7144" algn="in">
            <a:solidFill>
              <a:srgbClr val="648CB4">
                <a:alpha val="12000"/>
              </a:srgbClr>
            </a:solidFill>
            <a:prstDash val="solid"/>
          </a:ln>
          <a:effectLst>
            <a:outerShdw blurRad="8572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cxnSp>
        <p:nvCxnSpPr>
          <p:cNvPr id="14" name="el-1785511309308-18"/>
          <p:cNvCxnSpPr/>
          <p:nvPr/>
        </p:nvCxnSpPr>
        <p:spPr>
          <a:xfrm>
            <a:off x="578644" y="1828800"/>
            <a:ext cx="3729038" cy="914"/>
          </a:xfrm>
          <a:prstGeom prst="line">
            <a:avLst/>
          </a:prstGeom>
          <a:ln w="14288" cap="flat">
            <a:solidFill>
              <a:srgbClr val="648CB4">
                <a:alpha val="1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el-1785511309360-46"/>
          <p:cNvSpPr/>
          <p:nvPr/>
        </p:nvSpPr>
        <p:spPr>
          <a:xfrm>
            <a:off x="578644" y="1628775"/>
            <a:ext cx="57150" cy="57150"/>
          </a:xfrm>
          <a:prstGeom prst="ellipse">
            <a:avLst/>
          </a:prstGeom>
          <a:solidFill>
            <a:srgbClr val="2C5F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6" name="el-1785511309333-35"/>
          <p:cNvSpPr/>
          <p:nvPr/>
        </p:nvSpPr>
        <p:spPr>
          <a:xfrm>
            <a:off x="1112490" y="1595438"/>
            <a:ext cx="682228" cy="123825"/>
          </a:xfrm>
          <a:prstGeom prst="roundRect">
            <a:avLst>
              <a:gd name="adj" fmla="val 50000"/>
            </a:avLst>
          </a:prstGeom>
          <a:solidFill>
            <a:srgbClr val="2C5F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7" name="el-1785511309336-37"/>
          <p:cNvSpPr/>
          <p:nvPr/>
        </p:nvSpPr>
        <p:spPr>
          <a:xfrm>
            <a:off x="578644" y="1907381"/>
            <a:ext cx="3729038" cy="352425"/>
          </a:xfrm>
          <a:prstGeom prst="roundRect">
            <a:avLst>
              <a:gd name="adj" fmla="val 37838"/>
            </a:avLst>
          </a:prstGeom>
          <a:solidFill>
            <a:srgbClr val="648CB4">
              <a:alpha val="6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8" name="el-1785511309340-39"/>
          <p:cNvSpPr/>
          <p:nvPr/>
        </p:nvSpPr>
        <p:spPr>
          <a:xfrm>
            <a:off x="578644" y="2840831"/>
            <a:ext cx="900113" cy="200025"/>
          </a:xfrm>
          <a:prstGeom prst="roundRect">
            <a:avLst>
              <a:gd name="adj" fmla="val 50000"/>
            </a:avLst>
          </a:prstGeom>
          <a:solidFill>
            <a:srgbClr val="648CB4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9" name="el-1785511309298-16"/>
          <p:cNvSpPr/>
          <p:nvPr/>
        </p:nvSpPr>
        <p:spPr>
          <a:xfrm>
            <a:off x="4657725" y="1400175"/>
            <a:ext cx="4086225" cy="2838450"/>
          </a:xfrm>
          <a:prstGeom prst="roundRect">
            <a:avLst>
              <a:gd name="adj" fmla="val 6711"/>
            </a:avLst>
          </a:prstGeom>
          <a:solidFill>
            <a:srgbClr val="FFFFFF"/>
          </a:solidFill>
          <a:ln w="7144" algn="in">
            <a:solidFill>
              <a:srgbClr val="648CB4">
                <a:alpha val="12000"/>
              </a:srgbClr>
            </a:solidFill>
            <a:prstDash val="solid"/>
          </a:ln>
          <a:effectLst>
            <a:outerShdw blurRad="8572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cxnSp>
        <p:nvCxnSpPr>
          <p:cNvPr id="20" name="el-1785511309309-19"/>
          <p:cNvCxnSpPr/>
          <p:nvPr/>
        </p:nvCxnSpPr>
        <p:spPr>
          <a:xfrm>
            <a:off x="4836319" y="1828800"/>
            <a:ext cx="3729038" cy="914"/>
          </a:xfrm>
          <a:prstGeom prst="line">
            <a:avLst/>
          </a:prstGeom>
          <a:ln w="14288" cap="flat">
            <a:solidFill>
              <a:srgbClr val="648CB4">
                <a:alpha val="1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el-1785511309363-47"/>
          <p:cNvSpPr/>
          <p:nvPr/>
        </p:nvSpPr>
        <p:spPr>
          <a:xfrm>
            <a:off x="4836319" y="1628775"/>
            <a:ext cx="57150" cy="57150"/>
          </a:xfrm>
          <a:prstGeom prst="ellipse">
            <a:avLst/>
          </a:prstGeom>
          <a:solidFill>
            <a:srgbClr val="2C5F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2" name="el-1785511309344-41"/>
          <p:cNvSpPr/>
          <p:nvPr/>
        </p:nvSpPr>
        <p:spPr>
          <a:xfrm>
            <a:off x="5370165" y="1595438"/>
            <a:ext cx="682228" cy="123825"/>
          </a:xfrm>
          <a:prstGeom prst="roundRect">
            <a:avLst>
              <a:gd name="adj" fmla="val 50000"/>
            </a:avLst>
          </a:prstGeom>
          <a:solidFill>
            <a:srgbClr val="2C5F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3" name="el-1785511309347-43"/>
          <p:cNvSpPr/>
          <p:nvPr/>
        </p:nvSpPr>
        <p:spPr>
          <a:xfrm>
            <a:off x="4836319" y="1907381"/>
            <a:ext cx="3729038" cy="352425"/>
          </a:xfrm>
          <a:prstGeom prst="roundRect">
            <a:avLst>
              <a:gd name="adj" fmla="val 37838"/>
            </a:avLst>
          </a:prstGeom>
          <a:solidFill>
            <a:srgbClr val="648CB4">
              <a:alpha val="6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4" name="el-1785511309350-45"/>
          <p:cNvSpPr/>
          <p:nvPr/>
        </p:nvSpPr>
        <p:spPr>
          <a:xfrm>
            <a:off x="4836319" y="2840831"/>
            <a:ext cx="900113" cy="200025"/>
          </a:xfrm>
          <a:prstGeom prst="roundRect">
            <a:avLst>
              <a:gd name="adj" fmla="val 50000"/>
            </a:avLst>
          </a:prstGeom>
          <a:solidFill>
            <a:srgbClr val="648CB4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5" name="el-1785511309277-7"/>
          <p:cNvSpPr/>
          <p:nvPr/>
        </p:nvSpPr>
        <p:spPr>
          <a:xfrm>
            <a:off x="400050" y="4352925"/>
            <a:ext cx="8343900" cy="3333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370" y="0"/>
                </a:moveTo>
                <a:lnTo>
                  <a:pt x="98630" y="0"/>
                </a:lnTo>
                <a:lnTo>
                  <a:pt x="98765" y="171"/>
                </a:lnTo>
                <a:lnTo>
                  <a:pt x="98897" y="657"/>
                </a:lnTo>
                <a:lnTo>
                  <a:pt x="99027" y="1486"/>
                </a:lnTo>
                <a:lnTo>
                  <a:pt x="99154" y="2600"/>
                </a:lnTo>
                <a:lnTo>
                  <a:pt x="99276" y="4057"/>
                </a:lnTo>
                <a:lnTo>
                  <a:pt x="99392" y="5771"/>
                </a:lnTo>
                <a:lnTo>
                  <a:pt x="99499" y="7771"/>
                </a:lnTo>
                <a:lnTo>
                  <a:pt x="99599" y="10029"/>
                </a:lnTo>
                <a:lnTo>
                  <a:pt x="99689" y="12543"/>
                </a:lnTo>
                <a:lnTo>
                  <a:pt x="99769" y="15229"/>
                </a:lnTo>
                <a:lnTo>
                  <a:pt x="99838" y="18114"/>
                </a:lnTo>
                <a:lnTo>
                  <a:pt x="99896" y="21171"/>
                </a:lnTo>
                <a:lnTo>
                  <a:pt x="99941" y="24343"/>
                </a:lnTo>
                <a:lnTo>
                  <a:pt x="99974" y="27600"/>
                </a:lnTo>
                <a:lnTo>
                  <a:pt x="99993" y="30914"/>
                </a:lnTo>
                <a:lnTo>
                  <a:pt x="100000" y="34286"/>
                </a:lnTo>
                <a:lnTo>
                  <a:pt x="100000" y="65714"/>
                </a:lnTo>
                <a:lnTo>
                  <a:pt x="99993" y="69086"/>
                </a:lnTo>
                <a:lnTo>
                  <a:pt x="99974" y="72400"/>
                </a:lnTo>
                <a:lnTo>
                  <a:pt x="99941" y="75657"/>
                </a:lnTo>
                <a:lnTo>
                  <a:pt x="99896" y="78829"/>
                </a:lnTo>
                <a:lnTo>
                  <a:pt x="99838" y="81886"/>
                </a:lnTo>
                <a:lnTo>
                  <a:pt x="99769" y="84771"/>
                </a:lnTo>
                <a:lnTo>
                  <a:pt x="99689" y="87457"/>
                </a:lnTo>
                <a:lnTo>
                  <a:pt x="99599" y="89971"/>
                </a:lnTo>
                <a:lnTo>
                  <a:pt x="99499" y="92229"/>
                </a:lnTo>
                <a:lnTo>
                  <a:pt x="99392" y="94229"/>
                </a:lnTo>
                <a:lnTo>
                  <a:pt x="99276" y="95943"/>
                </a:lnTo>
                <a:lnTo>
                  <a:pt x="99154" y="97400"/>
                </a:lnTo>
                <a:lnTo>
                  <a:pt x="99027" y="98514"/>
                </a:lnTo>
                <a:lnTo>
                  <a:pt x="98897" y="99343"/>
                </a:lnTo>
                <a:lnTo>
                  <a:pt x="98765" y="99829"/>
                </a:lnTo>
                <a:lnTo>
                  <a:pt x="98630" y="100000"/>
                </a:lnTo>
                <a:lnTo>
                  <a:pt x="1370" y="100000"/>
                </a:lnTo>
                <a:lnTo>
                  <a:pt x="1235" y="99829"/>
                </a:lnTo>
                <a:lnTo>
                  <a:pt x="1103" y="99343"/>
                </a:lnTo>
                <a:lnTo>
                  <a:pt x="973" y="98514"/>
                </a:lnTo>
                <a:lnTo>
                  <a:pt x="846" y="97400"/>
                </a:lnTo>
                <a:lnTo>
                  <a:pt x="724" y="95943"/>
                </a:lnTo>
                <a:lnTo>
                  <a:pt x="608" y="94229"/>
                </a:lnTo>
                <a:lnTo>
                  <a:pt x="501" y="92229"/>
                </a:lnTo>
                <a:lnTo>
                  <a:pt x="401" y="89971"/>
                </a:lnTo>
                <a:lnTo>
                  <a:pt x="311" y="87457"/>
                </a:lnTo>
                <a:lnTo>
                  <a:pt x="231" y="84771"/>
                </a:lnTo>
                <a:lnTo>
                  <a:pt x="162" y="81886"/>
                </a:lnTo>
                <a:lnTo>
                  <a:pt x="104" y="78829"/>
                </a:lnTo>
                <a:lnTo>
                  <a:pt x="59" y="75657"/>
                </a:lnTo>
                <a:lnTo>
                  <a:pt x="26" y="72400"/>
                </a:lnTo>
                <a:lnTo>
                  <a:pt x="7" y="69086"/>
                </a:lnTo>
                <a:lnTo>
                  <a:pt x="0" y="65714"/>
                </a:lnTo>
                <a:lnTo>
                  <a:pt x="0" y="34286"/>
                </a:lnTo>
                <a:lnTo>
                  <a:pt x="7" y="30914"/>
                </a:lnTo>
                <a:lnTo>
                  <a:pt x="26" y="27600"/>
                </a:lnTo>
                <a:lnTo>
                  <a:pt x="59" y="24343"/>
                </a:lnTo>
                <a:lnTo>
                  <a:pt x="104" y="21171"/>
                </a:lnTo>
                <a:lnTo>
                  <a:pt x="162" y="18114"/>
                </a:lnTo>
                <a:lnTo>
                  <a:pt x="231" y="15229"/>
                </a:lnTo>
                <a:lnTo>
                  <a:pt x="311" y="12543"/>
                </a:lnTo>
                <a:lnTo>
                  <a:pt x="401" y="10029"/>
                </a:lnTo>
                <a:lnTo>
                  <a:pt x="501" y="7771"/>
                </a:lnTo>
                <a:lnTo>
                  <a:pt x="608" y="5771"/>
                </a:lnTo>
                <a:lnTo>
                  <a:pt x="724" y="4057"/>
                </a:lnTo>
                <a:lnTo>
                  <a:pt x="846" y="2600"/>
                </a:lnTo>
                <a:lnTo>
                  <a:pt x="973" y="1486"/>
                </a:lnTo>
                <a:lnTo>
                  <a:pt x="1103" y="657"/>
                </a:lnTo>
                <a:lnTo>
                  <a:pt x="1235" y="171"/>
                </a:lnTo>
                <a:lnTo>
                  <a:pt x="1370" y="0"/>
                </a:lnTo>
                <a:close/>
              </a:path>
            </a:pathLst>
          </a:custGeom>
          <a:solidFill>
            <a:srgbClr val="B4966E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6" name="el-1785511309278-9"/>
          <p:cNvSpPr/>
          <p:nvPr/>
        </p:nvSpPr>
        <p:spPr>
          <a:xfrm>
            <a:off x="400050" y="4352925"/>
            <a:ext cx="114300" cy="3333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65"/>
                </a:lnTo>
                <a:lnTo>
                  <a:pt x="80491" y="659"/>
                </a:lnTo>
                <a:lnTo>
                  <a:pt x="70972" y="1476"/>
                </a:lnTo>
                <a:lnTo>
                  <a:pt x="61732" y="2610"/>
                </a:lnTo>
                <a:lnTo>
                  <a:pt x="52860" y="4048"/>
                </a:lnTo>
                <a:lnTo>
                  <a:pt x="44443" y="5778"/>
                </a:lnTo>
                <a:lnTo>
                  <a:pt x="36561" y="7782"/>
                </a:lnTo>
                <a:lnTo>
                  <a:pt x="29289" y="10042"/>
                </a:lnTo>
                <a:lnTo>
                  <a:pt x="22699" y="12535"/>
                </a:lnTo>
                <a:lnTo>
                  <a:pt x="16853" y="15238"/>
                </a:lnTo>
                <a:lnTo>
                  <a:pt x="11808" y="18124"/>
                </a:lnTo>
                <a:lnTo>
                  <a:pt x="7612" y="21165"/>
                </a:lnTo>
                <a:lnTo>
                  <a:pt x="4306" y="24333"/>
                </a:lnTo>
                <a:lnTo>
                  <a:pt x="1921" y="27597"/>
                </a:lnTo>
                <a:lnTo>
                  <a:pt x="482" y="30925"/>
                </a:lnTo>
                <a:lnTo>
                  <a:pt x="0" y="34286"/>
                </a:lnTo>
                <a:lnTo>
                  <a:pt x="0" y="65714"/>
                </a:lnTo>
                <a:lnTo>
                  <a:pt x="482" y="69075"/>
                </a:lnTo>
                <a:lnTo>
                  <a:pt x="1921" y="72403"/>
                </a:lnTo>
                <a:lnTo>
                  <a:pt x="4306" y="75667"/>
                </a:lnTo>
                <a:lnTo>
                  <a:pt x="7612" y="78835"/>
                </a:lnTo>
                <a:lnTo>
                  <a:pt x="11808" y="81876"/>
                </a:lnTo>
                <a:lnTo>
                  <a:pt x="16853" y="84762"/>
                </a:lnTo>
                <a:lnTo>
                  <a:pt x="22699" y="87465"/>
                </a:lnTo>
                <a:lnTo>
                  <a:pt x="29289" y="89958"/>
                </a:lnTo>
                <a:lnTo>
                  <a:pt x="36561" y="92218"/>
                </a:lnTo>
                <a:lnTo>
                  <a:pt x="44443" y="94222"/>
                </a:lnTo>
                <a:lnTo>
                  <a:pt x="52860" y="95952"/>
                </a:lnTo>
                <a:lnTo>
                  <a:pt x="61732" y="97390"/>
                </a:lnTo>
                <a:lnTo>
                  <a:pt x="70972" y="98524"/>
                </a:lnTo>
                <a:lnTo>
                  <a:pt x="80491" y="99341"/>
                </a:lnTo>
                <a:lnTo>
                  <a:pt x="90198" y="99835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874" y="99835"/>
                </a:lnTo>
                <a:lnTo>
                  <a:pt x="87807" y="99341"/>
                </a:lnTo>
                <a:lnTo>
                  <a:pt x="81857" y="98524"/>
                </a:lnTo>
                <a:lnTo>
                  <a:pt x="76082" y="97390"/>
                </a:lnTo>
                <a:lnTo>
                  <a:pt x="70538" y="95952"/>
                </a:lnTo>
                <a:lnTo>
                  <a:pt x="65277" y="94222"/>
                </a:lnTo>
                <a:lnTo>
                  <a:pt x="60350" y="92218"/>
                </a:lnTo>
                <a:lnTo>
                  <a:pt x="55806" y="89958"/>
                </a:lnTo>
                <a:lnTo>
                  <a:pt x="51687" y="87465"/>
                </a:lnTo>
                <a:lnTo>
                  <a:pt x="48033" y="84762"/>
                </a:lnTo>
                <a:lnTo>
                  <a:pt x="44880" y="81876"/>
                </a:lnTo>
                <a:lnTo>
                  <a:pt x="42258" y="78835"/>
                </a:lnTo>
                <a:lnTo>
                  <a:pt x="40191" y="75667"/>
                </a:lnTo>
                <a:lnTo>
                  <a:pt x="38701" y="72403"/>
                </a:lnTo>
                <a:lnTo>
                  <a:pt x="37801" y="69075"/>
                </a:lnTo>
                <a:lnTo>
                  <a:pt x="37500" y="65714"/>
                </a:lnTo>
                <a:lnTo>
                  <a:pt x="37500" y="34286"/>
                </a:lnTo>
                <a:lnTo>
                  <a:pt x="37801" y="30925"/>
                </a:lnTo>
                <a:lnTo>
                  <a:pt x="38701" y="27597"/>
                </a:lnTo>
                <a:lnTo>
                  <a:pt x="40191" y="24333"/>
                </a:lnTo>
                <a:lnTo>
                  <a:pt x="42258" y="21165"/>
                </a:lnTo>
                <a:lnTo>
                  <a:pt x="44880" y="18124"/>
                </a:lnTo>
                <a:lnTo>
                  <a:pt x="48033" y="15238"/>
                </a:lnTo>
                <a:lnTo>
                  <a:pt x="51687" y="12535"/>
                </a:lnTo>
                <a:lnTo>
                  <a:pt x="55806" y="10042"/>
                </a:lnTo>
                <a:lnTo>
                  <a:pt x="60350" y="7782"/>
                </a:lnTo>
                <a:lnTo>
                  <a:pt x="65277" y="5778"/>
                </a:lnTo>
                <a:lnTo>
                  <a:pt x="70538" y="4048"/>
                </a:lnTo>
                <a:lnTo>
                  <a:pt x="76082" y="2610"/>
                </a:lnTo>
                <a:lnTo>
                  <a:pt x="81857" y="1476"/>
                </a:lnTo>
                <a:lnTo>
                  <a:pt x="87807" y="659"/>
                </a:lnTo>
                <a:lnTo>
                  <a:pt x="93874" y="165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7" name="el-1785511311094-59"/>
          <p:cNvSpPr/>
          <p:nvPr/>
        </p:nvSpPr>
        <p:spPr>
          <a:xfrm>
            <a:off x="614363" y="4441031"/>
            <a:ext cx="157163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88882"/>
                </a:moveTo>
                <a:lnTo>
                  <a:pt x="0" y="88882"/>
                </a:lnTo>
                <a:cubicBezTo>
                  <a:pt x="235" y="91157"/>
                  <a:pt x="1255" y="93118"/>
                  <a:pt x="3059" y="94765"/>
                </a:cubicBezTo>
                <a:lnTo>
                  <a:pt x="3059" y="94765"/>
                </a:lnTo>
                <a:lnTo>
                  <a:pt x="3059" y="94765"/>
                </a:lnTo>
                <a:cubicBezTo>
                  <a:pt x="4667" y="96294"/>
                  <a:pt x="6686" y="97059"/>
                  <a:pt x="9118" y="97059"/>
                </a:cubicBezTo>
                <a:lnTo>
                  <a:pt x="9118" y="97059"/>
                </a:lnTo>
                <a:lnTo>
                  <a:pt x="27294" y="97059"/>
                </a:lnTo>
                <a:lnTo>
                  <a:pt x="87941" y="97059"/>
                </a:lnTo>
                <a:cubicBezTo>
                  <a:pt x="90490" y="96941"/>
                  <a:pt x="92647" y="96059"/>
                  <a:pt x="94412" y="94412"/>
                </a:cubicBezTo>
                <a:lnTo>
                  <a:pt x="94412" y="94412"/>
                </a:lnTo>
                <a:cubicBezTo>
                  <a:pt x="96059" y="92647"/>
                  <a:pt x="96941" y="90490"/>
                  <a:pt x="97059" y="87941"/>
                </a:cubicBezTo>
                <a:lnTo>
                  <a:pt x="97059" y="87941"/>
                </a:lnTo>
                <a:lnTo>
                  <a:pt x="97059" y="69765"/>
                </a:lnTo>
                <a:cubicBezTo>
                  <a:pt x="96941" y="67216"/>
                  <a:pt x="96059" y="65059"/>
                  <a:pt x="94412" y="63294"/>
                </a:cubicBezTo>
                <a:lnTo>
                  <a:pt x="94412" y="63294"/>
                </a:lnTo>
                <a:cubicBezTo>
                  <a:pt x="92647" y="61647"/>
                  <a:pt x="90490" y="60765"/>
                  <a:pt x="87941" y="60647"/>
                </a:cubicBezTo>
                <a:lnTo>
                  <a:pt x="87941" y="60647"/>
                </a:lnTo>
                <a:lnTo>
                  <a:pt x="78882" y="60647"/>
                </a:lnTo>
                <a:lnTo>
                  <a:pt x="78882" y="75824"/>
                </a:lnTo>
                <a:cubicBezTo>
                  <a:pt x="78725" y="77706"/>
                  <a:pt x="77706" y="78725"/>
                  <a:pt x="75824" y="78882"/>
                </a:cubicBezTo>
                <a:lnTo>
                  <a:pt x="75824" y="78882"/>
                </a:lnTo>
                <a:cubicBezTo>
                  <a:pt x="73941" y="78725"/>
                  <a:pt x="72941" y="77706"/>
                  <a:pt x="72824" y="75824"/>
                </a:cubicBezTo>
                <a:lnTo>
                  <a:pt x="72824" y="75824"/>
                </a:lnTo>
                <a:lnTo>
                  <a:pt x="72824" y="60647"/>
                </a:lnTo>
                <a:lnTo>
                  <a:pt x="60647" y="60647"/>
                </a:lnTo>
                <a:lnTo>
                  <a:pt x="60647" y="75824"/>
                </a:lnTo>
                <a:cubicBezTo>
                  <a:pt x="60529" y="77706"/>
                  <a:pt x="59529" y="78725"/>
                  <a:pt x="57647" y="78882"/>
                </a:cubicBezTo>
                <a:lnTo>
                  <a:pt x="57647" y="78882"/>
                </a:lnTo>
                <a:cubicBezTo>
                  <a:pt x="55725" y="78725"/>
                  <a:pt x="54706" y="77706"/>
                  <a:pt x="54588" y="75824"/>
                </a:cubicBezTo>
                <a:lnTo>
                  <a:pt x="54588" y="75824"/>
                </a:lnTo>
                <a:lnTo>
                  <a:pt x="54588" y="60647"/>
                </a:lnTo>
                <a:lnTo>
                  <a:pt x="42471" y="60647"/>
                </a:lnTo>
                <a:lnTo>
                  <a:pt x="42471" y="75824"/>
                </a:lnTo>
                <a:cubicBezTo>
                  <a:pt x="42353" y="77706"/>
                  <a:pt x="41333" y="78725"/>
                  <a:pt x="39412" y="78882"/>
                </a:cubicBezTo>
                <a:lnTo>
                  <a:pt x="39412" y="78882"/>
                </a:lnTo>
                <a:cubicBezTo>
                  <a:pt x="37529" y="78725"/>
                  <a:pt x="36529" y="77706"/>
                  <a:pt x="36412" y="75824"/>
                </a:cubicBezTo>
                <a:lnTo>
                  <a:pt x="36412" y="75824"/>
                </a:lnTo>
                <a:lnTo>
                  <a:pt x="36412" y="60647"/>
                </a:lnTo>
                <a:lnTo>
                  <a:pt x="21235" y="60647"/>
                </a:lnTo>
                <a:cubicBezTo>
                  <a:pt x="19353" y="60529"/>
                  <a:pt x="18333" y="59529"/>
                  <a:pt x="18176" y="57647"/>
                </a:cubicBezTo>
                <a:lnTo>
                  <a:pt x="18176" y="57647"/>
                </a:lnTo>
                <a:cubicBezTo>
                  <a:pt x="18333" y="55725"/>
                  <a:pt x="19353" y="54706"/>
                  <a:pt x="21235" y="54588"/>
                </a:cubicBezTo>
                <a:lnTo>
                  <a:pt x="21235" y="54588"/>
                </a:lnTo>
                <a:lnTo>
                  <a:pt x="36412" y="54588"/>
                </a:lnTo>
                <a:lnTo>
                  <a:pt x="36412" y="42471"/>
                </a:lnTo>
                <a:lnTo>
                  <a:pt x="21235" y="42471"/>
                </a:lnTo>
                <a:cubicBezTo>
                  <a:pt x="19353" y="42353"/>
                  <a:pt x="18333" y="41333"/>
                  <a:pt x="18176" y="39412"/>
                </a:cubicBezTo>
                <a:lnTo>
                  <a:pt x="18176" y="39412"/>
                </a:lnTo>
                <a:cubicBezTo>
                  <a:pt x="18333" y="37529"/>
                  <a:pt x="19353" y="36529"/>
                  <a:pt x="21235" y="36412"/>
                </a:cubicBezTo>
                <a:lnTo>
                  <a:pt x="21235" y="36412"/>
                </a:lnTo>
                <a:lnTo>
                  <a:pt x="36412" y="36412"/>
                </a:lnTo>
                <a:lnTo>
                  <a:pt x="36412" y="24294"/>
                </a:lnTo>
                <a:lnTo>
                  <a:pt x="21235" y="24294"/>
                </a:lnTo>
                <a:cubicBezTo>
                  <a:pt x="19353" y="24137"/>
                  <a:pt x="18333" y="23118"/>
                  <a:pt x="18176" y="21235"/>
                </a:cubicBezTo>
                <a:lnTo>
                  <a:pt x="18176" y="21235"/>
                </a:lnTo>
                <a:cubicBezTo>
                  <a:pt x="18333" y="19353"/>
                  <a:pt x="19353" y="18333"/>
                  <a:pt x="21235" y="18176"/>
                </a:cubicBezTo>
                <a:lnTo>
                  <a:pt x="21235" y="18176"/>
                </a:lnTo>
                <a:lnTo>
                  <a:pt x="36412" y="18176"/>
                </a:lnTo>
                <a:lnTo>
                  <a:pt x="36412" y="9118"/>
                </a:lnTo>
                <a:cubicBezTo>
                  <a:pt x="36294" y="6569"/>
                  <a:pt x="35412" y="4412"/>
                  <a:pt x="33765" y="2647"/>
                </a:cubicBezTo>
                <a:lnTo>
                  <a:pt x="33765" y="2647"/>
                </a:lnTo>
                <a:cubicBezTo>
                  <a:pt x="32000" y="1000"/>
                  <a:pt x="29843" y="118"/>
                  <a:pt x="27294" y="0"/>
                </a:cubicBezTo>
                <a:lnTo>
                  <a:pt x="27294" y="0"/>
                </a:lnTo>
                <a:lnTo>
                  <a:pt x="9118" y="0"/>
                </a:lnTo>
                <a:cubicBezTo>
                  <a:pt x="6569" y="118"/>
                  <a:pt x="4412" y="1000"/>
                  <a:pt x="2647" y="2647"/>
                </a:cubicBezTo>
                <a:lnTo>
                  <a:pt x="2647" y="2647"/>
                </a:lnTo>
                <a:cubicBezTo>
                  <a:pt x="1000" y="4412"/>
                  <a:pt x="118" y="6569"/>
                  <a:pt x="0" y="9118"/>
                </a:cubicBezTo>
                <a:lnTo>
                  <a:pt x="0" y="9118"/>
                </a:lnTo>
                <a:lnTo>
                  <a:pt x="0" y="69765"/>
                </a:lnTo>
                <a:lnTo>
                  <a:pt x="0" y="87941"/>
                </a:lnTo>
                <a:cubicBezTo>
                  <a:pt x="0" y="88333"/>
                  <a:pt x="0" y="88647"/>
                  <a:pt x="0" y="88882"/>
                </a:cubicBezTo>
                <a:lnTo>
                  <a:pt x="0" y="88882"/>
                </a:lnTo>
                <a:cubicBezTo>
                  <a:pt x="0" y="88882"/>
                  <a:pt x="0" y="88882"/>
                  <a:pt x="0" y="88882"/>
                </a:cubicBezTo>
                <a:lnTo>
                  <a:pt x="0" y="88882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8" name="el-1785511311090-58"/>
          <p:cNvSpPr/>
          <p:nvPr/>
        </p:nvSpPr>
        <p:spPr>
          <a:xfrm>
            <a:off x="400181" y="4922175"/>
            <a:ext cx="106895" cy="10689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3636" y="3636"/>
                </a:moveTo>
                <a:lnTo>
                  <a:pt x="93636" y="3636"/>
                </a:lnTo>
                <a:lnTo>
                  <a:pt x="98455" y="8364"/>
                </a:lnTo>
                <a:cubicBezTo>
                  <a:pt x="100818" y="10909"/>
                  <a:pt x="102000" y="13909"/>
                  <a:pt x="102000" y="17364"/>
                </a:cubicBezTo>
                <a:lnTo>
                  <a:pt x="102000" y="17364"/>
                </a:lnTo>
                <a:cubicBezTo>
                  <a:pt x="102000" y="20697"/>
                  <a:pt x="100818" y="23697"/>
                  <a:pt x="98455" y="26364"/>
                </a:cubicBezTo>
                <a:lnTo>
                  <a:pt x="98455" y="26364"/>
                </a:lnTo>
                <a:lnTo>
                  <a:pt x="87000" y="37727"/>
                </a:lnTo>
                <a:lnTo>
                  <a:pt x="64273" y="15000"/>
                </a:lnTo>
                <a:lnTo>
                  <a:pt x="75636" y="3636"/>
                </a:lnTo>
                <a:cubicBezTo>
                  <a:pt x="78182" y="1212"/>
                  <a:pt x="81182" y="0"/>
                  <a:pt x="84636" y="0"/>
                </a:cubicBezTo>
                <a:lnTo>
                  <a:pt x="84636" y="0"/>
                </a:lnTo>
                <a:cubicBezTo>
                  <a:pt x="87970" y="0"/>
                  <a:pt x="90970" y="1212"/>
                  <a:pt x="93636" y="3636"/>
                </a:cubicBezTo>
                <a:lnTo>
                  <a:pt x="93636" y="3636"/>
                </a:lnTo>
                <a:moveTo>
                  <a:pt x="8909" y="70273"/>
                </a:moveTo>
                <a:lnTo>
                  <a:pt x="8909" y="70273"/>
                </a:lnTo>
                <a:lnTo>
                  <a:pt x="59909" y="19364"/>
                </a:lnTo>
                <a:lnTo>
                  <a:pt x="82636" y="42182"/>
                </a:lnTo>
                <a:lnTo>
                  <a:pt x="31727" y="93091"/>
                </a:lnTo>
                <a:cubicBezTo>
                  <a:pt x="30273" y="94424"/>
                  <a:pt x="28667" y="95364"/>
                  <a:pt x="26909" y="95909"/>
                </a:cubicBezTo>
                <a:lnTo>
                  <a:pt x="26909" y="95909"/>
                </a:lnTo>
                <a:lnTo>
                  <a:pt x="6182" y="101909"/>
                </a:lnTo>
                <a:cubicBezTo>
                  <a:pt x="4303" y="102273"/>
                  <a:pt x="2697" y="101848"/>
                  <a:pt x="1364" y="100636"/>
                </a:cubicBezTo>
                <a:lnTo>
                  <a:pt x="1364" y="100636"/>
                </a:lnTo>
                <a:cubicBezTo>
                  <a:pt x="152" y="99303"/>
                  <a:pt x="-242" y="97727"/>
                  <a:pt x="182" y="95909"/>
                </a:cubicBezTo>
                <a:lnTo>
                  <a:pt x="182" y="95909"/>
                </a:lnTo>
                <a:lnTo>
                  <a:pt x="6182" y="75091"/>
                </a:lnTo>
                <a:cubicBezTo>
                  <a:pt x="6667" y="73212"/>
                  <a:pt x="7576" y="71606"/>
                  <a:pt x="8909" y="70273"/>
                </a:cubicBezTo>
                <a:lnTo>
                  <a:pt x="8909" y="70273"/>
                </a:lnTo>
                <a:moveTo>
                  <a:pt x="49727" y="20364"/>
                </a:moveTo>
                <a:lnTo>
                  <a:pt x="49727" y="20364"/>
                </a:lnTo>
                <a:lnTo>
                  <a:pt x="20545" y="49545"/>
                </a:lnTo>
                <a:lnTo>
                  <a:pt x="3182" y="32182"/>
                </a:lnTo>
                <a:cubicBezTo>
                  <a:pt x="1303" y="30182"/>
                  <a:pt x="364" y="27909"/>
                  <a:pt x="364" y="25364"/>
                </a:cubicBezTo>
                <a:lnTo>
                  <a:pt x="364" y="25364"/>
                </a:lnTo>
                <a:cubicBezTo>
                  <a:pt x="364" y="22818"/>
                  <a:pt x="1303" y="20545"/>
                  <a:pt x="3182" y="18545"/>
                </a:cubicBezTo>
                <a:lnTo>
                  <a:pt x="3182" y="18545"/>
                </a:lnTo>
                <a:lnTo>
                  <a:pt x="18727" y="3000"/>
                </a:lnTo>
                <a:cubicBezTo>
                  <a:pt x="20727" y="1121"/>
                  <a:pt x="23000" y="182"/>
                  <a:pt x="25545" y="182"/>
                </a:cubicBezTo>
                <a:lnTo>
                  <a:pt x="25545" y="182"/>
                </a:lnTo>
                <a:cubicBezTo>
                  <a:pt x="28030" y="182"/>
                  <a:pt x="30273" y="1121"/>
                  <a:pt x="32273" y="3000"/>
                </a:cubicBezTo>
                <a:lnTo>
                  <a:pt x="32273" y="3000"/>
                </a:lnTo>
                <a:lnTo>
                  <a:pt x="36273" y="7000"/>
                </a:lnTo>
                <a:cubicBezTo>
                  <a:pt x="36273" y="7000"/>
                  <a:pt x="36212" y="7000"/>
                  <a:pt x="36091" y="7000"/>
                </a:cubicBezTo>
                <a:lnTo>
                  <a:pt x="36091" y="7000"/>
                </a:lnTo>
                <a:cubicBezTo>
                  <a:pt x="36091" y="7000"/>
                  <a:pt x="36091" y="7061"/>
                  <a:pt x="36091" y="7182"/>
                </a:cubicBezTo>
                <a:lnTo>
                  <a:pt x="36091" y="7182"/>
                </a:lnTo>
                <a:lnTo>
                  <a:pt x="23364" y="20000"/>
                </a:lnTo>
                <a:cubicBezTo>
                  <a:pt x="22030" y="21455"/>
                  <a:pt x="22030" y="22909"/>
                  <a:pt x="23364" y="24364"/>
                </a:cubicBezTo>
                <a:lnTo>
                  <a:pt x="23364" y="24364"/>
                </a:lnTo>
                <a:cubicBezTo>
                  <a:pt x="24818" y="25697"/>
                  <a:pt x="26273" y="25697"/>
                  <a:pt x="27727" y="24364"/>
                </a:cubicBezTo>
                <a:lnTo>
                  <a:pt x="27727" y="24364"/>
                </a:lnTo>
                <a:lnTo>
                  <a:pt x="40455" y="11545"/>
                </a:lnTo>
                <a:cubicBezTo>
                  <a:pt x="40636" y="11545"/>
                  <a:pt x="40727" y="11545"/>
                  <a:pt x="40727" y="11545"/>
                </a:cubicBezTo>
                <a:lnTo>
                  <a:pt x="40727" y="11545"/>
                </a:lnTo>
                <a:cubicBezTo>
                  <a:pt x="40727" y="11545"/>
                  <a:pt x="40727" y="11485"/>
                  <a:pt x="40727" y="11364"/>
                </a:cubicBezTo>
                <a:lnTo>
                  <a:pt x="40727" y="11364"/>
                </a:lnTo>
                <a:lnTo>
                  <a:pt x="49727" y="20364"/>
                </a:lnTo>
                <a:moveTo>
                  <a:pt x="81636" y="52364"/>
                </a:moveTo>
                <a:lnTo>
                  <a:pt x="81636" y="52364"/>
                </a:lnTo>
                <a:lnTo>
                  <a:pt x="90636" y="61364"/>
                </a:lnTo>
                <a:cubicBezTo>
                  <a:pt x="90515" y="61364"/>
                  <a:pt x="90455" y="61364"/>
                  <a:pt x="90455" y="61364"/>
                </a:cubicBezTo>
                <a:lnTo>
                  <a:pt x="90455" y="61364"/>
                </a:lnTo>
                <a:cubicBezTo>
                  <a:pt x="90455" y="61364"/>
                  <a:pt x="90455" y="61424"/>
                  <a:pt x="90455" y="61545"/>
                </a:cubicBezTo>
                <a:lnTo>
                  <a:pt x="90455" y="61545"/>
                </a:lnTo>
                <a:lnTo>
                  <a:pt x="77636" y="74273"/>
                </a:lnTo>
                <a:cubicBezTo>
                  <a:pt x="76303" y="75788"/>
                  <a:pt x="76303" y="77273"/>
                  <a:pt x="77636" y="78727"/>
                </a:cubicBezTo>
                <a:lnTo>
                  <a:pt x="77636" y="78727"/>
                </a:lnTo>
                <a:cubicBezTo>
                  <a:pt x="79091" y="79879"/>
                  <a:pt x="80576" y="79879"/>
                  <a:pt x="82091" y="78727"/>
                </a:cubicBezTo>
                <a:lnTo>
                  <a:pt x="82091" y="78727"/>
                </a:lnTo>
                <a:lnTo>
                  <a:pt x="94818" y="65909"/>
                </a:lnTo>
                <a:cubicBezTo>
                  <a:pt x="94939" y="65909"/>
                  <a:pt x="95000" y="65909"/>
                  <a:pt x="95000" y="65909"/>
                </a:cubicBezTo>
                <a:lnTo>
                  <a:pt x="95000" y="65909"/>
                </a:lnTo>
                <a:cubicBezTo>
                  <a:pt x="95000" y="65788"/>
                  <a:pt x="95000" y="65727"/>
                  <a:pt x="95000" y="65727"/>
                </a:cubicBezTo>
                <a:lnTo>
                  <a:pt x="95000" y="65727"/>
                </a:lnTo>
                <a:lnTo>
                  <a:pt x="99000" y="69727"/>
                </a:lnTo>
                <a:cubicBezTo>
                  <a:pt x="100879" y="71727"/>
                  <a:pt x="101818" y="74000"/>
                  <a:pt x="101818" y="76545"/>
                </a:cubicBezTo>
                <a:lnTo>
                  <a:pt x="101818" y="76545"/>
                </a:lnTo>
                <a:cubicBezTo>
                  <a:pt x="101818" y="79030"/>
                  <a:pt x="100879" y="81273"/>
                  <a:pt x="99000" y="83273"/>
                </a:cubicBezTo>
                <a:lnTo>
                  <a:pt x="99000" y="83273"/>
                </a:lnTo>
                <a:lnTo>
                  <a:pt x="83455" y="98909"/>
                </a:lnTo>
                <a:cubicBezTo>
                  <a:pt x="81455" y="100727"/>
                  <a:pt x="79182" y="101636"/>
                  <a:pt x="76636" y="101636"/>
                </a:cubicBezTo>
                <a:lnTo>
                  <a:pt x="76636" y="101636"/>
                </a:lnTo>
                <a:cubicBezTo>
                  <a:pt x="74091" y="101636"/>
                  <a:pt x="71818" y="100727"/>
                  <a:pt x="69818" y="98909"/>
                </a:cubicBezTo>
                <a:lnTo>
                  <a:pt x="69818" y="98909"/>
                </a:lnTo>
                <a:lnTo>
                  <a:pt x="52455" y="81455"/>
                </a:lnTo>
                <a:lnTo>
                  <a:pt x="81636" y="52364"/>
                </a:lnTo>
              </a:path>
            </a:pathLst>
          </a:custGeom>
          <a:solidFill>
            <a:srgbClr val="5B6E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9" name="el-1785511309290-14"/>
          <p:cNvSpPr/>
          <p:nvPr/>
        </p:nvSpPr>
        <p:spPr>
          <a:xfrm>
            <a:off x="8294638" y="4889897"/>
            <a:ext cx="449312" cy="171450"/>
          </a:xfrm>
          <a:prstGeom prst="roundRect">
            <a:avLst>
              <a:gd name="adj" fmla="val 50000"/>
            </a:avLst>
          </a:prstGeom>
          <a:solidFill>
            <a:srgbClr val="648CB4">
              <a:alpha val="1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0" name="el-1785511309265-3"/>
          <p:cNvSpPr txBox="1"/>
          <p:nvPr/>
        </p:nvSpPr>
        <p:spPr>
          <a:xfrm>
            <a:off x="676870" y="146447"/>
            <a:ext cx="1538808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56">
                <a:solidFill>
                  <a:srgbClr val="2C3E4E"/>
                </a:solidFill>
                <a:latin typeface="Segoe UI"/>
                <a:ea typeface="Segoe UI"/>
                <a:cs typeface="Segoe UI"/>
              </a:rPr>
              <a:t>第四章 · 整式的加减</a:t>
            </a:r>
            <a:endParaRPr/>
          </a:p>
        </p:txBody>
      </p:sp>
      <p:sp>
        <p:nvSpPr>
          <p:cNvPr id="31" name="el-1785511309265-4"/>
          <p:cNvSpPr txBox="1"/>
          <p:nvPr/>
        </p:nvSpPr>
        <p:spPr>
          <a:xfrm>
            <a:off x="7343775" y="177403"/>
            <a:ext cx="1457325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>
                <a:solidFill>
                  <a:srgbClr val="5B6E7A"/>
                </a:solidFill>
                <a:latin typeface="Segoe UI"/>
                <a:ea typeface="Segoe UI"/>
                <a:cs typeface="Segoe UI"/>
              </a:rPr>
              <a:t>多项式——单项式的组合</a:t>
            </a:r>
            <a:endParaRPr/>
          </a:p>
        </p:txBody>
      </p:sp>
      <p:sp>
        <p:nvSpPr>
          <p:cNvPr id="32" name="el-1785511309302-17"/>
          <p:cNvSpPr txBox="1"/>
          <p:nvPr/>
        </p:nvSpPr>
        <p:spPr>
          <a:xfrm>
            <a:off x="876895" y="714375"/>
            <a:ext cx="1971675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35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多项式：几个单项式的和</a:t>
            </a:r>
            <a:endParaRPr/>
          </a:p>
        </p:txBody>
      </p:sp>
      <p:sp>
        <p:nvSpPr>
          <p:cNvPr id="33" name="el-1785511309318-25"/>
          <p:cNvSpPr txBox="1"/>
          <p:nvPr/>
        </p:nvSpPr>
        <p:spPr>
          <a:xfrm>
            <a:off x="614363" y="985838"/>
            <a:ext cx="214313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项</a:t>
            </a:r>
            <a:endParaRPr/>
          </a:p>
        </p:txBody>
      </p:sp>
      <p:sp>
        <p:nvSpPr>
          <p:cNvPr id="34" name="el-1785511309311-20"/>
          <p:cNvSpPr txBox="1"/>
          <p:nvPr/>
        </p:nvSpPr>
        <p:spPr>
          <a:xfrm>
            <a:off x="800100" y="995363"/>
            <a:ext cx="21431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2C3E4E"/>
                </a:solidFill>
                <a:latin typeface="Segoe UI"/>
                <a:ea typeface="Segoe UI"/>
                <a:cs typeface="Segoe UI"/>
              </a:rPr>
              <a:t>：</a:t>
            </a:r>
            <a:endParaRPr/>
          </a:p>
        </p:txBody>
      </p:sp>
      <p:sp>
        <p:nvSpPr>
          <p:cNvPr id="35" name="el-1785511309318-26"/>
          <p:cNvSpPr txBox="1"/>
          <p:nvPr/>
        </p:nvSpPr>
        <p:spPr>
          <a:xfrm>
            <a:off x="1057275" y="985838"/>
            <a:ext cx="857250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A5E6E"/>
                </a:solidFill>
                <a:latin typeface="Segoe UI"/>
                <a:ea typeface="Segoe UI"/>
                <a:cs typeface="Segoe UI"/>
              </a:rPr>
              <a:t>每个单项式</a:t>
            </a:r>
            <a:endParaRPr/>
          </a:p>
        </p:txBody>
      </p:sp>
      <p:sp>
        <p:nvSpPr>
          <p:cNvPr id="36" name="el-1785511309322-28"/>
          <p:cNvSpPr txBox="1"/>
          <p:nvPr/>
        </p:nvSpPr>
        <p:spPr>
          <a:xfrm>
            <a:off x="2057400" y="985838"/>
            <a:ext cx="500063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常数项</a:t>
            </a:r>
            <a:endParaRPr/>
          </a:p>
        </p:txBody>
      </p:sp>
      <p:sp>
        <p:nvSpPr>
          <p:cNvPr id="37" name="el-1785511309311-21"/>
          <p:cNvSpPr txBox="1"/>
          <p:nvPr/>
        </p:nvSpPr>
        <p:spPr>
          <a:xfrm>
            <a:off x="2528888" y="995363"/>
            <a:ext cx="21431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2C3E4E"/>
                </a:solidFill>
                <a:latin typeface="Segoe UI"/>
                <a:ea typeface="Segoe UI"/>
                <a:cs typeface="Segoe UI"/>
              </a:rPr>
              <a:t>：</a:t>
            </a:r>
            <a:endParaRPr/>
          </a:p>
        </p:txBody>
      </p:sp>
      <p:sp>
        <p:nvSpPr>
          <p:cNvPr id="38" name="el-1785511309322-29"/>
          <p:cNvSpPr txBox="1"/>
          <p:nvPr/>
        </p:nvSpPr>
        <p:spPr>
          <a:xfrm>
            <a:off x="2786063" y="985838"/>
            <a:ext cx="1000125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A5E6E"/>
                </a:solidFill>
                <a:latin typeface="Segoe UI"/>
                <a:ea typeface="Segoe UI"/>
                <a:cs typeface="Segoe UI"/>
              </a:rPr>
              <a:t>不含字母的项</a:t>
            </a:r>
            <a:endParaRPr/>
          </a:p>
        </p:txBody>
      </p:sp>
      <p:sp>
        <p:nvSpPr>
          <p:cNvPr id="39" name="el-1785511309326-31"/>
          <p:cNvSpPr txBox="1"/>
          <p:nvPr/>
        </p:nvSpPr>
        <p:spPr>
          <a:xfrm>
            <a:off x="3929063" y="985838"/>
            <a:ext cx="357188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次数</a:t>
            </a:r>
            <a:endParaRPr/>
          </a:p>
        </p:txBody>
      </p:sp>
      <p:sp>
        <p:nvSpPr>
          <p:cNvPr id="40" name="el-1785511309312-22"/>
          <p:cNvSpPr txBox="1"/>
          <p:nvPr/>
        </p:nvSpPr>
        <p:spPr>
          <a:xfrm>
            <a:off x="4257675" y="995363"/>
            <a:ext cx="21431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2C3E4E"/>
                </a:solidFill>
                <a:latin typeface="Segoe UI"/>
                <a:ea typeface="Segoe UI"/>
                <a:cs typeface="Segoe UI"/>
              </a:rPr>
              <a:t>：</a:t>
            </a:r>
            <a:endParaRPr/>
          </a:p>
        </p:txBody>
      </p:sp>
      <p:sp>
        <p:nvSpPr>
          <p:cNvPr id="41" name="el-1785511309326-32"/>
          <p:cNvSpPr txBox="1"/>
          <p:nvPr/>
        </p:nvSpPr>
        <p:spPr>
          <a:xfrm>
            <a:off x="4514850" y="985838"/>
            <a:ext cx="1428750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A5E6E"/>
                </a:solidFill>
                <a:latin typeface="Segoe UI"/>
                <a:ea typeface="Segoe UI"/>
                <a:cs typeface="Segoe UI"/>
              </a:rPr>
              <a:t>次数最高的项的次数</a:t>
            </a:r>
            <a:endParaRPr/>
          </a:p>
        </p:txBody>
      </p:sp>
      <p:sp>
        <p:nvSpPr>
          <p:cNvPr id="42" name="el-1785511309312-23"/>
          <p:cNvSpPr txBox="1"/>
          <p:nvPr/>
        </p:nvSpPr>
        <p:spPr>
          <a:xfrm>
            <a:off x="750094" y="1550194"/>
            <a:ext cx="369540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例 1</a:t>
            </a:r>
            <a:endParaRPr/>
          </a:p>
        </p:txBody>
      </p:sp>
      <p:sp>
        <p:nvSpPr>
          <p:cNvPr id="43" name="el-1785511309330-34"/>
          <p:cNvSpPr txBox="1"/>
          <p:nvPr/>
        </p:nvSpPr>
        <p:spPr>
          <a:xfrm>
            <a:off x="1212503" y="1595438"/>
            <a:ext cx="628650" cy="12382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730" spc="28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一次二项式</a:t>
            </a:r>
            <a:endParaRPr/>
          </a:p>
        </p:txBody>
      </p:sp>
      <p:sp>
        <p:nvSpPr>
          <p:cNvPr id="44" name="el-1785511309333-36"/>
          <p:cNvSpPr txBox="1"/>
          <p:nvPr/>
        </p:nvSpPr>
        <p:spPr>
          <a:xfrm>
            <a:off x="592931" y="1950244"/>
            <a:ext cx="3700463" cy="2667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570" spc="56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2n − 10</a:t>
            </a:r>
            <a:endParaRPr/>
          </a:p>
        </p:txBody>
      </p:sp>
      <p:sp>
        <p:nvSpPr>
          <p:cNvPr id="45" name="el-1785511309375-50"/>
          <p:cNvSpPr txBox="1"/>
          <p:nvPr/>
        </p:nvSpPr>
        <p:spPr>
          <a:xfrm>
            <a:off x="578644" y="2316956"/>
            <a:ext cx="50006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5B6E7A"/>
                </a:solidFill>
                <a:latin typeface="Segoe UI"/>
                <a:ea typeface="Segoe UI"/>
                <a:cs typeface="Segoe UI"/>
              </a:rPr>
              <a:t>项：</a:t>
            </a:r>
            <a:endParaRPr/>
          </a:p>
        </p:txBody>
      </p:sp>
      <p:sp>
        <p:nvSpPr>
          <p:cNvPr id="46" name="el-1785511309371-48"/>
          <p:cNvSpPr txBox="1"/>
          <p:nvPr/>
        </p:nvSpPr>
        <p:spPr>
          <a:xfrm>
            <a:off x="1064419" y="2316956"/>
            <a:ext cx="1285652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B85A3A"/>
                </a:solidFill>
                <a:latin typeface="Segoe UI"/>
                <a:ea typeface="Segoe UI"/>
                <a:cs typeface="Segoe UI"/>
              </a:rPr>
              <a:t>2n</a:t>
            </a: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，</a:t>
            </a:r>
            <a:r>
              <a:rPr b="1" sz="1120">
                <a:solidFill>
                  <a:srgbClr val="B85A3A"/>
                </a:solidFill>
                <a:latin typeface="Segoe UI"/>
                <a:ea typeface="Segoe UI"/>
                <a:cs typeface="Segoe UI"/>
              </a:rPr>
              <a:t>-10</a:t>
            </a: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（常数项）</a:t>
            </a:r>
            <a:endParaRPr/>
          </a:p>
        </p:txBody>
      </p:sp>
      <p:sp>
        <p:nvSpPr>
          <p:cNvPr id="47" name="el-1785511309376-51"/>
          <p:cNvSpPr txBox="1"/>
          <p:nvPr/>
        </p:nvSpPr>
        <p:spPr>
          <a:xfrm>
            <a:off x="578644" y="2564606"/>
            <a:ext cx="50006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5B6E7A"/>
                </a:solidFill>
                <a:latin typeface="Segoe UI"/>
                <a:ea typeface="Segoe UI"/>
                <a:cs typeface="Segoe UI"/>
              </a:rPr>
              <a:t>次数：</a:t>
            </a:r>
            <a:endParaRPr/>
          </a:p>
        </p:txBody>
      </p:sp>
      <p:sp>
        <p:nvSpPr>
          <p:cNvPr id="48" name="el-1785511309377-52"/>
          <p:cNvSpPr txBox="1"/>
          <p:nvPr/>
        </p:nvSpPr>
        <p:spPr>
          <a:xfrm>
            <a:off x="1064419" y="2564606"/>
            <a:ext cx="128960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1</a:t>
            </a:r>
            <a:endParaRPr/>
          </a:p>
        </p:txBody>
      </p:sp>
      <p:sp>
        <p:nvSpPr>
          <p:cNvPr id="49" name="el-1785511309337-38"/>
          <p:cNvSpPr txBox="1"/>
          <p:nvPr/>
        </p:nvSpPr>
        <p:spPr>
          <a:xfrm>
            <a:off x="707231" y="2855119"/>
            <a:ext cx="835819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010">
                <a:solidFill>
                  <a:srgbClr val="2C5F7A"/>
                </a:solidFill>
                <a:latin typeface="Segoe UI"/>
                <a:ea typeface="Segoe UI"/>
                <a:cs typeface="Segoe UI"/>
              </a:rPr>
              <a:t>一次二项式</a:t>
            </a:r>
            <a:endParaRPr/>
          </a:p>
        </p:txBody>
      </p:sp>
      <p:sp>
        <p:nvSpPr>
          <p:cNvPr id="50" name="el-1785511309314-24"/>
          <p:cNvSpPr txBox="1"/>
          <p:nvPr/>
        </p:nvSpPr>
        <p:spPr>
          <a:xfrm>
            <a:off x="5007769" y="1550194"/>
            <a:ext cx="369540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例 2</a:t>
            </a:r>
            <a:endParaRPr/>
          </a:p>
        </p:txBody>
      </p:sp>
      <p:sp>
        <p:nvSpPr>
          <p:cNvPr id="51" name="el-1785511309341-40"/>
          <p:cNvSpPr txBox="1"/>
          <p:nvPr/>
        </p:nvSpPr>
        <p:spPr>
          <a:xfrm>
            <a:off x="5470178" y="1595438"/>
            <a:ext cx="628650" cy="12382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730" spc="28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二次三项式</a:t>
            </a:r>
            <a:endParaRPr/>
          </a:p>
        </p:txBody>
      </p:sp>
      <p:sp>
        <p:nvSpPr>
          <p:cNvPr id="52" name="el-1785511309344-42"/>
          <p:cNvSpPr txBox="1"/>
          <p:nvPr/>
        </p:nvSpPr>
        <p:spPr>
          <a:xfrm>
            <a:off x="4850606" y="1950244"/>
            <a:ext cx="3700463" cy="2667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570" spc="56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x² + 2x + 8</a:t>
            </a:r>
            <a:endParaRPr/>
          </a:p>
        </p:txBody>
      </p:sp>
      <p:sp>
        <p:nvSpPr>
          <p:cNvPr id="53" name="el-1785511309377-53"/>
          <p:cNvSpPr txBox="1"/>
          <p:nvPr/>
        </p:nvSpPr>
        <p:spPr>
          <a:xfrm>
            <a:off x="4836319" y="2316956"/>
            <a:ext cx="50006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5B6E7A"/>
                </a:solidFill>
                <a:latin typeface="Segoe UI"/>
                <a:ea typeface="Segoe UI"/>
                <a:cs typeface="Segoe UI"/>
              </a:rPr>
              <a:t>项：</a:t>
            </a:r>
            <a:endParaRPr/>
          </a:p>
        </p:txBody>
      </p:sp>
      <p:sp>
        <p:nvSpPr>
          <p:cNvPr id="54" name="el-1785511309374-49"/>
          <p:cNvSpPr txBox="1"/>
          <p:nvPr/>
        </p:nvSpPr>
        <p:spPr>
          <a:xfrm>
            <a:off x="5322094" y="2316956"/>
            <a:ext cx="142815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B85A3A"/>
                </a:solidFill>
                <a:latin typeface="Segoe UI"/>
                <a:ea typeface="Segoe UI"/>
                <a:cs typeface="Segoe UI"/>
              </a:rPr>
              <a:t>x²</a:t>
            </a: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，</a:t>
            </a:r>
            <a:r>
              <a:rPr b="1" sz="1120">
                <a:solidFill>
                  <a:srgbClr val="B85A3A"/>
                </a:solidFill>
                <a:latin typeface="Segoe UI"/>
                <a:ea typeface="Segoe UI"/>
                <a:cs typeface="Segoe UI"/>
              </a:rPr>
              <a:t>2x</a:t>
            </a: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，</a:t>
            </a:r>
            <a:r>
              <a:rPr b="1" sz="1120">
                <a:solidFill>
                  <a:srgbClr val="B85A3A"/>
                </a:solidFill>
                <a:latin typeface="Segoe UI"/>
                <a:ea typeface="Segoe UI"/>
                <a:cs typeface="Segoe UI"/>
              </a:rPr>
              <a:t>8</a:t>
            </a: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（常数项）</a:t>
            </a:r>
            <a:endParaRPr/>
          </a:p>
        </p:txBody>
      </p:sp>
      <p:sp>
        <p:nvSpPr>
          <p:cNvPr id="55" name="el-1785511309379-54"/>
          <p:cNvSpPr txBox="1"/>
          <p:nvPr/>
        </p:nvSpPr>
        <p:spPr>
          <a:xfrm>
            <a:off x="4836319" y="2564606"/>
            <a:ext cx="50006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5B6E7A"/>
                </a:solidFill>
                <a:latin typeface="Segoe UI"/>
                <a:ea typeface="Segoe UI"/>
                <a:cs typeface="Segoe UI"/>
              </a:rPr>
              <a:t>次数：</a:t>
            </a:r>
            <a:endParaRPr/>
          </a:p>
        </p:txBody>
      </p:sp>
      <p:sp>
        <p:nvSpPr>
          <p:cNvPr id="56" name="el-1785511309379-55"/>
          <p:cNvSpPr txBox="1"/>
          <p:nvPr/>
        </p:nvSpPr>
        <p:spPr>
          <a:xfrm>
            <a:off x="5322094" y="2564606"/>
            <a:ext cx="15076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1E3A4A"/>
                </a:solidFill>
                <a:latin typeface="Segoe UI"/>
                <a:ea typeface="Segoe UI"/>
                <a:cs typeface="Segoe UI"/>
              </a:rPr>
              <a:t>2</a:t>
            </a:r>
            <a:endParaRPr/>
          </a:p>
        </p:txBody>
      </p:sp>
      <p:sp>
        <p:nvSpPr>
          <p:cNvPr id="57" name="el-1785511309348-44"/>
          <p:cNvSpPr txBox="1"/>
          <p:nvPr/>
        </p:nvSpPr>
        <p:spPr>
          <a:xfrm>
            <a:off x="4964906" y="2855119"/>
            <a:ext cx="835819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010">
                <a:solidFill>
                  <a:srgbClr val="2C5F7A"/>
                </a:solidFill>
                <a:latin typeface="Segoe UI"/>
                <a:ea typeface="Segoe UI"/>
                <a:cs typeface="Segoe UI"/>
              </a:rPr>
              <a:t>二次三项式</a:t>
            </a:r>
            <a:endParaRPr/>
          </a:p>
        </p:txBody>
      </p:sp>
      <p:sp>
        <p:nvSpPr>
          <p:cNvPr id="58" name="el-1785511309286-11"/>
          <p:cNvSpPr txBox="1"/>
          <p:nvPr/>
        </p:nvSpPr>
        <p:spPr>
          <a:xfrm>
            <a:off x="885825" y="4424363"/>
            <a:ext cx="353972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整式在生活中的应用：</a:t>
            </a:r>
            <a:r>
              <a:rPr b="1" sz="1120">
                <a:solidFill>
                  <a:srgbClr val="B8863A"/>
                </a:solidFill>
                <a:latin typeface="Segoe UI"/>
                <a:ea typeface="Segoe UI"/>
                <a:cs typeface="Segoe UI"/>
              </a:rPr>
              <a:t>用多项式表示图形面积、周长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 等</a:t>
            </a:r>
            <a:endParaRPr/>
          </a:p>
        </p:txBody>
      </p:sp>
      <p:sp>
        <p:nvSpPr>
          <p:cNvPr id="59" name="el-1785511309280-10"/>
          <p:cNvSpPr txBox="1"/>
          <p:nvPr/>
        </p:nvSpPr>
        <p:spPr>
          <a:xfrm>
            <a:off x="692944" y="4904184"/>
            <a:ext cx="1314301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5B6E7A"/>
                </a:solidFill>
                <a:latin typeface="Segoe UI"/>
                <a:ea typeface="Segoe UI"/>
                <a:cs typeface="Segoe UI"/>
              </a:rPr>
              <a:t>人教版七年级上册 · 第四章</a:t>
            </a:r>
            <a:endParaRPr/>
          </a:p>
        </p:txBody>
      </p:sp>
      <p:sp>
        <p:nvSpPr>
          <p:cNvPr id="60" name="el-1785511309287-12"/>
          <p:cNvSpPr txBox="1"/>
          <p:nvPr/>
        </p:nvSpPr>
        <p:spPr>
          <a:xfrm>
            <a:off x="7001619" y="4904184"/>
            <a:ext cx="1232297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5B6E7A"/>
                </a:solidFill>
                <a:latin typeface="Segoe UI"/>
                <a:ea typeface="Segoe UI"/>
                <a:cs typeface="Segoe UI"/>
              </a:rPr>
              <a:t>多项式——单项式的组合</a:t>
            </a:r>
            <a:endParaRPr/>
          </a:p>
        </p:txBody>
      </p:sp>
      <p:sp>
        <p:nvSpPr>
          <p:cNvPr id="61" name="el-1785511309287-13"/>
          <p:cNvSpPr txBox="1"/>
          <p:nvPr/>
        </p:nvSpPr>
        <p:spPr>
          <a:xfrm>
            <a:off x="8394651" y="4904184"/>
            <a:ext cx="402878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5B6E7A"/>
                </a:solidFill>
                <a:latin typeface="Segoe UI"/>
                <a:ea typeface="Segoe UI"/>
                <a:cs typeface="Segoe UI"/>
              </a:rPr>
              <a:t>6 / 11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3ED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12472-45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3" name="el-1785511312475-46"/>
          <p:cNvSpPr/>
          <p:nvPr/>
        </p:nvSpPr>
        <p:spPr>
          <a:xfrm>
            <a:off x="342900" y="500063"/>
            <a:ext cx="21431" cy="4143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8A080">
                  <a:alpha val="35000"/>
                </a:srgbClr>
              </a:gs>
              <a:gs pos="50000">
                <a:srgbClr val="DAC9B0">
                  <a:alpha val="35000"/>
                </a:srgbClr>
              </a:gs>
              <a:gs pos="100000">
                <a:srgbClr val="B8A080">
                  <a:alpha val="35000"/>
                </a:srgbClr>
              </a:gs>
            </a:gsLst>
            <a:lin ang="540000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" name="el-1785511311399-9"/>
          <p:cNvSpPr/>
          <p:nvPr/>
        </p:nvSpPr>
        <p:spPr>
          <a:xfrm>
            <a:off x="318698" y="1031555"/>
            <a:ext cx="94145" cy="373825"/>
          </a:xfrm>
          <a:prstGeom prst="roundRect">
            <a:avLst>
              <a:gd name="adj" fmla="val 30352"/>
            </a:avLst>
          </a:prstGeom>
          <a:solidFill>
            <a:srgbClr val="B35C44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el-1785511311402-10"/>
          <p:cNvSpPr/>
          <p:nvPr/>
        </p:nvSpPr>
        <p:spPr>
          <a:xfrm>
            <a:off x="388293" y="1526751"/>
            <a:ext cx="94145" cy="373825"/>
          </a:xfrm>
          <a:prstGeom prst="roundRect">
            <a:avLst>
              <a:gd name="adj" fmla="val 30352"/>
            </a:avLst>
          </a:prstGeom>
          <a:solidFill>
            <a:srgbClr val="4A3E2E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6" name="el-1785511311405-11"/>
          <p:cNvSpPr/>
          <p:nvPr/>
        </p:nvSpPr>
        <p:spPr>
          <a:xfrm>
            <a:off x="457888" y="2021947"/>
            <a:ext cx="94145" cy="373825"/>
          </a:xfrm>
          <a:prstGeom prst="roundRect">
            <a:avLst>
              <a:gd name="adj" fmla="val 30352"/>
            </a:avLst>
          </a:prstGeom>
          <a:solidFill>
            <a:srgbClr val="B35C44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7" name="el-1785511311407-12"/>
          <p:cNvSpPr/>
          <p:nvPr/>
        </p:nvSpPr>
        <p:spPr>
          <a:xfrm>
            <a:off x="527483" y="2517143"/>
            <a:ext cx="86191" cy="317232"/>
          </a:xfrm>
          <a:prstGeom prst="roundRect">
            <a:avLst>
              <a:gd name="adj" fmla="val 33153"/>
            </a:avLst>
          </a:prstGeom>
          <a:solidFill>
            <a:srgbClr val="8B6F4C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8" name="el-1785511311410-13"/>
          <p:cNvSpPr/>
          <p:nvPr/>
        </p:nvSpPr>
        <p:spPr>
          <a:xfrm>
            <a:off x="589125" y="2955745"/>
            <a:ext cx="94145" cy="373825"/>
          </a:xfrm>
          <a:prstGeom prst="roundRect">
            <a:avLst>
              <a:gd name="adj" fmla="val 30352"/>
            </a:avLst>
          </a:prstGeom>
          <a:solidFill>
            <a:srgbClr val="4A3E2E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9" name="el-1785511311413-14"/>
          <p:cNvSpPr/>
          <p:nvPr/>
        </p:nvSpPr>
        <p:spPr>
          <a:xfrm>
            <a:off x="658720" y="3450941"/>
            <a:ext cx="94145" cy="373825"/>
          </a:xfrm>
          <a:prstGeom prst="roundRect">
            <a:avLst>
              <a:gd name="adj" fmla="val 30352"/>
            </a:avLst>
          </a:prstGeom>
          <a:solidFill>
            <a:srgbClr val="B35C44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0" name="el-1785511311416-15"/>
          <p:cNvSpPr/>
          <p:nvPr/>
        </p:nvSpPr>
        <p:spPr>
          <a:xfrm>
            <a:off x="8731158" y="1031555"/>
            <a:ext cx="94145" cy="373825"/>
          </a:xfrm>
          <a:prstGeom prst="roundRect">
            <a:avLst>
              <a:gd name="adj" fmla="val 30352"/>
            </a:avLst>
          </a:prstGeom>
          <a:solidFill>
            <a:srgbClr val="4A3E2E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1" name="el-1785511311419-16"/>
          <p:cNvSpPr/>
          <p:nvPr/>
        </p:nvSpPr>
        <p:spPr>
          <a:xfrm>
            <a:off x="8661563" y="1526751"/>
            <a:ext cx="94144" cy="373825"/>
          </a:xfrm>
          <a:prstGeom prst="roundRect">
            <a:avLst>
              <a:gd name="adj" fmla="val 30352"/>
            </a:avLst>
          </a:prstGeom>
          <a:solidFill>
            <a:srgbClr val="B35C44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2" name="el-1785511311422-17"/>
          <p:cNvSpPr/>
          <p:nvPr/>
        </p:nvSpPr>
        <p:spPr>
          <a:xfrm>
            <a:off x="8599921" y="2021947"/>
            <a:ext cx="86191" cy="317231"/>
          </a:xfrm>
          <a:prstGeom prst="roundRect">
            <a:avLst>
              <a:gd name="adj" fmla="val 33153"/>
            </a:avLst>
          </a:prstGeom>
          <a:solidFill>
            <a:srgbClr val="8B6F4C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3" name="el-1785511311425-18"/>
          <p:cNvSpPr/>
          <p:nvPr/>
        </p:nvSpPr>
        <p:spPr>
          <a:xfrm>
            <a:off x="8530326" y="2460549"/>
            <a:ext cx="94144" cy="373825"/>
          </a:xfrm>
          <a:prstGeom prst="roundRect">
            <a:avLst>
              <a:gd name="adj" fmla="val 30352"/>
            </a:avLst>
          </a:prstGeom>
          <a:solidFill>
            <a:srgbClr val="4A3E2E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4" name="el-1785511311427-19"/>
          <p:cNvSpPr/>
          <p:nvPr/>
        </p:nvSpPr>
        <p:spPr>
          <a:xfrm>
            <a:off x="8460731" y="2955745"/>
            <a:ext cx="94144" cy="373825"/>
          </a:xfrm>
          <a:prstGeom prst="roundRect">
            <a:avLst>
              <a:gd name="adj" fmla="val 30352"/>
            </a:avLst>
          </a:prstGeom>
          <a:solidFill>
            <a:srgbClr val="B35C44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5" name="el-1785511311430-20"/>
          <p:cNvSpPr/>
          <p:nvPr/>
        </p:nvSpPr>
        <p:spPr>
          <a:xfrm>
            <a:off x="8391135" y="3450941"/>
            <a:ext cx="94145" cy="373825"/>
          </a:xfrm>
          <a:prstGeom prst="roundRect">
            <a:avLst>
              <a:gd name="adj" fmla="val 30352"/>
            </a:avLst>
          </a:prstGeom>
          <a:solidFill>
            <a:srgbClr val="4A3E2E">
              <a:alpha val="20000"/>
            </a:srgbClr>
          </a:solidFill>
          <a:ln>
            <a:noFill/>
          </a:ln>
          <a:effectLst>
            <a:outerShdw blurRad="28575" dist="14288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6" name="el-1785511311260-1"/>
          <p:cNvSpPr txBox="1"/>
          <p:nvPr/>
        </p:nvSpPr>
        <p:spPr>
          <a:xfrm>
            <a:off x="228600" y="4071938"/>
            <a:ext cx="1414314" cy="7858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6180">
                <a:solidFill>
                  <a:srgbClr val="4A3E2E">
                    <a:alpha val="10000"/>
                  </a:srgbClr>
                </a:solidFill>
                <a:latin typeface="Times New Roman"/>
                <a:ea typeface="Times New Roman"/>
                <a:cs typeface="Times New Roman"/>
              </a:rPr>
              <a:t>4x²</a:t>
            </a:r>
            <a:endParaRPr/>
          </a:p>
        </p:txBody>
      </p:sp>
      <p:sp>
        <p:nvSpPr>
          <p:cNvPr id="17" name="el-1785511311262-2"/>
          <p:cNvSpPr txBox="1"/>
          <p:nvPr/>
        </p:nvSpPr>
        <p:spPr>
          <a:xfrm>
            <a:off x="7736681" y="285750"/>
            <a:ext cx="1407319" cy="7858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6180">
                <a:solidFill>
                  <a:srgbClr val="4A3E2E">
                    <a:alpha val="10000"/>
                  </a:srgbClr>
                </a:solidFill>
                <a:latin typeface="Times New Roman"/>
                <a:ea typeface="Times New Roman"/>
                <a:cs typeface="Times New Roman"/>
              </a:rPr>
              <a:t>–3y</a:t>
            </a:r>
            <a:endParaRPr/>
          </a:p>
        </p:txBody>
      </p:sp>
      <p:sp>
        <p:nvSpPr>
          <p:cNvPr id="18" name="el-1785511311340-3"/>
          <p:cNvSpPr/>
          <p:nvPr/>
        </p:nvSpPr>
        <p:spPr>
          <a:xfrm>
            <a:off x="571500" y="4936331"/>
            <a:ext cx="8001000" cy="7144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gradFill rotWithShape="1">
            <a:gsLst>
              <a:gs pos="0">
                <a:srgbClr val="CBB594">
                  <a:alpha val="0"/>
                </a:srgbClr>
              </a:gs>
              <a:gs pos="25000">
                <a:srgbClr val="CBB594"/>
              </a:gs>
              <a:gs pos="50000">
                <a:srgbClr val="A88B6A"/>
              </a:gs>
              <a:gs pos="75000">
                <a:srgbClr val="CBB594"/>
              </a:gs>
              <a:gs pos="100000">
                <a:srgbClr val="CBB594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19" name="el-1785511311394-7"/>
          <p:cNvCxnSpPr/>
          <p:nvPr/>
        </p:nvCxnSpPr>
        <p:spPr>
          <a:xfrm>
            <a:off x="1831479" y="2047652"/>
            <a:ext cx="5481042" cy="914"/>
          </a:xfrm>
          <a:prstGeom prst="line">
            <a:avLst/>
          </a:prstGeom>
          <a:ln w="7144" cap="flat">
            <a:solidFill>
              <a:srgbClr val="D6C6B0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el-1785511311395-8"/>
          <p:cNvCxnSpPr/>
          <p:nvPr/>
        </p:nvCxnSpPr>
        <p:spPr>
          <a:xfrm>
            <a:off x="1831479" y="3086323"/>
            <a:ext cx="5481042" cy="914"/>
          </a:xfrm>
          <a:prstGeom prst="line">
            <a:avLst/>
          </a:prstGeom>
          <a:ln w="7144" cap="flat">
            <a:solidFill>
              <a:srgbClr val="D6C6B0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el-1785511311391-4"/>
          <p:cNvSpPr txBox="1"/>
          <p:nvPr/>
        </p:nvSpPr>
        <p:spPr>
          <a:xfrm>
            <a:off x="1781473" y="1705942"/>
            <a:ext cx="5581055" cy="2524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680" spc="563">
                <a:solidFill>
                  <a:srgbClr val="8B6F4C"/>
                </a:solidFill>
                <a:latin typeface="Times New Roman"/>
                <a:ea typeface="Times New Roman"/>
                <a:cs typeface="Times New Roman"/>
              </a:rPr>
              <a:t>第 四 章</a:t>
            </a:r>
            <a:endParaRPr/>
          </a:p>
        </p:txBody>
      </p:sp>
      <p:sp>
        <p:nvSpPr>
          <p:cNvPr id="22" name="el-1785511311392-5"/>
          <p:cNvSpPr txBox="1"/>
          <p:nvPr/>
        </p:nvSpPr>
        <p:spPr>
          <a:xfrm>
            <a:off x="1574304" y="2251249"/>
            <a:ext cx="5995392" cy="617190"/>
          </a:xfrm>
          <a:prstGeom prst="rect">
            <a:avLst/>
          </a:prstGeom>
          <a:noFill/>
          <a:ln>
            <a:noFill/>
          </a:ln>
          <a:effectLst>
            <a:outerShdw blurRad="0" dist="20206" dir="2700000" sx="100000" sy="100000" kx="0" ky="0" algn="ctr">
              <a:srgbClr val="B49678">
                <a:alpha val="12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4050" spc="338">
                <a:solidFill>
                  <a:srgbClr val="3A2C1B"/>
                </a:solidFill>
                <a:latin typeface="Times New Roman"/>
                <a:ea typeface="Times New Roman"/>
                <a:cs typeface="Times New Roman"/>
              </a:rPr>
              <a:t>4.2 整式的加法与减法</a:t>
            </a:r>
            <a:endParaRPr/>
          </a:p>
        </p:txBody>
      </p:sp>
      <p:sp>
        <p:nvSpPr>
          <p:cNvPr id="23" name="el-1785511311393-6"/>
          <p:cNvSpPr txBox="1"/>
          <p:nvPr/>
        </p:nvSpPr>
        <p:spPr>
          <a:xfrm>
            <a:off x="1874341" y="3204195"/>
            <a:ext cx="5395317" cy="23336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570" spc="225">
                <a:solidFill>
                  <a:srgbClr val="7A6246"/>
                </a:solidFill>
                <a:latin typeface="Times New Roman"/>
                <a:ea typeface="Times New Roman"/>
                <a:cs typeface="Times New Roman"/>
              </a:rPr>
              <a:t>合并同类项——古人分类思想的数学表达</a:t>
            </a:r>
            <a:endParaRPr/>
          </a:p>
        </p:txBody>
      </p:sp>
      <p:sp>
        <p:nvSpPr>
          <p:cNvPr id="24" name="el-1785511311639-38"/>
          <p:cNvSpPr/>
          <p:nvPr/>
        </p:nvSpPr>
        <p:spPr>
          <a:xfrm>
            <a:off x="402952" y="266700"/>
            <a:ext cx="179933" cy="18573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2526" y="41150"/>
                </a:moveTo>
                <a:lnTo>
                  <a:pt x="52737" y="41150"/>
                </a:lnTo>
                <a:lnTo>
                  <a:pt x="1421" y="89700"/>
                </a:lnTo>
                <a:cubicBezTo>
                  <a:pt x="-474" y="91867"/>
                  <a:pt x="-474" y="94017"/>
                  <a:pt x="1421" y="96150"/>
                </a:cubicBezTo>
                <a:lnTo>
                  <a:pt x="1421" y="96150"/>
                </a:lnTo>
                <a:cubicBezTo>
                  <a:pt x="3667" y="97950"/>
                  <a:pt x="5930" y="97950"/>
                  <a:pt x="8211" y="96150"/>
                </a:cubicBezTo>
                <a:lnTo>
                  <a:pt x="8211" y="96150"/>
                </a:lnTo>
                <a:lnTo>
                  <a:pt x="19632" y="85300"/>
                </a:lnTo>
                <a:lnTo>
                  <a:pt x="33263" y="85300"/>
                </a:lnTo>
                <a:cubicBezTo>
                  <a:pt x="43439" y="85167"/>
                  <a:pt x="52737" y="82567"/>
                  <a:pt x="61158" y="77500"/>
                </a:cubicBezTo>
                <a:lnTo>
                  <a:pt x="61158" y="77500"/>
                </a:lnTo>
                <a:cubicBezTo>
                  <a:pt x="62211" y="76733"/>
                  <a:pt x="62544" y="75850"/>
                  <a:pt x="62158" y="74850"/>
                </a:cubicBezTo>
                <a:lnTo>
                  <a:pt x="62158" y="74850"/>
                </a:lnTo>
                <a:cubicBezTo>
                  <a:pt x="61737" y="73817"/>
                  <a:pt x="60860" y="73250"/>
                  <a:pt x="59526" y="73150"/>
                </a:cubicBezTo>
                <a:lnTo>
                  <a:pt x="59526" y="73150"/>
                </a:lnTo>
                <a:cubicBezTo>
                  <a:pt x="58474" y="73017"/>
                  <a:pt x="57877" y="72433"/>
                  <a:pt x="57737" y="71400"/>
                </a:cubicBezTo>
                <a:lnTo>
                  <a:pt x="57737" y="71400"/>
                </a:lnTo>
                <a:cubicBezTo>
                  <a:pt x="57737" y="70533"/>
                  <a:pt x="58140" y="69967"/>
                  <a:pt x="58947" y="69700"/>
                </a:cubicBezTo>
                <a:lnTo>
                  <a:pt x="58947" y="69700"/>
                </a:lnTo>
                <a:lnTo>
                  <a:pt x="75158" y="65150"/>
                </a:lnTo>
                <a:cubicBezTo>
                  <a:pt x="75684" y="64883"/>
                  <a:pt x="76158" y="64617"/>
                  <a:pt x="76579" y="64350"/>
                </a:cubicBezTo>
                <a:lnTo>
                  <a:pt x="76579" y="64350"/>
                </a:lnTo>
                <a:lnTo>
                  <a:pt x="81158" y="60000"/>
                </a:lnTo>
                <a:cubicBezTo>
                  <a:pt x="82105" y="58967"/>
                  <a:pt x="82316" y="57883"/>
                  <a:pt x="81789" y="56750"/>
                </a:cubicBezTo>
                <a:lnTo>
                  <a:pt x="81789" y="56750"/>
                </a:lnTo>
                <a:cubicBezTo>
                  <a:pt x="81263" y="55617"/>
                  <a:pt x="80263" y="54983"/>
                  <a:pt x="78789" y="54850"/>
                </a:cubicBezTo>
                <a:lnTo>
                  <a:pt x="78789" y="54850"/>
                </a:lnTo>
                <a:lnTo>
                  <a:pt x="72368" y="54850"/>
                </a:lnTo>
                <a:cubicBezTo>
                  <a:pt x="71281" y="54717"/>
                  <a:pt x="70684" y="54150"/>
                  <a:pt x="70579" y="53150"/>
                </a:cubicBezTo>
                <a:lnTo>
                  <a:pt x="70579" y="53150"/>
                </a:lnTo>
                <a:cubicBezTo>
                  <a:pt x="70579" y="52250"/>
                  <a:pt x="70965" y="51667"/>
                  <a:pt x="71737" y="51400"/>
                </a:cubicBezTo>
                <a:lnTo>
                  <a:pt x="71737" y="51400"/>
                </a:lnTo>
                <a:lnTo>
                  <a:pt x="94211" y="44950"/>
                </a:lnTo>
                <a:cubicBezTo>
                  <a:pt x="95158" y="44683"/>
                  <a:pt x="95825" y="44233"/>
                  <a:pt x="96211" y="43600"/>
                </a:cubicBezTo>
                <a:lnTo>
                  <a:pt x="96211" y="43600"/>
                </a:lnTo>
                <a:cubicBezTo>
                  <a:pt x="98351" y="39533"/>
                  <a:pt x="99421" y="35150"/>
                  <a:pt x="99421" y="30450"/>
                </a:cubicBezTo>
                <a:lnTo>
                  <a:pt x="99421" y="30450"/>
                </a:lnTo>
                <a:cubicBezTo>
                  <a:pt x="99281" y="22350"/>
                  <a:pt x="96281" y="15433"/>
                  <a:pt x="90421" y="9700"/>
                </a:cubicBezTo>
                <a:lnTo>
                  <a:pt x="90421" y="9700"/>
                </a:lnTo>
                <a:lnTo>
                  <a:pt x="89211" y="8550"/>
                </a:lnTo>
                <a:cubicBezTo>
                  <a:pt x="83175" y="2983"/>
                  <a:pt x="75895" y="133"/>
                  <a:pt x="67368" y="0"/>
                </a:cubicBezTo>
                <a:lnTo>
                  <a:pt x="67368" y="0"/>
                </a:lnTo>
                <a:cubicBezTo>
                  <a:pt x="58807" y="133"/>
                  <a:pt x="51526" y="2983"/>
                  <a:pt x="45526" y="8550"/>
                </a:cubicBezTo>
                <a:lnTo>
                  <a:pt x="45526" y="8550"/>
                </a:lnTo>
                <a:lnTo>
                  <a:pt x="24632" y="28350"/>
                </a:lnTo>
                <a:cubicBezTo>
                  <a:pt x="19825" y="32950"/>
                  <a:pt x="16158" y="38233"/>
                  <a:pt x="13632" y="44200"/>
                </a:cubicBezTo>
                <a:lnTo>
                  <a:pt x="13632" y="44200"/>
                </a:lnTo>
                <a:cubicBezTo>
                  <a:pt x="10965" y="50167"/>
                  <a:pt x="9632" y="56383"/>
                  <a:pt x="9632" y="62850"/>
                </a:cubicBezTo>
                <a:lnTo>
                  <a:pt x="9632" y="62850"/>
                </a:lnTo>
                <a:lnTo>
                  <a:pt x="9632" y="73300"/>
                </a:lnTo>
                <a:lnTo>
                  <a:pt x="47684" y="37300"/>
                </a:lnTo>
                <a:cubicBezTo>
                  <a:pt x="49158" y="36167"/>
                  <a:pt x="50632" y="36167"/>
                  <a:pt x="52105" y="37300"/>
                </a:cubicBezTo>
                <a:lnTo>
                  <a:pt x="52105" y="37300"/>
                </a:lnTo>
                <a:cubicBezTo>
                  <a:pt x="53193" y="38467"/>
                  <a:pt x="53333" y="39750"/>
                  <a:pt x="52526" y="41150"/>
                </a:cubicBezTo>
                <a:lnTo>
                  <a:pt x="52526" y="41150"/>
                </a:lnTo>
              </a:path>
            </a:pathLst>
          </a:custGeom>
          <a:solidFill>
            <a:srgbClr val="B8A080">
              <a:alpha val="4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5" name="el-1785511311673-39"/>
          <p:cNvSpPr/>
          <p:nvPr/>
        </p:nvSpPr>
        <p:spPr>
          <a:xfrm rot="10800000">
            <a:off x="8561115" y="4691063"/>
            <a:ext cx="179933" cy="18573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2526" y="41150"/>
                </a:moveTo>
                <a:lnTo>
                  <a:pt x="52737" y="41150"/>
                </a:lnTo>
                <a:lnTo>
                  <a:pt x="1421" y="89700"/>
                </a:lnTo>
                <a:cubicBezTo>
                  <a:pt x="-474" y="91867"/>
                  <a:pt x="-474" y="94017"/>
                  <a:pt x="1421" y="96150"/>
                </a:cubicBezTo>
                <a:lnTo>
                  <a:pt x="1421" y="96150"/>
                </a:lnTo>
                <a:cubicBezTo>
                  <a:pt x="3667" y="97950"/>
                  <a:pt x="5930" y="97950"/>
                  <a:pt x="8211" y="96150"/>
                </a:cubicBezTo>
                <a:lnTo>
                  <a:pt x="8211" y="96150"/>
                </a:lnTo>
                <a:lnTo>
                  <a:pt x="19632" y="85300"/>
                </a:lnTo>
                <a:lnTo>
                  <a:pt x="33263" y="85300"/>
                </a:lnTo>
                <a:cubicBezTo>
                  <a:pt x="43439" y="85167"/>
                  <a:pt x="52737" y="82567"/>
                  <a:pt x="61158" y="77500"/>
                </a:cubicBezTo>
                <a:lnTo>
                  <a:pt x="61158" y="77500"/>
                </a:lnTo>
                <a:cubicBezTo>
                  <a:pt x="62211" y="76733"/>
                  <a:pt x="62544" y="75850"/>
                  <a:pt x="62158" y="74850"/>
                </a:cubicBezTo>
                <a:lnTo>
                  <a:pt x="62158" y="74850"/>
                </a:lnTo>
                <a:cubicBezTo>
                  <a:pt x="61737" y="73817"/>
                  <a:pt x="60860" y="73250"/>
                  <a:pt x="59526" y="73150"/>
                </a:cubicBezTo>
                <a:lnTo>
                  <a:pt x="59526" y="73150"/>
                </a:lnTo>
                <a:cubicBezTo>
                  <a:pt x="58474" y="73017"/>
                  <a:pt x="57877" y="72433"/>
                  <a:pt x="57737" y="71400"/>
                </a:cubicBezTo>
                <a:lnTo>
                  <a:pt x="57737" y="71400"/>
                </a:lnTo>
                <a:cubicBezTo>
                  <a:pt x="57737" y="70533"/>
                  <a:pt x="58140" y="69967"/>
                  <a:pt x="58947" y="69700"/>
                </a:cubicBezTo>
                <a:lnTo>
                  <a:pt x="58947" y="69700"/>
                </a:lnTo>
                <a:lnTo>
                  <a:pt x="75158" y="65150"/>
                </a:lnTo>
                <a:cubicBezTo>
                  <a:pt x="75684" y="64883"/>
                  <a:pt x="76158" y="64617"/>
                  <a:pt x="76579" y="64350"/>
                </a:cubicBezTo>
                <a:lnTo>
                  <a:pt x="76579" y="64350"/>
                </a:lnTo>
                <a:lnTo>
                  <a:pt x="81158" y="60000"/>
                </a:lnTo>
                <a:cubicBezTo>
                  <a:pt x="82105" y="58967"/>
                  <a:pt x="82316" y="57883"/>
                  <a:pt x="81789" y="56750"/>
                </a:cubicBezTo>
                <a:lnTo>
                  <a:pt x="81789" y="56750"/>
                </a:lnTo>
                <a:cubicBezTo>
                  <a:pt x="81263" y="55617"/>
                  <a:pt x="80263" y="54983"/>
                  <a:pt x="78789" y="54850"/>
                </a:cubicBezTo>
                <a:lnTo>
                  <a:pt x="78789" y="54850"/>
                </a:lnTo>
                <a:lnTo>
                  <a:pt x="72368" y="54850"/>
                </a:lnTo>
                <a:cubicBezTo>
                  <a:pt x="71281" y="54717"/>
                  <a:pt x="70684" y="54150"/>
                  <a:pt x="70579" y="53150"/>
                </a:cubicBezTo>
                <a:lnTo>
                  <a:pt x="70579" y="53150"/>
                </a:lnTo>
                <a:cubicBezTo>
                  <a:pt x="70579" y="52250"/>
                  <a:pt x="70965" y="51667"/>
                  <a:pt x="71737" y="51400"/>
                </a:cubicBezTo>
                <a:lnTo>
                  <a:pt x="71737" y="51400"/>
                </a:lnTo>
                <a:lnTo>
                  <a:pt x="94211" y="44950"/>
                </a:lnTo>
                <a:cubicBezTo>
                  <a:pt x="95158" y="44683"/>
                  <a:pt x="95825" y="44233"/>
                  <a:pt x="96211" y="43600"/>
                </a:cubicBezTo>
                <a:lnTo>
                  <a:pt x="96211" y="43600"/>
                </a:lnTo>
                <a:cubicBezTo>
                  <a:pt x="98351" y="39533"/>
                  <a:pt x="99421" y="35150"/>
                  <a:pt x="99421" y="30450"/>
                </a:cubicBezTo>
                <a:lnTo>
                  <a:pt x="99421" y="30450"/>
                </a:lnTo>
                <a:cubicBezTo>
                  <a:pt x="99281" y="22350"/>
                  <a:pt x="96281" y="15433"/>
                  <a:pt x="90421" y="9700"/>
                </a:cubicBezTo>
                <a:lnTo>
                  <a:pt x="90421" y="9700"/>
                </a:lnTo>
                <a:lnTo>
                  <a:pt x="89211" y="8550"/>
                </a:lnTo>
                <a:cubicBezTo>
                  <a:pt x="83175" y="2983"/>
                  <a:pt x="75895" y="133"/>
                  <a:pt x="67368" y="0"/>
                </a:cubicBezTo>
                <a:lnTo>
                  <a:pt x="67368" y="0"/>
                </a:lnTo>
                <a:cubicBezTo>
                  <a:pt x="58807" y="133"/>
                  <a:pt x="51526" y="2983"/>
                  <a:pt x="45526" y="8550"/>
                </a:cubicBezTo>
                <a:lnTo>
                  <a:pt x="45526" y="8550"/>
                </a:lnTo>
                <a:lnTo>
                  <a:pt x="24632" y="28350"/>
                </a:lnTo>
                <a:cubicBezTo>
                  <a:pt x="19825" y="32950"/>
                  <a:pt x="16158" y="38233"/>
                  <a:pt x="13632" y="44200"/>
                </a:cubicBezTo>
                <a:lnTo>
                  <a:pt x="13632" y="44200"/>
                </a:lnTo>
                <a:cubicBezTo>
                  <a:pt x="10965" y="50167"/>
                  <a:pt x="9632" y="56383"/>
                  <a:pt x="9632" y="62850"/>
                </a:cubicBezTo>
                <a:lnTo>
                  <a:pt x="9632" y="62850"/>
                </a:lnTo>
                <a:lnTo>
                  <a:pt x="9632" y="73300"/>
                </a:lnTo>
                <a:lnTo>
                  <a:pt x="47684" y="37300"/>
                </a:lnTo>
                <a:cubicBezTo>
                  <a:pt x="49158" y="36167"/>
                  <a:pt x="50632" y="36167"/>
                  <a:pt x="52105" y="37300"/>
                </a:cubicBezTo>
                <a:lnTo>
                  <a:pt x="52105" y="37300"/>
                </a:lnTo>
                <a:cubicBezTo>
                  <a:pt x="53193" y="38467"/>
                  <a:pt x="53333" y="39750"/>
                  <a:pt x="52526" y="41150"/>
                </a:cubicBezTo>
                <a:lnTo>
                  <a:pt x="52526" y="41150"/>
                </a:lnTo>
              </a:path>
            </a:pathLst>
          </a:custGeom>
          <a:solidFill>
            <a:srgbClr val="B8A080">
              <a:alpha val="4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12022-46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cxnSp>
        <p:nvCxnSpPr>
          <p:cNvPr id="3" name="el-1785511311459-1"/>
          <p:cNvCxnSpPr/>
          <p:nvPr/>
        </p:nvCxnSpPr>
        <p:spPr>
          <a:xfrm>
            <a:off x="0" y="510778"/>
            <a:ext cx="9144000" cy="914"/>
          </a:xfrm>
          <a:prstGeom prst="line">
            <a:avLst/>
          </a:prstGeom>
          <a:ln w="7144" cap="flat">
            <a:solidFill>
              <a:srgbClr val="B4966E">
                <a:alpha val="2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el-1785511311460-2"/>
          <p:cNvCxnSpPr/>
          <p:nvPr/>
        </p:nvCxnSpPr>
        <p:spPr>
          <a:xfrm>
            <a:off x="0" y="4804172"/>
            <a:ext cx="9144000" cy="914"/>
          </a:xfrm>
          <a:prstGeom prst="line">
            <a:avLst/>
          </a:prstGeom>
          <a:ln w="7144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el-1785511311909-40"/>
          <p:cNvSpPr/>
          <p:nvPr/>
        </p:nvSpPr>
        <p:spPr>
          <a:xfrm>
            <a:off x="410766" y="167878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5500" y="1000"/>
                </a:moveTo>
                <a:lnTo>
                  <a:pt x="45500" y="1000"/>
                </a:lnTo>
                <a:cubicBezTo>
                  <a:pt x="48500" y="-333"/>
                  <a:pt x="51556" y="-333"/>
                  <a:pt x="54667" y="1000"/>
                </a:cubicBezTo>
                <a:lnTo>
                  <a:pt x="54667" y="1000"/>
                </a:lnTo>
                <a:lnTo>
                  <a:pt x="97278" y="20722"/>
                </a:lnTo>
                <a:cubicBezTo>
                  <a:pt x="98944" y="21611"/>
                  <a:pt x="99852" y="23037"/>
                  <a:pt x="100000" y="25000"/>
                </a:cubicBezTo>
                <a:lnTo>
                  <a:pt x="100000" y="25000"/>
                </a:lnTo>
                <a:cubicBezTo>
                  <a:pt x="99852" y="26963"/>
                  <a:pt x="98944" y="28389"/>
                  <a:pt x="97278" y="29278"/>
                </a:cubicBezTo>
                <a:lnTo>
                  <a:pt x="97278" y="29278"/>
                </a:lnTo>
                <a:lnTo>
                  <a:pt x="54500" y="49000"/>
                </a:lnTo>
                <a:cubicBezTo>
                  <a:pt x="51500" y="50333"/>
                  <a:pt x="48444" y="50333"/>
                  <a:pt x="45333" y="49000"/>
                </a:cubicBezTo>
                <a:lnTo>
                  <a:pt x="45333" y="49000"/>
                </a:lnTo>
                <a:lnTo>
                  <a:pt x="2722" y="29278"/>
                </a:lnTo>
                <a:cubicBezTo>
                  <a:pt x="1056" y="28389"/>
                  <a:pt x="148" y="26963"/>
                  <a:pt x="0" y="25000"/>
                </a:cubicBezTo>
                <a:lnTo>
                  <a:pt x="0" y="25000"/>
                </a:lnTo>
                <a:cubicBezTo>
                  <a:pt x="148" y="23037"/>
                  <a:pt x="1056" y="21611"/>
                  <a:pt x="2722" y="20722"/>
                </a:cubicBezTo>
                <a:lnTo>
                  <a:pt x="2722" y="20722"/>
                </a:lnTo>
                <a:lnTo>
                  <a:pt x="45500" y="1000"/>
                </a:lnTo>
                <a:moveTo>
                  <a:pt x="86889" y="41000"/>
                </a:moveTo>
                <a:lnTo>
                  <a:pt x="86889" y="41000"/>
                </a:lnTo>
                <a:lnTo>
                  <a:pt x="97278" y="45722"/>
                </a:lnTo>
                <a:cubicBezTo>
                  <a:pt x="98944" y="46611"/>
                  <a:pt x="99852" y="48037"/>
                  <a:pt x="100000" y="50000"/>
                </a:cubicBezTo>
                <a:lnTo>
                  <a:pt x="100000" y="50000"/>
                </a:lnTo>
                <a:cubicBezTo>
                  <a:pt x="99852" y="51963"/>
                  <a:pt x="98944" y="53389"/>
                  <a:pt x="97278" y="54278"/>
                </a:cubicBezTo>
                <a:lnTo>
                  <a:pt x="97278" y="54278"/>
                </a:lnTo>
                <a:lnTo>
                  <a:pt x="54500" y="74000"/>
                </a:lnTo>
                <a:cubicBezTo>
                  <a:pt x="51500" y="75333"/>
                  <a:pt x="48444" y="75333"/>
                  <a:pt x="45333" y="74000"/>
                </a:cubicBezTo>
                <a:lnTo>
                  <a:pt x="45333" y="74000"/>
                </a:lnTo>
                <a:lnTo>
                  <a:pt x="2722" y="54278"/>
                </a:lnTo>
                <a:cubicBezTo>
                  <a:pt x="1056" y="53389"/>
                  <a:pt x="148" y="51963"/>
                  <a:pt x="0" y="50000"/>
                </a:cubicBezTo>
                <a:lnTo>
                  <a:pt x="0" y="50000"/>
                </a:lnTo>
                <a:cubicBezTo>
                  <a:pt x="148" y="48037"/>
                  <a:pt x="1056" y="46611"/>
                  <a:pt x="2722" y="45722"/>
                </a:cubicBezTo>
                <a:lnTo>
                  <a:pt x="2722" y="45722"/>
                </a:lnTo>
                <a:lnTo>
                  <a:pt x="13111" y="41000"/>
                </a:lnTo>
                <a:lnTo>
                  <a:pt x="42778" y="54667"/>
                </a:lnTo>
                <a:cubicBezTo>
                  <a:pt x="47593" y="56778"/>
                  <a:pt x="52407" y="56778"/>
                  <a:pt x="57222" y="54667"/>
                </a:cubicBezTo>
                <a:lnTo>
                  <a:pt x="57222" y="54667"/>
                </a:lnTo>
                <a:lnTo>
                  <a:pt x="86889" y="41000"/>
                </a:lnTo>
                <a:moveTo>
                  <a:pt x="57222" y="79667"/>
                </a:moveTo>
                <a:lnTo>
                  <a:pt x="57222" y="79667"/>
                </a:lnTo>
                <a:lnTo>
                  <a:pt x="86889" y="66000"/>
                </a:lnTo>
                <a:lnTo>
                  <a:pt x="97278" y="70722"/>
                </a:lnTo>
                <a:cubicBezTo>
                  <a:pt x="98944" y="71611"/>
                  <a:pt x="99852" y="73037"/>
                  <a:pt x="100000" y="75000"/>
                </a:cubicBezTo>
                <a:lnTo>
                  <a:pt x="100000" y="75000"/>
                </a:lnTo>
                <a:cubicBezTo>
                  <a:pt x="99852" y="76963"/>
                  <a:pt x="98944" y="78389"/>
                  <a:pt x="97278" y="79278"/>
                </a:cubicBezTo>
                <a:lnTo>
                  <a:pt x="97278" y="79278"/>
                </a:lnTo>
                <a:lnTo>
                  <a:pt x="54500" y="99000"/>
                </a:lnTo>
                <a:cubicBezTo>
                  <a:pt x="51500" y="100333"/>
                  <a:pt x="48444" y="100333"/>
                  <a:pt x="45333" y="99000"/>
                </a:cubicBezTo>
                <a:lnTo>
                  <a:pt x="45333" y="99000"/>
                </a:lnTo>
                <a:lnTo>
                  <a:pt x="2722" y="79278"/>
                </a:lnTo>
                <a:cubicBezTo>
                  <a:pt x="1056" y="78389"/>
                  <a:pt x="148" y="76963"/>
                  <a:pt x="0" y="75000"/>
                </a:cubicBezTo>
                <a:lnTo>
                  <a:pt x="0" y="75000"/>
                </a:lnTo>
                <a:cubicBezTo>
                  <a:pt x="148" y="73037"/>
                  <a:pt x="1056" y="71611"/>
                  <a:pt x="2722" y="70722"/>
                </a:cubicBezTo>
                <a:lnTo>
                  <a:pt x="2722" y="70722"/>
                </a:lnTo>
                <a:lnTo>
                  <a:pt x="13111" y="66000"/>
                </a:lnTo>
                <a:lnTo>
                  <a:pt x="42778" y="79667"/>
                </a:lnTo>
                <a:cubicBezTo>
                  <a:pt x="47593" y="81778"/>
                  <a:pt x="52407" y="81778"/>
                  <a:pt x="57222" y="79667"/>
                </a:cubicBezTo>
                <a:lnTo>
                  <a:pt x="57222" y="79667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" name="el-1785511311469-5"/>
          <p:cNvSpPr/>
          <p:nvPr/>
        </p:nvSpPr>
        <p:spPr>
          <a:xfrm>
            <a:off x="7229475" y="134541"/>
            <a:ext cx="1514475" cy="238125"/>
          </a:xfrm>
          <a:prstGeom prst="roundRect">
            <a:avLst>
              <a:gd name="adj" fmla="val 50000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7" name="el-1785511311491-11"/>
          <p:cNvSpPr/>
          <p:nvPr/>
        </p:nvSpPr>
        <p:spPr>
          <a:xfrm>
            <a:off x="400050" y="666750"/>
            <a:ext cx="4071938" cy="112871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3505" y="0"/>
                </a:moveTo>
                <a:lnTo>
                  <a:pt x="96495" y="0"/>
                </a:lnTo>
                <a:lnTo>
                  <a:pt x="96839" y="59"/>
                </a:lnTo>
                <a:lnTo>
                  <a:pt x="97180" y="244"/>
                </a:lnTo>
                <a:lnTo>
                  <a:pt x="97512" y="546"/>
                </a:lnTo>
                <a:lnTo>
                  <a:pt x="97836" y="958"/>
                </a:lnTo>
                <a:lnTo>
                  <a:pt x="98147" y="1487"/>
                </a:lnTo>
                <a:lnTo>
                  <a:pt x="98442" y="2126"/>
                </a:lnTo>
                <a:lnTo>
                  <a:pt x="98720" y="2857"/>
                </a:lnTo>
                <a:lnTo>
                  <a:pt x="98974" y="3689"/>
                </a:lnTo>
                <a:lnTo>
                  <a:pt x="99206" y="4605"/>
                </a:lnTo>
                <a:lnTo>
                  <a:pt x="99409" y="5605"/>
                </a:lnTo>
                <a:lnTo>
                  <a:pt x="99586" y="6664"/>
                </a:lnTo>
                <a:lnTo>
                  <a:pt x="99734" y="7782"/>
                </a:lnTo>
                <a:lnTo>
                  <a:pt x="99848" y="8950"/>
                </a:lnTo>
                <a:lnTo>
                  <a:pt x="99932" y="10143"/>
                </a:lnTo>
                <a:lnTo>
                  <a:pt x="99984" y="11370"/>
                </a:lnTo>
                <a:lnTo>
                  <a:pt x="100000" y="12605"/>
                </a:lnTo>
                <a:lnTo>
                  <a:pt x="100000" y="87395"/>
                </a:lnTo>
                <a:lnTo>
                  <a:pt x="99984" y="88630"/>
                </a:lnTo>
                <a:lnTo>
                  <a:pt x="99932" y="89857"/>
                </a:lnTo>
                <a:lnTo>
                  <a:pt x="99848" y="91050"/>
                </a:lnTo>
                <a:lnTo>
                  <a:pt x="99734" y="92218"/>
                </a:lnTo>
                <a:lnTo>
                  <a:pt x="99586" y="93336"/>
                </a:lnTo>
                <a:lnTo>
                  <a:pt x="99409" y="94395"/>
                </a:lnTo>
                <a:lnTo>
                  <a:pt x="99206" y="95395"/>
                </a:lnTo>
                <a:lnTo>
                  <a:pt x="98974" y="96311"/>
                </a:lnTo>
                <a:lnTo>
                  <a:pt x="98720" y="97143"/>
                </a:lnTo>
                <a:lnTo>
                  <a:pt x="98442" y="97874"/>
                </a:lnTo>
                <a:lnTo>
                  <a:pt x="98147" y="98513"/>
                </a:lnTo>
                <a:lnTo>
                  <a:pt x="97836" y="99042"/>
                </a:lnTo>
                <a:lnTo>
                  <a:pt x="97512" y="99454"/>
                </a:lnTo>
                <a:lnTo>
                  <a:pt x="97180" y="99756"/>
                </a:lnTo>
                <a:lnTo>
                  <a:pt x="96839" y="99941"/>
                </a:lnTo>
                <a:lnTo>
                  <a:pt x="96495" y="100000"/>
                </a:lnTo>
                <a:lnTo>
                  <a:pt x="3505" y="100000"/>
                </a:lnTo>
                <a:lnTo>
                  <a:pt x="3161" y="99941"/>
                </a:lnTo>
                <a:lnTo>
                  <a:pt x="2820" y="99756"/>
                </a:lnTo>
                <a:lnTo>
                  <a:pt x="2488" y="99454"/>
                </a:lnTo>
                <a:lnTo>
                  <a:pt x="2164" y="99042"/>
                </a:lnTo>
                <a:lnTo>
                  <a:pt x="1853" y="98513"/>
                </a:lnTo>
                <a:lnTo>
                  <a:pt x="1558" y="97874"/>
                </a:lnTo>
                <a:lnTo>
                  <a:pt x="1280" y="97143"/>
                </a:lnTo>
                <a:lnTo>
                  <a:pt x="1026" y="96311"/>
                </a:lnTo>
                <a:lnTo>
                  <a:pt x="794" y="95395"/>
                </a:lnTo>
                <a:lnTo>
                  <a:pt x="591" y="94395"/>
                </a:lnTo>
                <a:lnTo>
                  <a:pt x="414" y="93336"/>
                </a:lnTo>
                <a:lnTo>
                  <a:pt x="266" y="92218"/>
                </a:lnTo>
                <a:lnTo>
                  <a:pt x="152" y="91050"/>
                </a:lnTo>
                <a:lnTo>
                  <a:pt x="68" y="89857"/>
                </a:lnTo>
                <a:lnTo>
                  <a:pt x="16" y="88630"/>
                </a:lnTo>
                <a:lnTo>
                  <a:pt x="0" y="87395"/>
                </a:lnTo>
                <a:lnTo>
                  <a:pt x="0" y="12605"/>
                </a:lnTo>
                <a:lnTo>
                  <a:pt x="16" y="11370"/>
                </a:lnTo>
                <a:lnTo>
                  <a:pt x="68" y="10143"/>
                </a:lnTo>
                <a:lnTo>
                  <a:pt x="152" y="8950"/>
                </a:lnTo>
                <a:lnTo>
                  <a:pt x="266" y="7782"/>
                </a:lnTo>
                <a:lnTo>
                  <a:pt x="414" y="6664"/>
                </a:lnTo>
                <a:lnTo>
                  <a:pt x="591" y="5605"/>
                </a:lnTo>
                <a:lnTo>
                  <a:pt x="794" y="4605"/>
                </a:lnTo>
                <a:lnTo>
                  <a:pt x="1026" y="3689"/>
                </a:lnTo>
                <a:lnTo>
                  <a:pt x="1280" y="2857"/>
                </a:lnTo>
                <a:lnTo>
                  <a:pt x="1558" y="2126"/>
                </a:lnTo>
                <a:lnTo>
                  <a:pt x="1853" y="1487"/>
                </a:lnTo>
                <a:lnTo>
                  <a:pt x="2164" y="958"/>
                </a:lnTo>
                <a:lnTo>
                  <a:pt x="2488" y="546"/>
                </a:lnTo>
                <a:lnTo>
                  <a:pt x="2820" y="244"/>
                </a:lnTo>
                <a:lnTo>
                  <a:pt x="3161" y="59"/>
                </a:lnTo>
                <a:lnTo>
                  <a:pt x="3505" y="0"/>
                </a:lnTo>
                <a:close/>
              </a:path>
            </a:pathLst>
          </a:custGeom>
          <a:solidFill>
            <a:srgbClr val="EBDCC8">
              <a:alpha val="3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8" name="el-1785511311498-14"/>
          <p:cNvSpPr/>
          <p:nvPr/>
        </p:nvSpPr>
        <p:spPr>
          <a:xfrm>
            <a:off x="400050" y="666750"/>
            <a:ext cx="142875" cy="112871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61"/>
                </a:lnTo>
                <a:lnTo>
                  <a:pt x="80491" y="243"/>
                </a:lnTo>
                <a:lnTo>
                  <a:pt x="70972" y="545"/>
                </a:lnTo>
                <a:lnTo>
                  <a:pt x="61732" y="964"/>
                </a:lnTo>
                <a:lnTo>
                  <a:pt x="52860" y="1495"/>
                </a:lnTo>
                <a:lnTo>
                  <a:pt x="44443" y="2133"/>
                </a:lnTo>
                <a:lnTo>
                  <a:pt x="36561" y="2873"/>
                </a:lnTo>
                <a:lnTo>
                  <a:pt x="29289" y="3708"/>
                </a:lnTo>
                <a:lnTo>
                  <a:pt x="22699" y="4628"/>
                </a:lnTo>
                <a:lnTo>
                  <a:pt x="16853" y="5626"/>
                </a:lnTo>
                <a:lnTo>
                  <a:pt x="11808" y="6691"/>
                </a:lnTo>
                <a:lnTo>
                  <a:pt x="7612" y="7814"/>
                </a:lnTo>
                <a:lnTo>
                  <a:pt x="4306" y="8984"/>
                </a:lnTo>
                <a:lnTo>
                  <a:pt x="1921" y="10189"/>
                </a:lnTo>
                <a:lnTo>
                  <a:pt x="482" y="11418"/>
                </a:lnTo>
                <a:lnTo>
                  <a:pt x="0" y="12658"/>
                </a:lnTo>
                <a:lnTo>
                  <a:pt x="0" y="87342"/>
                </a:lnTo>
                <a:lnTo>
                  <a:pt x="482" y="88582"/>
                </a:lnTo>
                <a:lnTo>
                  <a:pt x="1921" y="89811"/>
                </a:lnTo>
                <a:lnTo>
                  <a:pt x="4306" y="91016"/>
                </a:lnTo>
                <a:lnTo>
                  <a:pt x="7612" y="92186"/>
                </a:lnTo>
                <a:lnTo>
                  <a:pt x="11808" y="93309"/>
                </a:lnTo>
                <a:lnTo>
                  <a:pt x="16853" y="94374"/>
                </a:lnTo>
                <a:lnTo>
                  <a:pt x="22699" y="95372"/>
                </a:lnTo>
                <a:lnTo>
                  <a:pt x="29289" y="96292"/>
                </a:lnTo>
                <a:lnTo>
                  <a:pt x="36561" y="97127"/>
                </a:lnTo>
                <a:lnTo>
                  <a:pt x="44443" y="97867"/>
                </a:lnTo>
                <a:lnTo>
                  <a:pt x="52860" y="98505"/>
                </a:lnTo>
                <a:lnTo>
                  <a:pt x="61732" y="99036"/>
                </a:lnTo>
                <a:lnTo>
                  <a:pt x="70972" y="99455"/>
                </a:lnTo>
                <a:lnTo>
                  <a:pt x="80491" y="99757"/>
                </a:lnTo>
                <a:lnTo>
                  <a:pt x="90198" y="99939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139" y="99939"/>
                </a:lnTo>
                <a:lnTo>
                  <a:pt x="86344" y="99757"/>
                </a:lnTo>
                <a:lnTo>
                  <a:pt x="79680" y="99455"/>
                </a:lnTo>
                <a:lnTo>
                  <a:pt x="73212" y="99036"/>
                </a:lnTo>
                <a:lnTo>
                  <a:pt x="67002" y="98505"/>
                </a:lnTo>
                <a:lnTo>
                  <a:pt x="61110" y="97867"/>
                </a:lnTo>
                <a:lnTo>
                  <a:pt x="55592" y="97127"/>
                </a:lnTo>
                <a:lnTo>
                  <a:pt x="50503" y="96292"/>
                </a:lnTo>
                <a:lnTo>
                  <a:pt x="45889" y="95372"/>
                </a:lnTo>
                <a:lnTo>
                  <a:pt x="41797" y="94374"/>
                </a:lnTo>
                <a:lnTo>
                  <a:pt x="38266" y="93309"/>
                </a:lnTo>
                <a:lnTo>
                  <a:pt x="35328" y="92186"/>
                </a:lnTo>
                <a:lnTo>
                  <a:pt x="33014" y="91016"/>
                </a:lnTo>
                <a:lnTo>
                  <a:pt x="31345" y="89811"/>
                </a:lnTo>
                <a:lnTo>
                  <a:pt x="30337" y="88582"/>
                </a:lnTo>
                <a:lnTo>
                  <a:pt x="30000" y="87342"/>
                </a:lnTo>
                <a:lnTo>
                  <a:pt x="30000" y="12658"/>
                </a:lnTo>
                <a:lnTo>
                  <a:pt x="30337" y="11418"/>
                </a:lnTo>
                <a:lnTo>
                  <a:pt x="31345" y="10189"/>
                </a:lnTo>
                <a:lnTo>
                  <a:pt x="33014" y="8984"/>
                </a:lnTo>
                <a:lnTo>
                  <a:pt x="35328" y="7814"/>
                </a:lnTo>
                <a:lnTo>
                  <a:pt x="38266" y="6691"/>
                </a:lnTo>
                <a:lnTo>
                  <a:pt x="41797" y="5626"/>
                </a:lnTo>
                <a:lnTo>
                  <a:pt x="45889" y="4628"/>
                </a:lnTo>
                <a:lnTo>
                  <a:pt x="50503" y="3708"/>
                </a:lnTo>
                <a:lnTo>
                  <a:pt x="55592" y="2873"/>
                </a:lnTo>
                <a:lnTo>
                  <a:pt x="61110" y="2133"/>
                </a:lnTo>
                <a:lnTo>
                  <a:pt x="67002" y="1495"/>
                </a:lnTo>
                <a:lnTo>
                  <a:pt x="73212" y="964"/>
                </a:lnTo>
                <a:lnTo>
                  <a:pt x="79680" y="545"/>
                </a:lnTo>
                <a:lnTo>
                  <a:pt x="86344" y="243"/>
                </a:lnTo>
                <a:lnTo>
                  <a:pt x="93139" y="61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9" name="el-1785511311915-43"/>
          <p:cNvSpPr/>
          <p:nvPr/>
        </p:nvSpPr>
        <p:spPr>
          <a:xfrm>
            <a:off x="642938" y="862310"/>
            <a:ext cx="157163" cy="13751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65412" y="1643"/>
                </a:moveTo>
                <a:lnTo>
                  <a:pt x="65412" y="1643"/>
                </a:lnTo>
                <a:lnTo>
                  <a:pt x="89647" y="31286"/>
                </a:lnTo>
                <a:cubicBezTo>
                  <a:pt x="94588" y="37762"/>
                  <a:pt x="97059" y="45143"/>
                  <a:pt x="97059" y="53429"/>
                </a:cubicBezTo>
                <a:lnTo>
                  <a:pt x="97059" y="53429"/>
                </a:lnTo>
                <a:cubicBezTo>
                  <a:pt x="97059" y="61714"/>
                  <a:pt x="94588" y="69071"/>
                  <a:pt x="89647" y="75500"/>
                </a:cubicBezTo>
                <a:lnTo>
                  <a:pt x="89647" y="75500"/>
                </a:lnTo>
                <a:lnTo>
                  <a:pt x="68412" y="101500"/>
                </a:lnTo>
                <a:cubicBezTo>
                  <a:pt x="66294" y="103643"/>
                  <a:pt x="64157" y="103643"/>
                  <a:pt x="62000" y="101500"/>
                </a:cubicBezTo>
                <a:lnTo>
                  <a:pt x="62000" y="101500"/>
                </a:lnTo>
                <a:cubicBezTo>
                  <a:pt x="60235" y="98881"/>
                  <a:pt x="60235" y="96286"/>
                  <a:pt x="62000" y="93714"/>
                </a:cubicBezTo>
                <a:lnTo>
                  <a:pt x="62000" y="93714"/>
                </a:lnTo>
                <a:lnTo>
                  <a:pt x="83235" y="67643"/>
                </a:lnTo>
                <a:cubicBezTo>
                  <a:pt x="86373" y="63500"/>
                  <a:pt x="87941" y="58762"/>
                  <a:pt x="87941" y="53429"/>
                </a:cubicBezTo>
                <a:lnTo>
                  <a:pt x="87941" y="53429"/>
                </a:lnTo>
                <a:cubicBezTo>
                  <a:pt x="87941" y="48048"/>
                  <a:pt x="86373" y="43286"/>
                  <a:pt x="83235" y="39143"/>
                </a:cubicBezTo>
                <a:lnTo>
                  <a:pt x="83235" y="39143"/>
                </a:lnTo>
                <a:lnTo>
                  <a:pt x="58941" y="9429"/>
                </a:lnTo>
                <a:cubicBezTo>
                  <a:pt x="57176" y="6810"/>
                  <a:pt x="57176" y="4214"/>
                  <a:pt x="58941" y="1643"/>
                </a:cubicBezTo>
                <a:lnTo>
                  <a:pt x="58941" y="1643"/>
                </a:lnTo>
                <a:cubicBezTo>
                  <a:pt x="61098" y="-548"/>
                  <a:pt x="63255" y="-548"/>
                  <a:pt x="65412" y="1643"/>
                </a:cubicBezTo>
                <a:lnTo>
                  <a:pt x="65412" y="1643"/>
                </a:lnTo>
                <a:moveTo>
                  <a:pt x="0" y="45571"/>
                </a:moveTo>
                <a:lnTo>
                  <a:pt x="0" y="45571"/>
                </a:lnTo>
                <a:lnTo>
                  <a:pt x="0" y="11071"/>
                </a:lnTo>
                <a:cubicBezTo>
                  <a:pt x="118" y="7976"/>
                  <a:pt x="1000" y="5357"/>
                  <a:pt x="2647" y="3214"/>
                </a:cubicBezTo>
                <a:lnTo>
                  <a:pt x="2647" y="3214"/>
                </a:lnTo>
                <a:cubicBezTo>
                  <a:pt x="4412" y="1214"/>
                  <a:pt x="6569" y="143"/>
                  <a:pt x="9118" y="0"/>
                </a:cubicBezTo>
                <a:lnTo>
                  <a:pt x="9118" y="0"/>
                </a:lnTo>
                <a:lnTo>
                  <a:pt x="37529" y="0"/>
                </a:lnTo>
                <a:cubicBezTo>
                  <a:pt x="40824" y="0"/>
                  <a:pt x="43667" y="1452"/>
                  <a:pt x="46059" y="4357"/>
                </a:cubicBezTo>
                <a:lnTo>
                  <a:pt x="46059" y="4357"/>
                </a:lnTo>
                <a:lnTo>
                  <a:pt x="77941" y="43071"/>
                </a:lnTo>
                <a:cubicBezTo>
                  <a:pt x="80333" y="45976"/>
                  <a:pt x="81529" y="49429"/>
                  <a:pt x="81529" y="53429"/>
                </a:cubicBezTo>
                <a:lnTo>
                  <a:pt x="81529" y="53429"/>
                </a:lnTo>
                <a:cubicBezTo>
                  <a:pt x="81529" y="57238"/>
                  <a:pt x="80333" y="60690"/>
                  <a:pt x="77941" y="63786"/>
                </a:cubicBezTo>
                <a:lnTo>
                  <a:pt x="77941" y="63786"/>
                </a:lnTo>
                <a:lnTo>
                  <a:pt x="52529" y="94643"/>
                </a:lnTo>
                <a:cubicBezTo>
                  <a:pt x="50098" y="97405"/>
                  <a:pt x="47255" y="98786"/>
                  <a:pt x="44000" y="98786"/>
                </a:cubicBezTo>
                <a:lnTo>
                  <a:pt x="44000" y="98786"/>
                </a:lnTo>
                <a:cubicBezTo>
                  <a:pt x="40824" y="98786"/>
                  <a:pt x="37980" y="97405"/>
                  <a:pt x="35471" y="94643"/>
                </a:cubicBezTo>
                <a:lnTo>
                  <a:pt x="35471" y="94643"/>
                </a:lnTo>
                <a:lnTo>
                  <a:pt x="3588" y="55929"/>
                </a:lnTo>
                <a:cubicBezTo>
                  <a:pt x="1196" y="53024"/>
                  <a:pt x="0" y="49571"/>
                  <a:pt x="0" y="45571"/>
                </a:cubicBezTo>
                <a:lnTo>
                  <a:pt x="0" y="45571"/>
                </a:lnTo>
                <a:moveTo>
                  <a:pt x="27294" y="25786"/>
                </a:moveTo>
                <a:lnTo>
                  <a:pt x="27294" y="25786"/>
                </a:lnTo>
                <a:cubicBezTo>
                  <a:pt x="27294" y="23643"/>
                  <a:pt x="26725" y="21881"/>
                  <a:pt x="25588" y="20500"/>
                </a:cubicBezTo>
                <a:lnTo>
                  <a:pt x="25588" y="20500"/>
                </a:lnTo>
                <a:lnTo>
                  <a:pt x="25588" y="20500"/>
                </a:lnTo>
                <a:cubicBezTo>
                  <a:pt x="24451" y="19119"/>
                  <a:pt x="23000" y="18429"/>
                  <a:pt x="21235" y="18429"/>
                </a:cubicBezTo>
                <a:lnTo>
                  <a:pt x="21235" y="18429"/>
                </a:lnTo>
                <a:cubicBezTo>
                  <a:pt x="19471" y="18429"/>
                  <a:pt x="18020" y="19119"/>
                  <a:pt x="16882" y="20500"/>
                </a:cubicBezTo>
                <a:lnTo>
                  <a:pt x="16882" y="20500"/>
                </a:lnTo>
                <a:cubicBezTo>
                  <a:pt x="15745" y="21881"/>
                  <a:pt x="15176" y="23643"/>
                  <a:pt x="15176" y="25786"/>
                </a:cubicBezTo>
                <a:lnTo>
                  <a:pt x="15176" y="25786"/>
                </a:lnTo>
                <a:cubicBezTo>
                  <a:pt x="15176" y="27929"/>
                  <a:pt x="15745" y="29690"/>
                  <a:pt x="16882" y="31071"/>
                </a:cubicBezTo>
                <a:lnTo>
                  <a:pt x="16882" y="31071"/>
                </a:lnTo>
                <a:cubicBezTo>
                  <a:pt x="18020" y="32452"/>
                  <a:pt x="19471" y="33143"/>
                  <a:pt x="21235" y="33143"/>
                </a:cubicBezTo>
                <a:lnTo>
                  <a:pt x="21235" y="33143"/>
                </a:lnTo>
                <a:cubicBezTo>
                  <a:pt x="23000" y="33143"/>
                  <a:pt x="24451" y="32452"/>
                  <a:pt x="25588" y="31071"/>
                </a:cubicBezTo>
                <a:lnTo>
                  <a:pt x="25588" y="31071"/>
                </a:lnTo>
                <a:cubicBezTo>
                  <a:pt x="26725" y="29690"/>
                  <a:pt x="27294" y="27929"/>
                  <a:pt x="27294" y="25786"/>
                </a:cubicBezTo>
                <a:lnTo>
                  <a:pt x="27294" y="25786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0" name="el-1785511311523-21"/>
          <p:cNvSpPr/>
          <p:nvPr/>
        </p:nvSpPr>
        <p:spPr>
          <a:xfrm>
            <a:off x="642938" y="1162050"/>
            <a:ext cx="371475" cy="169962"/>
          </a:xfrm>
          <a:prstGeom prst="roundRect">
            <a:avLst>
              <a:gd name="adj" fmla="val 50000"/>
            </a:avLst>
          </a:pr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1" name="el-1785511311523-21__text"/>
          <p:cNvSpPr txBox="1"/>
          <p:nvPr/>
        </p:nvSpPr>
        <p:spPr>
          <a:xfrm>
            <a:off x="642938" y="1162050"/>
            <a:ext cx="371475" cy="16996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780" spc="0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定义</a:t>
            </a:r>
            <a:endParaRPr/>
          </a:p>
        </p:txBody>
      </p:sp>
      <p:sp>
        <p:nvSpPr>
          <p:cNvPr id="12" name="el-1785511311493-12"/>
          <p:cNvSpPr/>
          <p:nvPr/>
        </p:nvSpPr>
        <p:spPr>
          <a:xfrm>
            <a:off x="4672013" y="666750"/>
            <a:ext cx="4071938" cy="1128713"/>
          </a:xfrm>
          <a:prstGeom prst="roundRect">
            <a:avLst>
              <a:gd name="adj" fmla="val 16878"/>
            </a:avLst>
          </a:prstGeom>
          <a:solidFill>
            <a:srgbClr val="F5F0E6">
              <a:alpha val="70000"/>
            </a:srgbClr>
          </a:solidFill>
          <a:ln w="7144" algn="in">
            <a:solidFill>
              <a:srgbClr val="B4966E">
                <a:alpha val="2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el-1785511311917-44"/>
          <p:cNvSpPr/>
          <p:nvPr/>
        </p:nvSpPr>
        <p:spPr>
          <a:xfrm>
            <a:off x="4879181" y="859631"/>
            <a:ext cx="137517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1071" y="28647"/>
                </a:moveTo>
                <a:lnTo>
                  <a:pt x="101071" y="28647"/>
                </a:lnTo>
                <a:cubicBezTo>
                  <a:pt x="102452" y="27353"/>
                  <a:pt x="103143" y="25902"/>
                  <a:pt x="103143" y="24294"/>
                </a:cubicBezTo>
                <a:lnTo>
                  <a:pt x="103143" y="24294"/>
                </a:lnTo>
                <a:lnTo>
                  <a:pt x="103143" y="24294"/>
                </a:lnTo>
                <a:cubicBezTo>
                  <a:pt x="103143" y="22647"/>
                  <a:pt x="102452" y="21176"/>
                  <a:pt x="101071" y="19882"/>
                </a:cubicBezTo>
                <a:lnTo>
                  <a:pt x="101071" y="19882"/>
                </a:lnTo>
                <a:lnTo>
                  <a:pt x="78929" y="1706"/>
                </a:lnTo>
                <a:cubicBezTo>
                  <a:pt x="77405" y="569"/>
                  <a:pt x="75643" y="0"/>
                  <a:pt x="73643" y="0"/>
                </a:cubicBezTo>
                <a:lnTo>
                  <a:pt x="73643" y="0"/>
                </a:lnTo>
                <a:cubicBezTo>
                  <a:pt x="71643" y="0"/>
                  <a:pt x="69881" y="569"/>
                  <a:pt x="68357" y="1706"/>
                </a:cubicBezTo>
                <a:lnTo>
                  <a:pt x="68357" y="1706"/>
                </a:lnTo>
                <a:cubicBezTo>
                  <a:pt x="66976" y="2961"/>
                  <a:pt x="66286" y="4412"/>
                  <a:pt x="66286" y="6059"/>
                </a:cubicBezTo>
                <a:lnTo>
                  <a:pt x="66286" y="6059"/>
                </a:lnTo>
                <a:cubicBezTo>
                  <a:pt x="66286" y="7706"/>
                  <a:pt x="66976" y="9157"/>
                  <a:pt x="68357" y="10412"/>
                </a:cubicBezTo>
                <a:lnTo>
                  <a:pt x="68357" y="10412"/>
                </a:lnTo>
                <a:lnTo>
                  <a:pt x="78000" y="18176"/>
                </a:lnTo>
                <a:lnTo>
                  <a:pt x="7357" y="18176"/>
                </a:lnTo>
                <a:cubicBezTo>
                  <a:pt x="5214" y="18176"/>
                  <a:pt x="3452" y="18745"/>
                  <a:pt x="2071" y="19882"/>
                </a:cubicBezTo>
                <a:lnTo>
                  <a:pt x="2071" y="19882"/>
                </a:lnTo>
                <a:cubicBezTo>
                  <a:pt x="690" y="21020"/>
                  <a:pt x="0" y="22490"/>
                  <a:pt x="0" y="24294"/>
                </a:cubicBezTo>
                <a:lnTo>
                  <a:pt x="0" y="24294"/>
                </a:lnTo>
                <a:cubicBezTo>
                  <a:pt x="0" y="26059"/>
                  <a:pt x="690" y="27510"/>
                  <a:pt x="2071" y="28647"/>
                </a:cubicBezTo>
                <a:lnTo>
                  <a:pt x="2071" y="28647"/>
                </a:lnTo>
                <a:cubicBezTo>
                  <a:pt x="3452" y="29784"/>
                  <a:pt x="5214" y="30353"/>
                  <a:pt x="7357" y="30353"/>
                </a:cubicBezTo>
                <a:lnTo>
                  <a:pt x="7357" y="30353"/>
                </a:lnTo>
                <a:lnTo>
                  <a:pt x="78000" y="30353"/>
                </a:lnTo>
                <a:lnTo>
                  <a:pt x="68357" y="38118"/>
                </a:lnTo>
                <a:cubicBezTo>
                  <a:pt x="66976" y="39373"/>
                  <a:pt x="66286" y="40824"/>
                  <a:pt x="66286" y="42471"/>
                </a:cubicBezTo>
                <a:lnTo>
                  <a:pt x="66286" y="42471"/>
                </a:lnTo>
                <a:cubicBezTo>
                  <a:pt x="66286" y="44118"/>
                  <a:pt x="66976" y="45569"/>
                  <a:pt x="68357" y="46824"/>
                </a:cubicBezTo>
                <a:lnTo>
                  <a:pt x="68357" y="46824"/>
                </a:lnTo>
                <a:cubicBezTo>
                  <a:pt x="69881" y="47961"/>
                  <a:pt x="71643" y="48529"/>
                  <a:pt x="73643" y="48529"/>
                </a:cubicBezTo>
                <a:lnTo>
                  <a:pt x="73643" y="48529"/>
                </a:lnTo>
                <a:cubicBezTo>
                  <a:pt x="75643" y="48529"/>
                  <a:pt x="77405" y="47961"/>
                  <a:pt x="78929" y="46824"/>
                </a:cubicBezTo>
                <a:lnTo>
                  <a:pt x="78929" y="46824"/>
                </a:lnTo>
                <a:lnTo>
                  <a:pt x="101071" y="28647"/>
                </a:lnTo>
                <a:moveTo>
                  <a:pt x="24143" y="95353"/>
                </a:moveTo>
                <a:lnTo>
                  <a:pt x="24143" y="95353"/>
                </a:lnTo>
                <a:cubicBezTo>
                  <a:pt x="25714" y="96490"/>
                  <a:pt x="27500" y="97059"/>
                  <a:pt x="29500" y="97059"/>
                </a:cubicBezTo>
                <a:lnTo>
                  <a:pt x="29500" y="97059"/>
                </a:lnTo>
                <a:lnTo>
                  <a:pt x="29500" y="97059"/>
                </a:lnTo>
                <a:cubicBezTo>
                  <a:pt x="31452" y="97059"/>
                  <a:pt x="33214" y="96490"/>
                  <a:pt x="34786" y="95353"/>
                </a:cubicBezTo>
                <a:lnTo>
                  <a:pt x="34786" y="95353"/>
                </a:lnTo>
                <a:cubicBezTo>
                  <a:pt x="36167" y="94098"/>
                  <a:pt x="36857" y="92647"/>
                  <a:pt x="36857" y="91000"/>
                </a:cubicBezTo>
                <a:lnTo>
                  <a:pt x="36857" y="91000"/>
                </a:lnTo>
                <a:cubicBezTo>
                  <a:pt x="36857" y="89353"/>
                  <a:pt x="36167" y="87902"/>
                  <a:pt x="34786" y="86647"/>
                </a:cubicBezTo>
                <a:lnTo>
                  <a:pt x="34786" y="86647"/>
                </a:lnTo>
                <a:lnTo>
                  <a:pt x="25071" y="78882"/>
                </a:lnTo>
                <a:lnTo>
                  <a:pt x="95786" y="78882"/>
                </a:lnTo>
                <a:cubicBezTo>
                  <a:pt x="97929" y="78882"/>
                  <a:pt x="99690" y="78314"/>
                  <a:pt x="101071" y="77176"/>
                </a:cubicBezTo>
                <a:lnTo>
                  <a:pt x="101071" y="77176"/>
                </a:lnTo>
                <a:cubicBezTo>
                  <a:pt x="102452" y="76039"/>
                  <a:pt x="103143" y="74588"/>
                  <a:pt x="103143" y="72824"/>
                </a:cubicBezTo>
                <a:lnTo>
                  <a:pt x="103143" y="72824"/>
                </a:lnTo>
                <a:cubicBezTo>
                  <a:pt x="103143" y="71020"/>
                  <a:pt x="102452" y="69549"/>
                  <a:pt x="101071" y="68412"/>
                </a:cubicBezTo>
                <a:lnTo>
                  <a:pt x="101071" y="68412"/>
                </a:lnTo>
                <a:cubicBezTo>
                  <a:pt x="99690" y="67275"/>
                  <a:pt x="97929" y="66706"/>
                  <a:pt x="95786" y="66706"/>
                </a:cubicBezTo>
                <a:lnTo>
                  <a:pt x="95786" y="66706"/>
                </a:lnTo>
                <a:lnTo>
                  <a:pt x="25071" y="66706"/>
                </a:lnTo>
                <a:lnTo>
                  <a:pt x="34786" y="58941"/>
                </a:lnTo>
                <a:cubicBezTo>
                  <a:pt x="36167" y="57686"/>
                  <a:pt x="36857" y="56235"/>
                  <a:pt x="36857" y="54588"/>
                </a:cubicBezTo>
                <a:lnTo>
                  <a:pt x="36857" y="54588"/>
                </a:lnTo>
                <a:cubicBezTo>
                  <a:pt x="36857" y="52941"/>
                  <a:pt x="36167" y="51490"/>
                  <a:pt x="34786" y="50235"/>
                </a:cubicBezTo>
                <a:lnTo>
                  <a:pt x="34786" y="50235"/>
                </a:lnTo>
                <a:cubicBezTo>
                  <a:pt x="33214" y="49098"/>
                  <a:pt x="31452" y="48529"/>
                  <a:pt x="29500" y="48529"/>
                </a:cubicBezTo>
                <a:lnTo>
                  <a:pt x="29500" y="48529"/>
                </a:lnTo>
                <a:cubicBezTo>
                  <a:pt x="27500" y="48529"/>
                  <a:pt x="25714" y="49098"/>
                  <a:pt x="24143" y="50235"/>
                </a:cubicBezTo>
                <a:lnTo>
                  <a:pt x="24143" y="50235"/>
                </a:lnTo>
                <a:lnTo>
                  <a:pt x="2071" y="68412"/>
                </a:lnTo>
                <a:cubicBezTo>
                  <a:pt x="690" y="69706"/>
                  <a:pt x="0" y="71176"/>
                  <a:pt x="0" y="72824"/>
                </a:cubicBezTo>
                <a:lnTo>
                  <a:pt x="0" y="72824"/>
                </a:lnTo>
                <a:cubicBezTo>
                  <a:pt x="0" y="74431"/>
                  <a:pt x="690" y="75882"/>
                  <a:pt x="2071" y="77176"/>
                </a:cubicBezTo>
                <a:lnTo>
                  <a:pt x="2071" y="77176"/>
                </a:lnTo>
                <a:lnTo>
                  <a:pt x="24143" y="95353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4" name="el-1785511311515-19"/>
          <p:cNvSpPr/>
          <p:nvPr/>
        </p:nvSpPr>
        <p:spPr>
          <a:xfrm>
            <a:off x="4879181" y="1116806"/>
            <a:ext cx="3657600" cy="41433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734" y="0"/>
                </a:moveTo>
                <a:lnTo>
                  <a:pt x="97266" y="0"/>
                </a:lnTo>
                <a:lnTo>
                  <a:pt x="97534" y="114"/>
                </a:lnTo>
                <a:lnTo>
                  <a:pt x="97799" y="455"/>
                </a:lnTo>
                <a:lnTo>
                  <a:pt x="98060" y="1023"/>
                </a:lnTo>
                <a:lnTo>
                  <a:pt x="98313" y="1818"/>
                </a:lnTo>
                <a:lnTo>
                  <a:pt x="98555" y="2818"/>
                </a:lnTo>
                <a:lnTo>
                  <a:pt x="98784" y="4023"/>
                </a:lnTo>
                <a:lnTo>
                  <a:pt x="99000" y="5409"/>
                </a:lnTo>
                <a:lnTo>
                  <a:pt x="99198" y="7000"/>
                </a:lnTo>
                <a:lnTo>
                  <a:pt x="99380" y="8727"/>
                </a:lnTo>
                <a:lnTo>
                  <a:pt x="99539" y="10614"/>
                </a:lnTo>
                <a:lnTo>
                  <a:pt x="99677" y="12614"/>
                </a:lnTo>
                <a:lnTo>
                  <a:pt x="99792" y="14727"/>
                </a:lnTo>
                <a:lnTo>
                  <a:pt x="99883" y="16932"/>
                </a:lnTo>
                <a:lnTo>
                  <a:pt x="99948" y="19205"/>
                </a:lnTo>
                <a:lnTo>
                  <a:pt x="99987" y="21523"/>
                </a:lnTo>
                <a:lnTo>
                  <a:pt x="100000" y="23864"/>
                </a:lnTo>
                <a:lnTo>
                  <a:pt x="100000" y="76136"/>
                </a:lnTo>
                <a:lnTo>
                  <a:pt x="99987" y="78477"/>
                </a:lnTo>
                <a:lnTo>
                  <a:pt x="99948" y="80795"/>
                </a:lnTo>
                <a:lnTo>
                  <a:pt x="99883" y="83068"/>
                </a:lnTo>
                <a:lnTo>
                  <a:pt x="99792" y="85273"/>
                </a:lnTo>
                <a:lnTo>
                  <a:pt x="99677" y="87386"/>
                </a:lnTo>
                <a:lnTo>
                  <a:pt x="99539" y="89386"/>
                </a:lnTo>
                <a:lnTo>
                  <a:pt x="99380" y="91273"/>
                </a:lnTo>
                <a:lnTo>
                  <a:pt x="99198" y="93000"/>
                </a:lnTo>
                <a:lnTo>
                  <a:pt x="99000" y="94591"/>
                </a:lnTo>
                <a:lnTo>
                  <a:pt x="98784" y="95977"/>
                </a:lnTo>
                <a:lnTo>
                  <a:pt x="98555" y="97182"/>
                </a:lnTo>
                <a:lnTo>
                  <a:pt x="98313" y="98182"/>
                </a:lnTo>
                <a:lnTo>
                  <a:pt x="98060" y="98977"/>
                </a:lnTo>
                <a:lnTo>
                  <a:pt x="97799" y="99545"/>
                </a:lnTo>
                <a:lnTo>
                  <a:pt x="97534" y="99886"/>
                </a:lnTo>
                <a:lnTo>
                  <a:pt x="97266" y="100000"/>
                </a:lnTo>
                <a:lnTo>
                  <a:pt x="2734" y="100000"/>
                </a:lnTo>
                <a:lnTo>
                  <a:pt x="2466" y="99886"/>
                </a:lnTo>
                <a:lnTo>
                  <a:pt x="2201" y="99545"/>
                </a:lnTo>
                <a:lnTo>
                  <a:pt x="1940" y="98977"/>
                </a:lnTo>
                <a:lnTo>
                  <a:pt x="1688" y="98182"/>
                </a:lnTo>
                <a:lnTo>
                  <a:pt x="1445" y="97182"/>
                </a:lnTo>
                <a:lnTo>
                  <a:pt x="1216" y="95977"/>
                </a:lnTo>
                <a:lnTo>
                  <a:pt x="1000" y="94591"/>
                </a:lnTo>
                <a:lnTo>
                  <a:pt x="802" y="93000"/>
                </a:lnTo>
                <a:lnTo>
                  <a:pt x="620" y="91273"/>
                </a:lnTo>
                <a:lnTo>
                  <a:pt x="461" y="89386"/>
                </a:lnTo>
                <a:lnTo>
                  <a:pt x="323" y="87386"/>
                </a:lnTo>
                <a:lnTo>
                  <a:pt x="208" y="85273"/>
                </a:lnTo>
                <a:lnTo>
                  <a:pt x="117" y="83068"/>
                </a:lnTo>
                <a:lnTo>
                  <a:pt x="52" y="80795"/>
                </a:lnTo>
                <a:lnTo>
                  <a:pt x="13" y="78477"/>
                </a:lnTo>
                <a:lnTo>
                  <a:pt x="0" y="76136"/>
                </a:lnTo>
                <a:lnTo>
                  <a:pt x="0" y="23864"/>
                </a:lnTo>
                <a:lnTo>
                  <a:pt x="13" y="21523"/>
                </a:lnTo>
                <a:lnTo>
                  <a:pt x="52" y="19205"/>
                </a:lnTo>
                <a:lnTo>
                  <a:pt x="117" y="16932"/>
                </a:lnTo>
                <a:lnTo>
                  <a:pt x="208" y="14727"/>
                </a:lnTo>
                <a:lnTo>
                  <a:pt x="323" y="12614"/>
                </a:lnTo>
                <a:lnTo>
                  <a:pt x="461" y="10614"/>
                </a:lnTo>
                <a:lnTo>
                  <a:pt x="620" y="8727"/>
                </a:lnTo>
                <a:lnTo>
                  <a:pt x="802" y="7000"/>
                </a:lnTo>
                <a:lnTo>
                  <a:pt x="1000" y="5409"/>
                </a:lnTo>
                <a:lnTo>
                  <a:pt x="1216" y="4023"/>
                </a:lnTo>
                <a:lnTo>
                  <a:pt x="1445" y="2818"/>
                </a:lnTo>
                <a:lnTo>
                  <a:pt x="1688" y="1818"/>
                </a:lnTo>
                <a:lnTo>
                  <a:pt x="1940" y="1023"/>
                </a:lnTo>
                <a:lnTo>
                  <a:pt x="2201" y="455"/>
                </a:lnTo>
                <a:lnTo>
                  <a:pt x="2466" y="114"/>
                </a:lnTo>
                <a:lnTo>
                  <a:pt x="2734" y="0"/>
                </a:lnTo>
                <a:close/>
              </a:path>
            </a:pathLst>
          </a:custGeom>
          <a:solidFill>
            <a:srgbClr val="B4966E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5" name="el-1785511311524-22"/>
          <p:cNvSpPr/>
          <p:nvPr/>
        </p:nvSpPr>
        <p:spPr>
          <a:xfrm>
            <a:off x="4879181" y="1116806"/>
            <a:ext cx="100013" cy="41433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16"/>
                </a:lnTo>
                <a:lnTo>
                  <a:pt x="80491" y="464"/>
                </a:lnTo>
                <a:lnTo>
                  <a:pt x="70972" y="1039"/>
                </a:lnTo>
                <a:lnTo>
                  <a:pt x="61732" y="1837"/>
                </a:lnTo>
                <a:lnTo>
                  <a:pt x="52860" y="2850"/>
                </a:lnTo>
                <a:lnTo>
                  <a:pt x="44443" y="4068"/>
                </a:lnTo>
                <a:lnTo>
                  <a:pt x="36561" y="5479"/>
                </a:lnTo>
                <a:lnTo>
                  <a:pt x="29289" y="7070"/>
                </a:lnTo>
                <a:lnTo>
                  <a:pt x="22699" y="8825"/>
                </a:lnTo>
                <a:lnTo>
                  <a:pt x="16853" y="10728"/>
                </a:lnTo>
                <a:lnTo>
                  <a:pt x="11808" y="12759"/>
                </a:lnTo>
                <a:lnTo>
                  <a:pt x="7612" y="14901"/>
                </a:lnTo>
                <a:lnTo>
                  <a:pt x="4306" y="17131"/>
                </a:lnTo>
                <a:lnTo>
                  <a:pt x="1921" y="19429"/>
                </a:lnTo>
                <a:lnTo>
                  <a:pt x="482" y="21772"/>
                </a:lnTo>
                <a:lnTo>
                  <a:pt x="0" y="24138"/>
                </a:lnTo>
                <a:lnTo>
                  <a:pt x="0" y="75862"/>
                </a:lnTo>
                <a:lnTo>
                  <a:pt x="482" y="78228"/>
                </a:lnTo>
                <a:lnTo>
                  <a:pt x="1921" y="80571"/>
                </a:lnTo>
                <a:lnTo>
                  <a:pt x="4306" y="82869"/>
                </a:lnTo>
                <a:lnTo>
                  <a:pt x="7612" y="85099"/>
                </a:lnTo>
                <a:lnTo>
                  <a:pt x="11808" y="87241"/>
                </a:lnTo>
                <a:lnTo>
                  <a:pt x="16853" y="89272"/>
                </a:lnTo>
                <a:lnTo>
                  <a:pt x="22699" y="91175"/>
                </a:lnTo>
                <a:lnTo>
                  <a:pt x="29289" y="92930"/>
                </a:lnTo>
                <a:lnTo>
                  <a:pt x="36561" y="94521"/>
                </a:lnTo>
                <a:lnTo>
                  <a:pt x="44443" y="95932"/>
                </a:lnTo>
                <a:lnTo>
                  <a:pt x="52860" y="97150"/>
                </a:lnTo>
                <a:lnTo>
                  <a:pt x="61732" y="98163"/>
                </a:lnTo>
                <a:lnTo>
                  <a:pt x="70972" y="98961"/>
                </a:lnTo>
                <a:lnTo>
                  <a:pt x="80491" y="99536"/>
                </a:lnTo>
                <a:lnTo>
                  <a:pt x="90198" y="99884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2999" y="99884"/>
                </a:lnTo>
                <a:lnTo>
                  <a:pt x="86065" y="99536"/>
                </a:lnTo>
                <a:lnTo>
                  <a:pt x="79265" y="98961"/>
                </a:lnTo>
                <a:lnTo>
                  <a:pt x="72665" y="98163"/>
                </a:lnTo>
                <a:lnTo>
                  <a:pt x="66329" y="97150"/>
                </a:lnTo>
                <a:lnTo>
                  <a:pt x="60316" y="95932"/>
                </a:lnTo>
                <a:lnTo>
                  <a:pt x="54686" y="94521"/>
                </a:lnTo>
                <a:lnTo>
                  <a:pt x="49492" y="92930"/>
                </a:lnTo>
                <a:lnTo>
                  <a:pt x="44785" y="91175"/>
                </a:lnTo>
                <a:lnTo>
                  <a:pt x="40609" y="89272"/>
                </a:lnTo>
                <a:lnTo>
                  <a:pt x="37006" y="87241"/>
                </a:lnTo>
                <a:lnTo>
                  <a:pt x="34009" y="85099"/>
                </a:lnTo>
                <a:lnTo>
                  <a:pt x="31647" y="82869"/>
                </a:lnTo>
                <a:lnTo>
                  <a:pt x="29944" y="80571"/>
                </a:lnTo>
                <a:lnTo>
                  <a:pt x="28915" y="78228"/>
                </a:lnTo>
                <a:lnTo>
                  <a:pt x="28571" y="75862"/>
                </a:lnTo>
                <a:lnTo>
                  <a:pt x="28571" y="24138"/>
                </a:lnTo>
                <a:lnTo>
                  <a:pt x="28915" y="21772"/>
                </a:lnTo>
                <a:lnTo>
                  <a:pt x="29944" y="19429"/>
                </a:lnTo>
                <a:lnTo>
                  <a:pt x="31647" y="17131"/>
                </a:lnTo>
                <a:lnTo>
                  <a:pt x="34009" y="14901"/>
                </a:lnTo>
                <a:lnTo>
                  <a:pt x="37006" y="12759"/>
                </a:lnTo>
                <a:lnTo>
                  <a:pt x="40609" y="10728"/>
                </a:lnTo>
                <a:lnTo>
                  <a:pt x="44785" y="8825"/>
                </a:lnTo>
                <a:lnTo>
                  <a:pt x="49492" y="7070"/>
                </a:lnTo>
                <a:lnTo>
                  <a:pt x="54686" y="5479"/>
                </a:lnTo>
                <a:lnTo>
                  <a:pt x="60316" y="4068"/>
                </a:lnTo>
                <a:lnTo>
                  <a:pt x="66329" y="2850"/>
                </a:lnTo>
                <a:lnTo>
                  <a:pt x="72665" y="1837"/>
                </a:lnTo>
                <a:lnTo>
                  <a:pt x="79265" y="1039"/>
                </a:lnTo>
                <a:lnTo>
                  <a:pt x="86065" y="464"/>
                </a:lnTo>
                <a:lnTo>
                  <a:pt x="92999" y="116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6" name="el-1785511311473-6"/>
          <p:cNvSpPr/>
          <p:nvPr/>
        </p:nvSpPr>
        <p:spPr>
          <a:xfrm>
            <a:off x="400050" y="1966913"/>
            <a:ext cx="8343900" cy="1338263"/>
          </a:xfrm>
          <a:prstGeom prst="roundRect">
            <a:avLst>
              <a:gd name="adj" fmla="val 14235"/>
            </a:avLst>
          </a:prstGeom>
          <a:solidFill>
            <a:srgbClr val="EBDCC8">
              <a:alpha val="20000"/>
            </a:srgbClr>
          </a:solidFill>
          <a:ln w="7144" algn="in">
            <a:solidFill>
              <a:srgbClr val="B4966E">
                <a:alpha val="1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el-1785511311913-42"/>
          <p:cNvSpPr/>
          <p:nvPr/>
        </p:nvSpPr>
        <p:spPr>
          <a:xfrm>
            <a:off x="636073" y="2155310"/>
            <a:ext cx="142317" cy="14231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72667" y="5267"/>
                </a:moveTo>
                <a:lnTo>
                  <a:pt x="72667" y="5267"/>
                </a:lnTo>
                <a:cubicBezTo>
                  <a:pt x="75644" y="1889"/>
                  <a:pt x="79489" y="133"/>
                  <a:pt x="84200" y="0"/>
                </a:cubicBezTo>
                <a:lnTo>
                  <a:pt x="84200" y="0"/>
                </a:lnTo>
                <a:cubicBezTo>
                  <a:pt x="88600" y="133"/>
                  <a:pt x="92244" y="1622"/>
                  <a:pt x="95133" y="4467"/>
                </a:cubicBezTo>
                <a:lnTo>
                  <a:pt x="95133" y="4467"/>
                </a:lnTo>
                <a:cubicBezTo>
                  <a:pt x="97978" y="7356"/>
                  <a:pt x="99467" y="11000"/>
                  <a:pt x="99600" y="15400"/>
                </a:cubicBezTo>
                <a:lnTo>
                  <a:pt x="99600" y="15400"/>
                </a:lnTo>
                <a:cubicBezTo>
                  <a:pt x="99467" y="20111"/>
                  <a:pt x="97711" y="24022"/>
                  <a:pt x="94333" y="27133"/>
                </a:cubicBezTo>
                <a:lnTo>
                  <a:pt x="94333" y="27133"/>
                </a:lnTo>
                <a:lnTo>
                  <a:pt x="53933" y="62333"/>
                </a:lnTo>
                <a:lnTo>
                  <a:pt x="51733" y="60333"/>
                </a:lnTo>
                <a:lnTo>
                  <a:pt x="39267" y="47867"/>
                </a:lnTo>
                <a:lnTo>
                  <a:pt x="37333" y="45733"/>
                </a:lnTo>
                <a:lnTo>
                  <a:pt x="72667" y="5267"/>
                </a:lnTo>
                <a:moveTo>
                  <a:pt x="32800" y="50200"/>
                </a:moveTo>
                <a:lnTo>
                  <a:pt x="32800" y="50200"/>
                </a:lnTo>
                <a:lnTo>
                  <a:pt x="34933" y="52133"/>
                </a:lnTo>
                <a:lnTo>
                  <a:pt x="47467" y="64667"/>
                </a:lnTo>
                <a:lnTo>
                  <a:pt x="49400" y="66800"/>
                </a:lnTo>
                <a:lnTo>
                  <a:pt x="45733" y="83000"/>
                </a:lnTo>
                <a:cubicBezTo>
                  <a:pt x="44800" y="86511"/>
                  <a:pt x="42578" y="88800"/>
                  <a:pt x="39067" y="89867"/>
                </a:cubicBezTo>
                <a:lnTo>
                  <a:pt x="39067" y="89867"/>
                </a:lnTo>
                <a:lnTo>
                  <a:pt x="4267" y="99600"/>
                </a:lnTo>
                <a:lnTo>
                  <a:pt x="23067" y="81067"/>
                </a:lnTo>
                <a:cubicBezTo>
                  <a:pt x="23556" y="81200"/>
                  <a:pt x="24067" y="81267"/>
                  <a:pt x="24600" y="81267"/>
                </a:cubicBezTo>
                <a:lnTo>
                  <a:pt x="24600" y="81267"/>
                </a:lnTo>
                <a:cubicBezTo>
                  <a:pt x="26422" y="81267"/>
                  <a:pt x="27933" y="80667"/>
                  <a:pt x="29133" y="79467"/>
                </a:cubicBezTo>
                <a:lnTo>
                  <a:pt x="29133" y="79467"/>
                </a:lnTo>
                <a:cubicBezTo>
                  <a:pt x="30289" y="78311"/>
                  <a:pt x="30867" y="76822"/>
                  <a:pt x="30867" y="75000"/>
                </a:cubicBezTo>
                <a:lnTo>
                  <a:pt x="30867" y="75000"/>
                </a:lnTo>
                <a:cubicBezTo>
                  <a:pt x="30867" y="73178"/>
                  <a:pt x="30289" y="71689"/>
                  <a:pt x="29133" y="70533"/>
                </a:cubicBezTo>
                <a:lnTo>
                  <a:pt x="29133" y="70533"/>
                </a:lnTo>
                <a:cubicBezTo>
                  <a:pt x="27933" y="69333"/>
                  <a:pt x="26422" y="68733"/>
                  <a:pt x="24600" y="68733"/>
                </a:cubicBezTo>
                <a:lnTo>
                  <a:pt x="24600" y="68733"/>
                </a:lnTo>
                <a:cubicBezTo>
                  <a:pt x="22778" y="68733"/>
                  <a:pt x="21289" y="69333"/>
                  <a:pt x="20133" y="70533"/>
                </a:cubicBezTo>
                <a:lnTo>
                  <a:pt x="20133" y="70533"/>
                </a:lnTo>
                <a:cubicBezTo>
                  <a:pt x="18933" y="71689"/>
                  <a:pt x="18333" y="73178"/>
                  <a:pt x="18333" y="75000"/>
                </a:cubicBezTo>
                <a:lnTo>
                  <a:pt x="18333" y="75000"/>
                </a:lnTo>
                <a:cubicBezTo>
                  <a:pt x="18333" y="75533"/>
                  <a:pt x="18400" y="76044"/>
                  <a:pt x="18533" y="76533"/>
                </a:cubicBezTo>
                <a:lnTo>
                  <a:pt x="18533" y="76533"/>
                </a:lnTo>
                <a:lnTo>
                  <a:pt x="0" y="95333"/>
                </a:lnTo>
                <a:lnTo>
                  <a:pt x="9733" y="60533"/>
                </a:lnTo>
                <a:cubicBezTo>
                  <a:pt x="10800" y="57022"/>
                  <a:pt x="13089" y="54822"/>
                  <a:pt x="16600" y="53933"/>
                </a:cubicBezTo>
                <a:lnTo>
                  <a:pt x="16600" y="53933"/>
                </a:lnTo>
                <a:lnTo>
                  <a:pt x="32800" y="502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8" name="el-1785511311541-28"/>
          <p:cNvSpPr/>
          <p:nvPr/>
        </p:nvSpPr>
        <p:spPr>
          <a:xfrm>
            <a:off x="939031" y="2664619"/>
            <a:ext cx="916409" cy="209550"/>
          </a:xfrm>
          <a:prstGeom prst="roundRect">
            <a:avLst>
              <a:gd name="adj" fmla="val 27273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9" name="el-1785511311545-31"/>
          <p:cNvSpPr/>
          <p:nvPr/>
        </p:nvSpPr>
        <p:spPr>
          <a:xfrm>
            <a:off x="2082478" y="2664619"/>
            <a:ext cx="814760" cy="209550"/>
          </a:xfrm>
          <a:prstGeom prst="roundRect">
            <a:avLst>
              <a:gd name="adj" fmla="val 27273"/>
            </a:avLst>
          </a:prstGeom>
          <a:solidFill>
            <a:srgbClr val="6B8F6B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0" name="el-1785511311497-13"/>
          <p:cNvSpPr/>
          <p:nvPr/>
        </p:nvSpPr>
        <p:spPr>
          <a:xfrm>
            <a:off x="400050" y="3476625"/>
            <a:ext cx="4071938" cy="114300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3505" y="0"/>
                </a:moveTo>
                <a:lnTo>
                  <a:pt x="96495" y="0"/>
                </a:lnTo>
                <a:lnTo>
                  <a:pt x="96839" y="58"/>
                </a:lnTo>
                <a:lnTo>
                  <a:pt x="97180" y="242"/>
                </a:lnTo>
                <a:lnTo>
                  <a:pt x="97512" y="542"/>
                </a:lnTo>
                <a:lnTo>
                  <a:pt x="97836" y="950"/>
                </a:lnTo>
                <a:lnTo>
                  <a:pt x="98147" y="1475"/>
                </a:lnTo>
                <a:lnTo>
                  <a:pt x="98442" y="2108"/>
                </a:lnTo>
                <a:lnTo>
                  <a:pt x="98720" y="2833"/>
                </a:lnTo>
                <a:lnTo>
                  <a:pt x="98974" y="3658"/>
                </a:lnTo>
                <a:lnTo>
                  <a:pt x="99206" y="4567"/>
                </a:lnTo>
                <a:lnTo>
                  <a:pt x="99409" y="5558"/>
                </a:lnTo>
                <a:lnTo>
                  <a:pt x="99586" y="6608"/>
                </a:lnTo>
                <a:lnTo>
                  <a:pt x="99734" y="7717"/>
                </a:lnTo>
                <a:lnTo>
                  <a:pt x="99848" y="8875"/>
                </a:lnTo>
                <a:lnTo>
                  <a:pt x="99932" y="10058"/>
                </a:lnTo>
                <a:lnTo>
                  <a:pt x="99984" y="11275"/>
                </a:lnTo>
                <a:lnTo>
                  <a:pt x="100000" y="12500"/>
                </a:lnTo>
                <a:lnTo>
                  <a:pt x="100000" y="87500"/>
                </a:lnTo>
                <a:lnTo>
                  <a:pt x="99984" y="88725"/>
                </a:lnTo>
                <a:lnTo>
                  <a:pt x="99932" y="89942"/>
                </a:lnTo>
                <a:lnTo>
                  <a:pt x="99848" y="91125"/>
                </a:lnTo>
                <a:lnTo>
                  <a:pt x="99734" y="92283"/>
                </a:lnTo>
                <a:lnTo>
                  <a:pt x="99586" y="93392"/>
                </a:lnTo>
                <a:lnTo>
                  <a:pt x="99409" y="94442"/>
                </a:lnTo>
                <a:lnTo>
                  <a:pt x="99206" y="95433"/>
                </a:lnTo>
                <a:lnTo>
                  <a:pt x="98974" y="96342"/>
                </a:lnTo>
                <a:lnTo>
                  <a:pt x="98720" y="97167"/>
                </a:lnTo>
                <a:lnTo>
                  <a:pt x="98442" y="97892"/>
                </a:lnTo>
                <a:lnTo>
                  <a:pt x="98147" y="98525"/>
                </a:lnTo>
                <a:lnTo>
                  <a:pt x="97836" y="99050"/>
                </a:lnTo>
                <a:lnTo>
                  <a:pt x="97512" y="99458"/>
                </a:lnTo>
                <a:lnTo>
                  <a:pt x="97180" y="99758"/>
                </a:lnTo>
                <a:lnTo>
                  <a:pt x="96839" y="99942"/>
                </a:lnTo>
                <a:lnTo>
                  <a:pt x="96495" y="100000"/>
                </a:lnTo>
                <a:lnTo>
                  <a:pt x="3505" y="100000"/>
                </a:lnTo>
                <a:lnTo>
                  <a:pt x="3161" y="99942"/>
                </a:lnTo>
                <a:lnTo>
                  <a:pt x="2820" y="99758"/>
                </a:lnTo>
                <a:lnTo>
                  <a:pt x="2488" y="99458"/>
                </a:lnTo>
                <a:lnTo>
                  <a:pt x="2164" y="99050"/>
                </a:lnTo>
                <a:lnTo>
                  <a:pt x="1853" y="98525"/>
                </a:lnTo>
                <a:lnTo>
                  <a:pt x="1558" y="97892"/>
                </a:lnTo>
                <a:lnTo>
                  <a:pt x="1280" y="97167"/>
                </a:lnTo>
                <a:lnTo>
                  <a:pt x="1026" y="96342"/>
                </a:lnTo>
                <a:lnTo>
                  <a:pt x="794" y="95433"/>
                </a:lnTo>
                <a:lnTo>
                  <a:pt x="591" y="94442"/>
                </a:lnTo>
                <a:lnTo>
                  <a:pt x="414" y="93392"/>
                </a:lnTo>
                <a:lnTo>
                  <a:pt x="266" y="92283"/>
                </a:lnTo>
                <a:lnTo>
                  <a:pt x="152" y="91125"/>
                </a:lnTo>
                <a:lnTo>
                  <a:pt x="68" y="89942"/>
                </a:lnTo>
                <a:lnTo>
                  <a:pt x="16" y="88725"/>
                </a:lnTo>
                <a:lnTo>
                  <a:pt x="0" y="87500"/>
                </a:lnTo>
                <a:lnTo>
                  <a:pt x="0" y="12500"/>
                </a:lnTo>
                <a:lnTo>
                  <a:pt x="16" y="11275"/>
                </a:lnTo>
                <a:lnTo>
                  <a:pt x="68" y="10058"/>
                </a:lnTo>
                <a:lnTo>
                  <a:pt x="152" y="8875"/>
                </a:lnTo>
                <a:lnTo>
                  <a:pt x="266" y="7717"/>
                </a:lnTo>
                <a:lnTo>
                  <a:pt x="414" y="6608"/>
                </a:lnTo>
                <a:lnTo>
                  <a:pt x="591" y="5558"/>
                </a:lnTo>
                <a:lnTo>
                  <a:pt x="794" y="4567"/>
                </a:lnTo>
                <a:lnTo>
                  <a:pt x="1026" y="3658"/>
                </a:lnTo>
                <a:lnTo>
                  <a:pt x="1280" y="2833"/>
                </a:lnTo>
                <a:lnTo>
                  <a:pt x="1558" y="2108"/>
                </a:lnTo>
                <a:lnTo>
                  <a:pt x="1853" y="1475"/>
                </a:lnTo>
                <a:lnTo>
                  <a:pt x="2164" y="950"/>
                </a:lnTo>
                <a:lnTo>
                  <a:pt x="2488" y="542"/>
                </a:lnTo>
                <a:lnTo>
                  <a:pt x="2820" y="242"/>
                </a:lnTo>
                <a:lnTo>
                  <a:pt x="3161" y="58"/>
                </a:lnTo>
                <a:lnTo>
                  <a:pt x="3505" y="0"/>
                </a:lnTo>
                <a:close/>
              </a:path>
            </a:pathLst>
          </a:custGeom>
          <a:solidFill>
            <a:srgbClr val="EBDCC8">
              <a:alpha val="3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1" name="el-1785511311501-15"/>
          <p:cNvSpPr/>
          <p:nvPr/>
        </p:nvSpPr>
        <p:spPr>
          <a:xfrm>
            <a:off x="400050" y="3476625"/>
            <a:ext cx="142875" cy="114300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60"/>
                </a:lnTo>
                <a:lnTo>
                  <a:pt x="80491" y="240"/>
                </a:lnTo>
                <a:lnTo>
                  <a:pt x="70972" y="538"/>
                </a:lnTo>
                <a:lnTo>
                  <a:pt x="61732" y="952"/>
                </a:lnTo>
                <a:lnTo>
                  <a:pt x="52860" y="1476"/>
                </a:lnTo>
                <a:lnTo>
                  <a:pt x="44443" y="2107"/>
                </a:lnTo>
                <a:lnTo>
                  <a:pt x="36561" y="2837"/>
                </a:lnTo>
                <a:lnTo>
                  <a:pt x="29289" y="3661"/>
                </a:lnTo>
                <a:lnTo>
                  <a:pt x="22699" y="4570"/>
                </a:lnTo>
                <a:lnTo>
                  <a:pt x="16853" y="5555"/>
                </a:lnTo>
                <a:lnTo>
                  <a:pt x="11808" y="6608"/>
                </a:lnTo>
                <a:lnTo>
                  <a:pt x="7612" y="7716"/>
                </a:lnTo>
                <a:lnTo>
                  <a:pt x="4306" y="8871"/>
                </a:lnTo>
                <a:lnTo>
                  <a:pt x="1921" y="10061"/>
                </a:lnTo>
                <a:lnTo>
                  <a:pt x="482" y="11275"/>
                </a:lnTo>
                <a:lnTo>
                  <a:pt x="0" y="12500"/>
                </a:lnTo>
                <a:lnTo>
                  <a:pt x="0" y="87500"/>
                </a:lnTo>
                <a:lnTo>
                  <a:pt x="482" y="88725"/>
                </a:lnTo>
                <a:lnTo>
                  <a:pt x="1921" y="89939"/>
                </a:lnTo>
                <a:lnTo>
                  <a:pt x="4306" y="91129"/>
                </a:lnTo>
                <a:lnTo>
                  <a:pt x="7612" y="92284"/>
                </a:lnTo>
                <a:lnTo>
                  <a:pt x="11808" y="93392"/>
                </a:lnTo>
                <a:lnTo>
                  <a:pt x="16853" y="94445"/>
                </a:lnTo>
                <a:lnTo>
                  <a:pt x="22699" y="95430"/>
                </a:lnTo>
                <a:lnTo>
                  <a:pt x="29289" y="96339"/>
                </a:lnTo>
                <a:lnTo>
                  <a:pt x="36561" y="97163"/>
                </a:lnTo>
                <a:lnTo>
                  <a:pt x="44443" y="97893"/>
                </a:lnTo>
                <a:lnTo>
                  <a:pt x="52860" y="98524"/>
                </a:lnTo>
                <a:lnTo>
                  <a:pt x="61732" y="99048"/>
                </a:lnTo>
                <a:lnTo>
                  <a:pt x="70972" y="99462"/>
                </a:lnTo>
                <a:lnTo>
                  <a:pt x="80491" y="99760"/>
                </a:lnTo>
                <a:lnTo>
                  <a:pt x="90198" y="99940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139" y="99940"/>
                </a:lnTo>
                <a:lnTo>
                  <a:pt x="86344" y="99760"/>
                </a:lnTo>
                <a:lnTo>
                  <a:pt x="79680" y="99462"/>
                </a:lnTo>
                <a:lnTo>
                  <a:pt x="73212" y="99048"/>
                </a:lnTo>
                <a:lnTo>
                  <a:pt x="67002" y="98524"/>
                </a:lnTo>
                <a:lnTo>
                  <a:pt x="61110" y="97893"/>
                </a:lnTo>
                <a:lnTo>
                  <a:pt x="55592" y="97163"/>
                </a:lnTo>
                <a:lnTo>
                  <a:pt x="50503" y="96339"/>
                </a:lnTo>
                <a:lnTo>
                  <a:pt x="45889" y="95430"/>
                </a:lnTo>
                <a:lnTo>
                  <a:pt x="41797" y="94445"/>
                </a:lnTo>
                <a:lnTo>
                  <a:pt x="38266" y="93392"/>
                </a:lnTo>
                <a:lnTo>
                  <a:pt x="35328" y="92284"/>
                </a:lnTo>
                <a:lnTo>
                  <a:pt x="33014" y="91129"/>
                </a:lnTo>
                <a:lnTo>
                  <a:pt x="31345" y="89939"/>
                </a:lnTo>
                <a:lnTo>
                  <a:pt x="30337" y="88725"/>
                </a:lnTo>
                <a:lnTo>
                  <a:pt x="30000" y="87500"/>
                </a:lnTo>
                <a:lnTo>
                  <a:pt x="30000" y="12500"/>
                </a:lnTo>
                <a:lnTo>
                  <a:pt x="30337" y="11275"/>
                </a:lnTo>
                <a:lnTo>
                  <a:pt x="31345" y="10061"/>
                </a:lnTo>
                <a:lnTo>
                  <a:pt x="33014" y="8871"/>
                </a:lnTo>
                <a:lnTo>
                  <a:pt x="35328" y="7716"/>
                </a:lnTo>
                <a:lnTo>
                  <a:pt x="38266" y="6608"/>
                </a:lnTo>
                <a:lnTo>
                  <a:pt x="41797" y="5555"/>
                </a:lnTo>
                <a:lnTo>
                  <a:pt x="45889" y="4570"/>
                </a:lnTo>
                <a:lnTo>
                  <a:pt x="50503" y="3661"/>
                </a:lnTo>
                <a:lnTo>
                  <a:pt x="55592" y="2837"/>
                </a:lnTo>
                <a:lnTo>
                  <a:pt x="61110" y="2107"/>
                </a:lnTo>
                <a:lnTo>
                  <a:pt x="67002" y="1476"/>
                </a:lnTo>
                <a:lnTo>
                  <a:pt x="73212" y="952"/>
                </a:lnTo>
                <a:lnTo>
                  <a:pt x="79680" y="538"/>
                </a:lnTo>
                <a:lnTo>
                  <a:pt x="86344" y="240"/>
                </a:lnTo>
                <a:lnTo>
                  <a:pt x="93139" y="60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8B6B41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2" name="el-1785511311920-45"/>
          <p:cNvSpPr/>
          <p:nvPr/>
        </p:nvSpPr>
        <p:spPr>
          <a:xfrm>
            <a:off x="614363" y="3957638"/>
            <a:ext cx="257175" cy="2000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10714"/>
                </a:moveTo>
                <a:lnTo>
                  <a:pt x="0" y="10714"/>
                </a:lnTo>
                <a:lnTo>
                  <a:pt x="0" y="21429"/>
                </a:lnTo>
                <a:cubicBezTo>
                  <a:pt x="0" y="23524"/>
                  <a:pt x="519" y="25238"/>
                  <a:pt x="1556" y="26571"/>
                </a:cubicBezTo>
                <a:lnTo>
                  <a:pt x="1556" y="26571"/>
                </a:lnTo>
                <a:cubicBezTo>
                  <a:pt x="2593" y="27905"/>
                  <a:pt x="3926" y="28571"/>
                  <a:pt x="5556" y="28571"/>
                </a:cubicBezTo>
                <a:lnTo>
                  <a:pt x="5556" y="28571"/>
                </a:lnTo>
                <a:lnTo>
                  <a:pt x="8333" y="28571"/>
                </a:lnTo>
                <a:lnTo>
                  <a:pt x="16667" y="28571"/>
                </a:lnTo>
                <a:lnTo>
                  <a:pt x="16667" y="10714"/>
                </a:lnTo>
                <a:cubicBezTo>
                  <a:pt x="16543" y="7730"/>
                  <a:pt x="15728" y="5206"/>
                  <a:pt x="14222" y="3143"/>
                </a:cubicBezTo>
                <a:lnTo>
                  <a:pt x="14222" y="3143"/>
                </a:lnTo>
                <a:cubicBezTo>
                  <a:pt x="12617" y="1206"/>
                  <a:pt x="10654" y="159"/>
                  <a:pt x="8333" y="0"/>
                </a:cubicBezTo>
                <a:lnTo>
                  <a:pt x="8333" y="0"/>
                </a:lnTo>
                <a:cubicBezTo>
                  <a:pt x="6012" y="159"/>
                  <a:pt x="4049" y="1206"/>
                  <a:pt x="2444" y="3143"/>
                </a:cubicBezTo>
                <a:lnTo>
                  <a:pt x="2444" y="3143"/>
                </a:lnTo>
                <a:cubicBezTo>
                  <a:pt x="938" y="5206"/>
                  <a:pt x="123" y="7730"/>
                  <a:pt x="0" y="10714"/>
                </a:cubicBezTo>
                <a:lnTo>
                  <a:pt x="0" y="10714"/>
                </a:lnTo>
                <a:moveTo>
                  <a:pt x="19444" y="0"/>
                </a:moveTo>
                <a:lnTo>
                  <a:pt x="19444" y="0"/>
                </a:lnTo>
                <a:cubicBezTo>
                  <a:pt x="21296" y="3111"/>
                  <a:pt x="22222" y="6683"/>
                  <a:pt x="22222" y="10714"/>
                </a:cubicBezTo>
                <a:lnTo>
                  <a:pt x="22222" y="10714"/>
                </a:lnTo>
                <a:lnTo>
                  <a:pt x="22222" y="78571"/>
                </a:lnTo>
                <a:cubicBezTo>
                  <a:pt x="22346" y="82603"/>
                  <a:pt x="23444" y="85952"/>
                  <a:pt x="25519" y="88619"/>
                </a:cubicBezTo>
                <a:lnTo>
                  <a:pt x="25519" y="88619"/>
                </a:lnTo>
                <a:cubicBezTo>
                  <a:pt x="27593" y="91286"/>
                  <a:pt x="30198" y="92698"/>
                  <a:pt x="33333" y="92857"/>
                </a:cubicBezTo>
                <a:lnTo>
                  <a:pt x="33333" y="92857"/>
                </a:lnTo>
                <a:cubicBezTo>
                  <a:pt x="36469" y="92698"/>
                  <a:pt x="39074" y="91286"/>
                  <a:pt x="41148" y="88619"/>
                </a:cubicBezTo>
                <a:lnTo>
                  <a:pt x="41148" y="88619"/>
                </a:lnTo>
                <a:cubicBezTo>
                  <a:pt x="43222" y="85952"/>
                  <a:pt x="44321" y="82603"/>
                  <a:pt x="44444" y="78571"/>
                </a:cubicBezTo>
                <a:lnTo>
                  <a:pt x="44444" y="78571"/>
                </a:lnTo>
                <a:lnTo>
                  <a:pt x="44444" y="77476"/>
                </a:lnTo>
                <a:cubicBezTo>
                  <a:pt x="44568" y="73730"/>
                  <a:pt x="45556" y="70603"/>
                  <a:pt x="47407" y="68095"/>
                </a:cubicBezTo>
                <a:lnTo>
                  <a:pt x="47407" y="68095"/>
                </a:lnTo>
                <a:cubicBezTo>
                  <a:pt x="49358" y="65714"/>
                  <a:pt x="51790" y="64444"/>
                  <a:pt x="54704" y="64286"/>
                </a:cubicBezTo>
                <a:lnTo>
                  <a:pt x="54704" y="64286"/>
                </a:lnTo>
                <a:lnTo>
                  <a:pt x="83333" y="64286"/>
                </a:lnTo>
                <a:lnTo>
                  <a:pt x="83333" y="21429"/>
                </a:lnTo>
                <a:cubicBezTo>
                  <a:pt x="83210" y="15333"/>
                  <a:pt x="81593" y="10270"/>
                  <a:pt x="78481" y="6238"/>
                </a:cubicBezTo>
                <a:lnTo>
                  <a:pt x="78481" y="6238"/>
                </a:lnTo>
                <a:cubicBezTo>
                  <a:pt x="75346" y="2238"/>
                  <a:pt x="71407" y="159"/>
                  <a:pt x="66667" y="0"/>
                </a:cubicBezTo>
                <a:lnTo>
                  <a:pt x="66667" y="0"/>
                </a:lnTo>
                <a:lnTo>
                  <a:pt x="19444" y="0"/>
                </a:lnTo>
                <a:moveTo>
                  <a:pt x="80556" y="100000"/>
                </a:moveTo>
                <a:lnTo>
                  <a:pt x="80556" y="100000"/>
                </a:lnTo>
                <a:cubicBezTo>
                  <a:pt x="86111" y="99841"/>
                  <a:pt x="90679" y="97381"/>
                  <a:pt x="94259" y="92619"/>
                </a:cubicBezTo>
                <a:lnTo>
                  <a:pt x="94259" y="92619"/>
                </a:lnTo>
                <a:lnTo>
                  <a:pt x="94259" y="92619"/>
                </a:lnTo>
                <a:cubicBezTo>
                  <a:pt x="97963" y="88016"/>
                  <a:pt x="99877" y="82143"/>
                  <a:pt x="100000" y="75000"/>
                </a:cubicBezTo>
                <a:lnTo>
                  <a:pt x="100000" y="75000"/>
                </a:lnTo>
                <a:cubicBezTo>
                  <a:pt x="99877" y="72778"/>
                  <a:pt x="98951" y="71587"/>
                  <a:pt x="97222" y="71429"/>
                </a:cubicBezTo>
                <a:lnTo>
                  <a:pt x="97222" y="71429"/>
                </a:lnTo>
                <a:lnTo>
                  <a:pt x="54704" y="71429"/>
                </a:lnTo>
                <a:cubicBezTo>
                  <a:pt x="51790" y="71714"/>
                  <a:pt x="50222" y="73730"/>
                  <a:pt x="50000" y="77476"/>
                </a:cubicBezTo>
                <a:lnTo>
                  <a:pt x="50000" y="77476"/>
                </a:lnTo>
                <a:lnTo>
                  <a:pt x="50000" y="78571"/>
                </a:lnTo>
                <a:cubicBezTo>
                  <a:pt x="49877" y="84667"/>
                  <a:pt x="48259" y="89730"/>
                  <a:pt x="45148" y="93762"/>
                </a:cubicBezTo>
                <a:lnTo>
                  <a:pt x="45148" y="93762"/>
                </a:lnTo>
                <a:cubicBezTo>
                  <a:pt x="42012" y="97762"/>
                  <a:pt x="38074" y="99841"/>
                  <a:pt x="33333" y="100000"/>
                </a:cubicBezTo>
                <a:lnTo>
                  <a:pt x="33333" y="100000"/>
                </a:lnTo>
                <a:lnTo>
                  <a:pt x="63889" y="100000"/>
                </a:lnTo>
                <a:lnTo>
                  <a:pt x="80556" y="100000"/>
                </a:lnTo>
              </a:path>
            </a:pathLst>
          </a:custGeom>
          <a:solidFill>
            <a:srgbClr val="8B6B41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3" name="el-1785511311911-41"/>
          <p:cNvSpPr/>
          <p:nvPr/>
        </p:nvSpPr>
        <p:spPr>
          <a:xfrm>
            <a:off x="400050" y="4929518"/>
            <a:ext cx="120551" cy="9220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2231" y="96700"/>
                </a:moveTo>
                <a:lnTo>
                  <a:pt x="42231" y="96700"/>
                </a:lnTo>
                <a:cubicBezTo>
                  <a:pt x="43154" y="96967"/>
                  <a:pt x="44000" y="96733"/>
                  <a:pt x="44769" y="96000"/>
                </a:cubicBezTo>
                <a:lnTo>
                  <a:pt x="44769" y="96000"/>
                </a:lnTo>
                <a:lnTo>
                  <a:pt x="44769" y="96000"/>
                </a:lnTo>
                <a:cubicBezTo>
                  <a:pt x="45590" y="95400"/>
                  <a:pt x="46000" y="94467"/>
                  <a:pt x="46000" y="93200"/>
                </a:cubicBezTo>
                <a:lnTo>
                  <a:pt x="46000" y="93200"/>
                </a:lnTo>
                <a:lnTo>
                  <a:pt x="46000" y="10300"/>
                </a:lnTo>
                <a:cubicBezTo>
                  <a:pt x="46000" y="9300"/>
                  <a:pt x="45718" y="8500"/>
                  <a:pt x="45154" y="7900"/>
                </a:cubicBezTo>
                <a:lnTo>
                  <a:pt x="45154" y="7900"/>
                </a:lnTo>
                <a:cubicBezTo>
                  <a:pt x="43462" y="6033"/>
                  <a:pt x="40795" y="4267"/>
                  <a:pt x="37154" y="2600"/>
                </a:cubicBezTo>
                <a:lnTo>
                  <a:pt x="37154" y="2600"/>
                </a:lnTo>
                <a:cubicBezTo>
                  <a:pt x="33564" y="1000"/>
                  <a:pt x="29282" y="133"/>
                  <a:pt x="24308" y="0"/>
                </a:cubicBezTo>
                <a:lnTo>
                  <a:pt x="24308" y="0"/>
                </a:lnTo>
                <a:cubicBezTo>
                  <a:pt x="20051" y="0"/>
                  <a:pt x="16051" y="600"/>
                  <a:pt x="12308" y="1800"/>
                </a:cubicBezTo>
                <a:lnTo>
                  <a:pt x="12308" y="1800"/>
                </a:lnTo>
                <a:cubicBezTo>
                  <a:pt x="8615" y="2933"/>
                  <a:pt x="5538" y="4100"/>
                  <a:pt x="3077" y="5300"/>
                </a:cubicBezTo>
                <a:lnTo>
                  <a:pt x="3077" y="5300"/>
                </a:lnTo>
                <a:cubicBezTo>
                  <a:pt x="1128" y="6433"/>
                  <a:pt x="103" y="8467"/>
                  <a:pt x="0" y="11400"/>
                </a:cubicBezTo>
                <a:lnTo>
                  <a:pt x="0" y="11400"/>
                </a:lnTo>
                <a:lnTo>
                  <a:pt x="0" y="92700"/>
                </a:lnTo>
                <a:cubicBezTo>
                  <a:pt x="0" y="94033"/>
                  <a:pt x="462" y="95067"/>
                  <a:pt x="1385" y="95800"/>
                </a:cubicBezTo>
                <a:lnTo>
                  <a:pt x="1385" y="95800"/>
                </a:lnTo>
                <a:cubicBezTo>
                  <a:pt x="2154" y="96533"/>
                  <a:pt x="3051" y="96767"/>
                  <a:pt x="4077" y="96500"/>
                </a:cubicBezTo>
                <a:lnTo>
                  <a:pt x="4077" y="96500"/>
                </a:lnTo>
                <a:cubicBezTo>
                  <a:pt x="6897" y="95167"/>
                  <a:pt x="10103" y="93967"/>
                  <a:pt x="13692" y="92900"/>
                </a:cubicBezTo>
                <a:lnTo>
                  <a:pt x="13692" y="92900"/>
                </a:lnTo>
                <a:cubicBezTo>
                  <a:pt x="17385" y="91900"/>
                  <a:pt x="20923" y="91400"/>
                  <a:pt x="24308" y="91400"/>
                </a:cubicBezTo>
                <a:lnTo>
                  <a:pt x="24308" y="91400"/>
                </a:lnTo>
                <a:cubicBezTo>
                  <a:pt x="27282" y="91533"/>
                  <a:pt x="30436" y="92133"/>
                  <a:pt x="33769" y="93200"/>
                </a:cubicBezTo>
                <a:lnTo>
                  <a:pt x="33769" y="93200"/>
                </a:lnTo>
                <a:cubicBezTo>
                  <a:pt x="37051" y="94333"/>
                  <a:pt x="39872" y="95500"/>
                  <a:pt x="42231" y="96700"/>
                </a:cubicBezTo>
                <a:lnTo>
                  <a:pt x="42231" y="96700"/>
                </a:lnTo>
                <a:moveTo>
                  <a:pt x="55077" y="96700"/>
                </a:moveTo>
                <a:lnTo>
                  <a:pt x="55077" y="96700"/>
                </a:lnTo>
                <a:cubicBezTo>
                  <a:pt x="57436" y="95500"/>
                  <a:pt x="60256" y="94333"/>
                  <a:pt x="63538" y="93200"/>
                </a:cubicBezTo>
                <a:lnTo>
                  <a:pt x="63538" y="93200"/>
                </a:lnTo>
                <a:lnTo>
                  <a:pt x="63538" y="93200"/>
                </a:lnTo>
                <a:cubicBezTo>
                  <a:pt x="66923" y="92133"/>
                  <a:pt x="70077" y="91533"/>
                  <a:pt x="73000" y="91400"/>
                </a:cubicBezTo>
                <a:lnTo>
                  <a:pt x="73000" y="91400"/>
                </a:lnTo>
                <a:cubicBezTo>
                  <a:pt x="76385" y="91400"/>
                  <a:pt x="79949" y="91900"/>
                  <a:pt x="83692" y="92900"/>
                </a:cubicBezTo>
                <a:lnTo>
                  <a:pt x="83692" y="92900"/>
                </a:lnTo>
                <a:cubicBezTo>
                  <a:pt x="87282" y="93967"/>
                  <a:pt x="90487" y="95167"/>
                  <a:pt x="93308" y="96500"/>
                </a:cubicBezTo>
                <a:lnTo>
                  <a:pt x="93308" y="96500"/>
                </a:lnTo>
                <a:cubicBezTo>
                  <a:pt x="94333" y="96767"/>
                  <a:pt x="95231" y="96533"/>
                  <a:pt x="96000" y="95800"/>
                </a:cubicBezTo>
                <a:lnTo>
                  <a:pt x="96000" y="95800"/>
                </a:lnTo>
                <a:cubicBezTo>
                  <a:pt x="96923" y="95067"/>
                  <a:pt x="97385" y="94033"/>
                  <a:pt x="97385" y="92700"/>
                </a:cubicBezTo>
                <a:lnTo>
                  <a:pt x="97385" y="92700"/>
                </a:lnTo>
                <a:lnTo>
                  <a:pt x="97385" y="11400"/>
                </a:lnTo>
                <a:cubicBezTo>
                  <a:pt x="97231" y="8467"/>
                  <a:pt x="96205" y="6433"/>
                  <a:pt x="94308" y="5300"/>
                </a:cubicBezTo>
                <a:lnTo>
                  <a:pt x="94308" y="5300"/>
                </a:lnTo>
                <a:cubicBezTo>
                  <a:pt x="91846" y="4100"/>
                  <a:pt x="88744" y="2933"/>
                  <a:pt x="85000" y="1800"/>
                </a:cubicBezTo>
                <a:lnTo>
                  <a:pt x="85000" y="1800"/>
                </a:lnTo>
                <a:cubicBezTo>
                  <a:pt x="81308" y="600"/>
                  <a:pt x="77308" y="0"/>
                  <a:pt x="73000" y="0"/>
                </a:cubicBezTo>
                <a:lnTo>
                  <a:pt x="73000" y="0"/>
                </a:lnTo>
                <a:cubicBezTo>
                  <a:pt x="68077" y="133"/>
                  <a:pt x="63795" y="1000"/>
                  <a:pt x="60154" y="2600"/>
                </a:cubicBezTo>
                <a:lnTo>
                  <a:pt x="60154" y="2600"/>
                </a:lnTo>
                <a:cubicBezTo>
                  <a:pt x="56564" y="4267"/>
                  <a:pt x="53923" y="6033"/>
                  <a:pt x="52231" y="7900"/>
                </a:cubicBezTo>
                <a:lnTo>
                  <a:pt x="52231" y="7900"/>
                </a:lnTo>
                <a:cubicBezTo>
                  <a:pt x="51667" y="8500"/>
                  <a:pt x="51385" y="9300"/>
                  <a:pt x="51385" y="10300"/>
                </a:cubicBezTo>
                <a:lnTo>
                  <a:pt x="51385" y="10300"/>
                </a:lnTo>
                <a:lnTo>
                  <a:pt x="51385" y="93200"/>
                </a:lnTo>
                <a:cubicBezTo>
                  <a:pt x="51385" y="94467"/>
                  <a:pt x="51769" y="95400"/>
                  <a:pt x="52538" y="96000"/>
                </a:cubicBezTo>
                <a:lnTo>
                  <a:pt x="52538" y="96000"/>
                </a:lnTo>
                <a:cubicBezTo>
                  <a:pt x="53359" y="96733"/>
                  <a:pt x="54205" y="96967"/>
                  <a:pt x="55077" y="96700"/>
                </a:cubicBezTo>
                <a:lnTo>
                  <a:pt x="55077" y="96700"/>
                </a:lnTo>
              </a:path>
            </a:pathLst>
          </a:custGeom>
          <a:solidFill>
            <a:srgbClr val="8A7A6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4" name="el-1785511311486-10"/>
          <p:cNvSpPr/>
          <p:nvPr/>
        </p:nvSpPr>
        <p:spPr>
          <a:xfrm>
            <a:off x="8294936" y="4889897"/>
            <a:ext cx="449014" cy="171450"/>
          </a:xfrm>
          <a:prstGeom prst="roundRect">
            <a:avLst>
              <a:gd name="adj" fmla="val 50000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5" name="el-1785511311467-3"/>
          <p:cNvSpPr txBox="1"/>
          <p:nvPr/>
        </p:nvSpPr>
        <p:spPr>
          <a:xfrm>
            <a:off x="707231" y="146447"/>
            <a:ext cx="1617390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113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第四章 · 整式的加减</a:t>
            </a:r>
            <a:endParaRPr/>
          </a:p>
        </p:txBody>
      </p:sp>
      <p:sp>
        <p:nvSpPr>
          <p:cNvPr id="26" name="el-1785511311467-4"/>
          <p:cNvSpPr txBox="1"/>
          <p:nvPr/>
        </p:nvSpPr>
        <p:spPr>
          <a:xfrm>
            <a:off x="7358063" y="177403"/>
            <a:ext cx="1443038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从算筹分类到合并同类项</a:t>
            </a:r>
            <a:endParaRPr/>
          </a:p>
        </p:txBody>
      </p:sp>
      <p:sp>
        <p:nvSpPr>
          <p:cNvPr id="27" name="el-1785511311530-23"/>
          <p:cNvSpPr txBox="1"/>
          <p:nvPr/>
        </p:nvSpPr>
        <p:spPr>
          <a:xfrm>
            <a:off x="871538" y="823913"/>
            <a:ext cx="550069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同类项</a:t>
            </a:r>
            <a:endParaRPr/>
          </a:p>
        </p:txBody>
      </p:sp>
      <p:sp>
        <p:nvSpPr>
          <p:cNvPr id="28" name="el-1785511311509-17"/>
          <p:cNvSpPr txBox="1"/>
          <p:nvPr/>
        </p:nvSpPr>
        <p:spPr>
          <a:xfrm>
            <a:off x="642938" y="1109663"/>
            <a:ext cx="3643313" cy="52863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400050">
              <a:lnSpc>
                <a:spcPts val="1904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所含字母相同，且相同字母的指数也相同的项</a:t>
            </a:r>
            <a:endParaRPr/>
          </a:p>
          <a:p>
            <a:pPr algn="l">
              <a:lnSpc>
                <a:spcPts val="1904"/>
              </a:lnSpc>
            </a:pPr>
            <a:r>
              <a:rPr sz="839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  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几个常数项也是同类项</a:t>
            </a:r>
            <a:endParaRPr/>
          </a:p>
        </p:txBody>
      </p:sp>
      <p:sp>
        <p:nvSpPr>
          <p:cNvPr id="29" name="el-1785511311530-24"/>
          <p:cNvSpPr txBox="1"/>
          <p:nvPr/>
        </p:nvSpPr>
        <p:spPr>
          <a:xfrm>
            <a:off x="5088136" y="831056"/>
            <a:ext cx="1178719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合并同类项法则</a:t>
            </a:r>
            <a:endParaRPr/>
          </a:p>
        </p:txBody>
      </p:sp>
      <p:sp>
        <p:nvSpPr>
          <p:cNvPr id="30" name="el-1785511311512-18"/>
          <p:cNvSpPr txBox="1"/>
          <p:nvPr/>
        </p:nvSpPr>
        <p:spPr>
          <a:xfrm>
            <a:off x="5036344" y="1202531"/>
            <a:ext cx="3571875" cy="2428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B8863A"/>
                </a:solidFill>
                <a:latin typeface="Segoe UI"/>
                <a:ea typeface="Segoe UI"/>
                <a:cs typeface="Segoe UI"/>
              </a:rPr>
              <a:t>系数相加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，</a:t>
            </a:r>
            <a:r>
              <a:rPr b="1" sz="112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字母和指数不变</a:t>
            </a:r>
            <a:endParaRPr/>
          </a:p>
        </p:txBody>
      </p:sp>
      <p:sp>
        <p:nvSpPr>
          <p:cNvPr id="31" name="el-1785511311503-16"/>
          <p:cNvSpPr txBox="1"/>
          <p:nvPr/>
        </p:nvSpPr>
        <p:spPr>
          <a:xfrm>
            <a:off x="850106" y="2131219"/>
            <a:ext cx="107156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示例：逐步合并</a:t>
            </a:r>
            <a:endParaRPr/>
          </a:p>
        </p:txBody>
      </p:sp>
      <p:sp>
        <p:nvSpPr>
          <p:cNvPr id="32" name="el-1785511311537-25"/>
          <p:cNvSpPr txBox="1"/>
          <p:nvPr/>
        </p:nvSpPr>
        <p:spPr>
          <a:xfrm>
            <a:off x="635794" y="2407444"/>
            <a:ext cx="2050852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230" spc="28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4x² + 2x + 7 + 3x – 8x² – 2</a:t>
            </a:r>
            <a:endParaRPr/>
          </a:p>
        </p:txBody>
      </p:sp>
      <p:sp>
        <p:nvSpPr>
          <p:cNvPr id="33" name="el-1785511311538-26"/>
          <p:cNvSpPr txBox="1"/>
          <p:nvPr/>
        </p:nvSpPr>
        <p:spPr>
          <a:xfrm>
            <a:off x="664369" y="2659856"/>
            <a:ext cx="267519" cy="2190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230" spc="28">
                <a:solidFill>
                  <a:srgbClr val="B8863A"/>
                </a:solidFill>
                <a:latin typeface="Segoe UI"/>
                <a:ea typeface="Segoe UI"/>
                <a:cs typeface="Segoe UI"/>
              </a:rPr>
              <a:t>⟶</a:t>
            </a:r>
            <a:endParaRPr/>
          </a:p>
        </p:txBody>
      </p:sp>
      <p:sp>
        <p:nvSpPr>
          <p:cNvPr id="34" name="el-1785511311538-27"/>
          <p:cNvSpPr txBox="1"/>
          <p:nvPr/>
        </p:nvSpPr>
        <p:spPr>
          <a:xfrm>
            <a:off x="996181" y="2664619"/>
            <a:ext cx="937840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28">
                <a:solidFill>
                  <a:srgbClr val="B8863A"/>
                </a:solidFill>
                <a:latin typeface="Segoe UI"/>
                <a:ea typeface="Segoe UI"/>
                <a:cs typeface="Segoe UI"/>
              </a:rPr>
              <a:t>(4x² – 8x²)</a:t>
            </a:r>
            <a:endParaRPr/>
          </a:p>
        </p:txBody>
      </p:sp>
      <p:sp>
        <p:nvSpPr>
          <p:cNvPr id="35" name="el-1785511311542-29"/>
          <p:cNvSpPr txBox="1"/>
          <p:nvPr/>
        </p:nvSpPr>
        <p:spPr>
          <a:xfrm>
            <a:off x="1912590" y="2664619"/>
            <a:ext cx="191319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230" spc="28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+</a:t>
            </a:r>
            <a:endParaRPr/>
          </a:p>
        </p:txBody>
      </p:sp>
      <p:sp>
        <p:nvSpPr>
          <p:cNvPr id="36" name="el-1785511311542-30"/>
          <p:cNvSpPr txBox="1"/>
          <p:nvPr/>
        </p:nvSpPr>
        <p:spPr>
          <a:xfrm>
            <a:off x="2139628" y="2664619"/>
            <a:ext cx="836191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28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(2x + 3x)</a:t>
            </a:r>
            <a:endParaRPr/>
          </a:p>
        </p:txBody>
      </p:sp>
      <p:sp>
        <p:nvSpPr>
          <p:cNvPr id="37" name="el-1785511311545-32"/>
          <p:cNvSpPr txBox="1"/>
          <p:nvPr/>
        </p:nvSpPr>
        <p:spPr>
          <a:xfrm>
            <a:off x="2954387" y="2664619"/>
            <a:ext cx="191319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230" spc="28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+</a:t>
            </a:r>
            <a:endParaRPr/>
          </a:p>
        </p:txBody>
      </p:sp>
      <p:sp>
        <p:nvSpPr>
          <p:cNvPr id="38" name="el-1785511311546-33"/>
          <p:cNvSpPr txBox="1"/>
          <p:nvPr/>
        </p:nvSpPr>
        <p:spPr>
          <a:xfrm>
            <a:off x="3124274" y="2664619"/>
            <a:ext cx="565770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28">
                <a:solidFill>
                  <a:srgbClr val="8B6B41"/>
                </a:solidFill>
                <a:latin typeface="Segoe UI"/>
                <a:ea typeface="Segoe UI"/>
                <a:cs typeface="Segoe UI"/>
              </a:rPr>
              <a:t>(7 – 2)</a:t>
            </a:r>
            <a:endParaRPr/>
          </a:p>
        </p:txBody>
      </p:sp>
      <p:sp>
        <p:nvSpPr>
          <p:cNvPr id="39" name="el-1785511311546-34"/>
          <p:cNvSpPr txBox="1"/>
          <p:nvPr/>
        </p:nvSpPr>
        <p:spPr>
          <a:xfrm>
            <a:off x="3725763" y="2683669"/>
            <a:ext cx="878532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010" spc="28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← 同类项分组</a:t>
            </a:r>
            <a:endParaRPr/>
          </a:p>
        </p:txBody>
      </p:sp>
      <p:sp>
        <p:nvSpPr>
          <p:cNvPr id="40" name="el-1785511311547-35"/>
          <p:cNvSpPr txBox="1"/>
          <p:nvPr/>
        </p:nvSpPr>
        <p:spPr>
          <a:xfrm>
            <a:off x="664369" y="2921794"/>
            <a:ext cx="267519" cy="2190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230" spc="28">
                <a:solidFill>
                  <a:srgbClr val="B8863A"/>
                </a:solidFill>
                <a:latin typeface="Segoe UI"/>
                <a:ea typeface="Segoe UI"/>
                <a:cs typeface="Segoe UI"/>
              </a:rPr>
              <a:t>⟶</a:t>
            </a:r>
            <a:endParaRPr/>
          </a:p>
        </p:txBody>
      </p:sp>
      <p:sp>
        <p:nvSpPr>
          <p:cNvPr id="41" name="el-1785511311547-36"/>
          <p:cNvSpPr txBox="1"/>
          <p:nvPr/>
        </p:nvSpPr>
        <p:spPr>
          <a:xfrm>
            <a:off x="939031" y="2926556"/>
            <a:ext cx="1077441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230" spc="28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–4x² + 5x + 5</a:t>
            </a:r>
            <a:endParaRPr/>
          </a:p>
        </p:txBody>
      </p:sp>
      <p:sp>
        <p:nvSpPr>
          <p:cNvPr id="42" name="el-1785511311548-37"/>
          <p:cNvSpPr txBox="1"/>
          <p:nvPr/>
        </p:nvSpPr>
        <p:spPr>
          <a:xfrm>
            <a:off x="2052191" y="2945606"/>
            <a:ext cx="746373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010" spc="28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← 合并结果</a:t>
            </a:r>
            <a:endParaRPr/>
          </a:p>
        </p:txBody>
      </p:sp>
      <p:sp>
        <p:nvSpPr>
          <p:cNvPr id="43" name="el-1785511311519-20"/>
          <p:cNvSpPr txBox="1"/>
          <p:nvPr/>
        </p:nvSpPr>
        <p:spPr>
          <a:xfrm>
            <a:off x="985838" y="3590925"/>
            <a:ext cx="2443163" cy="914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l">
              <a:lnSpc>
                <a:spcPts val="1792"/>
              </a:lnSpc>
            </a:pPr>
            <a:r>
              <a:rPr b="1" sz="112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【文化链接】</a:t>
            </a:r>
            <a:endParaRPr/>
          </a:p>
          <a:p>
            <a:pPr algn="l">
              <a:lnSpc>
                <a:spcPts val="1792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古人算筹计算时，将同类型摆放在一起</a:t>
            </a:r>
            <a:endParaRPr/>
          </a:p>
          <a:p>
            <a:pPr algn="l">
              <a:lnSpc>
                <a:spcPts val="1792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正算与正算合并，负算与负算合并</a:t>
            </a:r>
            <a:endParaRPr/>
          </a:p>
          <a:p>
            <a:pPr algn="l">
              <a:lnSpc>
                <a:spcPts val="1792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这正是</a:t>
            </a:r>
            <a:r>
              <a:rPr b="1" sz="112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“合并同类项”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的原始形态！</a:t>
            </a:r>
            <a:endParaRPr/>
          </a:p>
        </p:txBody>
      </p:sp>
      <p:sp>
        <p:nvSpPr>
          <p:cNvPr id="44" name="el-1785511311477-7"/>
          <p:cNvSpPr txBox="1"/>
          <p:nvPr/>
        </p:nvSpPr>
        <p:spPr>
          <a:xfrm>
            <a:off x="706338" y="4904184"/>
            <a:ext cx="1314301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人教版七年级上册 · 第四章</a:t>
            </a:r>
            <a:endParaRPr/>
          </a:p>
        </p:txBody>
      </p:sp>
      <p:sp>
        <p:nvSpPr>
          <p:cNvPr id="45" name="el-1785511311482-8"/>
          <p:cNvSpPr txBox="1"/>
          <p:nvPr/>
        </p:nvSpPr>
        <p:spPr>
          <a:xfrm>
            <a:off x="7216230" y="4904184"/>
            <a:ext cx="1017984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同类项与合并同类项</a:t>
            </a:r>
            <a:endParaRPr/>
          </a:p>
        </p:txBody>
      </p:sp>
      <p:sp>
        <p:nvSpPr>
          <p:cNvPr id="46" name="el-1785511311482-9"/>
          <p:cNvSpPr txBox="1"/>
          <p:nvPr/>
        </p:nvSpPr>
        <p:spPr>
          <a:xfrm>
            <a:off x="8394948" y="4904184"/>
            <a:ext cx="402580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8 / 11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B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12893-6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cxnSp>
        <p:nvCxnSpPr>
          <p:cNvPr id="3" name="el-1785511312045-1"/>
          <p:cNvCxnSpPr/>
          <p:nvPr/>
        </p:nvCxnSpPr>
        <p:spPr>
          <a:xfrm>
            <a:off x="0" y="510778"/>
            <a:ext cx="9144000" cy="914"/>
          </a:xfrm>
          <a:prstGeom prst="line">
            <a:avLst/>
          </a:prstGeom>
          <a:ln w="7144" cap="flat">
            <a:solidFill>
              <a:srgbClr val="B4966E">
                <a:alpha val="2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el-1785511312046-2"/>
          <p:cNvCxnSpPr/>
          <p:nvPr/>
        </p:nvCxnSpPr>
        <p:spPr>
          <a:xfrm>
            <a:off x="0" y="4804172"/>
            <a:ext cx="9144000" cy="914"/>
          </a:xfrm>
          <a:prstGeom prst="line">
            <a:avLst/>
          </a:prstGeom>
          <a:ln w="7144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el-1785511312759-47"/>
          <p:cNvSpPr/>
          <p:nvPr/>
        </p:nvSpPr>
        <p:spPr>
          <a:xfrm>
            <a:off x="400050" y="167878"/>
            <a:ext cx="150019" cy="1714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7563" y="20333"/>
                </a:moveTo>
                <a:lnTo>
                  <a:pt x="17563" y="20333"/>
                </a:lnTo>
                <a:cubicBezTo>
                  <a:pt x="20813" y="20074"/>
                  <a:pt x="22583" y="18500"/>
                  <a:pt x="22875" y="15611"/>
                </a:cubicBezTo>
                <a:lnTo>
                  <a:pt x="22875" y="15611"/>
                </a:lnTo>
                <a:cubicBezTo>
                  <a:pt x="22583" y="12759"/>
                  <a:pt x="20813" y="11204"/>
                  <a:pt x="17563" y="10944"/>
                </a:cubicBezTo>
                <a:lnTo>
                  <a:pt x="17563" y="10944"/>
                </a:lnTo>
                <a:cubicBezTo>
                  <a:pt x="14354" y="11204"/>
                  <a:pt x="12604" y="12759"/>
                  <a:pt x="12313" y="15611"/>
                </a:cubicBezTo>
                <a:lnTo>
                  <a:pt x="12313" y="15611"/>
                </a:lnTo>
                <a:cubicBezTo>
                  <a:pt x="12604" y="18500"/>
                  <a:pt x="14354" y="20074"/>
                  <a:pt x="17563" y="20333"/>
                </a:cubicBezTo>
                <a:lnTo>
                  <a:pt x="17563" y="20333"/>
                </a:lnTo>
                <a:moveTo>
                  <a:pt x="35188" y="15611"/>
                </a:moveTo>
                <a:lnTo>
                  <a:pt x="35188" y="15611"/>
                </a:lnTo>
                <a:cubicBezTo>
                  <a:pt x="35188" y="18870"/>
                  <a:pt x="34229" y="21741"/>
                  <a:pt x="32313" y="24222"/>
                </a:cubicBezTo>
                <a:lnTo>
                  <a:pt x="32313" y="24222"/>
                </a:lnTo>
                <a:lnTo>
                  <a:pt x="32313" y="24222"/>
                </a:lnTo>
                <a:cubicBezTo>
                  <a:pt x="30396" y="26815"/>
                  <a:pt x="27833" y="28704"/>
                  <a:pt x="24625" y="29889"/>
                </a:cubicBezTo>
                <a:lnTo>
                  <a:pt x="24625" y="29889"/>
                </a:lnTo>
                <a:lnTo>
                  <a:pt x="24625" y="47056"/>
                </a:lnTo>
                <a:cubicBezTo>
                  <a:pt x="28875" y="44870"/>
                  <a:pt x="33563" y="43778"/>
                  <a:pt x="38688" y="43778"/>
                </a:cubicBezTo>
                <a:lnTo>
                  <a:pt x="38688" y="43778"/>
                </a:lnTo>
                <a:lnTo>
                  <a:pt x="59750" y="43778"/>
                </a:lnTo>
                <a:cubicBezTo>
                  <a:pt x="63708" y="43630"/>
                  <a:pt x="67000" y="42389"/>
                  <a:pt x="69625" y="40056"/>
                </a:cubicBezTo>
                <a:lnTo>
                  <a:pt x="69625" y="40056"/>
                </a:lnTo>
                <a:cubicBezTo>
                  <a:pt x="72292" y="37685"/>
                  <a:pt x="73688" y="34759"/>
                  <a:pt x="73813" y="31278"/>
                </a:cubicBezTo>
                <a:lnTo>
                  <a:pt x="73813" y="31278"/>
                </a:lnTo>
                <a:lnTo>
                  <a:pt x="73813" y="29889"/>
                </a:lnTo>
                <a:cubicBezTo>
                  <a:pt x="70604" y="28704"/>
                  <a:pt x="68042" y="26815"/>
                  <a:pt x="66125" y="24222"/>
                </a:cubicBezTo>
                <a:lnTo>
                  <a:pt x="66125" y="24222"/>
                </a:lnTo>
                <a:cubicBezTo>
                  <a:pt x="64250" y="21741"/>
                  <a:pt x="63313" y="18870"/>
                  <a:pt x="63313" y="15611"/>
                </a:cubicBezTo>
                <a:lnTo>
                  <a:pt x="63313" y="15611"/>
                </a:lnTo>
                <a:cubicBezTo>
                  <a:pt x="63438" y="11204"/>
                  <a:pt x="65104" y="7500"/>
                  <a:pt x="68313" y="4500"/>
                </a:cubicBezTo>
                <a:lnTo>
                  <a:pt x="68313" y="4500"/>
                </a:lnTo>
                <a:cubicBezTo>
                  <a:pt x="71688" y="1648"/>
                  <a:pt x="75875" y="148"/>
                  <a:pt x="80875" y="0"/>
                </a:cubicBezTo>
                <a:lnTo>
                  <a:pt x="80875" y="0"/>
                </a:lnTo>
                <a:cubicBezTo>
                  <a:pt x="85833" y="148"/>
                  <a:pt x="90000" y="1648"/>
                  <a:pt x="93375" y="4500"/>
                </a:cubicBezTo>
                <a:lnTo>
                  <a:pt x="93375" y="4500"/>
                </a:lnTo>
                <a:cubicBezTo>
                  <a:pt x="96583" y="7500"/>
                  <a:pt x="98271" y="11204"/>
                  <a:pt x="98438" y="15611"/>
                </a:cubicBezTo>
                <a:lnTo>
                  <a:pt x="98438" y="15611"/>
                </a:lnTo>
                <a:cubicBezTo>
                  <a:pt x="98438" y="18870"/>
                  <a:pt x="97479" y="21741"/>
                  <a:pt x="95563" y="24222"/>
                </a:cubicBezTo>
                <a:lnTo>
                  <a:pt x="95563" y="24222"/>
                </a:lnTo>
                <a:cubicBezTo>
                  <a:pt x="93688" y="26815"/>
                  <a:pt x="91125" y="28704"/>
                  <a:pt x="87875" y="29889"/>
                </a:cubicBezTo>
                <a:lnTo>
                  <a:pt x="87875" y="29889"/>
                </a:lnTo>
                <a:lnTo>
                  <a:pt x="87875" y="31278"/>
                </a:lnTo>
                <a:cubicBezTo>
                  <a:pt x="87750" y="38278"/>
                  <a:pt x="85042" y="44185"/>
                  <a:pt x="79750" y="49000"/>
                </a:cubicBezTo>
                <a:lnTo>
                  <a:pt x="79750" y="49000"/>
                </a:lnTo>
                <a:cubicBezTo>
                  <a:pt x="74333" y="53704"/>
                  <a:pt x="67667" y="56130"/>
                  <a:pt x="59750" y="56278"/>
                </a:cubicBezTo>
                <a:lnTo>
                  <a:pt x="59750" y="56278"/>
                </a:lnTo>
                <a:lnTo>
                  <a:pt x="38688" y="56278"/>
                </a:lnTo>
                <a:cubicBezTo>
                  <a:pt x="34729" y="56389"/>
                  <a:pt x="31438" y="57611"/>
                  <a:pt x="28813" y="59944"/>
                </a:cubicBezTo>
                <a:lnTo>
                  <a:pt x="28813" y="59944"/>
                </a:lnTo>
                <a:cubicBezTo>
                  <a:pt x="26146" y="62315"/>
                  <a:pt x="24750" y="65259"/>
                  <a:pt x="24625" y="68778"/>
                </a:cubicBezTo>
                <a:lnTo>
                  <a:pt x="24625" y="68778"/>
                </a:lnTo>
                <a:lnTo>
                  <a:pt x="24625" y="70111"/>
                </a:lnTo>
                <a:cubicBezTo>
                  <a:pt x="27833" y="71296"/>
                  <a:pt x="30396" y="73185"/>
                  <a:pt x="32313" y="75778"/>
                </a:cubicBezTo>
                <a:lnTo>
                  <a:pt x="32313" y="75778"/>
                </a:lnTo>
                <a:cubicBezTo>
                  <a:pt x="34229" y="78259"/>
                  <a:pt x="35188" y="81130"/>
                  <a:pt x="35188" y="84389"/>
                </a:cubicBezTo>
                <a:lnTo>
                  <a:pt x="35188" y="84389"/>
                </a:lnTo>
                <a:cubicBezTo>
                  <a:pt x="35021" y="88796"/>
                  <a:pt x="33333" y="92500"/>
                  <a:pt x="30125" y="95500"/>
                </a:cubicBezTo>
                <a:lnTo>
                  <a:pt x="30125" y="95500"/>
                </a:lnTo>
                <a:cubicBezTo>
                  <a:pt x="26750" y="98352"/>
                  <a:pt x="22563" y="99852"/>
                  <a:pt x="17563" y="100000"/>
                </a:cubicBezTo>
                <a:lnTo>
                  <a:pt x="17563" y="100000"/>
                </a:lnTo>
                <a:cubicBezTo>
                  <a:pt x="12604" y="99852"/>
                  <a:pt x="8438" y="98352"/>
                  <a:pt x="5063" y="95500"/>
                </a:cubicBezTo>
                <a:lnTo>
                  <a:pt x="5063" y="95500"/>
                </a:lnTo>
                <a:cubicBezTo>
                  <a:pt x="1854" y="92500"/>
                  <a:pt x="167" y="88796"/>
                  <a:pt x="0" y="84389"/>
                </a:cubicBezTo>
                <a:lnTo>
                  <a:pt x="0" y="84389"/>
                </a:lnTo>
                <a:cubicBezTo>
                  <a:pt x="0" y="81130"/>
                  <a:pt x="958" y="78259"/>
                  <a:pt x="2875" y="75778"/>
                </a:cubicBezTo>
                <a:lnTo>
                  <a:pt x="2875" y="75778"/>
                </a:lnTo>
                <a:cubicBezTo>
                  <a:pt x="4750" y="73185"/>
                  <a:pt x="7313" y="71296"/>
                  <a:pt x="10563" y="70111"/>
                </a:cubicBezTo>
                <a:lnTo>
                  <a:pt x="10563" y="70111"/>
                </a:lnTo>
                <a:lnTo>
                  <a:pt x="10563" y="68778"/>
                </a:lnTo>
                <a:lnTo>
                  <a:pt x="10563" y="29889"/>
                </a:lnTo>
                <a:cubicBezTo>
                  <a:pt x="7313" y="28704"/>
                  <a:pt x="4750" y="26815"/>
                  <a:pt x="2875" y="24222"/>
                </a:cubicBezTo>
                <a:lnTo>
                  <a:pt x="2875" y="24222"/>
                </a:lnTo>
                <a:cubicBezTo>
                  <a:pt x="958" y="21741"/>
                  <a:pt x="0" y="18870"/>
                  <a:pt x="0" y="15611"/>
                </a:cubicBezTo>
                <a:lnTo>
                  <a:pt x="0" y="15611"/>
                </a:lnTo>
                <a:cubicBezTo>
                  <a:pt x="167" y="11204"/>
                  <a:pt x="1854" y="7500"/>
                  <a:pt x="5063" y="4500"/>
                </a:cubicBezTo>
                <a:lnTo>
                  <a:pt x="5063" y="4500"/>
                </a:lnTo>
                <a:cubicBezTo>
                  <a:pt x="8438" y="1648"/>
                  <a:pt x="12604" y="148"/>
                  <a:pt x="17563" y="0"/>
                </a:cubicBezTo>
                <a:lnTo>
                  <a:pt x="17563" y="0"/>
                </a:lnTo>
                <a:cubicBezTo>
                  <a:pt x="22563" y="148"/>
                  <a:pt x="26750" y="1648"/>
                  <a:pt x="30125" y="4500"/>
                </a:cubicBezTo>
                <a:lnTo>
                  <a:pt x="30125" y="4500"/>
                </a:lnTo>
                <a:cubicBezTo>
                  <a:pt x="33333" y="7500"/>
                  <a:pt x="35021" y="11204"/>
                  <a:pt x="35188" y="15611"/>
                </a:cubicBezTo>
                <a:lnTo>
                  <a:pt x="35188" y="15611"/>
                </a:lnTo>
                <a:moveTo>
                  <a:pt x="86125" y="15611"/>
                </a:moveTo>
                <a:lnTo>
                  <a:pt x="86125" y="15611"/>
                </a:lnTo>
                <a:cubicBezTo>
                  <a:pt x="85833" y="12759"/>
                  <a:pt x="84083" y="11204"/>
                  <a:pt x="80875" y="10944"/>
                </a:cubicBezTo>
                <a:lnTo>
                  <a:pt x="80875" y="10944"/>
                </a:lnTo>
                <a:cubicBezTo>
                  <a:pt x="77625" y="11204"/>
                  <a:pt x="75854" y="12759"/>
                  <a:pt x="75563" y="15611"/>
                </a:cubicBezTo>
                <a:lnTo>
                  <a:pt x="75563" y="15611"/>
                </a:lnTo>
                <a:cubicBezTo>
                  <a:pt x="75854" y="18500"/>
                  <a:pt x="77625" y="20074"/>
                  <a:pt x="80875" y="20333"/>
                </a:cubicBezTo>
                <a:lnTo>
                  <a:pt x="80875" y="20333"/>
                </a:lnTo>
                <a:cubicBezTo>
                  <a:pt x="84083" y="20074"/>
                  <a:pt x="85833" y="18500"/>
                  <a:pt x="86125" y="15611"/>
                </a:cubicBezTo>
                <a:lnTo>
                  <a:pt x="86125" y="15611"/>
                </a:lnTo>
                <a:moveTo>
                  <a:pt x="17563" y="89056"/>
                </a:moveTo>
                <a:lnTo>
                  <a:pt x="17563" y="89056"/>
                </a:lnTo>
                <a:cubicBezTo>
                  <a:pt x="20813" y="88796"/>
                  <a:pt x="22583" y="87241"/>
                  <a:pt x="22875" y="84389"/>
                </a:cubicBezTo>
                <a:lnTo>
                  <a:pt x="22875" y="84389"/>
                </a:lnTo>
                <a:cubicBezTo>
                  <a:pt x="22583" y="81500"/>
                  <a:pt x="20813" y="79926"/>
                  <a:pt x="17563" y="79667"/>
                </a:cubicBezTo>
                <a:lnTo>
                  <a:pt x="17563" y="79667"/>
                </a:lnTo>
                <a:cubicBezTo>
                  <a:pt x="14354" y="79926"/>
                  <a:pt x="12604" y="81500"/>
                  <a:pt x="12313" y="84389"/>
                </a:cubicBezTo>
                <a:lnTo>
                  <a:pt x="12313" y="84389"/>
                </a:lnTo>
                <a:cubicBezTo>
                  <a:pt x="12604" y="87241"/>
                  <a:pt x="14354" y="88796"/>
                  <a:pt x="17563" y="89056"/>
                </a:cubicBezTo>
                <a:lnTo>
                  <a:pt x="17563" y="89056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" name="el-1785511312055-5"/>
          <p:cNvSpPr/>
          <p:nvPr/>
        </p:nvSpPr>
        <p:spPr>
          <a:xfrm>
            <a:off x="7915275" y="134541"/>
            <a:ext cx="828675" cy="238125"/>
          </a:xfrm>
          <a:prstGeom prst="roundRect">
            <a:avLst>
              <a:gd name="adj" fmla="val 50000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7" name="el-1785511312078-11"/>
          <p:cNvSpPr/>
          <p:nvPr/>
        </p:nvSpPr>
        <p:spPr>
          <a:xfrm>
            <a:off x="400050" y="682228"/>
            <a:ext cx="4086225" cy="120491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3497" y="0"/>
                </a:moveTo>
                <a:lnTo>
                  <a:pt x="96503" y="0"/>
                </a:lnTo>
                <a:lnTo>
                  <a:pt x="96846" y="55"/>
                </a:lnTo>
                <a:lnTo>
                  <a:pt x="97186" y="228"/>
                </a:lnTo>
                <a:lnTo>
                  <a:pt x="97517" y="512"/>
                </a:lnTo>
                <a:lnTo>
                  <a:pt x="97841" y="898"/>
                </a:lnTo>
                <a:lnTo>
                  <a:pt x="98152" y="1394"/>
                </a:lnTo>
                <a:lnTo>
                  <a:pt x="98445" y="1992"/>
                </a:lnTo>
                <a:lnTo>
                  <a:pt x="98723" y="2677"/>
                </a:lnTo>
                <a:lnTo>
                  <a:pt x="98977" y="3457"/>
                </a:lnTo>
                <a:lnTo>
                  <a:pt x="99207" y="4315"/>
                </a:lnTo>
                <a:lnTo>
                  <a:pt x="99410" y="5252"/>
                </a:lnTo>
                <a:lnTo>
                  <a:pt x="99587" y="6244"/>
                </a:lnTo>
                <a:lnTo>
                  <a:pt x="99734" y="7291"/>
                </a:lnTo>
                <a:lnTo>
                  <a:pt x="99848" y="8386"/>
                </a:lnTo>
                <a:lnTo>
                  <a:pt x="99932" y="9504"/>
                </a:lnTo>
                <a:lnTo>
                  <a:pt x="99984" y="10654"/>
                </a:lnTo>
                <a:lnTo>
                  <a:pt x="100000" y="11811"/>
                </a:lnTo>
                <a:lnTo>
                  <a:pt x="100000" y="88189"/>
                </a:lnTo>
                <a:lnTo>
                  <a:pt x="99984" y="89346"/>
                </a:lnTo>
                <a:lnTo>
                  <a:pt x="99932" y="90496"/>
                </a:lnTo>
                <a:lnTo>
                  <a:pt x="99848" y="91614"/>
                </a:lnTo>
                <a:lnTo>
                  <a:pt x="99734" y="92709"/>
                </a:lnTo>
                <a:lnTo>
                  <a:pt x="99587" y="93756"/>
                </a:lnTo>
                <a:lnTo>
                  <a:pt x="99410" y="94748"/>
                </a:lnTo>
                <a:lnTo>
                  <a:pt x="99207" y="95685"/>
                </a:lnTo>
                <a:lnTo>
                  <a:pt x="98977" y="96543"/>
                </a:lnTo>
                <a:lnTo>
                  <a:pt x="98723" y="97323"/>
                </a:lnTo>
                <a:lnTo>
                  <a:pt x="98445" y="98008"/>
                </a:lnTo>
                <a:lnTo>
                  <a:pt x="98152" y="98606"/>
                </a:lnTo>
                <a:lnTo>
                  <a:pt x="97841" y="99102"/>
                </a:lnTo>
                <a:lnTo>
                  <a:pt x="97517" y="99488"/>
                </a:lnTo>
                <a:lnTo>
                  <a:pt x="97186" y="99772"/>
                </a:lnTo>
                <a:lnTo>
                  <a:pt x="96846" y="99945"/>
                </a:lnTo>
                <a:lnTo>
                  <a:pt x="96503" y="100000"/>
                </a:lnTo>
                <a:lnTo>
                  <a:pt x="3497" y="100000"/>
                </a:lnTo>
                <a:lnTo>
                  <a:pt x="3154" y="99945"/>
                </a:lnTo>
                <a:lnTo>
                  <a:pt x="2814" y="99772"/>
                </a:lnTo>
                <a:lnTo>
                  <a:pt x="2483" y="99488"/>
                </a:lnTo>
                <a:lnTo>
                  <a:pt x="2159" y="99102"/>
                </a:lnTo>
                <a:lnTo>
                  <a:pt x="1848" y="98606"/>
                </a:lnTo>
                <a:lnTo>
                  <a:pt x="1555" y="98008"/>
                </a:lnTo>
                <a:lnTo>
                  <a:pt x="1277" y="97323"/>
                </a:lnTo>
                <a:lnTo>
                  <a:pt x="1023" y="96543"/>
                </a:lnTo>
                <a:lnTo>
                  <a:pt x="793" y="95685"/>
                </a:lnTo>
                <a:lnTo>
                  <a:pt x="590" y="94748"/>
                </a:lnTo>
                <a:lnTo>
                  <a:pt x="413" y="93756"/>
                </a:lnTo>
                <a:lnTo>
                  <a:pt x="266" y="92709"/>
                </a:lnTo>
                <a:lnTo>
                  <a:pt x="152" y="91614"/>
                </a:lnTo>
                <a:lnTo>
                  <a:pt x="68" y="90496"/>
                </a:lnTo>
                <a:lnTo>
                  <a:pt x="16" y="89346"/>
                </a:lnTo>
                <a:lnTo>
                  <a:pt x="0" y="88189"/>
                </a:lnTo>
                <a:lnTo>
                  <a:pt x="0" y="11811"/>
                </a:lnTo>
                <a:lnTo>
                  <a:pt x="16" y="10654"/>
                </a:lnTo>
                <a:lnTo>
                  <a:pt x="68" y="9504"/>
                </a:lnTo>
                <a:lnTo>
                  <a:pt x="152" y="8386"/>
                </a:lnTo>
                <a:lnTo>
                  <a:pt x="266" y="7291"/>
                </a:lnTo>
                <a:lnTo>
                  <a:pt x="413" y="6244"/>
                </a:lnTo>
                <a:lnTo>
                  <a:pt x="590" y="5252"/>
                </a:lnTo>
                <a:lnTo>
                  <a:pt x="793" y="4315"/>
                </a:lnTo>
                <a:lnTo>
                  <a:pt x="1023" y="3457"/>
                </a:lnTo>
                <a:lnTo>
                  <a:pt x="1277" y="2677"/>
                </a:lnTo>
                <a:lnTo>
                  <a:pt x="1555" y="1992"/>
                </a:lnTo>
                <a:lnTo>
                  <a:pt x="1848" y="1394"/>
                </a:lnTo>
                <a:lnTo>
                  <a:pt x="2159" y="898"/>
                </a:lnTo>
                <a:lnTo>
                  <a:pt x="2483" y="512"/>
                </a:lnTo>
                <a:lnTo>
                  <a:pt x="2814" y="228"/>
                </a:lnTo>
                <a:lnTo>
                  <a:pt x="3154" y="55"/>
                </a:lnTo>
                <a:lnTo>
                  <a:pt x="3497" y="0"/>
                </a:lnTo>
                <a:close/>
              </a:path>
            </a:pathLst>
          </a:custGeom>
          <a:solidFill>
            <a:srgbClr val="F5EBDC">
              <a:alpha val="60000"/>
            </a:srgbClr>
          </a:solidFill>
          <a:ln>
            <a:noFill/>
          </a:ln>
          <a:effectLst>
            <a:outerShdw blurRad="71438" dist="28575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8" name="el-1785511312090-16"/>
          <p:cNvSpPr/>
          <p:nvPr/>
        </p:nvSpPr>
        <p:spPr>
          <a:xfrm>
            <a:off x="400050" y="682228"/>
            <a:ext cx="142875" cy="120491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57"/>
                </a:lnTo>
                <a:lnTo>
                  <a:pt x="80491" y="228"/>
                </a:lnTo>
                <a:lnTo>
                  <a:pt x="70972" y="511"/>
                </a:lnTo>
                <a:lnTo>
                  <a:pt x="61732" y="903"/>
                </a:lnTo>
                <a:lnTo>
                  <a:pt x="52860" y="1400"/>
                </a:lnTo>
                <a:lnTo>
                  <a:pt x="44443" y="1998"/>
                </a:lnTo>
                <a:lnTo>
                  <a:pt x="36561" y="2692"/>
                </a:lnTo>
                <a:lnTo>
                  <a:pt x="29289" y="3473"/>
                </a:lnTo>
                <a:lnTo>
                  <a:pt x="22699" y="4335"/>
                </a:lnTo>
                <a:lnTo>
                  <a:pt x="16853" y="5270"/>
                </a:lnTo>
                <a:lnTo>
                  <a:pt x="11808" y="6268"/>
                </a:lnTo>
                <a:lnTo>
                  <a:pt x="7612" y="7320"/>
                </a:lnTo>
                <a:lnTo>
                  <a:pt x="4306" y="8416"/>
                </a:lnTo>
                <a:lnTo>
                  <a:pt x="1921" y="9544"/>
                </a:lnTo>
                <a:lnTo>
                  <a:pt x="482" y="10695"/>
                </a:lnTo>
                <a:lnTo>
                  <a:pt x="0" y="11858"/>
                </a:lnTo>
                <a:lnTo>
                  <a:pt x="0" y="88142"/>
                </a:lnTo>
                <a:lnTo>
                  <a:pt x="482" y="89305"/>
                </a:lnTo>
                <a:lnTo>
                  <a:pt x="1921" y="90456"/>
                </a:lnTo>
                <a:lnTo>
                  <a:pt x="4306" y="91584"/>
                </a:lnTo>
                <a:lnTo>
                  <a:pt x="7612" y="92680"/>
                </a:lnTo>
                <a:lnTo>
                  <a:pt x="11808" y="93732"/>
                </a:lnTo>
                <a:lnTo>
                  <a:pt x="16853" y="94730"/>
                </a:lnTo>
                <a:lnTo>
                  <a:pt x="22699" y="95665"/>
                </a:lnTo>
                <a:lnTo>
                  <a:pt x="29289" y="96527"/>
                </a:lnTo>
                <a:lnTo>
                  <a:pt x="36561" y="97308"/>
                </a:lnTo>
                <a:lnTo>
                  <a:pt x="44443" y="98002"/>
                </a:lnTo>
                <a:lnTo>
                  <a:pt x="52860" y="98600"/>
                </a:lnTo>
                <a:lnTo>
                  <a:pt x="61732" y="99097"/>
                </a:lnTo>
                <a:lnTo>
                  <a:pt x="70972" y="99489"/>
                </a:lnTo>
                <a:lnTo>
                  <a:pt x="80491" y="99772"/>
                </a:lnTo>
                <a:lnTo>
                  <a:pt x="90198" y="99943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139" y="99943"/>
                </a:lnTo>
                <a:lnTo>
                  <a:pt x="86344" y="99772"/>
                </a:lnTo>
                <a:lnTo>
                  <a:pt x="79680" y="99489"/>
                </a:lnTo>
                <a:lnTo>
                  <a:pt x="73212" y="99097"/>
                </a:lnTo>
                <a:lnTo>
                  <a:pt x="67002" y="98600"/>
                </a:lnTo>
                <a:lnTo>
                  <a:pt x="61110" y="98002"/>
                </a:lnTo>
                <a:lnTo>
                  <a:pt x="55592" y="97308"/>
                </a:lnTo>
                <a:lnTo>
                  <a:pt x="50503" y="96527"/>
                </a:lnTo>
                <a:lnTo>
                  <a:pt x="45889" y="95665"/>
                </a:lnTo>
                <a:lnTo>
                  <a:pt x="41797" y="94730"/>
                </a:lnTo>
                <a:lnTo>
                  <a:pt x="38266" y="93732"/>
                </a:lnTo>
                <a:lnTo>
                  <a:pt x="35328" y="92680"/>
                </a:lnTo>
                <a:lnTo>
                  <a:pt x="33014" y="91584"/>
                </a:lnTo>
                <a:lnTo>
                  <a:pt x="31345" y="90456"/>
                </a:lnTo>
                <a:lnTo>
                  <a:pt x="30337" y="89305"/>
                </a:lnTo>
                <a:lnTo>
                  <a:pt x="30000" y="88142"/>
                </a:lnTo>
                <a:lnTo>
                  <a:pt x="30000" y="11858"/>
                </a:lnTo>
                <a:lnTo>
                  <a:pt x="30337" y="10695"/>
                </a:lnTo>
                <a:lnTo>
                  <a:pt x="31345" y="9544"/>
                </a:lnTo>
                <a:lnTo>
                  <a:pt x="33014" y="8416"/>
                </a:lnTo>
                <a:lnTo>
                  <a:pt x="35328" y="7320"/>
                </a:lnTo>
                <a:lnTo>
                  <a:pt x="38266" y="6268"/>
                </a:lnTo>
                <a:lnTo>
                  <a:pt x="41797" y="5270"/>
                </a:lnTo>
                <a:lnTo>
                  <a:pt x="45889" y="4335"/>
                </a:lnTo>
                <a:lnTo>
                  <a:pt x="50503" y="3473"/>
                </a:lnTo>
                <a:lnTo>
                  <a:pt x="55592" y="2692"/>
                </a:lnTo>
                <a:lnTo>
                  <a:pt x="61110" y="1998"/>
                </a:lnTo>
                <a:lnTo>
                  <a:pt x="67002" y="1400"/>
                </a:lnTo>
                <a:lnTo>
                  <a:pt x="73212" y="903"/>
                </a:lnTo>
                <a:lnTo>
                  <a:pt x="79680" y="511"/>
                </a:lnTo>
                <a:lnTo>
                  <a:pt x="86344" y="228"/>
                </a:lnTo>
                <a:lnTo>
                  <a:pt x="93139" y="57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9" name="el-1785511312807-56"/>
          <p:cNvSpPr/>
          <p:nvPr/>
        </p:nvSpPr>
        <p:spPr>
          <a:xfrm>
            <a:off x="614363" y="846534"/>
            <a:ext cx="157163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8529" y="97059"/>
                </a:moveTo>
                <a:lnTo>
                  <a:pt x="48529" y="97059"/>
                </a:lnTo>
                <a:cubicBezTo>
                  <a:pt x="57392" y="96941"/>
                  <a:pt x="65490" y="94784"/>
                  <a:pt x="72824" y="90588"/>
                </a:cubicBezTo>
                <a:lnTo>
                  <a:pt x="72824" y="90588"/>
                </a:lnTo>
                <a:lnTo>
                  <a:pt x="72824" y="90588"/>
                </a:lnTo>
                <a:cubicBezTo>
                  <a:pt x="80118" y="86314"/>
                  <a:pt x="86039" y="80392"/>
                  <a:pt x="90588" y="72824"/>
                </a:cubicBezTo>
                <a:lnTo>
                  <a:pt x="90588" y="72824"/>
                </a:lnTo>
                <a:cubicBezTo>
                  <a:pt x="94902" y="65098"/>
                  <a:pt x="97059" y="57000"/>
                  <a:pt x="97059" y="48529"/>
                </a:cubicBezTo>
                <a:lnTo>
                  <a:pt x="97059" y="48529"/>
                </a:lnTo>
                <a:cubicBezTo>
                  <a:pt x="97059" y="40059"/>
                  <a:pt x="94902" y="31980"/>
                  <a:pt x="90588" y="24294"/>
                </a:cubicBezTo>
                <a:lnTo>
                  <a:pt x="90588" y="24294"/>
                </a:lnTo>
                <a:cubicBezTo>
                  <a:pt x="86039" y="16686"/>
                  <a:pt x="80118" y="10745"/>
                  <a:pt x="72824" y="6471"/>
                </a:cubicBezTo>
                <a:lnTo>
                  <a:pt x="72824" y="6471"/>
                </a:lnTo>
                <a:cubicBezTo>
                  <a:pt x="65490" y="2275"/>
                  <a:pt x="57392" y="118"/>
                  <a:pt x="48529" y="0"/>
                </a:cubicBezTo>
                <a:lnTo>
                  <a:pt x="48529" y="0"/>
                </a:lnTo>
                <a:cubicBezTo>
                  <a:pt x="39667" y="118"/>
                  <a:pt x="31588" y="2275"/>
                  <a:pt x="24294" y="6471"/>
                </a:cubicBezTo>
                <a:lnTo>
                  <a:pt x="24294" y="6471"/>
                </a:lnTo>
                <a:cubicBezTo>
                  <a:pt x="16961" y="10745"/>
                  <a:pt x="11020" y="16686"/>
                  <a:pt x="6471" y="24294"/>
                </a:cubicBezTo>
                <a:lnTo>
                  <a:pt x="6471" y="24294"/>
                </a:lnTo>
                <a:cubicBezTo>
                  <a:pt x="2157" y="31980"/>
                  <a:pt x="0" y="40059"/>
                  <a:pt x="0" y="48529"/>
                </a:cubicBezTo>
                <a:lnTo>
                  <a:pt x="0" y="48529"/>
                </a:lnTo>
                <a:cubicBezTo>
                  <a:pt x="0" y="57000"/>
                  <a:pt x="2157" y="65098"/>
                  <a:pt x="6471" y="72824"/>
                </a:cubicBezTo>
                <a:lnTo>
                  <a:pt x="6471" y="72824"/>
                </a:lnTo>
                <a:cubicBezTo>
                  <a:pt x="11020" y="80392"/>
                  <a:pt x="16961" y="86314"/>
                  <a:pt x="24294" y="90588"/>
                </a:cubicBezTo>
                <a:lnTo>
                  <a:pt x="24294" y="90588"/>
                </a:lnTo>
                <a:cubicBezTo>
                  <a:pt x="31588" y="94784"/>
                  <a:pt x="39667" y="96941"/>
                  <a:pt x="48529" y="97059"/>
                </a:cubicBezTo>
                <a:lnTo>
                  <a:pt x="48529" y="97059"/>
                </a:lnTo>
                <a:moveTo>
                  <a:pt x="44000" y="65235"/>
                </a:moveTo>
                <a:lnTo>
                  <a:pt x="44000" y="65235"/>
                </a:lnTo>
                <a:lnTo>
                  <a:pt x="44000" y="53059"/>
                </a:lnTo>
                <a:lnTo>
                  <a:pt x="31824" y="53059"/>
                </a:lnTo>
                <a:cubicBezTo>
                  <a:pt x="29078" y="52824"/>
                  <a:pt x="27569" y="51314"/>
                  <a:pt x="27294" y="48529"/>
                </a:cubicBezTo>
                <a:lnTo>
                  <a:pt x="27294" y="48529"/>
                </a:lnTo>
                <a:cubicBezTo>
                  <a:pt x="27569" y="45745"/>
                  <a:pt x="29078" y="44235"/>
                  <a:pt x="31824" y="44000"/>
                </a:cubicBezTo>
                <a:lnTo>
                  <a:pt x="31824" y="44000"/>
                </a:lnTo>
                <a:lnTo>
                  <a:pt x="44000" y="44000"/>
                </a:lnTo>
                <a:lnTo>
                  <a:pt x="44000" y="31824"/>
                </a:lnTo>
                <a:cubicBezTo>
                  <a:pt x="44235" y="29078"/>
                  <a:pt x="45745" y="27569"/>
                  <a:pt x="48529" y="27294"/>
                </a:cubicBezTo>
                <a:lnTo>
                  <a:pt x="48529" y="27294"/>
                </a:lnTo>
                <a:cubicBezTo>
                  <a:pt x="51314" y="27569"/>
                  <a:pt x="52824" y="29078"/>
                  <a:pt x="53059" y="31824"/>
                </a:cubicBezTo>
                <a:lnTo>
                  <a:pt x="53059" y="31824"/>
                </a:lnTo>
                <a:lnTo>
                  <a:pt x="53059" y="44000"/>
                </a:lnTo>
                <a:lnTo>
                  <a:pt x="65235" y="44000"/>
                </a:lnTo>
                <a:cubicBezTo>
                  <a:pt x="67980" y="44235"/>
                  <a:pt x="69490" y="45745"/>
                  <a:pt x="69765" y="48529"/>
                </a:cubicBezTo>
                <a:lnTo>
                  <a:pt x="69765" y="48529"/>
                </a:lnTo>
                <a:cubicBezTo>
                  <a:pt x="69490" y="51314"/>
                  <a:pt x="67980" y="52824"/>
                  <a:pt x="65235" y="53059"/>
                </a:cubicBezTo>
                <a:lnTo>
                  <a:pt x="65235" y="53059"/>
                </a:lnTo>
                <a:lnTo>
                  <a:pt x="53059" y="53059"/>
                </a:lnTo>
                <a:lnTo>
                  <a:pt x="53059" y="65235"/>
                </a:lnTo>
                <a:cubicBezTo>
                  <a:pt x="52824" y="67980"/>
                  <a:pt x="51314" y="69490"/>
                  <a:pt x="48529" y="69765"/>
                </a:cubicBezTo>
                <a:lnTo>
                  <a:pt x="48529" y="69765"/>
                </a:lnTo>
                <a:cubicBezTo>
                  <a:pt x="45745" y="69490"/>
                  <a:pt x="44235" y="67980"/>
                  <a:pt x="44000" y="65235"/>
                </a:cubicBezTo>
                <a:lnTo>
                  <a:pt x="44000" y="65235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0" name="el-1785511312143-33"/>
          <p:cNvSpPr/>
          <p:nvPr/>
        </p:nvSpPr>
        <p:spPr>
          <a:xfrm>
            <a:off x="614363" y="1425178"/>
            <a:ext cx="3700463" cy="319088"/>
          </a:xfrm>
          <a:prstGeom prst="roundRect">
            <a:avLst>
              <a:gd name="adj" fmla="val 35821"/>
            </a:avLst>
          </a:prstGeom>
          <a:solidFill>
            <a:srgbClr val="B4966E">
              <a:alpha val="10000"/>
            </a:srgbClr>
          </a:solidFill>
          <a:ln w="7144" algn="in">
            <a:solidFill>
              <a:srgbClr val="B4966E">
                <a:alpha val="30000"/>
              </a:srgbClr>
            </a:solidFill>
            <a:prstDash val="sysDash"/>
          </a:ln>
        </p:spPr>
        <p:txBody>
          <a:bodyPr/>
          <a:lstStyle/>
          <a:p>
            <a:endParaRPr/>
          </a:p>
        </p:txBody>
      </p:sp>
      <p:sp>
        <p:nvSpPr>
          <p:cNvPr id="11" name="el-1785511312814-60"/>
          <p:cNvSpPr/>
          <p:nvPr/>
        </p:nvSpPr>
        <p:spPr>
          <a:xfrm>
            <a:off x="735806" y="1556147"/>
            <a:ext cx="100013" cy="857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3545" y="56000"/>
                </a:moveTo>
                <a:lnTo>
                  <a:pt x="93545" y="56000"/>
                </a:lnTo>
                <a:cubicBezTo>
                  <a:pt x="94818" y="54222"/>
                  <a:pt x="95455" y="52222"/>
                  <a:pt x="95455" y="50000"/>
                </a:cubicBezTo>
                <a:lnTo>
                  <a:pt x="95455" y="50000"/>
                </a:lnTo>
                <a:lnTo>
                  <a:pt x="95455" y="50000"/>
                </a:lnTo>
                <a:cubicBezTo>
                  <a:pt x="95455" y="47778"/>
                  <a:pt x="94818" y="45778"/>
                  <a:pt x="93545" y="44000"/>
                </a:cubicBezTo>
                <a:lnTo>
                  <a:pt x="93545" y="44000"/>
                </a:lnTo>
                <a:lnTo>
                  <a:pt x="59455" y="2333"/>
                </a:lnTo>
                <a:cubicBezTo>
                  <a:pt x="58000" y="778"/>
                  <a:pt x="56364" y="0"/>
                  <a:pt x="54545" y="0"/>
                </a:cubicBezTo>
                <a:lnTo>
                  <a:pt x="54545" y="0"/>
                </a:lnTo>
                <a:cubicBezTo>
                  <a:pt x="52727" y="0"/>
                  <a:pt x="51091" y="778"/>
                  <a:pt x="49636" y="2333"/>
                </a:cubicBezTo>
                <a:lnTo>
                  <a:pt x="49636" y="2333"/>
                </a:lnTo>
                <a:cubicBezTo>
                  <a:pt x="48364" y="4111"/>
                  <a:pt x="47727" y="6111"/>
                  <a:pt x="47727" y="8333"/>
                </a:cubicBezTo>
                <a:lnTo>
                  <a:pt x="47727" y="8333"/>
                </a:lnTo>
                <a:cubicBezTo>
                  <a:pt x="47727" y="10556"/>
                  <a:pt x="48364" y="12556"/>
                  <a:pt x="49636" y="14333"/>
                </a:cubicBezTo>
                <a:lnTo>
                  <a:pt x="49636" y="14333"/>
                </a:lnTo>
                <a:lnTo>
                  <a:pt x="72273" y="41667"/>
                </a:lnTo>
                <a:lnTo>
                  <a:pt x="6818" y="41667"/>
                </a:lnTo>
                <a:cubicBezTo>
                  <a:pt x="4818" y="41667"/>
                  <a:pt x="3182" y="42444"/>
                  <a:pt x="1909" y="44000"/>
                </a:cubicBezTo>
                <a:lnTo>
                  <a:pt x="1909" y="44000"/>
                </a:lnTo>
                <a:cubicBezTo>
                  <a:pt x="636" y="45556"/>
                  <a:pt x="0" y="47556"/>
                  <a:pt x="0" y="50000"/>
                </a:cubicBezTo>
                <a:lnTo>
                  <a:pt x="0" y="50000"/>
                </a:lnTo>
                <a:cubicBezTo>
                  <a:pt x="0" y="52444"/>
                  <a:pt x="636" y="54444"/>
                  <a:pt x="1909" y="56000"/>
                </a:cubicBezTo>
                <a:lnTo>
                  <a:pt x="1909" y="56000"/>
                </a:lnTo>
                <a:cubicBezTo>
                  <a:pt x="3182" y="57556"/>
                  <a:pt x="4818" y="58333"/>
                  <a:pt x="6818" y="58333"/>
                </a:cubicBezTo>
                <a:lnTo>
                  <a:pt x="6818" y="58333"/>
                </a:lnTo>
                <a:lnTo>
                  <a:pt x="72273" y="58333"/>
                </a:lnTo>
                <a:lnTo>
                  <a:pt x="49636" y="85667"/>
                </a:lnTo>
                <a:cubicBezTo>
                  <a:pt x="48364" y="87444"/>
                  <a:pt x="47727" y="89444"/>
                  <a:pt x="47727" y="91667"/>
                </a:cubicBezTo>
                <a:lnTo>
                  <a:pt x="47727" y="91667"/>
                </a:lnTo>
                <a:cubicBezTo>
                  <a:pt x="47727" y="93889"/>
                  <a:pt x="48364" y="95889"/>
                  <a:pt x="49636" y="97667"/>
                </a:cubicBezTo>
                <a:lnTo>
                  <a:pt x="49636" y="97667"/>
                </a:lnTo>
                <a:cubicBezTo>
                  <a:pt x="51091" y="99222"/>
                  <a:pt x="52727" y="100000"/>
                  <a:pt x="54545" y="100000"/>
                </a:cubicBezTo>
                <a:lnTo>
                  <a:pt x="54545" y="100000"/>
                </a:lnTo>
                <a:cubicBezTo>
                  <a:pt x="56364" y="100000"/>
                  <a:pt x="58000" y="99222"/>
                  <a:pt x="59455" y="97667"/>
                </a:cubicBezTo>
                <a:lnTo>
                  <a:pt x="59455" y="97667"/>
                </a:lnTo>
                <a:lnTo>
                  <a:pt x="93545" y="560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2" name="el-1785511312081-12"/>
          <p:cNvSpPr/>
          <p:nvPr/>
        </p:nvSpPr>
        <p:spPr>
          <a:xfrm>
            <a:off x="4657725" y="682228"/>
            <a:ext cx="4086225" cy="120491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3497" y="0"/>
                </a:moveTo>
                <a:lnTo>
                  <a:pt x="96503" y="0"/>
                </a:lnTo>
                <a:lnTo>
                  <a:pt x="96846" y="55"/>
                </a:lnTo>
                <a:lnTo>
                  <a:pt x="97186" y="228"/>
                </a:lnTo>
                <a:lnTo>
                  <a:pt x="97517" y="512"/>
                </a:lnTo>
                <a:lnTo>
                  <a:pt x="97841" y="898"/>
                </a:lnTo>
                <a:lnTo>
                  <a:pt x="98152" y="1394"/>
                </a:lnTo>
                <a:lnTo>
                  <a:pt x="98445" y="1992"/>
                </a:lnTo>
                <a:lnTo>
                  <a:pt x="98723" y="2677"/>
                </a:lnTo>
                <a:lnTo>
                  <a:pt x="98977" y="3457"/>
                </a:lnTo>
                <a:lnTo>
                  <a:pt x="99207" y="4315"/>
                </a:lnTo>
                <a:lnTo>
                  <a:pt x="99410" y="5252"/>
                </a:lnTo>
                <a:lnTo>
                  <a:pt x="99587" y="6244"/>
                </a:lnTo>
                <a:lnTo>
                  <a:pt x="99734" y="7291"/>
                </a:lnTo>
                <a:lnTo>
                  <a:pt x="99848" y="8386"/>
                </a:lnTo>
                <a:lnTo>
                  <a:pt x="99932" y="9504"/>
                </a:lnTo>
                <a:lnTo>
                  <a:pt x="99984" y="10654"/>
                </a:lnTo>
                <a:lnTo>
                  <a:pt x="100000" y="11811"/>
                </a:lnTo>
                <a:lnTo>
                  <a:pt x="100000" y="88189"/>
                </a:lnTo>
                <a:lnTo>
                  <a:pt x="99984" y="89346"/>
                </a:lnTo>
                <a:lnTo>
                  <a:pt x="99932" y="90496"/>
                </a:lnTo>
                <a:lnTo>
                  <a:pt x="99848" y="91614"/>
                </a:lnTo>
                <a:lnTo>
                  <a:pt x="99734" y="92709"/>
                </a:lnTo>
                <a:lnTo>
                  <a:pt x="99587" y="93756"/>
                </a:lnTo>
                <a:lnTo>
                  <a:pt x="99410" y="94748"/>
                </a:lnTo>
                <a:lnTo>
                  <a:pt x="99207" y="95685"/>
                </a:lnTo>
                <a:lnTo>
                  <a:pt x="98977" y="96543"/>
                </a:lnTo>
                <a:lnTo>
                  <a:pt x="98723" y="97323"/>
                </a:lnTo>
                <a:lnTo>
                  <a:pt x="98445" y="98008"/>
                </a:lnTo>
                <a:lnTo>
                  <a:pt x="98152" y="98606"/>
                </a:lnTo>
                <a:lnTo>
                  <a:pt x="97841" y="99102"/>
                </a:lnTo>
                <a:lnTo>
                  <a:pt x="97517" y="99488"/>
                </a:lnTo>
                <a:lnTo>
                  <a:pt x="97186" y="99772"/>
                </a:lnTo>
                <a:lnTo>
                  <a:pt x="96846" y="99945"/>
                </a:lnTo>
                <a:lnTo>
                  <a:pt x="96503" y="100000"/>
                </a:lnTo>
                <a:lnTo>
                  <a:pt x="3497" y="100000"/>
                </a:lnTo>
                <a:lnTo>
                  <a:pt x="3154" y="99945"/>
                </a:lnTo>
                <a:lnTo>
                  <a:pt x="2814" y="99772"/>
                </a:lnTo>
                <a:lnTo>
                  <a:pt x="2483" y="99488"/>
                </a:lnTo>
                <a:lnTo>
                  <a:pt x="2159" y="99102"/>
                </a:lnTo>
                <a:lnTo>
                  <a:pt x="1848" y="98606"/>
                </a:lnTo>
                <a:lnTo>
                  <a:pt x="1555" y="98008"/>
                </a:lnTo>
                <a:lnTo>
                  <a:pt x="1277" y="97323"/>
                </a:lnTo>
                <a:lnTo>
                  <a:pt x="1023" y="96543"/>
                </a:lnTo>
                <a:lnTo>
                  <a:pt x="793" y="95685"/>
                </a:lnTo>
                <a:lnTo>
                  <a:pt x="590" y="94748"/>
                </a:lnTo>
                <a:lnTo>
                  <a:pt x="413" y="93756"/>
                </a:lnTo>
                <a:lnTo>
                  <a:pt x="266" y="92709"/>
                </a:lnTo>
                <a:lnTo>
                  <a:pt x="152" y="91614"/>
                </a:lnTo>
                <a:lnTo>
                  <a:pt x="68" y="90496"/>
                </a:lnTo>
                <a:lnTo>
                  <a:pt x="16" y="89346"/>
                </a:lnTo>
                <a:lnTo>
                  <a:pt x="0" y="88189"/>
                </a:lnTo>
                <a:lnTo>
                  <a:pt x="0" y="11811"/>
                </a:lnTo>
                <a:lnTo>
                  <a:pt x="16" y="10654"/>
                </a:lnTo>
                <a:lnTo>
                  <a:pt x="68" y="9504"/>
                </a:lnTo>
                <a:lnTo>
                  <a:pt x="152" y="8386"/>
                </a:lnTo>
                <a:lnTo>
                  <a:pt x="266" y="7291"/>
                </a:lnTo>
                <a:lnTo>
                  <a:pt x="413" y="6244"/>
                </a:lnTo>
                <a:lnTo>
                  <a:pt x="590" y="5252"/>
                </a:lnTo>
                <a:lnTo>
                  <a:pt x="793" y="4315"/>
                </a:lnTo>
                <a:lnTo>
                  <a:pt x="1023" y="3457"/>
                </a:lnTo>
                <a:lnTo>
                  <a:pt x="1277" y="2677"/>
                </a:lnTo>
                <a:lnTo>
                  <a:pt x="1555" y="1992"/>
                </a:lnTo>
                <a:lnTo>
                  <a:pt x="1848" y="1394"/>
                </a:lnTo>
                <a:lnTo>
                  <a:pt x="2159" y="898"/>
                </a:lnTo>
                <a:lnTo>
                  <a:pt x="2483" y="512"/>
                </a:lnTo>
                <a:lnTo>
                  <a:pt x="2814" y="228"/>
                </a:lnTo>
                <a:lnTo>
                  <a:pt x="3154" y="55"/>
                </a:lnTo>
                <a:lnTo>
                  <a:pt x="3497" y="0"/>
                </a:lnTo>
                <a:close/>
              </a:path>
            </a:pathLst>
          </a:custGeom>
          <a:solidFill>
            <a:srgbClr val="F5EBDC">
              <a:alpha val="60000"/>
            </a:srgbClr>
          </a:solidFill>
          <a:ln>
            <a:noFill/>
          </a:ln>
          <a:effectLst>
            <a:outerShdw blurRad="71438" dist="28575" dir="5400000" sx="100000" sy="100000" kx="0" ky="0" algn="ctr">
              <a:srgbClr val="000000">
                <a:alpha val="4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3" name="el-1785511312091-17"/>
          <p:cNvSpPr/>
          <p:nvPr/>
        </p:nvSpPr>
        <p:spPr>
          <a:xfrm>
            <a:off x="4657725" y="682228"/>
            <a:ext cx="142875" cy="120491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57"/>
                </a:lnTo>
                <a:lnTo>
                  <a:pt x="80491" y="228"/>
                </a:lnTo>
                <a:lnTo>
                  <a:pt x="70972" y="511"/>
                </a:lnTo>
                <a:lnTo>
                  <a:pt x="61732" y="903"/>
                </a:lnTo>
                <a:lnTo>
                  <a:pt x="52860" y="1400"/>
                </a:lnTo>
                <a:lnTo>
                  <a:pt x="44443" y="1998"/>
                </a:lnTo>
                <a:lnTo>
                  <a:pt x="36561" y="2692"/>
                </a:lnTo>
                <a:lnTo>
                  <a:pt x="29289" y="3473"/>
                </a:lnTo>
                <a:lnTo>
                  <a:pt x="22699" y="4335"/>
                </a:lnTo>
                <a:lnTo>
                  <a:pt x="16853" y="5270"/>
                </a:lnTo>
                <a:lnTo>
                  <a:pt x="11808" y="6268"/>
                </a:lnTo>
                <a:lnTo>
                  <a:pt x="7612" y="7320"/>
                </a:lnTo>
                <a:lnTo>
                  <a:pt x="4306" y="8416"/>
                </a:lnTo>
                <a:lnTo>
                  <a:pt x="1921" y="9544"/>
                </a:lnTo>
                <a:lnTo>
                  <a:pt x="482" y="10695"/>
                </a:lnTo>
                <a:lnTo>
                  <a:pt x="0" y="11858"/>
                </a:lnTo>
                <a:lnTo>
                  <a:pt x="0" y="88142"/>
                </a:lnTo>
                <a:lnTo>
                  <a:pt x="482" y="89305"/>
                </a:lnTo>
                <a:lnTo>
                  <a:pt x="1921" y="90456"/>
                </a:lnTo>
                <a:lnTo>
                  <a:pt x="4306" y="91584"/>
                </a:lnTo>
                <a:lnTo>
                  <a:pt x="7612" y="92680"/>
                </a:lnTo>
                <a:lnTo>
                  <a:pt x="11808" y="93732"/>
                </a:lnTo>
                <a:lnTo>
                  <a:pt x="16853" y="94730"/>
                </a:lnTo>
                <a:lnTo>
                  <a:pt x="22699" y="95665"/>
                </a:lnTo>
                <a:lnTo>
                  <a:pt x="29289" y="96527"/>
                </a:lnTo>
                <a:lnTo>
                  <a:pt x="36561" y="97308"/>
                </a:lnTo>
                <a:lnTo>
                  <a:pt x="44443" y="98002"/>
                </a:lnTo>
                <a:lnTo>
                  <a:pt x="52860" y="98600"/>
                </a:lnTo>
                <a:lnTo>
                  <a:pt x="61732" y="99097"/>
                </a:lnTo>
                <a:lnTo>
                  <a:pt x="70972" y="99489"/>
                </a:lnTo>
                <a:lnTo>
                  <a:pt x="80491" y="99772"/>
                </a:lnTo>
                <a:lnTo>
                  <a:pt x="90198" y="99943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139" y="99943"/>
                </a:lnTo>
                <a:lnTo>
                  <a:pt x="86344" y="99772"/>
                </a:lnTo>
                <a:lnTo>
                  <a:pt x="79680" y="99489"/>
                </a:lnTo>
                <a:lnTo>
                  <a:pt x="73212" y="99097"/>
                </a:lnTo>
                <a:lnTo>
                  <a:pt x="67002" y="98600"/>
                </a:lnTo>
                <a:lnTo>
                  <a:pt x="61110" y="98002"/>
                </a:lnTo>
                <a:lnTo>
                  <a:pt x="55592" y="97308"/>
                </a:lnTo>
                <a:lnTo>
                  <a:pt x="50503" y="96527"/>
                </a:lnTo>
                <a:lnTo>
                  <a:pt x="45889" y="95665"/>
                </a:lnTo>
                <a:lnTo>
                  <a:pt x="41797" y="94730"/>
                </a:lnTo>
                <a:lnTo>
                  <a:pt x="38266" y="93732"/>
                </a:lnTo>
                <a:lnTo>
                  <a:pt x="35328" y="92680"/>
                </a:lnTo>
                <a:lnTo>
                  <a:pt x="33014" y="91584"/>
                </a:lnTo>
                <a:lnTo>
                  <a:pt x="31345" y="90456"/>
                </a:lnTo>
                <a:lnTo>
                  <a:pt x="30337" y="89305"/>
                </a:lnTo>
                <a:lnTo>
                  <a:pt x="30000" y="88142"/>
                </a:lnTo>
                <a:lnTo>
                  <a:pt x="30000" y="11858"/>
                </a:lnTo>
                <a:lnTo>
                  <a:pt x="30337" y="10695"/>
                </a:lnTo>
                <a:lnTo>
                  <a:pt x="31345" y="9544"/>
                </a:lnTo>
                <a:lnTo>
                  <a:pt x="33014" y="8416"/>
                </a:lnTo>
                <a:lnTo>
                  <a:pt x="35328" y="7320"/>
                </a:lnTo>
                <a:lnTo>
                  <a:pt x="38266" y="6268"/>
                </a:lnTo>
                <a:lnTo>
                  <a:pt x="41797" y="5270"/>
                </a:lnTo>
                <a:lnTo>
                  <a:pt x="45889" y="4335"/>
                </a:lnTo>
                <a:lnTo>
                  <a:pt x="50503" y="3473"/>
                </a:lnTo>
                <a:lnTo>
                  <a:pt x="55592" y="2692"/>
                </a:lnTo>
                <a:lnTo>
                  <a:pt x="61110" y="1998"/>
                </a:lnTo>
                <a:lnTo>
                  <a:pt x="67002" y="1400"/>
                </a:lnTo>
                <a:lnTo>
                  <a:pt x="73212" y="903"/>
                </a:lnTo>
                <a:lnTo>
                  <a:pt x="79680" y="511"/>
                </a:lnTo>
                <a:lnTo>
                  <a:pt x="86344" y="228"/>
                </a:lnTo>
                <a:lnTo>
                  <a:pt x="93139" y="57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4" name="el-1785511312808-57"/>
          <p:cNvSpPr/>
          <p:nvPr/>
        </p:nvSpPr>
        <p:spPr>
          <a:xfrm>
            <a:off x="4872038" y="846534"/>
            <a:ext cx="157163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8529" y="97059"/>
                </a:moveTo>
                <a:lnTo>
                  <a:pt x="48529" y="97059"/>
                </a:lnTo>
                <a:cubicBezTo>
                  <a:pt x="57392" y="96941"/>
                  <a:pt x="65490" y="94784"/>
                  <a:pt x="72824" y="90588"/>
                </a:cubicBezTo>
                <a:lnTo>
                  <a:pt x="72824" y="90588"/>
                </a:lnTo>
                <a:lnTo>
                  <a:pt x="72824" y="90588"/>
                </a:lnTo>
                <a:cubicBezTo>
                  <a:pt x="80118" y="86314"/>
                  <a:pt x="86039" y="80392"/>
                  <a:pt x="90588" y="72824"/>
                </a:cubicBezTo>
                <a:lnTo>
                  <a:pt x="90588" y="72824"/>
                </a:lnTo>
                <a:cubicBezTo>
                  <a:pt x="94902" y="65098"/>
                  <a:pt x="97059" y="57000"/>
                  <a:pt x="97059" y="48529"/>
                </a:cubicBezTo>
                <a:lnTo>
                  <a:pt x="97059" y="48529"/>
                </a:lnTo>
                <a:cubicBezTo>
                  <a:pt x="97059" y="40059"/>
                  <a:pt x="94902" y="31980"/>
                  <a:pt x="90588" y="24294"/>
                </a:cubicBezTo>
                <a:lnTo>
                  <a:pt x="90588" y="24294"/>
                </a:lnTo>
                <a:cubicBezTo>
                  <a:pt x="86039" y="16686"/>
                  <a:pt x="80118" y="10745"/>
                  <a:pt x="72824" y="6471"/>
                </a:cubicBezTo>
                <a:lnTo>
                  <a:pt x="72824" y="6471"/>
                </a:lnTo>
                <a:cubicBezTo>
                  <a:pt x="65490" y="2275"/>
                  <a:pt x="57392" y="118"/>
                  <a:pt x="48529" y="0"/>
                </a:cubicBezTo>
                <a:lnTo>
                  <a:pt x="48529" y="0"/>
                </a:lnTo>
                <a:cubicBezTo>
                  <a:pt x="39667" y="118"/>
                  <a:pt x="31588" y="2275"/>
                  <a:pt x="24294" y="6471"/>
                </a:cubicBezTo>
                <a:lnTo>
                  <a:pt x="24294" y="6471"/>
                </a:lnTo>
                <a:cubicBezTo>
                  <a:pt x="16961" y="10745"/>
                  <a:pt x="11020" y="16686"/>
                  <a:pt x="6471" y="24294"/>
                </a:cubicBezTo>
                <a:lnTo>
                  <a:pt x="6471" y="24294"/>
                </a:lnTo>
                <a:cubicBezTo>
                  <a:pt x="2157" y="31980"/>
                  <a:pt x="0" y="40059"/>
                  <a:pt x="0" y="48529"/>
                </a:cubicBezTo>
                <a:lnTo>
                  <a:pt x="0" y="48529"/>
                </a:lnTo>
                <a:cubicBezTo>
                  <a:pt x="0" y="57000"/>
                  <a:pt x="2157" y="65098"/>
                  <a:pt x="6471" y="72824"/>
                </a:cubicBezTo>
                <a:lnTo>
                  <a:pt x="6471" y="72824"/>
                </a:lnTo>
                <a:cubicBezTo>
                  <a:pt x="11020" y="80392"/>
                  <a:pt x="16961" y="86314"/>
                  <a:pt x="24294" y="90588"/>
                </a:cubicBezTo>
                <a:lnTo>
                  <a:pt x="24294" y="90588"/>
                </a:lnTo>
                <a:cubicBezTo>
                  <a:pt x="31588" y="94784"/>
                  <a:pt x="39667" y="96941"/>
                  <a:pt x="48529" y="97059"/>
                </a:cubicBezTo>
                <a:lnTo>
                  <a:pt x="48529" y="97059"/>
                </a:lnTo>
                <a:moveTo>
                  <a:pt x="34882" y="44000"/>
                </a:moveTo>
                <a:lnTo>
                  <a:pt x="34882" y="44000"/>
                </a:lnTo>
                <a:lnTo>
                  <a:pt x="62176" y="44000"/>
                </a:lnTo>
                <a:cubicBezTo>
                  <a:pt x="64961" y="44235"/>
                  <a:pt x="66471" y="45745"/>
                  <a:pt x="66706" y="48529"/>
                </a:cubicBezTo>
                <a:lnTo>
                  <a:pt x="66706" y="48529"/>
                </a:lnTo>
                <a:cubicBezTo>
                  <a:pt x="66471" y="51314"/>
                  <a:pt x="64961" y="52824"/>
                  <a:pt x="62176" y="53059"/>
                </a:cubicBezTo>
                <a:lnTo>
                  <a:pt x="62176" y="53059"/>
                </a:lnTo>
                <a:lnTo>
                  <a:pt x="34882" y="53059"/>
                </a:lnTo>
                <a:cubicBezTo>
                  <a:pt x="32098" y="52824"/>
                  <a:pt x="30588" y="51314"/>
                  <a:pt x="30353" y="48529"/>
                </a:cubicBezTo>
                <a:lnTo>
                  <a:pt x="30353" y="48529"/>
                </a:lnTo>
                <a:cubicBezTo>
                  <a:pt x="30588" y="45745"/>
                  <a:pt x="32098" y="44235"/>
                  <a:pt x="34882" y="44000"/>
                </a:cubicBezTo>
                <a:lnTo>
                  <a:pt x="34882" y="440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5" name="el-1785511312146-34"/>
          <p:cNvSpPr/>
          <p:nvPr/>
        </p:nvSpPr>
        <p:spPr>
          <a:xfrm>
            <a:off x="4872038" y="1425178"/>
            <a:ext cx="3700463" cy="319088"/>
          </a:xfrm>
          <a:prstGeom prst="roundRect">
            <a:avLst>
              <a:gd name="adj" fmla="val 35821"/>
            </a:avLst>
          </a:prstGeom>
          <a:solidFill>
            <a:srgbClr val="B4966E">
              <a:alpha val="10000"/>
            </a:srgbClr>
          </a:solidFill>
          <a:ln w="7144" algn="in">
            <a:solidFill>
              <a:srgbClr val="B4966E">
                <a:alpha val="30000"/>
              </a:srgbClr>
            </a:solidFill>
            <a:prstDash val="sysDash"/>
          </a:ln>
        </p:spPr>
        <p:txBody>
          <a:bodyPr/>
          <a:lstStyle/>
          <a:p>
            <a:endParaRPr/>
          </a:p>
        </p:txBody>
      </p:sp>
      <p:sp>
        <p:nvSpPr>
          <p:cNvPr id="16" name="el-1785511312815-61"/>
          <p:cNvSpPr/>
          <p:nvPr/>
        </p:nvSpPr>
        <p:spPr>
          <a:xfrm>
            <a:off x="4993481" y="1556147"/>
            <a:ext cx="100013" cy="857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3545" y="56000"/>
                </a:moveTo>
                <a:lnTo>
                  <a:pt x="93545" y="56000"/>
                </a:lnTo>
                <a:cubicBezTo>
                  <a:pt x="94818" y="54222"/>
                  <a:pt x="95455" y="52222"/>
                  <a:pt x="95455" y="50000"/>
                </a:cubicBezTo>
                <a:lnTo>
                  <a:pt x="95455" y="50000"/>
                </a:lnTo>
                <a:lnTo>
                  <a:pt x="95455" y="50000"/>
                </a:lnTo>
                <a:cubicBezTo>
                  <a:pt x="95455" y="47778"/>
                  <a:pt x="94818" y="45778"/>
                  <a:pt x="93545" y="44000"/>
                </a:cubicBezTo>
                <a:lnTo>
                  <a:pt x="93545" y="44000"/>
                </a:lnTo>
                <a:lnTo>
                  <a:pt x="59455" y="2333"/>
                </a:lnTo>
                <a:cubicBezTo>
                  <a:pt x="58000" y="778"/>
                  <a:pt x="56364" y="0"/>
                  <a:pt x="54545" y="0"/>
                </a:cubicBezTo>
                <a:lnTo>
                  <a:pt x="54545" y="0"/>
                </a:lnTo>
                <a:cubicBezTo>
                  <a:pt x="52727" y="0"/>
                  <a:pt x="51091" y="778"/>
                  <a:pt x="49636" y="2333"/>
                </a:cubicBezTo>
                <a:lnTo>
                  <a:pt x="49636" y="2333"/>
                </a:lnTo>
                <a:cubicBezTo>
                  <a:pt x="48364" y="4111"/>
                  <a:pt x="47727" y="6111"/>
                  <a:pt x="47727" y="8333"/>
                </a:cubicBezTo>
                <a:lnTo>
                  <a:pt x="47727" y="8333"/>
                </a:lnTo>
                <a:cubicBezTo>
                  <a:pt x="47727" y="10556"/>
                  <a:pt x="48364" y="12556"/>
                  <a:pt x="49636" y="14333"/>
                </a:cubicBezTo>
                <a:lnTo>
                  <a:pt x="49636" y="14333"/>
                </a:lnTo>
                <a:lnTo>
                  <a:pt x="72273" y="41667"/>
                </a:lnTo>
                <a:lnTo>
                  <a:pt x="6818" y="41667"/>
                </a:lnTo>
                <a:cubicBezTo>
                  <a:pt x="4818" y="41667"/>
                  <a:pt x="3182" y="42444"/>
                  <a:pt x="1909" y="44000"/>
                </a:cubicBezTo>
                <a:lnTo>
                  <a:pt x="1909" y="44000"/>
                </a:lnTo>
                <a:cubicBezTo>
                  <a:pt x="636" y="45556"/>
                  <a:pt x="0" y="47556"/>
                  <a:pt x="0" y="50000"/>
                </a:cubicBezTo>
                <a:lnTo>
                  <a:pt x="0" y="50000"/>
                </a:lnTo>
                <a:cubicBezTo>
                  <a:pt x="0" y="52444"/>
                  <a:pt x="636" y="54444"/>
                  <a:pt x="1909" y="56000"/>
                </a:cubicBezTo>
                <a:lnTo>
                  <a:pt x="1909" y="56000"/>
                </a:lnTo>
                <a:cubicBezTo>
                  <a:pt x="3182" y="57556"/>
                  <a:pt x="4818" y="58333"/>
                  <a:pt x="6818" y="58333"/>
                </a:cubicBezTo>
                <a:lnTo>
                  <a:pt x="6818" y="58333"/>
                </a:lnTo>
                <a:lnTo>
                  <a:pt x="72273" y="58333"/>
                </a:lnTo>
                <a:lnTo>
                  <a:pt x="49636" y="85667"/>
                </a:lnTo>
                <a:cubicBezTo>
                  <a:pt x="48364" y="87444"/>
                  <a:pt x="47727" y="89444"/>
                  <a:pt x="47727" y="91667"/>
                </a:cubicBezTo>
                <a:lnTo>
                  <a:pt x="47727" y="91667"/>
                </a:lnTo>
                <a:cubicBezTo>
                  <a:pt x="47727" y="93889"/>
                  <a:pt x="48364" y="95889"/>
                  <a:pt x="49636" y="97667"/>
                </a:cubicBezTo>
                <a:lnTo>
                  <a:pt x="49636" y="97667"/>
                </a:lnTo>
                <a:cubicBezTo>
                  <a:pt x="51091" y="99222"/>
                  <a:pt x="52727" y="100000"/>
                  <a:pt x="54545" y="100000"/>
                </a:cubicBezTo>
                <a:lnTo>
                  <a:pt x="54545" y="100000"/>
                </a:lnTo>
                <a:cubicBezTo>
                  <a:pt x="56364" y="100000"/>
                  <a:pt x="58000" y="99222"/>
                  <a:pt x="59455" y="97667"/>
                </a:cubicBezTo>
                <a:lnTo>
                  <a:pt x="59455" y="97667"/>
                </a:lnTo>
                <a:lnTo>
                  <a:pt x="93545" y="560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7" name="el-1785511312084-13"/>
          <p:cNvSpPr/>
          <p:nvPr/>
        </p:nvSpPr>
        <p:spPr>
          <a:xfrm>
            <a:off x="400050" y="2015728"/>
            <a:ext cx="4086225" cy="1974056"/>
          </a:xfrm>
          <a:prstGeom prst="roundRect">
            <a:avLst>
              <a:gd name="adj" fmla="val 8685"/>
            </a:avLst>
          </a:prstGeom>
          <a:solidFill>
            <a:srgbClr val="EBE1D2">
              <a:alpha val="35000"/>
            </a:srgbClr>
          </a:solidFill>
          <a:ln w="7144" algn="in">
            <a:solidFill>
              <a:srgbClr val="B4966E">
                <a:alpha val="1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18" name="el-1785511312148-35"/>
          <p:cNvCxnSpPr/>
          <p:nvPr/>
        </p:nvCxnSpPr>
        <p:spPr>
          <a:xfrm>
            <a:off x="564356" y="2402681"/>
            <a:ext cx="3757613" cy="914"/>
          </a:xfrm>
          <a:prstGeom prst="line">
            <a:avLst/>
          </a:prstGeom>
          <a:ln w="7144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el-1785511312810-58"/>
          <p:cNvSpPr/>
          <p:nvPr/>
        </p:nvSpPr>
        <p:spPr>
          <a:xfrm>
            <a:off x="564607" y="2182667"/>
            <a:ext cx="128085" cy="12808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75462" y="5462"/>
                </a:moveTo>
                <a:lnTo>
                  <a:pt x="75462" y="5462"/>
                </a:lnTo>
                <a:cubicBezTo>
                  <a:pt x="78590" y="1974"/>
                  <a:pt x="82564" y="154"/>
                  <a:pt x="87385" y="0"/>
                </a:cubicBezTo>
                <a:lnTo>
                  <a:pt x="87385" y="0"/>
                </a:lnTo>
                <a:cubicBezTo>
                  <a:pt x="92000" y="154"/>
                  <a:pt x="95795" y="1718"/>
                  <a:pt x="98769" y="4692"/>
                </a:cubicBezTo>
                <a:lnTo>
                  <a:pt x="98769" y="4692"/>
                </a:lnTo>
                <a:cubicBezTo>
                  <a:pt x="101744" y="7667"/>
                  <a:pt x="103308" y="11436"/>
                  <a:pt x="103462" y="16000"/>
                </a:cubicBezTo>
                <a:lnTo>
                  <a:pt x="103462" y="16000"/>
                </a:lnTo>
                <a:cubicBezTo>
                  <a:pt x="103308" y="20872"/>
                  <a:pt x="101487" y="24949"/>
                  <a:pt x="98000" y="28231"/>
                </a:cubicBezTo>
                <a:lnTo>
                  <a:pt x="98000" y="28231"/>
                </a:lnTo>
                <a:lnTo>
                  <a:pt x="56000" y="64692"/>
                </a:lnTo>
                <a:lnTo>
                  <a:pt x="53769" y="62692"/>
                </a:lnTo>
                <a:lnTo>
                  <a:pt x="40769" y="49692"/>
                </a:lnTo>
                <a:lnTo>
                  <a:pt x="38769" y="47462"/>
                </a:lnTo>
                <a:lnTo>
                  <a:pt x="75462" y="5462"/>
                </a:lnTo>
                <a:moveTo>
                  <a:pt x="34077" y="52154"/>
                </a:moveTo>
                <a:lnTo>
                  <a:pt x="34077" y="52154"/>
                </a:lnTo>
                <a:lnTo>
                  <a:pt x="36308" y="54154"/>
                </a:lnTo>
                <a:lnTo>
                  <a:pt x="49308" y="67154"/>
                </a:lnTo>
                <a:lnTo>
                  <a:pt x="51308" y="69385"/>
                </a:lnTo>
                <a:lnTo>
                  <a:pt x="47462" y="86231"/>
                </a:lnTo>
                <a:cubicBezTo>
                  <a:pt x="46538" y="89872"/>
                  <a:pt x="44231" y="92231"/>
                  <a:pt x="40538" y="93308"/>
                </a:cubicBezTo>
                <a:lnTo>
                  <a:pt x="40538" y="93308"/>
                </a:lnTo>
                <a:lnTo>
                  <a:pt x="4462" y="103462"/>
                </a:lnTo>
                <a:lnTo>
                  <a:pt x="23923" y="84154"/>
                </a:lnTo>
                <a:cubicBezTo>
                  <a:pt x="24487" y="84308"/>
                  <a:pt x="25026" y="84385"/>
                  <a:pt x="25538" y="84385"/>
                </a:cubicBezTo>
                <a:lnTo>
                  <a:pt x="25538" y="84385"/>
                </a:lnTo>
                <a:cubicBezTo>
                  <a:pt x="27436" y="84385"/>
                  <a:pt x="29000" y="83769"/>
                  <a:pt x="30231" y="82538"/>
                </a:cubicBezTo>
                <a:lnTo>
                  <a:pt x="30231" y="82538"/>
                </a:lnTo>
                <a:cubicBezTo>
                  <a:pt x="31462" y="81308"/>
                  <a:pt x="32077" y="79769"/>
                  <a:pt x="32077" y="77923"/>
                </a:cubicBezTo>
                <a:lnTo>
                  <a:pt x="32077" y="77923"/>
                </a:lnTo>
                <a:cubicBezTo>
                  <a:pt x="32077" y="76026"/>
                  <a:pt x="31462" y="74462"/>
                  <a:pt x="30231" y="73231"/>
                </a:cubicBezTo>
                <a:lnTo>
                  <a:pt x="30231" y="73231"/>
                </a:lnTo>
                <a:cubicBezTo>
                  <a:pt x="29000" y="72000"/>
                  <a:pt x="27436" y="71385"/>
                  <a:pt x="25538" y="71385"/>
                </a:cubicBezTo>
                <a:lnTo>
                  <a:pt x="25538" y="71385"/>
                </a:lnTo>
                <a:cubicBezTo>
                  <a:pt x="23641" y="71385"/>
                  <a:pt x="22103" y="72000"/>
                  <a:pt x="20923" y="73231"/>
                </a:cubicBezTo>
                <a:lnTo>
                  <a:pt x="20923" y="73231"/>
                </a:lnTo>
                <a:cubicBezTo>
                  <a:pt x="19692" y="74462"/>
                  <a:pt x="19077" y="76026"/>
                  <a:pt x="19077" y="77923"/>
                </a:cubicBezTo>
                <a:lnTo>
                  <a:pt x="19077" y="77923"/>
                </a:lnTo>
                <a:cubicBezTo>
                  <a:pt x="19077" y="78436"/>
                  <a:pt x="19128" y="78974"/>
                  <a:pt x="19231" y="79538"/>
                </a:cubicBezTo>
                <a:lnTo>
                  <a:pt x="19231" y="79538"/>
                </a:lnTo>
                <a:lnTo>
                  <a:pt x="0" y="99000"/>
                </a:lnTo>
                <a:lnTo>
                  <a:pt x="10154" y="62846"/>
                </a:lnTo>
                <a:cubicBezTo>
                  <a:pt x="11231" y="59205"/>
                  <a:pt x="13590" y="56923"/>
                  <a:pt x="17231" y="56000"/>
                </a:cubicBezTo>
                <a:lnTo>
                  <a:pt x="17231" y="56000"/>
                </a:lnTo>
                <a:lnTo>
                  <a:pt x="34077" y="52154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0" name="el-1785511312124-26"/>
          <p:cNvSpPr/>
          <p:nvPr/>
        </p:nvSpPr>
        <p:spPr>
          <a:xfrm>
            <a:off x="564356" y="3563541"/>
            <a:ext cx="3757613" cy="2762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899" y="0"/>
                </a:moveTo>
                <a:lnTo>
                  <a:pt x="98101" y="0"/>
                </a:lnTo>
                <a:lnTo>
                  <a:pt x="98289" y="138"/>
                </a:lnTo>
                <a:lnTo>
                  <a:pt x="98471" y="483"/>
                </a:lnTo>
                <a:lnTo>
                  <a:pt x="98653" y="1103"/>
                </a:lnTo>
                <a:lnTo>
                  <a:pt x="98828" y="1966"/>
                </a:lnTo>
                <a:lnTo>
                  <a:pt x="98997" y="3069"/>
                </a:lnTo>
                <a:lnTo>
                  <a:pt x="99157" y="4345"/>
                </a:lnTo>
                <a:lnTo>
                  <a:pt x="99306" y="5862"/>
                </a:lnTo>
                <a:lnTo>
                  <a:pt x="99443" y="7586"/>
                </a:lnTo>
                <a:lnTo>
                  <a:pt x="99570" y="9448"/>
                </a:lnTo>
                <a:lnTo>
                  <a:pt x="99681" y="11483"/>
                </a:lnTo>
                <a:lnTo>
                  <a:pt x="99775" y="13655"/>
                </a:lnTo>
                <a:lnTo>
                  <a:pt x="99856" y="15966"/>
                </a:lnTo>
                <a:lnTo>
                  <a:pt x="99919" y="18345"/>
                </a:lnTo>
                <a:lnTo>
                  <a:pt x="99965" y="20828"/>
                </a:lnTo>
                <a:lnTo>
                  <a:pt x="99990" y="23310"/>
                </a:lnTo>
                <a:lnTo>
                  <a:pt x="100000" y="25862"/>
                </a:lnTo>
                <a:lnTo>
                  <a:pt x="100000" y="74138"/>
                </a:lnTo>
                <a:lnTo>
                  <a:pt x="99990" y="76690"/>
                </a:lnTo>
                <a:lnTo>
                  <a:pt x="99965" y="79172"/>
                </a:lnTo>
                <a:lnTo>
                  <a:pt x="99919" y="81655"/>
                </a:lnTo>
                <a:lnTo>
                  <a:pt x="99856" y="84034"/>
                </a:lnTo>
                <a:lnTo>
                  <a:pt x="99775" y="86345"/>
                </a:lnTo>
                <a:lnTo>
                  <a:pt x="99681" y="88517"/>
                </a:lnTo>
                <a:lnTo>
                  <a:pt x="99570" y="90552"/>
                </a:lnTo>
                <a:lnTo>
                  <a:pt x="99443" y="92414"/>
                </a:lnTo>
                <a:lnTo>
                  <a:pt x="99306" y="94138"/>
                </a:lnTo>
                <a:lnTo>
                  <a:pt x="99157" y="95655"/>
                </a:lnTo>
                <a:lnTo>
                  <a:pt x="98997" y="96931"/>
                </a:lnTo>
                <a:lnTo>
                  <a:pt x="98828" y="98034"/>
                </a:lnTo>
                <a:lnTo>
                  <a:pt x="98653" y="98897"/>
                </a:lnTo>
                <a:lnTo>
                  <a:pt x="98471" y="99517"/>
                </a:lnTo>
                <a:lnTo>
                  <a:pt x="98289" y="99862"/>
                </a:lnTo>
                <a:lnTo>
                  <a:pt x="98101" y="100000"/>
                </a:lnTo>
                <a:lnTo>
                  <a:pt x="1899" y="100000"/>
                </a:lnTo>
                <a:lnTo>
                  <a:pt x="1711" y="99862"/>
                </a:lnTo>
                <a:lnTo>
                  <a:pt x="1529" y="99517"/>
                </a:lnTo>
                <a:lnTo>
                  <a:pt x="1347" y="98897"/>
                </a:lnTo>
                <a:lnTo>
                  <a:pt x="1172" y="98034"/>
                </a:lnTo>
                <a:lnTo>
                  <a:pt x="1003" y="96931"/>
                </a:lnTo>
                <a:lnTo>
                  <a:pt x="843" y="95655"/>
                </a:lnTo>
                <a:lnTo>
                  <a:pt x="694" y="94138"/>
                </a:lnTo>
                <a:lnTo>
                  <a:pt x="557" y="92414"/>
                </a:lnTo>
                <a:lnTo>
                  <a:pt x="430" y="90552"/>
                </a:lnTo>
                <a:lnTo>
                  <a:pt x="319" y="88517"/>
                </a:lnTo>
                <a:lnTo>
                  <a:pt x="225" y="86345"/>
                </a:lnTo>
                <a:lnTo>
                  <a:pt x="144" y="84034"/>
                </a:lnTo>
                <a:lnTo>
                  <a:pt x="81" y="81655"/>
                </a:lnTo>
                <a:lnTo>
                  <a:pt x="35" y="79172"/>
                </a:lnTo>
                <a:lnTo>
                  <a:pt x="10" y="76690"/>
                </a:lnTo>
                <a:lnTo>
                  <a:pt x="0" y="74138"/>
                </a:lnTo>
                <a:lnTo>
                  <a:pt x="0" y="25862"/>
                </a:lnTo>
                <a:lnTo>
                  <a:pt x="10" y="23310"/>
                </a:lnTo>
                <a:lnTo>
                  <a:pt x="35" y="20828"/>
                </a:lnTo>
                <a:lnTo>
                  <a:pt x="81" y="18345"/>
                </a:lnTo>
                <a:lnTo>
                  <a:pt x="144" y="15966"/>
                </a:lnTo>
                <a:lnTo>
                  <a:pt x="225" y="13655"/>
                </a:lnTo>
                <a:lnTo>
                  <a:pt x="319" y="11483"/>
                </a:lnTo>
                <a:lnTo>
                  <a:pt x="430" y="9448"/>
                </a:lnTo>
                <a:lnTo>
                  <a:pt x="557" y="7586"/>
                </a:lnTo>
                <a:lnTo>
                  <a:pt x="694" y="5862"/>
                </a:lnTo>
                <a:lnTo>
                  <a:pt x="843" y="4345"/>
                </a:lnTo>
                <a:lnTo>
                  <a:pt x="1003" y="3069"/>
                </a:lnTo>
                <a:lnTo>
                  <a:pt x="1172" y="1966"/>
                </a:lnTo>
                <a:lnTo>
                  <a:pt x="1347" y="1103"/>
                </a:lnTo>
                <a:lnTo>
                  <a:pt x="1529" y="483"/>
                </a:lnTo>
                <a:lnTo>
                  <a:pt x="1711" y="138"/>
                </a:lnTo>
                <a:lnTo>
                  <a:pt x="1899" y="0"/>
                </a:lnTo>
                <a:close/>
              </a:path>
            </a:pathLst>
          </a:custGeom>
          <a:solidFill>
            <a:srgbClr val="2A5A7A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1" name="el-1785511312135-31"/>
          <p:cNvSpPr/>
          <p:nvPr/>
        </p:nvSpPr>
        <p:spPr>
          <a:xfrm>
            <a:off x="564356" y="3563541"/>
            <a:ext cx="71438" cy="2762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25"/>
                </a:lnTo>
                <a:lnTo>
                  <a:pt x="80491" y="497"/>
                </a:lnTo>
                <a:lnTo>
                  <a:pt x="70972" y="1114"/>
                </a:lnTo>
                <a:lnTo>
                  <a:pt x="61732" y="1969"/>
                </a:lnTo>
                <a:lnTo>
                  <a:pt x="52860" y="3054"/>
                </a:lnTo>
                <a:lnTo>
                  <a:pt x="44443" y="4359"/>
                </a:lnTo>
                <a:lnTo>
                  <a:pt x="36561" y="5870"/>
                </a:lnTo>
                <a:lnTo>
                  <a:pt x="29289" y="7575"/>
                </a:lnTo>
                <a:lnTo>
                  <a:pt x="22699" y="9455"/>
                </a:lnTo>
                <a:lnTo>
                  <a:pt x="16853" y="11494"/>
                </a:lnTo>
                <a:lnTo>
                  <a:pt x="11808" y="13671"/>
                </a:lnTo>
                <a:lnTo>
                  <a:pt x="7612" y="15965"/>
                </a:lnTo>
                <a:lnTo>
                  <a:pt x="4306" y="18355"/>
                </a:lnTo>
                <a:lnTo>
                  <a:pt x="1921" y="20817"/>
                </a:lnTo>
                <a:lnTo>
                  <a:pt x="482" y="23327"/>
                </a:lnTo>
                <a:lnTo>
                  <a:pt x="0" y="25862"/>
                </a:lnTo>
                <a:lnTo>
                  <a:pt x="0" y="74138"/>
                </a:lnTo>
                <a:lnTo>
                  <a:pt x="482" y="76673"/>
                </a:lnTo>
                <a:lnTo>
                  <a:pt x="1921" y="79183"/>
                </a:lnTo>
                <a:lnTo>
                  <a:pt x="4306" y="81645"/>
                </a:lnTo>
                <a:lnTo>
                  <a:pt x="7612" y="84035"/>
                </a:lnTo>
                <a:lnTo>
                  <a:pt x="11808" y="86329"/>
                </a:lnTo>
                <a:lnTo>
                  <a:pt x="16853" y="88506"/>
                </a:lnTo>
                <a:lnTo>
                  <a:pt x="22699" y="90545"/>
                </a:lnTo>
                <a:lnTo>
                  <a:pt x="29289" y="92425"/>
                </a:lnTo>
                <a:lnTo>
                  <a:pt x="36561" y="94130"/>
                </a:lnTo>
                <a:lnTo>
                  <a:pt x="44443" y="95641"/>
                </a:lnTo>
                <a:lnTo>
                  <a:pt x="52860" y="96946"/>
                </a:lnTo>
                <a:lnTo>
                  <a:pt x="61732" y="98031"/>
                </a:lnTo>
                <a:lnTo>
                  <a:pt x="70972" y="98886"/>
                </a:lnTo>
                <a:lnTo>
                  <a:pt x="80491" y="99503"/>
                </a:lnTo>
                <a:lnTo>
                  <a:pt x="90198" y="99875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4119" y="99875"/>
                </a:lnTo>
                <a:lnTo>
                  <a:pt x="88295" y="99503"/>
                </a:lnTo>
                <a:lnTo>
                  <a:pt x="82583" y="98886"/>
                </a:lnTo>
                <a:lnTo>
                  <a:pt x="77039" y="98031"/>
                </a:lnTo>
                <a:lnTo>
                  <a:pt x="71716" y="96946"/>
                </a:lnTo>
                <a:lnTo>
                  <a:pt x="66666" y="95641"/>
                </a:lnTo>
                <a:lnTo>
                  <a:pt x="61936" y="94130"/>
                </a:lnTo>
                <a:lnTo>
                  <a:pt x="57574" y="92425"/>
                </a:lnTo>
                <a:lnTo>
                  <a:pt x="53619" y="90545"/>
                </a:lnTo>
                <a:lnTo>
                  <a:pt x="50112" y="88506"/>
                </a:lnTo>
                <a:lnTo>
                  <a:pt x="47085" y="86329"/>
                </a:lnTo>
                <a:lnTo>
                  <a:pt x="44567" y="84035"/>
                </a:lnTo>
                <a:lnTo>
                  <a:pt x="42584" y="81645"/>
                </a:lnTo>
                <a:lnTo>
                  <a:pt x="41153" y="79183"/>
                </a:lnTo>
                <a:lnTo>
                  <a:pt x="40289" y="76673"/>
                </a:lnTo>
                <a:lnTo>
                  <a:pt x="40000" y="74138"/>
                </a:lnTo>
                <a:lnTo>
                  <a:pt x="40000" y="25862"/>
                </a:lnTo>
                <a:lnTo>
                  <a:pt x="40289" y="23327"/>
                </a:lnTo>
                <a:lnTo>
                  <a:pt x="41153" y="20817"/>
                </a:lnTo>
                <a:lnTo>
                  <a:pt x="42584" y="18355"/>
                </a:lnTo>
                <a:lnTo>
                  <a:pt x="44567" y="15965"/>
                </a:lnTo>
                <a:lnTo>
                  <a:pt x="47085" y="13671"/>
                </a:lnTo>
                <a:lnTo>
                  <a:pt x="50112" y="11494"/>
                </a:lnTo>
                <a:lnTo>
                  <a:pt x="53619" y="9455"/>
                </a:lnTo>
                <a:lnTo>
                  <a:pt x="57574" y="7575"/>
                </a:lnTo>
                <a:lnTo>
                  <a:pt x="61936" y="5870"/>
                </a:lnTo>
                <a:lnTo>
                  <a:pt x="66666" y="4359"/>
                </a:lnTo>
                <a:lnTo>
                  <a:pt x="71716" y="3054"/>
                </a:lnTo>
                <a:lnTo>
                  <a:pt x="77039" y="1969"/>
                </a:lnTo>
                <a:lnTo>
                  <a:pt x="82583" y="1114"/>
                </a:lnTo>
                <a:lnTo>
                  <a:pt x="88295" y="497"/>
                </a:lnTo>
                <a:lnTo>
                  <a:pt x="94119" y="125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2A5A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2" name="el-1785511312806-54"/>
          <p:cNvSpPr/>
          <p:nvPr/>
        </p:nvSpPr>
        <p:spPr>
          <a:xfrm>
            <a:off x="692944" y="3661767"/>
            <a:ext cx="125016" cy="8929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8923" y="2889"/>
                </a:moveTo>
                <a:lnTo>
                  <a:pt x="98923" y="2889"/>
                </a:lnTo>
                <a:cubicBezTo>
                  <a:pt x="100308" y="5111"/>
                  <a:pt x="101000" y="7630"/>
                  <a:pt x="101000" y="10444"/>
                </a:cubicBezTo>
                <a:lnTo>
                  <a:pt x="101000" y="10444"/>
                </a:lnTo>
                <a:lnTo>
                  <a:pt x="101000" y="10444"/>
                </a:lnTo>
                <a:cubicBezTo>
                  <a:pt x="101000" y="13259"/>
                  <a:pt x="100308" y="15741"/>
                  <a:pt x="98923" y="17889"/>
                </a:cubicBezTo>
                <a:lnTo>
                  <a:pt x="98923" y="17889"/>
                </a:lnTo>
                <a:lnTo>
                  <a:pt x="41231" y="101222"/>
                </a:lnTo>
                <a:cubicBezTo>
                  <a:pt x="39744" y="103222"/>
                  <a:pt x="38026" y="104222"/>
                  <a:pt x="36077" y="104222"/>
                </a:cubicBezTo>
                <a:lnTo>
                  <a:pt x="36077" y="104222"/>
                </a:lnTo>
                <a:cubicBezTo>
                  <a:pt x="34128" y="104222"/>
                  <a:pt x="32385" y="103222"/>
                  <a:pt x="30846" y="101222"/>
                </a:cubicBezTo>
                <a:lnTo>
                  <a:pt x="30846" y="101222"/>
                </a:lnTo>
                <a:lnTo>
                  <a:pt x="2000" y="59556"/>
                </a:lnTo>
                <a:cubicBezTo>
                  <a:pt x="667" y="57407"/>
                  <a:pt x="0" y="54926"/>
                  <a:pt x="0" y="52111"/>
                </a:cubicBezTo>
                <a:lnTo>
                  <a:pt x="0" y="52111"/>
                </a:lnTo>
                <a:cubicBezTo>
                  <a:pt x="0" y="49296"/>
                  <a:pt x="667" y="46778"/>
                  <a:pt x="2000" y="44556"/>
                </a:cubicBezTo>
                <a:lnTo>
                  <a:pt x="2000" y="44556"/>
                </a:lnTo>
                <a:cubicBezTo>
                  <a:pt x="3538" y="42630"/>
                  <a:pt x="5282" y="41667"/>
                  <a:pt x="7231" y="41667"/>
                </a:cubicBezTo>
                <a:lnTo>
                  <a:pt x="7231" y="41667"/>
                </a:lnTo>
                <a:cubicBezTo>
                  <a:pt x="9179" y="41667"/>
                  <a:pt x="10897" y="42630"/>
                  <a:pt x="12385" y="44556"/>
                </a:cubicBezTo>
                <a:lnTo>
                  <a:pt x="12385" y="44556"/>
                </a:lnTo>
                <a:lnTo>
                  <a:pt x="36077" y="79111"/>
                </a:lnTo>
                <a:lnTo>
                  <a:pt x="88538" y="2889"/>
                </a:lnTo>
                <a:cubicBezTo>
                  <a:pt x="90077" y="963"/>
                  <a:pt x="91821" y="0"/>
                  <a:pt x="93769" y="0"/>
                </a:cubicBezTo>
                <a:lnTo>
                  <a:pt x="93769" y="0"/>
                </a:lnTo>
                <a:cubicBezTo>
                  <a:pt x="95718" y="0"/>
                  <a:pt x="97436" y="963"/>
                  <a:pt x="98923" y="2889"/>
                </a:cubicBezTo>
                <a:lnTo>
                  <a:pt x="98923" y="2889"/>
                </a:lnTo>
              </a:path>
            </a:pathLst>
          </a:custGeom>
          <a:solidFill>
            <a:srgbClr val="2A7A4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3" name="el-1785511312087-14"/>
          <p:cNvSpPr/>
          <p:nvPr/>
        </p:nvSpPr>
        <p:spPr>
          <a:xfrm>
            <a:off x="4657725" y="2015728"/>
            <a:ext cx="4086225" cy="1974056"/>
          </a:xfrm>
          <a:prstGeom prst="roundRect">
            <a:avLst>
              <a:gd name="adj" fmla="val 8685"/>
            </a:avLst>
          </a:prstGeom>
          <a:solidFill>
            <a:srgbClr val="EBE1D2">
              <a:alpha val="35000"/>
            </a:srgbClr>
          </a:solidFill>
          <a:ln w="7144" algn="in">
            <a:solidFill>
              <a:srgbClr val="B4966E">
                <a:alpha val="1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24" name="el-1785511312149-36"/>
          <p:cNvCxnSpPr/>
          <p:nvPr/>
        </p:nvCxnSpPr>
        <p:spPr>
          <a:xfrm>
            <a:off x="4822031" y="2402681"/>
            <a:ext cx="3757613" cy="914"/>
          </a:xfrm>
          <a:prstGeom prst="line">
            <a:avLst/>
          </a:prstGeom>
          <a:ln w="7144" cap="flat">
            <a:solidFill>
              <a:srgbClr val="B496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el-1785511312812-59"/>
          <p:cNvSpPr/>
          <p:nvPr/>
        </p:nvSpPr>
        <p:spPr>
          <a:xfrm>
            <a:off x="4822282" y="2182667"/>
            <a:ext cx="128085" cy="12808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75462" y="5462"/>
                </a:moveTo>
                <a:lnTo>
                  <a:pt x="75462" y="5462"/>
                </a:lnTo>
                <a:cubicBezTo>
                  <a:pt x="78590" y="1974"/>
                  <a:pt x="82564" y="154"/>
                  <a:pt x="87385" y="0"/>
                </a:cubicBezTo>
                <a:lnTo>
                  <a:pt x="87385" y="0"/>
                </a:lnTo>
                <a:cubicBezTo>
                  <a:pt x="92000" y="154"/>
                  <a:pt x="95795" y="1718"/>
                  <a:pt x="98769" y="4692"/>
                </a:cubicBezTo>
                <a:lnTo>
                  <a:pt x="98769" y="4692"/>
                </a:lnTo>
                <a:cubicBezTo>
                  <a:pt x="101744" y="7667"/>
                  <a:pt x="103308" y="11436"/>
                  <a:pt x="103462" y="16000"/>
                </a:cubicBezTo>
                <a:lnTo>
                  <a:pt x="103462" y="16000"/>
                </a:lnTo>
                <a:cubicBezTo>
                  <a:pt x="103308" y="20872"/>
                  <a:pt x="101487" y="24949"/>
                  <a:pt x="98000" y="28231"/>
                </a:cubicBezTo>
                <a:lnTo>
                  <a:pt x="98000" y="28231"/>
                </a:lnTo>
                <a:lnTo>
                  <a:pt x="56000" y="64692"/>
                </a:lnTo>
                <a:lnTo>
                  <a:pt x="53769" y="62692"/>
                </a:lnTo>
                <a:lnTo>
                  <a:pt x="40769" y="49692"/>
                </a:lnTo>
                <a:lnTo>
                  <a:pt x="38769" y="47462"/>
                </a:lnTo>
                <a:lnTo>
                  <a:pt x="75462" y="5462"/>
                </a:lnTo>
                <a:moveTo>
                  <a:pt x="34077" y="52154"/>
                </a:moveTo>
                <a:lnTo>
                  <a:pt x="34077" y="52154"/>
                </a:lnTo>
                <a:lnTo>
                  <a:pt x="36308" y="54154"/>
                </a:lnTo>
                <a:lnTo>
                  <a:pt x="49308" y="67154"/>
                </a:lnTo>
                <a:lnTo>
                  <a:pt x="51308" y="69385"/>
                </a:lnTo>
                <a:lnTo>
                  <a:pt x="47462" y="86231"/>
                </a:lnTo>
                <a:cubicBezTo>
                  <a:pt x="46538" y="89872"/>
                  <a:pt x="44231" y="92231"/>
                  <a:pt x="40538" y="93308"/>
                </a:cubicBezTo>
                <a:lnTo>
                  <a:pt x="40538" y="93308"/>
                </a:lnTo>
                <a:lnTo>
                  <a:pt x="4462" y="103462"/>
                </a:lnTo>
                <a:lnTo>
                  <a:pt x="23923" y="84154"/>
                </a:lnTo>
                <a:cubicBezTo>
                  <a:pt x="24487" y="84308"/>
                  <a:pt x="25026" y="84385"/>
                  <a:pt x="25538" y="84385"/>
                </a:cubicBezTo>
                <a:lnTo>
                  <a:pt x="25538" y="84385"/>
                </a:lnTo>
                <a:cubicBezTo>
                  <a:pt x="27436" y="84385"/>
                  <a:pt x="29000" y="83769"/>
                  <a:pt x="30231" y="82538"/>
                </a:cubicBezTo>
                <a:lnTo>
                  <a:pt x="30231" y="82538"/>
                </a:lnTo>
                <a:cubicBezTo>
                  <a:pt x="31462" y="81308"/>
                  <a:pt x="32077" y="79769"/>
                  <a:pt x="32077" y="77923"/>
                </a:cubicBezTo>
                <a:lnTo>
                  <a:pt x="32077" y="77923"/>
                </a:lnTo>
                <a:cubicBezTo>
                  <a:pt x="32077" y="76026"/>
                  <a:pt x="31462" y="74462"/>
                  <a:pt x="30231" y="73231"/>
                </a:cubicBezTo>
                <a:lnTo>
                  <a:pt x="30231" y="73231"/>
                </a:lnTo>
                <a:cubicBezTo>
                  <a:pt x="29000" y="72000"/>
                  <a:pt x="27436" y="71385"/>
                  <a:pt x="25538" y="71385"/>
                </a:cubicBezTo>
                <a:lnTo>
                  <a:pt x="25538" y="71385"/>
                </a:lnTo>
                <a:cubicBezTo>
                  <a:pt x="23641" y="71385"/>
                  <a:pt x="22103" y="72000"/>
                  <a:pt x="20923" y="73231"/>
                </a:cubicBezTo>
                <a:lnTo>
                  <a:pt x="20923" y="73231"/>
                </a:lnTo>
                <a:cubicBezTo>
                  <a:pt x="19692" y="74462"/>
                  <a:pt x="19077" y="76026"/>
                  <a:pt x="19077" y="77923"/>
                </a:cubicBezTo>
                <a:lnTo>
                  <a:pt x="19077" y="77923"/>
                </a:lnTo>
                <a:cubicBezTo>
                  <a:pt x="19077" y="78436"/>
                  <a:pt x="19128" y="78974"/>
                  <a:pt x="19231" y="79538"/>
                </a:cubicBezTo>
                <a:lnTo>
                  <a:pt x="19231" y="79538"/>
                </a:lnTo>
                <a:lnTo>
                  <a:pt x="0" y="99000"/>
                </a:lnTo>
                <a:lnTo>
                  <a:pt x="10154" y="62846"/>
                </a:lnTo>
                <a:cubicBezTo>
                  <a:pt x="11231" y="59205"/>
                  <a:pt x="13590" y="56923"/>
                  <a:pt x="17231" y="56000"/>
                </a:cubicBezTo>
                <a:lnTo>
                  <a:pt x="17231" y="56000"/>
                </a:lnTo>
                <a:lnTo>
                  <a:pt x="34077" y="52154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6" name="el-1785511312132-30"/>
          <p:cNvSpPr/>
          <p:nvPr/>
        </p:nvSpPr>
        <p:spPr>
          <a:xfrm>
            <a:off x="4822031" y="3563541"/>
            <a:ext cx="3757613" cy="2762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899" y="0"/>
                </a:moveTo>
                <a:lnTo>
                  <a:pt x="98101" y="0"/>
                </a:lnTo>
                <a:lnTo>
                  <a:pt x="98289" y="138"/>
                </a:lnTo>
                <a:lnTo>
                  <a:pt x="98471" y="483"/>
                </a:lnTo>
                <a:lnTo>
                  <a:pt x="98653" y="1103"/>
                </a:lnTo>
                <a:lnTo>
                  <a:pt x="98828" y="1966"/>
                </a:lnTo>
                <a:lnTo>
                  <a:pt x="98997" y="3069"/>
                </a:lnTo>
                <a:lnTo>
                  <a:pt x="99157" y="4345"/>
                </a:lnTo>
                <a:lnTo>
                  <a:pt x="99306" y="5862"/>
                </a:lnTo>
                <a:lnTo>
                  <a:pt x="99443" y="7586"/>
                </a:lnTo>
                <a:lnTo>
                  <a:pt x="99570" y="9448"/>
                </a:lnTo>
                <a:lnTo>
                  <a:pt x="99681" y="11483"/>
                </a:lnTo>
                <a:lnTo>
                  <a:pt x="99775" y="13655"/>
                </a:lnTo>
                <a:lnTo>
                  <a:pt x="99856" y="15966"/>
                </a:lnTo>
                <a:lnTo>
                  <a:pt x="99919" y="18345"/>
                </a:lnTo>
                <a:lnTo>
                  <a:pt x="99965" y="20828"/>
                </a:lnTo>
                <a:lnTo>
                  <a:pt x="99990" y="23310"/>
                </a:lnTo>
                <a:lnTo>
                  <a:pt x="100000" y="25862"/>
                </a:lnTo>
                <a:lnTo>
                  <a:pt x="100000" y="74138"/>
                </a:lnTo>
                <a:lnTo>
                  <a:pt x="99990" y="76690"/>
                </a:lnTo>
                <a:lnTo>
                  <a:pt x="99965" y="79172"/>
                </a:lnTo>
                <a:lnTo>
                  <a:pt x="99919" y="81655"/>
                </a:lnTo>
                <a:lnTo>
                  <a:pt x="99856" y="84034"/>
                </a:lnTo>
                <a:lnTo>
                  <a:pt x="99775" y="86345"/>
                </a:lnTo>
                <a:lnTo>
                  <a:pt x="99681" y="88517"/>
                </a:lnTo>
                <a:lnTo>
                  <a:pt x="99570" y="90552"/>
                </a:lnTo>
                <a:lnTo>
                  <a:pt x="99443" y="92414"/>
                </a:lnTo>
                <a:lnTo>
                  <a:pt x="99306" y="94138"/>
                </a:lnTo>
                <a:lnTo>
                  <a:pt x="99157" y="95655"/>
                </a:lnTo>
                <a:lnTo>
                  <a:pt x="98997" y="96931"/>
                </a:lnTo>
                <a:lnTo>
                  <a:pt x="98828" y="98034"/>
                </a:lnTo>
                <a:lnTo>
                  <a:pt x="98653" y="98897"/>
                </a:lnTo>
                <a:lnTo>
                  <a:pt x="98471" y="99517"/>
                </a:lnTo>
                <a:lnTo>
                  <a:pt x="98289" y="99862"/>
                </a:lnTo>
                <a:lnTo>
                  <a:pt x="98101" y="100000"/>
                </a:lnTo>
                <a:lnTo>
                  <a:pt x="1899" y="100000"/>
                </a:lnTo>
                <a:lnTo>
                  <a:pt x="1711" y="99862"/>
                </a:lnTo>
                <a:lnTo>
                  <a:pt x="1529" y="99517"/>
                </a:lnTo>
                <a:lnTo>
                  <a:pt x="1347" y="98897"/>
                </a:lnTo>
                <a:lnTo>
                  <a:pt x="1172" y="98034"/>
                </a:lnTo>
                <a:lnTo>
                  <a:pt x="1003" y="96931"/>
                </a:lnTo>
                <a:lnTo>
                  <a:pt x="843" y="95655"/>
                </a:lnTo>
                <a:lnTo>
                  <a:pt x="694" y="94138"/>
                </a:lnTo>
                <a:lnTo>
                  <a:pt x="557" y="92414"/>
                </a:lnTo>
                <a:lnTo>
                  <a:pt x="430" y="90552"/>
                </a:lnTo>
                <a:lnTo>
                  <a:pt x="319" y="88517"/>
                </a:lnTo>
                <a:lnTo>
                  <a:pt x="225" y="86345"/>
                </a:lnTo>
                <a:lnTo>
                  <a:pt x="144" y="84034"/>
                </a:lnTo>
                <a:lnTo>
                  <a:pt x="81" y="81655"/>
                </a:lnTo>
                <a:lnTo>
                  <a:pt x="35" y="79172"/>
                </a:lnTo>
                <a:lnTo>
                  <a:pt x="10" y="76690"/>
                </a:lnTo>
                <a:lnTo>
                  <a:pt x="0" y="74138"/>
                </a:lnTo>
                <a:lnTo>
                  <a:pt x="0" y="25862"/>
                </a:lnTo>
                <a:lnTo>
                  <a:pt x="10" y="23310"/>
                </a:lnTo>
                <a:lnTo>
                  <a:pt x="35" y="20828"/>
                </a:lnTo>
                <a:lnTo>
                  <a:pt x="81" y="18345"/>
                </a:lnTo>
                <a:lnTo>
                  <a:pt x="144" y="15966"/>
                </a:lnTo>
                <a:lnTo>
                  <a:pt x="225" y="13655"/>
                </a:lnTo>
                <a:lnTo>
                  <a:pt x="319" y="11483"/>
                </a:lnTo>
                <a:lnTo>
                  <a:pt x="430" y="9448"/>
                </a:lnTo>
                <a:lnTo>
                  <a:pt x="557" y="7586"/>
                </a:lnTo>
                <a:lnTo>
                  <a:pt x="694" y="5862"/>
                </a:lnTo>
                <a:lnTo>
                  <a:pt x="843" y="4345"/>
                </a:lnTo>
                <a:lnTo>
                  <a:pt x="1003" y="3069"/>
                </a:lnTo>
                <a:lnTo>
                  <a:pt x="1172" y="1966"/>
                </a:lnTo>
                <a:lnTo>
                  <a:pt x="1347" y="1103"/>
                </a:lnTo>
                <a:lnTo>
                  <a:pt x="1529" y="483"/>
                </a:lnTo>
                <a:lnTo>
                  <a:pt x="1711" y="138"/>
                </a:lnTo>
                <a:lnTo>
                  <a:pt x="1899" y="0"/>
                </a:lnTo>
                <a:close/>
              </a:path>
            </a:pathLst>
          </a:custGeom>
          <a:solidFill>
            <a:srgbClr val="2A5A7A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7" name="el-1785511312136-32"/>
          <p:cNvSpPr/>
          <p:nvPr/>
        </p:nvSpPr>
        <p:spPr>
          <a:xfrm>
            <a:off x="4822031" y="3563541"/>
            <a:ext cx="71438" cy="2762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25"/>
                </a:lnTo>
                <a:lnTo>
                  <a:pt x="80491" y="497"/>
                </a:lnTo>
                <a:lnTo>
                  <a:pt x="70972" y="1114"/>
                </a:lnTo>
                <a:lnTo>
                  <a:pt x="61732" y="1969"/>
                </a:lnTo>
                <a:lnTo>
                  <a:pt x="52860" y="3054"/>
                </a:lnTo>
                <a:lnTo>
                  <a:pt x="44443" y="4359"/>
                </a:lnTo>
                <a:lnTo>
                  <a:pt x="36561" y="5870"/>
                </a:lnTo>
                <a:lnTo>
                  <a:pt x="29289" y="7575"/>
                </a:lnTo>
                <a:lnTo>
                  <a:pt x="22699" y="9455"/>
                </a:lnTo>
                <a:lnTo>
                  <a:pt x="16853" y="11494"/>
                </a:lnTo>
                <a:lnTo>
                  <a:pt x="11808" y="13671"/>
                </a:lnTo>
                <a:lnTo>
                  <a:pt x="7612" y="15965"/>
                </a:lnTo>
                <a:lnTo>
                  <a:pt x="4306" y="18355"/>
                </a:lnTo>
                <a:lnTo>
                  <a:pt x="1921" y="20817"/>
                </a:lnTo>
                <a:lnTo>
                  <a:pt x="482" y="23327"/>
                </a:lnTo>
                <a:lnTo>
                  <a:pt x="0" y="25862"/>
                </a:lnTo>
                <a:lnTo>
                  <a:pt x="0" y="74138"/>
                </a:lnTo>
                <a:lnTo>
                  <a:pt x="482" y="76673"/>
                </a:lnTo>
                <a:lnTo>
                  <a:pt x="1921" y="79183"/>
                </a:lnTo>
                <a:lnTo>
                  <a:pt x="4306" y="81645"/>
                </a:lnTo>
                <a:lnTo>
                  <a:pt x="7612" y="84035"/>
                </a:lnTo>
                <a:lnTo>
                  <a:pt x="11808" y="86329"/>
                </a:lnTo>
                <a:lnTo>
                  <a:pt x="16853" y="88506"/>
                </a:lnTo>
                <a:lnTo>
                  <a:pt x="22699" y="90545"/>
                </a:lnTo>
                <a:lnTo>
                  <a:pt x="29289" y="92425"/>
                </a:lnTo>
                <a:lnTo>
                  <a:pt x="36561" y="94130"/>
                </a:lnTo>
                <a:lnTo>
                  <a:pt x="44443" y="95641"/>
                </a:lnTo>
                <a:lnTo>
                  <a:pt x="52860" y="96946"/>
                </a:lnTo>
                <a:lnTo>
                  <a:pt x="61732" y="98031"/>
                </a:lnTo>
                <a:lnTo>
                  <a:pt x="70972" y="98886"/>
                </a:lnTo>
                <a:lnTo>
                  <a:pt x="80491" y="99503"/>
                </a:lnTo>
                <a:lnTo>
                  <a:pt x="90198" y="99875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4119" y="99875"/>
                </a:lnTo>
                <a:lnTo>
                  <a:pt x="88295" y="99503"/>
                </a:lnTo>
                <a:lnTo>
                  <a:pt x="82583" y="98886"/>
                </a:lnTo>
                <a:lnTo>
                  <a:pt x="77039" y="98031"/>
                </a:lnTo>
                <a:lnTo>
                  <a:pt x="71716" y="96946"/>
                </a:lnTo>
                <a:lnTo>
                  <a:pt x="66666" y="95641"/>
                </a:lnTo>
                <a:lnTo>
                  <a:pt x="61936" y="94130"/>
                </a:lnTo>
                <a:lnTo>
                  <a:pt x="57574" y="92425"/>
                </a:lnTo>
                <a:lnTo>
                  <a:pt x="53619" y="90545"/>
                </a:lnTo>
                <a:lnTo>
                  <a:pt x="50112" y="88506"/>
                </a:lnTo>
                <a:lnTo>
                  <a:pt x="47085" y="86329"/>
                </a:lnTo>
                <a:lnTo>
                  <a:pt x="44567" y="84035"/>
                </a:lnTo>
                <a:lnTo>
                  <a:pt x="42584" y="81645"/>
                </a:lnTo>
                <a:lnTo>
                  <a:pt x="41153" y="79183"/>
                </a:lnTo>
                <a:lnTo>
                  <a:pt x="40289" y="76673"/>
                </a:lnTo>
                <a:lnTo>
                  <a:pt x="40000" y="74138"/>
                </a:lnTo>
                <a:lnTo>
                  <a:pt x="40000" y="25862"/>
                </a:lnTo>
                <a:lnTo>
                  <a:pt x="40289" y="23327"/>
                </a:lnTo>
                <a:lnTo>
                  <a:pt x="41153" y="20817"/>
                </a:lnTo>
                <a:lnTo>
                  <a:pt x="42584" y="18355"/>
                </a:lnTo>
                <a:lnTo>
                  <a:pt x="44567" y="15965"/>
                </a:lnTo>
                <a:lnTo>
                  <a:pt x="47085" y="13671"/>
                </a:lnTo>
                <a:lnTo>
                  <a:pt x="50112" y="11494"/>
                </a:lnTo>
                <a:lnTo>
                  <a:pt x="53619" y="9455"/>
                </a:lnTo>
                <a:lnTo>
                  <a:pt x="57574" y="7575"/>
                </a:lnTo>
                <a:lnTo>
                  <a:pt x="61936" y="5870"/>
                </a:lnTo>
                <a:lnTo>
                  <a:pt x="66666" y="4359"/>
                </a:lnTo>
                <a:lnTo>
                  <a:pt x="71716" y="3054"/>
                </a:lnTo>
                <a:lnTo>
                  <a:pt x="77039" y="1969"/>
                </a:lnTo>
                <a:lnTo>
                  <a:pt x="82583" y="1114"/>
                </a:lnTo>
                <a:lnTo>
                  <a:pt x="88295" y="497"/>
                </a:lnTo>
                <a:lnTo>
                  <a:pt x="94119" y="125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2A5A7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8" name="el-1785511312806-55"/>
          <p:cNvSpPr/>
          <p:nvPr/>
        </p:nvSpPr>
        <p:spPr>
          <a:xfrm>
            <a:off x="4950619" y="3661767"/>
            <a:ext cx="125016" cy="8929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8923" y="2889"/>
                </a:moveTo>
                <a:lnTo>
                  <a:pt x="98923" y="2889"/>
                </a:lnTo>
                <a:cubicBezTo>
                  <a:pt x="100308" y="5111"/>
                  <a:pt x="101000" y="7630"/>
                  <a:pt x="101000" y="10444"/>
                </a:cubicBezTo>
                <a:lnTo>
                  <a:pt x="101000" y="10444"/>
                </a:lnTo>
                <a:lnTo>
                  <a:pt x="101000" y="10444"/>
                </a:lnTo>
                <a:cubicBezTo>
                  <a:pt x="101000" y="13259"/>
                  <a:pt x="100308" y="15741"/>
                  <a:pt x="98923" y="17889"/>
                </a:cubicBezTo>
                <a:lnTo>
                  <a:pt x="98923" y="17889"/>
                </a:lnTo>
                <a:lnTo>
                  <a:pt x="41231" y="101222"/>
                </a:lnTo>
                <a:cubicBezTo>
                  <a:pt x="39744" y="103222"/>
                  <a:pt x="38026" y="104222"/>
                  <a:pt x="36077" y="104222"/>
                </a:cubicBezTo>
                <a:lnTo>
                  <a:pt x="36077" y="104222"/>
                </a:lnTo>
                <a:cubicBezTo>
                  <a:pt x="34128" y="104222"/>
                  <a:pt x="32385" y="103222"/>
                  <a:pt x="30846" y="101222"/>
                </a:cubicBezTo>
                <a:lnTo>
                  <a:pt x="30846" y="101222"/>
                </a:lnTo>
                <a:lnTo>
                  <a:pt x="2000" y="59556"/>
                </a:lnTo>
                <a:cubicBezTo>
                  <a:pt x="667" y="57407"/>
                  <a:pt x="0" y="54926"/>
                  <a:pt x="0" y="52111"/>
                </a:cubicBezTo>
                <a:lnTo>
                  <a:pt x="0" y="52111"/>
                </a:lnTo>
                <a:cubicBezTo>
                  <a:pt x="0" y="49296"/>
                  <a:pt x="667" y="46778"/>
                  <a:pt x="2000" y="44556"/>
                </a:cubicBezTo>
                <a:lnTo>
                  <a:pt x="2000" y="44556"/>
                </a:lnTo>
                <a:cubicBezTo>
                  <a:pt x="3538" y="42630"/>
                  <a:pt x="5282" y="41667"/>
                  <a:pt x="7231" y="41667"/>
                </a:cubicBezTo>
                <a:lnTo>
                  <a:pt x="7231" y="41667"/>
                </a:lnTo>
                <a:cubicBezTo>
                  <a:pt x="9179" y="41667"/>
                  <a:pt x="10897" y="42630"/>
                  <a:pt x="12385" y="44556"/>
                </a:cubicBezTo>
                <a:lnTo>
                  <a:pt x="12385" y="44556"/>
                </a:lnTo>
                <a:lnTo>
                  <a:pt x="36077" y="79111"/>
                </a:lnTo>
                <a:lnTo>
                  <a:pt x="88538" y="2889"/>
                </a:lnTo>
                <a:cubicBezTo>
                  <a:pt x="90077" y="963"/>
                  <a:pt x="91821" y="0"/>
                  <a:pt x="93769" y="0"/>
                </a:cubicBezTo>
                <a:lnTo>
                  <a:pt x="93769" y="0"/>
                </a:lnTo>
                <a:cubicBezTo>
                  <a:pt x="95718" y="0"/>
                  <a:pt x="97436" y="963"/>
                  <a:pt x="98923" y="2889"/>
                </a:cubicBezTo>
                <a:lnTo>
                  <a:pt x="98923" y="2889"/>
                </a:lnTo>
              </a:path>
            </a:pathLst>
          </a:custGeom>
          <a:solidFill>
            <a:srgbClr val="2A7A4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9" name="el-1785511312059-6"/>
          <p:cNvSpPr/>
          <p:nvPr/>
        </p:nvSpPr>
        <p:spPr>
          <a:xfrm>
            <a:off x="400050" y="4132659"/>
            <a:ext cx="8343900" cy="457200"/>
          </a:xfrm>
          <a:prstGeom prst="roundRect">
            <a:avLst>
              <a:gd name="adj" fmla="val 50000"/>
            </a:avLst>
          </a:prstGeom>
          <a:solidFill>
            <a:srgbClr val="B4966E">
              <a:alpha val="12000"/>
            </a:srgbClr>
          </a:solidFill>
          <a:ln w="7144" algn="in">
            <a:solidFill>
              <a:srgbClr val="B4966E">
                <a:alpha val="2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el-1785511312797-49"/>
          <p:cNvSpPr/>
          <p:nvPr/>
        </p:nvSpPr>
        <p:spPr>
          <a:xfrm>
            <a:off x="2584252" y="4286206"/>
            <a:ext cx="85725" cy="15010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62556" y="7062"/>
                </a:moveTo>
                <a:lnTo>
                  <a:pt x="62556" y="7062"/>
                </a:lnTo>
                <a:cubicBezTo>
                  <a:pt x="62259" y="4313"/>
                  <a:pt x="60037" y="2271"/>
                  <a:pt x="55889" y="938"/>
                </a:cubicBezTo>
                <a:lnTo>
                  <a:pt x="55889" y="938"/>
                </a:lnTo>
                <a:cubicBezTo>
                  <a:pt x="51444" y="-396"/>
                  <a:pt x="47148" y="-312"/>
                  <a:pt x="43000" y="1188"/>
                </a:cubicBezTo>
                <a:lnTo>
                  <a:pt x="43000" y="1188"/>
                </a:lnTo>
                <a:lnTo>
                  <a:pt x="5444" y="15250"/>
                </a:lnTo>
                <a:cubicBezTo>
                  <a:pt x="2630" y="16417"/>
                  <a:pt x="963" y="17938"/>
                  <a:pt x="444" y="19813"/>
                </a:cubicBezTo>
                <a:lnTo>
                  <a:pt x="444" y="19813"/>
                </a:lnTo>
                <a:cubicBezTo>
                  <a:pt x="-370" y="21604"/>
                  <a:pt x="148" y="23375"/>
                  <a:pt x="2000" y="25125"/>
                </a:cubicBezTo>
                <a:lnTo>
                  <a:pt x="2000" y="25125"/>
                </a:lnTo>
                <a:cubicBezTo>
                  <a:pt x="4074" y="26708"/>
                  <a:pt x="6778" y="27646"/>
                  <a:pt x="10111" y="27938"/>
                </a:cubicBezTo>
                <a:lnTo>
                  <a:pt x="10111" y="27938"/>
                </a:lnTo>
                <a:cubicBezTo>
                  <a:pt x="13296" y="28396"/>
                  <a:pt x="16444" y="28104"/>
                  <a:pt x="19556" y="27063"/>
                </a:cubicBezTo>
                <a:lnTo>
                  <a:pt x="19556" y="27063"/>
                </a:lnTo>
                <a:lnTo>
                  <a:pt x="37556" y="20250"/>
                </a:lnTo>
                <a:lnTo>
                  <a:pt x="37556" y="84438"/>
                </a:lnTo>
                <a:lnTo>
                  <a:pt x="12556" y="84438"/>
                </a:lnTo>
                <a:cubicBezTo>
                  <a:pt x="8852" y="84438"/>
                  <a:pt x="5852" y="85104"/>
                  <a:pt x="3556" y="86438"/>
                </a:cubicBezTo>
                <a:lnTo>
                  <a:pt x="3556" y="86438"/>
                </a:lnTo>
                <a:cubicBezTo>
                  <a:pt x="1185" y="87729"/>
                  <a:pt x="0" y="89396"/>
                  <a:pt x="0" y="91438"/>
                </a:cubicBezTo>
                <a:lnTo>
                  <a:pt x="0" y="91438"/>
                </a:lnTo>
                <a:cubicBezTo>
                  <a:pt x="0" y="93521"/>
                  <a:pt x="1185" y="95208"/>
                  <a:pt x="3556" y="96500"/>
                </a:cubicBezTo>
                <a:lnTo>
                  <a:pt x="3556" y="96500"/>
                </a:lnTo>
                <a:cubicBezTo>
                  <a:pt x="5852" y="97833"/>
                  <a:pt x="8852" y="98500"/>
                  <a:pt x="12556" y="98500"/>
                </a:cubicBezTo>
                <a:lnTo>
                  <a:pt x="12556" y="98500"/>
                </a:lnTo>
                <a:lnTo>
                  <a:pt x="50000" y="98500"/>
                </a:lnTo>
                <a:lnTo>
                  <a:pt x="87556" y="98500"/>
                </a:lnTo>
                <a:cubicBezTo>
                  <a:pt x="91185" y="98500"/>
                  <a:pt x="94148" y="97833"/>
                  <a:pt x="96444" y="96500"/>
                </a:cubicBezTo>
                <a:lnTo>
                  <a:pt x="96444" y="96500"/>
                </a:lnTo>
                <a:cubicBezTo>
                  <a:pt x="98815" y="95208"/>
                  <a:pt x="100000" y="93521"/>
                  <a:pt x="100000" y="91438"/>
                </a:cubicBezTo>
                <a:lnTo>
                  <a:pt x="100000" y="91438"/>
                </a:lnTo>
                <a:cubicBezTo>
                  <a:pt x="100000" y="89396"/>
                  <a:pt x="98815" y="87729"/>
                  <a:pt x="96444" y="86438"/>
                </a:cubicBezTo>
                <a:lnTo>
                  <a:pt x="96444" y="86438"/>
                </a:lnTo>
                <a:cubicBezTo>
                  <a:pt x="94148" y="85104"/>
                  <a:pt x="91185" y="84438"/>
                  <a:pt x="87556" y="84438"/>
                </a:cubicBezTo>
                <a:lnTo>
                  <a:pt x="87556" y="84438"/>
                </a:lnTo>
                <a:lnTo>
                  <a:pt x="62556" y="84438"/>
                </a:lnTo>
                <a:lnTo>
                  <a:pt x="62556" y="7062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1" name="el-1785511312799-50"/>
          <p:cNvSpPr/>
          <p:nvPr/>
        </p:nvSpPr>
        <p:spPr>
          <a:xfrm>
            <a:off x="3527227" y="4298752"/>
            <a:ext cx="162520" cy="13930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8353" y="54600"/>
                </a:moveTo>
                <a:lnTo>
                  <a:pt x="98353" y="54600"/>
                </a:lnTo>
                <a:cubicBezTo>
                  <a:pt x="99686" y="52911"/>
                  <a:pt x="100353" y="50956"/>
                  <a:pt x="100353" y="48733"/>
                </a:cubicBezTo>
                <a:lnTo>
                  <a:pt x="100353" y="48733"/>
                </a:lnTo>
                <a:lnTo>
                  <a:pt x="100353" y="48733"/>
                </a:lnTo>
                <a:cubicBezTo>
                  <a:pt x="100353" y="46556"/>
                  <a:pt x="99686" y="44622"/>
                  <a:pt x="98353" y="42933"/>
                </a:cubicBezTo>
                <a:lnTo>
                  <a:pt x="98353" y="42933"/>
                </a:lnTo>
                <a:lnTo>
                  <a:pt x="62529" y="2267"/>
                </a:lnTo>
                <a:cubicBezTo>
                  <a:pt x="61039" y="756"/>
                  <a:pt x="59314" y="0"/>
                  <a:pt x="57353" y="0"/>
                </a:cubicBezTo>
                <a:lnTo>
                  <a:pt x="57353" y="0"/>
                </a:lnTo>
                <a:cubicBezTo>
                  <a:pt x="55392" y="0"/>
                  <a:pt x="53667" y="756"/>
                  <a:pt x="52176" y="2267"/>
                </a:cubicBezTo>
                <a:lnTo>
                  <a:pt x="52176" y="2267"/>
                </a:lnTo>
                <a:cubicBezTo>
                  <a:pt x="50843" y="3956"/>
                  <a:pt x="50176" y="5911"/>
                  <a:pt x="50176" y="8133"/>
                </a:cubicBezTo>
                <a:lnTo>
                  <a:pt x="50176" y="8133"/>
                </a:lnTo>
                <a:cubicBezTo>
                  <a:pt x="50176" y="10311"/>
                  <a:pt x="50843" y="12244"/>
                  <a:pt x="52176" y="13933"/>
                </a:cubicBezTo>
                <a:lnTo>
                  <a:pt x="52176" y="13933"/>
                </a:lnTo>
                <a:lnTo>
                  <a:pt x="75941" y="40600"/>
                </a:lnTo>
                <a:lnTo>
                  <a:pt x="7176" y="40600"/>
                </a:lnTo>
                <a:cubicBezTo>
                  <a:pt x="5098" y="40600"/>
                  <a:pt x="3373" y="41378"/>
                  <a:pt x="2000" y="42933"/>
                </a:cubicBezTo>
                <a:lnTo>
                  <a:pt x="2000" y="42933"/>
                </a:lnTo>
                <a:cubicBezTo>
                  <a:pt x="667" y="44444"/>
                  <a:pt x="0" y="46378"/>
                  <a:pt x="0" y="48733"/>
                </a:cubicBezTo>
                <a:lnTo>
                  <a:pt x="0" y="48733"/>
                </a:lnTo>
                <a:cubicBezTo>
                  <a:pt x="0" y="51133"/>
                  <a:pt x="667" y="53089"/>
                  <a:pt x="2000" y="54600"/>
                </a:cubicBezTo>
                <a:lnTo>
                  <a:pt x="2000" y="54600"/>
                </a:lnTo>
                <a:cubicBezTo>
                  <a:pt x="3373" y="56111"/>
                  <a:pt x="5098" y="56867"/>
                  <a:pt x="7176" y="56867"/>
                </a:cubicBezTo>
                <a:lnTo>
                  <a:pt x="7176" y="56867"/>
                </a:lnTo>
                <a:lnTo>
                  <a:pt x="75941" y="56867"/>
                </a:lnTo>
                <a:lnTo>
                  <a:pt x="52176" y="83533"/>
                </a:lnTo>
                <a:cubicBezTo>
                  <a:pt x="50843" y="85222"/>
                  <a:pt x="50176" y="87178"/>
                  <a:pt x="50176" y="89400"/>
                </a:cubicBezTo>
                <a:lnTo>
                  <a:pt x="50176" y="89400"/>
                </a:lnTo>
                <a:cubicBezTo>
                  <a:pt x="50176" y="91578"/>
                  <a:pt x="50843" y="93511"/>
                  <a:pt x="52176" y="95200"/>
                </a:cubicBezTo>
                <a:lnTo>
                  <a:pt x="52176" y="95200"/>
                </a:lnTo>
                <a:cubicBezTo>
                  <a:pt x="53667" y="96756"/>
                  <a:pt x="55392" y="97533"/>
                  <a:pt x="57353" y="97533"/>
                </a:cubicBezTo>
                <a:lnTo>
                  <a:pt x="57353" y="97533"/>
                </a:lnTo>
                <a:cubicBezTo>
                  <a:pt x="59314" y="97533"/>
                  <a:pt x="61039" y="96756"/>
                  <a:pt x="62529" y="95200"/>
                </a:cubicBezTo>
                <a:lnTo>
                  <a:pt x="62529" y="95200"/>
                </a:lnTo>
                <a:lnTo>
                  <a:pt x="98353" y="546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2" name="el-1785511312800-51"/>
          <p:cNvSpPr/>
          <p:nvPr/>
        </p:nvSpPr>
        <p:spPr>
          <a:xfrm>
            <a:off x="3832566" y="4286250"/>
            <a:ext cx="107268" cy="150019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5818" y="14063"/>
                </a:moveTo>
                <a:lnTo>
                  <a:pt x="45818" y="14063"/>
                </a:lnTo>
                <a:cubicBezTo>
                  <a:pt x="38545" y="14063"/>
                  <a:pt x="32364" y="15813"/>
                  <a:pt x="27273" y="19313"/>
                </a:cubicBezTo>
                <a:lnTo>
                  <a:pt x="27273" y="19313"/>
                </a:lnTo>
                <a:lnTo>
                  <a:pt x="17727" y="26125"/>
                </a:lnTo>
                <a:cubicBezTo>
                  <a:pt x="15545" y="27458"/>
                  <a:pt x="13091" y="28125"/>
                  <a:pt x="10364" y="28125"/>
                </a:cubicBezTo>
                <a:lnTo>
                  <a:pt x="10364" y="28125"/>
                </a:lnTo>
                <a:cubicBezTo>
                  <a:pt x="7576" y="28125"/>
                  <a:pt x="5121" y="27458"/>
                  <a:pt x="3000" y="26125"/>
                </a:cubicBezTo>
                <a:lnTo>
                  <a:pt x="3000" y="26125"/>
                </a:lnTo>
                <a:cubicBezTo>
                  <a:pt x="1061" y="24667"/>
                  <a:pt x="91" y="23000"/>
                  <a:pt x="91" y="21125"/>
                </a:cubicBezTo>
                <a:lnTo>
                  <a:pt x="91" y="21125"/>
                </a:lnTo>
                <a:cubicBezTo>
                  <a:pt x="91" y="19208"/>
                  <a:pt x="1061" y="17521"/>
                  <a:pt x="3000" y="16062"/>
                </a:cubicBezTo>
                <a:lnTo>
                  <a:pt x="3000" y="16062"/>
                </a:lnTo>
                <a:lnTo>
                  <a:pt x="12909" y="9438"/>
                </a:lnTo>
                <a:cubicBezTo>
                  <a:pt x="22061" y="3313"/>
                  <a:pt x="33030" y="167"/>
                  <a:pt x="45818" y="0"/>
                </a:cubicBezTo>
                <a:lnTo>
                  <a:pt x="45818" y="0"/>
                </a:lnTo>
                <a:cubicBezTo>
                  <a:pt x="59030" y="292"/>
                  <a:pt x="69909" y="3438"/>
                  <a:pt x="78455" y="9438"/>
                </a:cubicBezTo>
                <a:lnTo>
                  <a:pt x="78455" y="9438"/>
                </a:lnTo>
                <a:cubicBezTo>
                  <a:pt x="87182" y="15313"/>
                  <a:pt x="91758" y="22792"/>
                  <a:pt x="92182" y="31875"/>
                </a:cubicBezTo>
                <a:lnTo>
                  <a:pt x="92182" y="31875"/>
                </a:lnTo>
                <a:cubicBezTo>
                  <a:pt x="91939" y="40667"/>
                  <a:pt x="87455" y="48208"/>
                  <a:pt x="78727" y="54500"/>
                </a:cubicBezTo>
                <a:lnTo>
                  <a:pt x="78727" y="54500"/>
                </a:lnTo>
                <a:lnTo>
                  <a:pt x="34909" y="84375"/>
                </a:lnTo>
                <a:lnTo>
                  <a:pt x="92182" y="84375"/>
                </a:lnTo>
                <a:cubicBezTo>
                  <a:pt x="95152" y="84375"/>
                  <a:pt x="97606" y="85042"/>
                  <a:pt x="99545" y="86375"/>
                </a:cubicBezTo>
                <a:lnTo>
                  <a:pt x="99545" y="86375"/>
                </a:lnTo>
                <a:cubicBezTo>
                  <a:pt x="101424" y="87667"/>
                  <a:pt x="102364" y="89354"/>
                  <a:pt x="102364" y="91438"/>
                </a:cubicBezTo>
                <a:lnTo>
                  <a:pt x="102364" y="91438"/>
                </a:lnTo>
                <a:cubicBezTo>
                  <a:pt x="102364" y="93479"/>
                  <a:pt x="101424" y="95146"/>
                  <a:pt x="99545" y="96438"/>
                </a:cubicBezTo>
                <a:lnTo>
                  <a:pt x="99545" y="96438"/>
                </a:lnTo>
                <a:cubicBezTo>
                  <a:pt x="97606" y="97771"/>
                  <a:pt x="95152" y="98438"/>
                  <a:pt x="92182" y="98438"/>
                </a:cubicBezTo>
                <a:lnTo>
                  <a:pt x="92182" y="98438"/>
                </a:lnTo>
                <a:lnTo>
                  <a:pt x="10364" y="98438"/>
                </a:lnTo>
                <a:cubicBezTo>
                  <a:pt x="5879" y="98271"/>
                  <a:pt x="2667" y="96813"/>
                  <a:pt x="727" y="94063"/>
                </a:cubicBezTo>
                <a:lnTo>
                  <a:pt x="727" y="94063"/>
                </a:lnTo>
                <a:cubicBezTo>
                  <a:pt x="-727" y="91271"/>
                  <a:pt x="30" y="88708"/>
                  <a:pt x="3000" y="86375"/>
                </a:cubicBezTo>
                <a:lnTo>
                  <a:pt x="3000" y="86375"/>
                </a:lnTo>
                <a:lnTo>
                  <a:pt x="64000" y="44625"/>
                </a:lnTo>
                <a:cubicBezTo>
                  <a:pt x="68909" y="41083"/>
                  <a:pt x="71485" y="36833"/>
                  <a:pt x="71727" y="31875"/>
                </a:cubicBezTo>
                <a:lnTo>
                  <a:pt x="71727" y="31875"/>
                </a:lnTo>
                <a:cubicBezTo>
                  <a:pt x="71485" y="26875"/>
                  <a:pt x="68909" y="22688"/>
                  <a:pt x="64000" y="19313"/>
                </a:cubicBezTo>
                <a:lnTo>
                  <a:pt x="64000" y="19313"/>
                </a:lnTo>
                <a:cubicBezTo>
                  <a:pt x="59091" y="15979"/>
                  <a:pt x="53030" y="14229"/>
                  <a:pt x="45818" y="14063"/>
                </a:cubicBezTo>
                <a:lnTo>
                  <a:pt x="45818" y="14063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3" name="el-1785511312802-52"/>
          <p:cNvSpPr/>
          <p:nvPr/>
        </p:nvSpPr>
        <p:spPr>
          <a:xfrm>
            <a:off x="5111353" y="4298752"/>
            <a:ext cx="162520" cy="13930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8353" y="54600"/>
                </a:moveTo>
                <a:lnTo>
                  <a:pt x="98353" y="54600"/>
                </a:lnTo>
                <a:cubicBezTo>
                  <a:pt x="99686" y="52911"/>
                  <a:pt x="100353" y="50956"/>
                  <a:pt x="100353" y="48733"/>
                </a:cubicBezTo>
                <a:lnTo>
                  <a:pt x="100353" y="48733"/>
                </a:lnTo>
                <a:lnTo>
                  <a:pt x="100353" y="48733"/>
                </a:lnTo>
                <a:cubicBezTo>
                  <a:pt x="100353" y="46556"/>
                  <a:pt x="99686" y="44622"/>
                  <a:pt x="98353" y="42933"/>
                </a:cubicBezTo>
                <a:lnTo>
                  <a:pt x="98353" y="42933"/>
                </a:lnTo>
                <a:lnTo>
                  <a:pt x="62529" y="2267"/>
                </a:lnTo>
                <a:cubicBezTo>
                  <a:pt x="61039" y="756"/>
                  <a:pt x="59314" y="0"/>
                  <a:pt x="57353" y="0"/>
                </a:cubicBezTo>
                <a:lnTo>
                  <a:pt x="57353" y="0"/>
                </a:lnTo>
                <a:cubicBezTo>
                  <a:pt x="55392" y="0"/>
                  <a:pt x="53667" y="756"/>
                  <a:pt x="52176" y="2267"/>
                </a:cubicBezTo>
                <a:lnTo>
                  <a:pt x="52176" y="2267"/>
                </a:lnTo>
                <a:cubicBezTo>
                  <a:pt x="50843" y="3956"/>
                  <a:pt x="50176" y="5911"/>
                  <a:pt x="50176" y="8133"/>
                </a:cubicBezTo>
                <a:lnTo>
                  <a:pt x="50176" y="8133"/>
                </a:lnTo>
                <a:cubicBezTo>
                  <a:pt x="50176" y="10311"/>
                  <a:pt x="50843" y="12244"/>
                  <a:pt x="52176" y="13933"/>
                </a:cubicBezTo>
                <a:lnTo>
                  <a:pt x="52176" y="13933"/>
                </a:lnTo>
                <a:lnTo>
                  <a:pt x="75941" y="40600"/>
                </a:lnTo>
                <a:lnTo>
                  <a:pt x="7176" y="40600"/>
                </a:lnTo>
                <a:cubicBezTo>
                  <a:pt x="5098" y="40600"/>
                  <a:pt x="3373" y="41378"/>
                  <a:pt x="2000" y="42933"/>
                </a:cubicBezTo>
                <a:lnTo>
                  <a:pt x="2000" y="42933"/>
                </a:lnTo>
                <a:cubicBezTo>
                  <a:pt x="667" y="44444"/>
                  <a:pt x="0" y="46378"/>
                  <a:pt x="0" y="48733"/>
                </a:cubicBezTo>
                <a:lnTo>
                  <a:pt x="0" y="48733"/>
                </a:lnTo>
                <a:cubicBezTo>
                  <a:pt x="0" y="51133"/>
                  <a:pt x="667" y="53089"/>
                  <a:pt x="2000" y="54600"/>
                </a:cubicBezTo>
                <a:lnTo>
                  <a:pt x="2000" y="54600"/>
                </a:lnTo>
                <a:cubicBezTo>
                  <a:pt x="3373" y="56111"/>
                  <a:pt x="5098" y="56867"/>
                  <a:pt x="7176" y="56867"/>
                </a:cubicBezTo>
                <a:lnTo>
                  <a:pt x="7176" y="56867"/>
                </a:lnTo>
                <a:lnTo>
                  <a:pt x="75941" y="56867"/>
                </a:lnTo>
                <a:lnTo>
                  <a:pt x="52176" y="83533"/>
                </a:lnTo>
                <a:cubicBezTo>
                  <a:pt x="50843" y="85222"/>
                  <a:pt x="50176" y="87178"/>
                  <a:pt x="50176" y="89400"/>
                </a:cubicBezTo>
                <a:lnTo>
                  <a:pt x="50176" y="89400"/>
                </a:lnTo>
                <a:cubicBezTo>
                  <a:pt x="50176" y="91578"/>
                  <a:pt x="50843" y="93511"/>
                  <a:pt x="52176" y="95200"/>
                </a:cubicBezTo>
                <a:lnTo>
                  <a:pt x="52176" y="95200"/>
                </a:lnTo>
                <a:cubicBezTo>
                  <a:pt x="53667" y="96756"/>
                  <a:pt x="55392" y="97533"/>
                  <a:pt x="57353" y="97533"/>
                </a:cubicBezTo>
                <a:lnTo>
                  <a:pt x="57353" y="97533"/>
                </a:lnTo>
                <a:cubicBezTo>
                  <a:pt x="59314" y="97533"/>
                  <a:pt x="61039" y="96756"/>
                  <a:pt x="62529" y="95200"/>
                </a:cubicBezTo>
                <a:lnTo>
                  <a:pt x="62529" y="95200"/>
                </a:lnTo>
                <a:lnTo>
                  <a:pt x="98353" y="54600"/>
                </a:lnTo>
              </a:path>
            </a:pathLst>
          </a:custGeom>
          <a:solidFill>
            <a:srgbClr val="B8863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4" name="el-1785511312089-15"/>
          <p:cNvSpPr/>
          <p:nvPr/>
        </p:nvSpPr>
        <p:spPr>
          <a:xfrm>
            <a:off x="5416748" y="4225528"/>
            <a:ext cx="1143000" cy="271463"/>
          </a:xfrm>
          <a:prstGeom prst="roundRect">
            <a:avLst>
              <a:gd name="adj" fmla="val 50000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5" name="el-1785511312804-53"/>
          <p:cNvSpPr/>
          <p:nvPr/>
        </p:nvSpPr>
        <p:spPr>
          <a:xfrm>
            <a:off x="5545336" y="4275534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0000" y="100000"/>
                </a:moveTo>
                <a:lnTo>
                  <a:pt x="50000" y="100000"/>
                </a:lnTo>
                <a:cubicBezTo>
                  <a:pt x="59111" y="99852"/>
                  <a:pt x="67444" y="97630"/>
                  <a:pt x="75000" y="93333"/>
                </a:cubicBezTo>
                <a:lnTo>
                  <a:pt x="75000" y="93333"/>
                </a:lnTo>
                <a:lnTo>
                  <a:pt x="75000" y="93333"/>
                </a:lnTo>
                <a:cubicBezTo>
                  <a:pt x="82556" y="88926"/>
                  <a:pt x="88667" y="82815"/>
                  <a:pt x="93333" y="75000"/>
                </a:cubicBezTo>
                <a:lnTo>
                  <a:pt x="93333" y="75000"/>
                </a:lnTo>
                <a:cubicBezTo>
                  <a:pt x="97778" y="67074"/>
                  <a:pt x="100000" y="58741"/>
                  <a:pt x="100000" y="50000"/>
                </a:cubicBezTo>
                <a:lnTo>
                  <a:pt x="100000" y="50000"/>
                </a:lnTo>
                <a:cubicBezTo>
                  <a:pt x="100000" y="41259"/>
                  <a:pt x="97778" y="32926"/>
                  <a:pt x="93333" y="25000"/>
                </a:cubicBezTo>
                <a:lnTo>
                  <a:pt x="93333" y="25000"/>
                </a:lnTo>
                <a:cubicBezTo>
                  <a:pt x="88667" y="17185"/>
                  <a:pt x="82556" y="11074"/>
                  <a:pt x="75000" y="6667"/>
                </a:cubicBezTo>
                <a:lnTo>
                  <a:pt x="75000" y="6667"/>
                </a:lnTo>
                <a:cubicBezTo>
                  <a:pt x="67444" y="2370"/>
                  <a:pt x="59111" y="148"/>
                  <a:pt x="50000" y="0"/>
                </a:cubicBezTo>
                <a:lnTo>
                  <a:pt x="50000" y="0"/>
                </a:lnTo>
                <a:cubicBezTo>
                  <a:pt x="40889" y="148"/>
                  <a:pt x="32556" y="2370"/>
                  <a:pt x="25000" y="6667"/>
                </a:cubicBezTo>
                <a:lnTo>
                  <a:pt x="25000" y="6667"/>
                </a:lnTo>
                <a:cubicBezTo>
                  <a:pt x="17444" y="11074"/>
                  <a:pt x="11333" y="17185"/>
                  <a:pt x="6667" y="25000"/>
                </a:cubicBezTo>
                <a:lnTo>
                  <a:pt x="6667" y="25000"/>
                </a:lnTo>
                <a:cubicBezTo>
                  <a:pt x="2222" y="32926"/>
                  <a:pt x="0" y="41259"/>
                  <a:pt x="0" y="50000"/>
                </a:cubicBezTo>
                <a:lnTo>
                  <a:pt x="0" y="50000"/>
                </a:lnTo>
                <a:cubicBezTo>
                  <a:pt x="0" y="58741"/>
                  <a:pt x="2222" y="67074"/>
                  <a:pt x="6667" y="75000"/>
                </a:cubicBezTo>
                <a:lnTo>
                  <a:pt x="6667" y="75000"/>
                </a:lnTo>
                <a:cubicBezTo>
                  <a:pt x="11333" y="82815"/>
                  <a:pt x="17444" y="88926"/>
                  <a:pt x="25000" y="93333"/>
                </a:cubicBezTo>
                <a:lnTo>
                  <a:pt x="25000" y="93333"/>
                </a:lnTo>
                <a:cubicBezTo>
                  <a:pt x="32556" y="97630"/>
                  <a:pt x="40889" y="99852"/>
                  <a:pt x="50000" y="100000"/>
                </a:cubicBezTo>
                <a:lnTo>
                  <a:pt x="50000" y="100000"/>
                </a:lnTo>
                <a:moveTo>
                  <a:pt x="72056" y="40833"/>
                </a:moveTo>
                <a:lnTo>
                  <a:pt x="72056" y="40833"/>
                </a:lnTo>
                <a:lnTo>
                  <a:pt x="47056" y="65833"/>
                </a:lnTo>
                <a:cubicBezTo>
                  <a:pt x="44870" y="67648"/>
                  <a:pt x="42667" y="67648"/>
                  <a:pt x="40444" y="65833"/>
                </a:cubicBezTo>
                <a:lnTo>
                  <a:pt x="40444" y="65833"/>
                </a:lnTo>
                <a:lnTo>
                  <a:pt x="27944" y="53333"/>
                </a:lnTo>
                <a:cubicBezTo>
                  <a:pt x="26130" y="51111"/>
                  <a:pt x="26130" y="48889"/>
                  <a:pt x="27944" y="46667"/>
                </a:cubicBezTo>
                <a:lnTo>
                  <a:pt x="27944" y="46667"/>
                </a:lnTo>
                <a:cubicBezTo>
                  <a:pt x="30167" y="44852"/>
                  <a:pt x="32370" y="44852"/>
                  <a:pt x="34556" y="46667"/>
                </a:cubicBezTo>
                <a:lnTo>
                  <a:pt x="34556" y="46667"/>
                </a:lnTo>
                <a:lnTo>
                  <a:pt x="43778" y="55833"/>
                </a:lnTo>
                <a:lnTo>
                  <a:pt x="65444" y="34167"/>
                </a:lnTo>
                <a:cubicBezTo>
                  <a:pt x="67667" y="32352"/>
                  <a:pt x="69870" y="32352"/>
                  <a:pt x="72056" y="34167"/>
                </a:cubicBezTo>
                <a:lnTo>
                  <a:pt x="72056" y="34167"/>
                </a:lnTo>
                <a:cubicBezTo>
                  <a:pt x="73870" y="36389"/>
                  <a:pt x="73870" y="38611"/>
                  <a:pt x="72056" y="40833"/>
                </a:cubicBezTo>
                <a:lnTo>
                  <a:pt x="72056" y="40833"/>
                </a:lnTo>
              </a:path>
            </a:pathLst>
          </a:custGeom>
          <a:solidFill>
            <a:srgbClr val="2A7A4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6" name="el-1785511312795-48"/>
          <p:cNvSpPr/>
          <p:nvPr/>
        </p:nvSpPr>
        <p:spPr>
          <a:xfrm>
            <a:off x="400050" y="4929518"/>
            <a:ext cx="120551" cy="9220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2231" y="96700"/>
                </a:moveTo>
                <a:lnTo>
                  <a:pt x="42231" y="96700"/>
                </a:lnTo>
                <a:cubicBezTo>
                  <a:pt x="43154" y="96967"/>
                  <a:pt x="44000" y="96733"/>
                  <a:pt x="44769" y="96000"/>
                </a:cubicBezTo>
                <a:lnTo>
                  <a:pt x="44769" y="96000"/>
                </a:lnTo>
                <a:lnTo>
                  <a:pt x="44769" y="96000"/>
                </a:lnTo>
                <a:cubicBezTo>
                  <a:pt x="45590" y="95400"/>
                  <a:pt x="46000" y="94467"/>
                  <a:pt x="46000" y="93200"/>
                </a:cubicBezTo>
                <a:lnTo>
                  <a:pt x="46000" y="93200"/>
                </a:lnTo>
                <a:lnTo>
                  <a:pt x="46000" y="10300"/>
                </a:lnTo>
                <a:cubicBezTo>
                  <a:pt x="46000" y="9300"/>
                  <a:pt x="45718" y="8500"/>
                  <a:pt x="45154" y="7900"/>
                </a:cubicBezTo>
                <a:lnTo>
                  <a:pt x="45154" y="7900"/>
                </a:lnTo>
                <a:cubicBezTo>
                  <a:pt x="43462" y="6033"/>
                  <a:pt x="40795" y="4267"/>
                  <a:pt x="37154" y="2600"/>
                </a:cubicBezTo>
                <a:lnTo>
                  <a:pt x="37154" y="2600"/>
                </a:lnTo>
                <a:cubicBezTo>
                  <a:pt x="33564" y="1000"/>
                  <a:pt x="29282" y="133"/>
                  <a:pt x="24308" y="0"/>
                </a:cubicBezTo>
                <a:lnTo>
                  <a:pt x="24308" y="0"/>
                </a:lnTo>
                <a:cubicBezTo>
                  <a:pt x="20051" y="0"/>
                  <a:pt x="16051" y="600"/>
                  <a:pt x="12308" y="1800"/>
                </a:cubicBezTo>
                <a:lnTo>
                  <a:pt x="12308" y="1800"/>
                </a:lnTo>
                <a:cubicBezTo>
                  <a:pt x="8615" y="2933"/>
                  <a:pt x="5538" y="4100"/>
                  <a:pt x="3077" y="5300"/>
                </a:cubicBezTo>
                <a:lnTo>
                  <a:pt x="3077" y="5300"/>
                </a:lnTo>
                <a:cubicBezTo>
                  <a:pt x="1128" y="6433"/>
                  <a:pt x="103" y="8467"/>
                  <a:pt x="0" y="11400"/>
                </a:cubicBezTo>
                <a:lnTo>
                  <a:pt x="0" y="11400"/>
                </a:lnTo>
                <a:lnTo>
                  <a:pt x="0" y="92700"/>
                </a:lnTo>
                <a:cubicBezTo>
                  <a:pt x="0" y="94033"/>
                  <a:pt x="462" y="95067"/>
                  <a:pt x="1385" y="95800"/>
                </a:cubicBezTo>
                <a:lnTo>
                  <a:pt x="1385" y="95800"/>
                </a:lnTo>
                <a:cubicBezTo>
                  <a:pt x="2154" y="96533"/>
                  <a:pt x="3051" y="96767"/>
                  <a:pt x="4077" y="96500"/>
                </a:cubicBezTo>
                <a:lnTo>
                  <a:pt x="4077" y="96500"/>
                </a:lnTo>
                <a:cubicBezTo>
                  <a:pt x="6897" y="95167"/>
                  <a:pt x="10103" y="93967"/>
                  <a:pt x="13692" y="92900"/>
                </a:cubicBezTo>
                <a:lnTo>
                  <a:pt x="13692" y="92900"/>
                </a:lnTo>
                <a:cubicBezTo>
                  <a:pt x="17385" y="91900"/>
                  <a:pt x="20923" y="91400"/>
                  <a:pt x="24308" y="91400"/>
                </a:cubicBezTo>
                <a:lnTo>
                  <a:pt x="24308" y="91400"/>
                </a:lnTo>
                <a:cubicBezTo>
                  <a:pt x="27282" y="91533"/>
                  <a:pt x="30436" y="92133"/>
                  <a:pt x="33769" y="93200"/>
                </a:cubicBezTo>
                <a:lnTo>
                  <a:pt x="33769" y="93200"/>
                </a:lnTo>
                <a:cubicBezTo>
                  <a:pt x="37051" y="94333"/>
                  <a:pt x="39872" y="95500"/>
                  <a:pt x="42231" y="96700"/>
                </a:cubicBezTo>
                <a:lnTo>
                  <a:pt x="42231" y="96700"/>
                </a:lnTo>
                <a:moveTo>
                  <a:pt x="55077" y="96700"/>
                </a:moveTo>
                <a:lnTo>
                  <a:pt x="55077" y="96700"/>
                </a:lnTo>
                <a:cubicBezTo>
                  <a:pt x="57436" y="95500"/>
                  <a:pt x="60256" y="94333"/>
                  <a:pt x="63538" y="93200"/>
                </a:cubicBezTo>
                <a:lnTo>
                  <a:pt x="63538" y="93200"/>
                </a:lnTo>
                <a:lnTo>
                  <a:pt x="63538" y="93200"/>
                </a:lnTo>
                <a:cubicBezTo>
                  <a:pt x="66923" y="92133"/>
                  <a:pt x="70077" y="91533"/>
                  <a:pt x="73000" y="91400"/>
                </a:cubicBezTo>
                <a:lnTo>
                  <a:pt x="73000" y="91400"/>
                </a:lnTo>
                <a:cubicBezTo>
                  <a:pt x="76385" y="91400"/>
                  <a:pt x="79949" y="91900"/>
                  <a:pt x="83692" y="92900"/>
                </a:cubicBezTo>
                <a:lnTo>
                  <a:pt x="83692" y="92900"/>
                </a:lnTo>
                <a:cubicBezTo>
                  <a:pt x="87282" y="93967"/>
                  <a:pt x="90487" y="95167"/>
                  <a:pt x="93308" y="96500"/>
                </a:cubicBezTo>
                <a:lnTo>
                  <a:pt x="93308" y="96500"/>
                </a:lnTo>
                <a:cubicBezTo>
                  <a:pt x="94333" y="96767"/>
                  <a:pt x="95231" y="96533"/>
                  <a:pt x="96000" y="95800"/>
                </a:cubicBezTo>
                <a:lnTo>
                  <a:pt x="96000" y="95800"/>
                </a:lnTo>
                <a:cubicBezTo>
                  <a:pt x="96923" y="95067"/>
                  <a:pt x="97385" y="94033"/>
                  <a:pt x="97385" y="92700"/>
                </a:cubicBezTo>
                <a:lnTo>
                  <a:pt x="97385" y="92700"/>
                </a:lnTo>
                <a:lnTo>
                  <a:pt x="97385" y="11400"/>
                </a:lnTo>
                <a:cubicBezTo>
                  <a:pt x="97231" y="8467"/>
                  <a:pt x="96205" y="6433"/>
                  <a:pt x="94308" y="5300"/>
                </a:cubicBezTo>
                <a:lnTo>
                  <a:pt x="94308" y="5300"/>
                </a:lnTo>
                <a:cubicBezTo>
                  <a:pt x="91846" y="4100"/>
                  <a:pt x="88744" y="2933"/>
                  <a:pt x="85000" y="1800"/>
                </a:cubicBezTo>
                <a:lnTo>
                  <a:pt x="85000" y="1800"/>
                </a:lnTo>
                <a:cubicBezTo>
                  <a:pt x="81308" y="600"/>
                  <a:pt x="77308" y="0"/>
                  <a:pt x="73000" y="0"/>
                </a:cubicBezTo>
                <a:lnTo>
                  <a:pt x="73000" y="0"/>
                </a:lnTo>
                <a:cubicBezTo>
                  <a:pt x="68077" y="133"/>
                  <a:pt x="63795" y="1000"/>
                  <a:pt x="60154" y="2600"/>
                </a:cubicBezTo>
                <a:lnTo>
                  <a:pt x="60154" y="2600"/>
                </a:lnTo>
                <a:cubicBezTo>
                  <a:pt x="56564" y="4267"/>
                  <a:pt x="53923" y="6033"/>
                  <a:pt x="52231" y="7900"/>
                </a:cubicBezTo>
                <a:lnTo>
                  <a:pt x="52231" y="7900"/>
                </a:lnTo>
                <a:cubicBezTo>
                  <a:pt x="51667" y="8500"/>
                  <a:pt x="51385" y="9300"/>
                  <a:pt x="51385" y="10300"/>
                </a:cubicBezTo>
                <a:lnTo>
                  <a:pt x="51385" y="10300"/>
                </a:lnTo>
                <a:lnTo>
                  <a:pt x="51385" y="93200"/>
                </a:lnTo>
                <a:cubicBezTo>
                  <a:pt x="51385" y="94467"/>
                  <a:pt x="51769" y="95400"/>
                  <a:pt x="52538" y="96000"/>
                </a:cubicBezTo>
                <a:lnTo>
                  <a:pt x="52538" y="96000"/>
                </a:lnTo>
                <a:cubicBezTo>
                  <a:pt x="53359" y="96733"/>
                  <a:pt x="54205" y="96967"/>
                  <a:pt x="55077" y="96700"/>
                </a:cubicBezTo>
                <a:lnTo>
                  <a:pt x="55077" y="96700"/>
                </a:lnTo>
              </a:path>
            </a:pathLst>
          </a:custGeom>
          <a:solidFill>
            <a:srgbClr val="8A7A6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7" name="el-1785511312072-10"/>
          <p:cNvSpPr/>
          <p:nvPr/>
        </p:nvSpPr>
        <p:spPr>
          <a:xfrm>
            <a:off x="8294638" y="4889897"/>
            <a:ext cx="449312" cy="171450"/>
          </a:xfrm>
          <a:prstGeom prst="roundRect">
            <a:avLst>
              <a:gd name="adj" fmla="val 50000"/>
            </a:avLst>
          </a:prstGeom>
          <a:solidFill>
            <a:srgbClr val="B4966E">
              <a:alpha val="1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8" name="el-1785511312052-3"/>
          <p:cNvSpPr txBox="1"/>
          <p:nvPr/>
        </p:nvSpPr>
        <p:spPr>
          <a:xfrm>
            <a:off x="664369" y="146447"/>
            <a:ext cx="1766292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113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4.2 整式的加法与减法</a:t>
            </a:r>
            <a:endParaRPr/>
          </a:p>
        </p:txBody>
      </p:sp>
      <p:sp>
        <p:nvSpPr>
          <p:cNvPr id="39" name="el-1785511312052-4"/>
          <p:cNvSpPr txBox="1"/>
          <p:nvPr/>
        </p:nvSpPr>
        <p:spPr>
          <a:xfrm>
            <a:off x="8043863" y="177403"/>
            <a:ext cx="757238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去括号法则</a:t>
            </a:r>
            <a:endParaRPr/>
          </a:p>
        </p:txBody>
      </p:sp>
      <p:sp>
        <p:nvSpPr>
          <p:cNvPr id="40" name="el-1785511312152-37"/>
          <p:cNvSpPr txBox="1"/>
          <p:nvPr/>
        </p:nvSpPr>
        <p:spPr>
          <a:xfrm>
            <a:off x="842963" y="825103"/>
            <a:ext cx="929134" cy="20002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8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括号前是“+”</a:t>
            </a:r>
            <a:endParaRPr/>
          </a:p>
        </p:txBody>
      </p:sp>
      <p:sp>
        <p:nvSpPr>
          <p:cNvPr id="41" name="el-1785511312111-21"/>
          <p:cNvSpPr txBox="1"/>
          <p:nvPr/>
        </p:nvSpPr>
        <p:spPr>
          <a:xfrm>
            <a:off x="657225" y="1096566"/>
            <a:ext cx="3729038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去掉括号和“</a:t>
            </a:r>
            <a:r>
              <a:rPr b="1" sz="1120">
                <a:solidFill>
                  <a:srgbClr val="2A7A4A"/>
                </a:solidFill>
                <a:latin typeface="Segoe UI"/>
                <a:ea typeface="Segoe UI"/>
                <a:cs typeface="Segoe UI"/>
              </a:rPr>
              <a:t>+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”，各项</a:t>
            </a:r>
            <a:r>
              <a:rPr b="1" sz="1120">
                <a:solidFill>
                  <a:srgbClr val="2A7A4A"/>
                </a:solidFill>
                <a:latin typeface="Segoe UI"/>
                <a:ea typeface="Segoe UI"/>
                <a:cs typeface="Segoe UI"/>
              </a:rPr>
              <a:t>不变号</a:t>
            </a:r>
            <a:endParaRPr/>
          </a:p>
        </p:txBody>
      </p:sp>
      <p:sp>
        <p:nvSpPr>
          <p:cNvPr id="42" name="el-1785511312167-43"/>
          <p:cNvSpPr txBox="1"/>
          <p:nvPr/>
        </p:nvSpPr>
        <p:spPr>
          <a:xfrm>
            <a:off x="932259" y="1489472"/>
            <a:ext cx="1045071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+(x – 3) = x – 3</a:t>
            </a:r>
            <a:endParaRPr/>
          </a:p>
        </p:txBody>
      </p:sp>
      <p:sp>
        <p:nvSpPr>
          <p:cNvPr id="43" name="el-1785511312153-38"/>
          <p:cNvSpPr txBox="1"/>
          <p:nvPr/>
        </p:nvSpPr>
        <p:spPr>
          <a:xfrm>
            <a:off x="5100638" y="825103"/>
            <a:ext cx="898103" cy="20002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8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括号前是“–”</a:t>
            </a:r>
            <a:endParaRPr/>
          </a:p>
        </p:txBody>
      </p:sp>
      <p:sp>
        <p:nvSpPr>
          <p:cNvPr id="44" name="el-1785511312114-22"/>
          <p:cNvSpPr txBox="1"/>
          <p:nvPr/>
        </p:nvSpPr>
        <p:spPr>
          <a:xfrm>
            <a:off x="4914900" y="1096566"/>
            <a:ext cx="3729038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去掉括号和“</a:t>
            </a:r>
            <a:r>
              <a:rPr b="1" sz="1120">
                <a:solidFill>
                  <a:srgbClr val="B33A2A"/>
                </a:solidFill>
                <a:latin typeface="Segoe UI"/>
                <a:ea typeface="Segoe UI"/>
                <a:cs typeface="Segoe UI"/>
              </a:rPr>
              <a:t>–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”，各项</a:t>
            </a:r>
            <a:r>
              <a:rPr b="1" sz="1120">
                <a:solidFill>
                  <a:srgbClr val="B33A2A"/>
                </a:solidFill>
                <a:latin typeface="Segoe UI"/>
                <a:ea typeface="Segoe UI"/>
                <a:cs typeface="Segoe UI"/>
              </a:rPr>
              <a:t>都变号</a:t>
            </a:r>
            <a:endParaRPr/>
          </a:p>
        </p:txBody>
      </p:sp>
      <p:sp>
        <p:nvSpPr>
          <p:cNvPr id="45" name="el-1785511312168-44"/>
          <p:cNvSpPr txBox="1"/>
          <p:nvPr/>
        </p:nvSpPr>
        <p:spPr>
          <a:xfrm>
            <a:off x="5189934" y="1489472"/>
            <a:ext cx="1116509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–(x – 3) = –x + 3</a:t>
            </a:r>
            <a:endParaRPr/>
          </a:p>
        </p:txBody>
      </p:sp>
      <p:sp>
        <p:nvSpPr>
          <p:cNvPr id="46" name="el-1785511312154-39"/>
          <p:cNvSpPr txBox="1"/>
          <p:nvPr/>
        </p:nvSpPr>
        <p:spPr>
          <a:xfrm>
            <a:off x="764381" y="2151460"/>
            <a:ext cx="311125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例 1</a:t>
            </a:r>
            <a:endParaRPr/>
          </a:p>
        </p:txBody>
      </p:sp>
      <p:sp>
        <p:nvSpPr>
          <p:cNvPr id="47" name="el-1785511312165-41"/>
          <p:cNvSpPr txBox="1"/>
          <p:nvPr/>
        </p:nvSpPr>
        <p:spPr>
          <a:xfrm>
            <a:off x="564356" y="2515791"/>
            <a:ext cx="1231181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8a + 2b + (5a – b)</a:t>
            </a:r>
            <a:endParaRPr/>
          </a:p>
        </p:txBody>
      </p:sp>
      <p:sp>
        <p:nvSpPr>
          <p:cNvPr id="48" name="el-1785511312117-23"/>
          <p:cNvSpPr txBox="1"/>
          <p:nvPr/>
        </p:nvSpPr>
        <p:spPr>
          <a:xfrm>
            <a:off x="564356" y="2849166"/>
            <a:ext cx="3829050" cy="2428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= </a:t>
            </a:r>
            <a:r>
              <a:rPr b="1" sz="112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8a + 2b + 5a – b</a:t>
            </a:r>
            <a:endParaRPr/>
          </a:p>
        </p:txBody>
      </p:sp>
      <p:sp>
        <p:nvSpPr>
          <p:cNvPr id="49" name="el-1785511312119-24"/>
          <p:cNvSpPr txBox="1"/>
          <p:nvPr/>
        </p:nvSpPr>
        <p:spPr>
          <a:xfrm>
            <a:off x="564356" y="3206353"/>
            <a:ext cx="3829050" cy="2428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= </a:t>
            </a:r>
            <a:r>
              <a:rPr b="1" sz="112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13a + b</a:t>
            </a:r>
            <a:endParaRPr/>
          </a:p>
        </p:txBody>
      </p:sp>
      <p:sp>
        <p:nvSpPr>
          <p:cNvPr id="50" name="el-1785511312120-25"/>
          <p:cNvSpPr txBox="1"/>
          <p:nvPr/>
        </p:nvSpPr>
        <p:spPr>
          <a:xfrm>
            <a:off x="692944" y="3606403"/>
            <a:ext cx="370046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67878">
              <a:lnSpc>
                <a:spcPct val="100000"/>
              </a:lnSpc>
            </a:pPr>
            <a:r>
              <a:rPr b="1" sz="1120">
                <a:solidFill>
                  <a:srgbClr val="2A5A7A"/>
                </a:solidFill>
                <a:latin typeface="Segoe UI"/>
                <a:ea typeface="Segoe UI"/>
                <a:cs typeface="Segoe UI"/>
              </a:rPr>
              <a:t>13a + b</a:t>
            </a:r>
            <a:endParaRPr/>
          </a:p>
        </p:txBody>
      </p:sp>
      <p:sp>
        <p:nvSpPr>
          <p:cNvPr id="51" name="el-1785511312154-40"/>
          <p:cNvSpPr txBox="1"/>
          <p:nvPr/>
        </p:nvSpPr>
        <p:spPr>
          <a:xfrm>
            <a:off x="5022056" y="2151460"/>
            <a:ext cx="332929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例 2</a:t>
            </a:r>
            <a:endParaRPr/>
          </a:p>
        </p:txBody>
      </p:sp>
      <p:sp>
        <p:nvSpPr>
          <p:cNvPr id="52" name="el-1785511312166-42"/>
          <p:cNvSpPr txBox="1"/>
          <p:nvPr/>
        </p:nvSpPr>
        <p:spPr>
          <a:xfrm>
            <a:off x="4822031" y="2515791"/>
            <a:ext cx="1234232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(4y – 5) – 3(1 – 2y)</a:t>
            </a:r>
            <a:endParaRPr/>
          </a:p>
        </p:txBody>
      </p:sp>
      <p:sp>
        <p:nvSpPr>
          <p:cNvPr id="53" name="el-1785511312126-27"/>
          <p:cNvSpPr txBox="1"/>
          <p:nvPr/>
        </p:nvSpPr>
        <p:spPr>
          <a:xfrm>
            <a:off x="4822031" y="2849166"/>
            <a:ext cx="3829050" cy="2428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= </a:t>
            </a:r>
            <a:r>
              <a:rPr b="1" sz="112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4y – 5 – 3 + 6y</a:t>
            </a:r>
            <a:endParaRPr/>
          </a:p>
        </p:txBody>
      </p:sp>
      <p:sp>
        <p:nvSpPr>
          <p:cNvPr id="54" name="el-1785511312127-28"/>
          <p:cNvSpPr txBox="1"/>
          <p:nvPr/>
        </p:nvSpPr>
        <p:spPr>
          <a:xfrm>
            <a:off x="4822031" y="3206353"/>
            <a:ext cx="3829050" cy="2428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= </a:t>
            </a:r>
            <a:r>
              <a:rPr b="1" sz="1120">
                <a:solidFill>
                  <a:srgbClr val="6B4F2E"/>
                </a:solidFill>
                <a:latin typeface="Segoe UI"/>
                <a:ea typeface="Segoe UI"/>
                <a:cs typeface="Segoe UI"/>
              </a:rPr>
              <a:t>10y – 8</a:t>
            </a:r>
            <a:endParaRPr/>
          </a:p>
        </p:txBody>
      </p:sp>
      <p:sp>
        <p:nvSpPr>
          <p:cNvPr id="55" name="el-1785511312129-29"/>
          <p:cNvSpPr txBox="1"/>
          <p:nvPr/>
        </p:nvSpPr>
        <p:spPr>
          <a:xfrm>
            <a:off x="4950619" y="3606403"/>
            <a:ext cx="3700463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67878">
              <a:lnSpc>
                <a:spcPct val="100000"/>
              </a:lnSpc>
            </a:pPr>
            <a:r>
              <a:rPr b="1" sz="1120">
                <a:solidFill>
                  <a:srgbClr val="2A5A7A"/>
                </a:solidFill>
                <a:latin typeface="Segoe UI"/>
                <a:ea typeface="Segoe UI"/>
                <a:cs typeface="Segoe UI"/>
              </a:rPr>
              <a:t>10y – 8</a:t>
            </a:r>
            <a:endParaRPr/>
          </a:p>
        </p:txBody>
      </p:sp>
      <p:sp>
        <p:nvSpPr>
          <p:cNvPr id="56" name="el-1785511312098-18"/>
          <p:cNvSpPr txBox="1"/>
          <p:nvPr/>
        </p:nvSpPr>
        <p:spPr>
          <a:xfrm>
            <a:off x="2755702" y="4254103"/>
            <a:ext cx="707231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先去括号</a:t>
            </a:r>
            <a:endParaRPr/>
          </a:p>
        </p:txBody>
      </p:sp>
      <p:sp>
        <p:nvSpPr>
          <p:cNvPr id="57" name="el-1785511312098-19"/>
          <p:cNvSpPr txBox="1"/>
          <p:nvPr/>
        </p:nvSpPr>
        <p:spPr>
          <a:xfrm>
            <a:off x="4025503" y="4254103"/>
            <a:ext cx="1021556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再合并同类项</a:t>
            </a:r>
            <a:endParaRPr/>
          </a:p>
        </p:txBody>
      </p:sp>
      <p:sp>
        <p:nvSpPr>
          <p:cNvPr id="58" name="el-1785511312099-20"/>
          <p:cNvSpPr txBox="1"/>
          <p:nvPr/>
        </p:nvSpPr>
        <p:spPr>
          <a:xfrm>
            <a:off x="5802511" y="4254103"/>
            <a:ext cx="707231" cy="209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整式加减</a:t>
            </a:r>
            <a:endParaRPr/>
          </a:p>
        </p:txBody>
      </p:sp>
      <p:sp>
        <p:nvSpPr>
          <p:cNvPr id="59" name="el-1785511312064-7"/>
          <p:cNvSpPr txBox="1"/>
          <p:nvPr/>
        </p:nvSpPr>
        <p:spPr>
          <a:xfrm>
            <a:off x="706338" y="4904184"/>
            <a:ext cx="1314301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人教版七年级上册 · 第四章</a:t>
            </a:r>
            <a:endParaRPr/>
          </a:p>
        </p:txBody>
      </p:sp>
      <p:sp>
        <p:nvSpPr>
          <p:cNvPr id="60" name="el-1785511312068-8"/>
          <p:cNvSpPr txBox="1"/>
          <p:nvPr/>
        </p:nvSpPr>
        <p:spPr>
          <a:xfrm>
            <a:off x="7644557" y="4904184"/>
            <a:ext cx="589359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去括号法则</a:t>
            </a:r>
            <a:endParaRPr/>
          </a:p>
        </p:txBody>
      </p:sp>
      <p:sp>
        <p:nvSpPr>
          <p:cNvPr id="61" name="el-1785511312069-9"/>
          <p:cNvSpPr txBox="1"/>
          <p:nvPr/>
        </p:nvSpPr>
        <p:spPr>
          <a:xfrm>
            <a:off x="8394651" y="4904184"/>
            <a:ext cx="402878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9 / 11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FB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13261-8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cxnSp>
        <p:nvCxnSpPr>
          <p:cNvPr id="3" name="el-1785511312914-1"/>
          <p:cNvCxnSpPr/>
          <p:nvPr/>
        </p:nvCxnSpPr>
        <p:spPr>
          <a:xfrm>
            <a:off x="0" y="510778"/>
            <a:ext cx="9144000" cy="914"/>
          </a:xfrm>
          <a:prstGeom prst="line">
            <a:avLst/>
          </a:prstGeom>
          <a:ln w="7144" cap="flat">
            <a:solidFill>
              <a:srgbClr val="A08C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el-1785511312914-2"/>
          <p:cNvCxnSpPr/>
          <p:nvPr/>
        </p:nvCxnSpPr>
        <p:spPr>
          <a:xfrm>
            <a:off x="0" y="4804172"/>
            <a:ext cx="9144000" cy="914"/>
          </a:xfrm>
          <a:prstGeom prst="line">
            <a:avLst/>
          </a:prstGeom>
          <a:ln w="7144" cap="flat">
            <a:solidFill>
              <a:srgbClr val="A08C6E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el-1785511313149-66"/>
          <p:cNvSpPr/>
          <p:nvPr/>
        </p:nvSpPr>
        <p:spPr>
          <a:xfrm>
            <a:off x="400050" y="167878"/>
            <a:ext cx="192881" cy="17145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1150" y="9556"/>
                </a:moveTo>
                <a:lnTo>
                  <a:pt x="51150" y="9556"/>
                </a:lnTo>
                <a:lnTo>
                  <a:pt x="64850" y="15222"/>
                </a:lnTo>
                <a:lnTo>
                  <a:pt x="50650" y="21500"/>
                </a:lnTo>
                <a:lnTo>
                  <a:pt x="36400" y="15222"/>
                </a:lnTo>
                <a:lnTo>
                  <a:pt x="50100" y="9556"/>
                </a:lnTo>
                <a:cubicBezTo>
                  <a:pt x="50467" y="9444"/>
                  <a:pt x="50817" y="9444"/>
                  <a:pt x="51150" y="9556"/>
                </a:cubicBezTo>
                <a:lnTo>
                  <a:pt x="51150" y="9556"/>
                </a:lnTo>
                <a:moveTo>
                  <a:pt x="23900" y="18167"/>
                </a:moveTo>
                <a:lnTo>
                  <a:pt x="23900" y="18167"/>
                </a:lnTo>
                <a:lnTo>
                  <a:pt x="23900" y="40056"/>
                </a:lnTo>
                <a:cubicBezTo>
                  <a:pt x="23667" y="40056"/>
                  <a:pt x="23433" y="40111"/>
                  <a:pt x="23200" y="40222"/>
                </a:cubicBezTo>
                <a:lnTo>
                  <a:pt x="23200" y="40222"/>
                </a:lnTo>
                <a:lnTo>
                  <a:pt x="6350" y="47278"/>
                </a:lnTo>
                <a:cubicBezTo>
                  <a:pt x="2350" y="49241"/>
                  <a:pt x="233" y="52685"/>
                  <a:pt x="0" y="57611"/>
                </a:cubicBezTo>
                <a:lnTo>
                  <a:pt x="0" y="57611"/>
                </a:lnTo>
                <a:lnTo>
                  <a:pt x="0" y="80833"/>
                </a:lnTo>
                <a:cubicBezTo>
                  <a:pt x="133" y="85426"/>
                  <a:pt x="2133" y="88759"/>
                  <a:pt x="6000" y="90833"/>
                </a:cubicBezTo>
                <a:lnTo>
                  <a:pt x="6000" y="90833"/>
                </a:lnTo>
                <a:lnTo>
                  <a:pt x="22850" y="99000"/>
                </a:lnTo>
                <a:cubicBezTo>
                  <a:pt x="25417" y="100333"/>
                  <a:pt x="28050" y="100333"/>
                  <a:pt x="30750" y="99000"/>
                </a:cubicBezTo>
                <a:lnTo>
                  <a:pt x="30750" y="99000"/>
                </a:lnTo>
                <a:lnTo>
                  <a:pt x="50650" y="89444"/>
                </a:lnTo>
                <a:lnTo>
                  <a:pt x="70650" y="99000"/>
                </a:lnTo>
                <a:cubicBezTo>
                  <a:pt x="73250" y="100333"/>
                  <a:pt x="75883" y="100333"/>
                  <a:pt x="78550" y="99000"/>
                </a:cubicBezTo>
                <a:lnTo>
                  <a:pt x="78550" y="99000"/>
                </a:lnTo>
                <a:lnTo>
                  <a:pt x="95450" y="90833"/>
                </a:lnTo>
                <a:cubicBezTo>
                  <a:pt x="99183" y="88870"/>
                  <a:pt x="101117" y="85537"/>
                  <a:pt x="101250" y="80833"/>
                </a:cubicBezTo>
                <a:lnTo>
                  <a:pt x="101250" y="80833"/>
                </a:lnTo>
                <a:lnTo>
                  <a:pt x="101250" y="57611"/>
                </a:lnTo>
                <a:cubicBezTo>
                  <a:pt x="101017" y="52685"/>
                  <a:pt x="98900" y="49241"/>
                  <a:pt x="94900" y="47278"/>
                </a:cubicBezTo>
                <a:lnTo>
                  <a:pt x="94900" y="47278"/>
                </a:lnTo>
                <a:lnTo>
                  <a:pt x="78050" y="40222"/>
                </a:lnTo>
                <a:cubicBezTo>
                  <a:pt x="77817" y="40111"/>
                  <a:pt x="77583" y="40056"/>
                  <a:pt x="77350" y="40056"/>
                </a:cubicBezTo>
                <a:lnTo>
                  <a:pt x="77350" y="40056"/>
                </a:lnTo>
                <a:cubicBezTo>
                  <a:pt x="77350" y="40056"/>
                  <a:pt x="77350" y="40056"/>
                  <a:pt x="77350" y="40056"/>
                </a:cubicBezTo>
                <a:lnTo>
                  <a:pt x="77350" y="40056"/>
                </a:lnTo>
                <a:lnTo>
                  <a:pt x="77350" y="18167"/>
                </a:lnTo>
                <a:cubicBezTo>
                  <a:pt x="77117" y="13204"/>
                  <a:pt x="75000" y="9759"/>
                  <a:pt x="71000" y="7833"/>
                </a:cubicBezTo>
                <a:lnTo>
                  <a:pt x="71000" y="7833"/>
                </a:lnTo>
                <a:lnTo>
                  <a:pt x="54150" y="778"/>
                </a:lnTo>
                <a:cubicBezTo>
                  <a:pt x="51817" y="-259"/>
                  <a:pt x="49467" y="-259"/>
                  <a:pt x="47100" y="778"/>
                </a:cubicBezTo>
                <a:lnTo>
                  <a:pt x="47100" y="778"/>
                </a:lnTo>
                <a:lnTo>
                  <a:pt x="30250" y="7833"/>
                </a:lnTo>
                <a:cubicBezTo>
                  <a:pt x="26250" y="9759"/>
                  <a:pt x="24133" y="13204"/>
                  <a:pt x="23900" y="18167"/>
                </a:cubicBezTo>
                <a:lnTo>
                  <a:pt x="23900" y="18167"/>
                </a:lnTo>
                <a:moveTo>
                  <a:pt x="68900" y="41222"/>
                </a:moveTo>
                <a:lnTo>
                  <a:pt x="68900" y="41222"/>
                </a:lnTo>
                <a:lnTo>
                  <a:pt x="54500" y="47278"/>
                </a:lnTo>
                <a:lnTo>
                  <a:pt x="54500" y="29889"/>
                </a:lnTo>
                <a:lnTo>
                  <a:pt x="68900" y="23611"/>
                </a:lnTo>
                <a:lnTo>
                  <a:pt x="68900" y="41222"/>
                </a:lnTo>
                <a:moveTo>
                  <a:pt x="27250" y="49000"/>
                </a:moveTo>
                <a:lnTo>
                  <a:pt x="27250" y="49000"/>
                </a:lnTo>
                <a:lnTo>
                  <a:pt x="40950" y="54889"/>
                </a:lnTo>
                <a:lnTo>
                  <a:pt x="26700" y="60944"/>
                </a:lnTo>
                <a:lnTo>
                  <a:pt x="12500" y="54889"/>
                </a:lnTo>
                <a:lnTo>
                  <a:pt x="26200" y="49000"/>
                </a:lnTo>
                <a:cubicBezTo>
                  <a:pt x="26533" y="48889"/>
                  <a:pt x="26883" y="48889"/>
                  <a:pt x="27250" y="49000"/>
                </a:cubicBezTo>
                <a:lnTo>
                  <a:pt x="27250" y="49000"/>
                </a:lnTo>
                <a:moveTo>
                  <a:pt x="30600" y="88889"/>
                </a:moveTo>
                <a:lnTo>
                  <a:pt x="30600" y="88889"/>
                </a:lnTo>
                <a:lnTo>
                  <a:pt x="30600" y="69333"/>
                </a:lnTo>
                <a:lnTo>
                  <a:pt x="45000" y="63111"/>
                </a:lnTo>
                <a:lnTo>
                  <a:pt x="45000" y="81833"/>
                </a:lnTo>
                <a:lnTo>
                  <a:pt x="30600" y="88889"/>
                </a:lnTo>
                <a:moveTo>
                  <a:pt x="74000" y="49000"/>
                </a:moveTo>
                <a:lnTo>
                  <a:pt x="74000" y="49000"/>
                </a:lnTo>
                <a:cubicBezTo>
                  <a:pt x="74367" y="48889"/>
                  <a:pt x="74717" y="48889"/>
                  <a:pt x="75050" y="49000"/>
                </a:cubicBezTo>
                <a:lnTo>
                  <a:pt x="75050" y="49000"/>
                </a:lnTo>
                <a:lnTo>
                  <a:pt x="88750" y="54889"/>
                </a:lnTo>
                <a:lnTo>
                  <a:pt x="74550" y="60944"/>
                </a:lnTo>
                <a:lnTo>
                  <a:pt x="60300" y="54889"/>
                </a:lnTo>
                <a:lnTo>
                  <a:pt x="74000" y="49000"/>
                </a:lnTo>
                <a:moveTo>
                  <a:pt x="91950" y="82222"/>
                </a:moveTo>
                <a:lnTo>
                  <a:pt x="91950" y="82222"/>
                </a:lnTo>
                <a:lnTo>
                  <a:pt x="78400" y="88889"/>
                </a:lnTo>
                <a:lnTo>
                  <a:pt x="78400" y="69333"/>
                </a:lnTo>
                <a:lnTo>
                  <a:pt x="92800" y="63111"/>
                </a:lnTo>
                <a:lnTo>
                  <a:pt x="92800" y="80833"/>
                </a:lnTo>
                <a:cubicBezTo>
                  <a:pt x="92800" y="81500"/>
                  <a:pt x="92517" y="81963"/>
                  <a:pt x="91950" y="82222"/>
                </a:cubicBezTo>
                <a:lnTo>
                  <a:pt x="91950" y="82222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" name="el-1785511312923-5"/>
          <p:cNvSpPr/>
          <p:nvPr/>
        </p:nvSpPr>
        <p:spPr>
          <a:xfrm>
            <a:off x="7229475" y="134541"/>
            <a:ext cx="1514475" cy="238125"/>
          </a:xfrm>
          <a:prstGeom prst="roundRect">
            <a:avLst>
              <a:gd name="adj" fmla="val 50000"/>
            </a:avLst>
          </a:prstGeom>
          <a:solidFill>
            <a:srgbClr val="6B8F6B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7" name="el-1785511313182-67"/>
          <p:cNvSpPr/>
          <p:nvPr/>
        </p:nvSpPr>
        <p:spPr>
          <a:xfrm>
            <a:off x="400050" y="666750"/>
            <a:ext cx="214313" cy="21431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89609"/>
                </a:moveTo>
                <a:lnTo>
                  <a:pt x="0" y="89609"/>
                </a:lnTo>
                <a:cubicBezTo>
                  <a:pt x="261" y="91899"/>
                  <a:pt x="1275" y="93870"/>
                  <a:pt x="3043" y="95522"/>
                </a:cubicBezTo>
                <a:lnTo>
                  <a:pt x="3043" y="95522"/>
                </a:lnTo>
                <a:lnTo>
                  <a:pt x="3043" y="95522"/>
                </a:lnTo>
                <a:cubicBezTo>
                  <a:pt x="4696" y="97058"/>
                  <a:pt x="6739" y="97826"/>
                  <a:pt x="9174" y="97826"/>
                </a:cubicBezTo>
                <a:lnTo>
                  <a:pt x="9174" y="97826"/>
                </a:lnTo>
                <a:lnTo>
                  <a:pt x="27522" y="97826"/>
                </a:lnTo>
                <a:lnTo>
                  <a:pt x="88652" y="97826"/>
                </a:lnTo>
                <a:cubicBezTo>
                  <a:pt x="91203" y="97710"/>
                  <a:pt x="93362" y="96812"/>
                  <a:pt x="95130" y="95130"/>
                </a:cubicBezTo>
                <a:lnTo>
                  <a:pt x="95130" y="95130"/>
                </a:lnTo>
                <a:cubicBezTo>
                  <a:pt x="96812" y="93362"/>
                  <a:pt x="97710" y="91203"/>
                  <a:pt x="97826" y="88652"/>
                </a:cubicBezTo>
                <a:lnTo>
                  <a:pt x="97826" y="88652"/>
                </a:lnTo>
                <a:lnTo>
                  <a:pt x="97826" y="70304"/>
                </a:lnTo>
                <a:cubicBezTo>
                  <a:pt x="97710" y="67754"/>
                  <a:pt x="96812" y="65594"/>
                  <a:pt x="95130" y="63826"/>
                </a:cubicBezTo>
                <a:lnTo>
                  <a:pt x="95130" y="63826"/>
                </a:lnTo>
                <a:cubicBezTo>
                  <a:pt x="93362" y="62174"/>
                  <a:pt x="91203" y="61275"/>
                  <a:pt x="88652" y="61130"/>
                </a:cubicBezTo>
                <a:lnTo>
                  <a:pt x="88652" y="61130"/>
                </a:lnTo>
                <a:lnTo>
                  <a:pt x="79478" y="61130"/>
                </a:lnTo>
                <a:lnTo>
                  <a:pt x="79478" y="76435"/>
                </a:lnTo>
                <a:cubicBezTo>
                  <a:pt x="79362" y="78348"/>
                  <a:pt x="78348" y="79362"/>
                  <a:pt x="76435" y="79478"/>
                </a:cubicBezTo>
                <a:lnTo>
                  <a:pt x="76435" y="79478"/>
                </a:lnTo>
                <a:cubicBezTo>
                  <a:pt x="74522" y="79362"/>
                  <a:pt x="73507" y="78348"/>
                  <a:pt x="73391" y="76435"/>
                </a:cubicBezTo>
                <a:lnTo>
                  <a:pt x="73391" y="76435"/>
                </a:lnTo>
                <a:lnTo>
                  <a:pt x="73391" y="61130"/>
                </a:lnTo>
                <a:lnTo>
                  <a:pt x="61130" y="61130"/>
                </a:lnTo>
                <a:lnTo>
                  <a:pt x="61130" y="76435"/>
                </a:lnTo>
                <a:cubicBezTo>
                  <a:pt x="61014" y="78348"/>
                  <a:pt x="60000" y="79362"/>
                  <a:pt x="58087" y="79478"/>
                </a:cubicBezTo>
                <a:lnTo>
                  <a:pt x="58087" y="79478"/>
                </a:lnTo>
                <a:cubicBezTo>
                  <a:pt x="56174" y="79362"/>
                  <a:pt x="55159" y="78348"/>
                  <a:pt x="55043" y="76435"/>
                </a:cubicBezTo>
                <a:lnTo>
                  <a:pt x="55043" y="76435"/>
                </a:lnTo>
                <a:lnTo>
                  <a:pt x="55043" y="61130"/>
                </a:lnTo>
                <a:lnTo>
                  <a:pt x="42783" y="61130"/>
                </a:lnTo>
                <a:lnTo>
                  <a:pt x="42783" y="76435"/>
                </a:lnTo>
                <a:cubicBezTo>
                  <a:pt x="42667" y="78348"/>
                  <a:pt x="41652" y="79362"/>
                  <a:pt x="39739" y="79478"/>
                </a:cubicBezTo>
                <a:lnTo>
                  <a:pt x="39739" y="79478"/>
                </a:lnTo>
                <a:cubicBezTo>
                  <a:pt x="37826" y="79362"/>
                  <a:pt x="36812" y="78348"/>
                  <a:pt x="36696" y="76435"/>
                </a:cubicBezTo>
                <a:lnTo>
                  <a:pt x="36696" y="76435"/>
                </a:lnTo>
                <a:lnTo>
                  <a:pt x="36696" y="61130"/>
                </a:lnTo>
                <a:lnTo>
                  <a:pt x="21391" y="61130"/>
                </a:lnTo>
                <a:cubicBezTo>
                  <a:pt x="19478" y="61014"/>
                  <a:pt x="18464" y="60000"/>
                  <a:pt x="18348" y="58087"/>
                </a:cubicBezTo>
                <a:lnTo>
                  <a:pt x="18348" y="58087"/>
                </a:lnTo>
                <a:cubicBezTo>
                  <a:pt x="18464" y="56174"/>
                  <a:pt x="19478" y="55159"/>
                  <a:pt x="21391" y="55043"/>
                </a:cubicBezTo>
                <a:lnTo>
                  <a:pt x="21391" y="55043"/>
                </a:lnTo>
                <a:lnTo>
                  <a:pt x="36696" y="55043"/>
                </a:lnTo>
                <a:lnTo>
                  <a:pt x="36696" y="42783"/>
                </a:lnTo>
                <a:lnTo>
                  <a:pt x="21391" y="42783"/>
                </a:lnTo>
                <a:cubicBezTo>
                  <a:pt x="19478" y="42667"/>
                  <a:pt x="18464" y="41652"/>
                  <a:pt x="18348" y="39739"/>
                </a:cubicBezTo>
                <a:lnTo>
                  <a:pt x="18348" y="39739"/>
                </a:lnTo>
                <a:cubicBezTo>
                  <a:pt x="18464" y="37826"/>
                  <a:pt x="19478" y="36812"/>
                  <a:pt x="21391" y="36696"/>
                </a:cubicBezTo>
                <a:lnTo>
                  <a:pt x="21391" y="36696"/>
                </a:lnTo>
                <a:lnTo>
                  <a:pt x="36696" y="36696"/>
                </a:lnTo>
                <a:lnTo>
                  <a:pt x="36696" y="24478"/>
                </a:lnTo>
                <a:lnTo>
                  <a:pt x="21391" y="24478"/>
                </a:lnTo>
                <a:cubicBezTo>
                  <a:pt x="19478" y="24333"/>
                  <a:pt x="18464" y="23304"/>
                  <a:pt x="18348" y="21391"/>
                </a:cubicBezTo>
                <a:lnTo>
                  <a:pt x="18348" y="21391"/>
                </a:lnTo>
                <a:cubicBezTo>
                  <a:pt x="18464" y="19478"/>
                  <a:pt x="19478" y="18464"/>
                  <a:pt x="21391" y="18348"/>
                </a:cubicBezTo>
                <a:lnTo>
                  <a:pt x="21391" y="18348"/>
                </a:lnTo>
                <a:lnTo>
                  <a:pt x="36696" y="18348"/>
                </a:lnTo>
                <a:lnTo>
                  <a:pt x="36696" y="9174"/>
                </a:lnTo>
                <a:cubicBezTo>
                  <a:pt x="36551" y="6623"/>
                  <a:pt x="35652" y="4464"/>
                  <a:pt x="34000" y="2696"/>
                </a:cubicBezTo>
                <a:lnTo>
                  <a:pt x="34000" y="2696"/>
                </a:lnTo>
                <a:cubicBezTo>
                  <a:pt x="32232" y="1014"/>
                  <a:pt x="30072" y="116"/>
                  <a:pt x="27522" y="0"/>
                </a:cubicBezTo>
                <a:lnTo>
                  <a:pt x="27522" y="0"/>
                </a:lnTo>
                <a:lnTo>
                  <a:pt x="9174" y="0"/>
                </a:lnTo>
                <a:cubicBezTo>
                  <a:pt x="6623" y="116"/>
                  <a:pt x="4464" y="1014"/>
                  <a:pt x="2696" y="2696"/>
                </a:cubicBezTo>
                <a:lnTo>
                  <a:pt x="2696" y="2696"/>
                </a:lnTo>
                <a:cubicBezTo>
                  <a:pt x="1014" y="4464"/>
                  <a:pt x="116" y="6623"/>
                  <a:pt x="0" y="9174"/>
                </a:cubicBezTo>
                <a:lnTo>
                  <a:pt x="0" y="9174"/>
                </a:lnTo>
                <a:lnTo>
                  <a:pt x="0" y="70304"/>
                </a:lnTo>
                <a:lnTo>
                  <a:pt x="0" y="88652"/>
                </a:lnTo>
                <a:cubicBezTo>
                  <a:pt x="0" y="89029"/>
                  <a:pt x="0" y="89348"/>
                  <a:pt x="0" y="89609"/>
                </a:cubicBezTo>
                <a:lnTo>
                  <a:pt x="0" y="89609"/>
                </a:lnTo>
                <a:cubicBezTo>
                  <a:pt x="0" y="89609"/>
                  <a:pt x="0" y="89609"/>
                  <a:pt x="0" y="89609"/>
                </a:cubicBezTo>
                <a:lnTo>
                  <a:pt x="0" y="89609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8" name="el-1785511312938-8"/>
          <p:cNvSpPr/>
          <p:nvPr/>
        </p:nvSpPr>
        <p:spPr>
          <a:xfrm>
            <a:off x="7629525" y="652463"/>
            <a:ext cx="1114425" cy="242888"/>
          </a:xfrm>
          <a:prstGeom prst="roundRect">
            <a:avLst>
              <a:gd name="adj" fmla="val 50000"/>
            </a:avLst>
          </a:prstGeom>
          <a:solidFill>
            <a:srgbClr val="6B8F6B">
              <a:alpha val="10000"/>
            </a:srgbClr>
          </a:solidFill>
          <a:ln w="7144" algn="in">
            <a:solidFill>
              <a:srgbClr val="6B8F6B">
                <a:alpha val="2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el-1785511313186-69"/>
          <p:cNvSpPr/>
          <p:nvPr/>
        </p:nvSpPr>
        <p:spPr>
          <a:xfrm>
            <a:off x="7779544" y="720031"/>
            <a:ext cx="128588" cy="112514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1214" y="14083"/>
                </a:moveTo>
                <a:lnTo>
                  <a:pt x="51214" y="14083"/>
                </a:lnTo>
                <a:cubicBezTo>
                  <a:pt x="43690" y="14194"/>
                  <a:pt x="37095" y="16750"/>
                  <a:pt x="31429" y="21750"/>
                </a:cubicBezTo>
                <a:lnTo>
                  <a:pt x="31429" y="21750"/>
                </a:lnTo>
                <a:lnTo>
                  <a:pt x="31429" y="21750"/>
                </a:lnTo>
                <a:cubicBezTo>
                  <a:pt x="25810" y="26583"/>
                  <a:pt x="21857" y="33028"/>
                  <a:pt x="19571" y="41083"/>
                </a:cubicBezTo>
                <a:lnTo>
                  <a:pt x="19571" y="41083"/>
                </a:lnTo>
                <a:cubicBezTo>
                  <a:pt x="26000" y="37306"/>
                  <a:pt x="33048" y="35333"/>
                  <a:pt x="40714" y="35167"/>
                </a:cubicBezTo>
                <a:lnTo>
                  <a:pt x="40714" y="35167"/>
                </a:lnTo>
                <a:lnTo>
                  <a:pt x="57286" y="35167"/>
                </a:lnTo>
                <a:cubicBezTo>
                  <a:pt x="59143" y="35333"/>
                  <a:pt x="60143" y="36500"/>
                  <a:pt x="60286" y="38667"/>
                </a:cubicBezTo>
                <a:lnTo>
                  <a:pt x="60286" y="38667"/>
                </a:lnTo>
                <a:cubicBezTo>
                  <a:pt x="60143" y="40889"/>
                  <a:pt x="59143" y="42056"/>
                  <a:pt x="57286" y="42167"/>
                </a:cubicBezTo>
                <a:lnTo>
                  <a:pt x="57286" y="42167"/>
                </a:lnTo>
                <a:lnTo>
                  <a:pt x="54214" y="42167"/>
                </a:lnTo>
                <a:lnTo>
                  <a:pt x="40714" y="42167"/>
                </a:lnTo>
                <a:cubicBezTo>
                  <a:pt x="40714" y="42167"/>
                  <a:pt x="40714" y="42167"/>
                  <a:pt x="40714" y="42167"/>
                </a:cubicBezTo>
                <a:lnTo>
                  <a:pt x="40714" y="42167"/>
                </a:lnTo>
                <a:cubicBezTo>
                  <a:pt x="40714" y="42167"/>
                  <a:pt x="40714" y="42167"/>
                  <a:pt x="40714" y="42167"/>
                </a:cubicBezTo>
                <a:lnTo>
                  <a:pt x="40714" y="42167"/>
                </a:lnTo>
                <a:cubicBezTo>
                  <a:pt x="37571" y="42167"/>
                  <a:pt x="34548" y="42528"/>
                  <a:pt x="31643" y="43250"/>
                </a:cubicBezTo>
                <a:lnTo>
                  <a:pt x="31643" y="43250"/>
                </a:lnTo>
                <a:cubicBezTo>
                  <a:pt x="26738" y="44583"/>
                  <a:pt x="22214" y="46861"/>
                  <a:pt x="18071" y="50083"/>
                </a:cubicBezTo>
                <a:lnTo>
                  <a:pt x="18071" y="50083"/>
                </a:lnTo>
                <a:cubicBezTo>
                  <a:pt x="18071" y="50083"/>
                  <a:pt x="18071" y="50083"/>
                  <a:pt x="18071" y="50083"/>
                </a:cubicBezTo>
                <a:lnTo>
                  <a:pt x="18071" y="50083"/>
                </a:lnTo>
                <a:cubicBezTo>
                  <a:pt x="12548" y="54472"/>
                  <a:pt x="8167" y="60056"/>
                  <a:pt x="4929" y="66833"/>
                </a:cubicBezTo>
                <a:lnTo>
                  <a:pt x="4929" y="66833"/>
                </a:lnTo>
                <a:cubicBezTo>
                  <a:pt x="1786" y="73667"/>
                  <a:pt x="143" y="81278"/>
                  <a:pt x="0" y="89667"/>
                </a:cubicBezTo>
                <a:lnTo>
                  <a:pt x="0" y="89667"/>
                </a:lnTo>
                <a:lnTo>
                  <a:pt x="0" y="93167"/>
                </a:lnTo>
                <a:cubicBezTo>
                  <a:pt x="238" y="96389"/>
                  <a:pt x="1738" y="98139"/>
                  <a:pt x="4500" y="98417"/>
                </a:cubicBezTo>
                <a:lnTo>
                  <a:pt x="4500" y="98417"/>
                </a:lnTo>
                <a:cubicBezTo>
                  <a:pt x="7262" y="98139"/>
                  <a:pt x="8786" y="96389"/>
                  <a:pt x="9071" y="93167"/>
                </a:cubicBezTo>
                <a:lnTo>
                  <a:pt x="9071" y="93167"/>
                </a:lnTo>
                <a:lnTo>
                  <a:pt x="9071" y="89667"/>
                </a:lnTo>
                <a:cubicBezTo>
                  <a:pt x="9310" y="78667"/>
                  <a:pt x="12690" y="69639"/>
                  <a:pt x="19214" y="62583"/>
                </a:cubicBezTo>
                <a:lnTo>
                  <a:pt x="19214" y="62583"/>
                </a:lnTo>
                <a:cubicBezTo>
                  <a:pt x="21214" y="71083"/>
                  <a:pt x="25095" y="77972"/>
                  <a:pt x="30857" y="83250"/>
                </a:cubicBezTo>
                <a:lnTo>
                  <a:pt x="30857" y="83250"/>
                </a:lnTo>
                <a:cubicBezTo>
                  <a:pt x="36667" y="88528"/>
                  <a:pt x="43452" y="91250"/>
                  <a:pt x="51214" y="91417"/>
                </a:cubicBezTo>
                <a:lnTo>
                  <a:pt x="51214" y="91417"/>
                </a:lnTo>
                <a:lnTo>
                  <a:pt x="51429" y="91417"/>
                </a:lnTo>
                <a:cubicBezTo>
                  <a:pt x="59810" y="91250"/>
                  <a:pt x="67405" y="88306"/>
                  <a:pt x="74214" y="82583"/>
                </a:cubicBezTo>
                <a:lnTo>
                  <a:pt x="74214" y="82583"/>
                </a:lnTo>
                <a:cubicBezTo>
                  <a:pt x="80976" y="76917"/>
                  <a:pt x="86310" y="69250"/>
                  <a:pt x="90214" y="59583"/>
                </a:cubicBezTo>
                <a:lnTo>
                  <a:pt x="90214" y="59583"/>
                </a:lnTo>
                <a:cubicBezTo>
                  <a:pt x="94214" y="50028"/>
                  <a:pt x="96286" y="39333"/>
                  <a:pt x="96429" y="27500"/>
                </a:cubicBezTo>
                <a:lnTo>
                  <a:pt x="96429" y="27500"/>
                </a:lnTo>
                <a:cubicBezTo>
                  <a:pt x="96429" y="17944"/>
                  <a:pt x="95119" y="9139"/>
                  <a:pt x="92500" y="1083"/>
                </a:cubicBezTo>
                <a:lnTo>
                  <a:pt x="92500" y="1083"/>
                </a:lnTo>
                <a:cubicBezTo>
                  <a:pt x="92214" y="361"/>
                  <a:pt x="91714" y="0"/>
                  <a:pt x="91000" y="0"/>
                </a:cubicBezTo>
                <a:lnTo>
                  <a:pt x="91000" y="0"/>
                </a:lnTo>
                <a:cubicBezTo>
                  <a:pt x="90333" y="0"/>
                  <a:pt x="89810" y="361"/>
                  <a:pt x="89429" y="1083"/>
                </a:cubicBezTo>
                <a:lnTo>
                  <a:pt x="89429" y="1083"/>
                </a:lnTo>
                <a:cubicBezTo>
                  <a:pt x="87571" y="5028"/>
                  <a:pt x="85000" y="8194"/>
                  <a:pt x="81714" y="10583"/>
                </a:cubicBezTo>
                <a:lnTo>
                  <a:pt x="81714" y="10583"/>
                </a:lnTo>
                <a:cubicBezTo>
                  <a:pt x="78476" y="12917"/>
                  <a:pt x="74833" y="14083"/>
                  <a:pt x="70786" y="14083"/>
                </a:cubicBezTo>
                <a:lnTo>
                  <a:pt x="70786" y="14083"/>
                </a:lnTo>
                <a:lnTo>
                  <a:pt x="51214" y="14083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0" name="el-1785511312957-14"/>
          <p:cNvSpPr/>
          <p:nvPr/>
        </p:nvSpPr>
        <p:spPr>
          <a:xfrm>
            <a:off x="400050" y="1090613"/>
            <a:ext cx="4086225" cy="2599283"/>
          </a:xfrm>
          <a:prstGeom prst="roundRect">
            <a:avLst>
              <a:gd name="adj" fmla="val 7329"/>
            </a:avLst>
          </a:prstGeom>
          <a:solidFill>
            <a:srgbClr val="F5F0E6">
              <a:alpha val="60000"/>
            </a:srgbClr>
          </a:solidFill>
          <a:ln w="7144" algn="in">
            <a:solidFill>
              <a:srgbClr val="A08C6E">
                <a:alpha val="15000"/>
              </a:srgbClr>
            </a:solidFill>
            <a:prstDash val="solid"/>
          </a:ln>
          <a:effectLst>
            <a:outerShdw blurRad="57150" dist="14288" dir="5400000" sx="100000" sy="100000" kx="0" ky="0" algn="ctr">
              <a:srgbClr val="000000">
                <a:alpha val="2000"/>
              </a:srgbClr>
            </a:outerShdw>
          </a:effectLst>
        </p:spPr>
        <p:txBody>
          <a:bodyPr/>
          <a:lstStyle/>
          <a:p>
            <a:endParaRPr/>
          </a:p>
        </p:txBody>
      </p:sp>
      <p:cxnSp>
        <p:nvCxnSpPr>
          <p:cNvPr id="11" name="el-1785511312975-20"/>
          <p:cNvCxnSpPr/>
          <p:nvPr/>
        </p:nvCxnSpPr>
        <p:spPr>
          <a:xfrm>
            <a:off x="564356" y="1481138"/>
            <a:ext cx="3757613" cy="914"/>
          </a:xfrm>
          <a:prstGeom prst="line">
            <a:avLst/>
          </a:prstGeom>
          <a:ln w="14288" cap="flat">
            <a:solidFill>
              <a:srgbClr val="6B8F6B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el-1785511313191-71"/>
          <p:cNvSpPr/>
          <p:nvPr/>
        </p:nvSpPr>
        <p:spPr>
          <a:xfrm>
            <a:off x="564384" y="1250156"/>
            <a:ext cx="160679" cy="1428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33059" y="6267"/>
                </a:moveTo>
                <a:lnTo>
                  <a:pt x="33059" y="6267"/>
                </a:lnTo>
                <a:cubicBezTo>
                  <a:pt x="33059" y="4444"/>
                  <a:pt x="33588" y="2933"/>
                  <a:pt x="34647" y="1733"/>
                </a:cubicBezTo>
                <a:lnTo>
                  <a:pt x="34647" y="1733"/>
                </a:lnTo>
                <a:lnTo>
                  <a:pt x="34647" y="1733"/>
                </a:lnTo>
                <a:cubicBezTo>
                  <a:pt x="35667" y="578"/>
                  <a:pt x="36980" y="0"/>
                  <a:pt x="38588" y="0"/>
                </a:cubicBezTo>
                <a:lnTo>
                  <a:pt x="38588" y="0"/>
                </a:lnTo>
                <a:lnTo>
                  <a:pt x="60647" y="0"/>
                </a:lnTo>
                <a:cubicBezTo>
                  <a:pt x="62255" y="0"/>
                  <a:pt x="63569" y="578"/>
                  <a:pt x="64588" y="1733"/>
                </a:cubicBezTo>
                <a:lnTo>
                  <a:pt x="64588" y="1733"/>
                </a:lnTo>
                <a:cubicBezTo>
                  <a:pt x="65647" y="2933"/>
                  <a:pt x="66176" y="4444"/>
                  <a:pt x="66176" y="6267"/>
                </a:cubicBezTo>
                <a:lnTo>
                  <a:pt x="66176" y="6267"/>
                </a:lnTo>
                <a:lnTo>
                  <a:pt x="66176" y="12533"/>
                </a:lnTo>
                <a:lnTo>
                  <a:pt x="74412" y="12533"/>
                </a:lnTo>
                <a:cubicBezTo>
                  <a:pt x="76725" y="12622"/>
                  <a:pt x="78686" y="13533"/>
                  <a:pt x="80294" y="15267"/>
                </a:cubicBezTo>
                <a:lnTo>
                  <a:pt x="80294" y="15267"/>
                </a:lnTo>
                <a:cubicBezTo>
                  <a:pt x="81784" y="17089"/>
                  <a:pt x="82588" y="19289"/>
                  <a:pt x="82706" y="21867"/>
                </a:cubicBezTo>
                <a:lnTo>
                  <a:pt x="82706" y="21867"/>
                </a:lnTo>
                <a:lnTo>
                  <a:pt x="82706" y="46867"/>
                </a:lnTo>
                <a:lnTo>
                  <a:pt x="90294" y="49800"/>
                </a:lnTo>
                <a:cubicBezTo>
                  <a:pt x="92373" y="50733"/>
                  <a:pt x="93627" y="52222"/>
                  <a:pt x="94059" y="54267"/>
                </a:cubicBezTo>
                <a:lnTo>
                  <a:pt x="94059" y="54267"/>
                </a:lnTo>
                <a:cubicBezTo>
                  <a:pt x="94412" y="56489"/>
                  <a:pt x="93843" y="58511"/>
                  <a:pt x="92353" y="60333"/>
                </a:cubicBezTo>
                <a:lnTo>
                  <a:pt x="92353" y="60333"/>
                </a:lnTo>
                <a:lnTo>
                  <a:pt x="74941" y="78333"/>
                </a:lnTo>
                <a:cubicBezTo>
                  <a:pt x="71961" y="80289"/>
                  <a:pt x="69039" y="81267"/>
                  <a:pt x="66176" y="81267"/>
                </a:cubicBezTo>
                <a:lnTo>
                  <a:pt x="66176" y="81267"/>
                </a:lnTo>
                <a:cubicBezTo>
                  <a:pt x="62725" y="81267"/>
                  <a:pt x="59333" y="79956"/>
                  <a:pt x="56000" y="77333"/>
                </a:cubicBezTo>
                <a:lnTo>
                  <a:pt x="56000" y="77333"/>
                </a:lnTo>
                <a:cubicBezTo>
                  <a:pt x="54039" y="75778"/>
                  <a:pt x="51902" y="75000"/>
                  <a:pt x="49588" y="75000"/>
                </a:cubicBezTo>
                <a:lnTo>
                  <a:pt x="49588" y="75000"/>
                </a:lnTo>
                <a:cubicBezTo>
                  <a:pt x="47314" y="75000"/>
                  <a:pt x="45196" y="75778"/>
                  <a:pt x="43235" y="77333"/>
                </a:cubicBezTo>
                <a:lnTo>
                  <a:pt x="43235" y="77333"/>
                </a:lnTo>
                <a:cubicBezTo>
                  <a:pt x="40255" y="79822"/>
                  <a:pt x="36863" y="81133"/>
                  <a:pt x="33059" y="81267"/>
                </a:cubicBezTo>
                <a:lnTo>
                  <a:pt x="33059" y="81267"/>
                </a:lnTo>
                <a:cubicBezTo>
                  <a:pt x="30078" y="81267"/>
                  <a:pt x="27157" y="80289"/>
                  <a:pt x="24294" y="78333"/>
                </a:cubicBezTo>
                <a:lnTo>
                  <a:pt x="24294" y="78333"/>
                </a:lnTo>
                <a:lnTo>
                  <a:pt x="6882" y="60333"/>
                </a:lnTo>
                <a:cubicBezTo>
                  <a:pt x="5392" y="58511"/>
                  <a:pt x="4824" y="56489"/>
                  <a:pt x="5176" y="54267"/>
                </a:cubicBezTo>
                <a:lnTo>
                  <a:pt x="5176" y="54267"/>
                </a:lnTo>
                <a:cubicBezTo>
                  <a:pt x="5608" y="52222"/>
                  <a:pt x="6863" y="50733"/>
                  <a:pt x="8941" y="49800"/>
                </a:cubicBezTo>
                <a:lnTo>
                  <a:pt x="8941" y="49800"/>
                </a:lnTo>
                <a:lnTo>
                  <a:pt x="16529" y="46867"/>
                </a:lnTo>
                <a:lnTo>
                  <a:pt x="16529" y="21867"/>
                </a:lnTo>
                <a:cubicBezTo>
                  <a:pt x="16647" y="19289"/>
                  <a:pt x="17451" y="17089"/>
                  <a:pt x="18941" y="15267"/>
                </a:cubicBezTo>
                <a:lnTo>
                  <a:pt x="18941" y="15267"/>
                </a:lnTo>
                <a:cubicBezTo>
                  <a:pt x="20549" y="13533"/>
                  <a:pt x="22510" y="12622"/>
                  <a:pt x="24824" y="12533"/>
                </a:cubicBezTo>
                <a:lnTo>
                  <a:pt x="24824" y="12533"/>
                </a:lnTo>
                <a:lnTo>
                  <a:pt x="33059" y="12533"/>
                </a:lnTo>
                <a:lnTo>
                  <a:pt x="33059" y="6267"/>
                </a:lnTo>
                <a:moveTo>
                  <a:pt x="27529" y="42800"/>
                </a:moveTo>
                <a:lnTo>
                  <a:pt x="27529" y="42800"/>
                </a:lnTo>
                <a:lnTo>
                  <a:pt x="46176" y="35733"/>
                </a:lnTo>
                <a:cubicBezTo>
                  <a:pt x="48451" y="34844"/>
                  <a:pt x="50745" y="34844"/>
                  <a:pt x="53059" y="35733"/>
                </a:cubicBezTo>
                <a:lnTo>
                  <a:pt x="53059" y="35733"/>
                </a:lnTo>
                <a:lnTo>
                  <a:pt x="71647" y="42800"/>
                </a:lnTo>
                <a:lnTo>
                  <a:pt x="71647" y="25000"/>
                </a:lnTo>
                <a:lnTo>
                  <a:pt x="27529" y="25000"/>
                </a:lnTo>
                <a:lnTo>
                  <a:pt x="27529" y="42800"/>
                </a:lnTo>
                <a:moveTo>
                  <a:pt x="52882" y="82400"/>
                </a:moveTo>
                <a:lnTo>
                  <a:pt x="52882" y="82400"/>
                </a:lnTo>
                <a:cubicBezTo>
                  <a:pt x="56922" y="85689"/>
                  <a:pt x="61353" y="87400"/>
                  <a:pt x="66176" y="87533"/>
                </a:cubicBezTo>
                <a:lnTo>
                  <a:pt x="66176" y="87533"/>
                </a:lnTo>
                <a:cubicBezTo>
                  <a:pt x="71000" y="87267"/>
                  <a:pt x="75412" y="85556"/>
                  <a:pt x="79412" y="82400"/>
                </a:cubicBezTo>
                <a:lnTo>
                  <a:pt x="79412" y="82400"/>
                </a:lnTo>
                <a:lnTo>
                  <a:pt x="79412" y="82400"/>
                </a:lnTo>
                <a:cubicBezTo>
                  <a:pt x="81843" y="80711"/>
                  <a:pt x="84137" y="80844"/>
                  <a:pt x="86294" y="82800"/>
                </a:cubicBezTo>
                <a:lnTo>
                  <a:pt x="86294" y="82800"/>
                </a:lnTo>
                <a:cubicBezTo>
                  <a:pt x="88843" y="85156"/>
                  <a:pt x="91725" y="86778"/>
                  <a:pt x="94941" y="87667"/>
                </a:cubicBezTo>
                <a:lnTo>
                  <a:pt x="94941" y="87667"/>
                </a:lnTo>
                <a:cubicBezTo>
                  <a:pt x="96431" y="88067"/>
                  <a:pt x="97588" y="88978"/>
                  <a:pt x="98412" y="90400"/>
                </a:cubicBezTo>
                <a:lnTo>
                  <a:pt x="98412" y="90400"/>
                </a:lnTo>
                <a:cubicBezTo>
                  <a:pt x="99196" y="91867"/>
                  <a:pt x="99412" y="93444"/>
                  <a:pt x="99059" y="95133"/>
                </a:cubicBezTo>
                <a:lnTo>
                  <a:pt x="99059" y="95133"/>
                </a:lnTo>
                <a:cubicBezTo>
                  <a:pt x="98706" y="96822"/>
                  <a:pt x="97902" y="98111"/>
                  <a:pt x="96647" y="99000"/>
                </a:cubicBezTo>
                <a:lnTo>
                  <a:pt x="96647" y="99000"/>
                </a:lnTo>
                <a:cubicBezTo>
                  <a:pt x="95392" y="99933"/>
                  <a:pt x="94020" y="100200"/>
                  <a:pt x="92529" y="99800"/>
                </a:cubicBezTo>
                <a:lnTo>
                  <a:pt x="92529" y="99800"/>
                </a:lnTo>
                <a:cubicBezTo>
                  <a:pt x="88176" y="98511"/>
                  <a:pt x="84843" y="96889"/>
                  <a:pt x="82529" y="94933"/>
                </a:cubicBezTo>
                <a:lnTo>
                  <a:pt x="82529" y="94933"/>
                </a:lnTo>
                <a:cubicBezTo>
                  <a:pt x="77353" y="98178"/>
                  <a:pt x="71902" y="99867"/>
                  <a:pt x="66176" y="100000"/>
                </a:cubicBezTo>
                <a:lnTo>
                  <a:pt x="66176" y="100000"/>
                </a:lnTo>
                <a:cubicBezTo>
                  <a:pt x="60529" y="99600"/>
                  <a:pt x="55922" y="98356"/>
                  <a:pt x="52353" y="96267"/>
                </a:cubicBezTo>
                <a:lnTo>
                  <a:pt x="52353" y="96267"/>
                </a:lnTo>
                <a:cubicBezTo>
                  <a:pt x="51333" y="95778"/>
                  <a:pt x="50412" y="95267"/>
                  <a:pt x="49588" y="94733"/>
                </a:cubicBezTo>
                <a:lnTo>
                  <a:pt x="49588" y="94733"/>
                </a:lnTo>
                <a:cubicBezTo>
                  <a:pt x="48804" y="95267"/>
                  <a:pt x="47902" y="95778"/>
                  <a:pt x="46882" y="96267"/>
                </a:cubicBezTo>
                <a:lnTo>
                  <a:pt x="46882" y="96267"/>
                </a:lnTo>
                <a:cubicBezTo>
                  <a:pt x="43314" y="98356"/>
                  <a:pt x="38706" y="99600"/>
                  <a:pt x="33059" y="100000"/>
                </a:cubicBezTo>
                <a:lnTo>
                  <a:pt x="33059" y="100000"/>
                </a:lnTo>
                <a:cubicBezTo>
                  <a:pt x="27333" y="99867"/>
                  <a:pt x="21941" y="98178"/>
                  <a:pt x="16882" y="94933"/>
                </a:cubicBezTo>
                <a:lnTo>
                  <a:pt x="16882" y="94933"/>
                </a:lnTo>
                <a:cubicBezTo>
                  <a:pt x="14451" y="96889"/>
                  <a:pt x="11059" y="98511"/>
                  <a:pt x="6706" y="99800"/>
                </a:cubicBezTo>
                <a:lnTo>
                  <a:pt x="6706" y="99800"/>
                </a:lnTo>
                <a:cubicBezTo>
                  <a:pt x="5216" y="100200"/>
                  <a:pt x="3843" y="99933"/>
                  <a:pt x="2588" y="99000"/>
                </a:cubicBezTo>
                <a:lnTo>
                  <a:pt x="2588" y="99000"/>
                </a:lnTo>
                <a:cubicBezTo>
                  <a:pt x="1294" y="98111"/>
                  <a:pt x="490" y="96822"/>
                  <a:pt x="176" y="95133"/>
                </a:cubicBezTo>
                <a:lnTo>
                  <a:pt x="176" y="95133"/>
                </a:lnTo>
                <a:cubicBezTo>
                  <a:pt x="-176" y="93444"/>
                  <a:pt x="39" y="91867"/>
                  <a:pt x="824" y="90400"/>
                </a:cubicBezTo>
                <a:lnTo>
                  <a:pt x="824" y="90400"/>
                </a:lnTo>
                <a:cubicBezTo>
                  <a:pt x="1647" y="88978"/>
                  <a:pt x="2804" y="88067"/>
                  <a:pt x="4294" y="87667"/>
                </a:cubicBezTo>
                <a:lnTo>
                  <a:pt x="4294" y="87667"/>
                </a:lnTo>
                <a:cubicBezTo>
                  <a:pt x="7510" y="86778"/>
                  <a:pt x="10373" y="85156"/>
                  <a:pt x="12882" y="82800"/>
                </a:cubicBezTo>
                <a:lnTo>
                  <a:pt x="12882" y="82800"/>
                </a:lnTo>
                <a:cubicBezTo>
                  <a:pt x="15078" y="80978"/>
                  <a:pt x="17392" y="80844"/>
                  <a:pt x="19824" y="82400"/>
                </a:cubicBezTo>
                <a:lnTo>
                  <a:pt x="19824" y="82400"/>
                </a:lnTo>
                <a:lnTo>
                  <a:pt x="19824" y="82400"/>
                </a:lnTo>
                <a:cubicBezTo>
                  <a:pt x="23824" y="85556"/>
                  <a:pt x="28235" y="87267"/>
                  <a:pt x="33059" y="87533"/>
                </a:cubicBezTo>
                <a:lnTo>
                  <a:pt x="33059" y="87533"/>
                </a:lnTo>
                <a:cubicBezTo>
                  <a:pt x="38000" y="87400"/>
                  <a:pt x="42490" y="85689"/>
                  <a:pt x="46529" y="82400"/>
                </a:cubicBezTo>
                <a:lnTo>
                  <a:pt x="46529" y="82400"/>
                </a:lnTo>
                <a:cubicBezTo>
                  <a:pt x="48569" y="80844"/>
                  <a:pt x="50686" y="80844"/>
                  <a:pt x="52882" y="82400"/>
                </a:cubicBezTo>
                <a:lnTo>
                  <a:pt x="52882" y="82400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3" name="el-1785511313012-37"/>
          <p:cNvSpPr/>
          <p:nvPr/>
        </p:nvSpPr>
        <p:spPr>
          <a:xfrm>
            <a:off x="3642717" y="1240631"/>
            <a:ext cx="679252" cy="161925"/>
          </a:xfrm>
          <a:prstGeom prst="roundRect">
            <a:avLst>
              <a:gd name="adj" fmla="val 50000"/>
            </a:avLst>
          </a:pr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4" name="el-1785511313065-52"/>
          <p:cNvSpPr/>
          <p:nvPr/>
        </p:nvSpPr>
        <p:spPr>
          <a:xfrm>
            <a:off x="1289298" y="1564481"/>
            <a:ext cx="924669" cy="190500"/>
          </a:xfrm>
          <a:prstGeom prst="roundRect">
            <a:avLst>
              <a:gd name="adj" fmla="val 20000"/>
            </a:avLst>
          </a:prstGeom>
          <a:solidFill>
            <a:srgbClr val="6B8F6B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5" name="el-1785511313065-52__text"/>
          <p:cNvSpPr txBox="1"/>
          <p:nvPr/>
        </p:nvSpPr>
        <p:spPr>
          <a:xfrm>
            <a:off x="1289298" y="1564481"/>
            <a:ext cx="924669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 spc="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(50+a) km/h</a:t>
            </a:r>
            <a:endParaRPr/>
          </a:p>
        </p:txBody>
      </p:sp>
      <p:sp>
        <p:nvSpPr>
          <p:cNvPr id="16" name="el-1785511313069-53"/>
          <p:cNvSpPr/>
          <p:nvPr/>
        </p:nvSpPr>
        <p:spPr>
          <a:xfrm>
            <a:off x="2824609" y="1564481"/>
            <a:ext cx="924669" cy="190500"/>
          </a:xfrm>
          <a:prstGeom prst="roundRect">
            <a:avLst>
              <a:gd name="adj" fmla="val 20000"/>
            </a:avLst>
          </a:prstGeom>
          <a:solidFill>
            <a:srgbClr val="6B8F6B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7" name="el-1785511313069-53__text"/>
          <p:cNvSpPr txBox="1"/>
          <p:nvPr/>
        </p:nvSpPr>
        <p:spPr>
          <a:xfrm>
            <a:off x="2824609" y="1564481"/>
            <a:ext cx="924669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120" spc="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(50−a) km/h</a:t>
            </a:r>
            <a:endParaRPr/>
          </a:p>
        </p:txBody>
      </p:sp>
      <p:sp>
        <p:nvSpPr>
          <p:cNvPr id="18" name="el-1785511312991-23"/>
          <p:cNvSpPr/>
          <p:nvPr/>
        </p:nvSpPr>
        <p:spPr>
          <a:xfrm>
            <a:off x="564356" y="2045494"/>
            <a:ext cx="3757613" cy="48004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278" y="0"/>
                </a:moveTo>
                <a:lnTo>
                  <a:pt x="97722" y="0"/>
                </a:lnTo>
                <a:lnTo>
                  <a:pt x="97944" y="80"/>
                </a:lnTo>
                <a:lnTo>
                  <a:pt x="98167" y="340"/>
                </a:lnTo>
                <a:lnTo>
                  <a:pt x="98382" y="780"/>
                </a:lnTo>
                <a:lnTo>
                  <a:pt x="98592" y="1380"/>
                </a:lnTo>
                <a:lnTo>
                  <a:pt x="98795" y="2120"/>
                </a:lnTo>
                <a:lnTo>
                  <a:pt x="98987" y="3040"/>
                </a:lnTo>
                <a:lnTo>
                  <a:pt x="99167" y="4080"/>
                </a:lnTo>
                <a:lnTo>
                  <a:pt x="99332" y="5280"/>
                </a:lnTo>
                <a:lnTo>
                  <a:pt x="99484" y="6580"/>
                </a:lnTo>
                <a:lnTo>
                  <a:pt x="99615" y="8000"/>
                </a:lnTo>
                <a:lnTo>
                  <a:pt x="99732" y="9520"/>
                </a:lnTo>
                <a:lnTo>
                  <a:pt x="99825" y="11120"/>
                </a:lnTo>
                <a:lnTo>
                  <a:pt x="99901" y="12780"/>
                </a:lnTo>
                <a:lnTo>
                  <a:pt x="99957" y="14480"/>
                </a:lnTo>
                <a:lnTo>
                  <a:pt x="99990" y="16240"/>
                </a:lnTo>
                <a:lnTo>
                  <a:pt x="100000" y="18000"/>
                </a:lnTo>
                <a:lnTo>
                  <a:pt x="100000" y="82000"/>
                </a:lnTo>
                <a:lnTo>
                  <a:pt x="99990" y="83760"/>
                </a:lnTo>
                <a:lnTo>
                  <a:pt x="99957" y="85520"/>
                </a:lnTo>
                <a:lnTo>
                  <a:pt x="99901" y="87220"/>
                </a:lnTo>
                <a:lnTo>
                  <a:pt x="99825" y="88880"/>
                </a:lnTo>
                <a:lnTo>
                  <a:pt x="99732" y="90480"/>
                </a:lnTo>
                <a:lnTo>
                  <a:pt x="99615" y="92000"/>
                </a:lnTo>
                <a:lnTo>
                  <a:pt x="99484" y="93420"/>
                </a:lnTo>
                <a:lnTo>
                  <a:pt x="99332" y="94720"/>
                </a:lnTo>
                <a:lnTo>
                  <a:pt x="99167" y="95920"/>
                </a:lnTo>
                <a:lnTo>
                  <a:pt x="98987" y="96960"/>
                </a:lnTo>
                <a:lnTo>
                  <a:pt x="98795" y="97880"/>
                </a:lnTo>
                <a:lnTo>
                  <a:pt x="98592" y="98620"/>
                </a:lnTo>
                <a:lnTo>
                  <a:pt x="98382" y="99220"/>
                </a:lnTo>
                <a:lnTo>
                  <a:pt x="98167" y="99660"/>
                </a:lnTo>
                <a:lnTo>
                  <a:pt x="97944" y="99920"/>
                </a:lnTo>
                <a:lnTo>
                  <a:pt x="97722" y="100000"/>
                </a:lnTo>
                <a:lnTo>
                  <a:pt x="2278" y="100000"/>
                </a:lnTo>
                <a:lnTo>
                  <a:pt x="2056" y="99920"/>
                </a:lnTo>
                <a:lnTo>
                  <a:pt x="1833" y="99660"/>
                </a:lnTo>
                <a:lnTo>
                  <a:pt x="1618" y="99220"/>
                </a:lnTo>
                <a:lnTo>
                  <a:pt x="1408" y="98620"/>
                </a:lnTo>
                <a:lnTo>
                  <a:pt x="1205" y="97880"/>
                </a:lnTo>
                <a:lnTo>
                  <a:pt x="1013" y="96960"/>
                </a:lnTo>
                <a:lnTo>
                  <a:pt x="833" y="95920"/>
                </a:lnTo>
                <a:lnTo>
                  <a:pt x="668" y="94720"/>
                </a:lnTo>
                <a:lnTo>
                  <a:pt x="516" y="93420"/>
                </a:lnTo>
                <a:lnTo>
                  <a:pt x="385" y="92000"/>
                </a:lnTo>
                <a:lnTo>
                  <a:pt x="268" y="90480"/>
                </a:lnTo>
                <a:lnTo>
                  <a:pt x="175" y="88880"/>
                </a:lnTo>
                <a:lnTo>
                  <a:pt x="99" y="87220"/>
                </a:lnTo>
                <a:lnTo>
                  <a:pt x="43" y="85520"/>
                </a:lnTo>
                <a:lnTo>
                  <a:pt x="10" y="83760"/>
                </a:lnTo>
                <a:lnTo>
                  <a:pt x="0" y="82000"/>
                </a:lnTo>
                <a:lnTo>
                  <a:pt x="0" y="18000"/>
                </a:lnTo>
                <a:lnTo>
                  <a:pt x="10" y="16240"/>
                </a:lnTo>
                <a:lnTo>
                  <a:pt x="43" y="14480"/>
                </a:lnTo>
                <a:lnTo>
                  <a:pt x="99" y="12780"/>
                </a:lnTo>
                <a:lnTo>
                  <a:pt x="175" y="11120"/>
                </a:lnTo>
                <a:lnTo>
                  <a:pt x="268" y="9520"/>
                </a:lnTo>
                <a:lnTo>
                  <a:pt x="385" y="8000"/>
                </a:lnTo>
                <a:lnTo>
                  <a:pt x="516" y="6580"/>
                </a:lnTo>
                <a:lnTo>
                  <a:pt x="668" y="5280"/>
                </a:lnTo>
                <a:lnTo>
                  <a:pt x="833" y="4080"/>
                </a:lnTo>
                <a:lnTo>
                  <a:pt x="1013" y="3040"/>
                </a:lnTo>
                <a:lnTo>
                  <a:pt x="1205" y="2120"/>
                </a:lnTo>
                <a:lnTo>
                  <a:pt x="1408" y="1380"/>
                </a:lnTo>
                <a:lnTo>
                  <a:pt x="1618" y="780"/>
                </a:lnTo>
                <a:lnTo>
                  <a:pt x="1833" y="340"/>
                </a:lnTo>
                <a:lnTo>
                  <a:pt x="2056" y="80"/>
                </a:lnTo>
                <a:lnTo>
                  <a:pt x="2278" y="0"/>
                </a:lnTo>
                <a:close/>
              </a:path>
            </a:pathLst>
          </a:custGeom>
          <a:solidFill>
            <a:srgbClr val="6B8F6B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9" name="el-1785511313013-38"/>
          <p:cNvSpPr/>
          <p:nvPr/>
        </p:nvSpPr>
        <p:spPr>
          <a:xfrm>
            <a:off x="564356" y="2045494"/>
            <a:ext cx="85725" cy="48004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86"/>
                </a:lnTo>
                <a:lnTo>
                  <a:pt x="80491" y="343"/>
                </a:lnTo>
                <a:lnTo>
                  <a:pt x="70972" y="769"/>
                </a:lnTo>
                <a:lnTo>
                  <a:pt x="61732" y="1359"/>
                </a:lnTo>
                <a:lnTo>
                  <a:pt x="52860" y="2109"/>
                </a:lnTo>
                <a:lnTo>
                  <a:pt x="44443" y="3010"/>
                </a:lnTo>
                <a:lnTo>
                  <a:pt x="36561" y="4054"/>
                </a:lnTo>
                <a:lnTo>
                  <a:pt x="29289" y="5230"/>
                </a:lnTo>
                <a:lnTo>
                  <a:pt x="22699" y="6529"/>
                </a:lnTo>
                <a:lnTo>
                  <a:pt x="16853" y="7936"/>
                </a:lnTo>
                <a:lnTo>
                  <a:pt x="11808" y="9440"/>
                </a:lnTo>
                <a:lnTo>
                  <a:pt x="7612" y="11024"/>
                </a:lnTo>
                <a:lnTo>
                  <a:pt x="4306" y="12674"/>
                </a:lnTo>
                <a:lnTo>
                  <a:pt x="1921" y="14374"/>
                </a:lnTo>
                <a:lnTo>
                  <a:pt x="482" y="16107"/>
                </a:lnTo>
                <a:lnTo>
                  <a:pt x="0" y="17858"/>
                </a:lnTo>
                <a:lnTo>
                  <a:pt x="0" y="82142"/>
                </a:lnTo>
                <a:lnTo>
                  <a:pt x="482" y="83893"/>
                </a:lnTo>
                <a:lnTo>
                  <a:pt x="1921" y="85626"/>
                </a:lnTo>
                <a:lnTo>
                  <a:pt x="4306" y="87326"/>
                </a:lnTo>
                <a:lnTo>
                  <a:pt x="7612" y="88976"/>
                </a:lnTo>
                <a:lnTo>
                  <a:pt x="11808" y="90560"/>
                </a:lnTo>
                <a:lnTo>
                  <a:pt x="16853" y="92064"/>
                </a:lnTo>
                <a:lnTo>
                  <a:pt x="22699" y="93471"/>
                </a:lnTo>
                <a:lnTo>
                  <a:pt x="29289" y="94770"/>
                </a:lnTo>
                <a:lnTo>
                  <a:pt x="36561" y="95946"/>
                </a:lnTo>
                <a:lnTo>
                  <a:pt x="44443" y="96990"/>
                </a:lnTo>
                <a:lnTo>
                  <a:pt x="52860" y="97891"/>
                </a:lnTo>
                <a:lnTo>
                  <a:pt x="61732" y="98641"/>
                </a:lnTo>
                <a:lnTo>
                  <a:pt x="70972" y="99231"/>
                </a:lnTo>
                <a:lnTo>
                  <a:pt x="80491" y="99657"/>
                </a:lnTo>
                <a:lnTo>
                  <a:pt x="90198" y="99914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466" y="99914"/>
                </a:lnTo>
                <a:lnTo>
                  <a:pt x="86994" y="99657"/>
                </a:lnTo>
                <a:lnTo>
                  <a:pt x="80648" y="99231"/>
                </a:lnTo>
                <a:lnTo>
                  <a:pt x="74488" y="98641"/>
                </a:lnTo>
                <a:lnTo>
                  <a:pt x="68574" y="97891"/>
                </a:lnTo>
                <a:lnTo>
                  <a:pt x="62962" y="96990"/>
                </a:lnTo>
                <a:lnTo>
                  <a:pt x="57707" y="95946"/>
                </a:lnTo>
                <a:lnTo>
                  <a:pt x="52860" y="94770"/>
                </a:lnTo>
                <a:lnTo>
                  <a:pt x="48466" y="93471"/>
                </a:lnTo>
                <a:lnTo>
                  <a:pt x="44569" y="92064"/>
                </a:lnTo>
                <a:lnTo>
                  <a:pt x="41205" y="90560"/>
                </a:lnTo>
                <a:lnTo>
                  <a:pt x="38408" y="88976"/>
                </a:lnTo>
                <a:lnTo>
                  <a:pt x="36204" y="87326"/>
                </a:lnTo>
                <a:lnTo>
                  <a:pt x="34614" y="85626"/>
                </a:lnTo>
                <a:lnTo>
                  <a:pt x="33654" y="83893"/>
                </a:lnTo>
                <a:lnTo>
                  <a:pt x="33333" y="82142"/>
                </a:lnTo>
                <a:lnTo>
                  <a:pt x="33333" y="17858"/>
                </a:lnTo>
                <a:lnTo>
                  <a:pt x="33654" y="16107"/>
                </a:lnTo>
                <a:lnTo>
                  <a:pt x="34614" y="14374"/>
                </a:lnTo>
                <a:lnTo>
                  <a:pt x="36204" y="12674"/>
                </a:lnTo>
                <a:lnTo>
                  <a:pt x="38408" y="11024"/>
                </a:lnTo>
                <a:lnTo>
                  <a:pt x="41205" y="9440"/>
                </a:lnTo>
                <a:lnTo>
                  <a:pt x="44569" y="7936"/>
                </a:lnTo>
                <a:lnTo>
                  <a:pt x="48466" y="6529"/>
                </a:lnTo>
                <a:lnTo>
                  <a:pt x="52860" y="5230"/>
                </a:lnTo>
                <a:lnTo>
                  <a:pt x="57707" y="4054"/>
                </a:lnTo>
                <a:lnTo>
                  <a:pt x="62962" y="3010"/>
                </a:lnTo>
                <a:lnTo>
                  <a:pt x="68574" y="2109"/>
                </a:lnTo>
                <a:lnTo>
                  <a:pt x="74488" y="1359"/>
                </a:lnTo>
                <a:lnTo>
                  <a:pt x="80648" y="769"/>
                </a:lnTo>
                <a:lnTo>
                  <a:pt x="86994" y="343"/>
                </a:lnTo>
                <a:lnTo>
                  <a:pt x="93466" y="86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0" name="el-1785511313016-39"/>
          <p:cNvSpPr/>
          <p:nvPr/>
        </p:nvSpPr>
        <p:spPr>
          <a:xfrm>
            <a:off x="3277121" y="2131219"/>
            <a:ext cx="775022" cy="337170"/>
          </a:xfrm>
          <a:prstGeom prst="roundRect">
            <a:avLst>
              <a:gd name="adj" fmla="val 50000"/>
            </a:avLst>
          </a:prstGeom>
          <a:solidFill>
            <a:srgbClr val="6B8F6B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1" name="el-1785511313016-39__text"/>
          <p:cNvSpPr txBox="1"/>
          <p:nvPr/>
        </p:nvSpPr>
        <p:spPr>
          <a:xfrm>
            <a:off x="3277121" y="2131219"/>
            <a:ext cx="775022" cy="33717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230" spc="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200 km</a:t>
            </a:r>
            <a:endParaRPr/>
          </a:p>
        </p:txBody>
      </p:sp>
      <p:sp>
        <p:nvSpPr>
          <p:cNvPr id="22" name="el-1785511312995-25"/>
          <p:cNvSpPr/>
          <p:nvPr/>
        </p:nvSpPr>
        <p:spPr>
          <a:xfrm>
            <a:off x="564356" y="2825576"/>
            <a:ext cx="3757613" cy="48004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278" y="0"/>
                </a:moveTo>
                <a:lnTo>
                  <a:pt x="97722" y="0"/>
                </a:lnTo>
                <a:lnTo>
                  <a:pt x="97944" y="80"/>
                </a:lnTo>
                <a:lnTo>
                  <a:pt x="98167" y="340"/>
                </a:lnTo>
                <a:lnTo>
                  <a:pt x="98382" y="780"/>
                </a:lnTo>
                <a:lnTo>
                  <a:pt x="98592" y="1380"/>
                </a:lnTo>
                <a:lnTo>
                  <a:pt x="98795" y="2120"/>
                </a:lnTo>
                <a:lnTo>
                  <a:pt x="98987" y="3040"/>
                </a:lnTo>
                <a:lnTo>
                  <a:pt x="99167" y="4080"/>
                </a:lnTo>
                <a:lnTo>
                  <a:pt x="99332" y="5280"/>
                </a:lnTo>
                <a:lnTo>
                  <a:pt x="99484" y="6580"/>
                </a:lnTo>
                <a:lnTo>
                  <a:pt x="99615" y="8000"/>
                </a:lnTo>
                <a:lnTo>
                  <a:pt x="99732" y="9520"/>
                </a:lnTo>
                <a:lnTo>
                  <a:pt x="99825" y="11120"/>
                </a:lnTo>
                <a:lnTo>
                  <a:pt x="99901" y="12780"/>
                </a:lnTo>
                <a:lnTo>
                  <a:pt x="99957" y="14480"/>
                </a:lnTo>
                <a:lnTo>
                  <a:pt x="99990" y="16240"/>
                </a:lnTo>
                <a:lnTo>
                  <a:pt x="100000" y="18000"/>
                </a:lnTo>
                <a:lnTo>
                  <a:pt x="100000" y="82000"/>
                </a:lnTo>
                <a:lnTo>
                  <a:pt x="99990" y="83760"/>
                </a:lnTo>
                <a:lnTo>
                  <a:pt x="99957" y="85520"/>
                </a:lnTo>
                <a:lnTo>
                  <a:pt x="99901" y="87220"/>
                </a:lnTo>
                <a:lnTo>
                  <a:pt x="99825" y="88880"/>
                </a:lnTo>
                <a:lnTo>
                  <a:pt x="99732" y="90480"/>
                </a:lnTo>
                <a:lnTo>
                  <a:pt x="99615" y="92000"/>
                </a:lnTo>
                <a:lnTo>
                  <a:pt x="99484" y="93420"/>
                </a:lnTo>
                <a:lnTo>
                  <a:pt x="99332" y="94720"/>
                </a:lnTo>
                <a:lnTo>
                  <a:pt x="99167" y="95920"/>
                </a:lnTo>
                <a:lnTo>
                  <a:pt x="98987" y="96960"/>
                </a:lnTo>
                <a:lnTo>
                  <a:pt x="98795" y="97880"/>
                </a:lnTo>
                <a:lnTo>
                  <a:pt x="98592" y="98620"/>
                </a:lnTo>
                <a:lnTo>
                  <a:pt x="98382" y="99220"/>
                </a:lnTo>
                <a:lnTo>
                  <a:pt x="98167" y="99660"/>
                </a:lnTo>
                <a:lnTo>
                  <a:pt x="97944" y="99920"/>
                </a:lnTo>
                <a:lnTo>
                  <a:pt x="97722" y="100000"/>
                </a:lnTo>
                <a:lnTo>
                  <a:pt x="2278" y="100000"/>
                </a:lnTo>
                <a:lnTo>
                  <a:pt x="2056" y="99920"/>
                </a:lnTo>
                <a:lnTo>
                  <a:pt x="1833" y="99660"/>
                </a:lnTo>
                <a:lnTo>
                  <a:pt x="1618" y="99220"/>
                </a:lnTo>
                <a:lnTo>
                  <a:pt x="1408" y="98620"/>
                </a:lnTo>
                <a:lnTo>
                  <a:pt x="1205" y="97880"/>
                </a:lnTo>
                <a:lnTo>
                  <a:pt x="1013" y="96960"/>
                </a:lnTo>
                <a:lnTo>
                  <a:pt x="833" y="95920"/>
                </a:lnTo>
                <a:lnTo>
                  <a:pt x="668" y="94720"/>
                </a:lnTo>
                <a:lnTo>
                  <a:pt x="516" y="93420"/>
                </a:lnTo>
                <a:lnTo>
                  <a:pt x="385" y="92000"/>
                </a:lnTo>
                <a:lnTo>
                  <a:pt x="268" y="90480"/>
                </a:lnTo>
                <a:lnTo>
                  <a:pt x="175" y="88880"/>
                </a:lnTo>
                <a:lnTo>
                  <a:pt x="99" y="87220"/>
                </a:lnTo>
                <a:lnTo>
                  <a:pt x="43" y="85520"/>
                </a:lnTo>
                <a:lnTo>
                  <a:pt x="10" y="83760"/>
                </a:lnTo>
                <a:lnTo>
                  <a:pt x="0" y="82000"/>
                </a:lnTo>
                <a:lnTo>
                  <a:pt x="0" y="18000"/>
                </a:lnTo>
                <a:lnTo>
                  <a:pt x="10" y="16240"/>
                </a:lnTo>
                <a:lnTo>
                  <a:pt x="43" y="14480"/>
                </a:lnTo>
                <a:lnTo>
                  <a:pt x="99" y="12780"/>
                </a:lnTo>
                <a:lnTo>
                  <a:pt x="175" y="11120"/>
                </a:lnTo>
                <a:lnTo>
                  <a:pt x="268" y="9520"/>
                </a:lnTo>
                <a:lnTo>
                  <a:pt x="385" y="8000"/>
                </a:lnTo>
                <a:lnTo>
                  <a:pt x="516" y="6580"/>
                </a:lnTo>
                <a:lnTo>
                  <a:pt x="668" y="5280"/>
                </a:lnTo>
                <a:lnTo>
                  <a:pt x="833" y="4080"/>
                </a:lnTo>
                <a:lnTo>
                  <a:pt x="1013" y="3040"/>
                </a:lnTo>
                <a:lnTo>
                  <a:pt x="1205" y="2120"/>
                </a:lnTo>
                <a:lnTo>
                  <a:pt x="1408" y="1380"/>
                </a:lnTo>
                <a:lnTo>
                  <a:pt x="1618" y="780"/>
                </a:lnTo>
                <a:lnTo>
                  <a:pt x="1833" y="340"/>
                </a:lnTo>
                <a:lnTo>
                  <a:pt x="2056" y="80"/>
                </a:lnTo>
                <a:lnTo>
                  <a:pt x="2278" y="0"/>
                </a:lnTo>
                <a:close/>
              </a:path>
            </a:pathLst>
          </a:custGeom>
          <a:solidFill>
            <a:srgbClr val="6B8F6B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3" name="el-1785511313017-40"/>
          <p:cNvSpPr/>
          <p:nvPr/>
        </p:nvSpPr>
        <p:spPr>
          <a:xfrm>
            <a:off x="564356" y="2825576"/>
            <a:ext cx="85725" cy="48004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86"/>
                </a:lnTo>
                <a:lnTo>
                  <a:pt x="80491" y="343"/>
                </a:lnTo>
                <a:lnTo>
                  <a:pt x="70972" y="769"/>
                </a:lnTo>
                <a:lnTo>
                  <a:pt x="61732" y="1359"/>
                </a:lnTo>
                <a:lnTo>
                  <a:pt x="52860" y="2109"/>
                </a:lnTo>
                <a:lnTo>
                  <a:pt x="44443" y="3010"/>
                </a:lnTo>
                <a:lnTo>
                  <a:pt x="36561" y="4054"/>
                </a:lnTo>
                <a:lnTo>
                  <a:pt x="29289" y="5230"/>
                </a:lnTo>
                <a:lnTo>
                  <a:pt x="22699" y="6529"/>
                </a:lnTo>
                <a:lnTo>
                  <a:pt x="16853" y="7936"/>
                </a:lnTo>
                <a:lnTo>
                  <a:pt x="11808" y="9440"/>
                </a:lnTo>
                <a:lnTo>
                  <a:pt x="7612" y="11024"/>
                </a:lnTo>
                <a:lnTo>
                  <a:pt x="4306" y="12674"/>
                </a:lnTo>
                <a:lnTo>
                  <a:pt x="1921" y="14374"/>
                </a:lnTo>
                <a:lnTo>
                  <a:pt x="482" y="16107"/>
                </a:lnTo>
                <a:lnTo>
                  <a:pt x="0" y="17858"/>
                </a:lnTo>
                <a:lnTo>
                  <a:pt x="0" y="82142"/>
                </a:lnTo>
                <a:lnTo>
                  <a:pt x="482" y="83893"/>
                </a:lnTo>
                <a:lnTo>
                  <a:pt x="1921" y="85626"/>
                </a:lnTo>
                <a:lnTo>
                  <a:pt x="4306" y="87326"/>
                </a:lnTo>
                <a:lnTo>
                  <a:pt x="7612" y="88976"/>
                </a:lnTo>
                <a:lnTo>
                  <a:pt x="11808" y="90560"/>
                </a:lnTo>
                <a:lnTo>
                  <a:pt x="16853" y="92064"/>
                </a:lnTo>
                <a:lnTo>
                  <a:pt x="22699" y="93471"/>
                </a:lnTo>
                <a:lnTo>
                  <a:pt x="29289" y="94770"/>
                </a:lnTo>
                <a:lnTo>
                  <a:pt x="36561" y="95946"/>
                </a:lnTo>
                <a:lnTo>
                  <a:pt x="44443" y="96990"/>
                </a:lnTo>
                <a:lnTo>
                  <a:pt x="52860" y="97891"/>
                </a:lnTo>
                <a:lnTo>
                  <a:pt x="61732" y="98641"/>
                </a:lnTo>
                <a:lnTo>
                  <a:pt x="70972" y="99231"/>
                </a:lnTo>
                <a:lnTo>
                  <a:pt x="80491" y="99657"/>
                </a:lnTo>
                <a:lnTo>
                  <a:pt x="90198" y="99914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466" y="99914"/>
                </a:lnTo>
                <a:lnTo>
                  <a:pt x="86994" y="99657"/>
                </a:lnTo>
                <a:lnTo>
                  <a:pt x="80648" y="99231"/>
                </a:lnTo>
                <a:lnTo>
                  <a:pt x="74488" y="98641"/>
                </a:lnTo>
                <a:lnTo>
                  <a:pt x="68574" y="97891"/>
                </a:lnTo>
                <a:lnTo>
                  <a:pt x="62962" y="96990"/>
                </a:lnTo>
                <a:lnTo>
                  <a:pt x="57707" y="95946"/>
                </a:lnTo>
                <a:lnTo>
                  <a:pt x="52860" y="94770"/>
                </a:lnTo>
                <a:lnTo>
                  <a:pt x="48466" y="93471"/>
                </a:lnTo>
                <a:lnTo>
                  <a:pt x="44569" y="92064"/>
                </a:lnTo>
                <a:lnTo>
                  <a:pt x="41205" y="90560"/>
                </a:lnTo>
                <a:lnTo>
                  <a:pt x="38408" y="88976"/>
                </a:lnTo>
                <a:lnTo>
                  <a:pt x="36204" y="87326"/>
                </a:lnTo>
                <a:lnTo>
                  <a:pt x="34614" y="85626"/>
                </a:lnTo>
                <a:lnTo>
                  <a:pt x="33654" y="83893"/>
                </a:lnTo>
                <a:lnTo>
                  <a:pt x="33333" y="82142"/>
                </a:lnTo>
                <a:lnTo>
                  <a:pt x="33333" y="17858"/>
                </a:lnTo>
                <a:lnTo>
                  <a:pt x="33654" y="16107"/>
                </a:lnTo>
                <a:lnTo>
                  <a:pt x="34614" y="14374"/>
                </a:lnTo>
                <a:lnTo>
                  <a:pt x="36204" y="12674"/>
                </a:lnTo>
                <a:lnTo>
                  <a:pt x="38408" y="11024"/>
                </a:lnTo>
                <a:lnTo>
                  <a:pt x="41205" y="9440"/>
                </a:lnTo>
                <a:lnTo>
                  <a:pt x="44569" y="7936"/>
                </a:lnTo>
                <a:lnTo>
                  <a:pt x="48466" y="6529"/>
                </a:lnTo>
                <a:lnTo>
                  <a:pt x="52860" y="5230"/>
                </a:lnTo>
                <a:lnTo>
                  <a:pt x="57707" y="4054"/>
                </a:lnTo>
                <a:lnTo>
                  <a:pt x="62962" y="3010"/>
                </a:lnTo>
                <a:lnTo>
                  <a:pt x="68574" y="2109"/>
                </a:lnTo>
                <a:lnTo>
                  <a:pt x="74488" y="1359"/>
                </a:lnTo>
                <a:lnTo>
                  <a:pt x="80648" y="769"/>
                </a:lnTo>
                <a:lnTo>
                  <a:pt x="86994" y="343"/>
                </a:lnTo>
                <a:lnTo>
                  <a:pt x="93466" y="86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4" name="el-1785511313020-41"/>
          <p:cNvSpPr/>
          <p:nvPr/>
        </p:nvSpPr>
        <p:spPr>
          <a:xfrm>
            <a:off x="3277121" y="2911301"/>
            <a:ext cx="678805" cy="337170"/>
          </a:xfrm>
          <a:prstGeom prst="roundRect">
            <a:avLst>
              <a:gd name="adj" fmla="val 50000"/>
            </a:avLst>
          </a:prstGeom>
          <a:solidFill>
            <a:srgbClr val="6B8F6B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5" name="el-1785511313020-41__text"/>
          <p:cNvSpPr txBox="1"/>
          <p:nvPr/>
        </p:nvSpPr>
        <p:spPr>
          <a:xfrm>
            <a:off x="3277121" y="2911301"/>
            <a:ext cx="678805" cy="33717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1230" spc="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4a km</a:t>
            </a:r>
            <a:endParaRPr/>
          </a:p>
        </p:txBody>
      </p:sp>
      <p:sp>
        <p:nvSpPr>
          <p:cNvPr id="26" name="el-1785511313195-73"/>
          <p:cNvSpPr/>
          <p:nvPr/>
        </p:nvSpPr>
        <p:spPr>
          <a:xfrm>
            <a:off x="564356" y="3372296"/>
            <a:ext cx="128588" cy="1285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8214" y="96429"/>
                </a:moveTo>
                <a:lnTo>
                  <a:pt x="48214" y="96429"/>
                </a:lnTo>
                <a:cubicBezTo>
                  <a:pt x="57024" y="96286"/>
                  <a:pt x="65071" y="94143"/>
                  <a:pt x="72357" y="90000"/>
                </a:cubicBezTo>
                <a:lnTo>
                  <a:pt x="72357" y="90000"/>
                </a:lnTo>
                <a:lnTo>
                  <a:pt x="72357" y="90000"/>
                </a:lnTo>
                <a:cubicBezTo>
                  <a:pt x="79595" y="85762"/>
                  <a:pt x="85476" y="79881"/>
                  <a:pt x="90000" y="72357"/>
                </a:cubicBezTo>
                <a:lnTo>
                  <a:pt x="90000" y="72357"/>
                </a:lnTo>
                <a:cubicBezTo>
                  <a:pt x="94286" y="64690"/>
                  <a:pt x="96429" y="56643"/>
                  <a:pt x="96429" y="48214"/>
                </a:cubicBezTo>
                <a:lnTo>
                  <a:pt x="96429" y="48214"/>
                </a:lnTo>
                <a:cubicBezTo>
                  <a:pt x="96429" y="39786"/>
                  <a:pt x="94286" y="31762"/>
                  <a:pt x="90000" y="24143"/>
                </a:cubicBezTo>
                <a:lnTo>
                  <a:pt x="90000" y="24143"/>
                </a:lnTo>
                <a:cubicBezTo>
                  <a:pt x="85476" y="16571"/>
                  <a:pt x="79595" y="10667"/>
                  <a:pt x="72357" y="6429"/>
                </a:cubicBezTo>
                <a:lnTo>
                  <a:pt x="72357" y="6429"/>
                </a:lnTo>
                <a:cubicBezTo>
                  <a:pt x="65071" y="2286"/>
                  <a:pt x="57024" y="143"/>
                  <a:pt x="48214" y="0"/>
                </a:cubicBezTo>
                <a:lnTo>
                  <a:pt x="48214" y="0"/>
                </a:lnTo>
                <a:cubicBezTo>
                  <a:pt x="39405" y="143"/>
                  <a:pt x="31381" y="2286"/>
                  <a:pt x="24143" y="6429"/>
                </a:cubicBezTo>
                <a:lnTo>
                  <a:pt x="24143" y="6429"/>
                </a:lnTo>
                <a:cubicBezTo>
                  <a:pt x="16857" y="10667"/>
                  <a:pt x="10952" y="16571"/>
                  <a:pt x="6429" y="24143"/>
                </a:cubicBezTo>
                <a:lnTo>
                  <a:pt x="6429" y="24143"/>
                </a:lnTo>
                <a:cubicBezTo>
                  <a:pt x="2143" y="31762"/>
                  <a:pt x="0" y="39786"/>
                  <a:pt x="0" y="48214"/>
                </a:cubicBezTo>
                <a:lnTo>
                  <a:pt x="0" y="48214"/>
                </a:lnTo>
                <a:cubicBezTo>
                  <a:pt x="0" y="56643"/>
                  <a:pt x="2143" y="64690"/>
                  <a:pt x="6429" y="72357"/>
                </a:cubicBezTo>
                <a:lnTo>
                  <a:pt x="6429" y="72357"/>
                </a:lnTo>
                <a:cubicBezTo>
                  <a:pt x="10952" y="79881"/>
                  <a:pt x="16857" y="85762"/>
                  <a:pt x="24143" y="90000"/>
                </a:cubicBezTo>
                <a:lnTo>
                  <a:pt x="24143" y="90000"/>
                </a:lnTo>
                <a:cubicBezTo>
                  <a:pt x="31381" y="94143"/>
                  <a:pt x="39405" y="96286"/>
                  <a:pt x="48214" y="96429"/>
                </a:cubicBezTo>
                <a:lnTo>
                  <a:pt x="48214" y="96429"/>
                </a:lnTo>
                <a:moveTo>
                  <a:pt x="40714" y="63286"/>
                </a:moveTo>
                <a:lnTo>
                  <a:pt x="40714" y="63286"/>
                </a:lnTo>
                <a:lnTo>
                  <a:pt x="45214" y="63286"/>
                </a:lnTo>
                <a:lnTo>
                  <a:pt x="45214" y="51214"/>
                </a:lnTo>
                <a:lnTo>
                  <a:pt x="40714" y="51214"/>
                </a:lnTo>
                <a:cubicBezTo>
                  <a:pt x="37952" y="50976"/>
                  <a:pt x="36429" y="49476"/>
                  <a:pt x="36143" y="46714"/>
                </a:cubicBezTo>
                <a:lnTo>
                  <a:pt x="36143" y="46714"/>
                </a:lnTo>
                <a:cubicBezTo>
                  <a:pt x="36429" y="43952"/>
                  <a:pt x="37952" y="42452"/>
                  <a:pt x="40714" y="42214"/>
                </a:cubicBezTo>
                <a:lnTo>
                  <a:pt x="40714" y="42214"/>
                </a:lnTo>
                <a:lnTo>
                  <a:pt x="49714" y="42214"/>
                </a:lnTo>
                <a:cubicBezTo>
                  <a:pt x="52476" y="42452"/>
                  <a:pt x="53976" y="43952"/>
                  <a:pt x="54214" y="46714"/>
                </a:cubicBezTo>
                <a:lnTo>
                  <a:pt x="54214" y="46714"/>
                </a:lnTo>
                <a:lnTo>
                  <a:pt x="54214" y="63286"/>
                </a:lnTo>
                <a:lnTo>
                  <a:pt x="55714" y="63286"/>
                </a:lnTo>
                <a:cubicBezTo>
                  <a:pt x="58476" y="63524"/>
                  <a:pt x="60000" y="65024"/>
                  <a:pt x="60286" y="67786"/>
                </a:cubicBezTo>
                <a:lnTo>
                  <a:pt x="60286" y="67786"/>
                </a:lnTo>
                <a:cubicBezTo>
                  <a:pt x="60000" y="70548"/>
                  <a:pt x="58476" y="72071"/>
                  <a:pt x="55714" y="72357"/>
                </a:cubicBezTo>
                <a:lnTo>
                  <a:pt x="55714" y="72357"/>
                </a:lnTo>
                <a:lnTo>
                  <a:pt x="40714" y="72357"/>
                </a:lnTo>
                <a:cubicBezTo>
                  <a:pt x="37952" y="72071"/>
                  <a:pt x="36429" y="70548"/>
                  <a:pt x="36143" y="67786"/>
                </a:cubicBezTo>
                <a:lnTo>
                  <a:pt x="36143" y="67786"/>
                </a:lnTo>
                <a:cubicBezTo>
                  <a:pt x="36429" y="65024"/>
                  <a:pt x="37952" y="63524"/>
                  <a:pt x="40714" y="63286"/>
                </a:cubicBezTo>
                <a:lnTo>
                  <a:pt x="40714" y="63286"/>
                </a:lnTo>
                <a:moveTo>
                  <a:pt x="48214" y="24143"/>
                </a:moveTo>
                <a:lnTo>
                  <a:pt x="48214" y="24143"/>
                </a:lnTo>
                <a:cubicBezTo>
                  <a:pt x="49976" y="24143"/>
                  <a:pt x="51429" y="24690"/>
                  <a:pt x="52571" y="25786"/>
                </a:cubicBezTo>
                <a:lnTo>
                  <a:pt x="52571" y="25786"/>
                </a:lnTo>
                <a:lnTo>
                  <a:pt x="52571" y="25786"/>
                </a:lnTo>
                <a:cubicBezTo>
                  <a:pt x="53667" y="26929"/>
                  <a:pt x="54214" y="28381"/>
                  <a:pt x="54214" y="30143"/>
                </a:cubicBezTo>
                <a:lnTo>
                  <a:pt x="54214" y="30143"/>
                </a:lnTo>
                <a:cubicBezTo>
                  <a:pt x="54214" y="31905"/>
                  <a:pt x="53667" y="33357"/>
                  <a:pt x="52571" y="34500"/>
                </a:cubicBezTo>
                <a:lnTo>
                  <a:pt x="52571" y="34500"/>
                </a:lnTo>
                <a:cubicBezTo>
                  <a:pt x="51429" y="35595"/>
                  <a:pt x="49976" y="36143"/>
                  <a:pt x="48214" y="36143"/>
                </a:cubicBezTo>
                <a:lnTo>
                  <a:pt x="48214" y="36143"/>
                </a:lnTo>
                <a:cubicBezTo>
                  <a:pt x="46452" y="36143"/>
                  <a:pt x="45000" y="35595"/>
                  <a:pt x="43857" y="34500"/>
                </a:cubicBezTo>
                <a:lnTo>
                  <a:pt x="43857" y="34500"/>
                </a:lnTo>
                <a:cubicBezTo>
                  <a:pt x="42762" y="33357"/>
                  <a:pt x="42214" y="31905"/>
                  <a:pt x="42214" y="30143"/>
                </a:cubicBezTo>
                <a:lnTo>
                  <a:pt x="42214" y="30143"/>
                </a:lnTo>
                <a:cubicBezTo>
                  <a:pt x="42214" y="28381"/>
                  <a:pt x="42762" y="26929"/>
                  <a:pt x="43857" y="25786"/>
                </a:cubicBezTo>
                <a:lnTo>
                  <a:pt x="43857" y="25786"/>
                </a:lnTo>
                <a:cubicBezTo>
                  <a:pt x="45000" y="24690"/>
                  <a:pt x="46452" y="24143"/>
                  <a:pt x="48214" y="24143"/>
                </a:cubicBezTo>
                <a:lnTo>
                  <a:pt x="48214" y="24143"/>
                </a:lnTo>
              </a:path>
            </a:pathLst>
          </a:custGeom>
          <a:solidFill>
            <a:srgbClr val="7A6A5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7" name="el-1785511312959-15"/>
          <p:cNvSpPr/>
          <p:nvPr/>
        </p:nvSpPr>
        <p:spPr>
          <a:xfrm>
            <a:off x="4657725" y="1090613"/>
            <a:ext cx="4086225" cy="2599283"/>
          </a:xfrm>
          <a:prstGeom prst="roundRect">
            <a:avLst>
              <a:gd name="adj" fmla="val 7329"/>
            </a:avLst>
          </a:prstGeom>
          <a:solidFill>
            <a:srgbClr val="F5F0E6">
              <a:alpha val="60000"/>
            </a:srgbClr>
          </a:solidFill>
          <a:ln w="7144" algn="in">
            <a:solidFill>
              <a:srgbClr val="A08C6E">
                <a:alpha val="15000"/>
              </a:srgbClr>
            </a:solidFill>
            <a:prstDash val="solid"/>
          </a:ln>
          <a:effectLst>
            <a:outerShdw blurRad="57150" dist="14288" dir="5400000" sx="100000" sy="100000" kx="0" ky="0" algn="ctr">
              <a:srgbClr val="000000">
                <a:alpha val="2000"/>
              </a:srgbClr>
            </a:outerShdw>
          </a:effectLst>
        </p:spPr>
        <p:txBody>
          <a:bodyPr/>
          <a:lstStyle/>
          <a:p>
            <a:endParaRPr/>
          </a:p>
        </p:txBody>
      </p:sp>
      <p:cxnSp>
        <p:nvCxnSpPr>
          <p:cNvPr id="28" name="el-1785511312976-21"/>
          <p:cNvCxnSpPr/>
          <p:nvPr/>
        </p:nvCxnSpPr>
        <p:spPr>
          <a:xfrm>
            <a:off x="4822031" y="1481138"/>
            <a:ext cx="3757613" cy="914"/>
          </a:xfrm>
          <a:prstGeom prst="line">
            <a:avLst/>
          </a:prstGeom>
          <a:ln w="14288" cap="flat">
            <a:solidFill>
              <a:srgbClr val="6B8F6B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el-1785511313192-72"/>
          <p:cNvSpPr/>
          <p:nvPr/>
        </p:nvSpPr>
        <p:spPr>
          <a:xfrm>
            <a:off x="4826496" y="1250156"/>
            <a:ext cx="98227" cy="1428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75000" y="75000"/>
                </a:moveTo>
                <a:lnTo>
                  <a:pt x="75000" y="75000"/>
                </a:lnTo>
                <a:cubicBezTo>
                  <a:pt x="78333" y="69000"/>
                  <a:pt x="83133" y="63467"/>
                  <a:pt x="89400" y="58400"/>
                </a:cubicBezTo>
                <a:lnTo>
                  <a:pt x="89400" y="58400"/>
                </a:lnTo>
                <a:lnTo>
                  <a:pt x="89400" y="58400"/>
                </a:lnTo>
                <a:cubicBezTo>
                  <a:pt x="89400" y="58267"/>
                  <a:pt x="89400" y="58200"/>
                  <a:pt x="89400" y="58200"/>
                </a:cubicBezTo>
                <a:lnTo>
                  <a:pt x="89400" y="58200"/>
                </a:lnTo>
                <a:lnTo>
                  <a:pt x="89400" y="58200"/>
                </a:lnTo>
                <a:cubicBezTo>
                  <a:pt x="90933" y="56778"/>
                  <a:pt x="92467" y="55356"/>
                  <a:pt x="94000" y="53933"/>
                </a:cubicBezTo>
                <a:lnTo>
                  <a:pt x="94000" y="53933"/>
                </a:lnTo>
                <a:cubicBezTo>
                  <a:pt x="99867" y="48333"/>
                  <a:pt x="102900" y="41822"/>
                  <a:pt x="103100" y="34400"/>
                </a:cubicBezTo>
                <a:lnTo>
                  <a:pt x="103100" y="34400"/>
                </a:lnTo>
                <a:cubicBezTo>
                  <a:pt x="102700" y="24622"/>
                  <a:pt x="97633" y="16533"/>
                  <a:pt x="87900" y="10133"/>
                </a:cubicBezTo>
                <a:lnTo>
                  <a:pt x="87900" y="10133"/>
                </a:lnTo>
                <a:cubicBezTo>
                  <a:pt x="78300" y="3644"/>
                  <a:pt x="66200" y="267"/>
                  <a:pt x="51600" y="0"/>
                </a:cubicBezTo>
                <a:lnTo>
                  <a:pt x="51600" y="0"/>
                </a:lnTo>
                <a:cubicBezTo>
                  <a:pt x="36933" y="267"/>
                  <a:pt x="24800" y="3644"/>
                  <a:pt x="15200" y="10133"/>
                </a:cubicBezTo>
                <a:lnTo>
                  <a:pt x="15200" y="10133"/>
                </a:lnTo>
                <a:cubicBezTo>
                  <a:pt x="5467" y="16533"/>
                  <a:pt x="400" y="24622"/>
                  <a:pt x="0" y="34400"/>
                </a:cubicBezTo>
                <a:lnTo>
                  <a:pt x="0" y="34400"/>
                </a:lnTo>
                <a:cubicBezTo>
                  <a:pt x="200" y="41822"/>
                  <a:pt x="3233" y="48333"/>
                  <a:pt x="9100" y="53933"/>
                </a:cubicBezTo>
                <a:lnTo>
                  <a:pt x="9100" y="53933"/>
                </a:lnTo>
                <a:cubicBezTo>
                  <a:pt x="10633" y="55356"/>
                  <a:pt x="12200" y="56711"/>
                  <a:pt x="13800" y="58000"/>
                </a:cubicBezTo>
                <a:lnTo>
                  <a:pt x="13800" y="58000"/>
                </a:lnTo>
                <a:cubicBezTo>
                  <a:pt x="13800" y="58133"/>
                  <a:pt x="13800" y="58200"/>
                  <a:pt x="13800" y="58200"/>
                </a:cubicBezTo>
                <a:lnTo>
                  <a:pt x="13800" y="58200"/>
                </a:lnTo>
                <a:lnTo>
                  <a:pt x="13800" y="58200"/>
                </a:lnTo>
                <a:cubicBezTo>
                  <a:pt x="20000" y="63267"/>
                  <a:pt x="24767" y="68867"/>
                  <a:pt x="28100" y="75000"/>
                </a:cubicBezTo>
                <a:lnTo>
                  <a:pt x="28100" y="75000"/>
                </a:lnTo>
                <a:lnTo>
                  <a:pt x="75000" y="75000"/>
                </a:lnTo>
                <a:moveTo>
                  <a:pt x="51600" y="100000"/>
                </a:moveTo>
                <a:lnTo>
                  <a:pt x="51600" y="100000"/>
                </a:lnTo>
                <a:cubicBezTo>
                  <a:pt x="58200" y="99867"/>
                  <a:pt x="63767" y="98378"/>
                  <a:pt x="68300" y="95533"/>
                </a:cubicBezTo>
                <a:lnTo>
                  <a:pt x="68300" y="95533"/>
                </a:lnTo>
                <a:lnTo>
                  <a:pt x="68300" y="95533"/>
                </a:lnTo>
                <a:cubicBezTo>
                  <a:pt x="72567" y="92511"/>
                  <a:pt x="74800" y="88800"/>
                  <a:pt x="75000" y="84400"/>
                </a:cubicBezTo>
                <a:lnTo>
                  <a:pt x="75000" y="84400"/>
                </a:lnTo>
                <a:lnTo>
                  <a:pt x="75000" y="81267"/>
                </a:lnTo>
                <a:lnTo>
                  <a:pt x="28100" y="81267"/>
                </a:lnTo>
                <a:lnTo>
                  <a:pt x="28100" y="84400"/>
                </a:lnTo>
                <a:cubicBezTo>
                  <a:pt x="28300" y="88800"/>
                  <a:pt x="30567" y="92511"/>
                  <a:pt x="34900" y="95533"/>
                </a:cubicBezTo>
                <a:lnTo>
                  <a:pt x="34900" y="95533"/>
                </a:lnTo>
                <a:cubicBezTo>
                  <a:pt x="39367" y="98378"/>
                  <a:pt x="44933" y="99867"/>
                  <a:pt x="51600" y="100000"/>
                </a:cubicBezTo>
                <a:lnTo>
                  <a:pt x="51600" y="100000"/>
                </a:lnTo>
                <a:moveTo>
                  <a:pt x="28100" y="34400"/>
                </a:moveTo>
                <a:lnTo>
                  <a:pt x="28100" y="34400"/>
                </a:lnTo>
                <a:cubicBezTo>
                  <a:pt x="27900" y="36356"/>
                  <a:pt x="26333" y="37400"/>
                  <a:pt x="23400" y="37533"/>
                </a:cubicBezTo>
                <a:lnTo>
                  <a:pt x="23400" y="37533"/>
                </a:lnTo>
                <a:cubicBezTo>
                  <a:pt x="20467" y="37400"/>
                  <a:pt x="18933" y="36356"/>
                  <a:pt x="18800" y="34400"/>
                </a:cubicBezTo>
                <a:lnTo>
                  <a:pt x="18800" y="34400"/>
                </a:lnTo>
                <a:cubicBezTo>
                  <a:pt x="18933" y="28133"/>
                  <a:pt x="22133" y="22978"/>
                  <a:pt x="28400" y="18933"/>
                </a:cubicBezTo>
                <a:lnTo>
                  <a:pt x="28400" y="18933"/>
                </a:lnTo>
                <a:cubicBezTo>
                  <a:pt x="34467" y="14756"/>
                  <a:pt x="42200" y="12622"/>
                  <a:pt x="51600" y="12533"/>
                </a:cubicBezTo>
                <a:lnTo>
                  <a:pt x="51600" y="12533"/>
                </a:lnTo>
                <a:cubicBezTo>
                  <a:pt x="54533" y="12622"/>
                  <a:pt x="56100" y="13644"/>
                  <a:pt x="56300" y="15600"/>
                </a:cubicBezTo>
                <a:lnTo>
                  <a:pt x="56300" y="15600"/>
                </a:lnTo>
                <a:cubicBezTo>
                  <a:pt x="56100" y="17556"/>
                  <a:pt x="54533" y="18600"/>
                  <a:pt x="51600" y="18733"/>
                </a:cubicBezTo>
                <a:lnTo>
                  <a:pt x="51600" y="18733"/>
                </a:lnTo>
                <a:cubicBezTo>
                  <a:pt x="44933" y="18867"/>
                  <a:pt x="39367" y="20378"/>
                  <a:pt x="34900" y="23267"/>
                </a:cubicBezTo>
                <a:lnTo>
                  <a:pt x="34900" y="23267"/>
                </a:lnTo>
                <a:cubicBezTo>
                  <a:pt x="30567" y="26244"/>
                  <a:pt x="28300" y="29956"/>
                  <a:pt x="28100" y="34400"/>
                </a:cubicBezTo>
                <a:lnTo>
                  <a:pt x="28100" y="34400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0" name="el-1785511313025-44"/>
          <p:cNvSpPr/>
          <p:nvPr/>
        </p:nvSpPr>
        <p:spPr>
          <a:xfrm>
            <a:off x="8179594" y="1240631"/>
            <a:ext cx="400050" cy="161925"/>
          </a:xfrm>
          <a:prstGeom prst="roundRect">
            <a:avLst>
              <a:gd name="adj" fmla="val 50000"/>
            </a:avLst>
          </a:prstGeom>
          <a:solidFill>
            <a:srgbClr val="8B6B41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1" name="el-1785511313045-45"/>
          <p:cNvSpPr/>
          <p:nvPr/>
        </p:nvSpPr>
        <p:spPr>
          <a:xfrm>
            <a:off x="4822031" y="2088356"/>
            <a:ext cx="3757613" cy="605731"/>
          </a:xfrm>
          <a:prstGeom prst="roundRect">
            <a:avLst>
              <a:gd name="adj" fmla="val 18870"/>
            </a:avLst>
          </a:prstGeom>
          <a:solidFill>
            <a:srgbClr val="6B8F6B">
              <a:alpha val="6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2" name="el-1785511313205-80"/>
          <p:cNvSpPr/>
          <p:nvPr/>
        </p:nvSpPr>
        <p:spPr>
          <a:xfrm>
            <a:off x="4922044" y="2207419"/>
            <a:ext cx="107156" cy="1428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7091" y="0"/>
                </a:moveTo>
                <a:lnTo>
                  <a:pt x="17091" y="0"/>
                </a:lnTo>
                <a:cubicBezTo>
                  <a:pt x="12242" y="133"/>
                  <a:pt x="8242" y="1378"/>
                  <a:pt x="5091" y="3733"/>
                </a:cubicBezTo>
                <a:lnTo>
                  <a:pt x="5091" y="3733"/>
                </a:lnTo>
                <a:lnTo>
                  <a:pt x="5091" y="3733"/>
                </a:lnTo>
                <a:cubicBezTo>
                  <a:pt x="1879" y="6044"/>
                  <a:pt x="182" y="8978"/>
                  <a:pt x="0" y="12533"/>
                </a:cubicBezTo>
                <a:lnTo>
                  <a:pt x="0" y="12533"/>
                </a:lnTo>
                <a:lnTo>
                  <a:pt x="0" y="87533"/>
                </a:lnTo>
                <a:cubicBezTo>
                  <a:pt x="182" y="91044"/>
                  <a:pt x="1879" y="93956"/>
                  <a:pt x="5091" y="96267"/>
                </a:cubicBezTo>
                <a:lnTo>
                  <a:pt x="5091" y="96267"/>
                </a:lnTo>
                <a:cubicBezTo>
                  <a:pt x="8242" y="98622"/>
                  <a:pt x="12242" y="99867"/>
                  <a:pt x="17091" y="100000"/>
                </a:cubicBezTo>
                <a:lnTo>
                  <a:pt x="17091" y="100000"/>
                </a:lnTo>
                <a:lnTo>
                  <a:pt x="85273" y="100000"/>
                </a:lnTo>
                <a:cubicBezTo>
                  <a:pt x="90061" y="99867"/>
                  <a:pt x="94030" y="98622"/>
                  <a:pt x="97182" y="96267"/>
                </a:cubicBezTo>
                <a:lnTo>
                  <a:pt x="97182" y="96267"/>
                </a:lnTo>
                <a:cubicBezTo>
                  <a:pt x="100394" y="93956"/>
                  <a:pt x="102091" y="91044"/>
                  <a:pt x="102273" y="87533"/>
                </a:cubicBezTo>
                <a:lnTo>
                  <a:pt x="102273" y="87533"/>
                </a:lnTo>
                <a:lnTo>
                  <a:pt x="102273" y="12533"/>
                </a:lnTo>
                <a:cubicBezTo>
                  <a:pt x="102091" y="8978"/>
                  <a:pt x="100394" y="6044"/>
                  <a:pt x="97182" y="3733"/>
                </a:cubicBezTo>
                <a:lnTo>
                  <a:pt x="97182" y="3733"/>
                </a:lnTo>
                <a:cubicBezTo>
                  <a:pt x="94030" y="1378"/>
                  <a:pt x="90061" y="133"/>
                  <a:pt x="85273" y="0"/>
                </a:cubicBezTo>
                <a:lnTo>
                  <a:pt x="85273" y="0"/>
                </a:lnTo>
                <a:lnTo>
                  <a:pt x="17091" y="0"/>
                </a:lnTo>
                <a:moveTo>
                  <a:pt x="25545" y="12533"/>
                </a:moveTo>
                <a:lnTo>
                  <a:pt x="25545" y="12533"/>
                </a:lnTo>
                <a:lnTo>
                  <a:pt x="76727" y="12533"/>
                </a:lnTo>
                <a:cubicBezTo>
                  <a:pt x="79212" y="12533"/>
                  <a:pt x="81242" y="13111"/>
                  <a:pt x="82818" y="14267"/>
                </a:cubicBezTo>
                <a:lnTo>
                  <a:pt x="82818" y="14267"/>
                </a:lnTo>
                <a:cubicBezTo>
                  <a:pt x="84455" y="15422"/>
                  <a:pt x="85273" y="16911"/>
                  <a:pt x="85273" y="18733"/>
                </a:cubicBezTo>
                <a:lnTo>
                  <a:pt x="85273" y="18733"/>
                </a:lnTo>
                <a:lnTo>
                  <a:pt x="85273" y="25000"/>
                </a:lnTo>
                <a:cubicBezTo>
                  <a:pt x="85273" y="26822"/>
                  <a:pt x="84455" y="28311"/>
                  <a:pt x="82818" y="29467"/>
                </a:cubicBezTo>
                <a:lnTo>
                  <a:pt x="82818" y="29467"/>
                </a:lnTo>
                <a:cubicBezTo>
                  <a:pt x="81242" y="30667"/>
                  <a:pt x="79212" y="31267"/>
                  <a:pt x="76727" y="31267"/>
                </a:cubicBezTo>
                <a:lnTo>
                  <a:pt x="76727" y="31267"/>
                </a:lnTo>
                <a:lnTo>
                  <a:pt x="25545" y="31267"/>
                </a:lnTo>
                <a:cubicBezTo>
                  <a:pt x="23061" y="31267"/>
                  <a:pt x="21030" y="30667"/>
                  <a:pt x="19455" y="29467"/>
                </a:cubicBezTo>
                <a:lnTo>
                  <a:pt x="19455" y="29467"/>
                </a:lnTo>
                <a:cubicBezTo>
                  <a:pt x="17879" y="28311"/>
                  <a:pt x="17091" y="26822"/>
                  <a:pt x="17091" y="25000"/>
                </a:cubicBezTo>
                <a:lnTo>
                  <a:pt x="17091" y="25000"/>
                </a:lnTo>
                <a:lnTo>
                  <a:pt x="17091" y="18733"/>
                </a:lnTo>
                <a:cubicBezTo>
                  <a:pt x="17091" y="16911"/>
                  <a:pt x="17879" y="15422"/>
                  <a:pt x="19455" y="14267"/>
                </a:cubicBezTo>
                <a:lnTo>
                  <a:pt x="19455" y="14267"/>
                </a:lnTo>
                <a:cubicBezTo>
                  <a:pt x="21030" y="13111"/>
                  <a:pt x="23061" y="12533"/>
                  <a:pt x="25545" y="12533"/>
                </a:cubicBezTo>
                <a:lnTo>
                  <a:pt x="25545" y="12533"/>
                </a:lnTo>
                <a:moveTo>
                  <a:pt x="34091" y="43733"/>
                </a:moveTo>
                <a:lnTo>
                  <a:pt x="34091" y="43733"/>
                </a:lnTo>
                <a:cubicBezTo>
                  <a:pt x="34091" y="45556"/>
                  <a:pt x="33303" y="47067"/>
                  <a:pt x="31727" y="48267"/>
                </a:cubicBezTo>
                <a:lnTo>
                  <a:pt x="31727" y="48267"/>
                </a:lnTo>
                <a:lnTo>
                  <a:pt x="31727" y="48267"/>
                </a:lnTo>
                <a:cubicBezTo>
                  <a:pt x="30091" y="49422"/>
                  <a:pt x="28030" y="50000"/>
                  <a:pt x="25545" y="50000"/>
                </a:cubicBezTo>
                <a:lnTo>
                  <a:pt x="25545" y="50000"/>
                </a:lnTo>
                <a:cubicBezTo>
                  <a:pt x="23061" y="50000"/>
                  <a:pt x="21030" y="49422"/>
                  <a:pt x="19455" y="48267"/>
                </a:cubicBezTo>
                <a:lnTo>
                  <a:pt x="19455" y="48267"/>
                </a:lnTo>
                <a:cubicBezTo>
                  <a:pt x="17879" y="47067"/>
                  <a:pt x="17091" y="45556"/>
                  <a:pt x="17091" y="43733"/>
                </a:cubicBezTo>
                <a:lnTo>
                  <a:pt x="17091" y="43733"/>
                </a:lnTo>
                <a:cubicBezTo>
                  <a:pt x="17091" y="41911"/>
                  <a:pt x="17879" y="40422"/>
                  <a:pt x="19455" y="39267"/>
                </a:cubicBezTo>
                <a:lnTo>
                  <a:pt x="19455" y="39267"/>
                </a:lnTo>
                <a:cubicBezTo>
                  <a:pt x="21030" y="38111"/>
                  <a:pt x="23061" y="37533"/>
                  <a:pt x="25545" y="37533"/>
                </a:cubicBezTo>
                <a:lnTo>
                  <a:pt x="25545" y="37533"/>
                </a:lnTo>
                <a:cubicBezTo>
                  <a:pt x="28030" y="37533"/>
                  <a:pt x="30091" y="38111"/>
                  <a:pt x="31727" y="39267"/>
                </a:cubicBezTo>
                <a:lnTo>
                  <a:pt x="31727" y="39267"/>
                </a:lnTo>
                <a:cubicBezTo>
                  <a:pt x="33303" y="40422"/>
                  <a:pt x="34091" y="41911"/>
                  <a:pt x="34091" y="43733"/>
                </a:cubicBezTo>
                <a:lnTo>
                  <a:pt x="34091" y="43733"/>
                </a:lnTo>
                <a:moveTo>
                  <a:pt x="25545" y="68733"/>
                </a:moveTo>
                <a:lnTo>
                  <a:pt x="25545" y="68733"/>
                </a:lnTo>
                <a:cubicBezTo>
                  <a:pt x="23061" y="68733"/>
                  <a:pt x="21030" y="68156"/>
                  <a:pt x="19455" y="67000"/>
                </a:cubicBezTo>
                <a:lnTo>
                  <a:pt x="19455" y="67000"/>
                </a:lnTo>
                <a:lnTo>
                  <a:pt x="19455" y="67000"/>
                </a:lnTo>
                <a:cubicBezTo>
                  <a:pt x="17879" y="65844"/>
                  <a:pt x="17091" y="64356"/>
                  <a:pt x="17091" y="62533"/>
                </a:cubicBezTo>
                <a:lnTo>
                  <a:pt x="17091" y="62533"/>
                </a:lnTo>
                <a:cubicBezTo>
                  <a:pt x="17091" y="60667"/>
                  <a:pt x="17879" y="59156"/>
                  <a:pt x="19455" y="58000"/>
                </a:cubicBezTo>
                <a:lnTo>
                  <a:pt x="19455" y="58000"/>
                </a:lnTo>
                <a:cubicBezTo>
                  <a:pt x="21030" y="56844"/>
                  <a:pt x="23061" y="56267"/>
                  <a:pt x="25545" y="56267"/>
                </a:cubicBezTo>
                <a:lnTo>
                  <a:pt x="25545" y="56267"/>
                </a:lnTo>
                <a:cubicBezTo>
                  <a:pt x="28030" y="56267"/>
                  <a:pt x="30091" y="56844"/>
                  <a:pt x="31727" y="58000"/>
                </a:cubicBezTo>
                <a:lnTo>
                  <a:pt x="31727" y="58000"/>
                </a:lnTo>
                <a:cubicBezTo>
                  <a:pt x="33303" y="59156"/>
                  <a:pt x="34091" y="60667"/>
                  <a:pt x="34091" y="62533"/>
                </a:cubicBezTo>
                <a:lnTo>
                  <a:pt x="34091" y="62533"/>
                </a:lnTo>
                <a:cubicBezTo>
                  <a:pt x="34091" y="64356"/>
                  <a:pt x="33303" y="65844"/>
                  <a:pt x="31727" y="67000"/>
                </a:cubicBezTo>
                <a:lnTo>
                  <a:pt x="31727" y="67000"/>
                </a:lnTo>
                <a:cubicBezTo>
                  <a:pt x="30091" y="68156"/>
                  <a:pt x="28030" y="68733"/>
                  <a:pt x="25545" y="68733"/>
                </a:cubicBezTo>
                <a:lnTo>
                  <a:pt x="25545" y="68733"/>
                </a:lnTo>
                <a:moveTo>
                  <a:pt x="17091" y="81267"/>
                </a:moveTo>
                <a:lnTo>
                  <a:pt x="17091" y="81267"/>
                </a:lnTo>
                <a:cubicBezTo>
                  <a:pt x="17091" y="79444"/>
                  <a:pt x="17879" y="77933"/>
                  <a:pt x="19455" y="76733"/>
                </a:cubicBezTo>
                <a:lnTo>
                  <a:pt x="19455" y="76733"/>
                </a:lnTo>
                <a:lnTo>
                  <a:pt x="19455" y="76733"/>
                </a:lnTo>
                <a:cubicBezTo>
                  <a:pt x="21030" y="75578"/>
                  <a:pt x="23061" y="75000"/>
                  <a:pt x="25545" y="75000"/>
                </a:cubicBezTo>
                <a:lnTo>
                  <a:pt x="25545" y="75000"/>
                </a:lnTo>
                <a:lnTo>
                  <a:pt x="51182" y="75000"/>
                </a:lnTo>
                <a:cubicBezTo>
                  <a:pt x="53667" y="75000"/>
                  <a:pt x="55697" y="75578"/>
                  <a:pt x="57273" y="76733"/>
                </a:cubicBezTo>
                <a:lnTo>
                  <a:pt x="57273" y="76733"/>
                </a:lnTo>
                <a:cubicBezTo>
                  <a:pt x="58848" y="77933"/>
                  <a:pt x="59636" y="79444"/>
                  <a:pt x="59636" y="81267"/>
                </a:cubicBezTo>
                <a:lnTo>
                  <a:pt x="59636" y="81267"/>
                </a:lnTo>
                <a:cubicBezTo>
                  <a:pt x="59636" y="83089"/>
                  <a:pt x="58848" y="84578"/>
                  <a:pt x="57273" y="85733"/>
                </a:cubicBezTo>
                <a:lnTo>
                  <a:pt x="57273" y="85733"/>
                </a:lnTo>
                <a:cubicBezTo>
                  <a:pt x="55697" y="86933"/>
                  <a:pt x="53667" y="87533"/>
                  <a:pt x="51182" y="87533"/>
                </a:cubicBezTo>
                <a:lnTo>
                  <a:pt x="51182" y="87533"/>
                </a:lnTo>
                <a:lnTo>
                  <a:pt x="25545" y="87533"/>
                </a:lnTo>
                <a:cubicBezTo>
                  <a:pt x="23061" y="87533"/>
                  <a:pt x="21030" y="86933"/>
                  <a:pt x="19455" y="85733"/>
                </a:cubicBezTo>
                <a:lnTo>
                  <a:pt x="19455" y="85733"/>
                </a:lnTo>
                <a:cubicBezTo>
                  <a:pt x="17879" y="84578"/>
                  <a:pt x="17091" y="83089"/>
                  <a:pt x="17091" y="81267"/>
                </a:cubicBezTo>
                <a:lnTo>
                  <a:pt x="17091" y="81267"/>
                </a:lnTo>
                <a:moveTo>
                  <a:pt x="51182" y="50000"/>
                </a:moveTo>
                <a:lnTo>
                  <a:pt x="51182" y="50000"/>
                </a:lnTo>
                <a:cubicBezTo>
                  <a:pt x="48636" y="50000"/>
                  <a:pt x="46576" y="49422"/>
                  <a:pt x="45000" y="48267"/>
                </a:cubicBezTo>
                <a:lnTo>
                  <a:pt x="45000" y="48267"/>
                </a:lnTo>
                <a:lnTo>
                  <a:pt x="45000" y="48267"/>
                </a:lnTo>
                <a:cubicBezTo>
                  <a:pt x="43424" y="47067"/>
                  <a:pt x="42636" y="45556"/>
                  <a:pt x="42636" y="43733"/>
                </a:cubicBezTo>
                <a:lnTo>
                  <a:pt x="42636" y="43733"/>
                </a:lnTo>
                <a:cubicBezTo>
                  <a:pt x="42636" y="41911"/>
                  <a:pt x="43424" y="40422"/>
                  <a:pt x="45000" y="39267"/>
                </a:cubicBezTo>
                <a:lnTo>
                  <a:pt x="45000" y="39267"/>
                </a:lnTo>
                <a:cubicBezTo>
                  <a:pt x="46576" y="38111"/>
                  <a:pt x="48636" y="37533"/>
                  <a:pt x="51182" y="37533"/>
                </a:cubicBezTo>
                <a:lnTo>
                  <a:pt x="51182" y="37533"/>
                </a:lnTo>
                <a:cubicBezTo>
                  <a:pt x="53667" y="37533"/>
                  <a:pt x="55697" y="38111"/>
                  <a:pt x="57273" y="39267"/>
                </a:cubicBezTo>
                <a:lnTo>
                  <a:pt x="57273" y="39267"/>
                </a:lnTo>
                <a:cubicBezTo>
                  <a:pt x="58848" y="40422"/>
                  <a:pt x="59636" y="41911"/>
                  <a:pt x="59636" y="43733"/>
                </a:cubicBezTo>
                <a:lnTo>
                  <a:pt x="59636" y="43733"/>
                </a:lnTo>
                <a:cubicBezTo>
                  <a:pt x="59636" y="45556"/>
                  <a:pt x="58848" y="47067"/>
                  <a:pt x="57273" y="48267"/>
                </a:cubicBezTo>
                <a:lnTo>
                  <a:pt x="57273" y="48267"/>
                </a:lnTo>
                <a:cubicBezTo>
                  <a:pt x="55697" y="49422"/>
                  <a:pt x="53667" y="50000"/>
                  <a:pt x="51182" y="50000"/>
                </a:cubicBezTo>
                <a:lnTo>
                  <a:pt x="51182" y="50000"/>
                </a:lnTo>
                <a:moveTo>
                  <a:pt x="59636" y="62533"/>
                </a:moveTo>
                <a:lnTo>
                  <a:pt x="59636" y="62533"/>
                </a:lnTo>
                <a:cubicBezTo>
                  <a:pt x="59636" y="64356"/>
                  <a:pt x="58848" y="65844"/>
                  <a:pt x="57273" y="67000"/>
                </a:cubicBezTo>
                <a:lnTo>
                  <a:pt x="57273" y="67000"/>
                </a:lnTo>
                <a:lnTo>
                  <a:pt x="57273" y="67000"/>
                </a:lnTo>
                <a:cubicBezTo>
                  <a:pt x="55697" y="68156"/>
                  <a:pt x="53667" y="68733"/>
                  <a:pt x="51182" y="68733"/>
                </a:cubicBezTo>
                <a:lnTo>
                  <a:pt x="51182" y="68733"/>
                </a:lnTo>
                <a:cubicBezTo>
                  <a:pt x="48636" y="68733"/>
                  <a:pt x="46576" y="68156"/>
                  <a:pt x="45000" y="67000"/>
                </a:cubicBezTo>
                <a:lnTo>
                  <a:pt x="45000" y="67000"/>
                </a:lnTo>
                <a:cubicBezTo>
                  <a:pt x="43424" y="65844"/>
                  <a:pt x="42636" y="64356"/>
                  <a:pt x="42636" y="62533"/>
                </a:cubicBezTo>
                <a:lnTo>
                  <a:pt x="42636" y="62533"/>
                </a:lnTo>
                <a:cubicBezTo>
                  <a:pt x="42636" y="60667"/>
                  <a:pt x="43424" y="59156"/>
                  <a:pt x="45000" y="58000"/>
                </a:cubicBezTo>
                <a:lnTo>
                  <a:pt x="45000" y="58000"/>
                </a:lnTo>
                <a:cubicBezTo>
                  <a:pt x="46576" y="56844"/>
                  <a:pt x="48636" y="56267"/>
                  <a:pt x="51182" y="56267"/>
                </a:cubicBezTo>
                <a:lnTo>
                  <a:pt x="51182" y="56267"/>
                </a:lnTo>
                <a:cubicBezTo>
                  <a:pt x="53667" y="56267"/>
                  <a:pt x="55697" y="56844"/>
                  <a:pt x="57273" y="58000"/>
                </a:cubicBezTo>
                <a:lnTo>
                  <a:pt x="57273" y="58000"/>
                </a:lnTo>
                <a:cubicBezTo>
                  <a:pt x="58848" y="59156"/>
                  <a:pt x="59636" y="60667"/>
                  <a:pt x="59636" y="62533"/>
                </a:cubicBezTo>
                <a:lnTo>
                  <a:pt x="59636" y="62533"/>
                </a:lnTo>
                <a:moveTo>
                  <a:pt x="76727" y="50000"/>
                </a:moveTo>
                <a:lnTo>
                  <a:pt x="76727" y="50000"/>
                </a:lnTo>
                <a:cubicBezTo>
                  <a:pt x="74242" y="50000"/>
                  <a:pt x="72182" y="49422"/>
                  <a:pt x="70545" y="48267"/>
                </a:cubicBezTo>
                <a:lnTo>
                  <a:pt x="70545" y="48267"/>
                </a:lnTo>
                <a:lnTo>
                  <a:pt x="70545" y="48267"/>
                </a:lnTo>
                <a:cubicBezTo>
                  <a:pt x="68970" y="47067"/>
                  <a:pt x="68182" y="45556"/>
                  <a:pt x="68182" y="43733"/>
                </a:cubicBezTo>
                <a:lnTo>
                  <a:pt x="68182" y="43733"/>
                </a:lnTo>
                <a:cubicBezTo>
                  <a:pt x="68182" y="41911"/>
                  <a:pt x="68970" y="40422"/>
                  <a:pt x="70545" y="39267"/>
                </a:cubicBezTo>
                <a:lnTo>
                  <a:pt x="70545" y="39267"/>
                </a:lnTo>
                <a:cubicBezTo>
                  <a:pt x="72182" y="38111"/>
                  <a:pt x="74242" y="37533"/>
                  <a:pt x="76727" y="37533"/>
                </a:cubicBezTo>
                <a:lnTo>
                  <a:pt x="76727" y="37533"/>
                </a:lnTo>
                <a:cubicBezTo>
                  <a:pt x="79212" y="37533"/>
                  <a:pt x="81242" y="38111"/>
                  <a:pt x="82818" y="39267"/>
                </a:cubicBezTo>
                <a:lnTo>
                  <a:pt x="82818" y="39267"/>
                </a:lnTo>
                <a:cubicBezTo>
                  <a:pt x="84455" y="40422"/>
                  <a:pt x="85273" y="41911"/>
                  <a:pt x="85273" y="43733"/>
                </a:cubicBezTo>
                <a:lnTo>
                  <a:pt x="85273" y="43733"/>
                </a:lnTo>
                <a:cubicBezTo>
                  <a:pt x="85273" y="45556"/>
                  <a:pt x="84455" y="47067"/>
                  <a:pt x="82818" y="48267"/>
                </a:cubicBezTo>
                <a:lnTo>
                  <a:pt x="82818" y="48267"/>
                </a:lnTo>
                <a:cubicBezTo>
                  <a:pt x="81242" y="49422"/>
                  <a:pt x="79212" y="50000"/>
                  <a:pt x="76727" y="50000"/>
                </a:cubicBezTo>
                <a:lnTo>
                  <a:pt x="76727" y="50000"/>
                </a:lnTo>
                <a:moveTo>
                  <a:pt x="85273" y="62533"/>
                </a:moveTo>
                <a:lnTo>
                  <a:pt x="85273" y="62533"/>
                </a:lnTo>
                <a:cubicBezTo>
                  <a:pt x="85273" y="64356"/>
                  <a:pt x="84455" y="65844"/>
                  <a:pt x="82818" y="67000"/>
                </a:cubicBezTo>
                <a:lnTo>
                  <a:pt x="82818" y="67000"/>
                </a:lnTo>
                <a:lnTo>
                  <a:pt x="82818" y="67000"/>
                </a:lnTo>
                <a:cubicBezTo>
                  <a:pt x="81242" y="68156"/>
                  <a:pt x="79212" y="68733"/>
                  <a:pt x="76727" y="68733"/>
                </a:cubicBezTo>
                <a:lnTo>
                  <a:pt x="76727" y="68733"/>
                </a:lnTo>
                <a:cubicBezTo>
                  <a:pt x="74242" y="68733"/>
                  <a:pt x="72182" y="68156"/>
                  <a:pt x="70545" y="67000"/>
                </a:cubicBezTo>
                <a:lnTo>
                  <a:pt x="70545" y="67000"/>
                </a:lnTo>
                <a:cubicBezTo>
                  <a:pt x="68970" y="65844"/>
                  <a:pt x="68182" y="64356"/>
                  <a:pt x="68182" y="62533"/>
                </a:cubicBezTo>
                <a:lnTo>
                  <a:pt x="68182" y="62533"/>
                </a:lnTo>
                <a:cubicBezTo>
                  <a:pt x="68182" y="60667"/>
                  <a:pt x="68970" y="59156"/>
                  <a:pt x="70545" y="58000"/>
                </a:cubicBezTo>
                <a:lnTo>
                  <a:pt x="70545" y="58000"/>
                </a:lnTo>
                <a:cubicBezTo>
                  <a:pt x="72182" y="56844"/>
                  <a:pt x="74242" y="56267"/>
                  <a:pt x="76727" y="56267"/>
                </a:cubicBezTo>
                <a:lnTo>
                  <a:pt x="76727" y="56267"/>
                </a:lnTo>
                <a:cubicBezTo>
                  <a:pt x="79212" y="56267"/>
                  <a:pt x="81242" y="56844"/>
                  <a:pt x="82818" y="58000"/>
                </a:cubicBezTo>
                <a:lnTo>
                  <a:pt x="82818" y="58000"/>
                </a:lnTo>
                <a:cubicBezTo>
                  <a:pt x="84455" y="59156"/>
                  <a:pt x="85273" y="60667"/>
                  <a:pt x="85273" y="62533"/>
                </a:cubicBezTo>
                <a:lnTo>
                  <a:pt x="85273" y="62533"/>
                </a:lnTo>
                <a:moveTo>
                  <a:pt x="76727" y="87533"/>
                </a:moveTo>
                <a:lnTo>
                  <a:pt x="76727" y="87533"/>
                </a:lnTo>
                <a:cubicBezTo>
                  <a:pt x="74242" y="87533"/>
                  <a:pt x="72182" y="86933"/>
                  <a:pt x="70545" y="85733"/>
                </a:cubicBezTo>
                <a:lnTo>
                  <a:pt x="70545" y="85733"/>
                </a:lnTo>
                <a:lnTo>
                  <a:pt x="70545" y="85733"/>
                </a:lnTo>
                <a:cubicBezTo>
                  <a:pt x="68970" y="84578"/>
                  <a:pt x="68182" y="83089"/>
                  <a:pt x="68182" y="81267"/>
                </a:cubicBezTo>
                <a:lnTo>
                  <a:pt x="68182" y="81267"/>
                </a:lnTo>
                <a:cubicBezTo>
                  <a:pt x="68182" y="79444"/>
                  <a:pt x="68970" y="77933"/>
                  <a:pt x="70545" y="76733"/>
                </a:cubicBezTo>
                <a:lnTo>
                  <a:pt x="70545" y="76733"/>
                </a:lnTo>
                <a:cubicBezTo>
                  <a:pt x="72182" y="75578"/>
                  <a:pt x="74242" y="75000"/>
                  <a:pt x="76727" y="75000"/>
                </a:cubicBezTo>
                <a:lnTo>
                  <a:pt x="76727" y="75000"/>
                </a:lnTo>
                <a:cubicBezTo>
                  <a:pt x="79212" y="75000"/>
                  <a:pt x="81242" y="75578"/>
                  <a:pt x="82818" y="76733"/>
                </a:cubicBezTo>
                <a:lnTo>
                  <a:pt x="82818" y="76733"/>
                </a:lnTo>
                <a:cubicBezTo>
                  <a:pt x="84455" y="77933"/>
                  <a:pt x="85273" y="79444"/>
                  <a:pt x="85273" y="81267"/>
                </a:cubicBezTo>
                <a:lnTo>
                  <a:pt x="85273" y="81267"/>
                </a:lnTo>
                <a:cubicBezTo>
                  <a:pt x="85273" y="83089"/>
                  <a:pt x="84455" y="84578"/>
                  <a:pt x="82818" y="85733"/>
                </a:cubicBezTo>
                <a:lnTo>
                  <a:pt x="82818" y="85733"/>
                </a:lnTo>
                <a:cubicBezTo>
                  <a:pt x="81242" y="86933"/>
                  <a:pt x="79212" y="87533"/>
                  <a:pt x="76727" y="87533"/>
                </a:cubicBezTo>
                <a:lnTo>
                  <a:pt x="76727" y="87533"/>
                </a:lnTo>
              </a:path>
            </a:pathLst>
          </a:custGeom>
          <a:solidFill>
            <a:srgbClr val="3D2B1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3" name="el-1785511313196-74"/>
          <p:cNvSpPr/>
          <p:nvPr/>
        </p:nvSpPr>
        <p:spPr>
          <a:xfrm>
            <a:off x="4822031" y="2789337"/>
            <a:ext cx="128588" cy="1285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8214" y="96429"/>
                </a:moveTo>
                <a:lnTo>
                  <a:pt x="48214" y="96429"/>
                </a:lnTo>
                <a:cubicBezTo>
                  <a:pt x="57024" y="96286"/>
                  <a:pt x="65071" y="94143"/>
                  <a:pt x="72357" y="90000"/>
                </a:cubicBezTo>
                <a:lnTo>
                  <a:pt x="72357" y="90000"/>
                </a:lnTo>
                <a:lnTo>
                  <a:pt x="72357" y="90000"/>
                </a:lnTo>
                <a:cubicBezTo>
                  <a:pt x="79595" y="85762"/>
                  <a:pt x="85476" y="79881"/>
                  <a:pt x="90000" y="72357"/>
                </a:cubicBezTo>
                <a:lnTo>
                  <a:pt x="90000" y="72357"/>
                </a:lnTo>
                <a:cubicBezTo>
                  <a:pt x="94286" y="64690"/>
                  <a:pt x="96429" y="56643"/>
                  <a:pt x="96429" y="48214"/>
                </a:cubicBezTo>
                <a:lnTo>
                  <a:pt x="96429" y="48214"/>
                </a:lnTo>
                <a:cubicBezTo>
                  <a:pt x="96429" y="39786"/>
                  <a:pt x="94286" y="31762"/>
                  <a:pt x="90000" y="24143"/>
                </a:cubicBezTo>
                <a:lnTo>
                  <a:pt x="90000" y="24143"/>
                </a:lnTo>
                <a:cubicBezTo>
                  <a:pt x="85476" y="16571"/>
                  <a:pt x="79595" y="10667"/>
                  <a:pt x="72357" y="6429"/>
                </a:cubicBezTo>
                <a:lnTo>
                  <a:pt x="72357" y="6429"/>
                </a:lnTo>
                <a:cubicBezTo>
                  <a:pt x="65071" y="2286"/>
                  <a:pt x="57024" y="143"/>
                  <a:pt x="48214" y="0"/>
                </a:cubicBezTo>
                <a:lnTo>
                  <a:pt x="48214" y="0"/>
                </a:lnTo>
                <a:cubicBezTo>
                  <a:pt x="39405" y="143"/>
                  <a:pt x="31381" y="2286"/>
                  <a:pt x="24143" y="6429"/>
                </a:cubicBezTo>
                <a:lnTo>
                  <a:pt x="24143" y="6429"/>
                </a:lnTo>
                <a:cubicBezTo>
                  <a:pt x="16857" y="10667"/>
                  <a:pt x="10952" y="16571"/>
                  <a:pt x="6429" y="24143"/>
                </a:cubicBezTo>
                <a:lnTo>
                  <a:pt x="6429" y="24143"/>
                </a:lnTo>
                <a:cubicBezTo>
                  <a:pt x="2143" y="31762"/>
                  <a:pt x="0" y="39786"/>
                  <a:pt x="0" y="48214"/>
                </a:cubicBezTo>
                <a:lnTo>
                  <a:pt x="0" y="48214"/>
                </a:lnTo>
                <a:cubicBezTo>
                  <a:pt x="0" y="56643"/>
                  <a:pt x="2143" y="64690"/>
                  <a:pt x="6429" y="72357"/>
                </a:cubicBezTo>
                <a:lnTo>
                  <a:pt x="6429" y="72357"/>
                </a:lnTo>
                <a:cubicBezTo>
                  <a:pt x="10952" y="79881"/>
                  <a:pt x="16857" y="85762"/>
                  <a:pt x="24143" y="90000"/>
                </a:cubicBezTo>
                <a:lnTo>
                  <a:pt x="24143" y="90000"/>
                </a:lnTo>
                <a:cubicBezTo>
                  <a:pt x="31381" y="94143"/>
                  <a:pt x="39405" y="96286"/>
                  <a:pt x="48214" y="96429"/>
                </a:cubicBezTo>
                <a:lnTo>
                  <a:pt x="48214" y="96429"/>
                </a:lnTo>
                <a:moveTo>
                  <a:pt x="69500" y="39357"/>
                </a:moveTo>
                <a:lnTo>
                  <a:pt x="69500" y="39357"/>
                </a:lnTo>
                <a:lnTo>
                  <a:pt x="45357" y="63500"/>
                </a:lnTo>
                <a:cubicBezTo>
                  <a:pt x="43262" y="65214"/>
                  <a:pt x="41143" y="65214"/>
                  <a:pt x="39000" y="63500"/>
                </a:cubicBezTo>
                <a:lnTo>
                  <a:pt x="39000" y="63500"/>
                </a:lnTo>
                <a:lnTo>
                  <a:pt x="26929" y="51429"/>
                </a:lnTo>
                <a:cubicBezTo>
                  <a:pt x="25167" y="49286"/>
                  <a:pt x="25167" y="47143"/>
                  <a:pt x="26929" y="45000"/>
                </a:cubicBezTo>
                <a:lnTo>
                  <a:pt x="26929" y="45000"/>
                </a:lnTo>
                <a:cubicBezTo>
                  <a:pt x="29071" y="43238"/>
                  <a:pt x="31214" y="43238"/>
                  <a:pt x="33357" y="45000"/>
                </a:cubicBezTo>
                <a:lnTo>
                  <a:pt x="33357" y="45000"/>
                </a:lnTo>
                <a:lnTo>
                  <a:pt x="42214" y="53857"/>
                </a:lnTo>
                <a:lnTo>
                  <a:pt x="63071" y="32929"/>
                </a:lnTo>
                <a:cubicBezTo>
                  <a:pt x="65214" y="31214"/>
                  <a:pt x="67357" y="31214"/>
                  <a:pt x="69500" y="32929"/>
                </a:cubicBezTo>
                <a:lnTo>
                  <a:pt x="69500" y="32929"/>
                </a:lnTo>
                <a:cubicBezTo>
                  <a:pt x="71262" y="35071"/>
                  <a:pt x="71262" y="37214"/>
                  <a:pt x="69500" y="39357"/>
                </a:cubicBezTo>
                <a:lnTo>
                  <a:pt x="69500" y="39357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4" name="el-1785511312950-13"/>
          <p:cNvSpPr/>
          <p:nvPr/>
        </p:nvSpPr>
        <p:spPr>
          <a:xfrm>
            <a:off x="400050" y="2455664"/>
            <a:ext cx="8343900" cy="2202061"/>
          </a:xfrm>
          <a:prstGeom prst="roundRect">
            <a:avLst>
              <a:gd name="adj" fmla="val 8651"/>
            </a:avLst>
          </a:prstGeom>
          <a:solidFill>
            <a:srgbClr val="F5F0E6">
              <a:alpha val="60000"/>
            </a:srgbClr>
          </a:solidFill>
          <a:ln w="7144" algn="in">
            <a:solidFill>
              <a:srgbClr val="A08C6E">
                <a:alpha val="15000"/>
              </a:srgbClr>
            </a:solidFill>
            <a:prstDash val="solid"/>
          </a:ln>
          <a:effectLst>
            <a:outerShdw blurRad="57150" dist="14288" dir="5400000" sx="100000" sy="100000" kx="0" ky="0" algn="ctr">
              <a:srgbClr val="000000">
                <a:alpha val="2000"/>
              </a:srgbClr>
            </a:outerShdw>
          </a:effectLst>
        </p:spPr>
        <p:txBody>
          <a:bodyPr/>
          <a:lstStyle/>
          <a:p>
            <a:endParaRPr/>
          </a:p>
        </p:txBody>
      </p:sp>
      <p:cxnSp>
        <p:nvCxnSpPr>
          <p:cNvPr id="35" name="el-1785511312962-16"/>
          <p:cNvCxnSpPr/>
          <p:nvPr/>
        </p:nvCxnSpPr>
        <p:spPr>
          <a:xfrm>
            <a:off x="564356" y="2803327"/>
            <a:ext cx="8015288" cy="914"/>
          </a:xfrm>
          <a:prstGeom prst="line">
            <a:avLst/>
          </a:prstGeom>
          <a:ln w="14288" cap="flat">
            <a:solidFill>
              <a:srgbClr val="6B8F6B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el-1785511313187-70"/>
          <p:cNvSpPr/>
          <p:nvPr/>
        </p:nvSpPr>
        <p:spPr>
          <a:xfrm>
            <a:off x="564356" y="2595563"/>
            <a:ext cx="125016" cy="125016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1462" y="6077"/>
                </a:moveTo>
                <a:lnTo>
                  <a:pt x="11462" y="6077"/>
                </a:lnTo>
                <a:lnTo>
                  <a:pt x="0" y="28846"/>
                </a:lnTo>
                <a:lnTo>
                  <a:pt x="46846" y="28846"/>
                </a:lnTo>
                <a:lnTo>
                  <a:pt x="46846" y="0"/>
                </a:lnTo>
                <a:lnTo>
                  <a:pt x="21154" y="0"/>
                </a:lnTo>
                <a:cubicBezTo>
                  <a:pt x="16795" y="154"/>
                  <a:pt x="13564" y="2179"/>
                  <a:pt x="11462" y="6077"/>
                </a:cubicBezTo>
                <a:lnTo>
                  <a:pt x="11462" y="6077"/>
                </a:lnTo>
                <a:moveTo>
                  <a:pt x="54077" y="28846"/>
                </a:moveTo>
                <a:lnTo>
                  <a:pt x="54077" y="28846"/>
                </a:lnTo>
                <a:lnTo>
                  <a:pt x="101000" y="28846"/>
                </a:lnTo>
                <a:lnTo>
                  <a:pt x="89462" y="6077"/>
                </a:lnTo>
                <a:cubicBezTo>
                  <a:pt x="87359" y="2179"/>
                  <a:pt x="84128" y="154"/>
                  <a:pt x="79769" y="0"/>
                </a:cubicBezTo>
                <a:lnTo>
                  <a:pt x="79769" y="0"/>
                </a:lnTo>
                <a:lnTo>
                  <a:pt x="54077" y="0"/>
                </a:lnTo>
                <a:lnTo>
                  <a:pt x="54077" y="28846"/>
                </a:lnTo>
                <a:moveTo>
                  <a:pt x="101000" y="36077"/>
                </a:moveTo>
                <a:lnTo>
                  <a:pt x="101000" y="36077"/>
                </a:lnTo>
                <a:lnTo>
                  <a:pt x="0" y="36077"/>
                </a:lnTo>
                <a:lnTo>
                  <a:pt x="0" y="86538"/>
                </a:lnTo>
                <a:cubicBezTo>
                  <a:pt x="154" y="90590"/>
                  <a:pt x="1590" y="93974"/>
                  <a:pt x="4308" y="96692"/>
                </a:cubicBezTo>
                <a:lnTo>
                  <a:pt x="4308" y="96692"/>
                </a:lnTo>
                <a:cubicBezTo>
                  <a:pt x="6974" y="99410"/>
                  <a:pt x="10359" y="100846"/>
                  <a:pt x="14462" y="101000"/>
                </a:cubicBezTo>
                <a:lnTo>
                  <a:pt x="14462" y="101000"/>
                </a:lnTo>
                <a:lnTo>
                  <a:pt x="86538" y="101000"/>
                </a:lnTo>
                <a:cubicBezTo>
                  <a:pt x="90590" y="100846"/>
                  <a:pt x="93974" y="99410"/>
                  <a:pt x="96692" y="96692"/>
                </a:cubicBezTo>
                <a:lnTo>
                  <a:pt x="96692" y="96692"/>
                </a:lnTo>
                <a:cubicBezTo>
                  <a:pt x="99410" y="93974"/>
                  <a:pt x="100846" y="90590"/>
                  <a:pt x="101000" y="86538"/>
                </a:cubicBezTo>
                <a:lnTo>
                  <a:pt x="101000" y="86538"/>
                </a:lnTo>
                <a:lnTo>
                  <a:pt x="101000" y="36077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7" name="el-1785511312972-19"/>
          <p:cNvSpPr/>
          <p:nvPr/>
        </p:nvSpPr>
        <p:spPr>
          <a:xfrm>
            <a:off x="7879556" y="2577108"/>
            <a:ext cx="700088" cy="161925"/>
          </a:xfrm>
          <a:prstGeom prst="roundRect">
            <a:avLst>
              <a:gd name="adj" fmla="val 50000"/>
            </a:avLst>
          </a:pr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8" name="el-1785511313198-75"/>
          <p:cNvSpPr/>
          <p:nvPr/>
        </p:nvSpPr>
        <p:spPr>
          <a:xfrm>
            <a:off x="564356" y="2901516"/>
            <a:ext cx="142875" cy="141759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5867" y="800"/>
                </a:moveTo>
                <a:lnTo>
                  <a:pt x="45867" y="800"/>
                </a:lnTo>
                <a:cubicBezTo>
                  <a:pt x="48622" y="-267"/>
                  <a:pt x="51422" y="-267"/>
                  <a:pt x="54267" y="800"/>
                </a:cubicBezTo>
                <a:lnTo>
                  <a:pt x="54267" y="800"/>
                </a:lnTo>
                <a:lnTo>
                  <a:pt x="91800" y="14067"/>
                </a:lnTo>
                <a:cubicBezTo>
                  <a:pt x="94289" y="15089"/>
                  <a:pt x="96244" y="16644"/>
                  <a:pt x="97667" y="18733"/>
                </a:cubicBezTo>
                <a:lnTo>
                  <a:pt x="97667" y="18733"/>
                </a:lnTo>
                <a:cubicBezTo>
                  <a:pt x="99222" y="20822"/>
                  <a:pt x="100000" y="23244"/>
                  <a:pt x="100000" y="26000"/>
                </a:cubicBezTo>
                <a:lnTo>
                  <a:pt x="100000" y="26000"/>
                </a:lnTo>
                <a:lnTo>
                  <a:pt x="100000" y="73267"/>
                </a:lnTo>
                <a:cubicBezTo>
                  <a:pt x="100000" y="75978"/>
                  <a:pt x="99222" y="78378"/>
                  <a:pt x="97667" y="80467"/>
                </a:cubicBezTo>
                <a:lnTo>
                  <a:pt x="97667" y="80467"/>
                </a:lnTo>
                <a:cubicBezTo>
                  <a:pt x="96244" y="82556"/>
                  <a:pt x="94289" y="84111"/>
                  <a:pt x="91800" y="85133"/>
                </a:cubicBezTo>
                <a:lnTo>
                  <a:pt x="91800" y="85133"/>
                </a:lnTo>
                <a:lnTo>
                  <a:pt x="54267" y="98467"/>
                </a:lnTo>
                <a:cubicBezTo>
                  <a:pt x="51422" y="99489"/>
                  <a:pt x="48578" y="99489"/>
                  <a:pt x="45733" y="98467"/>
                </a:cubicBezTo>
                <a:lnTo>
                  <a:pt x="45733" y="98467"/>
                </a:lnTo>
                <a:lnTo>
                  <a:pt x="8200" y="85133"/>
                </a:lnTo>
                <a:cubicBezTo>
                  <a:pt x="5711" y="84244"/>
                  <a:pt x="3756" y="82689"/>
                  <a:pt x="2333" y="80467"/>
                </a:cubicBezTo>
                <a:lnTo>
                  <a:pt x="2333" y="80467"/>
                </a:lnTo>
                <a:cubicBezTo>
                  <a:pt x="778" y="78378"/>
                  <a:pt x="0" y="75978"/>
                  <a:pt x="0" y="73267"/>
                </a:cubicBezTo>
                <a:lnTo>
                  <a:pt x="0" y="73267"/>
                </a:lnTo>
                <a:lnTo>
                  <a:pt x="0" y="26000"/>
                </a:lnTo>
                <a:cubicBezTo>
                  <a:pt x="0" y="23244"/>
                  <a:pt x="778" y="20822"/>
                  <a:pt x="2333" y="18733"/>
                </a:cubicBezTo>
                <a:lnTo>
                  <a:pt x="2333" y="18733"/>
                </a:lnTo>
                <a:cubicBezTo>
                  <a:pt x="3756" y="16644"/>
                  <a:pt x="5778" y="15089"/>
                  <a:pt x="8400" y="14067"/>
                </a:cubicBezTo>
                <a:lnTo>
                  <a:pt x="8400" y="14067"/>
                </a:lnTo>
                <a:lnTo>
                  <a:pt x="45867" y="800"/>
                </a:lnTo>
                <a:moveTo>
                  <a:pt x="50000" y="12533"/>
                </a:moveTo>
                <a:lnTo>
                  <a:pt x="50000" y="12533"/>
                </a:lnTo>
                <a:lnTo>
                  <a:pt x="16000" y="24600"/>
                </a:lnTo>
                <a:lnTo>
                  <a:pt x="50000" y="36733"/>
                </a:lnTo>
                <a:lnTo>
                  <a:pt x="84000" y="24600"/>
                </a:lnTo>
                <a:lnTo>
                  <a:pt x="50000" y="12533"/>
                </a:lnTo>
                <a:moveTo>
                  <a:pt x="56267" y="84600"/>
                </a:moveTo>
                <a:lnTo>
                  <a:pt x="56267" y="84600"/>
                </a:lnTo>
                <a:lnTo>
                  <a:pt x="87533" y="73467"/>
                </a:lnTo>
                <a:lnTo>
                  <a:pt x="87533" y="36733"/>
                </a:lnTo>
                <a:lnTo>
                  <a:pt x="56267" y="47867"/>
                </a:lnTo>
                <a:lnTo>
                  <a:pt x="56267" y="84600"/>
                </a:lnTo>
              </a:path>
            </a:pathLst>
          </a:custGeom>
          <a:solidFill>
            <a:srgbClr val="3D2B1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39" name="el-1785511313199-76"/>
          <p:cNvSpPr/>
          <p:nvPr/>
        </p:nvSpPr>
        <p:spPr>
          <a:xfrm>
            <a:off x="564356" y="3501033"/>
            <a:ext cx="160734" cy="1428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0176" y="9600"/>
                </a:moveTo>
                <a:lnTo>
                  <a:pt x="50176" y="9600"/>
                </a:lnTo>
                <a:lnTo>
                  <a:pt x="63588" y="15267"/>
                </a:lnTo>
                <a:lnTo>
                  <a:pt x="49647" y="21467"/>
                </a:lnTo>
                <a:lnTo>
                  <a:pt x="35647" y="15267"/>
                </a:lnTo>
                <a:lnTo>
                  <a:pt x="49118" y="9600"/>
                </a:lnTo>
                <a:cubicBezTo>
                  <a:pt x="49471" y="9467"/>
                  <a:pt x="49824" y="9467"/>
                  <a:pt x="50176" y="9600"/>
                </a:cubicBezTo>
                <a:lnTo>
                  <a:pt x="50176" y="9600"/>
                </a:lnTo>
                <a:moveTo>
                  <a:pt x="23412" y="18133"/>
                </a:moveTo>
                <a:lnTo>
                  <a:pt x="23412" y="18133"/>
                </a:lnTo>
                <a:lnTo>
                  <a:pt x="23412" y="40067"/>
                </a:lnTo>
                <a:cubicBezTo>
                  <a:pt x="23216" y="40067"/>
                  <a:pt x="23000" y="40133"/>
                  <a:pt x="22765" y="40267"/>
                </a:cubicBezTo>
                <a:lnTo>
                  <a:pt x="22765" y="40267"/>
                </a:lnTo>
                <a:lnTo>
                  <a:pt x="6176" y="47267"/>
                </a:lnTo>
                <a:cubicBezTo>
                  <a:pt x="2294" y="49222"/>
                  <a:pt x="235" y="52667"/>
                  <a:pt x="0" y="57600"/>
                </a:cubicBezTo>
                <a:lnTo>
                  <a:pt x="0" y="57600"/>
                </a:lnTo>
                <a:lnTo>
                  <a:pt x="0" y="80867"/>
                </a:lnTo>
                <a:cubicBezTo>
                  <a:pt x="118" y="85400"/>
                  <a:pt x="2078" y="88711"/>
                  <a:pt x="5882" y="90800"/>
                </a:cubicBezTo>
                <a:lnTo>
                  <a:pt x="5882" y="90800"/>
                </a:lnTo>
                <a:lnTo>
                  <a:pt x="22412" y="99000"/>
                </a:lnTo>
                <a:cubicBezTo>
                  <a:pt x="24922" y="100333"/>
                  <a:pt x="27510" y="100333"/>
                  <a:pt x="30176" y="99000"/>
                </a:cubicBezTo>
                <a:lnTo>
                  <a:pt x="30176" y="99000"/>
                </a:lnTo>
                <a:lnTo>
                  <a:pt x="49647" y="89467"/>
                </a:lnTo>
                <a:lnTo>
                  <a:pt x="69294" y="99000"/>
                </a:lnTo>
                <a:cubicBezTo>
                  <a:pt x="71804" y="100333"/>
                  <a:pt x="74392" y="100333"/>
                  <a:pt x="77059" y="99000"/>
                </a:cubicBezTo>
                <a:lnTo>
                  <a:pt x="77059" y="99000"/>
                </a:lnTo>
                <a:lnTo>
                  <a:pt x="93588" y="90800"/>
                </a:lnTo>
                <a:cubicBezTo>
                  <a:pt x="97275" y="88844"/>
                  <a:pt x="99176" y="85533"/>
                  <a:pt x="99294" y="80867"/>
                </a:cubicBezTo>
                <a:lnTo>
                  <a:pt x="99294" y="80867"/>
                </a:lnTo>
                <a:lnTo>
                  <a:pt x="99294" y="57600"/>
                </a:lnTo>
                <a:cubicBezTo>
                  <a:pt x="99059" y="52667"/>
                  <a:pt x="96980" y="49222"/>
                  <a:pt x="93059" y="47267"/>
                </a:cubicBezTo>
                <a:lnTo>
                  <a:pt x="93059" y="47267"/>
                </a:lnTo>
                <a:lnTo>
                  <a:pt x="76529" y="40267"/>
                </a:lnTo>
                <a:cubicBezTo>
                  <a:pt x="76294" y="40133"/>
                  <a:pt x="76059" y="40067"/>
                  <a:pt x="75824" y="40067"/>
                </a:cubicBezTo>
                <a:lnTo>
                  <a:pt x="75824" y="40067"/>
                </a:lnTo>
                <a:cubicBezTo>
                  <a:pt x="75824" y="40067"/>
                  <a:pt x="75824" y="40067"/>
                  <a:pt x="75824" y="40067"/>
                </a:cubicBezTo>
                <a:lnTo>
                  <a:pt x="75824" y="40067"/>
                </a:lnTo>
                <a:lnTo>
                  <a:pt x="75824" y="18133"/>
                </a:lnTo>
                <a:cubicBezTo>
                  <a:pt x="75588" y="13200"/>
                  <a:pt x="73529" y="9756"/>
                  <a:pt x="69647" y="7800"/>
                </a:cubicBezTo>
                <a:lnTo>
                  <a:pt x="69647" y="7800"/>
                </a:lnTo>
                <a:lnTo>
                  <a:pt x="53059" y="800"/>
                </a:lnTo>
                <a:cubicBezTo>
                  <a:pt x="50784" y="-267"/>
                  <a:pt x="48490" y="-267"/>
                  <a:pt x="46176" y="800"/>
                </a:cubicBezTo>
                <a:lnTo>
                  <a:pt x="46176" y="800"/>
                </a:lnTo>
                <a:lnTo>
                  <a:pt x="29647" y="7800"/>
                </a:lnTo>
                <a:cubicBezTo>
                  <a:pt x="25725" y="9756"/>
                  <a:pt x="23647" y="13200"/>
                  <a:pt x="23412" y="18133"/>
                </a:cubicBezTo>
                <a:lnTo>
                  <a:pt x="23412" y="18133"/>
                </a:lnTo>
                <a:moveTo>
                  <a:pt x="67529" y="41200"/>
                </a:moveTo>
                <a:lnTo>
                  <a:pt x="67529" y="41200"/>
                </a:lnTo>
                <a:lnTo>
                  <a:pt x="53412" y="47267"/>
                </a:lnTo>
                <a:lnTo>
                  <a:pt x="53412" y="29867"/>
                </a:lnTo>
                <a:lnTo>
                  <a:pt x="67529" y="23600"/>
                </a:lnTo>
                <a:lnTo>
                  <a:pt x="67529" y="41200"/>
                </a:lnTo>
                <a:moveTo>
                  <a:pt x="26706" y="49000"/>
                </a:moveTo>
                <a:lnTo>
                  <a:pt x="26706" y="49000"/>
                </a:lnTo>
                <a:lnTo>
                  <a:pt x="40176" y="54867"/>
                </a:lnTo>
                <a:lnTo>
                  <a:pt x="26176" y="60933"/>
                </a:lnTo>
                <a:lnTo>
                  <a:pt x="12235" y="54867"/>
                </a:lnTo>
                <a:lnTo>
                  <a:pt x="25706" y="49000"/>
                </a:lnTo>
                <a:cubicBezTo>
                  <a:pt x="26020" y="48867"/>
                  <a:pt x="26353" y="48867"/>
                  <a:pt x="26706" y="49000"/>
                </a:cubicBezTo>
                <a:lnTo>
                  <a:pt x="26706" y="49000"/>
                </a:lnTo>
                <a:moveTo>
                  <a:pt x="30000" y="88867"/>
                </a:moveTo>
                <a:lnTo>
                  <a:pt x="30000" y="88867"/>
                </a:lnTo>
                <a:lnTo>
                  <a:pt x="30000" y="69333"/>
                </a:lnTo>
                <a:lnTo>
                  <a:pt x="44118" y="63067"/>
                </a:lnTo>
                <a:lnTo>
                  <a:pt x="44118" y="81867"/>
                </a:lnTo>
                <a:lnTo>
                  <a:pt x="30000" y="88867"/>
                </a:lnTo>
                <a:moveTo>
                  <a:pt x="72529" y="49000"/>
                </a:moveTo>
                <a:lnTo>
                  <a:pt x="72529" y="49000"/>
                </a:lnTo>
                <a:cubicBezTo>
                  <a:pt x="72882" y="48867"/>
                  <a:pt x="73235" y="48867"/>
                  <a:pt x="73588" y="49000"/>
                </a:cubicBezTo>
                <a:lnTo>
                  <a:pt x="73588" y="49000"/>
                </a:lnTo>
                <a:lnTo>
                  <a:pt x="87000" y="54867"/>
                </a:lnTo>
                <a:lnTo>
                  <a:pt x="73059" y="60933"/>
                </a:lnTo>
                <a:lnTo>
                  <a:pt x="59118" y="54867"/>
                </a:lnTo>
                <a:lnTo>
                  <a:pt x="72529" y="49000"/>
                </a:lnTo>
                <a:moveTo>
                  <a:pt x="90118" y="82200"/>
                </a:moveTo>
                <a:lnTo>
                  <a:pt x="90118" y="82200"/>
                </a:lnTo>
                <a:lnTo>
                  <a:pt x="76882" y="88867"/>
                </a:lnTo>
                <a:lnTo>
                  <a:pt x="76882" y="69333"/>
                </a:lnTo>
                <a:lnTo>
                  <a:pt x="91000" y="63067"/>
                </a:lnTo>
                <a:lnTo>
                  <a:pt x="91000" y="80867"/>
                </a:lnTo>
                <a:cubicBezTo>
                  <a:pt x="91000" y="81533"/>
                  <a:pt x="90706" y="81978"/>
                  <a:pt x="90118" y="82200"/>
                </a:cubicBezTo>
                <a:lnTo>
                  <a:pt x="90118" y="82200"/>
                </a:lnTo>
              </a:path>
            </a:pathLst>
          </a:custGeom>
          <a:solidFill>
            <a:srgbClr val="3D2B1A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0" name="el-1785511313200-77"/>
          <p:cNvSpPr/>
          <p:nvPr/>
        </p:nvSpPr>
        <p:spPr>
          <a:xfrm>
            <a:off x="4643438" y="2900958"/>
            <a:ext cx="142875" cy="14287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0000" y="100000"/>
                </a:moveTo>
                <a:lnTo>
                  <a:pt x="50000" y="100000"/>
                </a:lnTo>
                <a:cubicBezTo>
                  <a:pt x="59111" y="99867"/>
                  <a:pt x="67444" y="97644"/>
                  <a:pt x="75000" y="93333"/>
                </a:cubicBezTo>
                <a:lnTo>
                  <a:pt x="75000" y="93333"/>
                </a:lnTo>
                <a:lnTo>
                  <a:pt x="75000" y="93333"/>
                </a:lnTo>
                <a:cubicBezTo>
                  <a:pt x="82556" y="88933"/>
                  <a:pt x="88667" y="82822"/>
                  <a:pt x="93333" y="75000"/>
                </a:cubicBezTo>
                <a:lnTo>
                  <a:pt x="93333" y="75000"/>
                </a:lnTo>
                <a:cubicBezTo>
                  <a:pt x="97778" y="67044"/>
                  <a:pt x="100000" y="58711"/>
                  <a:pt x="100000" y="50000"/>
                </a:cubicBezTo>
                <a:lnTo>
                  <a:pt x="100000" y="50000"/>
                </a:lnTo>
                <a:cubicBezTo>
                  <a:pt x="100000" y="41289"/>
                  <a:pt x="97778" y="32956"/>
                  <a:pt x="93333" y="25000"/>
                </a:cubicBezTo>
                <a:lnTo>
                  <a:pt x="93333" y="25000"/>
                </a:lnTo>
                <a:cubicBezTo>
                  <a:pt x="88667" y="17178"/>
                  <a:pt x="82556" y="11067"/>
                  <a:pt x="75000" y="6667"/>
                </a:cubicBezTo>
                <a:lnTo>
                  <a:pt x="75000" y="6667"/>
                </a:lnTo>
                <a:cubicBezTo>
                  <a:pt x="67444" y="2356"/>
                  <a:pt x="59111" y="133"/>
                  <a:pt x="50000" y="0"/>
                </a:cubicBezTo>
                <a:lnTo>
                  <a:pt x="50000" y="0"/>
                </a:lnTo>
                <a:cubicBezTo>
                  <a:pt x="40889" y="133"/>
                  <a:pt x="32556" y="2356"/>
                  <a:pt x="25000" y="6667"/>
                </a:cubicBezTo>
                <a:lnTo>
                  <a:pt x="25000" y="6667"/>
                </a:lnTo>
                <a:cubicBezTo>
                  <a:pt x="17444" y="11067"/>
                  <a:pt x="11333" y="17178"/>
                  <a:pt x="6667" y="25000"/>
                </a:cubicBezTo>
                <a:lnTo>
                  <a:pt x="6667" y="25000"/>
                </a:lnTo>
                <a:cubicBezTo>
                  <a:pt x="2222" y="32956"/>
                  <a:pt x="0" y="41289"/>
                  <a:pt x="0" y="50000"/>
                </a:cubicBezTo>
                <a:lnTo>
                  <a:pt x="0" y="50000"/>
                </a:lnTo>
                <a:cubicBezTo>
                  <a:pt x="0" y="58711"/>
                  <a:pt x="2222" y="67044"/>
                  <a:pt x="6667" y="75000"/>
                </a:cubicBezTo>
                <a:lnTo>
                  <a:pt x="6667" y="75000"/>
                </a:lnTo>
                <a:cubicBezTo>
                  <a:pt x="11333" y="82822"/>
                  <a:pt x="17444" y="88933"/>
                  <a:pt x="25000" y="93333"/>
                </a:cubicBezTo>
                <a:lnTo>
                  <a:pt x="25000" y="93333"/>
                </a:lnTo>
                <a:cubicBezTo>
                  <a:pt x="32556" y="97644"/>
                  <a:pt x="40889" y="99867"/>
                  <a:pt x="50000" y="100000"/>
                </a:cubicBezTo>
                <a:lnTo>
                  <a:pt x="50000" y="100000"/>
                </a:lnTo>
                <a:moveTo>
                  <a:pt x="45333" y="67200"/>
                </a:moveTo>
                <a:lnTo>
                  <a:pt x="45333" y="67200"/>
                </a:lnTo>
                <a:lnTo>
                  <a:pt x="45333" y="54667"/>
                </a:lnTo>
                <a:lnTo>
                  <a:pt x="32800" y="54667"/>
                </a:lnTo>
                <a:cubicBezTo>
                  <a:pt x="29956" y="54400"/>
                  <a:pt x="28400" y="52844"/>
                  <a:pt x="28133" y="50000"/>
                </a:cubicBezTo>
                <a:lnTo>
                  <a:pt x="28133" y="50000"/>
                </a:lnTo>
                <a:cubicBezTo>
                  <a:pt x="28400" y="47156"/>
                  <a:pt x="29956" y="45600"/>
                  <a:pt x="32800" y="45333"/>
                </a:cubicBezTo>
                <a:lnTo>
                  <a:pt x="32800" y="45333"/>
                </a:lnTo>
                <a:lnTo>
                  <a:pt x="45333" y="45333"/>
                </a:lnTo>
                <a:lnTo>
                  <a:pt x="45333" y="32800"/>
                </a:lnTo>
                <a:cubicBezTo>
                  <a:pt x="45600" y="29956"/>
                  <a:pt x="47156" y="28400"/>
                  <a:pt x="50000" y="28133"/>
                </a:cubicBezTo>
                <a:lnTo>
                  <a:pt x="50000" y="28133"/>
                </a:lnTo>
                <a:cubicBezTo>
                  <a:pt x="52844" y="28400"/>
                  <a:pt x="54400" y="29956"/>
                  <a:pt x="54667" y="32800"/>
                </a:cubicBezTo>
                <a:lnTo>
                  <a:pt x="54667" y="32800"/>
                </a:lnTo>
                <a:lnTo>
                  <a:pt x="54667" y="45333"/>
                </a:lnTo>
                <a:lnTo>
                  <a:pt x="67200" y="45333"/>
                </a:lnTo>
                <a:cubicBezTo>
                  <a:pt x="70044" y="45600"/>
                  <a:pt x="71600" y="47156"/>
                  <a:pt x="71867" y="50000"/>
                </a:cubicBezTo>
                <a:lnTo>
                  <a:pt x="71867" y="50000"/>
                </a:lnTo>
                <a:cubicBezTo>
                  <a:pt x="71600" y="52844"/>
                  <a:pt x="70044" y="54400"/>
                  <a:pt x="67200" y="54667"/>
                </a:cubicBezTo>
                <a:lnTo>
                  <a:pt x="67200" y="54667"/>
                </a:lnTo>
                <a:lnTo>
                  <a:pt x="54667" y="54667"/>
                </a:lnTo>
                <a:lnTo>
                  <a:pt x="54667" y="67200"/>
                </a:lnTo>
                <a:cubicBezTo>
                  <a:pt x="54400" y="70044"/>
                  <a:pt x="52844" y="71600"/>
                  <a:pt x="50000" y="71867"/>
                </a:cubicBezTo>
                <a:lnTo>
                  <a:pt x="50000" y="71867"/>
                </a:lnTo>
                <a:cubicBezTo>
                  <a:pt x="47156" y="71600"/>
                  <a:pt x="45600" y="70044"/>
                  <a:pt x="45333" y="67200"/>
                </a:cubicBezTo>
                <a:lnTo>
                  <a:pt x="45333" y="67200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1" name="el-1785511313049-46"/>
          <p:cNvSpPr/>
          <p:nvPr/>
        </p:nvSpPr>
        <p:spPr>
          <a:xfrm>
            <a:off x="4643438" y="3167658"/>
            <a:ext cx="3936206" cy="36001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179" y="0"/>
                </a:moveTo>
                <a:lnTo>
                  <a:pt x="97821" y="0"/>
                </a:lnTo>
                <a:lnTo>
                  <a:pt x="98034" y="105"/>
                </a:lnTo>
                <a:lnTo>
                  <a:pt x="98247" y="447"/>
                </a:lnTo>
                <a:lnTo>
                  <a:pt x="98453" y="1026"/>
                </a:lnTo>
                <a:lnTo>
                  <a:pt x="98654" y="1816"/>
                </a:lnTo>
                <a:lnTo>
                  <a:pt x="98847" y="2789"/>
                </a:lnTo>
                <a:lnTo>
                  <a:pt x="99031" y="4000"/>
                </a:lnTo>
                <a:lnTo>
                  <a:pt x="99203" y="5368"/>
                </a:lnTo>
                <a:lnTo>
                  <a:pt x="99361" y="6947"/>
                </a:lnTo>
                <a:lnTo>
                  <a:pt x="99506" y="8658"/>
                </a:lnTo>
                <a:lnTo>
                  <a:pt x="99632" y="10526"/>
                </a:lnTo>
                <a:lnTo>
                  <a:pt x="99743" y="12526"/>
                </a:lnTo>
                <a:lnTo>
                  <a:pt x="99833" y="14632"/>
                </a:lnTo>
                <a:lnTo>
                  <a:pt x="99906" y="16816"/>
                </a:lnTo>
                <a:lnTo>
                  <a:pt x="99959" y="19053"/>
                </a:lnTo>
                <a:lnTo>
                  <a:pt x="99990" y="21368"/>
                </a:lnTo>
                <a:lnTo>
                  <a:pt x="100000" y="23684"/>
                </a:lnTo>
                <a:lnTo>
                  <a:pt x="100000" y="76316"/>
                </a:lnTo>
                <a:lnTo>
                  <a:pt x="99990" y="78632"/>
                </a:lnTo>
                <a:lnTo>
                  <a:pt x="99959" y="80947"/>
                </a:lnTo>
                <a:lnTo>
                  <a:pt x="99906" y="83184"/>
                </a:lnTo>
                <a:lnTo>
                  <a:pt x="99833" y="85368"/>
                </a:lnTo>
                <a:lnTo>
                  <a:pt x="99743" y="87474"/>
                </a:lnTo>
                <a:lnTo>
                  <a:pt x="99632" y="89474"/>
                </a:lnTo>
                <a:lnTo>
                  <a:pt x="99506" y="91342"/>
                </a:lnTo>
                <a:lnTo>
                  <a:pt x="99361" y="93053"/>
                </a:lnTo>
                <a:lnTo>
                  <a:pt x="99203" y="94632"/>
                </a:lnTo>
                <a:lnTo>
                  <a:pt x="99031" y="96000"/>
                </a:lnTo>
                <a:lnTo>
                  <a:pt x="98847" y="97211"/>
                </a:lnTo>
                <a:lnTo>
                  <a:pt x="98654" y="98184"/>
                </a:lnTo>
                <a:lnTo>
                  <a:pt x="98453" y="98974"/>
                </a:lnTo>
                <a:lnTo>
                  <a:pt x="98247" y="99553"/>
                </a:lnTo>
                <a:lnTo>
                  <a:pt x="98034" y="99895"/>
                </a:lnTo>
                <a:lnTo>
                  <a:pt x="97821" y="100000"/>
                </a:lnTo>
                <a:lnTo>
                  <a:pt x="2179" y="100000"/>
                </a:lnTo>
                <a:lnTo>
                  <a:pt x="1966" y="99895"/>
                </a:lnTo>
                <a:lnTo>
                  <a:pt x="1753" y="99553"/>
                </a:lnTo>
                <a:lnTo>
                  <a:pt x="1547" y="98974"/>
                </a:lnTo>
                <a:lnTo>
                  <a:pt x="1346" y="98184"/>
                </a:lnTo>
                <a:lnTo>
                  <a:pt x="1153" y="97211"/>
                </a:lnTo>
                <a:lnTo>
                  <a:pt x="969" y="96000"/>
                </a:lnTo>
                <a:lnTo>
                  <a:pt x="797" y="94632"/>
                </a:lnTo>
                <a:lnTo>
                  <a:pt x="639" y="93053"/>
                </a:lnTo>
                <a:lnTo>
                  <a:pt x="494" y="91342"/>
                </a:lnTo>
                <a:lnTo>
                  <a:pt x="368" y="89474"/>
                </a:lnTo>
                <a:lnTo>
                  <a:pt x="257" y="87474"/>
                </a:lnTo>
                <a:lnTo>
                  <a:pt x="167" y="85368"/>
                </a:lnTo>
                <a:lnTo>
                  <a:pt x="94" y="83184"/>
                </a:lnTo>
                <a:lnTo>
                  <a:pt x="41" y="80947"/>
                </a:lnTo>
                <a:lnTo>
                  <a:pt x="10" y="78632"/>
                </a:lnTo>
                <a:lnTo>
                  <a:pt x="0" y="76316"/>
                </a:lnTo>
                <a:lnTo>
                  <a:pt x="0" y="23684"/>
                </a:lnTo>
                <a:lnTo>
                  <a:pt x="10" y="21368"/>
                </a:lnTo>
                <a:lnTo>
                  <a:pt x="41" y="19053"/>
                </a:lnTo>
                <a:lnTo>
                  <a:pt x="94" y="16816"/>
                </a:lnTo>
                <a:lnTo>
                  <a:pt x="167" y="14632"/>
                </a:lnTo>
                <a:lnTo>
                  <a:pt x="257" y="12526"/>
                </a:lnTo>
                <a:lnTo>
                  <a:pt x="368" y="10526"/>
                </a:lnTo>
                <a:lnTo>
                  <a:pt x="494" y="8658"/>
                </a:lnTo>
                <a:lnTo>
                  <a:pt x="639" y="6947"/>
                </a:lnTo>
                <a:lnTo>
                  <a:pt x="797" y="5368"/>
                </a:lnTo>
                <a:lnTo>
                  <a:pt x="969" y="4000"/>
                </a:lnTo>
                <a:lnTo>
                  <a:pt x="1153" y="2789"/>
                </a:lnTo>
                <a:lnTo>
                  <a:pt x="1346" y="1816"/>
                </a:lnTo>
                <a:lnTo>
                  <a:pt x="1547" y="1026"/>
                </a:lnTo>
                <a:lnTo>
                  <a:pt x="1753" y="447"/>
                </a:lnTo>
                <a:lnTo>
                  <a:pt x="1966" y="105"/>
                </a:lnTo>
                <a:lnTo>
                  <a:pt x="2179" y="0"/>
                </a:lnTo>
                <a:close/>
              </a:path>
            </a:pathLst>
          </a:custGeom>
          <a:solidFill>
            <a:srgbClr val="6B8F6B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2" name="el-1785511313056-48"/>
          <p:cNvSpPr/>
          <p:nvPr/>
        </p:nvSpPr>
        <p:spPr>
          <a:xfrm>
            <a:off x="4643438" y="3167658"/>
            <a:ext cx="85725" cy="36001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15"/>
                </a:lnTo>
                <a:lnTo>
                  <a:pt x="80491" y="458"/>
                </a:lnTo>
                <a:lnTo>
                  <a:pt x="70972" y="1025"/>
                </a:lnTo>
                <a:lnTo>
                  <a:pt x="61732" y="1813"/>
                </a:lnTo>
                <a:lnTo>
                  <a:pt x="52860" y="2812"/>
                </a:lnTo>
                <a:lnTo>
                  <a:pt x="44443" y="4013"/>
                </a:lnTo>
                <a:lnTo>
                  <a:pt x="36561" y="5405"/>
                </a:lnTo>
                <a:lnTo>
                  <a:pt x="29289" y="6974"/>
                </a:lnTo>
                <a:lnTo>
                  <a:pt x="22699" y="8706"/>
                </a:lnTo>
                <a:lnTo>
                  <a:pt x="16853" y="10583"/>
                </a:lnTo>
                <a:lnTo>
                  <a:pt x="11808" y="12587"/>
                </a:lnTo>
                <a:lnTo>
                  <a:pt x="7612" y="14699"/>
                </a:lnTo>
                <a:lnTo>
                  <a:pt x="4306" y="16899"/>
                </a:lnTo>
                <a:lnTo>
                  <a:pt x="1921" y="19166"/>
                </a:lnTo>
                <a:lnTo>
                  <a:pt x="482" y="21478"/>
                </a:lnTo>
                <a:lnTo>
                  <a:pt x="0" y="23811"/>
                </a:lnTo>
                <a:lnTo>
                  <a:pt x="0" y="76189"/>
                </a:lnTo>
                <a:lnTo>
                  <a:pt x="482" y="78522"/>
                </a:lnTo>
                <a:lnTo>
                  <a:pt x="1921" y="80834"/>
                </a:lnTo>
                <a:lnTo>
                  <a:pt x="4306" y="83101"/>
                </a:lnTo>
                <a:lnTo>
                  <a:pt x="7612" y="85301"/>
                </a:lnTo>
                <a:lnTo>
                  <a:pt x="11808" y="87413"/>
                </a:lnTo>
                <a:lnTo>
                  <a:pt x="16853" y="89417"/>
                </a:lnTo>
                <a:lnTo>
                  <a:pt x="22699" y="91294"/>
                </a:lnTo>
                <a:lnTo>
                  <a:pt x="29289" y="93026"/>
                </a:lnTo>
                <a:lnTo>
                  <a:pt x="36561" y="94595"/>
                </a:lnTo>
                <a:lnTo>
                  <a:pt x="44443" y="95987"/>
                </a:lnTo>
                <a:lnTo>
                  <a:pt x="52860" y="97188"/>
                </a:lnTo>
                <a:lnTo>
                  <a:pt x="61732" y="98187"/>
                </a:lnTo>
                <a:lnTo>
                  <a:pt x="70972" y="98975"/>
                </a:lnTo>
                <a:lnTo>
                  <a:pt x="80491" y="99542"/>
                </a:lnTo>
                <a:lnTo>
                  <a:pt x="90198" y="99885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466" y="99885"/>
                </a:lnTo>
                <a:lnTo>
                  <a:pt x="86994" y="99542"/>
                </a:lnTo>
                <a:lnTo>
                  <a:pt x="80648" y="98975"/>
                </a:lnTo>
                <a:lnTo>
                  <a:pt x="74488" y="98187"/>
                </a:lnTo>
                <a:lnTo>
                  <a:pt x="68574" y="97188"/>
                </a:lnTo>
                <a:lnTo>
                  <a:pt x="62962" y="95987"/>
                </a:lnTo>
                <a:lnTo>
                  <a:pt x="57707" y="94595"/>
                </a:lnTo>
                <a:lnTo>
                  <a:pt x="52860" y="93026"/>
                </a:lnTo>
                <a:lnTo>
                  <a:pt x="48466" y="91294"/>
                </a:lnTo>
                <a:lnTo>
                  <a:pt x="44569" y="89417"/>
                </a:lnTo>
                <a:lnTo>
                  <a:pt x="41205" y="87413"/>
                </a:lnTo>
                <a:lnTo>
                  <a:pt x="38408" y="85301"/>
                </a:lnTo>
                <a:lnTo>
                  <a:pt x="36204" y="83101"/>
                </a:lnTo>
                <a:lnTo>
                  <a:pt x="34614" y="80834"/>
                </a:lnTo>
                <a:lnTo>
                  <a:pt x="33654" y="78522"/>
                </a:lnTo>
                <a:lnTo>
                  <a:pt x="33333" y="76189"/>
                </a:lnTo>
                <a:lnTo>
                  <a:pt x="33333" y="23811"/>
                </a:lnTo>
                <a:lnTo>
                  <a:pt x="33654" y="21478"/>
                </a:lnTo>
                <a:lnTo>
                  <a:pt x="34614" y="19166"/>
                </a:lnTo>
                <a:lnTo>
                  <a:pt x="36204" y="16899"/>
                </a:lnTo>
                <a:lnTo>
                  <a:pt x="38408" y="14699"/>
                </a:lnTo>
                <a:lnTo>
                  <a:pt x="41205" y="12587"/>
                </a:lnTo>
                <a:lnTo>
                  <a:pt x="44569" y="10583"/>
                </a:lnTo>
                <a:lnTo>
                  <a:pt x="48466" y="8706"/>
                </a:lnTo>
                <a:lnTo>
                  <a:pt x="52860" y="6974"/>
                </a:lnTo>
                <a:lnTo>
                  <a:pt x="57707" y="5405"/>
                </a:lnTo>
                <a:lnTo>
                  <a:pt x="62962" y="4013"/>
                </a:lnTo>
                <a:lnTo>
                  <a:pt x="68574" y="2812"/>
                </a:lnTo>
                <a:lnTo>
                  <a:pt x="74488" y="1813"/>
                </a:lnTo>
                <a:lnTo>
                  <a:pt x="80648" y="1025"/>
                </a:lnTo>
                <a:lnTo>
                  <a:pt x="86994" y="458"/>
                </a:lnTo>
                <a:lnTo>
                  <a:pt x="93466" y="115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3" name="el-1785511313202-78"/>
          <p:cNvSpPr/>
          <p:nvPr/>
        </p:nvSpPr>
        <p:spPr>
          <a:xfrm>
            <a:off x="4643438" y="3678883"/>
            <a:ext cx="125016" cy="107156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8923" y="57273"/>
                </a:moveTo>
                <a:lnTo>
                  <a:pt x="98923" y="57273"/>
                </a:lnTo>
                <a:cubicBezTo>
                  <a:pt x="100308" y="55515"/>
                  <a:pt x="101000" y="53485"/>
                  <a:pt x="101000" y="51182"/>
                </a:cubicBezTo>
                <a:lnTo>
                  <a:pt x="101000" y="51182"/>
                </a:lnTo>
                <a:lnTo>
                  <a:pt x="101000" y="51182"/>
                </a:lnTo>
                <a:cubicBezTo>
                  <a:pt x="101000" y="48818"/>
                  <a:pt x="100308" y="46758"/>
                  <a:pt x="98923" y="45000"/>
                </a:cubicBezTo>
                <a:lnTo>
                  <a:pt x="98923" y="45000"/>
                </a:lnTo>
                <a:lnTo>
                  <a:pt x="62846" y="2364"/>
                </a:lnTo>
                <a:cubicBezTo>
                  <a:pt x="61359" y="788"/>
                  <a:pt x="59641" y="0"/>
                  <a:pt x="57692" y="0"/>
                </a:cubicBezTo>
                <a:lnTo>
                  <a:pt x="57692" y="0"/>
                </a:lnTo>
                <a:cubicBezTo>
                  <a:pt x="55744" y="0"/>
                  <a:pt x="54026" y="788"/>
                  <a:pt x="52538" y="2364"/>
                </a:cubicBezTo>
                <a:lnTo>
                  <a:pt x="52538" y="2364"/>
                </a:lnTo>
                <a:cubicBezTo>
                  <a:pt x="51154" y="4182"/>
                  <a:pt x="50462" y="6242"/>
                  <a:pt x="50462" y="8545"/>
                </a:cubicBezTo>
                <a:lnTo>
                  <a:pt x="50462" y="8545"/>
                </a:lnTo>
                <a:cubicBezTo>
                  <a:pt x="50462" y="10848"/>
                  <a:pt x="51154" y="12879"/>
                  <a:pt x="52538" y="14636"/>
                </a:cubicBezTo>
                <a:lnTo>
                  <a:pt x="52538" y="14636"/>
                </a:lnTo>
                <a:lnTo>
                  <a:pt x="76385" y="42636"/>
                </a:lnTo>
                <a:lnTo>
                  <a:pt x="7231" y="42636"/>
                </a:lnTo>
                <a:cubicBezTo>
                  <a:pt x="5128" y="42636"/>
                  <a:pt x="3385" y="43424"/>
                  <a:pt x="2000" y="45000"/>
                </a:cubicBezTo>
                <a:lnTo>
                  <a:pt x="2000" y="45000"/>
                </a:lnTo>
                <a:cubicBezTo>
                  <a:pt x="667" y="46576"/>
                  <a:pt x="0" y="48636"/>
                  <a:pt x="0" y="51182"/>
                </a:cubicBezTo>
                <a:lnTo>
                  <a:pt x="0" y="51182"/>
                </a:lnTo>
                <a:cubicBezTo>
                  <a:pt x="0" y="53667"/>
                  <a:pt x="667" y="55697"/>
                  <a:pt x="2000" y="57273"/>
                </a:cubicBezTo>
                <a:lnTo>
                  <a:pt x="2000" y="57273"/>
                </a:lnTo>
                <a:cubicBezTo>
                  <a:pt x="3385" y="58848"/>
                  <a:pt x="5128" y="59636"/>
                  <a:pt x="7231" y="59636"/>
                </a:cubicBezTo>
                <a:lnTo>
                  <a:pt x="7231" y="59636"/>
                </a:lnTo>
                <a:lnTo>
                  <a:pt x="76385" y="59636"/>
                </a:lnTo>
                <a:lnTo>
                  <a:pt x="52538" y="87636"/>
                </a:lnTo>
                <a:cubicBezTo>
                  <a:pt x="51154" y="89394"/>
                  <a:pt x="50462" y="91424"/>
                  <a:pt x="50462" y="93727"/>
                </a:cubicBezTo>
                <a:lnTo>
                  <a:pt x="50462" y="93727"/>
                </a:lnTo>
                <a:cubicBezTo>
                  <a:pt x="50462" y="96030"/>
                  <a:pt x="51154" y="98091"/>
                  <a:pt x="52538" y="99909"/>
                </a:cubicBezTo>
                <a:lnTo>
                  <a:pt x="52538" y="99909"/>
                </a:lnTo>
                <a:cubicBezTo>
                  <a:pt x="54026" y="101485"/>
                  <a:pt x="55744" y="102273"/>
                  <a:pt x="57692" y="102273"/>
                </a:cubicBezTo>
                <a:lnTo>
                  <a:pt x="57692" y="102273"/>
                </a:lnTo>
                <a:cubicBezTo>
                  <a:pt x="59641" y="102273"/>
                  <a:pt x="61359" y="101485"/>
                  <a:pt x="62846" y="99909"/>
                </a:cubicBezTo>
                <a:lnTo>
                  <a:pt x="62846" y="99909"/>
                </a:lnTo>
                <a:lnTo>
                  <a:pt x="98923" y="57273"/>
                </a:lnTo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4" name="el-1785511313053-47"/>
          <p:cNvSpPr/>
          <p:nvPr/>
        </p:nvSpPr>
        <p:spPr>
          <a:xfrm>
            <a:off x="4643438" y="3899148"/>
            <a:ext cx="3936206" cy="36001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2179" y="0"/>
                </a:moveTo>
                <a:lnTo>
                  <a:pt x="97821" y="0"/>
                </a:lnTo>
                <a:lnTo>
                  <a:pt x="98034" y="105"/>
                </a:lnTo>
                <a:lnTo>
                  <a:pt x="98247" y="447"/>
                </a:lnTo>
                <a:lnTo>
                  <a:pt x="98453" y="1026"/>
                </a:lnTo>
                <a:lnTo>
                  <a:pt x="98654" y="1816"/>
                </a:lnTo>
                <a:lnTo>
                  <a:pt x="98847" y="2789"/>
                </a:lnTo>
                <a:lnTo>
                  <a:pt x="99031" y="4000"/>
                </a:lnTo>
                <a:lnTo>
                  <a:pt x="99203" y="5368"/>
                </a:lnTo>
                <a:lnTo>
                  <a:pt x="99361" y="6947"/>
                </a:lnTo>
                <a:lnTo>
                  <a:pt x="99506" y="8658"/>
                </a:lnTo>
                <a:lnTo>
                  <a:pt x="99632" y="10526"/>
                </a:lnTo>
                <a:lnTo>
                  <a:pt x="99743" y="12526"/>
                </a:lnTo>
                <a:lnTo>
                  <a:pt x="99833" y="14632"/>
                </a:lnTo>
                <a:lnTo>
                  <a:pt x="99906" y="16816"/>
                </a:lnTo>
                <a:lnTo>
                  <a:pt x="99959" y="19053"/>
                </a:lnTo>
                <a:lnTo>
                  <a:pt x="99990" y="21368"/>
                </a:lnTo>
                <a:lnTo>
                  <a:pt x="100000" y="23684"/>
                </a:lnTo>
                <a:lnTo>
                  <a:pt x="100000" y="76316"/>
                </a:lnTo>
                <a:lnTo>
                  <a:pt x="99990" y="78632"/>
                </a:lnTo>
                <a:lnTo>
                  <a:pt x="99959" y="80947"/>
                </a:lnTo>
                <a:lnTo>
                  <a:pt x="99906" y="83184"/>
                </a:lnTo>
                <a:lnTo>
                  <a:pt x="99833" y="85368"/>
                </a:lnTo>
                <a:lnTo>
                  <a:pt x="99743" y="87474"/>
                </a:lnTo>
                <a:lnTo>
                  <a:pt x="99632" y="89474"/>
                </a:lnTo>
                <a:lnTo>
                  <a:pt x="99506" y="91342"/>
                </a:lnTo>
                <a:lnTo>
                  <a:pt x="99361" y="93053"/>
                </a:lnTo>
                <a:lnTo>
                  <a:pt x="99203" y="94632"/>
                </a:lnTo>
                <a:lnTo>
                  <a:pt x="99031" y="96000"/>
                </a:lnTo>
                <a:lnTo>
                  <a:pt x="98847" y="97211"/>
                </a:lnTo>
                <a:lnTo>
                  <a:pt x="98654" y="98184"/>
                </a:lnTo>
                <a:lnTo>
                  <a:pt x="98453" y="98974"/>
                </a:lnTo>
                <a:lnTo>
                  <a:pt x="98247" y="99553"/>
                </a:lnTo>
                <a:lnTo>
                  <a:pt x="98034" y="99895"/>
                </a:lnTo>
                <a:lnTo>
                  <a:pt x="97821" y="100000"/>
                </a:lnTo>
                <a:lnTo>
                  <a:pt x="2179" y="100000"/>
                </a:lnTo>
                <a:lnTo>
                  <a:pt x="1966" y="99895"/>
                </a:lnTo>
                <a:lnTo>
                  <a:pt x="1753" y="99553"/>
                </a:lnTo>
                <a:lnTo>
                  <a:pt x="1547" y="98974"/>
                </a:lnTo>
                <a:lnTo>
                  <a:pt x="1346" y="98184"/>
                </a:lnTo>
                <a:lnTo>
                  <a:pt x="1153" y="97211"/>
                </a:lnTo>
                <a:lnTo>
                  <a:pt x="969" y="96000"/>
                </a:lnTo>
                <a:lnTo>
                  <a:pt x="797" y="94632"/>
                </a:lnTo>
                <a:lnTo>
                  <a:pt x="639" y="93053"/>
                </a:lnTo>
                <a:lnTo>
                  <a:pt x="494" y="91342"/>
                </a:lnTo>
                <a:lnTo>
                  <a:pt x="368" y="89474"/>
                </a:lnTo>
                <a:lnTo>
                  <a:pt x="257" y="87474"/>
                </a:lnTo>
                <a:lnTo>
                  <a:pt x="167" y="85368"/>
                </a:lnTo>
                <a:lnTo>
                  <a:pt x="94" y="83184"/>
                </a:lnTo>
                <a:lnTo>
                  <a:pt x="41" y="80947"/>
                </a:lnTo>
                <a:lnTo>
                  <a:pt x="10" y="78632"/>
                </a:lnTo>
                <a:lnTo>
                  <a:pt x="0" y="76316"/>
                </a:lnTo>
                <a:lnTo>
                  <a:pt x="0" y="23684"/>
                </a:lnTo>
                <a:lnTo>
                  <a:pt x="10" y="21368"/>
                </a:lnTo>
                <a:lnTo>
                  <a:pt x="41" y="19053"/>
                </a:lnTo>
                <a:lnTo>
                  <a:pt x="94" y="16816"/>
                </a:lnTo>
                <a:lnTo>
                  <a:pt x="167" y="14632"/>
                </a:lnTo>
                <a:lnTo>
                  <a:pt x="257" y="12526"/>
                </a:lnTo>
                <a:lnTo>
                  <a:pt x="368" y="10526"/>
                </a:lnTo>
                <a:lnTo>
                  <a:pt x="494" y="8658"/>
                </a:lnTo>
                <a:lnTo>
                  <a:pt x="639" y="6947"/>
                </a:lnTo>
                <a:lnTo>
                  <a:pt x="797" y="5368"/>
                </a:lnTo>
                <a:lnTo>
                  <a:pt x="969" y="4000"/>
                </a:lnTo>
                <a:lnTo>
                  <a:pt x="1153" y="2789"/>
                </a:lnTo>
                <a:lnTo>
                  <a:pt x="1346" y="1816"/>
                </a:lnTo>
                <a:lnTo>
                  <a:pt x="1547" y="1026"/>
                </a:lnTo>
                <a:lnTo>
                  <a:pt x="1753" y="447"/>
                </a:lnTo>
                <a:lnTo>
                  <a:pt x="1966" y="105"/>
                </a:lnTo>
                <a:lnTo>
                  <a:pt x="2179" y="0"/>
                </a:lnTo>
                <a:close/>
              </a:path>
            </a:pathLst>
          </a:custGeom>
          <a:solidFill>
            <a:srgbClr val="6B8F6B">
              <a:alpha val="8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5" name="el-1785511313057-49"/>
          <p:cNvSpPr/>
          <p:nvPr/>
        </p:nvSpPr>
        <p:spPr>
          <a:xfrm>
            <a:off x="4643438" y="3899148"/>
            <a:ext cx="85725" cy="36001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15"/>
                </a:lnTo>
                <a:lnTo>
                  <a:pt x="80491" y="458"/>
                </a:lnTo>
                <a:lnTo>
                  <a:pt x="70972" y="1025"/>
                </a:lnTo>
                <a:lnTo>
                  <a:pt x="61732" y="1813"/>
                </a:lnTo>
                <a:lnTo>
                  <a:pt x="52860" y="2812"/>
                </a:lnTo>
                <a:lnTo>
                  <a:pt x="44443" y="4013"/>
                </a:lnTo>
                <a:lnTo>
                  <a:pt x="36561" y="5405"/>
                </a:lnTo>
                <a:lnTo>
                  <a:pt x="29289" y="6974"/>
                </a:lnTo>
                <a:lnTo>
                  <a:pt x="22699" y="8706"/>
                </a:lnTo>
                <a:lnTo>
                  <a:pt x="16853" y="10583"/>
                </a:lnTo>
                <a:lnTo>
                  <a:pt x="11808" y="12587"/>
                </a:lnTo>
                <a:lnTo>
                  <a:pt x="7612" y="14699"/>
                </a:lnTo>
                <a:lnTo>
                  <a:pt x="4306" y="16899"/>
                </a:lnTo>
                <a:lnTo>
                  <a:pt x="1921" y="19166"/>
                </a:lnTo>
                <a:lnTo>
                  <a:pt x="482" y="21478"/>
                </a:lnTo>
                <a:lnTo>
                  <a:pt x="0" y="23811"/>
                </a:lnTo>
                <a:lnTo>
                  <a:pt x="0" y="76189"/>
                </a:lnTo>
                <a:lnTo>
                  <a:pt x="482" y="78522"/>
                </a:lnTo>
                <a:lnTo>
                  <a:pt x="1921" y="80834"/>
                </a:lnTo>
                <a:lnTo>
                  <a:pt x="4306" y="83101"/>
                </a:lnTo>
                <a:lnTo>
                  <a:pt x="7612" y="85301"/>
                </a:lnTo>
                <a:lnTo>
                  <a:pt x="11808" y="87413"/>
                </a:lnTo>
                <a:lnTo>
                  <a:pt x="16853" y="89417"/>
                </a:lnTo>
                <a:lnTo>
                  <a:pt x="22699" y="91294"/>
                </a:lnTo>
                <a:lnTo>
                  <a:pt x="29289" y="93026"/>
                </a:lnTo>
                <a:lnTo>
                  <a:pt x="36561" y="94595"/>
                </a:lnTo>
                <a:lnTo>
                  <a:pt x="44443" y="95987"/>
                </a:lnTo>
                <a:lnTo>
                  <a:pt x="52860" y="97188"/>
                </a:lnTo>
                <a:lnTo>
                  <a:pt x="61732" y="98187"/>
                </a:lnTo>
                <a:lnTo>
                  <a:pt x="70972" y="98975"/>
                </a:lnTo>
                <a:lnTo>
                  <a:pt x="80491" y="99542"/>
                </a:lnTo>
                <a:lnTo>
                  <a:pt x="90198" y="99885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3466" y="99885"/>
                </a:lnTo>
                <a:lnTo>
                  <a:pt x="86994" y="99542"/>
                </a:lnTo>
                <a:lnTo>
                  <a:pt x="80648" y="98975"/>
                </a:lnTo>
                <a:lnTo>
                  <a:pt x="74488" y="98187"/>
                </a:lnTo>
                <a:lnTo>
                  <a:pt x="68574" y="97188"/>
                </a:lnTo>
                <a:lnTo>
                  <a:pt x="62962" y="95987"/>
                </a:lnTo>
                <a:lnTo>
                  <a:pt x="57707" y="94595"/>
                </a:lnTo>
                <a:lnTo>
                  <a:pt x="52860" y="93026"/>
                </a:lnTo>
                <a:lnTo>
                  <a:pt x="48466" y="91294"/>
                </a:lnTo>
                <a:lnTo>
                  <a:pt x="44569" y="89417"/>
                </a:lnTo>
                <a:lnTo>
                  <a:pt x="41205" y="87413"/>
                </a:lnTo>
                <a:lnTo>
                  <a:pt x="38408" y="85301"/>
                </a:lnTo>
                <a:lnTo>
                  <a:pt x="36204" y="83101"/>
                </a:lnTo>
                <a:lnTo>
                  <a:pt x="34614" y="80834"/>
                </a:lnTo>
                <a:lnTo>
                  <a:pt x="33654" y="78522"/>
                </a:lnTo>
                <a:lnTo>
                  <a:pt x="33333" y="76189"/>
                </a:lnTo>
                <a:lnTo>
                  <a:pt x="33333" y="23811"/>
                </a:lnTo>
                <a:lnTo>
                  <a:pt x="33654" y="21478"/>
                </a:lnTo>
                <a:lnTo>
                  <a:pt x="34614" y="19166"/>
                </a:lnTo>
                <a:lnTo>
                  <a:pt x="36204" y="16899"/>
                </a:lnTo>
                <a:lnTo>
                  <a:pt x="38408" y="14699"/>
                </a:lnTo>
                <a:lnTo>
                  <a:pt x="41205" y="12587"/>
                </a:lnTo>
                <a:lnTo>
                  <a:pt x="44569" y="10583"/>
                </a:lnTo>
                <a:lnTo>
                  <a:pt x="48466" y="8706"/>
                </a:lnTo>
                <a:lnTo>
                  <a:pt x="52860" y="6974"/>
                </a:lnTo>
                <a:lnTo>
                  <a:pt x="57707" y="5405"/>
                </a:lnTo>
                <a:lnTo>
                  <a:pt x="62962" y="4013"/>
                </a:lnTo>
                <a:lnTo>
                  <a:pt x="68574" y="2812"/>
                </a:lnTo>
                <a:lnTo>
                  <a:pt x="74488" y="1813"/>
                </a:lnTo>
                <a:lnTo>
                  <a:pt x="80648" y="1025"/>
                </a:lnTo>
                <a:lnTo>
                  <a:pt x="86994" y="458"/>
                </a:lnTo>
                <a:lnTo>
                  <a:pt x="93466" y="115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6B8F6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6" name="el-1785511313203-79"/>
          <p:cNvSpPr/>
          <p:nvPr/>
        </p:nvSpPr>
        <p:spPr>
          <a:xfrm>
            <a:off x="4643438" y="4354413"/>
            <a:ext cx="96441" cy="128588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6900" y="0"/>
                </a:moveTo>
                <a:lnTo>
                  <a:pt x="16900" y="0"/>
                </a:lnTo>
                <a:cubicBezTo>
                  <a:pt x="12167" y="143"/>
                  <a:pt x="8200" y="1333"/>
                  <a:pt x="5000" y="3571"/>
                </a:cubicBezTo>
                <a:lnTo>
                  <a:pt x="5000" y="3571"/>
                </a:lnTo>
                <a:lnTo>
                  <a:pt x="5000" y="3571"/>
                </a:lnTo>
                <a:cubicBezTo>
                  <a:pt x="1867" y="5857"/>
                  <a:pt x="200" y="8690"/>
                  <a:pt x="0" y="12071"/>
                </a:cubicBezTo>
                <a:lnTo>
                  <a:pt x="0" y="12071"/>
                </a:lnTo>
                <a:lnTo>
                  <a:pt x="0" y="84357"/>
                </a:lnTo>
                <a:cubicBezTo>
                  <a:pt x="200" y="87738"/>
                  <a:pt x="1867" y="90571"/>
                  <a:pt x="5000" y="92857"/>
                </a:cubicBezTo>
                <a:lnTo>
                  <a:pt x="5000" y="92857"/>
                </a:lnTo>
                <a:cubicBezTo>
                  <a:pt x="8200" y="95095"/>
                  <a:pt x="12167" y="96286"/>
                  <a:pt x="16900" y="96429"/>
                </a:cubicBezTo>
                <a:lnTo>
                  <a:pt x="16900" y="96429"/>
                </a:lnTo>
                <a:lnTo>
                  <a:pt x="84400" y="96429"/>
                </a:lnTo>
                <a:cubicBezTo>
                  <a:pt x="89133" y="96286"/>
                  <a:pt x="93067" y="95095"/>
                  <a:pt x="96200" y="92857"/>
                </a:cubicBezTo>
                <a:lnTo>
                  <a:pt x="96200" y="92857"/>
                </a:lnTo>
                <a:cubicBezTo>
                  <a:pt x="99400" y="90571"/>
                  <a:pt x="101100" y="87738"/>
                  <a:pt x="101300" y="84357"/>
                </a:cubicBezTo>
                <a:lnTo>
                  <a:pt x="101300" y="84357"/>
                </a:lnTo>
                <a:lnTo>
                  <a:pt x="101300" y="12071"/>
                </a:lnTo>
                <a:cubicBezTo>
                  <a:pt x="101100" y="8690"/>
                  <a:pt x="99400" y="5857"/>
                  <a:pt x="96200" y="3571"/>
                </a:cubicBezTo>
                <a:lnTo>
                  <a:pt x="96200" y="3571"/>
                </a:lnTo>
                <a:cubicBezTo>
                  <a:pt x="93067" y="1333"/>
                  <a:pt x="89133" y="143"/>
                  <a:pt x="84400" y="0"/>
                </a:cubicBezTo>
                <a:lnTo>
                  <a:pt x="84400" y="0"/>
                </a:lnTo>
                <a:lnTo>
                  <a:pt x="16900" y="0"/>
                </a:lnTo>
                <a:moveTo>
                  <a:pt x="25300" y="12071"/>
                </a:moveTo>
                <a:lnTo>
                  <a:pt x="25300" y="12071"/>
                </a:lnTo>
                <a:lnTo>
                  <a:pt x="75900" y="12071"/>
                </a:lnTo>
                <a:cubicBezTo>
                  <a:pt x="78367" y="12071"/>
                  <a:pt x="80400" y="12619"/>
                  <a:pt x="82000" y="13714"/>
                </a:cubicBezTo>
                <a:lnTo>
                  <a:pt x="82000" y="13714"/>
                </a:lnTo>
                <a:cubicBezTo>
                  <a:pt x="83600" y="14857"/>
                  <a:pt x="84400" y="16310"/>
                  <a:pt x="84400" y="18071"/>
                </a:cubicBezTo>
                <a:lnTo>
                  <a:pt x="84400" y="18071"/>
                </a:lnTo>
                <a:lnTo>
                  <a:pt x="84400" y="24143"/>
                </a:lnTo>
                <a:cubicBezTo>
                  <a:pt x="84400" y="25857"/>
                  <a:pt x="83600" y="27286"/>
                  <a:pt x="82000" y="28429"/>
                </a:cubicBezTo>
                <a:lnTo>
                  <a:pt x="82000" y="28429"/>
                </a:lnTo>
                <a:cubicBezTo>
                  <a:pt x="80400" y="29571"/>
                  <a:pt x="78367" y="30143"/>
                  <a:pt x="75900" y="30143"/>
                </a:cubicBezTo>
                <a:lnTo>
                  <a:pt x="75900" y="30143"/>
                </a:lnTo>
                <a:lnTo>
                  <a:pt x="25300" y="30143"/>
                </a:lnTo>
                <a:cubicBezTo>
                  <a:pt x="22833" y="30143"/>
                  <a:pt x="20800" y="29571"/>
                  <a:pt x="19200" y="28429"/>
                </a:cubicBezTo>
                <a:lnTo>
                  <a:pt x="19200" y="28429"/>
                </a:lnTo>
                <a:cubicBezTo>
                  <a:pt x="17667" y="27286"/>
                  <a:pt x="16900" y="25857"/>
                  <a:pt x="16900" y="24143"/>
                </a:cubicBezTo>
                <a:lnTo>
                  <a:pt x="16900" y="24143"/>
                </a:lnTo>
                <a:lnTo>
                  <a:pt x="16900" y="18071"/>
                </a:lnTo>
                <a:cubicBezTo>
                  <a:pt x="16900" y="16310"/>
                  <a:pt x="17667" y="14857"/>
                  <a:pt x="19200" y="13714"/>
                </a:cubicBezTo>
                <a:lnTo>
                  <a:pt x="19200" y="13714"/>
                </a:lnTo>
                <a:cubicBezTo>
                  <a:pt x="20800" y="12619"/>
                  <a:pt x="22833" y="12071"/>
                  <a:pt x="25300" y="12071"/>
                </a:cubicBezTo>
                <a:lnTo>
                  <a:pt x="25300" y="12071"/>
                </a:lnTo>
                <a:moveTo>
                  <a:pt x="33800" y="42214"/>
                </a:moveTo>
                <a:lnTo>
                  <a:pt x="33800" y="42214"/>
                </a:lnTo>
                <a:cubicBezTo>
                  <a:pt x="33800" y="43976"/>
                  <a:pt x="33000" y="45405"/>
                  <a:pt x="31400" y="46500"/>
                </a:cubicBezTo>
                <a:lnTo>
                  <a:pt x="31400" y="46500"/>
                </a:lnTo>
                <a:lnTo>
                  <a:pt x="31400" y="46500"/>
                </a:lnTo>
                <a:cubicBezTo>
                  <a:pt x="29800" y="47643"/>
                  <a:pt x="27767" y="48214"/>
                  <a:pt x="25300" y="48214"/>
                </a:cubicBezTo>
                <a:lnTo>
                  <a:pt x="25300" y="48214"/>
                </a:lnTo>
                <a:cubicBezTo>
                  <a:pt x="22833" y="48214"/>
                  <a:pt x="20800" y="47643"/>
                  <a:pt x="19200" y="46500"/>
                </a:cubicBezTo>
                <a:lnTo>
                  <a:pt x="19200" y="46500"/>
                </a:lnTo>
                <a:cubicBezTo>
                  <a:pt x="17667" y="45405"/>
                  <a:pt x="16900" y="43976"/>
                  <a:pt x="16900" y="42214"/>
                </a:cubicBezTo>
                <a:lnTo>
                  <a:pt x="16900" y="42214"/>
                </a:lnTo>
                <a:cubicBezTo>
                  <a:pt x="16900" y="40452"/>
                  <a:pt x="17667" y="39000"/>
                  <a:pt x="19200" y="37857"/>
                </a:cubicBezTo>
                <a:lnTo>
                  <a:pt x="19200" y="37857"/>
                </a:lnTo>
                <a:cubicBezTo>
                  <a:pt x="20800" y="36714"/>
                  <a:pt x="22833" y="36143"/>
                  <a:pt x="25300" y="36143"/>
                </a:cubicBezTo>
                <a:lnTo>
                  <a:pt x="25300" y="36143"/>
                </a:lnTo>
                <a:cubicBezTo>
                  <a:pt x="27767" y="36143"/>
                  <a:pt x="29800" y="36714"/>
                  <a:pt x="31400" y="37857"/>
                </a:cubicBezTo>
                <a:lnTo>
                  <a:pt x="31400" y="37857"/>
                </a:lnTo>
                <a:cubicBezTo>
                  <a:pt x="33000" y="39000"/>
                  <a:pt x="33800" y="40452"/>
                  <a:pt x="33800" y="42214"/>
                </a:cubicBezTo>
                <a:lnTo>
                  <a:pt x="33800" y="42214"/>
                </a:lnTo>
                <a:moveTo>
                  <a:pt x="25300" y="66286"/>
                </a:moveTo>
                <a:lnTo>
                  <a:pt x="25300" y="66286"/>
                </a:lnTo>
                <a:cubicBezTo>
                  <a:pt x="22833" y="66286"/>
                  <a:pt x="20800" y="65714"/>
                  <a:pt x="19200" y="64571"/>
                </a:cubicBezTo>
                <a:lnTo>
                  <a:pt x="19200" y="64571"/>
                </a:lnTo>
                <a:lnTo>
                  <a:pt x="19200" y="64571"/>
                </a:lnTo>
                <a:cubicBezTo>
                  <a:pt x="17667" y="63476"/>
                  <a:pt x="16900" y="62048"/>
                  <a:pt x="16900" y="60286"/>
                </a:cubicBezTo>
                <a:lnTo>
                  <a:pt x="16900" y="60286"/>
                </a:lnTo>
                <a:cubicBezTo>
                  <a:pt x="16900" y="58524"/>
                  <a:pt x="17667" y="57071"/>
                  <a:pt x="19200" y="55929"/>
                </a:cubicBezTo>
                <a:lnTo>
                  <a:pt x="19200" y="55929"/>
                </a:lnTo>
                <a:cubicBezTo>
                  <a:pt x="20800" y="54786"/>
                  <a:pt x="22833" y="54214"/>
                  <a:pt x="25300" y="54214"/>
                </a:cubicBezTo>
                <a:lnTo>
                  <a:pt x="25300" y="54214"/>
                </a:lnTo>
                <a:cubicBezTo>
                  <a:pt x="27767" y="54214"/>
                  <a:pt x="29800" y="54786"/>
                  <a:pt x="31400" y="55929"/>
                </a:cubicBezTo>
                <a:lnTo>
                  <a:pt x="31400" y="55929"/>
                </a:lnTo>
                <a:cubicBezTo>
                  <a:pt x="33000" y="57071"/>
                  <a:pt x="33800" y="58524"/>
                  <a:pt x="33800" y="60286"/>
                </a:cubicBezTo>
                <a:lnTo>
                  <a:pt x="33800" y="60286"/>
                </a:lnTo>
                <a:cubicBezTo>
                  <a:pt x="33800" y="62048"/>
                  <a:pt x="33000" y="63476"/>
                  <a:pt x="31400" y="64571"/>
                </a:cubicBezTo>
                <a:lnTo>
                  <a:pt x="31400" y="64571"/>
                </a:lnTo>
                <a:cubicBezTo>
                  <a:pt x="29800" y="65714"/>
                  <a:pt x="27767" y="66286"/>
                  <a:pt x="25300" y="66286"/>
                </a:cubicBezTo>
                <a:lnTo>
                  <a:pt x="25300" y="66286"/>
                </a:lnTo>
                <a:moveTo>
                  <a:pt x="16900" y="78357"/>
                </a:moveTo>
                <a:lnTo>
                  <a:pt x="16900" y="78357"/>
                </a:lnTo>
                <a:cubicBezTo>
                  <a:pt x="16900" y="76595"/>
                  <a:pt x="17667" y="75143"/>
                  <a:pt x="19200" y="74000"/>
                </a:cubicBezTo>
                <a:lnTo>
                  <a:pt x="19200" y="74000"/>
                </a:lnTo>
                <a:lnTo>
                  <a:pt x="19200" y="74000"/>
                </a:lnTo>
                <a:cubicBezTo>
                  <a:pt x="20800" y="72905"/>
                  <a:pt x="22833" y="72357"/>
                  <a:pt x="25300" y="72357"/>
                </a:cubicBezTo>
                <a:lnTo>
                  <a:pt x="25300" y="72357"/>
                </a:lnTo>
                <a:lnTo>
                  <a:pt x="50600" y="72357"/>
                </a:lnTo>
                <a:cubicBezTo>
                  <a:pt x="53067" y="72357"/>
                  <a:pt x="55100" y="72905"/>
                  <a:pt x="56700" y="74000"/>
                </a:cubicBezTo>
                <a:lnTo>
                  <a:pt x="56700" y="74000"/>
                </a:lnTo>
                <a:cubicBezTo>
                  <a:pt x="58300" y="75143"/>
                  <a:pt x="59100" y="76595"/>
                  <a:pt x="59100" y="78357"/>
                </a:cubicBezTo>
                <a:lnTo>
                  <a:pt x="59100" y="78357"/>
                </a:lnTo>
                <a:cubicBezTo>
                  <a:pt x="59100" y="80119"/>
                  <a:pt x="58300" y="81571"/>
                  <a:pt x="56700" y="82714"/>
                </a:cubicBezTo>
                <a:lnTo>
                  <a:pt x="56700" y="82714"/>
                </a:lnTo>
                <a:cubicBezTo>
                  <a:pt x="55100" y="83810"/>
                  <a:pt x="53067" y="84357"/>
                  <a:pt x="50600" y="84357"/>
                </a:cubicBezTo>
                <a:lnTo>
                  <a:pt x="50600" y="84357"/>
                </a:lnTo>
                <a:lnTo>
                  <a:pt x="25300" y="84357"/>
                </a:lnTo>
                <a:cubicBezTo>
                  <a:pt x="22833" y="84357"/>
                  <a:pt x="20800" y="83810"/>
                  <a:pt x="19200" y="82714"/>
                </a:cubicBezTo>
                <a:lnTo>
                  <a:pt x="19200" y="82714"/>
                </a:lnTo>
                <a:cubicBezTo>
                  <a:pt x="17667" y="81571"/>
                  <a:pt x="16900" y="80119"/>
                  <a:pt x="16900" y="78357"/>
                </a:cubicBezTo>
                <a:lnTo>
                  <a:pt x="16900" y="78357"/>
                </a:lnTo>
                <a:moveTo>
                  <a:pt x="50600" y="48214"/>
                </a:moveTo>
                <a:lnTo>
                  <a:pt x="50600" y="48214"/>
                </a:lnTo>
                <a:cubicBezTo>
                  <a:pt x="48133" y="48214"/>
                  <a:pt x="46133" y="47643"/>
                  <a:pt x="44600" y="46500"/>
                </a:cubicBezTo>
                <a:lnTo>
                  <a:pt x="44600" y="46500"/>
                </a:lnTo>
                <a:lnTo>
                  <a:pt x="44600" y="46500"/>
                </a:lnTo>
                <a:cubicBezTo>
                  <a:pt x="43000" y="45405"/>
                  <a:pt x="42200" y="43976"/>
                  <a:pt x="42200" y="42214"/>
                </a:cubicBezTo>
                <a:lnTo>
                  <a:pt x="42200" y="42214"/>
                </a:lnTo>
                <a:cubicBezTo>
                  <a:pt x="42200" y="40452"/>
                  <a:pt x="43000" y="39000"/>
                  <a:pt x="44600" y="37857"/>
                </a:cubicBezTo>
                <a:lnTo>
                  <a:pt x="44600" y="37857"/>
                </a:lnTo>
                <a:cubicBezTo>
                  <a:pt x="46133" y="36714"/>
                  <a:pt x="48133" y="36143"/>
                  <a:pt x="50600" y="36143"/>
                </a:cubicBezTo>
                <a:lnTo>
                  <a:pt x="50600" y="36143"/>
                </a:lnTo>
                <a:cubicBezTo>
                  <a:pt x="53067" y="36143"/>
                  <a:pt x="55100" y="36714"/>
                  <a:pt x="56700" y="37857"/>
                </a:cubicBezTo>
                <a:lnTo>
                  <a:pt x="56700" y="37857"/>
                </a:lnTo>
                <a:cubicBezTo>
                  <a:pt x="58300" y="39000"/>
                  <a:pt x="59100" y="40452"/>
                  <a:pt x="59100" y="42214"/>
                </a:cubicBezTo>
                <a:lnTo>
                  <a:pt x="59100" y="42214"/>
                </a:lnTo>
                <a:cubicBezTo>
                  <a:pt x="59100" y="43976"/>
                  <a:pt x="58300" y="45405"/>
                  <a:pt x="56700" y="46500"/>
                </a:cubicBezTo>
                <a:lnTo>
                  <a:pt x="56700" y="46500"/>
                </a:lnTo>
                <a:cubicBezTo>
                  <a:pt x="55100" y="47643"/>
                  <a:pt x="53067" y="48214"/>
                  <a:pt x="50600" y="48214"/>
                </a:cubicBezTo>
                <a:lnTo>
                  <a:pt x="50600" y="48214"/>
                </a:lnTo>
                <a:moveTo>
                  <a:pt x="59100" y="60286"/>
                </a:moveTo>
                <a:lnTo>
                  <a:pt x="59100" y="60286"/>
                </a:lnTo>
                <a:cubicBezTo>
                  <a:pt x="59100" y="62048"/>
                  <a:pt x="58300" y="63476"/>
                  <a:pt x="56700" y="64571"/>
                </a:cubicBezTo>
                <a:lnTo>
                  <a:pt x="56700" y="64571"/>
                </a:lnTo>
                <a:lnTo>
                  <a:pt x="56700" y="64571"/>
                </a:lnTo>
                <a:cubicBezTo>
                  <a:pt x="55100" y="65714"/>
                  <a:pt x="53067" y="66286"/>
                  <a:pt x="50600" y="66286"/>
                </a:cubicBezTo>
                <a:lnTo>
                  <a:pt x="50600" y="66286"/>
                </a:lnTo>
                <a:cubicBezTo>
                  <a:pt x="48133" y="66286"/>
                  <a:pt x="46133" y="65714"/>
                  <a:pt x="44600" y="64571"/>
                </a:cubicBezTo>
                <a:lnTo>
                  <a:pt x="44600" y="64571"/>
                </a:lnTo>
                <a:cubicBezTo>
                  <a:pt x="43000" y="63476"/>
                  <a:pt x="42200" y="62048"/>
                  <a:pt x="42200" y="60286"/>
                </a:cubicBezTo>
                <a:lnTo>
                  <a:pt x="42200" y="60286"/>
                </a:lnTo>
                <a:cubicBezTo>
                  <a:pt x="42200" y="58524"/>
                  <a:pt x="43000" y="57071"/>
                  <a:pt x="44600" y="55929"/>
                </a:cubicBezTo>
                <a:lnTo>
                  <a:pt x="44600" y="55929"/>
                </a:lnTo>
                <a:cubicBezTo>
                  <a:pt x="46133" y="54786"/>
                  <a:pt x="48133" y="54214"/>
                  <a:pt x="50600" y="54214"/>
                </a:cubicBezTo>
                <a:lnTo>
                  <a:pt x="50600" y="54214"/>
                </a:lnTo>
                <a:cubicBezTo>
                  <a:pt x="53067" y="54214"/>
                  <a:pt x="55100" y="54786"/>
                  <a:pt x="56700" y="55929"/>
                </a:cubicBezTo>
                <a:lnTo>
                  <a:pt x="56700" y="55929"/>
                </a:lnTo>
                <a:cubicBezTo>
                  <a:pt x="58300" y="57071"/>
                  <a:pt x="59100" y="58524"/>
                  <a:pt x="59100" y="60286"/>
                </a:cubicBezTo>
                <a:lnTo>
                  <a:pt x="59100" y="60286"/>
                </a:lnTo>
                <a:moveTo>
                  <a:pt x="75900" y="48214"/>
                </a:moveTo>
                <a:lnTo>
                  <a:pt x="75900" y="48214"/>
                </a:lnTo>
                <a:cubicBezTo>
                  <a:pt x="73433" y="48214"/>
                  <a:pt x="71433" y="47643"/>
                  <a:pt x="69900" y="46500"/>
                </a:cubicBezTo>
                <a:lnTo>
                  <a:pt x="69900" y="46500"/>
                </a:lnTo>
                <a:lnTo>
                  <a:pt x="69900" y="46500"/>
                </a:lnTo>
                <a:cubicBezTo>
                  <a:pt x="68300" y="45405"/>
                  <a:pt x="67500" y="43976"/>
                  <a:pt x="67500" y="42214"/>
                </a:cubicBezTo>
                <a:lnTo>
                  <a:pt x="67500" y="42214"/>
                </a:lnTo>
                <a:cubicBezTo>
                  <a:pt x="67500" y="40452"/>
                  <a:pt x="68300" y="39000"/>
                  <a:pt x="69900" y="37857"/>
                </a:cubicBezTo>
                <a:lnTo>
                  <a:pt x="69900" y="37857"/>
                </a:lnTo>
                <a:cubicBezTo>
                  <a:pt x="71433" y="36714"/>
                  <a:pt x="73433" y="36143"/>
                  <a:pt x="75900" y="36143"/>
                </a:cubicBezTo>
                <a:lnTo>
                  <a:pt x="75900" y="36143"/>
                </a:lnTo>
                <a:cubicBezTo>
                  <a:pt x="78367" y="36143"/>
                  <a:pt x="80400" y="36714"/>
                  <a:pt x="82000" y="37857"/>
                </a:cubicBezTo>
                <a:lnTo>
                  <a:pt x="82000" y="37857"/>
                </a:lnTo>
                <a:cubicBezTo>
                  <a:pt x="83600" y="39000"/>
                  <a:pt x="84400" y="40452"/>
                  <a:pt x="84400" y="42214"/>
                </a:cubicBezTo>
                <a:lnTo>
                  <a:pt x="84400" y="42214"/>
                </a:lnTo>
                <a:cubicBezTo>
                  <a:pt x="84400" y="43976"/>
                  <a:pt x="83600" y="45405"/>
                  <a:pt x="82000" y="46500"/>
                </a:cubicBezTo>
                <a:lnTo>
                  <a:pt x="82000" y="46500"/>
                </a:lnTo>
                <a:cubicBezTo>
                  <a:pt x="80400" y="47643"/>
                  <a:pt x="78367" y="48214"/>
                  <a:pt x="75900" y="48214"/>
                </a:cubicBezTo>
                <a:lnTo>
                  <a:pt x="75900" y="48214"/>
                </a:lnTo>
                <a:moveTo>
                  <a:pt x="84400" y="60286"/>
                </a:moveTo>
                <a:lnTo>
                  <a:pt x="84400" y="60286"/>
                </a:lnTo>
                <a:cubicBezTo>
                  <a:pt x="84400" y="62048"/>
                  <a:pt x="83600" y="63476"/>
                  <a:pt x="82000" y="64571"/>
                </a:cubicBezTo>
                <a:lnTo>
                  <a:pt x="82000" y="64571"/>
                </a:lnTo>
                <a:lnTo>
                  <a:pt x="82000" y="64571"/>
                </a:lnTo>
                <a:cubicBezTo>
                  <a:pt x="80400" y="65714"/>
                  <a:pt x="78367" y="66286"/>
                  <a:pt x="75900" y="66286"/>
                </a:cubicBezTo>
                <a:lnTo>
                  <a:pt x="75900" y="66286"/>
                </a:lnTo>
                <a:cubicBezTo>
                  <a:pt x="73433" y="66286"/>
                  <a:pt x="71433" y="65714"/>
                  <a:pt x="69900" y="64571"/>
                </a:cubicBezTo>
                <a:lnTo>
                  <a:pt x="69900" y="64571"/>
                </a:lnTo>
                <a:cubicBezTo>
                  <a:pt x="68300" y="63476"/>
                  <a:pt x="67500" y="62048"/>
                  <a:pt x="67500" y="60286"/>
                </a:cubicBezTo>
                <a:lnTo>
                  <a:pt x="67500" y="60286"/>
                </a:lnTo>
                <a:cubicBezTo>
                  <a:pt x="67500" y="58524"/>
                  <a:pt x="68300" y="57071"/>
                  <a:pt x="69900" y="55929"/>
                </a:cubicBezTo>
                <a:lnTo>
                  <a:pt x="69900" y="55929"/>
                </a:lnTo>
                <a:cubicBezTo>
                  <a:pt x="71433" y="54786"/>
                  <a:pt x="73433" y="54214"/>
                  <a:pt x="75900" y="54214"/>
                </a:cubicBezTo>
                <a:lnTo>
                  <a:pt x="75900" y="54214"/>
                </a:lnTo>
                <a:cubicBezTo>
                  <a:pt x="78367" y="54214"/>
                  <a:pt x="80400" y="54786"/>
                  <a:pt x="82000" y="55929"/>
                </a:cubicBezTo>
                <a:lnTo>
                  <a:pt x="82000" y="55929"/>
                </a:lnTo>
                <a:cubicBezTo>
                  <a:pt x="83600" y="57071"/>
                  <a:pt x="84400" y="58524"/>
                  <a:pt x="84400" y="60286"/>
                </a:cubicBezTo>
                <a:lnTo>
                  <a:pt x="84400" y="60286"/>
                </a:lnTo>
                <a:moveTo>
                  <a:pt x="75900" y="84357"/>
                </a:moveTo>
                <a:lnTo>
                  <a:pt x="75900" y="84357"/>
                </a:lnTo>
                <a:cubicBezTo>
                  <a:pt x="73433" y="84357"/>
                  <a:pt x="71433" y="83810"/>
                  <a:pt x="69900" y="82714"/>
                </a:cubicBezTo>
                <a:lnTo>
                  <a:pt x="69900" y="82714"/>
                </a:lnTo>
                <a:lnTo>
                  <a:pt x="69900" y="82714"/>
                </a:lnTo>
                <a:cubicBezTo>
                  <a:pt x="68300" y="81571"/>
                  <a:pt x="67500" y="80119"/>
                  <a:pt x="67500" y="78357"/>
                </a:cubicBezTo>
                <a:lnTo>
                  <a:pt x="67500" y="78357"/>
                </a:lnTo>
                <a:cubicBezTo>
                  <a:pt x="67500" y="76595"/>
                  <a:pt x="68300" y="75143"/>
                  <a:pt x="69900" y="74000"/>
                </a:cubicBezTo>
                <a:lnTo>
                  <a:pt x="69900" y="74000"/>
                </a:lnTo>
                <a:cubicBezTo>
                  <a:pt x="71433" y="72905"/>
                  <a:pt x="73433" y="72357"/>
                  <a:pt x="75900" y="72357"/>
                </a:cubicBezTo>
                <a:lnTo>
                  <a:pt x="75900" y="72357"/>
                </a:lnTo>
                <a:cubicBezTo>
                  <a:pt x="78367" y="72357"/>
                  <a:pt x="80400" y="72905"/>
                  <a:pt x="82000" y="74000"/>
                </a:cubicBezTo>
                <a:lnTo>
                  <a:pt x="82000" y="74000"/>
                </a:lnTo>
                <a:cubicBezTo>
                  <a:pt x="83600" y="75143"/>
                  <a:pt x="84400" y="76595"/>
                  <a:pt x="84400" y="78357"/>
                </a:cubicBezTo>
                <a:lnTo>
                  <a:pt x="84400" y="78357"/>
                </a:lnTo>
                <a:cubicBezTo>
                  <a:pt x="84400" y="80119"/>
                  <a:pt x="83600" y="81571"/>
                  <a:pt x="82000" y="82714"/>
                </a:cubicBezTo>
                <a:lnTo>
                  <a:pt x="82000" y="82714"/>
                </a:lnTo>
                <a:cubicBezTo>
                  <a:pt x="80400" y="83810"/>
                  <a:pt x="78367" y="84357"/>
                  <a:pt x="75900" y="84357"/>
                </a:cubicBezTo>
                <a:lnTo>
                  <a:pt x="75900" y="84357"/>
                </a:lnTo>
              </a:path>
            </a:pathLst>
          </a:custGeom>
          <a:solidFill>
            <a:srgbClr val="7A6A5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7" name="el-1785511313184-68"/>
          <p:cNvSpPr/>
          <p:nvPr/>
        </p:nvSpPr>
        <p:spPr>
          <a:xfrm>
            <a:off x="400050" y="4929518"/>
            <a:ext cx="120551" cy="92207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2231" y="96700"/>
                </a:moveTo>
                <a:lnTo>
                  <a:pt x="42231" y="96700"/>
                </a:lnTo>
                <a:cubicBezTo>
                  <a:pt x="43154" y="96967"/>
                  <a:pt x="44000" y="96733"/>
                  <a:pt x="44769" y="96000"/>
                </a:cubicBezTo>
                <a:lnTo>
                  <a:pt x="44769" y="96000"/>
                </a:lnTo>
                <a:lnTo>
                  <a:pt x="44769" y="96000"/>
                </a:lnTo>
                <a:cubicBezTo>
                  <a:pt x="45590" y="95400"/>
                  <a:pt x="46000" y="94467"/>
                  <a:pt x="46000" y="93200"/>
                </a:cubicBezTo>
                <a:lnTo>
                  <a:pt x="46000" y="93200"/>
                </a:lnTo>
                <a:lnTo>
                  <a:pt x="46000" y="10300"/>
                </a:lnTo>
                <a:cubicBezTo>
                  <a:pt x="46000" y="9300"/>
                  <a:pt x="45718" y="8500"/>
                  <a:pt x="45154" y="7900"/>
                </a:cubicBezTo>
                <a:lnTo>
                  <a:pt x="45154" y="7900"/>
                </a:lnTo>
                <a:cubicBezTo>
                  <a:pt x="43462" y="6033"/>
                  <a:pt x="40795" y="4267"/>
                  <a:pt x="37154" y="2600"/>
                </a:cubicBezTo>
                <a:lnTo>
                  <a:pt x="37154" y="2600"/>
                </a:lnTo>
                <a:cubicBezTo>
                  <a:pt x="33564" y="1000"/>
                  <a:pt x="29282" y="133"/>
                  <a:pt x="24308" y="0"/>
                </a:cubicBezTo>
                <a:lnTo>
                  <a:pt x="24308" y="0"/>
                </a:lnTo>
                <a:cubicBezTo>
                  <a:pt x="20051" y="0"/>
                  <a:pt x="16051" y="600"/>
                  <a:pt x="12308" y="1800"/>
                </a:cubicBezTo>
                <a:lnTo>
                  <a:pt x="12308" y="1800"/>
                </a:lnTo>
                <a:cubicBezTo>
                  <a:pt x="8615" y="2933"/>
                  <a:pt x="5538" y="4100"/>
                  <a:pt x="3077" y="5300"/>
                </a:cubicBezTo>
                <a:lnTo>
                  <a:pt x="3077" y="5300"/>
                </a:lnTo>
                <a:cubicBezTo>
                  <a:pt x="1128" y="6433"/>
                  <a:pt x="103" y="8467"/>
                  <a:pt x="0" y="11400"/>
                </a:cubicBezTo>
                <a:lnTo>
                  <a:pt x="0" y="11400"/>
                </a:lnTo>
                <a:lnTo>
                  <a:pt x="0" y="92700"/>
                </a:lnTo>
                <a:cubicBezTo>
                  <a:pt x="0" y="94033"/>
                  <a:pt x="462" y="95067"/>
                  <a:pt x="1385" y="95800"/>
                </a:cubicBezTo>
                <a:lnTo>
                  <a:pt x="1385" y="95800"/>
                </a:lnTo>
                <a:cubicBezTo>
                  <a:pt x="2154" y="96533"/>
                  <a:pt x="3051" y="96767"/>
                  <a:pt x="4077" y="96500"/>
                </a:cubicBezTo>
                <a:lnTo>
                  <a:pt x="4077" y="96500"/>
                </a:lnTo>
                <a:cubicBezTo>
                  <a:pt x="6897" y="95167"/>
                  <a:pt x="10103" y="93967"/>
                  <a:pt x="13692" y="92900"/>
                </a:cubicBezTo>
                <a:lnTo>
                  <a:pt x="13692" y="92900"/>
                </a:lnTo>
                <a:cubicBezTo>
                  <a:pt x="17385" y="91900"/>
                  <a:pt x="20923" y="91400"/>
                  <a:pt x="24308" y="91400"/>
                </a:cubicBezTo>
                <a:lnTo>
                  <a:pt x="24308" y="91400"/>
                </a:lnTo>
                <a:cubicBezTo>
                  <a:pt x="27282" y="91533"/>
                  <a:pt x="30436" y="92133"/>
                  <a:pt x="33769" y="93200"/>
                </a:cubicBezTo>
                <a:lnTo>
                  <a:pt x="33769" y="93200"/>
                </a:lnTo>
                <a:cubicBezTo>
                  <a:pt x="37051" y="94333"/>
                  <a:pt x="39872" y="95500"/>
                  <a:pt x="42231" y="96700"/>
                </a:cubicBezTo>
                <a:lnTo>
                  <a:pt x="42231" y="96700"/>
                </a:lnTo>
                <a:moveTo>
                  <a:pt x="55077" y="96700"/>
                </a:moveTo>
                <a:lnTo>
                  <a:pt x="55077" y="96700"/>
                </a:lnTo>
                <a:cubicBezTo>
                  <a:pt x="57436" y="95500"/>
                  <a:pt x="60256" y="94333"/>
                  <a:pt x="63538" y="93200"/>
                </a:cubicBezTo>
                <a:lnTo>
                  <a:pt x="63538" y="93200"/>
                </a:lnTo>
                <a:lnTo>
                  <a:pt x="63538" y="93200"/>
                </a:lnTo>
                <a:cubicBezTo>
                  <a:pt x="66923" y="92133"/>
                  <a:pt x="70077" y="91533"/>
                  <a:pt x="73000" y="91400"/>
                </a:cubicBezTo>
                <a:lnTo>
                  <a:pt x="73000" y="91400"/>
                </a:lnTo>
                <a:cubicBezTo>
                  <a:pt x="76385" y="91400"/>
                  <a:pt x="79949" y="91900"/>
                  <a:pt x="83692" y="92900"/>
                </a:cubicBezTo>
                <a:lnTo>
                  <a:pt x="83692" y="92900"/>
                </a:lnTo>
                <a:cubicBezTo>
                  <a:pt x="87282" y="93967"/>
                  <a:pt x="90487" y="95167"/>
                  <a:pt x="93308" y="96500"/>
                </a:cubicBezTo>
                <a:lnTo>
                  <a:pt x="93308" y="96500"/>
                </a:lnTo>
                <a:cubicBezTo>
                  <a:pt x="94333" y="96767"/>
                  <a:pt x="95231" y="96533"/>
                  <a:pt x="96000" y="95800"/>
                </a:cubicBezTo>
                <a:lnTo>
                  <a:pt x="96000" y="95800"/>
                </a:lnTo>
                <a:cubicBezTo>
                  <a:pt x="96923" y="95067"/>
                  <a:pt x="97385" y="94033"/>
                  <a:pt x="97385" y="92700"/>
                </a:cubicBezTo>
                <a:lnTo>
                  <a:pt x="97385" y="92700"/>
                </a:lnTo>
                <a:lnTo>
                  <a:pt x="97385" y="11400"/>
                </a:lnTo>
                <a:cubicBezTo>
                  <a:pt x="97231" y="8467"/>
                  <a:pt x="96205" y="6433"/>
                  <a:pt x="94308" y="5300"/>
                </a:cubicBezTo>
                <a:lnTo>
                  <a:pt x="94308" y="5300"/>
                </a:lnTo>
                <a:cubicBezTo>
                  <a:pt x="91846" y="4100"/>
                  <a:pt x="88744" y="2933"/>
                  <a:pt x="85000" y="1800"/>
                </a:cubicBezTo>
                <a:lnTo>
                  <a:pt x="85000" y="1800"/>
                </a:lnTo>
                <a:cubicBezTo>
                  <a:pt x="81308" y="600"/>
                  <a:pt x="77308" y="0"/>
                  <a:pt x="73000" y="0"/>
                </a:cubicBezTo>
                <a:lnTo>
                  <a:pt x="73000" y="0"/>
                </a:lnTo>
                <a:cubicBezTo>
                  <a:pt x="68077" y="133"/>
                  <a:pt x="63795" y="1000"/>
                  <a:pt x="60154" y="2600"/>
                </a:cubicBezTo>
                <a:lnTo>
                  <a:pt x="60154" y="2600"/>
                </a:lnTo>
                <a:cubicBezTo>
                  <a:pt x="56564" y="4267"/>
                  <a:pt x="53923" y="6033"/>
                  <a:pt x="52231" y="7900"/>
                </a:cubicBezTo>
                <a:lnTo>
                  <a:pt x="52231" y="7900"/>
                </a:lnTo>
                <a:cubicBezTo>
                  <a:pt x="51667" y="8500"/>
                  <a:pt x="51385" y="9300"/>
                  <a:pt x="51385" y="10300"/>
                </a:cubicBezTo>
                <a:lnTo>
                  <a:pt x="51385" y="10300"/>
                </a:lnTo>
                <a:lnTo>
                  <a:pt x="51385" y="93200"/>
                </a:lnTo>
                <a:cubicBezTo>
                  <a:pt x="51385" y="94467"/>
                  <a:pt x="51769" y="95400"/>
                  <a:pt x="52538" y="96000"/>
                </a:cubicBezTo>
                <a:lnTo>
                  <a:pt x="52538" y="96000"/>
                </a:lnTo>
                <a:cubicBezTo>
                  <a:pt x="53359" y="96733"/>
                  <a:pt x="54205" y="96967"/>
                  <a:pt x="55077" y="96700"/>
                </a:cubicBezTo>
                <a:lnTo>
                  <a:pt x="55077" y="96700"/>
                </a:lnTo>
              </a:path>
            </a:pathLst>
          </a:custGeom>
          <a:solidFill>
            <a:srgbClr val="8A7A64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8" name="el-1785511312943-12"/>
          <p:cNvSpPr/>
          <p:nvPr/>
        </p:nvSpPr>
        <p:spPr>
          <a:xfrm>
            <a:off x="8251850" y="4889897"/>
            <a:ext cx="492100" cy="171450"/>
          </a:xfrm>
          <a:prstGeom prst="roundRect">
            <a:avLst>
              <a:gd name="adj" fmla="val 50000"/>
            </a:avLst>
          </a:prstGeom>
          <a:solidFill>
            <a:srgbClr val="6B8F6B">
              <a:alpha val="12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9" name="el-1785511312920-3"/>
          <p:cNvSpPr txBox="1"/>
          <p:nvPr/>
        </p:nvSpPr>
        <p:spPr>
          <a:xfrm>
            <a:off x="707231" y="146447"/>
            <a:ext cx="935831" cy="2143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230" spc="113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整式的加减</a:t>
            </a:r>
            <a:endParaRPr/>
          </a:p>
        </p:txBody>
      </p:sp>
      <p:sp>
        <p:nvSpPr>
          <p:cNvPr id="50" name="el-1785511312921-4"/>
          <p:cNvSpPr txBox="1"/>
          <p:nvPr/>
        </p:nvSpPr>
        <p:spPr>
          <a:xfrm>
            <a:off x="7358063" y="177403"/>
            <a:ext cx="1443038" cy="152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900">
                <a:solidFill>
                  <a:srgbClr val="7A6A54"/>
                </a:solidFill>
                <a:latin typeface="Segoe UI"/>
                <a:ea typeface="Segoe UI"/>
                <a:cs typeface="Segoe UI"/>
              </a:rPr>
              <a:t>从算筹分类到合并同类项</a:t>
            </a:r>
            <a:endParaRPr/>
          </a:p>
        </p:txBody>
      </p:sp>
      <p:sp>
        <p:nvSpPr>
          <p:cNvPr id="51" name="el-1785511312938-9"/>
          <p:cNvSpPr txBox="1"/>
          <p:nvPr/>
        </p:nvSpPr>
        <p:spPr>
          <a:xfrm>
            <a:off x="728663" y="628650"/>
            <a:ext cx="1707356" cy="2905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680" spc="113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整式加减的应用</a:t>
            </a:r>
            <a:endParaRPr/>
          </a:p>
        </p:txBody>
      </p:sp>
      <p:sp>
        <p:nvSpPr>
          <p:cNvPr id="52" name="el-1785511312934-7"/>
          <p:cNvSpPr txBox="1"/>
          <p:nvPr/>
        </p:nvSpPr>
        <p:spPr>
          <a:xfrm>
            <a:off x="7779544" y="688181"/>
            <a:ext cx="1028700" cy="1714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71450">
              <a:lnSpc>
                <a:spcPct val="100000"/>
              </a:lnSpc>
            </a:pPr>
            <a:r>
              <a:rPr sz="101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生活化场景</a:t>
            </a:r>
            <a:endParaRPr/>
          </a:p>
        </p:txBody>
      </p:sp>
      <p:sp>
        <p:nvSpPr>
          <p:cNvPr id="53" name="el-1785511313009-35"/>
          <p:cNvSpPr txBox="1"/>
          <p:nvPr/>
        </p:nvSpPr>
        <p:spPr>
          <a:xfrm>
            <a:off x="796528" y="1226344"/>
            <a:ext cx="1332012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例一 · 两船反向而行</a:t>
            </a:r>
            <a:endParaRPr/>
          </a:p>
        </p:txBody>
      </p:sp>
      <p:sp>
        <p:nvSpPr>
          <p:cNvPr id="54" name="el-1785511313010-36"/>
          <p:cNvSpPr txBox="1"/>
          <p:nvPr/>
        </p:nvSpPr>
        <p:spPr>
          <a:xfrm>
            <a:off x="3742730" y="1254919"/>
            <a:ext cx="629245" cy="1333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780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顺水 · 逆水</a:t>
            </a:r>
            <a:endParaRPr/>
          </a:p>
        </p:txBody>
      </p:sp>
      <p:sp>
        <p:nvSpPr>
          <p:cNvPr id="55" name="el-1785511313062-51"/>
          <p:cNvSpPr txBox="1"/>
          <p:nvPr/>
        </p:nvSpPr>
        <p:spPr>
          <a:xfrm>
            <a:off x="564356" y="1545431"/>
            <a:ext cx="271463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❶</a:t>
            </a:r>
            <a:endParaRPr/>
          </a:p>
        </p:txBody>
      </p:sp>
      <p:sp>
        <p:nvSpPr>
          <p:cNvPr id="56" name="el-1785511313061-50"/>
          <p:cNvSpPr txBox="1"/>
          <p:nvPr/>
        </p:nvSpPr>
        <p:spPr>
          <a:xfrm>
            <a:off x="821531" y="1545431"/>
            <a:ext cx="2999184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甲顺水 </a:t>
            </a:r>
            <a:r>
              <a:rPr sz="104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　　　　　　　</a:t>
            </a: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，乙逆水 </a:t>
            </a:r>
            <a:r>
              <a:rPr sz="104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　　　　　　　</a:t>
            </a:r>
            <a:endParaRPr/>
          </a:p>
        </p:txBody>
      </p:sp>
      <p:sp>
        <p:nvSpPr>
          <p:cNvPr id="57" name="el-1785511313069-54"/>
          <p:cNvSpPr txBox="1"/>
          <p:nvPr/>
        </p:nvSpPr>
        <p:spPr>
          <a:xfrm>
            <a:off x="564356" y="1788319"/>
            <a:ext cx="271463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❷</a:t>
            </a:r>
            <a:endParaRPr/>
          </a:p>
        </p:txBody>
      </p:sp>
      <p:sp>
        <p:nvSpPr>
          <p:cNvPr id="58" name="el-1785511313070-55"/>
          <p:cNvSpPr txBox="1"/>
          <p:nvPr/>
        </p:nvSpPr>
        <p:spPr>
          <a:xfrm>
            <a:off x="821531" y="1788319"/>
            <a:ext cx="839986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2h 后相距：</a:t>
            </a:r>
            <a:endParaRPr/>
          </a:p>
        </p:txBody>
      </p:sp>
      <p:sp>
        <p:nvSpPr>
          <p:cNvPr id="59" name="el-1785511312988-22"/>
          <p:cNvSpPr txBox="1"/>
          <p:nvPr/>
        </p:nvSpPr>
        <p:spPr>
          <a:xfrm>
            <a:off x="692944" y="2102644"/>
            <a:ext cx="3700463" cy="36574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2(50+a) + 2(50−a) = 100+2a+100−2a = </a:t>
            </a:r>
            <a:r>
              <a:rPr sz="101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　　　　　　</a:t>
            </a:r>
            <a:endParaRPr/>
          </a:p>
        </p:txBody>
      </p:sp>
      <p:sp>
        <p:nvSpPr>
          <p:cNvPr id="60" name="el-1785511313077-56"/>
          <p:cNvSpPr txBox="1"/>
          <p:nvPr/>
        </p:nvSpPr>
        <p:spPr>
          <a:xfrm>
            <a:off x="564356" y="2568401"/>
            <a:ext cx="271463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❸</a:t>
            </a:r>
            <a:endParaRPr/>
          </a:p>
        </p:txBody>
      </p:sp>
      <p:sp>
        <p:nvSpPr>
          <p:cNvPr id="61" name="el-1785511313078-57"/>
          <p:cNvSpPr txBox="1"/>
          <p:nvPr/>
        </p:nvSpPr>
        <p:spPr>
          <a:xfrm>
            <a:off x="821531" y="2568401"/>
            <a:ext cx="1411486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2h 后甲比乙多航行：</a:t>
            </a:r>
            <a:endParaRPr/>
          </a:p>
        </p:txBody>
      </p:sp>
      <p:sp>
        <p:nvSpPr>
          <p:cNvPr id="62" name="el-1785511312992-24"/>
          <p:cNvSpPr txBox="1"/>
          <p:nvPr/>
        </p:nvSpPr>
        <p:spPr>
          <a:xfrm>
            <a:off x="692944" y="2882726"/>
            <a:ext cx="3700463" cy="36574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2(50+a) − 2(50−a) = 100+2a−100+2a = </a:t>
            </a:r>
            <a:r>
              <a:rPr sz="106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　　　　　</a:t>
            </a:r>
            <a:endParaRPr/>
          </a:p>
        </p:txBody>
      </p:sp>
      <p:sp>
        <p:nvSpPr>
          <p:cNvPr id="63" name="el-1785511312996-26"/>
          <p:cNvSpPr txBox="1"/>
          <p:nvPr/>
        </p:nvSpPr>
        <p:spPr>
          <a:xfrm>
            <a:off x="564356" y="3334197"/>
            <a:ext cx="3821906" cy="2056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71450">
              <a:lnSpc>
                <a:spcPct val="100000"/>
              </a:lnSpc>
            </a:pPr>
            <a:r>
              <a:rPr sz="1010">
                <a:solidFill>
                  <a:srgbClr val="7A6A54"/>
                </a:solidFill>
                <a:latin typeface="Segoe UI"/>
                <a:ea typeface="Segoe UI"/>
                <a:cs typeface="Segoe UI"/>
              </a:rPr>
              <a:t>速度单位：km/h，时间：2h</a:t>
            </a:r>
            <a:endParaRPr/>
          </a:p>
        </p:txBody>
      </p:sp>
      <p:sp>
        <p:nvSpPr>
          <p:cNvPr id="64" name="el-1785511313021-42"/>
          <p:cNvSpPr txBox="1"/>
          <p:nvPr/>
        </p:nvSpPr>
        <p:spPr>
          <a:xfrm>
            <a:off x="5000625" y="1226344"/>
            <a:ext cx="642938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解题思路</a:t>
            </a:r>
            <a:endParaRPr/>
          </a:p>
        </p:txBody>
      </p:sp>
      <p:sp>
        <p:nvSpPr>
          <p:cNvPr id="65" name="el-1785511313022-43"/>
          <p:cNvSpPr txBox="1"/>
          <p:nvPr/>
        </p:nvSpPr>
        <p:spPr>
          <a:xfrm>
            <a:off x="8279606" y="1254919"/>
            <a:ext cx="350044" cy="1333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780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分析</a:t>
            </a:r>
            <a:endParaRPr/>
          </a:p>
        </p:txBody>
      </p:sp>
      <p:sp>
        <p:nvSpPr>
          <p:cNvPr id="66" name="el-1785511313079-58"/>
          <p:cNvSpPr txBox="1"/>
          <p:nvPr/>
        </p:nvSpPr>
        <p:spPr>
          <a:xfrm>
            <a:off x="4822031" y="1545431"/>
            <a:ext cx="271463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①</a:t>
            </a:r>
            <a:endParaRPr/>
          </a:p>
        </p:txBody>
      </p:sp>
      <p:sp>
        <p:nvSpPr>
          <p:cNvPr id="67" name="el-1785511313079-59"/>
          <p:cNvSpPr txBox="1"/>
          <p:nvPr/>
        </p:nvSpPr>
        <p:spPr>
          <a:xfrm>
            <a:off x="5079206" y="1545431"/>
            <a:ext cx="1566490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相距 = 甲路程 + 乙路程</a:t>
            </a:r>
            <a:endParaRPr/>
          </a:p>
        </p:txBody>
      </p:sp>
      <p:sp>
        <p:nvSpPr>
          <p:cNvPr id="68" name="el-1785511313080-60"/>
          <p:cNvSpPr txBox="1"/>
          <p:nvPr/>
        </p:nvSpPr>
        <p:spPr>
          <a:xfrm>
            <a:off x="4822031" y="1788319"/>
            <a:ext cx="271463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②</a:t>
            </a:r>
            <a:endParaRPr/>
          </a:p>
        </p:txBody>
      </p:sp>
      <p:sp>
        <p:nvSpPr>
          <p:cNvPr id="69" name="el-1785511313081-61"/>
          <p:cNvSpPr txBox="1"/>
          <p:nvPr/>
        </p:nvSpPr>
        <p:spPr>
          <a:xfrm>
            <a:off x="5079206" y="1788319"/>
            <a:ext cx="1709365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多航行 = 甲路程 − 乙路程</a:t>
            </a:r>
            <a:endParaRPr/>
          </a:p>
        </p:txBody>
      </p:sp>
      <p:sp>
        <p:nvSpPr>
          <p:cNvPr id="70" name="el-1785511313082-62"/>
          <p:cNvSpPr txBox="1"/>
          <p:nvPr/>
        </p:nvSpPr>
        <p:spPr>
          <a:xfrm>
            <a:off x="4922044" y="2159794"/>
            <a:ext cx="3629025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64306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整式加减步骤</a:t>
            </a:r>
            <a:endParaRPr/>
          </a:p>
        </p:txBody>
      </p:sp>
      <p:sp>
        <p:nvSpPr>
          <p:cNvPr id="71" name="el-1785511313088-63"/>
          <p:cNvSpPr txBox="1"/>
          <p:nvPr/>
        </p:nvSpPr>
        <p:spPr>
          <a:xfrm>
            <a:off x="4922044" y="2416969"/>
            <a:ext cx="3621881" cy="2056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01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先去括号，再合并同类项</a:t>
            </a:r>
            <a:endParaRPr/>
          </a:p>
        </p:txBody>
      </p:sp>
      <p:sp>
        <p:nvSpPr>
          <p:cNvPr id="72" name="el-1785511312997-27"/>
          <p:cNvSpPr txBox="1"/>
          <p:nvPr/>
        </p:nvSpPr>
        <p:spPr>
          <a:xfrm>
            <a:off x="4822031" y="2751237"/>
            <a:ext cx="3821906" cy="2056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71450">
              <a:lnSpc>
                <a:spcPct val="100000"/>
              </a:lnSpc>
            </a:pPr>
            <a:r>
              <a:rPr sz="1010">
                <a:solidFill>
                  <a:srgbClr val="7A6A54"/>
                </a:solidFill>
                <a:latin typeface="Segoe UI"/>
                <a:ea typeface="Segoe UI"/>
                <a:cs typeface="Segoe UI"/>
              </a:rPr>
              <a:t>结果不含 a，相距与水流速度无关</a:t>
            </a:r>
            <a:endParaRPr/>
          </a:p>
        </p:txBody>
      </p:sp>
      <p:sp>
        <p:nvSpPr>
          <p:cNvPr id="73" name="el-1785511312969-17"/>
          <p:cNvSpPr txBox="1"/>
          <p:nvPr/>
        </p:nvSpPr>
        <p:spPr>
          <a:xfrm>
            <a:off x="760809" y="2562820"/>
            <a:ext cx="1760637" cy="190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例二 · 大小两个长方体纸盒</a:t>
            </a:r>
            <a:endParaRPr/>
          </a:p>
        </p:txBody>
      </p:sp>
      <p:sp>
        <p:nvSpPr>
          <p:cNvPr id="74" name="el-1785511312970-18"/>
          <p:cNvSpPr txBox="1"/>
          <p:nvPr/>
        </p:nvSpPr>
        <p:spPr>
          <a:xfrm>
            <a:off x="7979569" y="2591395"/>
            <a:ext cx="650081" cy="1333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780">
                <a:solidFill>
                  <a:srgbClr val="FFFFFF"/>
                </a:solidFill>
                <a:latin typeface="Segoe UI"/>
                <a:ea typeface="Segoe UI"/>
                <a:cs typeface="Segoe UI"/>
              </a:rPr>
              <a:t>表面积计算</a:t>
            </a:r>
            <a:endParaRPr/>
          </a:p>
        </p:txBody>
      </p:sp>
      <p:sp>
        <p:nvSpPr>
          <p:cNvPr id="75" name="el-1785511312999-28"/>
          <p:cNvSpPr txBox="1"/>
          <p:nvPr/>
        </p:nvSpPr>
        <p:spPr>
          <a:xfrm>
            <a:off x="564356" y="2853333"/>
            <a:ext cx="4007644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200025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小纸盒</a:t>
            </a:r>
            <a:endParaRPr/>
          </a:p>
        </p:txBody>
      </p:sp>
      <p:sp>
        <p:nvSpPr>
          <p:cNvPr id="76" name="el-1785511313000-29"/>
          <p:cNvSpPr txBox="1"/>
          <p:nvPr/>
        </p:nvSpPr>
        <p:spPr>
          <a:xfrm>
            <a:off x="564356" y="3139083"/>
            <a:ext cx="4007644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表面积：</a:t>
            </a:r>
            <a:r>
              <a:rPr b="1" sz="112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(2ab+2bc+2ca) cm²</a:t>
            </a:r>
            <a:endParaRPr/>
          </a:p>
        </p:txBody>
      </p:sp>
      <p:sp>
        <p:nvSpPr>
          <p:cNvPr id="77" name="el-1785511313002-30"/>
          <p:cNvSpPr txBox="1"/>
          <p:nvPr/>
        </p:nvSpPr>
        <p:spPr>
          <a:xfrm>
            <a:off x="564356" y="3453408"/>
            <a:ext cx="4007644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217884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大纸盒</a:t>
            </a:r>
            <a:endParaRPr/>
          </a:p>
        </p:txBody>
      </p:sp>
      <p:sp>
        <p:nvSpPr>
          <p:cNvPr id="78" name="el-1785511313003-31"/>
          <p:cNvSpPr txBox="1"/>
          <p:nvPr/>
        </p:nvSpPr>
        <p:spPr>
          <a:xfrm>
            <a:off x="564356" y="3710583"/>
            <a:ext cx="4007644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1120">
                <a:solidFill>
                  <a:srgbClr val="4E3B2A"/>
                </a:solidFill>
                <a:latin typeface="Segoe UI"/>
                <a:ea typeface="Segoe UI"/>
                <a:cs typeface="Segoe UI"/>
              </a:rPr>
              <a:t>表面积：</a:t>
            </a:r>
            <a:r>
              <a:rPr b="1" sz="1120">
                <a:solidFill>
                  <a:srgbClr val="6B8F6B"/>
                </a:solidFill>
                <a:latin typeface="Segoe UI"/>
                <a:ea typeface="Segoe UI"/>
                <a:cs typeface="Segoe UI"/>
              </a:rPr>
              <a:t>(6ab+8bc+6ca) cm²</a:t>
            </a:r>
            <a:endParaRPr/>
          </a:p>
        </p:txBody>
      </p:sp>
      <p:sp>
        <p:nvSpPr>
          <p:cNvPr id="79" name="el-1785511313005-32"/>
          <p:cNvSpPr txBox="1"/>
          <p:nvPr/>
        </p:nvSpPr>
        <p:spPr>
          <a:xfrm>
            <a:off x="4643438" y="2853333"/>
            <a:ext cx="4007644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200025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共用纸</a:t>
            </a:r>
            <a:endParaRPr/>
          </a:p>
        </p:txBody>
      </p:sp>
      <p:sp>
        <p:nvSpPr>
          <p:cNvPr id="80" name="el-1785511313089-64"/>
          <p:cNvSpPr txBox="1"/>
          <p:nvPr/>
        </p:nvSpPr>
        <p:spPr>
          <a:xfrm>
            <a:off x="4772025" y="3229570"/>
            <a:ext cx="1766962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35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(8ab+10bc+8ca) cm²</a:t>
            </a:r>
            <a:endParaRPr/>
          </a:p>
        </p:txBody>
      </p:sp>
      <p:sp>
        <p:nvSpPr>
          <p:cNvPr id="81" name="el-1785511313006-33"/>
          <p:cNvSpPr txBox="1"/>
          <p:nvPr/>
        </p:nvSpPr>
        <p:spPr>
          <a:xfrm>
            <a:off x="4643438" y="3613398"/>
            <a:ext cx="4007644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82166">
              <a:lnSpc>
                <a:spcPct val="100000"/>
              </a:lnSpc>
            </a:pPr>
            <a:r>
              <a:rPr b="1" sz="112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多用纸</a:t>
            </a:r>
            <a:endParaRPr/>
          </a:p>
        </p:txBody>
      </p:sp>
      <p:sp>
        <p:nvSpPr>
          <p:cNvPr id="82" name="el-1785511313089-65"/>
          <p:cNvSpPr txBox="1"/>
          <p:nvPr/>
        </p:nvSpPr>
        <p:spPr>
          <a:xfrm>
            <a:off x="4772025" y="3961061"/>
            <a:ext cx="1668289" cy="228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b="1" sz="1350">
                <a:solidFill>
                  <a:srgbClr val="3D2B1A"/>
                </a:solidFill>
                <a:latin typeface="Segoe UI"/>
                <a:ea typeface="Segoe UI"/>
                <a:cs typeface="Segoe UI"/>
              </a:rPr>
              <a:t>(4ab+6bc+4ca) cm²</a:t>
            </a:r>
            <a:endParaRPr/>
          </a:p>
        </p:txBody>
      </p:sp>
      <p:sp>
        <p:nvSpPr>
          <p:cNvPr id="83" name="el-1785511313008-34"/>
          <p:cNvSpPr txBox="1"/>
          <p:nvPr/>
        </p:nvSpPr>
        <p:spPr>
          <a:xfrm>
            <a:off x="4643438" y="4316314"/>
            <a:ext cx="4000500" cy="2056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 indent="139303">
              <a:lnSpc>
                <a:spcPct val="100000"/>
              </a:lnSpc>
            </a:pPr>
            <a:r>
              <a:rPr sz="1010">
                <a:solidFill>
                  <a:srgbClr val="7A6A54"/>
                </a:solidFill>
                <a:latin typeface="Segoe UI"/>
                <a:ea typeface="Segoe UI"/>
                <a:cs typeface="Segoe UI"/>
              </a:rPr>
              <a:t>大 − 小 = 4ab+6bc+4ca</a:t>
            </a:r>
            <a:endParaRPr/>
          </a:p>
        </p:txBody>
      </p:sp>
      <p:sp>
        <p:nvSpPr>
          <p:cNvPr id="84" name="el-1785511312929-6"/>
          <p:cNvSpPr txBox="1"/>
          <p:nvPr/>
        </p:nvSpPr>
        <p:spPr>
          <a:xfrm>
            <a:off x="706338" y="4904184"/>
            <a:ext cx="1314301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人教版七年级上册 · 第四章</a:t>
            </a:r>
            <a:endParaRPr/>
          </a:p>
        </p:txBody>
      </p:sp>
      <p:sp>
        <p:nvSpPr>
          <p:cNvPr id="85" name="el-1785511312940-10"/>
          <p:cNvSpPr txBox="1"/>
          <p:nvPr/>
        </p:nvSpPr>
        <p:spPr>
          <a:xfrm>
            <a:off x="7387456" y="4904184"/>
            <a:ext cx="803672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整式加减的应用</a:t>
            </a:r>
            <a:endParaRPr/>
          </a:p>
        </p:txBody>
      </p:sp>
      <p:sp>
        <p:nvSpPr>
          <p:cNvPr id="86" name="el-1785511312941-11"/>
          <p:cNvSpPr txBox="1"/>
          <p:nvPr/>
        </p:nvSpPr>
        <p:spPr>
          <a:xfrm>
            <a:off x="8351863" y="4904184"/>
            <a:ext cx="445666" cy="1428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</a:pPr>
            <a:r>
              <a:rPr sz="840">
                <a:solidFill>
                  <a:srgbClr val="8A7A64"/>
                </a:solidFill>
                <a:latin typeface="Segoe UI"/>
                <a:ea typeface="Segoe UI"/>
                <a:cs typeface="Segoe UI"/>
              </a:rPr>
              <a:t>10 / 11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c="http://schemas.openxmlformats.org/markup-compatibility/2006" mc:Ignorable="a14">
  <p:cSld>
    <p:bg>
      <p:bgPr>
        <a:solidFill>
          <a:srgbClr val="1E1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-1785511318300-38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3" name="el-1785511314741-37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0" y="100000"/>
                </a:lnTo>
                <a:close/>
              </a:path>
            </a:pathLst>
          </a:custGeom>
          <a:solidFill>
            <a:srgbClr val="000000">
              <a:alpha val="5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4" name="el-1785511314090-3"/>
          <p:cNvSpPr/>
          <p:nvPr/>
        </p:nvSpPr>
        <p:spPr>
          <a:xfrm>
            <a:off x="500063" y="314325"/>
            <a:ext cx="8122444" cy="4493419"/>
          </a:xfrm>
          <a:prstGeom prst="roundRect">
            <a:avLst>
              <a:gd name="adj" fmla="val 848"/>
            </a:avLst>
          </a:prstGeom>
          <a:noFill/>
          <a:ln w="10716" algn="in">
            <a:solidFill>
              <a:srgbClr val="F4CE8C">
                <a:alpha val="3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el-1785511314090-4"/>
          <p:cNvSpPr/>
          <p:nvPr/>
        </p:nvSpPr>
        <p:spPr>
          <a:xfrm>
            <a:off x="585788" y="400050"/>
            <a:ext cx="7958138" cy="4329113"/>
          </a:xfrm>
          <a:prstGeom prst="roundRect">
            <a:avLst>
              <a:gd name="adj" fmla="val 440"/>
            </a:avLst>
          </a:prstGeom>
          <a:noFill/>
          <a:ln w="7144" algn="in">
            <a:solidFill>
              <a:srgbClr val="F4CE8C">
                <a:alpha val="12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el-1785511314098-8"/>
          <p:cNvSpPr/>
          <p:nvPr/>
        </p:nvSpPr>
        <p:spPr>
          <a:xfrm>
            <a:off x="3182541" y="1799704"/>
            <a:ext cx="2778919" cy="323850"/>
          </a:xfrm>
          <a:prstGeom prst="roundRect">
            <a:avLst>
              <a:gd name="adj" fmla="val 5882"/>
            </a:avLst>
          </a:prstGeom>
          <a:solidFill>
            <a:srgbClr val="000000">
              <a:alpha val="2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7" name="el-1785511314101-10"/>
          <p:cNvCxnSpPr/>
          <p:nvPr/>
        </p:nvCxnSpPr>
        <p:spPr>
          <a:xfrm>
            <a:off x="2071688" y="3696370"/>
            <a:ext cx="5000625" cy="914"/>
          </a:xfrm>
          <a:prstGeom prst="line">
            <a:avLst/>
          </a:prstGeom>
          <a:ln w="7144" cap="flat">
            <a:solidFill>
              <a:srgbClr val="F4CE8C">
                <a:alpha val="20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el-1785511314106-11"/>
          <p:cNvSpPr/>
          <p:nvPr/>
        </p:nvSpPr>
        <p:spPr>
          <a:xfrm>
            <a:off x="1285875" y="2323579"/>
            <a:ext cx="3143250" cy="112633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09" y="0"/>
                </a:moveTo>
                <a:lnTo>
                  <a:pt x="99091" y="0"/>
                </a:lnTo>
                <a:lnTo>
                  <a:pt x="99179" y="8"/>
                </a:lnTo>
                <a:lnTo>
                  <a:pt x="99270" y="51"/>
                </a:lnTo>
                <a:lnTo>
                  <a:pt x="99355" y="110"/>
                </a:lnTo>
                <a:lnTo>
                  <a:pt x="99439" y="195"/>
                </a:lnTo>
                <a:lnTo>
                  <a:pt x="99518" y="297"/>
                </a:lnTo>
                <a:lnTo>
                  <a:pt x="99597" y="432"/>
                </a:lnTo>
                <a:lnTo>
                  <a:pt x="99667" y="576"/>
                </a:lnTo>
                <a:lnTo>
                  <a:pt x="99733" y="746"/>
                </a:lnTo>
                <a:lnTo>
                  <a:pt x="99794" y="932"/>
                </a:lnTo>
                <a:lnTo>
                  <a:pt x="99845" y="1127"/>
                </a:lnTo>
                <a:lnTo>
                  <a:pt x="99894" y="1347"/>
                </a:lnTo>
                <a:lnTo>
                  <a:pt x="99930" y="1568"/>
                </a:lnTo>
                <a:lnTo>
                  <a:pt x="99961" y="1805"/>
                </a:lnTo>
                <a:lnTo>
                  <a:pt x="99982" y="2042"/>
                </a:lnTo>
                <a:lnTo>
                  <a:pt x="99997" y="2297"/>
                </a:lnTo>
                <a:lnTo>
                  <a:pt x="100000" y="2542"/>
                </a:lnTo>
                <a:lnTo>
                  <a:pt x="100000" y="97458"/>
                </a:lnTo>
                <a:lnTo>
                  <a:pt x="99997" y="97703"/>
                </a:lnTo>
                <a:lnTo>
                  <a:pt x="99982" y="97958"/>
                </a:lnTo>
                <a:lnTo>
                  <a:pt x="99961" y="98195"/>
                </a:lnTo>
                <a:lnTo>
                  <a:pt x="99930" y="98432"/>
                </a:lnTo>
                <a:lnTo>
                  <a:pt x="99894" y="98653"/>
                </a:lnTo>
                <a:lnTo>
                  <a:pt x="99845" y="98873"/>
                </a:lnTo>
                <a:lnTo>
                  <a:pt x="99794" y="99068"/>
                </a:lnTo>
                <a:lnTo>
                  <a:pt x="99733" y="99254"/>
                </a:lnTo>
                <a:lnTo>
                  <a:pt x="99667" y="99424"/>
                </a:lnTo>
                <a:lnTo>
                  <a:pt x="99597" y="99568"/>
                </a:lnTo>
                <a:lnTo>
                  <a:pt x="99518" y="99703"/>
                </a:lnTo>
                <a:lnTo>
                  <a:pt x="99439" y="99805"/>
                </a:lnTo>
                <a:lnTo>
                  <a:pt x="99355" y="99890"/>
                </a:lnTo>
                <a:lnTo>
                  <a:pt x="99270" y="99949"/>
                </a:lnTo>
                <a:lnTo>
                  <a:pt x="99179" y="99992"/>
                </a:lnTo>
                <a:lnTo>
                  <a:pt x="99091" y="100000"/>
                </a:lnTo>
                <a:lnTo>
                  <a:pt x="909" y="100000"/>
                </a:lnTo>
                <a:lnTo>
                  <a:pt x="821" y="99992"/>
                </a:lnTo>
                <a:lnTo>
                  <a:pt x="730" y="99949"/>
                </a:lnTo>
                <a:lnTo>
                  <a:pt x="645" y="99890"/>
                </a:lnTo>
                <a:lnTo>
                  <a:pt x="561" y="99805"/>
                </a:lnTo>
                <a:lnTo>
                  <a:pt x="482" y="99703"/>
                </a:lnTo>
                <a:lnTo>
                  <a:pt x="403" y="99568"/>
                </a:lnTo>
                <a:lnTo>
                  <a:pt x="333" y="99424"/>
                </a:lnTo>
                <a:lnTo>
                  <a:pt x="267" y="99254"/>
                </a:lnTo>
                <a:lnTo>
                  <a:pt x="206" y="99068"/>
                </a:lnTo>
                <a:lnTo>
                  <a:pt x="155" y="98873"/>
                </a:lnTo>
                <a:lnTo>
                  <a:pt x="106" y="98653"/>
                </a:lnTo>
                <a:lnTo>
                  <a:pt x="70" y="98432"/>
                </a:lnTo>
                <a:lnTo>
                  <a:pt x="39" y="98195"/>
                </a:lnTo>
                <a:lnTo>
                  <a:pt x="18" y="97958"/>
                </a:lnTo>
                <a:lnTo>
                  <a:pt x="3" y="97703"/>
                </a:lnTo>
                <a:lnTo>
                  <a:pt x="0" y="97458"/>
                </a:lnTo>
                <a:lnTo>
                  <a:pt x="0" y="2542"/>
                </a:lnTo>
                <a:lnTo>
                  <a:pt x="3" y="2297"/>
                </a:lnTo>
                <a:lnTo>
                  <a:pt x="18" y="2042"/>
                </a:lnTo>
                <a:lnTo>
                  <a:pt x="39" y="1805"/>
                </a:lnTo>
                <a:lnTo>
                  <a:pt x="70" y="1568"/>
                </a:lnTo>
                <a:lnTo>
                  <a:pt x="106" y="1347"/>
                </a:lnTo>
                <a:lnTo>
                  <a:pt x="155" y="1127"/>
                </a:lnTo>
                <a:lnTo>
                  <a:pt x="206" y="932"/>
                </a:lnTo>
                <a:lnTo>
                  <a:pt x="267" y="746"/>
                </a:lnTo>
                <a:lnTo>
                  <a:pt x="333" y="576"/>
                </a:lnTo>
                <a:lnTo>
                  <a:pt x="403" y="432"/>
                </a:lnTo>
                <a:lnTo>
                  <a:pt x="482" y="297"/>
                </a:lnTo>
                <a:lnTo>
                  <a:pt x="561" y="195"/>
                </a:lnTo>
                <a:lnTo>
                  <a:pt x="645" y="110"/>
                </a:lnTo>
                <a:lnTo>
                  <a:pt x="730" y="51"/>
                </a:lnTo>
                <a:lnTo>
                  <a:pt x="821" y="8"/>
                </a:lnTo>
                <a:lnTo>
                  <a:pt x="909" y="0"/>
                </a:lnTo>
                <a:close/>
              </a:path>
            </a:pathLst>
          </a:custGeom>
          <a:solidFill>
            <a:srgbClr val="000000">
              <a:alpha val="2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9" name="el-1785511314110-13"/>
          <p:cNvSpPr/>
          <p:nvPr/>
        </p:nvSpPr>
        <p:spPr>
          <a:xfrm>
            <a:off x="1285875" y="2323579"/>
            <a:ext cx="28575" cy="112633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2"/>
                </a:lnTo>
                <a:lnTo>
                  <a:pt x="80491" y="49"/>
                </a:lnTo>
                <a:lnTo>
                  <a:pt x="70972" y="109"/>
                </a:lnTo>
                <a:lnTo>
                  <a:pt x="61732" y="193"/>
                </a:lnTo>
                <a:lnTo>
                  <a:pt x="52860" y="300"/>
                </a:lnTo>
                <a:lnTo>
                  <a:pt x="44443" y="428"/>
                </a:lnTo>
                <a:lnTo>
                  <a:pt x="36561" y="576"/>
                </a:lnTo>
                <a:lnTo>
                  <a:pt x="29289" y="743"/>
                </a:lnTo>
                <a:lnTo>
                  <a:pt x="22699" y="928"/>
                </a:lnTo>
                <a:lnTo>
                  <a:pt x="16853" y="1128"/>
                </a:lnTo>
                <a:lnTo>
                  <a:pt x="11808" y="1341"/>
                </a:lnTo>
                <a:lnTo>
                  <a:pt x="7612" y="1566"/>
                </a:lnTo>
                <a:lnTo>
                  <a:pt x="4306" y="1801"/>
                </a:lnTo>
                <a:lnTo>
                  <a:pt x="1921" y="2042"/>
                </a:lnTo>
                <a:lnTo>
                  <a:pt x="482" y="2288"/>
                </a:lnTo>
                <a:lnTo>
                  <a:pt x="0" y="2537"/>
                </a:lnTo>
                <a:lnTo>
                  <a:pt x="0" y="97463"/>
                </a:lnTo>
                <a:lnTo>
                  <a:pt x="482" y="97712"/>
                </a:lnTo>
                <a:lnTo>
                  <a:pt x="1921" y="97958"/>
                </a:lnTo>
                <a:lnTo>
                  <a:pt x="4306" y="98199"/>
                </a:lnTo>
                <a:lnTo>
                  <a:pt x="7612" y="98434"/>
                </a:lnTo>
                <a:lnTo>
                  <a:pt x="11808" y="98659"/>
                </a:lnTo>
                <a:lnTo>
                  <a:pt x="16853" y="98872"/>
                </a:lnTo>
                <a:lnTo>
                  <a:pt x="22699" y="99072"/>
                </a:lnTo>
                <a:lnTo>
                  <a:pt x="29289" y="99257"/>
                </a:lnTo>
                <a:lnTo>
                  <a:pt x="36561" y="99424"/>
                </a:lnTo>
                <a:lnTo>
                  <a:pt x="44443" y="99572"/>
                </a:lnTo>
                <a:lnTo>
                  <a:pt x="52860" y="99700"/>
                </a:lnTo>
                <a:lnTo>
                  <a:pt x="61732" y="99807"/>
                </a:lnTo>
                <a:lnTo>
                  <a:pt x="70972" y="99891"/>
                </a:lnTo>
                <a:lnTo>
                  <a:pt x="80491" y="99951"/>
                </a:lnTo>
                <a:lnTo>
                  <a:pt x="90198" y="99988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7550" y="99988"/>
                </a:lnTo>
                <a:lnTo>
                  <a:pt x="95123" y="99951"/>
                </a:lnTo>
                <a:lnTo>
                  <a:pt x="92743" y="99891"/>
                </a:lnTo>
                <a:lnTo>
                  <a:pt x="90433" y="99807"/>
                </a:lnTo>
                <a:lnTo>
                  <a:pt x="88215" y="99700"/>
                </a:lnTo>
                <a:lnTo>
                  <a:pt x="86111" y="99572"/>
                </a:lnTo>
                <a:lnTo>
                  <a:pt x="84140" y="99424"/>
                </a:lnTo>
                <a:lnTo>
                  <a:pt x="82322" y="99257"/>
                </a:lnTo>
                <a:lnTo>
                  <a:pt x="80675" y="99072"/>
                </a:lnTo>
                <a:lnTo>
                  <a:pt x="79213" y="98872"/>
                </a:lnTo>
                <a:lnTo>
                  <a:pt x="77952" y="98659"/>
                </a:lnTo>
                <a:lnTo>
                  <a:pt x="76903" y="98434"/>
                </a:lnTo>
                <a:lnTo>
                  <a:pt x="76076" y="98199"/>
                </a:lnTo>
                <a:lnTo>
                  <a:pt x="75480" y="97958"/>
                </a:lnTo>
                <a:lnTo>
                  <a:pt x="75120" y="97712"/>
                </a:lnTo>
                <a:lnTo>
                  <a:pt x="75000" y="97463"/>
                </a:lnTo>
                <a:lnTo>
                  <a:pt x="75000" y="2537"/>
                </a:lnTo>
                <a:lnTo>
                  <a:pt x="75120" y="2288"/>
                </a:lnTo>
                <a:lnTo>
                  <a:pt x="75480" y="2042"/>
                </a:lnTo>
                <a:lnTo>
                  <a:pt x="76076" y="1801"/>
                </a:lnTo>
                <a:lnTo>
                  <a:pt x="76903" y="1566"/>
                </a:lnTo>
                <a:lnTo>
                  <a:pt x="77952" y="1341"/>
                </a:lnTo>
                <a:lnTo>
                  <a:pt x="79213" y="1128"/>
                </a:lnTo>
                <a:lnTo>
                  <a:pt x="80675" y="928"/>
                </a:lnTo>
                <a:lnTo>
                  <a:pt x="82322" y="743"/>
                </a:lnTo>
                <a:lnTo>
                  <a:pt x="84140" y="576"/>
                </a:lnTo>
                <a:lnTo>
                  <a:pt x="86111" y="428"/>
                </a:lnTo>
                <a:lnTo>
                  <a:pt x="88215" y="300"/>
                </a:lnTo>
                <a:lnTo>
                  <a:pt x="90433" y="193"/>
                </a:lnTo>
                <a:lnTo>
                  <a:pt x="92743" y="109"/>
                </a:lnTo>
                <a:lnTo>
                  <a:pt x="95123" y="49"/>
                </a:lnTo>
                <a:lnTo>
                  <a:pt x="97550" y="12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F4CE8C">
              <a:alpha val="3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10" name="el-1785511314115-17"/>
          <p:cNvCxnSpPr/>
          <p:nvPr/>
        </p:nvCxnSpPr>
        <p:spPr>
          <a:xfrm>
            <a:off x="1478756" y="2717676"/>
            <a:ext cx="2778919" cy="914"/>
          </a:xfrm>
          <a:prstGeom prst="line">
            <a:avLst/>
          </a:prstGeom>
          <a:ln w="7144" cap="flat">
            <a:solidFill>
              <a:srgbClr val="F4CE8C">
                <a:alpha val="2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el-1785511314175-31"/>
          <p:cNvSpPr/>
          <p:nvPr/>
        </p:nvSpPr>
        <p:spPr>
          <a:xfrm>
            <a:off x="2372618" y="2475979"/>
            <a:ext cx="137517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8571" y="1118"/>
                </a:moveTo>
                <a:lnTo>
                  <a:pt x="48571" y="1118"/>
                </a:lnTo>
                <a:lnTo>
                  <a:pt x="14286" y="32059"/>
                </a:lnTo>
                <a:cubicBezTo>
                  <a:pt x="13333" y="32922"/>
                  <a:pt x="12857" y="33922"/>
                  <a:pt x="12857" y="35059"/>
                </a:cubicBezTo>
                <a:lnTo>
                  <a:pt x="12857" y="35059"/>
                </a:lnTo>
                <a:cubicBezTo>
                  <a:pt x="13190" y="37725"/>
                  <a:pt x="14976" y="39176"/>
                  <a:pt x="18214" y="39412"/>
                </a:cubicBezTo>
                <a:lnTo>
                  <a:pt x="18214" y="39412"/>
                </a:lnTo>
                <a:lnTo>
                  <a:pt x="23929" y="39412"/>
                </a:lnTo>
                <a:lnTo>
                  <a:pt x="7143" y="53294"/>
                </a:lnTo>
                <a:cubicBezTo>
                  <a:pt x="6048" y="54157"/>
                  <a:pt x="5500" y="55157"/>
                  <a:pt x="5500" y="56294"/>
                </a:cubicBezTo>
                <a:lnTo>
                  <a:pt x="5500" y="56294"/>
                </a:lnTo>
                <a:cubicBezTo>
                  <a:pt x="5833" y="58961"/>
                  <a:pt x="7595" y="60412"/>
                  <a:pt x="10786" y="60647"/>
                </a:cubicBezTo>
                <a:lnTo>
                  <a:pt x="10786" y="60647"/>
                </a:lnTo>
                <a:lnTo>
                  <a:pt x="18429" y="60647"/>
                </a:lnTo>
                <a:lnTo>
                  <a:pt x="1143" y="77706"/>
                </a:lnTo>
                <a:cubicBezTo>
                  <a:pt x="381" y="78490"/>
                  <a:pt x="0" y="79451"/>
                  <a:pt x="0" y="80588"/>
                </a:cubicBezTo>
                <a:lnTo>
                  <a:pt x="0" y="80588"/>
                </a:lnTo>
                <a:cubicBezTo>
                  <a:pt x="286" y="83216"/>
                  <a:pt x="2119" y="84667"/>
                  <a:pt x="5500" y="84941"/>
                </a:cubicBezTo>
                <a:lnTo>
                  <a:pt x="5500" y="84941"/>
                </a:lnTo>
                <a:lnTo>
                  <a:pt x="44214" y="84941"/>
                </a:lnTo>
                <a:lnTo>
                  <a:pt x="44214" y="91000"/>
                </a:lnTo>
                <a:cubicBezTo>
                  <a:pt x="44214" y="92765"/>
                  <a:pt x="44905" y="94216"/>
                  <a:pt x="46286" y="95353"/>
                </a:cubicBezTo>
                <a:lnTo>
                  <a:pt x="46286" y="95353"/>
                </a:lnTo>
                <a:cubicBezTo>
                  <a:pt x="47667" y="96490"/>
                  <a:pt x="49429" y="97059"/>
                  <a:pt x="51571" y="97059"/>
                </a:cubicBezTo>
                <a:lnTo>
                  <a:pt x="51571" y="97059"/>
                </a:lnTo>
                <a:cubicBezTo>
                  <a:pt x="53714" y="97059"/>
                  <a:pt x="55476" y="96490"/>
                  <a:pt x="56857" y="95353"/>
                </a:cubicBezTo>
                <a:lnTo>
                  <a:pt x="56857" y="95353"/>
                </a:lnTo>
                <a:cubicBezTo>
                  <a:pt x="58238" y="94216"/>
                  <a:pt x="58929" y="92765"/>
                  <a:pt x="58929" y="91000"/>
                </a:cubicBezTo>
                <a:lnTo>
                  <a:pt x="58929" y="91000"/>
                </a:lnTo>
                <a:lnTo>
                  <a:pt x="58929" y="84941"/>
                </a:lnTo>
                <a:lnTo>
                  <a:pt x="97857" y="84941"/>
                </a:lnTo>
                <a:cubicBezTo>
                  <a:pt x="101048" y="84667"/>
                  <a:pt x="102810" y="83216"/>
                  <a:pt x="103143" y="80588"/>
                </a:cubicBezTo>
                <a:lnTo>
                  <a:pt x="103143" y="80588"/>
                </a:lnTo>
                <a:cubicBezTo>
                  <a:pt x="103143" y="79451"/>
                  <a:pt x="102762" y="78490"/>
                  <a:pt x="102000" y="77706"/>
                </a:cubicBezTo>
                <a:lnTo>
                  <a:pt x="102000" y="77706"/>
                </a:lnTo>
                <a:lnTo>
                  <a:pt x="84714" y="60647"/>
                </a:lnTo>
                <a:lnTo>
                  <a:pt x="92286" y="60647"/>
                </a:lnTo>
                <a:cubicBezTo>
                  <a:pt x="95524" y="60412"/>
                  <a:pt x="97286" y="58961"/>
                  <a:pt x="97571" y="56294"/>
                </a:cubicBezTo>
                <a:lnTo>
                  <a:pt x="97571" y="56294"/>
                </a:lnTo>
                <a:cubicBezTo>
                  <a:pt x="97571" y="55157"/>
                  <a:pt x="97048" y="54157"/>
                  <a:pt x="96000" y="53294"/>
                </a:cubicBezTo>
                <a:lnTo>
                  <a:pt x="96000" y="53294"/>
                </a:lnTo>
                <a:lnTo>
                  <a:pt x="79214" y="39412"/>
                </a:lnTo>
                <a:lnTo>
                  <a:pt x="84929" y="39412"/>
                </a:lnTo>
                <a:cubicBezTo>
                  <a:pt x="88167" y="39176"/>
                  <a:pt x="89929" y="37725"/>
                  <a:pt x="90214" y="35059"/>
                </a:cubicBezTo>
                <a:lnTo>
                  <a:pt x="90214" y="35059"/>
                </a:lnTo>
                <a:cubicBezTo>
                  <a:pt x="90214" y="33922"/>
                  <a:pt x="89762" y="32922"/>
                  <a:pt x="88857" y="32059"/>
                </a:cubicBezTo>
                <a:lnTo>
                  <a:pt x="88857" y="32059"/>
                </a:lnTo>
                <a:lnTo>
                  <a:pt x="54571" y="1118"/>
                </a:lnTo>
                <a:cubicBezTo>
                  <a:pt x="53810" y="373"/>
                  <a:pt x="52810" y="0"/>
                  <a:pt x="51571" y="0"/>
                </a:cubicBezTo>
                <a:lnTo>
                  <a:pt x="51571" y="0"/>
                </a:lnTo>
                <a:cubicBezTo>
                  <a:pt x="50333" y="0"/>
                  <a:pt x="49333" y="373"/>
                  <a:pt x="48571" y="1118"/>
                </a:cubicBezTo>
                <a:lnTo>
                  <a:pt x="48571" y="1118"/>
                </a:lnTo>
              </a:path>
            </a:pathLst>
          </a:custGeom>
          <a:solidFill>
            <a:srgbClr val="F0D9AE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2" name="el-1785511314197-33"/>
          <p:cNvSpPr/>
          <p:nvPr/>
        </p:nvSpPr>
        <p:spPr>
          <a:xfrm>
            <a:off x="1507331" y="2885554"/>
            <a:ext cx="85725" cy="857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0000" y="100000"/>
                </a:moveTo>
                <a:lnTo>
                  <a:pt x="50000" y="100000"/>
                </a:lnTo>
                <a:cubicBezTo>
                  <a:pt x="59111" y="99852"/>
                  <a:pt x="67444" y="97630"/>
                  <a:pt x="75000" y="93333"/>
                </a:cubicBezTo>
                <a:lnTo>
                  <a:pt x="75000" y="93333"/>
                </a:lnTo>
                <a:lnTo>
                  <a:pt x="75000" y="93333"/>
                </a:lnTo>
                <a:cubicBezTo>
                  <a:pt x="82556" y="88889"/>
                  <a:pt x="88667" y="82778"/>
                  <a:pt x="93333" y="75000"/>
                </a:cubicBezTo>
                <a:lnTo>
                  <a:pt x="93333" y="75000"/>
                </a:lnTo>
                <a:cubicBezTo>
                  <a:pt x="97778" y="67074"/>
                  <a:pt x="100000" y="58741"/>
                  <a:pt x="100000" y="50000"/>
                </a:cubicBezTo>
                <a:lnTo>
                  <a:pt x="100000" y="50000"/>
                </a:lnTo>
                <a:cubicBezTo>
                  <a:pt x="100000" y="41259"/>
                  <a:pt x="97778" y="32926"/>
                  <a:pt x="93333" y="25000"/>
                </a:cubicBezTo>
                <a:lnTo>
                  <a:pt x="93333" y="25000"/>
                </a:lnTo>
                <a:cubicBezTo>
                  <a:pt x="88667" y="17222"/>
                  <a:pt x="82556" y="11111"/>
                  <a:pt x="75000" y="6667"/>
                </a:cubicBezTo>
                <a:lnTo>
                  <a:pt x="75000" y="6667"/>
                </a:lnTo>
                <a:cubicBezTo>
                  <a:pt x="67444" y="2370"/>
                  <a:pt x="59111" y="148"/>
                  <a:pt x="50000" y="0"/>
                </a:cubicBezTo>
                <a:lnTo>
                  <a:pt x="50000" y="0"/>
                </a:lnTo>
                <a:cubicBezTo>
                  <a:pt x="40889" y="148"/>
                  <a:pt x="32556" y="2370"/>
                  <a:pt x="25000" y="6667"/>
                </a:cubicBezTo>
                <a:lnTo>
                  <a:pt x="25000" y="6667"/>
                </a:lnTo>
                <a:cubicBezTo>
                  <a:pt x="17444" y="11111"/>
                  <a:pt x="11333" y="17222"/>
                  <a:pt x="6667" y="25000"/>
                </a:cubicBezTo>
                <a:lnTo>
                  <a:pt x="6667" y="25000"/>
                </a:lnTo>
                <a:cubicBezTo>
                  <a:pt x="2222" y="32926"/>
                  <a:pt x="0" y="41259"/>
                  <a:pt x="0" y="50000"/>
                </a:cubicBezTo>
                <a:lnTo>
                  <a:pt x="0" y="50000"/>
                </a:lnTo>
                <a:cubicBezTo>
                  <a:pt x="0" y="58741"/>
                  <a:pt x="2222" y="67074"/>
                  <a:pt x="6667" y="75000"/>
                </a:cubicBezTo>
                <a:lnTo>
                  <a:pt x="6667" y="75000"/>
                </a:lnTo>
                <a:cubicBezTo>
                  <a:pt x="11333" y="82778"/>
                  <a:pt x="17444" y="88889"/>
                  <a:pt x="25000" y="93333"/>
                </a:cubicBezTo>
                <a:lnTo>
                  <a:pt x="25000" y="93333"/>
                </a:lnTo>
                <a:cubicBezTo>
                  <a:pt x="32556" y="97630"/>
                  <a:pt x="40889" y="99852"/>
                  <a:pt x="50000" y="100000"/>
                </a:cubicBezTo>
                <a:lnTo>
                  <a:pt x="50000" y="100000"/>
                </a:lnTo>
              </a:path>
            </a:pathLst>
          </a:custGeom>
          <a:solidFill>
            <a:srgbClr val="C14430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3" name="el-1785511314200-34"/>
          <p:cNvSpPr/>
          <p:nvPr/>
        </p:nvSpPr>
        <p:spPr>
          <a:xfrm>
            <a:off x="1507331" y="3157017"/>
            <a:ext cx="85725" cy="857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50000" y="100000"/>
                </a:moveTo>
                <a:lnTo>
                  <a:pt x="50000" y="100000"/>
                </a:lnTo>
                <a:cubicBezTo>
                  <a:pt x="59111" y="99852"/>
                  <a:pt x="67444" y="97630"/>
                  <a:pt x="75000" y="93333"/>
                </a:cubicBezTo>
                <a:lnTo>
                  <a:pt x="75000" y="93333"/>
                </a:lnTo>
                <a:lnTo>
                  <a:pt x="75000" y="93333"/>
                </a:lnTo>
                <a:cubicBezTo>
                  <a:pt x="82556" y="88889"/>
                  <a:pt x="88667" y="82778"/>
                  <a:pt x="93333" y="75000"/>
                </a:cubicBezTo>
                <a:lnTo>
                  <a:pt x="93333" y="75000"/>
                </a:lnTo>
                <a:cubicBezTo>
                  <a:pt x="97778" y="67074"/>
                  <a:pt x="100000" y="58741"/>
                  <a:pt x="100000" y="50000"/>
                </a:cubicBezTo>
                <a:lnTo>
                  <a:pt x="100000" y="50000"/>
                </a:lnTo>
                <a:cubicBezTo>
                  <a:pt x="100000" y="41259"/>
                  <a:pt x="97778" y="32926"/>
                  <a:pt x="93333" y="25000"/>
                </a:cubicBezTo>
                <a:lnTo>
                  <a:pt x="93333" y="25000"/>
                </a:lnTo>
                <a:cubicBezTo>
                  <a:pt x="88667" y="17222"/>
                  <a:pt x="82556" y="11111"/>
                  <a:pt x="75000" y="6667"/>
                </a:cubicBezTo>
                <a:lnTo>
                  <a:pt x="75000" y="6667"/>
                </a:lnTo>
                <a:cubicBezTo>
                  <a:pt x="67444" y="2370"/>
                  <a:pt x="59111" y="148"/>
                  <a:pt x="50000" y="0"/>
                </a:cubicBezTo>
                <a:lnTo>
                  <a:pt x="50000" y="0"/>
                </a:lnTo>
                <a:cubicBezTo>
                  <a:pt x="40889" y="148"/>
                  <a:pt x="32556" y="2370"/>
                  <a:pt x="25000" y="6667"/>
                </a:cubicBezTo>
                <a:lnTo>
                  <a:pt x="25000" y="6667"/>
                </a:lnTo>
                <a:cubicBezTo>
                  <a:pt x="17444" y="11111"/>
                  <a:pt x="11333" y="17222"/>
                  <a:pt x="6667" y="25000"/>
                </a:cubicBezTo>
                <a:lnTo>
                  <a:pt x="6667" y="25000"/>
                </a:lnTo>
                <a:cubicBezTo>
                  <a:pt x="2222" y="32926"/>
                  <a:pt x="0" y="41259"/>
                  <a:pt x="0" y="50000"/>
                </a:cubicBezTo>
                <a:lnTo>
                  <a:pt x="0" y="50000"/>
                </a:lnTo>
                <a:cubicBezTo>
                  <a:pt x="0" y="58741"/>
                  <a:pt x="2222" y="67074"/>
                  <a:pt x="6667" y="75000"/>
                </a:cubicBezTo>
                <a:lnTo>
                  <a:pt x="6667" y="75000"/>
                </a:lnTo>
                <a:cubicBezTo>
                  <a:pt x="11333" y="82778"/>
                  <a:pt x="17444" y="88889"/>
                  <a:pt x="25000" y="93333"/>
                </a:cubicBezTo>
                <a:lnTo>
                  <a:pt x="25000" y="93333"/>
                </a:lnTo>
                <a:cubicBezTo>
                  <a:pt x="32556" y="97630"/>
                  <a:pt x="40889" y="99852"/>
                  <a:pt x="50000" y="100000"/>
                </a:cubicBezTo>
                <a:lnTo>
                  <a:pt x="50000" y="100000"/>
                </a:lnTo>
              </a:path>
            </a:pathLst>
          </a:custGeom>
          <a:solidFill>
            <a:srgbClr val="C14430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4" name="el-1785511314109-12"/>
          <p:cNvSpPr/>
          <p:nvPr/>
        </p:nvSpPr>
        <p:spPr>
          <a:xfrm>
            <a:off x="4714875" y="2323579"/>
            <a:ext cx="3143250" cy="112633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909" y="0"/>
                </a:moveTo>
                <a:lnTo>
                  <a:pt x="99091" y="0"/>
                </a:lnTo>
                <a:lnTo>
                  <a:pt x="99179" y="8"/>
                </a:lnTo>
                <a:lnTo>
                  <a:pt x="99270" y="51"/>
                </a:lnTo>
                <a:lnTo>
                  <a:pt x="99355" y="110"/>
                </a:lnTo>
                <a:lnTo>
                  <a:pt x="99439" y="195"/>
                </a:lnTo>
                <a:lnTo>
                  <a:pt x="99518" y="297"/>
                </a:lnTo>
                <a:lnTo>
                  <a:pt x="99597" y="432"/>
                </a:lnTo>
                <a:lnTo>
                  <a:pt x="99667" y="576"/>
                </a:lnTo>
                <a:lnTo>
                  <a:pt x="99733" y="746"/>
                </a:lnTo>
                <a:lnTo>
                  <a:pt x="99794" y="932"/>
                </a:lnTo>
                <a:lnTo>
                  <a:pt x="99845" y="1127"/>
                </a:lnTo>
                <a:lnTo>
                  <a:pt x="99894" y="1347"/>
                </a:lnTo>
                <a:lnTo>
                  <a:pt x="99930" y="1568"/>
                </a:lnTo>
                <a:lnTo>
                  <a:pt x="99961" y="1805"/>
                </a:lnTo>
                <a:lnTo>
                  <a:pt x="99982" y="2042"/>
                </a:lnTo>
                <a:lnTo>
                  <a:pt x="99997" y="2297"/>
                </a:lnTo>
                <a:lnTo>
                  <a:pt x="100000" y="2542"/>
                </a:lnTo>
                <a:lnTo>
                  <a:pt x="100000" y="97458"/>
                </a:lnTo>
                <a:lnTo>
                  <a:pt x="99997" y="97703"/>
                </a:lnTo>
                <a:lnTo>
                  <a:pt x="99982" y="97958"/>
                </a:lnTo>
                <a:lnTo>
                  <a:pt x="99961" y="98195"/>
                </a:lnTo>
                <a:lnTo>
                  <a:pt x="99930" y="98432"/>
                </a:lnTo>
                <a:lnTo>
                  <a:pt x="99894" y="98653"/>
                </a:lnTo>
                <a:lnTo>
                  <a:pt x="99845" y="98873"/>
                </a:lnTo>
                <a:lnTo>
                  <a:pt x="99794" y="99068"/>
                </a:lnTo>
                <a:lnTo>
                  <a:pt x="99733" y="99254"/>
                </a:lnTo>
                <a:lnTo>
                  <a:pt x="99667" y="99424"/>
                </a:lnTo>
                <a:lnTo>
                  <a:pt x="99597" y="99568"/>
                </a:lnTo>
                <a:lnTo>
                  <a:pt x="99518" y="99703"/>
                </a:lnTo>
                <a:lnTo>
                  <a:pt x="99439" y="99805"/>
                </a:lnTo>
                <a:lnTo>
                  <a:pt x="99355" y="99890"/>
                </a:lnTo>
                <a:lnTo>
                  <a:pt x="99270" y="99949"/>
                </a:lnTo>
                <a:lnTo>
                  <a:pt x="99179" y="99992"/>
                </a:lnTo>
                <a:lnTo>
                  <a:pt x="99091" y="100000"/>
                </a:lnTo>
                <a:lnTo>
                  <a:pt x="909" y="100000"/>
                </a:lnTo>
                <a:lnTo>
                  <a:pt x="821" y="99992"/>
                </a:lnTo>
                <a:lnTo>
                  <a:pt x="730" y="99949"/>
                </a:lnTo>
                <a:lnTo>
                  <a:pt x="645" y="99890"/>
                </a:lnTo>
                <a:lnTo>
                  <a:pt x="561" y="99805"/>
                </a:lnTo>
                <a:lnTo>
                  <a:pt x="482" y="99703"/>
                </a:lnTo>
                <a:lnTo>
                  <a:pt x="403" y="99568"/>
                </a:lnTo>
                <a:lnTo>
                  <a:pt x="333" y="99424"/>
                </a:lnTo>
                <a:lnTo>
                  <a:pt x="267" y="99254"/>
                </a:lnTo>
                <a:lnTo>
                  <a:pt x="206" y="99068"/>
                </a:lnTo>
                <a:lnTo>
                  <a:pt x="155" y="98873"/>
                </a:lnTo>
                <a:lnTo>
                  <a:pt x="106" y="98653"/>
                </a:lnTo>
                <a:lnTo>
                  <a:pt x="70" y="98432"/>
                </a:lnTo>
                <a:lnTo>
                  <a:pt x="39" y="98195"/>
                </a:lnTo>
                <a:lnTo>
                  <a:pt x="18" y="97958"/>
                </a:lnTo>
                <a:lnTo>
                  <a:pt x="3" y="97703"/>
                </a:lnTo>
                <a:lnTo>
                  <a:pt x="0" y="97458"/>
                </a:lnTo>
                <a:lnTo>
                  <a:pt x="0" y="2542"/>
                </a:lnTo>
                <a:lnTo>
                  <a:pt x="3" y="2297"/>
                </a:lnTo>
                <a:lnTo>
                  <a:pt x="18" y="2042"/>
                </a:lnTo>
                <a:lnTo>
                  <a:pt x="39" y="1805"/>
                </a:lnTo>
                <a:lnTo>
                  <a:pt x="70" y="1568"/>
                </a:lnTo>
                <a:lnTo>
                  <a:pt x="106" y="1347"/>
                </a:lnTo>
                <a:lnTo>
                  <a:pt x="155" y="1127"/>
                </a:lnTo>
                <a:lnTo>
                  <a:pt x="206" y="932"/>
                </a:lnTo>
                <a:lnTo>
                  <a:pt x="267" y="746"/>
                </a:lnTo>
                <a:lnTo>
                  <a:pt x="333" y="576"/>
                </a:lnTo>
                <a:lnTo>
                  <a:pt x="403" y="432"/>
                </a:lnTo>
                <a:lnTo>
                  <a:pt x="482" y="297"/>
                </a:lnTo>
                <a:lnTo>
                  <a:pt x="561" y="195"/>
                </a:lnTo>
                <a:lnTo>
                  <a:pt x="645" y="110"/>
                </a:lnTo>
                <a:lnTo>
                  <a:pt x="730" y="51"/>
                </a:lnTo>
                <a:lnTo>
                  <a:pt x="821" y="8"/>
                </a:lnTo>
                <a:lnTo>
                  <a:pt x="909" y="0"/>
                </a:lnTo>
                <a:close/>
              </a:path>
            </a:pathLst>
          </a:custGeom>
          <a:solidFill>
            <a:srgbClr val="000000">
              <a:alpha val="20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5" name="el-1785511314110-14"/>
          <p:cNvSpPr/>
          <p:nvPr/>
        </p:nvSpPr>
        <p:spPr>
          <a:xfrm>
            <a:off x="4714875" y="2323579"/>
            <a:ext cx="28575" cy="1126331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100000" y="0"/>
                </a:moveTo>
                <a:lnTo>
                  <a:pt x="90198" y="12"/>
                </a:lnTo>
                <a:lnTo>
                  <a:pt x="80491" y="49"/>
                </a:lnTo>
                <a:lnTo>
                  <a:pt x="70972" y="109"/>
                </a:lnTo>
                <a:lnTo>
                  <a:pt x="61732" y="193"/>
                </a:lnTo>
                <a:lnTo>
                  <a:pt x="52860" y="300"/>
                </a:lnTo>
                <a:lnTo>
                  <a:pt x="44443" y="428"/>
                </a:lnTo>
                <a:lnTo>
                  <a:pt x="36561" y="576"/>
                </a:lnTo>
                <a:lnTo>
                  <a:pt x="29289" y="743"/>
                </a:lnTo>
                <a:lnTo>
                  <a:pt x="22699" y="928"/>
                </a:lnTo>
                <a:lnTo>
                  <a:pt x="16853" y="1128"/>
                </a:lnTo>
                <a:lnTo>
                  <a:pt x="11808" y="1341"/>
                </a:lnTo>
                <a:lnTo>
                  <a:pt x="7612" y="1566"/>
                </a:lnTo>
                <a:lnTo>
                  <a:pt x="4306" y="1801"/>
                </a:lnTo>
                <a:lnTo>
                  <a:pt x="1921" y="2042"/>
                </a:lnTo>
                <a:lnTo>
                  <a:pt x="482" y="2288"/>
                </a:lnTo>
                <a:lnTo>
                  <a:pt x="0" y="2537"/>
                </a:lnTo>
                <a:lnTo>
                  <a:pt x="0" y="97463"/>
                </a:lnTo>
                <a:lnTo>
                  <a:pt x="482" y="97712"/>
                </a:lnTo>
                <a:lnTo>
                  <a:pt x="1921" y="97958"/>
                </a:lnTo>
                <a:lnTo>
                  <a:pt x="4306" y="98199"/>
                </a:lnTo>
                <a:lnTo>
                  <a:pt x="7612" y="98434"/>
                </a:lnTo>
                <a:lnTo>
                  <a:pt x="11808" y="98659"/>
                </a:lnTo>
                <a:lnTo>
                  <a:pt x="16853" y="98872"/>
                </a:lnTo>
                <a:lnTo>
                  <a:pt x="22699" y="99072"/>
                </a:lnTo>
                <a:lnTo>
                  <a:pt x="29289" y="99257"/>
                </a:lnTo>
                <a:lnTo>
                  <a:pt x="36561" y="99424"/>
                </a:lnTo>
                <a:lnTo>
                  <a:pt x="44443" y="99572"/>
                </a:lnTo>
                <a:lnTo>
                  <a:pt x="52860" y="99700"/>
                </a:lnTo>
                <a:lnTo>
                  <a:pt x="61732" y="99807"/>
                </a:lnTo>
                <a:lnTo>
                  <a:pt x="70972" y="99891"/>
                </a:lnTo>
                <a:lnTo>
                  <a:pt x="80491" y="99951"/>
                </a:lnTo>
                <a:lnTo>
                  <a:pt x="90198" y="99988"/>
                </a:lnTo>
                <a:lnTo>
                  <a:pt x="100000" y="100000"/>
                </a:lnTo>
                <a:lnTo>
                  <a:pt x="100000" y="100000"/>
                </a:lnTo>
                <a:lnTo>
                  <a:pt x="97550" y="99988"/>
                </a:lnTo>
                <a:lnTo>
                  <a:pt x="95123" y="99951"/>
                </a:lnTo>
                <a:lnTo>
                  <a:pt x="92743" y="99891"/>
                </a:lnTo>
                <a:lnTo>
                  <a:pt x="90433" y="99807"/>
                </a:lnTo>
                <a:lnTo>
                  <a:pt x="88215" y="99700"/>
                </a:lnTo>
                <a:lnTo>
                  <a:pt x="86111" y="99572"/>
                </a:lnTo>
                <a:lnTo>
                  <a:pt x="84140" y="99424"/>
                </a:lnTo>
                <a:lnTo>
                  <a:pt x="82322" y="99257"/>
                </a:lnTo>
                <a:lnTo>
                  <a:pt x="80675" y="99072"/>
                </a:lnTo>
                <a:lnTo>
                  <a:pt x="79213" y="98872"/>
                </a:lnTo>
                <a:lnTo>
                  <a:pt x="77952" y="98659"/>
                </a:lnTo>
                <a:lnTo>
                  <a:pt x="76903" y="98434"/>
                </a:lnTo>
                <a:lnTo>
                  <a:pt x="76076" y="98199"/>
                </a:lnTo>
                <a:lnTo>
                  <a:pt x="75480" y="97958"/>
                </a:lnTo>
                <a:lnTo>
                  <a:pt x="75120" y="97712"/>
                </a:lnTo>
                <a:lnTo>
                  <a:pt x="75000" y="97463"/>
                </a:lnTo>
                <a:lnTo>
                  <a:pt x="75000" y="2537"/>
                </a:lnTo>
                <a:lnTo>
                  <a:pt x="75120" y="2288"/>
                </a:lnTo>
                <a:lnTo>
                  <a:pt x="75480" y="2042"/>
                </a:lnTo>
                <a:lnTo>
                  <a:pt x="76076" y="1801"/>
                </a:lnTo>
                <a:lnTo>
                  <a:pt x="76903" y="1566"/>
                </a:lnTo>
                <a:lnTo>
                  <a:pt x="77952" y="1341"/>
                </a:lnTo>
                <a:lnTo>
                  <a:pt x="79213" y="1128"/>
                </a:lnTo>
                <a:lnTo>
                  <a:pt x="80675" y="928"/>
                </a:lnTo>
                <a:lnTo>
                  <a:pt x="82322" y="743"/>
                </a:lnTo>
                <a:lnTo>
                  <a:pt x="84140" y="576"/>
                </a:lnTo>
                <a:lnTo>
                  <a:pt x="86111" y="428"/>
                </a:lnTo>
                <a:lnTo>
                  <a:pt x="88215" y="300"/>
                </a:lnTo>
                <a:lnTo>
                  <a:pt x="90433" y="193"/>
                </a:lnTo>
                <a:lnTo>
                  <a:pt x="92743" y="109"/>
                </a:lnTo>
                <a:lnTo>
                  <a:pt x="95123" y="49"/>
                </a:lnTo>
                <a:lnTo>
                  <a:pt x="97550" y="12"/>
                </a:lnTo>
                <a:lnTo>
                  <a:pt x="100000" y="0"/>
                </a:lnTo>
                <a:lnTo>
                  <a:pt x="100000" y="0"/>
                </a:lnTo>
                <a:close/>
              </a:path>
            </a:pathLst>
          </a:custGeom>
          <a:solidFill>
            <a:srgbClr val="F4CE8C">
              <a:alpha val="35000"/>
            </a:srgbClr>
          </a:solidFill>
          <a:ln>
            <a:noFill/>
          </a:ln>
        </p:spPr>
        <p:txBody>
          <a:bodyPr/>
          <a:lstStyle/>
          <a:p>
            <a:endParaRPr/>
          </a:p>
        </p:txBody>
      </p:sp>
      <p:cxnSp>
        <p:nvCxnSpPr>
          <p:cNvPr id="16" name="el-1785511314116-18"/>
          <p:cNvCxnSpPr/>
          <p:nvPr/>
        </p:nvCxnSpPr>
        <p:spPr>
          <a:xfrm>
            <a:off x="4907756" y="2717676"/>
            <a:ext cx="2778919" cy="914"/>
          </a:xfrm>
          <a:prstGeom prst="line">
            <a:avLst/>
          </a:prstGeom>
          <a:ln w="7144" cap="flat">
            <a:solidFill>
              <a:srgbClr val="F4CE8C">
                <a:alpha val="25000"/>
              </a:srgb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el-1785511314196-32"/>
          <p:cNvSpPr/>
          <p:nvPr/>
        </p:nvSpPr>
        <p:spPr>
          <a:xfrm>
            <a:off x="5816352" y="2475979"/>
            <a:ext cx="108049" cy="157163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75000" y="72824"/>
                </a:moveTo>
                <a:lnTo>
                  <a:pt x="75000" y="72824"/>
                </a:lnTo>
                <a:cubicBezTo>
                  <a:pt x="78333" y="66980"/>
                  <a:pt x="83121" y="61608"/>
                  <a:pt x="89364" y="56706"/>
                </a:cubicBezTo>
                <a:lnTo>
                  <a:pt x="89364" y="56706"/>
                </a:lnTo>
                <a:lnTo>
                  <a:pt x="89364" y="56706"/>
                </a:lnTo>
                <a:cubicBezTo>
                  <a:pt x="89364" y="56549"/>
                  <a:pt x="89364" y="56471"/>
                  <a:pt x="89364" y="56471"/>
                </a:cubicBezTo>
                <a:lnTo>
                  <a:pt x="89364" y="56471"/>
                </a:lnTo>
                <a:lnTo>
                  <a:pt x="89364" y="56471"/>
                </a:lnTo>
                <a:cubicBezTo>
                  <a:pt x="90939" y="55098"/>
                  <a:pt x="92485" y="53706"/>
                  <a:pt x="94000" y="52294"/>
                </a:cubicBezTo>
                <a:lnTo>
                  <a:pt x="94000" y="52294"/>
                </a:lnTo>
                <a:cubicBezTo>
                  <a:pt x="99879" y="46882"/>
                  <a:pt x="102909" y="40569"/>
                  <a:pt x="103091" y="33353"/>
                </a:cubicBezTo>
                <a:lnTo>
                  <a:pt x="103091" y="33353"/>
                </a:lnTo>
                <a:cubicBezTo>
                  <a:pt x="102727" y="23863"/>
                  <a:pt x="97667" y="16039"/>
                  <a:pt x="87909" y="9882"/>
                </a:cubicBezTo>
                <a:lnTo>
                  <a:pt x="87909" y="9882"/>
                </a:lnTo>
                <a:cubicBezTo>
                  <a:pt x="78333" y="3529"/>
                  <a:pt x="66212" y="235"/>
                  <a:pt x="51545" y="0"/>
                </a:cubicBezTo>
                <a:lnTo>
                  <a:pt x="51545" y="0"/>
                </a:lnTo>
                <a:cubicBezTo>
                  <a:pt x="36879" y="235"/>
                  <a:pt x="24788" y="3529"/>
                  <a:pt x="15273" y="9882"/>
                </a:cubicBezTo>
                <a:lnTo>
                  <a:pt x="15273" y="9882"/>
                </a:lnTo>
                <a:cubicBezTo>
                  <a:pt x="5455" y="16039"/>
                  <a:pt x="364" y="23863"/>
                  <a:pt x="0" y="33353"/>
                </a:cubicBezTo>
                <a:lnTo>
                  <a:pt x="0" y="33353"/>
                </a:lnTo>
                <a:cubicBezTo>
                  <a:pt x="182" y="40569"/>
                  <a:pt x="3212" y="46882"/>
                  <a:pt x="9091" y="52294"/>
                </a:cubicBezTo>
                <a:lnTo>
                  <a:pt x="9091" y="52294"/>
                </a:lnTo>
                <a:cubicBezTo>
                  <a:pt x="10667" y="53706"/>
                  <a:pt x="12212" y="55039"/>
                  <a:pt x="13727" y="56294"/>
                </a:cubicBezTo>
                <a:lnTo>
                  <a:pt x="13727" y="56294"/>
                </a:lnTo>
                <a:cubicBezTo>
                  <a:pt x="13727" y="56412"/>
                  <a:pt x="13727" y="56471"/>
                  <a:pt x="13727" y="56471"/>
                </a:cubicBezTo>
                <a:lnTo>
                  <a:pt x="13727" y="56471"/>
                </a:lnTo>
                <a:lnTo>
                  <a:pt x="13727" y="56471"/>
                </a:lnTo>
                <a:cubicBezTo>
                  <a:pt x="20030" y="61412"/>
                  <a:pt x="24818" y="66863"/>
                  <a:pt x="28091" y="72824"/>
                </a:cubicBezTo>
                <a:lnTo>
                  <a:pt x="28091" y="72824"/>
                </a:lnTo>
                <a:lnTo>
                  <a:pt x="75000" y="72824"/>
                </a:lnTo>
                <a:moveTo>
                  <a:pt x="51545" y="97059"/>
                </a:moveTo>
                <a:lnTo>
                  <a:pt x="51545" y="97059"/>
                </a:lnTo>
                <a:cubicBezTo>
                  <a:pt x="58212" y="96941"/>
                  <a:pt x="63788" y="95490"/>
                  <a:pt x="68273" y="92706"/>
                </a:cubicBezTo>
                <a:lnTo>
                  <a:pt x="68273" y="92706"/>
                </a:lnTo>
                <a:lnTo>
                  <a:pt x="68273" y="92706"/>
                </a:lnTo>
                <a:cubicBezTo>
                  <a:pt x="72576" y="89804"/>
                  <a:pt x="74818" y="86196"/>
                  <a:pt x="75000" y="81882"/>
                </a:cubicBezTo>
                <a:lnTo>
                  <a:pt x="75000" y="81882"/>
                </a:lnTo>
                <a:lnTo>
                  <a:pt x="75000" y="78882"/>
                </a:lnTo>
                <a:lnTo>
                  <a:pt x="28091" y="78882"/>
                </a:lnTo>
                <a:lnTo>
                  <a:pt x="28091" y="81882"/>
                </a:lnTo>
                <a:cubicBezTo>
                  <a:pt x="28333" y="86196"/>
                  <a:pt x="30576" y="89804"/>
                  <a:pt x="34818" y="92706"/>
                </a:cubicBezTo>
                <a:lnTo>
                  <a:pt x="34818" y="92706"/>
                </a:lnTo>
                <a:cubicBezTo>
                  <a:pt x="39364" y="95490"/>
                  <a:pt x="44939" y="96941"/>
                  <a:pt x="51545" y="97059"/>
                </a:cubicBezTo>
                <a:lnTo>
                  <a:pt x="51545" y="97059"/>
                </a:lnTo>
                <a:moveTo>
                  <a:pt x="28091" y="33353"/>
                </a:moveTo>
                <a:lnTo>
                  <a:pt x="28091" y="33353"/>
                </a:lnTo>
                <a:cubicBezTo>
                  <a:pt x="27909" y="35275"/>
                  <a:pt x="26364" y="36294"/>
                  <a:pt x="23455" y="36412"/>
                </a:cubicBezTo>
                <a:lnTo>
                  <a:pt x="23455" y="36412"/>
                </a:lnTo>
                <a:cubicBezTo>
                  <a:pt x="20485" y="36294"/>
                  <a:pt x="18909" y="35275"/>
                  <a:pt x="18727" y="33353"/>
                </a:cubicBezTo>
                <a:lnTo>
                  <a:pt x="18727" y="33353"/>
                </a:lnTo>
                <a:cubicBezTo>
                  <a:pt x="18909" y="27314"/>
                  <a:pt x="22152" y="22333"/>
                  <a:pt x="28455" y="18412"/>
                </a:cubicBezTo>
                <a:lnTo>
                  <a:pt x="28455" y="18412"/>
                </a:lnTo>
                <a:cubicBezTo>
                  <a:pt x="34515" y="14333"/>
                  <a:pt x="42212" y="12235"/>
                  <a:pt x="51545" y="12118"/>
                </a:cubicBezTo>
                <a:lnTo>
                  <a:pt x="51545" y="12118"/>
                </a:lnTo>
                <a:cubicBezTo>
                  <a:pt x="54515" y="12235"/>
                  <a:pt x="56091" y="13255"/>
                  <a:pt x="56273" y="15176"/>
                </a:cubicBezTo>
                <a:lnTo>
                  <a:pt x="56273" y="15176"/>
                </a:lnTo>
                <a:cubicBezTo>
                  <a:pt x="56091" y="17059"/>
                  <a:pt x="54515" y="18059"/>
                  <a:pt x="51545" y="18176"/>
                </a:cubicBezTo>
                <a:lnTo>
                  <a:pt x="51545" y="18176"/>
                </a:lnTo>
                <a:cubicBezTo>
                  <a:pt x="44939" y="18333"/>
                  <a:pt x="39364" y="19784"/>
                  <a:pt x="34818" y="22529"/>
                </a:cubicBezTo>
                <a:lnTo>
                  <a:pt x="34818" y="22529"/>
                </a:lnTo>
                <a:cubicBezTo>
                  <a:pt x="30576" y="25471"/>
                  <a:pt x="28333" y="29078"/>
                  <a:pt x="28091" y="33353"/>
                </a:cubicBezTo>
                <a:lnTo>
                  <a:pt x="28091" y="33353"/>
                </a:lnTo>
              </a:path>
            </a:pathLst>
          </a:custGeom>
          <a:solidFill>
            <a:srgbClr val="F0D9AE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8" name="el-1785511314202-35"/>
          <p:cNvSpPr/>
          <p:nvPr/>
        </p:nvSpPr>
        <p:spPr>
          <a:xfrm>
            <a:off x="4930415" y="2879527"/>
            <a:ext cx="97557" cy="97780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0" y="11300"/>
                </a:moveTo>
                <a:lnTo>
                  <a:pt x="0" y="11300"/>
                </a:lnTo>
                <a:lnTo>
                  <a:pt x="0" y="46400"/>
                </a:lnTo>
                <a:cubicBezTo>
                  <a:pt x="0" y="50467"/>
                  <a:pt x="1500" y="54000"/>
                  <a:pt x="4500" y="57000"/>
                </a:cubicBezTo>
                <a:lnTo>
                  <a:pt x="4500" y="57000"/>
                </a:lnTo>
                <a:lnTo>
                  <a:pt x="45700" y="98200"/>
                </a:lnTo>
                <a:cubicBezTo>
                  <a:pt x="48700" y="101200"/>
                  <a:pt x="52233" y="102700"/>
                  <a:pt x="56300" y="102700"/>
                </a:cubicBezTo>
                <a:lnTo>
                  <a:pt x="56300" y="102700"/>
                </a:lnTo>
                <a:cubicBezTo>
                  <a:pt x="60167" y="102700"/>
                  <a:pt x="63667" y="101200"/>
                  <a:pt x="66800" y="98200"/>
                </a:cubicBezTo>
                <a:lnTo>
                  <a:pt x="66800" y="98200"/>
                </a:lnTo>
                <a:lnTo>
                  <a:pt x="98200" y="66800"/>
                </a:lnTo>
                <a:cubicBezTo>
                  <a:pt x="101000" y="63800"/>
                  <a:pt x="102400" y="60300"/>
                  <a:pt x="102400" y="56300"/>
                </a:cubicBezTo>
                <a:lnTo>
                  <a:pt x="102400" y="56300"/>
                </a:lnTo>
                <a:cubicBezTo>
                  <a:pt x="102400" y="52367"/>
                  <a:pt x="101000" y="48833"/>
                  <a:pt x="98200" y="45700"/>
                </a:cubicBezTo>
                <a:lnTo>
                  <a:pt x="98200" y="45700"/>
                </a:lnTo>
                <a:lnTo>
                  <a:pt x="57000" y="4500"/>
                </a:lnTo>
                <a:cubicBezTo>
                  <a:pt x="54000" y="1500"/>
                  <a:pt x="50400" y="0"/>
                  <a:pt x="46200" y="0"/>
                </a:cubicBezTo>
                <a:lnTo>
                  <a:pt x="46200" y="0"/>
                </a:lnTo>
                <a:lnTo>
                  <a:pt x="11300" y="0"/>
                </a:lnTo>
                <a:cubicBezTo>
                  <a:pt x="8167" y="133"/>
                  <a:pt x="5500" y="1233"/>
                  <a:pt x="3300" y="3300"/>
                </a:cubicBezTo>
                <a:lnTo>
                  <a:pt x="3300" y="3300"/>
                </a:lnTo>
                <a:cubicBezTo>
                  <a:pt x="1233" y="5500"/>
                  <a:pt x="133" y="8167"/>
                  <a:pt x="0" y="11300"/>
                </a:cubicBezTo>
                <a:lnTo>
                  <a:pt x="0" y="11300"/>
                </a:lnTo>
                <a:moveTo>
                  <a:pt x="26300" y="18800"/>
                </a:moveTo>
                <a:lnTo>
                  <a:pt x="26300" y="18800"/>
                </a:lnTo>
                <a:cubicBezTo>
                  <a:pt x="28433" y="18800"/>
                  <a:pt x="30200" y="19500"/>
                  <a:pt x="31600" y="20900"/>
                </a:cubicBezTo>
                <a:lnTo>
                  <a:pt x="31600" y="20900"/>
                </a:lnTo>
                <a:lnTo>
                  <a:pt x="31600" y="20900"/>
                </a:lnTo>
                <a:cubicBezTo>
                  <a:pt x="33067" y="22300"/>
                  <a:pt x="33800" y="24100"/>
                  <a:pt x="33800" y="26300"/>
                </a:cubicBezTo>
                <a:lnTo>
                  <a:pt x="33800" y="26300"/>
                </a:lnTo>
                <a:cubicBezTo>
                  <a:pt x="33800" y="28433"/>
                  <a:pt x="33067" y="30200"/>
                  <a:pt x="31600" y="31600"/>
                </a:cubicBezTo>
                <a:lnTo>
                  <a:pt x="31600" y="31600"/>
                </a:lnTo>
                <a:cubicBezTo>
                  <a:pt x="30200" y="33067"/>
                  <a:pt x="28433" y="33800"/>
                  <a:pt x="26300" y="33800"/>
                </a:cubicBezTo>
                <a:lnTo>
                  <a:pt x="26300" y="33800"/>
                </a:lnTo>
                <a:cubicBezTo>
                  <a:pt x="24100" y="33800"/>
                  <a:pt x="22300" y="33067"/>
                  <a:pt x="20900" y="31600"/>
                </a:cubicBezTo>
                <a:lnTo>
                  <a:pt x="20900" y="31600"/>
                </a:lnTo>
                <a:cubicBezTo>
                  <a:pt x="19500" y="30200"/>
                  <a:pt x="18800" y="28433"/>
                  <a:pt x="18800" y="26300"/>
                </a:cubicBezTo>
                <a:lnTo>
                  <a:pt x="18800" y="26300"/>
                </a:lnTo>
                <a:cubicBezTo>
                  <a:pt x="18800" y="24100"/>
                  <a:pt x="19500" y="22300"/>
                  <a:pt x="20900" y="20900"/>
                </a:cubicBezTo>
                <a:lnTo>
                  <a:pt x="20900" y="20900"/>
                </a:lnTo>
                <a:cubicBezTo>
                  <a:pt x="22300" y="19500"/>
                  <a:pt x="24100" y="18800"/>
                  <a:pt x="26300" y="18800"/>
                </a:cubicBezTo>
                <a:lnTo>
                  <a:pt x="26300" y="18800"/>
                </a:lnTo>
              </a:path>
            </a:pathLst>
          </a:custGeom>
          <a:solidFill>
            <a:srgbClr val="C14430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19" name="el-1785511314204-36"/>
          <p:cNvSpPr/>
          <p:nvPr/>
        </p:nvSpPr>
        <p:spPr>
          <a:xfrm>
            <a:off x="4914873" y="3157017"/>
            <a:ext cx="128642" cy="85725"/>
          </a:xfrm>
          <a:custGeom>
            <a:avLst/>
            <a:gdLst/>
            <a:ahLst/>
            <a:cxnLst/>
            <a:rect l="l" t="t" r="r" b="b"/>
            <a:pathLst>
              <a:path w="100000" h="100000">
                <a:moveTo>
                  <a:pt x="45500" y="91667"/>
                </a:moveTo>
                <a:lnTo>
                  <a:pt x="45500" y="91667"/>
                </a:lnTo>
                <a:cubicBezTo>
                  <a:pt x="47071" y="91667"/>
                  <a:pt x="48357" y="90889"/>
                  <a:pt x="49357" y="89333"/>
                </a:cubicBezTo>
                <a:lnTo>
                  <a:pt x="49357" y="89333"/>
                </a:lnTo>
                <a:lnTo>
                  <a:pt x="49357" y="89333"/>
                </a:lnTo>
                <a:cubicBezTo>
                  <a:pt x="50357" y="87778"/>
                  <a:pt x="50857" y="85778"/>
                  <a:pt x="50857" y="83333"/>
                </a:cubicBezTo>
                <a:lnTo>
                  <a:pt x="50857" y="83333"/>
                </a:lnTo>
                <a:cubicBezTo>
                  <a:pt x="50857" y="80889"/>
                  <a:pt x="50357" y="78889"/>
                  <a:pt x="49357" y="77333"/>
                </a:cubicBezTo>
                <a:lnTo>
                  <a:pt x="49357" y="77333"/>
                </a:lnTo>
                <a:cubicBezTo>
                  <a:pt x="48357" y="75778"/>
                  <a:pt x="47071" y="75000"/>
                  <a:pt x="45500" y="75000"/>
                </a:cubicBezTo>
                <a:lnTo>
                  <a:pt x="45500" y="75000"/>
                </a:lnTo>
                <a:lnTo>
                  <a:pt x="26786" y="75000"/>
                </a:lnTo>
                <a:cubicBezTo>
                  <a:pt x="25214" y="75000"/>
                  <a:pt x="23929" y="74222"/>
                  <a:pt x="22929" y="72667"/>
                </a:cubicBezTo>
                <a:lnTo>
                  <a:pt x="22929" y="72667"/>
                </a:lnTo>
                <a:cubicBezTo>
                  <a:pt x="21929" y="71111"/>
                  <a:pt x="21429" y="69111"/>
                  <a:pt x="21429" y="66667"/>
                </a:cubicBezTo>
                <a:lnTo>
                  <a:pt x="21429" y="66667"/>
                </a:lnTo>
                <a:lnTo>
                  <a:pt x="21429" y="33333"/>
                </a:lnTo>
                <a:lnTo>
                  <a:pt x="26786" y="33333"/>
                </a:lnTo>
                <a:cubicBezTo>
                  <a:pt x="29119" y="33185"/>
                  <a:pt x="30786" y="31444"/>
                  <a:pt x="31786" y="28111"/>
                </a:cubicBezTo>
                <a:lnTo>
                  <a:pt x="31786" y="28111"/>
                </a:lnTo>
                <a:cubicBezTo>
                  <a:pt x="32595" y="24852"/>
                  <a:pt x="32214" y="21815"/>
                  <a:pt x="30643" y="19000"/>
                </a:cubicBezTo>
                <a:lnTo>
                  <a:pt x="30643" y="19000"/>
                </a:lnTo>
                <a:lnTo>
                  <a:pt x="19929" y="2333"/>
                </a:lnTo>
                <a:cubicBezTo>
                  <a:pt x="18786" y="778"/>
                  <a:pt x="17500" y="0"/>
                  <a:pt x="16071" y="0"/>
                </a:cubicBezTo>
                <a:lnTo>
                  <a:pt x="16071" y="0"/>
                </a:lnTo>
                <a:cubicBezTo>
                  <a:pt x="14595" y="0"/>
                  <a:pt x="13310" y="778"/>
                  <a:pt x="12214" y="2333"/>
                </a:cubicBezTo>
                <a:lnTo>
                  <a:pt x="12214" y="2333"/>
                </a:lnTo>
                <a:lnTo>
                  <a:pt x="1500" y="19000"/>
                </a:lnTo>
                <a:cubicBezTo>
                  <a:pt x="-71" y="21815"/>
                  <a:pt x="-405" y="24852"/>
                  <a:pt x="500" y="28111"/>
                </a:cubicBezTo>
                <a:lnTo>
                  <a:pt x="500" y="28111"/>
                </a:lnTo>
                <a:cubicBezTo>
                  <a:pt x="1405" y="31444"/>
                  <a:pt x="3024" y="33185"/>
                  <a:pt x="5357" y="33333"/>
                </a:cubicBezTo>
                <a:lnTo>
                  <a:pt x="5357" y="33333"/>
                </a:lnTo>
                <a:lnTo>
                  <a:pt x="10714" y="33333"/>
                </a:lnTo>
                <a:lnTo>
                  <a:pt x="10714" y="66667"/>
                </a:lnTo>
                <a:cubicBezTo>
                  <a:pt x="10810" y="73778"/>
                  <a:pt x="12357" y="79667"/>
                  <a:pt x="15357" y="84333"/>
                </a:cubicBezTo>
                <a:lnTo>
                  <a:pt x="15357" y="84333"/>
                </a:lnTo>
                <a:cubicBezTo>
                  <a:pt x="18405" y="89074"/>
                  <a:pt x="22214" y="91519"/>
                  <a:pt x="26786" y="91667"/>
                </a:cubicBezTo>
                <a:lnTo>
                  <a:pt x="26786" y="91667"/>
                </a:lnTo>
                <a:lnTo>
                  <a:pt x="45500" y="91667"/>
                </a:lnTo>
                <a:moveTo>
                  <a:pt x="50857" y="8333"/>
                </a:moveTo>
                <a:lnTo>
                  <a:pt x="50857" y="8333"/>
                </a:lnTo>
                <a:cubicBezTo>
                  <a:pt x="49286" y="8333"/>
                  <a:pt x="48000" y="9111"/>
                  <a:pt x="47000" y="10667"/>
                </a:cubicBezTo>
                <a:lnTo>
                  <a:pt x="47000" y="10667"/>
                </a:lnTo>
                <a:lnTo>
                  <a:pt x="47000" y="10667"/>
                </a:lnTo>
                <a:cubicBezTo>
                  <a:pt x="46000" y="12222"/>
                  <a:pt x="45500" y="14222"/>
                  <a:pt x="45500" y="16667"/>
                </a:cubicBezTo>
                <a:lnTo>
                  <a:pt x="45500" y="16667"/>
                </a:lnTo>
                <a:cubicBezTo>
                  <a:pt x="45500" y="19111"/>
                  <a:pt x="46000" y="21111"/>
                  <a:pt x="47000" y="22667"/>
                </a:cubicBezTo>
                <a:lnTo>
                  <a:pt x="47000" y="22667"/>
                </a:lnTo>
                <a:cubicBezTo>
                  <a:pt x="48000" y="24222"/>
                  <a:pt x="49286" y="25000"/>
                  <a:pt x="50857" y="25000"/>
                </a:cubicBezTo>
                <a:lnTo>
                  <a:pt x="50857" y="25000"/>
                </a:lnTo>
                <a:lnTo>
                  <a:pt x="69643" y="25000"/>
                </a:lnTo>
                <a:cubicBezTo>
                  <a:pt x="71214" y="25000"/>
                  <a:pt x="72500" y="25778"/>
                  <a:pt x="73500" y="27333"/>
                </a:cubicBezTo>
                <a:lnTo>
                  <a:pt x="73500" y="27333"/>
                </a:lnTo>
                <a:cubicBezTo>
                  <a:pt x="74500" y="28889"/>
                  <a:pt x="75000" y="30889"/>
                  <a:pt x="75000" y="33333"/>
                </a:cubicBezTo>
                <a:lnTo>
                  <a:pt x="75000" y="33333"/>
                </a:lnTo>
                <a:lnTo>
                  <a:pt x="75000" y="66667"/>
                </a:lnTo>
                <a:lnTo>
                  <a:pt x="69643" y="66667"/>
                </a:lnTo>
                <a:cubicBezTo>
                  <a:pt x="67310" y="66815"/>
                  <a:pt x="65619" y="68556"/>
                  <a:pt x="64571" y="71889"/>
                </a:cubicBezTo>
                <a:lnTo>
                  <a:pt x="64571" y="71889"/>
                </a:lnTo>
                <a:cubicBezTo>
                  <a:pt x="63810" y="75148"/>
                  <a:pt x="64214" y="78185"/>
                  <a:pt x="65786" y="81000"/>
                </a:cubicBezTo>
                <a:lnTo>
                  <a:pt x="65786" y="81000"/>
                </a:lnTo>
                <a:lnTo>
                  <a:pt x="76500" y="97667"/>
                </a:lnTo>
                <a:cubicBezTo>
                  <a:pt x="77595" y="99222"/>
                  <a:pt x="78881" y="100000"/>
                  <a:pt x="80357" y="100000"/>
                </a:cubicBezTo>
                <a:lnTo>
                  <a:pt x="80357" y="100000"/>
                </a:lnTo>
                <a:cubicBezTo>
                  <a:pt x="81786" y="100000"/>
                  <a:pt x="83071" y="99222"/>
                  <a:pt x="84214" y="97667"/>
                </a:cubicBezTo>
                <a:lnTo>
                  <a:pt x="84214" y="97667"/>
                </a:lnTo>
                <a:lnTo>
                  <a:pt x="94929" y="81000"/>
                </a:lnTo>
                <a:cubicBezTo>
                  <a:pt x="96500" y="78185"/>
                  <a:pt x="96881" y="75148"/>
                  <a:pt x="96071" y="71889"/>
                </a:cubicBezTo>
                <a:lnTo>
                  <a:pt x="96071" y="71889"/>
                </a:lnTo>
                <a:cubicBezTo>
                  <a:pt x="95071" y="68556"/>
                  <a:pt x="93405" y="66815"/>
                  <a:pt x="91071" y="66667"/>
                </a:cubicBezTo>
                <a:lnTo>
                  <a:pt x="91071" y="66667"/>
                </a:lnTo>
                <a:lnTo>
                  <a:pt x="85714" y="66667"/>
                </a:lnTo>
                <a:lnTo>
                  <a:pt x="85714" y="33333"/>
                </a:lnTo>
                <a:cubicBezTo>
                  <a:pt x="85571" y="26222"/>
                  <a:pt x="84000" y="20333"/>
                  <a:pt x="81000" y="15667"/>
                </a:cubicBezTo>
                <a:lnTo>
                  <a:pt x="81000" y="15667"/>
                </a:lnTo>
                <a:cubicBezTo>
                  <a:pt x="78000" y="10926"/>
                  <a:pt x="74214" y="8481"/>
                  <a:pt x="69643" y="8333"/>
                </a:cubicBezTo>
                <a:lnTo>
                  <a:pt x="69643" y="8333"/>
                </a:lnTo>
                <a:lnTo>
                  <a:pt x="50857" y="8333"/>
                </a:lnTo>
              </a:path>
            </a:pathLst>
          </a:custGeom>
          <a:solidFill>
            <a:srgbClr val="C14430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20" name="el-1785511314096-6"/>
          <p:cNvSpPr txBox="1"/>
          <p:nvPr/>
        </p:nvSpPr>
        <p:spPr>
          <a:xfrm>
            <a:off x="2543175" y="1176784"/>
            <a:ext cx="4057650" cy="480045"/>
          </a:xfrm>
          <a:prstGeom prst="rect">
            <a:avLst/>
          </a:prstGeom>
          <a:noFill/>
          <a:ln>
            <a:noFill/>
          </a:ln>
          <a:effectLst>
            <a:outerShdw blurRad="200025" dist="42863" dir="5400000" sx="100000" sy="100000" kx="0" ky="0" algn="ctr">
              <a:srgbClr val="000000">
                <a:alpha val="85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b="1" sz="3150" spc="450">
                <a:solidFill>
                  <a:srgbClr val="F9E9C8"/>
                </a:solidFill>
                <a:latin typeface="华文楷体"/>
                <a:ea typeface="华文楷体"/>
                <a:cs typeface="华文楷体"/>
              </a:rPr>
              <a:t>小结：分类与运算</a:t>
            </a:r>
            <a:endParaRPr/>
          </a:p>
        </p:txBody>
      </p:sp>
      <p:sp>
        <p:nvSpPr>
          <p:cNvPr id="21" name="el-1785511314097-7"/>
          <p:cNvSpPr txBox="1"/>
          <p:nvPr/>
        </p:nvSpPr>
        <p:spPr>
          <a:xfrm>
            <a:off x="3332559" y="1871142"/>
            <a:ext cx="2478881" cy="180975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230" spc="169">
                <a:solidFill>
                  <a:srgbClr val="EDDBBA"/>
                </a:solidFill>
                <a:latin typeface="Times New Roman"/>
                <a:ea typeface="Times New Roman"/>
                <a:cs typeface="Times New Roman"/>
              </a:rPr>
              <a:t>本章核心：整式及其加减运算</a:t>
            </a:r>
            <a:endParaRPr/>
          </a:p>
        </p:txBody>
      </p:sp>
      <p:sp>
        <p:nvSpPr>
          <p:cNvPr id="22" name="el-1785511314114-15"/>
          <p:cNvSpPr txBox="1"/>
          <p:nvPr/>
        </p:nvSpPr>
        <p:spPr>
          <a:xfrm>
            <a:off x="1400175" y="2466454"/>
            <a:ext cx="2936081" cy="204788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 indent="208955">
              <a:lnSpc>
                <a:spcPct val="100000"/>
              </a:lnSpc>
            </a:pPr>
            <a:r>
              <a:rPr sz="1230" spc="225">
                <a:solidFill>
                  <a:srgbClr val="F0D9AE"/>
                </a:solidFill>
                <a:latin typeface="华文楷体"/>
                <a:ea typeface="华文楷体"/>
                <a:cs typeface="华文楷体"/>
              </a:rPr>
              <a:t>知识脉络</a:t>
            </a:r>
            <a:endParaRPr/>
          </a:p>
        </p:txBody>
      </p:sp>
      <p:sp>
        <p:nvSpPr>
          <p:cNvPr id="23" name="el-1785511314122-19"/>
          <p:cNvSpPr txBox="1"/>
          <p:nvPr/>
        </p:nvSpPr>
        <p:spPr>
          <a:xfrm>
            <a:off x="1621631" y="2849835"/>
            <a:ext cx="592931" cy="15716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5E6C8"/>
                </a:solidFill>
                <a:latin typeface="Times New Roman"/>
                <a:ea typeface="Times New Roman"/>
                <a:cs typeface="Times New Roman"/>
              </a:rPr>
              <a:t>单项式</a:t>
            </a:r>
            <a:endParaRPr/>
          </a:p>
        </p:txBody>
      </p:sp>
      <p:sp>
        <p:nvSpPr>
          <p:cNvPr id="24" name="el-1785511314132-27"/>
          <p:cNvSpPr txBox="1"/>
          <p:nvPr/>
        </p:nvSpPr>
        <p:spPr>
          <a:xfrm>
            <a:off x="2171700" y="2821260"/>
            <a:ext cx="292894" cy="21431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4CE8C">
                    <a:alpha val="60000"/>
                  </a:srgbClr>
                </a:solidFill>
                <a:latin typeface="Times New Roman"/>
                <a:ea typeface="Times New Roman"/>
                <a:cs typeface="Times New Roman"/>
              </a:rPr>
              <a:t>→</a:t>
            </a:r>
            <a:endParaRPr/>
          </a:p>
        </p:txBody>
      </p:sp>
      <p:sp>
        <p:nvSpPr>
          <p:cNvPr id="25" name="el-1785511314122-20"/>
          <p:cNvSpPr txBox="1"/>
          <p:nvPr/>
        </p:nvSpPr>
        <p:spPr>
          <a:xfrm>
            <a:off x="2421731" y="2849835"/>
            <a:ext cx="592931" cy="15716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5E6C8"/>
                </a:solidFill>
                <a:latin typeface="Times New Roman"/>
                <a:ea typeface="Times New Roman"/>
                <a:cs typeface="Times New Roman"/>
              </a:rPr>
              <a:t>多项式</a:t>
            </a:r>
            <a:endParaRPr/>
          </a:p>
        </p:txBody>
      </p:sp>
      <p:sp>
        <p:nvSpPr>
          <p:cNvPr id="26" name="el-1785511314132-28"/>
          <p:cNvSpPr txBox="1"/>
          <p:nvPr/>
        </p:nvSpPr>
        <p:spPr>
          <a:xfrm>
            <a:off x="2971800" y="2821260"/>
            <a:ext cx="292894" cy="21431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4CE8C">
                    <a:alpha val="60000"/>
                  </a:srgbClr>
                </a:solidFill>
                <a:latin typeface="Times New Roman"/>
                <a:ea typeface="Times New Roman"/>
                <a:cs typeface="Times New Roman"/>
              </a:rPr>
              <a:t>→</a:t>
            </a:r>
            <a:endParaRPr/>
          </a:p>
        </p:txBody>
      </p:sp>
      <p:sp>
        <p:nvSpPr>
          <p:cNvPr id="27" name="el-1785511314123-21"/>
          <p:cNvSpPr txBox="1"/>
          <p:nvPr/>
        </p:nvSpPr>
        <p:spPr>
          <a:xfrm>
            <a:off x="3221831" y="2849835"/>
            <a:ext cx="442913" cy="15716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5E6C8"/>
                </a:solidFill>
                <a:latin typeface="Times New Roman"/>
                <a:ea typeface="Times New Roman"/>
                <a:cs typeface="Times New Roman"/>
              </a:rPr>
              <a:t>整式</a:t>
            </a:r>
            <a:endParaRPr/>
          </a:p>
        </p:txBody>
      </p:sp>
      <p:sp>
        <p:nvSpPr>
          <p:cNvPr id="28" name="el-1785511314123-22"/>
          <p:cNvSpPr txBox="1"/>
          <p:nvPr/>
        </p:nvSpPr>
        <p:spPr>
          <a:xfrm>
            <a:off x="1621631" y="3121298"/>
            <a:ext cx="592931" cy="15716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5E6C8"/>
                </a:solidFill>
                <a:latin typeface="Times New Roman"/>
                <a:ea typeface="Times New Roman"/>
                <a:cs typeface="Times New Roman"/>
              </a:rPr>
              <a:t>同类项</a:t>
            </a:r>
            <a:endParaRPr/>
          </a:p>
        </p:txBody>
      </p:sp>
      <p:sp>
        <p:nvSpPr>
          <p:cNvPr id="29" name="el-1785511314133-29"/>
          <p:cNvSpPr txBox="1"/>
          <p:nvPr/>
        </p:nvSpPr>
        <p:spPr>
          <a:xfrm>
            <a:off x="2171700" y="3092723"/>
            <a:ext cx="292894" cy="21431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4CE8C">
                    <a:alpha val="60000"/>
                  </a:srgbClr>
                </a:solidFill>
                <a:latin typeface="Times New Roman"/>
                <a:ea typeface="Times New Roman"/>
                <a:cs typeface="Times New Roman"/>
              </a:rPr>
              <a:t>→</a:t>
            </a:r>
            <a:endParaRPr/>
          </a:p>
        </p:txBody>
      </p:sp>
      <p:sp>
        <p:nvSpPr>
          <p:cNvPr id="30" name="el-1785511314124-23"/>
          <p:cNvSpPr txBox="1"/>
          <p:nvPr/>
        </p:nvSpPr>
        <p:spPr>
          <a:xfrm>
            <a:off x="2421731" y="3121298"/>
            <a:ext cx="892969" cy="15716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5E6C8"/>
                </a:solidFill>
                <a:latin typeface="Times New Roman"/>
                <a:ea typeface="Times New Roman"/>
                <a:cs typeface="Times New Roman"/>
              </a:rPr>
              <a:t>合并同类项</a:t>
            </a:r>
            <a:endParaRPr/>
          </a:p>
        </p:txBody>
      </p:sp>
      <p:sp>
        <p:nvSpPr>
          <p:cNvPr id="31" name="el-1785511314134-30"/>
          <p:cNvSpPr txBox="1"/>
          <p:nvPr/>
        </p:nvSpPr>
        <p:spPr>
          <a:xfrm>
            <a:off x="3271838" y="3092723"/>
            <a:ext cx="292894" cy="21431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4CE8C">
                    <a:alpha val="60000"/>
                  </a:srgbClr>
                </a:solidFill>
                <a:latin typeface="Times New Roman"/>
                <a:ea typeface="Times New Roman"/>
                <a:cs typeface="Times New Roman"/>
              </a:rPr>
              <a:t>→</a:t>
            </a:r>
            <a:endParaRPr/>
          </a:p>
        </p:txBody>
      </p:sp>
      <p:sp>
        <p:nvSpPr>
          <p:cNvPr id="32" name="el-1785511314124-24"/>
          <p:cNvSpPr txBox="1"/>
          <p:nvPr/>
        </p:nvSpPr>
        <p:spPr>
          <a:xfrm>
            <a:off x="3521869" y="3121298"/>
            <a:ext cx="742950" cy="15716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5E6C8"/>
                </a:solidFill>
                <a:latin typeface="Times New Roman"/>
                <a:ea typeface="Times New Roman"/>
                <a:cs typeface="Times New Roman"/>
              </a:rPr>
              <a:t>整式加减</a:t>
            </a:r>
            <a:endParaRPr/>
          </a:p>
        </p:txBody>
      </p:sp>
      <p:sp>
        <p:nvSpPr>
          <p:cNvPr id="33" name="el-1785511314115-16"/>
          <p:cNvSpPr txBox="1"/>
          <p:nvPr/>
        </p:nvSpPr>
        <p:spPr>
          <a:xfrm>
            <a:off x="4829175" y="2466454"/>
            <a:ext cx="2936081" cy="204788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 indent="189309">
              <a:lnSpc>
                <a:spcPct val="100000"/>
              </a:lnSpc>
            </a:pPr>
            <a:r>
              <a:rPr sz="1230" spc="225">
                <a:solidFill>
                  <a:srgbClr val="F0D9AE"/>
                </a:solidFill>
                <a:latin typeface="华文楷体"/>
                <a:ea typeface="华文楷体"/>
                <a:cs typeface="华文楷体"/>
              </a:rPr>
              <a:t>核心方法</a:t>
            </a:r>
            <a:endParaRPr/>
          </a:p>
        </p:txBody>
      </p:sp>
      <p:sp>
        <p:nvSpPr>
          <p:cNvPr id="34" name="el-1785511314125-25"/>
          <p:cNvSpPr txBox="1"/>
          <p:nvPr/>
        </p:nvSpPr>
        <p:spPr>
          <a:xfrm>
            <a:off x="5050631" y="2849835"/>
            <a:ext cx="1878806" cy="15716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5E6C8"/>
                </a:solidFill>
                <a:latin typeface="Times New Roman"/>
                <a:ea typeface="Times New Roman"/>
                <a:cs typeface="Times New Roman"/>
              </a:rPr>
              <a:t>分类思想 —— 同类项归并</a:t>
            </a:r>
            <a:endParaRPr/>
          </a:p>
        </p:txBody>
      </p:sp>
      <p:sp>
        <p:nvSpPr>
          <p:cNvPr id="35" name="el-1785511314125-26"/>
          <p:cNvSpPr txBox="1"/>
          <p:nvPr/>
        </p:nvSpPr>
        <p:spPr>
          <a:xfrm>
            <a:off x="5050631" y="3121298"/>
            <a:ext cx="2028825" cy="157163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sz="1120" spc="56">
                <a:solidFill>
                  <a:srgbClr val="F5E6C8"/>
                </a:solidFill>
                <a:latin typeface="Times New Roman"/>
                <a:ea typeface="Times New Roman"/>
                <a:cs typeface="Times New Roman"/>
              </a:rPr>
              <a:t>转化思想 —— 去括号转符号</a:t>
            </a:r>
            <a:endParaRPr/>
          </a:p>
        </p:txBody>
      </p:sp>
      <p:sp>
        <p:nvSpPr>
          <p:cNvPr id="36" name="el-1785511314099-9"/>
          <p:cNvSpPr txBox="1"/>
          <p:nvPr/>
        </p:nvSpPr>
        <p:spPr>
          <a:xfrm>
            <a:off x="2007394" y="3799954"/>
            <a:ext cx="5129213" cy="166688"/>
          </a:xfrm>
          <a:prstGeom prst="rect">
            <a:avLst/>
          </a:prstGeom>
          <a:noFill/>
          <a:ln>
            <a:noFill/>
          </a:ln>
          <a:effectLst>
            <a:outerShdw blurRad="142875" dist="28575" dir="5400000" sx="100000" sy="100000" kx="0" ky="0" algn="ctr">
              <a:srgbClr val="000000">
                <a:alpha val="7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i="1" sz="1010" spc="225">
                <a:solidFill>
                  <a:srgbClr val="F4CE8C">
                    <a:alpha val="70000"/>
                  </a:srgbClr>
                </a:solidFill>
                <a:latin typeface="华文楷体"/>
                <a:ea typeface="华文楷体"/>
                <a:cs typeface="华文楷体"/>
              </a:rPr>
              <a:t>整式是代数运算的基础，它将带领我们走进更广阔的代数世界！</a:t>
            </a:r>
            <a:endParaRPr/>
          </a:p>
        </p:txBody>
      </p:sp>
      <p:sp>
        <p:nvSpPr>
          <p:cNvPr id="37" name="el-1785511314088-2"/>
          <p:cNvSpPr/>
          <p:nvPr/>
        </p:nvSpPr>
        <p:spPr>
          <a:xfrm rot="359998">
            <a:off x="8343900" y="4371975"/>
            <a:ext cx="414338" cy="414338"/>
          </a:xfrm>
          <a:prstGeom prst="ellipse">
            <a:avLst/>
          </a:prstGeom>
          <a:solidFill>
            <a:srgbClr val="000000">
              <a:alpha val="15000"/>
            </a:srgbClr>
          </a:solidFill>
          <a:ln w="14288" algn="in">
            <a:solidFill>
              <a:srgbClr val="C14430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el-1785511314094-5"/>
          <p:cNvSpPr txBox="1"/>
          <p:nvPr/>
        </p:nvSpPr>
        <p:spPr>
          <a:xfrm rot="359998">
            <a:off x="8336756" y="4412456"/>
            <a:ext cx="492919" cy="1666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wrap="none" anchor="ctr"/>
          <a:lstStyle/>
          <a:p>
            <a:pPr algn="l">
              <a:lnSpc>
                <a:spcPct val="100000"/>
              </a:lnSpc>
            </a:pPr>
            <a:r>
              <a:rPr sz="1010" spc="113">
                <a:solidFill>
                  <a:srgbClr val="C14430">
                    <a:alpha val="55000"/>
                  </a:srgbClr>
                </a:solidFill>
                <a:latin typeface="华文楷体"/>
                <a:ea typeface="华文楷体"/>
                <a:cs typeface="华文楷体"/>
              </a:rPr>
              <a:t>归·合</a:t>
            </a:r>
            <a:endParaRPr/>
          </a:p>
        </p:txBody>
      </p:sp>
      <p:sp>
        <p:nvSpPr>
          <p:cNvPr id="39" name="el-1785511314084-1"/>
          <p:cNvSpPr txBox="1"/>
          <p:nvPr/>
        </p:nvSpPr>
        <p:spPr>
          <a:xfrm>
            <a:off x="271463" y="171450"/>
            <a:ext cx="128588" cy="74198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vert="eaVert"/>
          <a:lstStyle/>
          <a:p>
            <a:pPr algn="l">
              <a:lnSpc>
                <a:spcPts val="936"/>
              </a:lnSpc>
            </a:pPr>
            <a:r>
              <a:rPr sz="780" spc="338">
                <a:solidFill>
                  <a:srgbClr val="F4CE8C">
                    <a:alpha val="45000"/>
                  </a:srgbClr>
                </a:solidFill>
                <a:latin typeface="华文楷体"/>
                <a:ea typeface="华文楷体"/>
                <a:cs typeface="华文楷体"/>
              </a:rPr>
              <a:t>九章算术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html-to-pptx-demo</Application>
  <Slides>11</Slides>
  <Notes>0</Notes>
  <HiddenSlides>0</HiddenSlides>
  <MMClips>0</MMClips>
  <ScaleCrop>false</ScaleCrop>
  <HeadingPairs>
    <vt:vector size="2" baseType="variant">
      <vt:variant>
        <vt:lpstr>主题</vt:lpstr>
      </vt:variant>
      <vt:variant>
        <vt:i4>1</vt:i4>
      </vt:variant>
    </vt:vector>
  </HeadingPairs>
  <TitlesOfParts>
    <vt:vector size="1" baseType="lpstr">
      <vt:lpstr>默认</vt:lpstr>
    </vt:vector>
  </TitlesOfParts>
  <Company/>
  <LinksUpToDate>false</LinksUpToDate>
  <SharedDoc>false</SharedDoc>
  <HyperlinksChanged>false</HyperlinksChanged>
  <AppVersion>1.0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Export</dc:title>
  <dc:creator>html-to-pptx-demo</dc:creator>
  <cp:lastModifiedBy>html-to-pptx-demo</cp:lastModifiedBy>
  <dcterms:created xsi:type="dcterms:W3CDTF">2026-07-31T15:22:02.727Z</dcterms:created>
  <dcterms:modified xsi:type="dcterms:W3CDTF">2026-07-31T15:22:02.727Z</dcterms:modified>
</cp:coreProperties>
</file>