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  <Relationship Id="rId17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37795-3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08236488-2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6272-5"/>
          <p:cNvSpPr/>
          <p:nvPr/>
        </p:nvSpPr>
        <p:spPr>
          <a:xfrm>
            <a:off x="214313" y="571500"/>
            <a:ext cx="1428750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40000" y="100000"/>
                </a:lnTo>
                <a:cubicBezTo>
                  <a:pt x="17909" y="100000"/>
                  <a:pt x="0" y="80102"/>
                  <a:pt x="0" y="55556"/>
                </a:cubicBez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C2C2C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08236273-6"/>
          <p:cNvSpPr/>
          <p:nvPr/>
        </p:nvSpPr>
        <p:spPr>
          <a:xfrm>
            <a:off x="528638" y="428625"/>
            <a:ext cx="714375" cy="714375"/>
          </a:xfrm>
          <a:prstGeom prst="ellipse">
            <a:avLst/>
          </a:prstGeom>
          <a:noFill/>
          <a:ln w="21431" algn="in">
            <a:solidFill>
              <a:srgbClr val="2C2C2C">
                <a:alpha val="3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508236320-26"/>
          <p:cNvSpPr/>
          <p:nvPr/>
        </p:nvSpPr>
        <p:spPr>
          <a:xfrm>
            <a:off x="3370064" y="1550428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8B1A1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08236321-27"/>
          <p:cNvSpPr/>
          <p:nvPr/>
        </p:nvSpPr>
        <p:spPr>
          <a:xfrm>
            <a:off x="5661338" y="1542445"/>
            <a:ext cx="110747" cy="11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67" y="42167"/>
                </a:moveTo>
                <a:lnTo>
                  <a:pt x="51333" y="42167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500"/>
                  <a:pt x="5778" y="100500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111" y="84889"/>
                  <a:pt x="25667" y="85611"/>
                  <a:pt x="27333" y="86167"/>
                </a:cubicBezTo>
                <a:lnTo>
                  <a:pt x="27333" y="86167"/>
                </a:lnTo>
                <a:cubicBezTo>
                  <a:pt x="31778" y="87444"/>
                  <a:pt x="37111" y="87778"/>
                  <a:pt x="43333" y="87167"/>
                </a:cubicBezTo>
                <a:lnTo>
                  <a:pt x="43333" y="87167"/>
                </a:lnTo>
                <a:cubicBezTo>
                  <a:pt x="49611" y="86611"/>
                  <a:pt x="56139" y="84194"/>
                  <a:pt x="62917" y="79917"/>
                </a:cubicBezTo>
                <a:lnTo>
                  <a:pt x="62917" y="79917"/>
                </a:lnTo>
                <a:cubicBezTo>
                  <a:pt x="64083" y="78972"/>
                  <a:pt x="64472" y="78000"/>
                  <a:pt x="64083" y="77000"/>
                </a:cubicBezTo>
                <a:lnTo>
                  <a:pt x="64083" y="77000"/>
                </a:lnTo>
                <a:cubicBezTo>
                  <a:pt x="63528" y="75833"/>
                  <a:pt x="62556" y="75167"/>
                  <a:pt x="61167" y="75000"/>
                </a:cubicBezTo>
                <a:lnTo>
                  <a:pt x="61167" y="75000"/>
                </a:lnTo>
                <a:lnTo>
                  <a:pt x="58000" y="75000"/>
                </a:lnTo>
                <a:cubicBezTo>
                  <a:pt x="56944" y="74889"/>
                  <a:pt x="56361" y="74306"/>
                  <a:pt x="56250" y="73250"/>
                </a:cubicBezTo>
                <a:lnTo>
                  <a:pt x="56250" y="73250"/>
                </a:lnTo>
                <a:cubicBezTo>
                  <a:pt x="56250" y="72361"/>
                  <a:pt x="56639" y="71778"/>
                  <a:pt x="57417" y="71500"/>
                </a:cubicBezTo>
                <a:lnTo>
                  <a:pt x="57417" y="71500"/>
                </a:lnTo>
                <a:lnTo>
                  <a:pt x="76583" y="65833"/>
                </a:lnTo>
                <a:cubicBezTo>
                  <a:pt x="77194" y="65556"/>
                  <a:pt x="77722" y="65167"/>
                  <a:pt x="78167" y="64667"/>
                </a:cubicBezTo>
                <a:lnTo>
                  <a:pt x="78167" y="64667"/>
                </a:lnTo>
                <a:cubicBezTo>
                  <a:pt x="79056" y="63389"/>
                  <a:pt x="79889" y="62083"/>
                  <a:pt x="80667" y="60750"/>
                </a:cubicBezTo>
                <a:lnTo>
                  <a:pt x="80667" y="60750"/>
                </a:lnTo>
                <a:cubicBezTo>
                  <a:pt x="81167" y="59694"/>
                  <a:pt x="81167" y="58722"/>
                  <a:pt x="80667" y="57833"/>
                </a:cubicBezTo>
                <a:lnTo>
                  <a:pt x="80667" y="57833"/>
                </a:lnTo>
                <a:cubicBezTo>
                  <a:pt x="80167" y="56778"/>
                  <a:pt x="79333" y="56250"/>
                  <a:pt x="78167" y="56250"/>
                </a:cubicBezTo>
                <a:lnTo>
                  <a:pt x="78167" y="56250"/>
                </a:lnTo>
                <a:lnTo>
                  <a:pt x="70500" y="56250"/>
                </a:lnTo>
                <a:cubicBezTo>
                  <a:pt x="69444" y="56139"/>
                  <a:pt x="68861" y="55556"/>
                  <a:pt x="68750" y="54500"/>
                </a:cubicBezTo>
                <a:lnTo>
                  <a:pt x="68750" y="54500"/>
                </a:lnTo>
                <a:cubicBezTo>
                  <a:pt x="68750" y="53611"/>
                  <a:pt x="69139" y="53028"/>
                  <a:pt x="69917" y="52750"/>
                </a:cubicBezTo>
                <a:lnTo>
                  <a:pt x="69917" y="52750"/>
                </a:lnTo>
                <a:lnTo>
                  <a:pt x="85750" y="48083"/>
                </a:lnTo>
                <a:cubicBezTo>
                  <a:pt x="86639" y="47694"/>
                  <a:pt x="87278" y="47028"/>
                  <a:pt x="87667" y="46083"/>
                </a:cubicBezTo>
                <a:lnTo>
                  <a:pt x="87667" y="46083"/>
                </a:lnTo>
                <a:cubicBezTo>
                  <a:pt x="90556" y="38806"/>
                  <a:pt x="92722" y="31778"/>
                  <a:pt x="94167" y="25000"/>
                </a:cubicBezTo>
                <a:lnTo>
                  <a:pt x="94167" y="25000"/>
                </a:lnTo>
                <a:cubicBezTo>
                  <a:pt x="95556" y="18111"/>
                  <a:pt x="96472" y="12194"/>
                  <a:pt x="96917" y="7250"/>
                </a:cubicBezTo>
                <a:lnTo>
                  <a:pt x="96917" y="7250"/>
                </a:lnTo>
                <a:cubicBezTo>
                  <a:pt x="97028" y="5139"/>
                  <a:pt x="96361" y="3389"/>
                  <a:pt x="94917" y="2000"/>
                </a:cubicBezTo>
                <a:lnTo>
                  <a:pt x="94917" y="2000"/>
                </a:lnTo>
                <a:cubicBezTo>
                  <a:pt x="93472" y="556"/>
                  <a:pt x="91722" y="-111"/>
                  <a:pt x="89667" y="0"/>
                </a:cubicBezTo>
                <a:lnTo>
                  <a:pt x="89667" y="0"/>
                </a:lnTo>
                <a:cubicBezTo>
                  <a:pt x="84056" y="389"/>
                  <a:pt x="77278" y="1500"/>
                  <a:pt x="69333" y="3333"/>
                </a:cubicBezTo>
                <a:lnTo>
                  <a:pt x="69333" y="3333"/>
                </a:lnTo>
                <a:cubicBezTo>
                  <a:pt x="61278" y="5167"/>
                  <a:pt x="53194" y="7889"/>
                  <a:pt x="45083" y="11500"/>
                </a:cubicBezTo>
                <a:lnTo>
                  <a:pt x="45083" y="11500"/>
                </a:lnTo>
                <a:cubicBezTo>
                  <a:pt x="36917" y="15056"/>
                  <a:pt x="29778" y="19833"/>
                  <a:pt x="23667" y="25833"/>
                </a:cubicBezTo>
                <a:lnTo>
                  <a:pt x="23667" y="25833"/>
                </a:lnTo>
                <a:cubicBezTo>
                  <a:pt x="16111" y="33778"/>
                  <a:pt x="11667" y="41722"/>
                  <a:pt x="10333" y="49667"/>
                </a:cubicBezTo>
                <a:lnTo>
                  <a:pt x="10333" y="49667"/>
                </a:lnTo>
                <a:cubicBezTo>
                  <a:pt x="8889" y="57444"/>
                  <a:pt x="9028" y="64083"/>
                  <a:pt x="10750" y="69583"/>
                </a:cubicBezTo>
                <a:lnTo>
                  <a:pt x="10750" y="69583"/>
                </a:lnTo>
                <a:cubicBezTo>
                  <a:pt x="11528" y="71250"/>
                  <a:pt x="12694" y="71500"/>
                  <a:pt x="14250" y="70333"/>
                </a:cubicBezTo>
                <a:lnTo>
                  <a:pt x="14250" y="70333"/>
                </a:lnTo>
                <a:lnTo>
                  <a:pt x="46500" y="38333"/>
                </a:lnTo>
                <a:cubicBezTo>
                  <a:pt x="47944" y="37111"/>
                  <a:pt x="49361" y="37111"/>
                  <a:pt x="50750" y="38333"/>
                </a:cubicBezTo>
                <a:lnTo>
                  <a:pt x="50750" y="38333"/>
                </a:lnTo>
                <a:cubicBezTo>
                  <a:pt x="51806" y="39500"/>
                  <a:pt x="51944" y="40778"/>
                  <a:pt x="51167" y="42167"/>
                </a:cubicBezTo>
                <a:lnTo>
                  <a:pt x="51167" y="42167"/>
                </a:lnTo>
              </a:path>
            </a:pathLst>
          </a:custGeom>
          <a:solidFill>
            <a:srgbClr val="8B1A1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36294-18"/>
          <p:cNvSpPr/>
          <p:nvPr/>
        </p:nvSpPr>
        <p:spPr>
          <a:xfrm>
            <a:off x="3292078" y="2958108"/>
            <a:ext cx="2559769" cy="2667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08236296-21"/>
          <p:cNvCxnSpPr/>
          <p:nvPr/>
        </p:nvCxnSpPr>
        <p:spPr>
          <a:xfrm>
            <a:off x="5841132" y="2958108"/>
            <a:ext cx="914" cy="266700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08236296-22"/>
          <p:cNvCxnSpPr/>
          <p:nvPr/>
        </p:nvCxnSpPr>
        <p:spPr>
          <a:xfrm>
            <a:off x="3302794" y="2958108"/>
            <a:ext cx="914" cy="266700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08236296-20"/>
          <p:cNvSpPr/>
          <p:nvPr/>
        </p:nvSpPr>
        <p:spPr>
          <a:xfrm>
            <a:off x="2810917" y="3324820"/>
            <a:ext cx="3522167" cy="290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5" y="0"/>
                </a:moveTo>
                <a:lnTo>
                  <a:pt x="99595" y="0"/>
                </a:lnTo>
                <a:lnTo>
                  <a:pt x="99635" y="32"/>
                </a:lnTo>
                <a:lnTo>
                  <a:pt x="99673" y="97"/>
                </a:lnTo>
                <a:lnTo>
                  <a:pt x="99714" y="194"/>
                </a:lnTo>
                <a:lnTo>
                  <a:pt x="99749" y="355"/>
                </a:lnTo>
                <a:lnTo>
                  <a:pt x="99786" y="581"/>
                </a:lnTo>
                <a:lnTo>
                  <a:pt x="99819" y="806"/>
                </a:lnTo>
                <a:lnTo>
                  <a:pt x="99851" y="1097"/>
                </a:lnTo>
                <a:lnTo>
                  <a:pt x="99881" y="1419"/>
                </a:lnTo>
                <a:lnTo>
                  <a:pt x="99908" y="1774"/>
                </a:lnTo>
                <a:lnTo>
                  <a:pt x="99932" y="2161"/>
                </a:lnTo>
                <a:lnTo>
                  <a:pt x="99951" y="2548"/>
                </a:lnTo>
                <a:lnTo>
                  <a:pt x="99970" y="3000"/>
                </a:lnTo>
                <a:lnTo>
                  <a:pt x="99984" y="3419"/>
                </a:lnTo>
                <a:lnTo>
                  <a:pt x="99992" y="3903"/>
                </a:lnTo>
                <a:lnTo>
                  <a:pt x="99997" y="4355"/>
                </a:lnTo>
                <a:lnTo>
                  <a:pt x="100000" y="4839"/>
                </a:lnTo>
                <a:lnTo>
                  <a:pt x="100000" y="95161"/>
                </a:lnTo>
                <a:lnTo>
                  <a:pt x="99997" y="95645"/>
                </a:lnTo>
                <a:lnTo>
                  <a:pt x="99992" y="96097"/>
                </a:lnTo>
                <a:lnTo>
                  <a:pt x="99984" y="96581"/>
                </a:lnTo>
                <a:lnTo>
                  <a:pt x="99970" y="97000"/>
                </a:lnTo>
                <a:lnTo>
                  <a:pt x="99951" y="97452"/>
                </a:lnTo>
                <a:lnTo>
                  <a:pt x="99932" y="97839"/>
                </a:lnTo>
                <a:lnTo>
                  <a:pt x="99908" y="98226"/>
                </a:lnTo>
                <a:lnTo>
                  <a:pt x="99881" y="98581"/>
                </a:lnTo>
                <a:lnTo>
                  <a:pt x="99851" y="98903"/>
                </a:lnTo>
                <a:lnTo>
                  <a:pt x="99819" y="99194"/>
                </a:lnTo>
                <a:lnTo>
                  <a:pt x="99786" y="99419"/>
                </a:lnTo>
                <a:lnTo>
                  <a:pt x="99749" y="99645"/>
                </a:lnTo>
                <a:lnTo>
                  <a:pt x="99714" y="99806"/>
                </a:lnTo>
                <a:lnTo>
                  <a:pt x="99673" y="99903"/>
                </a:lnTo>
                <a:lnTo>
                  <a:pt x="99635" y="99968"/>
                </a:lnTo>
                <a:lnTo>
                  <a:pt x="99595" y="100000"/>
                </a:lnTo>
                <a:lnTo>
                  <a:pt x="405" y="100000"/>
                </a:lnTo>
                <a:lnTo>
                  <a:pt x="365" y="99968"/>
                </a:lnTo>
                <a:lnTo>
                  <a:pt x="327" y="99903"/>
                </a:lnTo>
                <a:lnTo>
                  <a:pt x="286" y="99806"/>
                </a:lnTo>
                <a:lnTo>
                  <a:pt x="251" y="99645"/>
                </a:lnTo>
                <a:lnTo>
                  <a:pt x="214" y="99419"/>
                </a:lnTo>
                <a:lnTo>
                  <a:pt x="181" y="99194"/>
                </a:lnTo>
                <a:lnTo>
                  <a:pt x="149" y="98903"/>
                </a:lnTo>
                <a:lnTo>
                  <a:pt x="119" y="98581"/>
                </a:lnTo>
                <a:lnTo>
                  <a:pt x="92" y="98226"/>
                </a:lnTo>
                <a:lnTo>
                  <a:pt x="68" y="97839"/>
                </a:lnTo>
                <a:lnTo>
                  <a:pt x="49" y="97452"/>
                </a:lnTo>
                <a:lnTo>
                  <a:pt x="30" y="97000"/>
                </a:lnTo>
                <a:lnTo>
                  <a:pt x="16" y="96581"/>
                </a:lnTo>
                <a:lnTo>
                  <a:pt x="8" y="96097"/>
                </a:lnTo>
                <a:lnTo>
                  <a:pt x="3" y="95645"/>
                </a:lnTo>
                <a:lnTo>
                  <a:pt x="0" y="95161"/>
                </a:lnTo>
                <a:lnTo>
                  <a:pt x="0" y="4839"/>
                </a:lnTo>
                <a:lnTo>
                  <a:pt x="3" y="4355"/>
                </a:lnTo>
                <a:lnTo>
                  <a:pt x="8" y="3903"/>
                </a:lnTo>
                <a:lnTo>
                  <a:pt x="16" y="3419"/>
                </a:lnTo>
                <a:lnTo>
                  <a:pt x="30" y="3000"/>
                </a:lnTo>
                <a:lnTo>
                  <a:pt x="49" y="2548"/>
                </a:lnTo>
                <a:lnTo>
                  <a:pt x="68" y="2161"/>
                </a:lnTo>
                <a:lnTo>
                  <a:pt x="92" y="1774"/>
                </a:lnTo>
                <a:lnTo>
                  <a:pt x="119" y="1419"/>
                </a:lnTo>
                <a:lnTo>
                  <a:pt x="149" y="1097"/>
                </a:lnTo>
                <a:lnTo>
                  <a:pt x="181" y="806"/>
                </a:lnTo>
                <a:lnTo>
                  <a:pt x="214" y="581"/>
                </a:lnTo>
                <a:lnTo>
                  <a:pt x="251" y="355"/>
                </a:lnTo>
                <a:lnTo>
                  <a:pt x="286" y="194"/>
                </a:lnTo>
                <a:lnTo>
                  <a:pt x="327" y="97"/>
                </a:lnTo>
                <a:lnTo>
                  <a:pt x="365" y="32"/>
                </a:lnTo>
                <a:lnTo>
                  <a:pt x="405" y="0"/>
                </a:lnTo>
                <a:close/>
              </a:path>
            </a:pathLst>
          </a:custGeom>
          <a:solidFill>
            <a:srgbClr val="EDE3D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36297-23"/>
          <p:cNvSpPr/>
          <p:nvPr/>
        </p:nvSpPr>
        <p:spPr>
          <a:xfrm>
            <a:off x="2810917" y="3601045"/>
            <a:ext cx="3522167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2" y="9802"/>
                </a:lnTo>
                <a:lnTo>
                  <a:pt x="8" y="19509"/>
                </a:lnTo>
                <a:lnTo>
                  <a:pt x="17" y="29028"/>
                </a:lnTo>
                <a:lnTo>
                  <a:pt x="31" y="38268"/>
                </a:lnTo>
                <a:lnTo>
                  <a:pt x="48" y="47140"/>
                </a:lnTo>
                <a:lnTo>
                  <a:pt x="68" y="55557"/>
                </a:lnTo>
                <a:lnTo>
                  <a:pt x="92" y="63439"/>
                </a:lnTo>
                <a:lnTo>
                  <a:pt x="119" y="70711"/>
                </a:lnTo>
                <a:lnTo>
                  <a:pt x="148" y="77301"/>
                </a:lnTo>
                <a:lnTo>
                  <a:pt x="180" y="83147"/>
                </a:lnTo>
                <a:lnTo>
                  <a:pt x="214" y="88192"/>
                </a:lnTo>
                <a:lnTo>
                  <a:pt x="250" y="92388"/>
                </a:lnTo>
                <a:lnTo>
                  <a:pt x="288" y="95694"/>
                </a:lnTo>
                <a:lnTo>
                  <a:pt x="327" y="98079"/>
                </a:lnTo>
                <a:lnTo>
                  <a:pt x="366" y="99518"/>
                </a:lnTo>
                <a:lnTo>
                  <a:pt x="406" y="100000"/>
                </a:lnTo>
                <a:lnTo>
                  <a:pt x="99594" y="100000"/>
                </a:lnTo>
                <a:lnTo>
                  <a:pt x="99634" y="99518"/>
                </a:lnTo>
                <a:lnTo>
                  <a:pt x="99673" y="98079"/>
                </a:lnTo>
                <a:lnTo>
                  <a:pt x="99712" y="95694"/>
                </a:lnTo>
                <a:lnTo>
                  <a:pt x="99750" y="92388"/>
                </a:lnTo>
                <a:lnTo>
                  <a:pt x="99786" y="88192"/>
                </a:lnTo>
                <a:lnTo>
                  <a:pt x="99820" y="83147"/>
                </a:lnTo>
                <a:lnTo>
                  <a:pt x="99852" y="77301"/>
                </a:lnTo>
                <a:lnTo>
                  <a:pt x="99881" y="70711"/>
                </a:lnTo>
                <a:lnTo>
                  <a:pt x="99908" y="63439"/>
                </a:lnTo>
                <a:lnTo>
                  <a:pt x="99932" y="55557"/>
                </a:lnTo>
                <a:lnTo>
                  <a:pt x="99952" y="47140"/>
                </a:lnTo>
                <a:lnTo>
                  <a:pt x="99969" y="38268"/>
                </a:lnTo>
                <a:lnTo>
                  <a:pt x="99983" y="29028"/>
                </a:lnTo>
                <a:lnTo>
                  <a:pt x="99992" y="19509"/>
                </a:lnTo>
                <a:lnTo>
                  <a:pt x="99998" y="9802"/>
                </a:lnTo>
                <a:lnTo>
                  <a:pt x="100000" y="0"/>
                </a:lnTo>
                <a:lnTo>
                  <a:pt x="100000" y="0"/>
                </a:lnTo>
                <a:lnTo>
                  <a:pt x="99594" y="0"/>
                </a:lnTo>
                <a:lnTo>
                  <a:pt x="406" y="0"/>
                </a:lnTo>
                <a:lnTo>
                  <a:pt x="406" y="0"/>
                </a:lnTo>
                <a:lnTo>
                  <a:pt x="0" y="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36290-16"/>
          <p:cNvSpPr txBox="1"/>
          <p:nvPr/>
        </p:nvSpPr>
        <p:spPr>
          <a:xfrm>
            <a:off x="3562945" y="1537692"/>
            <a:ext cx="203232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3">
                <a:solidFill>
                  <a:srgbClr val="1A3A5C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九章算术 · 正负术</a:t>
            </a:r>
            <a:endParaRPr/>
          </a:p>
        </p:txBody>
      </p:sp>
      <p:sp>
        <p:nvSpPr>
          <p:cNvPr id="14" name="el-1785508236278-7"/>
          <p:cNvSpPr txBox="1"/>
          <p:nvPr/>
        </p:nvSpPr>
        <p:spPr>
          <a:xfrm>
            <a:off x="3714750" y="1752005"/>
            <a:ext cx="1714500" cy="48220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1A1A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030" spc="450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有理数</a:t>
            </a:r>
            <a:endParaRPr/>
          </a:p>
        </p:txBody>
      </p:sp>
      <p:sp>
        <p:nvSpPr>
          <p:cNvPr id="15" name="el-1785508236278-8"/>
          <p:cNvSpPr txBox="1"/>
          <p:nvPr/>
        </p:nvSpPr>
        <p:spPr>
          <a:xfrm>
            <a:off x="3036094" y="2248495"/>
            <a:ext cx="3071813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spc="56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从九章算术到数系扩展</a:t>
            </a:r>
            <a:endParaRPr/>
          </a:p>
        </p:txBody>
      </p:sp>
      <p:sp>
        <p:nvSpPr>
          <p:cNvPr id="16" name="el-1785508236293-17"/>
          <p:cNvSpPr txBox="1"/>
          <p:nvPr/>
        </p:nvSpPr>
        <p:spPr>
          <a:xfrm>
            <a:off x="3363516" y="2986683"/>
            <a:ext cx="241689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25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人教版七年级上册 · 第一章</a:t>
            </a:r>
            <a:endParaRPr/>
          </a:p>
        </p:txBody>
      </p:sp>
      <p:sp>
        <p:nvSpPr>
          <p:cNvPr id="17" name="el-1785508236294-19"/>
          <p:cNvSpPr txBox="1"/>
          <p:nvPr/>
        </p:nvSpPr>
        <p:spPr>
          <a:xfrm>
            <a:off x="2939504" y="3367683"/>
            <a:ext cx="326499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以史为鉴，以数为舟 —— 探索有理数的奥秘</a:t>
            </a:r>
            <a:endParaRPr/>
          </a:p>
        </p:txBody>
      </p:sp>
      <p:sp>
        <p:nvSpPr>
          <p:cNvPr id="18" name="el-1785508236282-10"/>
          <p:cNvSpPr/>
          <p:nvPr/>
        </p:nvSpPr>
        <p:spPr>
          <a:xfrm rot="900000">
            <a:off x="8286751" y="414337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0"/>
                </a:ln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C9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08236284-11"/>
          <p:cNvSpPr/>
          <p:nvPr/>
        </p:nvSpPr>
        <p:spPr>
          <a:xfrm rot="-599999">
            <a:off x="8072438" y="4071938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E0C5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08236285-12"/>
          <p:cNvSpPr/>
          <p:nvPr/>
        </p:nvSpPr>
        <p:spPr>
          <a:xfrm rot="1800001">
            <a:off x="8429625" y="40005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EBE5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36287-13"/>
          <p:cNvSpPr/>
          <p:nvPr/>
        </p:nvSpPr>
        <p:spPr>
          <a:xfrm>
            <a:off x="3429000" y="2672358"/>
            <a:ext cx="2286000" cy="28575"/>
          </a:xfrm>
          <a:prstGeom prst="roundRect">
            <a:avLst>
              <a:gd name="adj" fmla="val 50000"/>
            </a:avLst>
          </a:prstGeom>
          <a:solidFill>
            <a:srgbClr val="8B1A1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36289-14"/>
          <p:cNvSpPr/>
          <p:nvPr/>
        </p:nvSpPr>
        <p:spPr>
          <a:xfrm>
            <a:off x="3371850" y="2629495"/>
            <a:ext cx="114300" cy="114300"/>
          </a:xfrm>
          <a:prstGeom prst="ellipse">
            <a:avLst/>
          </a:prstGeom>
          <a:solidFill>
            <a:srgbClr val="F5F0E8">
              <a:alpha val="80000"/>
            </a:srgbClr>
          </a:solidFill>
          <a:ln w="14288" algn="in">
            <a:solidFill>
              <a:srgbClr val="8B1A1A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08236290-15"/>
          <p:cNvSpPr/>
          <p:nvPr/>
        </p:nvSpPr>
        <p:spPr>
          <a:xfrm>
            <a:off x="5629275" y="2629495"/>
            <a:ext cx="114300" cy="114300"/>
          </a:xfrm>
          <a:prstGeom prst="ellipse">
            <a:avLst/>
          </a:prstGeom>
          <a:solidFill>
            <a:srgbClr val="F5F0E8">
              <a:alpha val="80000"/>
            </a:srgbClr>
          </a:solidFill>
          <a:ln w="14288" algn="in">
            <a:solidFill>
              <a:srgbClr val="8B1A1A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08236271-1"/>
          <p:cNvSpPr/>
          <p:nvPr/>
        </p:nvSpPr>
        <p:spPr>
          <a:xfrm>
            <a:off x="200025" y="200025"/>
            <a:ext cx="3429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6250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08236272-2"/>
          <p:cNvSpPr/>
          <p:nvPr/>
        </p:nvSpPr>
        <p:spPr>
          <a:xfrm>
            <a:off x="200025" y="200025"/>
            <a:ext cx="21431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625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5508236272-3"/>
          <p:cNvCxnSpPr/>
          <p:nvPr/>
        </p:nvCxnSpPr>
        <p:spPr>
          <a:xfrm>
            <a:off x="164306" y="171450"/>
            <a:ext cx="157163" cy="914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5508236272-4"/>
          <p:cNvCxnSpPr/>
          <p:nvPr/>
        </p:nvCxnSpPr>
        <p:spPr>
          <a:xfrm>
            <a:off x="171450" y="164306"/>
            <a:ext cx="914" cy="157163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08236310-24"/>
          <p:cNvSpPr/>
          <p:nvPr/>
        </p:nvSpPr>
        <p:spPr>
          <a:xfrm>
            <a:off x="3611463" y="483393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08236319-25"/>
          <p:cNvSpPr/>
          <p:nvPr/>
        </p:nvSpPr>
        <p:spPr>
          <a:xfrm>
            <a:off x="5446737" y="483393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08236279-9"/>
          <p:cNvSpPr txBox="1"/>
          <p:nvPr/>
        </p:nvSpPr>
        <p:spPr>
          <a:xfrm>
            <a:off x="3800698" y="4819650"/>
            <a:ext cx="1542529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338">
                <a:solidFill>
                  <a:srgbClr val="8B1A1A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古卷 · 数理 · 传承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36156-24"/>
          <p:cNvCxnSpPr/>
          <p:nvPr/>
        </p:nvCxnSpPr>
        <p:spPr>
          <a:xfrm>
            <a:off x="114300" y="125016"/>
            <a:ext cx="250031" cy="914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36156-25"/>
          <p:cNvCxnSpPr/>
          <p:nvPr/>
        </p:nvCxnSpPr>
        <p:spPr>
          <a:xfrm>
            <a:off x="125016" y="114300"/>
            <a:ext cx="914" cy="25003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35834-3"/>
          <p:cNvCxnSpPr/>
          <p:nvPr/>
        </p:nvCxnSpPr>
        <p:spPr>
          <a:xfrm>
            <a:off x="0" y="4775597"/>
            <a:ext cx="9144000" cy="914"/>
          </a:xfrm>
          <a:prstGeom prst="line">
            <a:avLst/>
          </a:prstGeom>
          <a:ln w="7144" cap="flat">
            <a:solidFill>
              <a:srgbClr val="D6CFC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08235998-19"/>
          <p:cNvSpPr/>
          <p:nvPr/>
        </p:nvSpPr>
        <p:spPr>
          <a:xfrm>
            <a:off x="457200" y="198239"/>
            <a:ext cx="225028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44"/>
                </a:moveTo>
                <a:lnTo>
                  <a:pt x="0" y="10944"/>
                </a:lnTo>
                <a:lnTo>
                  <a:pt x="0" y="21889"/>
                </a:lnTo>
                <a:cubicBezTo>
                  <a:pt x="0" y="24000"/>
                  <a:pt x="514" y="25741"/>
                  <a:pt x="1542" y="27111"/>
                </a:cubicBezTo>
                <a:lnTo>
                  <a:pt x="1542" y="27111"/>
                </a:lnTo>
                <a:cubicBezTo>
                  <a:pt x="2569" y="28481"/>
                  <a:pt x="3875" y="29167"/>
                  <a:pt x="5458" y="29167"/>
                </a:cubicBezTo>
                <a:lnTo>
                  <a:pt x="5458" y="29167"/>
                </a:lnTo>
                <a:lnTo>
                  <a:pt x="8208" y="29167"/>
                </a:lnTo>
                <a:lnTo>
                  <a:pt x="16417" y="29167"/>
                </a:lnTo>
                <a:lnTo>
                  <a:pt x="16417" y="10944"/>
                </a:lnTo>
                <a:cubicBezTo>
                  <a:pt x="16306" y="7907"/>
                  <a:pt x="15500" y="5315"/>
                  <a:pt x="14000" y="3167"/>
                </a:cubicBezTo>
                <a:lnTo>
                  <a:pt x="14000" y="3167"/>
                </a:lnTo>
                <a:cubicBezTo>
                  <a:pt x="12417" y="1204"/>
                  <a:pt x="10486" y="148"/>
                  <a:pt x="8208" y="0"/>
                </a:cubicBezTo>
                <a:lnTo>
                  <a:pt x="8208" y="0"/>
                </a:lnTo>
                <a:cubicBezTo>
                  <a:pt x="5931" y="148"/>
                  <a:pt x="3986" y="1204"/>
                  <a:pt x="2375" y="3167"/>
                </a:cubicBezTo>
                <a:lnTo>
                  <a:pt x="2375" y="3167"/>
                </a:lnTo>
                <a:cubicBezTo>
                  <a:pt x="903" y="5315"/>
                  <a:pt x="111" y="7907"/>
                  <a:pt x="0" y="10944"/>
                </a:cubicBezTo>
                <a:lnTo>
                  <a:pt x="0" y="10944"/>
                </a:lnTo>
                <a:moveTo>
                  <a:pt x="19125" y="0"/>
                </a:moveTo>
                <a:lnTo>
                  <a:pt x="19125" y="0"/>
                </a:lnTo>
                <a:cubicBezTo>
                  <a:pt x="20958" y="3185"/>
                  <a:pt x="21875" y="6833"/>
                  <a:pt x="21875" y="10944"/>
                </a:cubicBezTo>
                <a:lnTo>
                  <a:pt x="21875" y="10944"/>
                </a:lnTo>
                <a:lnTo>
                  <a:pt x="21875" y="80222"/>
                </a:lnTo>
                <a:cubicBezTo>
                  <a:pt x="21986" y="84296"/>
                  <a:pt x="23069" y="87704"/>
                  <a:pt x="25125" y="90444"/>
                </a:cubicBezTo>
                <a:lnTo>
                  <a:pt x="25125" y="90444"/>
                </a:lnTo>
                <a:cubicBezTo>
                  <a:pt x="27181" y="93185"/>
                  <a:pt x="29750" y="94630"/>
                  <a:pt x="32833" y="94778"/>
                </a:cubicBezTo>
                <a:lnTo>
                  <a:pt x="32833" y="94778"/>
                </a:lnTo>
                <a:cubicBezTo>
                  <a:pt x="35889" y="94630"/>
                  <a:pt x="38444" y="93185"/>
                  <a:pt x="40500" y="90444"/>
                </a:cubicBezTo>
                <a:lnTo>
                  <a:pt x="40500" y="90444"/>
                </a:lnTo>
                <a:cubicBezTo>
                  <a:pt x="42556" y="87704"/>
                  <a:pt x="43639" y="84296"/>
                  <a:pt x="43750" y="80222"/>
                </a:cubicBezTo>
                <a:lnTo>
                  <a:pt x="43750" y="80222"/>
                </a:lnTo>
                <a:lnTo>
                  <a:pt x="43750" y="79056"/>
                </a:lnTo>
                <a:cubicBezTo>
                  <a:pt x="43861" y="75278"/>
                  <a:pt x="44833" y="72093"/>
                  <a:pt x="46667" y="69500"/>
                </a:cubicBezTo>
                <a:lnTo>
                  <a:pt x="46667" y="69500"/>
                </a:lnTo>
                <a:cubicBezTo>
                  <a:pt x="48583" y="67056"/>
                  <a:pt x="50972" y="65759"/>
                  <a:pt x="53833" y="65611"/>
                </a:cubicBezTo>
                <a:lnTo>
                  <a:pt x="53833" y="65611"/>
                </a:lnTo>
                <a:lnTo>
                  <a:pt x="82042" y="65611"/>
                </a:lnTo>
                <a:lnTo>
                  <a:pt x="82042" y="21889"/>
                </a:lnTo>
                <a:cubicBezTo>
                  <a:pt x="81931" y="15667"/>
                  <a:pt x="80333" y="10500"/>
                  <a:pt x="77250" y="6389"/>
                </a:cubicBezTo>
                <a:lnTo>
                  <a:pt x="77250" y="6389"/>
                </a:lnTo>
                <a:cubicBezTo>
                  <a:pt x="74167" y="2278"/>
                  <a:pt x="70292" y="148"/>
                  <a:pt x="65625" y="0"/>
                </a:cubicBezTo>
                <a:lnTo>
                  <a:pt x="65625" y="0"/>
                </a:lnTo>
                <a:lnTo>
                  <a:pt x="19125" y="0"/>
                </a:lnTo>
                <a:moveTo>
                  <a:pt x="79292" y="102111"/>
                </a:moveTo>
                <a:lnTo>
                  <a:pt x="79292" y="102111"/>
                </a:lnTo>
                <a:cubicBezTo>
                  <a:pt x="84764" y="101926"/>
                  <a:pt x="89264" y="99407"/>
                  <a:pt x="92792" y="94556"/>
                </a:cubicBezTo>
                <a:lnTo>
                  <a:pt x="92792" y="94556"/>
                </a:lnTo>
                <a:lnTo>
                  <a:pt x="92792" y="94556"/>
                </a:lnTo>
                <a:cubicBezTo>
                  <a:pt x="96431" y="89852"/>
                  <a:pt x="98319" y="83852"/>
                  <a:pt x="98458" y="76556"/>
                </a:cubicBezTo>
                <a:lnTo>
                  <a:pt x="98458" y="76556"/>
                </a:lnTo>
                <a:cubicBezTo>
                  <a:pt x="98319" y="74296"/>
                  <a:pt x="97403" y="73093"/>
                  <a:pt x="95708" y="72944"/>
                </a:cubicBezTo>
                <a:lnTo>
                  <a:pt x="95708" y="72944"/>
                </a:lnTo>
                <a:lnTo>
                  <a:pt x="53833" y="72944"/>
                </a:lnTo>
                <a:cubicBezTo>
                  <a:pt x="50972" y="73241"/>
                  <a:pt x="49431" y="75278"/>
                  <a:pt x="49208" y="79056"/>
                </a:cubicBezTo>
                <a:lnTo>
                  <a:pt x="49208" y="79056"/>
                </a:lnTo>
                <a:lnTo>
                  <a:pt x="49208" y="80222"/>
                </a:lnTo>
                <a:cubicBezTo>
                  <a:pt x="49097" y="86444"/>
                  <a:pt x="47500" y="91611"/>
                  <a:pt x="44417" y="95722"/>
                </a:cubicBezTo>
                <a:lnTo>
                  <a:pt x="44417" y="95722"/>
                </a:lnTo>
                <a:cubicBezTo>
                  <a:pt x="41361" y="99796"/>
                  <a:pt x="37500" y="101926"/>
                  <a:pt x="32833" y="102111"/>
                </a:cubicBezTo>
                <a:lnTo>
                  <a:pt x="32833" y="102111"/>
                </a:lnTo>
                <a:lnTo>
                  <a:pt x="62875" y="102111"/>
                </a:lnTo>
                <a:lnTo>
                  <a:pt x="79292" y="102111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08236072-20"/>
          <p:cNvSpPr/>
          <p:nvPr/>
        </p:nvSpPr>
        <p:spPr>
          <a:xfrm>
            <a:off x="458763" y="4911328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9B8C7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08235843-5"/>
          <p:cNvSpPr/>
          <p:nvPr/>
        </p:nvSpPr>
        <p:spPr>
          <a:xfrm>
            <a:off x="7957840" y="4880372"/>
            <a:ext cx="728960" cy="161925"/>
          </a:xfrm>
          <a:prstGeom prst="roundRect">
            <a:avLst>
              <a:gd name="adj" fmla="val 50000"/>
            </a:avLst>
          </a:prstGeom>
          <a:solidFill>
            <a:srgbClr val="EDE7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35847-6"/>
          <p:cNvSpPr txBox="1"/>
          <p:nvPr/>
        </p:nvSpPr>
        <p:spPr>
          <a:xfrm>
            <a:off x="607219" y="4897041"/>
            <a:ext cx="90725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B8C78"/>
                </a:solidFill>
                <a:latin typeface="Microsoft YaHei"/>
                <a:ea typeface="Microsoft YaHei"/>
                <a:cs typeface="Microsoft YaHei"/>
              </a:rPr>
              <a:t>人教版七年级上册</a:t>
            </a:r>
            <a:endParaRPr/>
          </a:p>
        </p:txBody>
      </p:sp>
      <p:sp>
        <p:nvSpPr>
          <p:cNvPr id="9" name="el-1785508235838-4"/>
          <p:cNvSpPr txBox="1"/>
          <p:nvPr/>
        </p:nvSpPr>
        <p:spPr>
          <a:xfrm>
            <a:off x="8072140" y="4894660"/>
            <a:ext cx="6646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4A3F32"/>
                </a:solidFill>
                <a:latin typeface="华文中宋"/>
                <a:ea typeface="华文中宋"/>
                <a:cs typeface="华文中宋"/>
              </a:rPr>
              <a:t>p. 2 / 12</a:t>
            </a:r>
            <a:endParaRPr/>
          </a:p>
        </p:txBody>
      </p:sp>
      <p:sp>
        <p:nvSpPr>
          <p:cNvPr id="10" name="el-1785508235852-8"/>
          <p:cNvSpPr/>
          <p:nvPr/>
        </p:nvSpPr>
        <p:spPr>
          <a:xfrm>
            <a:off x="853678" y="440531"/>
            <a:ext cx="12001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35830-1"/>
          <p:cNvSpPr/>
          <p:nvPr/>
        </p:nvSpPr>
        <p:spPr>
          <a:xfrm>
            <a:off x="285750" y="642938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545" y="0"/>
                </a:moveTo>
                <a:lnTo>
                  <a:pt x="63636" y="0"/>
                </a:lnTo>
                <a:cubicBezTo>
                  <a:pt x="73281" y="0"/>
                  <a:pt x="82530" y="3831"/>
                  <a:pt x="89349" y="10651"/>
                </a:cubicBezTo>
                <a:cubicBezTo>
                  <a:pt x="96169" y="17470"/>
                  <a:pt x="100000" y="26719"/>
                  <a:pt x="100000" y="36364"/>
                </a:cubicBezTo>
                <a:lnTo>
                  <a:pt x="100000" y="54545"/>
                </a:lnTo>
                <a:cubicBezTo>
                  <a:pt x="100000" y="79649"/>
                  <a:pt x="79649" y="100000"/>
                  <a:pt x="54545" y="100000"/>
                </a:cubicBezTo>
                <a:lnTo>
                  <a:pt x="45455" y="100000"/>
                </a:lnTo>
                <a:cubicBezTo>
                  <a:pt x="20351" y="100000"/>
                  <a:pt x="0" y="79649"/>
                  <a:pt x="0" y="54545"/>
                </a:cubicBezTo>
                <a:lnTo>
                  <a:pt x="0" y="54545"/>
                </a:lnTo>
                <a:cubicBezTo>
                  <a:pt x="0" y="24421"/>
                  <a:pt x="24421" y="0"/>
                  <a:pt x="54545" y="0"/>
                </a:cubicBezTo>
                <a:close/>
              </a:path>
            </a:pathLst>
          </a:custGeom>
          <a:noFill/>
          <a:ln w="7144" algn="in">
            <a:solidFill>
              <a:srgbClr val="C4BBA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08235833-2"/>
          <p:cNvSpPr/>
          <p:nvPr/>
        </p:nvSpPr>
        <p:spPr>
          <a:xfrm>
            <a:off x="7786688" y="3486150"/>
            <a:ext cx="1143000" cy="1143000"/>
          </a:xfrm>
          <a:prstGeom prst="ellipse">
            <a:avLst/>
          </a:prstGeom>
          <a:gradFill rotWithShape="1">
            <a:gsLst>
              <a:gs pos="0">
                <a:srgbClr val="C4BBA8">
                  <a:alpha val="15000"/>
                </a:srgbClr>
              </a:gs>
              <a:gs pos="70000">
                <a:srgbClr val="C4BBA8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35851-7"/>
          <p:cNvSpPr txBox="1"/>
          <p:nvPr/>
        </p:nvSpPr>
        <p:spPr>
          <a:xfrm>
            <a:off x="853678" y="116681"/>
            <a:ext cx="1328738" cy="3381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2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学习航图</a:t>
            </a:r>
            <a:endParaRPr/>
          </a:p>
        </p:txBody>
      </p:sp>
      <p:sp>
        <p:nvSpPr>
          <p:cNvPr id="14" name="el-1785508235855-9"/>
          <p:cNvSpPr/>
          <p:nvPr/>
        </p:nvSpPr>
        <p:spPr>
          <a:xfrm>
            <a:off x="457200" y="1747242"/>
            <a:ext cx="4766295" cy="16775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00" y="0"/>
                </a:lnTo>
                <a:lnTo>
                  <a:pt x="98918" y="17"/>
                </a:lnTo>
                <a:lnTo>
                  <a:pt x="99034" y="68"/>
                </a:lnTo>
                <a:lnTo>
                  <a:pt x="99148" y="148"/>
                </a:lnTo>
                <a:lnTo>
                  <a:pt x="99260" y="261"/>
                </a:lnTo>
                <a:lnTo>
                  <a:pt x="99366" y="403"/>
                </a:lnTo>
                <a:lnTo>
                  <a:pt x="99466" y="574"/>
                </a:lnTo>
                <a:lnTo>
                  <a:pt x="99562" y="773"/>
                </a:lnTo>
                <a:lnTo>
                  <a:pt x="99648" y="1000"/>
                </a:lnTo>
                <a:lnTo>
                  <a:pt x="99728" y="1244"/>
                </a:lnTo>
                <a:lnTo>
                  <a:pt x="99798" y="1517"/>
                </a:lnTo>
                <a:lnTo>
                  <a:pt x="99858" y="1801"/>
                </a:lnTo>
                <a:lnTo>
                  <a:pt x="99908" y="2102"/>
                </a:lnTo>
                <a:lnTo>
                  <a:pt x="99948" y="2420"/>
                </a:lnTo>
                <a:lnTo>
                  <a:pt x="99976" y="2744"/>
                </a:lnTo>
                <a:lnTo>
                  <a:pt x="99994" y="3074"/>
                </a:lnTo>
                <a:lnTo>
                  <a:pt x="100000" y="3409"/>
                </a:lnTo>
                <a:lnTo>
                  <a:pt x="100000" y="96591"/>
                </a:lnTo>
                <a:lnTo>
                  <a:pt x="99994" y="96926"/>
                </a:lnTo>
                <a:lnTo>
                  <a:pt x="99976" y="97256"/>
                </a:lnTo>
                <a:lnTo>
                  <a:pt x="99948" y="97580"/>
                </a:lnTo>
                <a:lnTo>
                  <a:pt x="99908" y="97898"/>
                </a:lnTo>
                <a:lnTo>
                  <a:pt x="99858" y="98199"/>
                </a:lnTo>
                <a:lnTo>
                  <a:pt x="99798" y="98483"/>
                </a:lnTo>
                <a:lnTo>
                  <a:pt x="99728" y="98756"/>
                </a:lnTo>
                <a:lnTo>
                  <a:pt x="99648" y="99000"/>
                </a:lnTo>
                <a:lnTo>
                  <a:pt x="99562" y="99227"/>
                </a:lnTo>
                <a:lnTo>
                  <a:pt x="99466" y="99426"/>
                </a:lnTo>
                <a:lnTo>
                  <a:pt x="99366" y="99597"/>
                </a:lnTo>
                <a:lnTo>
                  <a:pt x="99260" y="99739"/>
                </a:lnTo>
                <a:lnTo>
                  <a:pt x="99148" y="99852"/>
                </a:lnTo>
                <a:lnTo>
                  <a:pt x="99034" y="99932"/>
                </a:lnTo>
                <a:lnTo>
                  <a:pt x="98918" y="99983"/>
                </a:lnTo>
                <a:lnTo>
                  <a:pt x="9880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1A3A5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5861-12"/>
          <p:cNvSpPr/>
          <p:nvPr/>
        </p:nvSpPr>
        <p:spPr>
          <a:xfrm>
            <a:off x="457200" y="1747242"/>
            <a:ext cx="4766295" cy="16775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08236132-21"/>
          <p:cNvSpPr/>
          <p:nvPr/>
        </p:nvSpPr>
        <p:spPr>
          <a:xfrm>
            <a:off x="628650" y="1919133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35899-38"/>
          <p:cNvSpPr/>
          <p:nvPr/>
        </p:nvSpPr>
        <p:spPr>
          <a:xfrm>
            <a:off x="685800" y="2228701"/>
            <a:ext cx="42863" cy="42863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35900-39"/>
          <p:cNvSpPr/>
          <p:nvPr/>
        </p:nvSpPr>
        <p:spPr>
          <a:xfrm>
            <a:off x="2918892" y="2228701"/>
            <a:ext cx="42863" cy="42863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08235901-40"/>
          <p:cNvSpPr/>
          <p:nvPr/>
        </p:nvSpPr>
        <p:spPr>
          <a:xfrm>
            <a:off x="685800" y="2462957"/>
            <a:ext cx="42863" cy="42863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08235901-41"/>
          <p:cNvSpPr/>
          <p:nvPr/>
        </p:nvSpPr>
        <p:spPr>
          <a:xfrm>
            <a:off x="2918892" y="2462957"/>
            <a:ext cx="42863" cy="42863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08235902-42"/>
          <p:cNvSpPr/>
          <p:nvPr/>
        </p:nvSpPr>
        <p:spPr>
          <a:xfrm>
            <a:off x="685800" y="2697212"/>
            <a:ext cx="42863" cy="42863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35903-43"/>
          <p:cNvSpPr/>
          <p:nvPr/>
        </p:nvSpPr>
        <p:spPr>
          <a:xfrm>
            <a:off x="2918892" y="2697212"/>
            <a:ext cx="42863" cy="42863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08235904-44"/>
          <p:cNvSpPr/>
          <p:nvPr/>
        </p:nvSpPr>
        <p:spPr>
          <a:xfrm>
            <a:off x="685800" y="2931468"/>
            <a:ext cx="42863" cy="42863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08235870-17"/>
          <p:cNvCxnSpPr/>
          <p:nvPr/>
        </p:nvCxnSpPr>
        <p:spPr>
          <a:xfrm>
            <a:off x="628650" y="3116461"/>
            <a:ext cx="4451970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08236146-22"/>
          <p:cNvSpPr/>
          <p:nvPr/>
        </p:nvSpPr>
        <p:spPr>
          <a:xfrm>
            <a:off x="685800" y="3229273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5143"/>
                </a:moveTo>
                <a:lnTo>
                  <a:pt x="0" y="35143"/>
                </a:lnTo>
                <a:cubicBezTo>
                  <a:pt x="148" y="25238"/>
                  <a:pt x="2815" y="16952"/>
                  <a:pt x="8000" y="10286"/>
                </a:cubicBezTo>
                <a:lnTo>
                  <a:pt x="8000" y="10286"/>
                </a:lnTo>
                <a:lnTo>
                  <a:pt x="8000" y="10286"/>
                </a:lnTo>
                <a:cubicBezTo>
                  <a:pt x="13185" y="3619"/>
                  <a:pt x="19630" y="190"/>
                  <a:pt x="27333" y="0"/>
                </a:cubicBezTo>
                <a:lnTo>
                  <a:pt x="27333" y="0"/>
                </a:lnTo>
                <a:lnTo>
                  <a:pt x="29222" y="0"/>
                </a:lnTo>
                <a:cubicBezTo>
                  <a:pt x="31296" y="0"/>
                  <a:pt x="33037" y="857"/>
                  <a:pt x="34444" y="2571"/>
                </a:cubicBezTo>
                <a:lnTo>
                  <a:pt x="34444" y="2571"/>
                </a:lnTo>
                <a:cubicBezTo>
                  <a:pt x="35778" y="4381"/>
                  <a:pt x="36444" y="6667"/>
                  <a:pt x="36444" y="9429"/>
                </a:cubicBezTo>
                <a:lnTo>
                  <a:pt x="36444" y="9429"/>
                </a:lnTo>
                <a:cubicBezTo>
                  <a:pt x="36444" y="12095"/>
                  <a:pt x="35778" y="14333"/>
                  <a:pt x="34444" y="16143"/>
                </a:cubicBezTo>
                <a:lnTo>
                  <a:pt x="34444" y="16143"/>
                </a:lnTo>
                <a:cubicBezTo>
                  <a:pt x="33037" y="17857"/>
                  <a:pt x="31296" y="18714"/>
                  <a:pt x="29222" y="18714"/>
                </a:cubicBezTo>
                <a:lnTo>
                  <a:pt x="29222" y="18714"/>
                </a:lnTo>
                <a:lnTo>
                  <a:pt x="27333" y="18714"/>
                </a:lnTo>
                <a:cubicBezTo>
                  <a:pt x="23704" y="18905"/>
                  <a:pt x="20667" y="20476"/>
                  <a:pt x="18222" y="23429"/>
                </a:cubicBezTo>
                <a:lnTo>
                  <a:pt x="18222" y="23429"/>
                </a:lnTo>
                <a:cubicBezTo>
                  <a:pt x="15926" y="26571"/>
                  <a:pt x="14704" y="30476"/>
                  <a:pt x="14556" y="35143"/>
                </a:cubicBezTo>
                <a:lnTo>
                  <a:pt x="14556" y="35143"/>
                </a:lnTo>
                <a:lnTo>
                  <a:pt x="14556" y="37571"/>
                </a:lnTo>
                <a:lnTo>
                  <a:pt x="29222" y="37571"/>
                </a:lnTo>
                <a:cubicBezTo>
                  <a:pt x="33296" y="37762"/>
                  <a:pt x="36704" y="39571"/>
                  <a:pt x="39444" y="43000"/>
                </a:cubicBezTo>
                <a:lnTo>
                  <a:pt x="39444" y="43000"/>
                </a:lnTo>
                <a:cubicBezTo>
                  <a:pt x="42185" y="46524"/>
                  <a:pt x="43630" y="50952"/>
                  <a:pt x="43778" y="56286"/>
                </a:cubicBezTo>
                <a:lnTo>
                  <a:pt x="43778" y="56286"/>
                </a:lnTo>
                <a:lnTo>
                  <a:pt x="43778" y="75000"/>
                </a:lnTo>
                <a:cubicBezTo>
                  <a:pt x="43630" y="80238"/>
                  <a:pt x="42185" y="84619"/>
                  <a:pt x="39444" y="88143"/>
                </a:cubicBezTo>
                <a:lnTo>
                  <a:pt x="39444" y="88143"/>
                </a:lnTo>
                <a:cubicBezTo>
                  <a:pt x="36704" y="91667"/>
                  <a:pt x="33296" y="93524"/>
                  <a:pt x="29222" y="93714"/>
                </a:cubicBezTo>
                <a:lnTo>
                  <a:pt x="29222" y="93714"/>
                </a:lnTo>
                <a:lnTo>
                  <a:pt x="14556" y="93714"/>
                </a:lnTo>
                <a:cubicBezTo>
                  <a:pt x="10481" y="93524"/>
                  <a:pt x="7074" y="91667"/>
                  <a:pt x="4333" y="88143"/>
                </a:cubicBezTo>
                <a:lnTo>
                  <a:pt x="4333" y="88143"/>
                </a:lnTo>
                <a:cubicBezTo>
                  <a:pt x="1593" y="84619"/>
                  <a:pt x="148" y="80238"/>
                  <a:pt x="0" y="75000"/>
                </a:cubicBezTo>
                <a:lnTo>
                  <a:pt x="0" y="75000"/>
                </a:lnTo>
                <a:lnTo>
                  <a:pt x="0" y="65571"/>
                </a:lnTo>
                <a:lnTo>
                  <a:pt x="0" y="56286"/>
                </a:lnTo>
                <a:lnTo>
                  <a:pt x="0" y="35143"/>
                </a:lnTo>
                <a:moveTo>
                  <a:pt x="58333" y="35143"/>
                </a:moveTo>
                <a:lnTo>
                  <a:pt x="58333" y="35143"/>
                </a:lnTo>
                <a:cubicBezTo>
                  <a:pt x="58481" y="25238"/>
                  <a:pt x="61148" y="16952"/>
                  <a:pt x="66333" y="10286"/>
                </a:cubicBezTo>
                <a:lnTo>
                  <a:pt x="66333" y="10286"/>
                </a:lnTo>
                <a:lnTo>
                  <a:pt x="66333" y="10286"/>
                </a:lnTo>
                <a:cubicBezTo>
                  <a:pt x="71519" y="3619"/>
                  <a:pt x="77963" y="190"/>
                  <a:pt x="85667" y="0"/>
                </a:cubicBezTo>
                <a:lnTo>
                  <a:pt x="85667" y="0"/>
                </a:lnTo>
                <a:lnTo>
                  <a:pt x="87556" y="0"/>
                </a:lnTo>
                <a:cubicBezTo>
                  <a:pt x="89630" y="0"/>
                  <a:pt x="91370" y="857"/>
                  <a:pt x="92778" y="2571"/>
                </a:cubicBezTo>
                <a:lnTo>
                  <a:pt x="92778" y="2571"/>
                </a:lnTo>
                <a:cubicBezTo>
                  <a:pt x="94111" y="4381"/>
                  <a:pt x="94778" y="6667"/>
                  <a:pt x="94778" y="9429"/>
                </a:cubicBezTo>
                <a:lnTo>
                  <a:pt x="94778" y="9429"/>
                </a:lnTo>
                <a:cubicBezTo>
                  <a:pt x="94778" y="12095"/>
                  <a:pt x="94111" y="14333"/>
                  <a:pt x="92778" y="16143"/>
                </a:cubicBezTo>
                <a:lnTo>
                  <a:pt x="92778" y="16143"/>
                </a:lnTo>
                <a:cubicBezTo>
                  <a:pt x="91370" y="17857"/>
                  <a:pt x="89630" y="18714"/>
                  <a:pt x="87556" y="18714"/>
                </a:cubicBezTo>
                <a:lnTo>
                  <a:pt x="87556" y="18714"/>
                </a:lnTo>
                <a:lnTo>
                  <a:pt x="85667" y="18714"/>
                </a:lnTo>
                <a:cubicBezTo>
                  <a:pt x="82037" y="18905"/>
                  <a:pt x="79000" y="20476"/>
                  <a:pt x="76556" y="23429"/>
                </a:cubicBezTo>
                <a:lnTo>
                  <a:pt x="76556" y="23429"/>
                </a:lnTo>
                <a:cubicBezTo>
                  <a:pt x="74259" y="26571"/>
                  <a:pt x="73037" y="30476"/>
                  <a:pt x="72889" y="35143"/>
                </a:cubicBezTo>
                <a:lnTo>
                  <a:pt x="72889" y="35143"/>
                </a:lnTo>
                <a:lnTo>
                  <a:pt x="72889" y="37571"/>
                </a:lnTo>
                <a:lnTo>
                  <a:pt x="87556" y="37571"/>
                </a:lnTo>
                <a:cubicBezTo>
                  <a:pt x="91630" y="37762"/>
                  <a:pt x="95037" y="39571"/>
                  <a:pt x="97778" y="43000"/>
                </a:cubicBezTo>
                <a:lnTo>
                  <a:pt x="97778" y="43000"/>
                </a:lnTo>
                <a:cubicBezTo>
                  <a:pt x="100519" y="46524"/>
                  <a:pt x="101963" y="50952"/>
                  <a:pt x="102111" y="56286"/>
                </a:cubicBezTo>
                <a:lnTo>
                  <a:pt x="102111" y="56286"/>
                </a:lnTo>
                <a:lnTo>
                  <a:pt x="102111" y="75000"/>
                </a:lnTo>
                <a:cubicBezTo>
                  <a:pt x="101963" y="80238"/>
                  <a:pt x="100519" y="84619"/>
                  <a:pt x="97778" y="88143"/>
                </a:cubicBezTo>
                <a:lnTo>
                  <a:pt x="97778" y="88143"/>
                </a:lnTo>
                <a:cubicBezTo>
                  <a:pt x="95037" y="91667"/>
                  <a:pt x="91630" y="93524"/>
                  <a:pt x="87556" y="93714"/>
                </a:cubicBezTo>
                <a:lnTo>
                  <a:pt x="87556" y="93714"/>
                </a:lnTo>
                <a:lnTo>
                  <a:pt x="72889" y="93714"/>
                </a:lnTo>
                <a:cubicBezTo>
                  <a:pt x="68815" y="93524"/>
                  <a:pt x="65407" y="91667"/>
                  <a:pt x="62667" y="88143"/>
                </a:cubicBezTo>
                <a:lnTo>
                  <a:pt x="62667" y="88143"/>
                </a:lnTo>
                <a:cubicBezTo>
                  <a:pt x="59926" y="84619"/>
                  <a:pt x="58481" y="80238"/>
                  <a:pt x="58333" y="75000"/>
                </a:cubicBezTo>
                <a:lnTo>
                  <a:pt x="58333" y="75000"/>
                </a:lnTo>
                <a:lnTo>
                  <a:pt x="58333" y="65571"/>
                </a:lnTo>
                <a:lnTo>
                  <a:pt x="58333" y="56286"/>
                </a:lnTo>
                <a:lnTo>
                  <a:pt x="58333" y="3514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08235860-11"/>
          <p:cNvSpPr/>
          <p:nvPr/>
        </p:nvSpPr>
        <p:spPr>
          <a:xfrm>
            <a:off x="6026423" y="2649736"/>
            <a:ext cx="2143125" cy="753666"/>
          </a:xfrm>
          <a:prstGeom prst="roundRect">
            <a:avLst>
              <a:gd name="adj" fmla="val 15166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5508236156-23"/>
          <p:cNvSpPr/>
          <p:nvPr/>
        </p:nvSpPr>
        <p:spPr>
          <a:xfrm>
            <a:off x="6347165" y="2971200"/>
            <a:ext cx="110544" cy="1071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583" y="3636"/>
                </a:moveTo>
                <a:lnTo>
                  <a:pt x="53583" y="3636"/>
                </a:lnTo>
                <a:cubicBezTo>
                  <a:pt x="52528" y="1333"/>
                  <a:pt x="50778" y="121"/>
                  <a:pt x="48333" y="0"/>
                </a:cubicBezTo>
                <a:lnTo>
                  <a:pt x="48333" y="0"/>
                </a:lnTo>
                <a:cubicBezTo>
                  <a:pt x="46000" y="121"/>
                  <a:pt x="44222" y="1333"/>
                  <a:pt x="43000" y="3636"/>
                </a:cubicBezTo>
                <a:lnTo>
                  <a:pt x="43000" y="3636"/>
                </a:lnTo>
                <a:lnTo>
                  <a:pt x="31250" y="30000"/>
                </a:lnTo>
                <a:lnTo>
                  <a:pt x="4917" y="34364"/>
                </a:lnTo>
                <a:cubicBezTo>
                  <a:pt x="2583" y="34788"/>
                  <a:pt x="1056" y="36182"/>
                  <a:pt x="333" y="38545"/>
                </a:cubicBezTo>
                <a:lnTo>
                  <a:pt x="333" y="38545"/>
                </a:lnTo>
                <a:cubicBezTo>
                  <a:pt x="-389" y="41091"/>
                  <a:pt x="111" y="43303"/>
                  <a:pt x="1833" y="45182"/>
                </a:cubicBezTo>
                <a:lnTo>
                  <a:pt x="1833" y="45182"/>
                </a:lnTo>
                <a:lnTo>
                  <a:pt x="20833" y="65727"/>
                </a:lnTo>
                <a:lnTo>
                  <a:pt x="16250" y="94909"/>
                </a:lnTo>
                <a:cubicBezTo>
                  <a:pt x="16028" y="97394"/>
                  <a:pt x="16833" y="99455"/>
                  <a:pt x="18667" y="101091"/>
                </a:cubicBezTo>
                <a:lnTo>
                  <a:pt x="18667" y="101091"/>
                </a:lnTo>
                <a:cubicBezTo>
                  <a:pt x="20611" y="102545"/>
                  <a:pt x="22667" y="102667"/>
                  <a:pt x="24833" y="101455"/>
                </a:cubicBezTo>
                <a:lnTo>
                  <a:pt x="24833" y="101455"/>
                </a:lnTo>
                <a:lnTo>
                  <a:pt x="48333" y="87909"/>
                </a:lnTo>
                <a:lnTo>
                  <a:pt x="71917" y="101455"/>
                </a:lnTo>
                <a:cubicBezTo>
                  <a:pt x="73972" y="102667"/>
                  <a:pt x="76000" y="102545"/>
                  <a:pt x="78000" y="101091"/>
                </a:cubicBezTo>
                <a:lnTo>
                  <a:pt x="78000" y="101091"/>
                </a:lnTo>
                <a:cubicBezTo>
                  <a:pt x="79944" y="99455"/>
                  <a:pt x="80722" y="97394"/>
                  <a:pt x="80333" y="94909"/>
                </a:cubicBezTo>
                <a:lnTo>
                  <a:pt x="80333" y="94909"/>
                </a:lnTo>
                <a:lnTo>
                  <a:pt x="75917" y="65727"/>
                </a:lnTo>
                <a:lnTo>
                  <a:pt x="95000" y="45182"/>
                </a:lnTo>
                <a:cubicBezTo>
                  <a:pt x="96611" y="43303"/>
                  <a:pt x="97111" y="41091"/>
                  <a:pt x="96500" y="38545"/>
                </a:cubicBezTo>
                <a:lnTo>
                  <a:pt x="96500" y="38545"/>
                </a:lnTo>
                <a:cubicBezTo>
                  <a:pt x="95611" y="36182"/>
                  <a:pt x="94000" y="34788"/>
                  <a:pt x="91667" y="34364"/>
                </a:cubicBezTo>
                <a:lnTo>
                  <a:pt x="91667" y="34364"/>
                </a:lnTo>
                <a:lnTo>
                  <a:pt x="65333" y="30000"/>
                </a:lnTo>
                <a:lnTo>
                  <a:pt x="53583" y="3636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08235867-14"/>
          <p:cNvSpPr txBox="1"/>
          <p:nvPr/>
        </p:nvSpPr>
        <p:spPr>
          <a:xfrm>
            <a:off x="628650" y="1861542"/>
            <a:ext cx="453769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6459">
              <a:lnSpc>
                <a:spcPct val="100000"/>
              </a:lnSpc>
            </a:pPr>
            <a:r>
              <a:rPr b="1" sz="1350" spc="113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第一章 · 有理数</a:t>
            </a:r>
            <a:endParaRPr/>
          </a:p>
        </p:txBody>
      </p:sp>
      <p:sp>
        <p:nvSpPr>
          <p:cNvPr id="29" name="el-1785508235896-31"/>
          <p:cNvSpPr txBox="1"/>
          <p:nvPr/>
        </p:nvSpPr>
        <p:spPr>
          <a:xfrm>
            <a:off x="771525" y="2161580"/>
            <a:ext cx="9270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1.1 正数和负数</a:t>
            </a:r>
            <a:endParaRPr/>
          </a:p>
        </p:txBody>
      </p:sp>
      <p:sp>
        <p:nvSpPr>
          <p:cNvPr id="30" name="el-1785508235896-32"/>
          <p:cNvSpPr txBox="1"/>
          <p:nvPr/>
        </p:nvSpPr>
        <p:spPr>
          <a:xfrm>
            <a:off x="3004617" y="2161580"/>
            <a:ext cx="14414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1.2 有理数及其大小比较</a:t>
            </a:r>
            <a:endParaRPr/>
          </a:p>
        </p:txBody>
      </p:sp>
      <p:sp>
        <p:nvSpPr>
          <p:cNvPr id="31" name="el-1785508235896-33"/>
          <p:cNvSpPr txBox="1"/>
          <p:nvPr/>
        </p:nvSpPr>
        <p:spPr>
          <a:xfrm>
            <a:off x="771525" y="2395835"/>
            <a:ext cx="11620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1.2.1 有理数的概念</a:t>
            </a:r>
            <a:endParaRPr/>
          </a:p>
        </p:txBody>
      </p:sp>
      <p:sp>
        <p:nvSpPr>
          <p:cNvPr id="32" name="el-1785508235897-34"/>
          <p:cNvSpPr txBox="1"/>
          <p:nvPr/>
        </p:nvSpPr>
        <p:spPr>
          <a:xfrm>
            <a:off x="3004617" y="2395835"/>
            <a:ext cx="6477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1.2.2 数轴</a:t>
            </a:r>
            <a:endParaRPr/>
          </a:p>
        </p:txBody>
      </p:sp>
      <p:sp>
        <p:nvSpPr>
          <p:cNvPr id="33" name="el-1785508235897-35"/>
          <p:cNvSpPr txBox="1"/>
          <p:nvPr/>
        </p:nvSpPr>
        <p:spPr>
          <a:xfrm>
            <a:off x="771525" y="2630091"/>
            <a:ext cx="7762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1.2.3 相反数</a:t>
            </a:r>
            <a:endParaRPr/>
          </a:p>
        </p:txBody>
      </p:sp>
      <p:sp>
        <p:nvSpPr>
          <p:cNvPr id="34" name="el-1785508235897-36"/>
          <p:cNvSpPr txBox="1"/>
          <p:nvPr/>
        </p:nvSpPr>
        <p:spPr>
          <a:xfrm>
            <a:off x="3004617" y="2630091"/>
            <a:ext cx="7762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1.2.4 绝对值</a:t>
            </a:r>
            <a:endParaRPr/>
          </a:p>
        </p:txBody>
      </p:sp>
      <p:sp>
        <p:nvSpPr>
          <p:cNvPr id="35" name="el-1785508235897-37"/>
          <p:cNvSpPr txBox="1"/>
          <p:nvPr/>
        </p:nvSpPr>
        <p:spPr>
          <a:xfrm>
            <a:off x="771525" y="2864346"/>
            <a:ext cx="14192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1.2.5 有理数的大小比较</a:t>
            </a:r>
            <a:endParaRPr/>
          </a:p>
        </p:txBody>
      </p:sp>
      <p:sp>
        <p:nvSpPr>
          <p:cNvPr id="36" name="el-1785508235868-15"/>
          <p:cNvSpPr txBox="1"/>
          <p:nvPr/>
        </p:nvSpPr>
        <p:spPr>
          <a:xfrm>
            <a:off x="685800" y="3177183"/>
            <a:ext cx="445197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i="1" sz="900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从古人的“正负术”到数轴智慧</a:t>
            </a:r>
            <a:endParaRPr/>
          </a:p>
        </p:txBody>
      </p:sp>
      <p:sp>
        <p:nvSpPr>
          <p:cNvPr id="37" name="el-1785508235870-18"/>
          <p:cNvSpPr txBox="1"/>
          <p:nvPr/>
        </p:nvSpPr>
        <p:spPr>
          <a:xfrm>
            <a:off x="6140723" y="2756892"/>
            <a:ext cx="19145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《九章算术》</a:t>
            </a:r>
            <a:endParaRPr/>
          </a:p>
        </p:txBody>
      </p:sp>
      <p:sp>
        <p:nvSpPr>
          <p:cNvPr id="38" name="el-1785508235869-16"/>
          <p:cNvSpPr txBox="1"/>
          <p:nvPr/>
        </p:nvSpPr>
        <p:spPr>
          <a:xfrm>
            <a:off x="6194301" y="2942630"/>
            <a:ext cx="1807369" cy="3536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 indent="149126">
              <a:lnSpc>
                <a:spcPct val="150000"/>
              </a:lnSpc>
            </a:pPr>
            <a:r>
              <a:rPr sz="840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最早负数记载 · 公元前1世纪</a:t>
            </a:r>
            <a:endParaRPr/>
          </a:p>
          <a:p>
            <a:pPr algn="ctr">
              <a:lnSpc>
                <a:spcPct val="15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“正算赤，负算黑”</a:t>
            </a:r>
            <a:endParaRPr/>
          </a:p>
        </p:txBody>
      </p:sp>
      <p:sp>
        <p:nvSpPr>
          <p:cNvPr id="39" name="el-1785508235858-10"/>
          <p:cNvSpPr/>
          <p:nvPr/>
        </p:nvSpPr>
        <p:spPr>
          <a:xfrm>
            <a:off x="5954985" y="1868686"/>
            <a:ext cx="2286000" cy="609600"/>
          </a:xfrm>
          <a:prstGeom prst="roundRect">
            <a:avLst>
              <a:gd name="adj" fmla="val 25000"/>
            </a:avLst>
          </a:prstGeom>
          <a:solidFill>
            <a:srgbClr val="EDE7DB">
              <a:alpha val="60000"/>
            </a:srgbClr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508235863-13"/>
          <p:cNvSpPr txBox="1"/>
          <p:nvPr/>
        </p:nvSpPr>
        <p:spPr>
          <a:xfrm>
            <a:off x="6997973" y="1775817"/>
            <a:ext cx="27860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30" spc="338">
                <a:solidFill>
                  <a:srgbClr val="8B1A1A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〰️</a:t>
            </a:r>
            <a:endParaRPr/>
          </a:p>
        </p:txBody>
      </p:sp>
      <p:sp>
        <p:nvSpPr>
          <p:cNvPr id="41" name="el-1785508235882-22"/>
          <p:cNvSpPr/>
          <p:nvPr/>
        </p:nvSpPr>
        <p:spPr>
          <a:xfrm>
            <a:off x="6462787" y="2018705"/>
            <a:ext cx="285750" cy="28575"/>
          </a:xfrm>
          <a:prstGeom prst="roundRect">
            <a:avLst>
              <a:gd name="adj" fmla="val 50000"/>
            </a:avLst>
          </a:prstGeom>
          <a:solidFill>
            <a:srgbClr val="8B1A1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08235883-23"/>
          <p:cNvSpPr/>
          <p:nvPr/>
        </p:nvSpPr>
        <p:spPr>
          <a:xfrm>
            <a:off x="6505650" y="2075855"/>
            <a:ext cx="200025" cy="28575"/>
          </a:xfrm>
          <a:prstGeom prst="roundRect">
            <a:avLst>
              <a:gd name="adj" fmla="val 50000"/>
            </a:avLst>
          </a:prstGeom>
          <a:solidFill>
            <a:srgbClr val="1A3A5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08235884-24"/>
          <p:cNvSpPr/>
          <p:nvPr/>
        </p:nvSpPr>
        <p:spPr>
          <a:xfrm>
            <a:off x="6462787" y="2133005"/>
            <a:ext cx="285750" cy="28575"/>
          </a:xfrm>
          <a:prstGeom prst="roundRect">
            <a:avLst>
              <a:gd name="adj" fmla="val 50000"/>
            </a:avLst>
          </a:prstGeom>
          <a:solidFill>
            <a:srgbClr val="1A3A5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08235886-25"/>
          <p:cNvSpPr/>
          <p:nvPr/>
        </p:nvSpPr>
        <p:spPr>
          <a:xfrm>
            <a:off x="6961584" y="2018705"/>
            <a:ext cx="285750" cy="28575"/>
          </a:xfrm>
          <a:prstGeom prst="roundRect">
            <a:avLst>
              <a:gd name="adj" fmla="val 50000"/>
            </a:avLst>
          </a:prstGeom>
          <a:solidFill>
            <a:srgbClr val="1A3A5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08235887-26"/>
          <p:cNvSpPr/>
          <p:nvPr/>
        </p:nvSpPr>
        <p:spPr>
          <a:xfrm>
            <a:off x="6961584" y="2075855"/>
            <a:ext cx="285750" cy="28575"/>
          </a:xfrm>
          <a:prstGeom prst="roundRect">
            <a:avLst>
              <a:gd name="adj" fmla="val 50000"/>
            </a:avLst>
          </a:prstGeom>
          <a:solidFill>
            <a:srgbClr val="8B1A1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08235889-27"/>
          <p:cNvSpPr/>
          <p:nvPr/>
        </p:nvSpPr>
        <p:spPr>
          <a:xfrm>
            <a:off x="7004447" y="2133005"/>
            <a:ext cx="200025" cy="28575"/>
          </a:xfrm>
          <a:prstGeom prst="roundRect">
            <a:avLst>
              <a:gd name="adj" fmla="val 50000"/>
            </a:avLst>
          </a:prstGeom>
          <a:solidFill>
            <a:srgbClr val="1A3A5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08235890-28"/>
          <p:cNvSpPr/>
          <p:nvPr/>
        </p:nvSpPr>
        <p:spPr>
          <a:xfrm>
            <a:off x="7496771" y="2018705"/>
            <a:ext cx="200025" cy="28575"/>
          </a:xfrm>
          <a:prstGeom prst="roundRect">
            <a:avLst>
              <a:gd name="adj" fmla="val 50000"/>
            </a:avLst>
          </a:prstGeom>
          <a:solidFill>
            <a:srgbClr val="1A3A5C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08235891-29"/>
          <p:cNvSpPr/>
          <p:nvPr/>
        </p:nvSpPr>
        <p:spPr>
          <a:xfrm>
            <a:off x="7453908" y="2075855"/>
            <a:ext cx="285750" cy="28575"/>
          </a:xfrm>
          <a:prstGeom prst="roundRect">
            <a:avLst>
              <a:gd name="adj" fmla="val 50000"/>
            </a:avLst>
          </a:prstGeom>
          <a:solidFill>
            <a:srgbClr val="1A3A5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08235893-30"/>
          <p:cNvSpPr/>
          <p:nvPr/>
        </p:nvSpPr>
        <p:spPr>
          <a:xfrm>
            <a:off x="7453908" y="2133005"/>
            <a:ext cx="285750" cy="28575"/>
          </a:xfrm>
          <a:prstGeom prst="roundRect">
            <a:avLst>
              <a:gd name="adj" fmla="val 50000"/>
            </a:avLst>
          </a:prstGeom>
          <a:solidFill>
            <a:srgbClr val="8B1A1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08235878-19"/>
          <p:cNvSpPr txBox="1"/>
          <p:nvPr/>
        </p:nvSpPr>
        <p:spPr>
          <a:xfrm>
            <a:off x="6456313" y="2204442"/>
            <a:ext cx="34520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7A6B55"/>
                </a:solidFill>
                <a:latin typeface="Microsoft YaHei"/>
                <a:ea typeface="Microsoft YaHei"/>
                <a:cs typeface="Microsoft YaHei"/>
              </a:rPr>
              <a:t>赤 · 正</a:t>
            </a:r>
            <a:endParaRPr/>
          </a:p>
        </p:txBody>
      </p:sp>
      <p:sp>
        <p:nvSpPr>
          <p:cNvPr id="51" name="el-1785508235879-20"/>
          <p:cNvSpPr txBox="1"/>
          <p:nvPr/>
        </p:nvSpPr>
        <p:spPr>
          <a:xfrm>
            <a:off x="6955110" y="2204442"/>
            <a:ext cx="34520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7A6B55"/>
                </a:solidFill>
                <a:latin typeface="Microsoft YaHei"/>
                <a:ea typeface="Microsoft YaHei"/>
                <a:cs typeface="Microsoft YaHei"/>
              </a:rPr>
              <a:t>黑 · 负</a:t>
            </a:r>
            <a:endParaRPr/>
          </a:p>
        </p:txBody>
      </p:sp>
      <p:sp>
        <p:nvSpPr>
          <p:cNvPr id="52" name="el-1785508235879-21"/>
          <p:cNvSpPr txBox="1"/>
          <p:nvPr/>
        </p:nvSpPr>
        <p:spPr>
          <a:xfrm>
            <a:off x="7496771" y="2204442"/>
            <a:ext cx="24645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7A6B55"/>
                </a:solidFill>
                <a:latin typeface="Microsoft YaHei"/>
                <a:ea typeface="Microsoft YaHei"/>
                <a:cs typeface="Microsoft YaHei"/>
              </a:rPr>
              <a:t>算筹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5915-1"/>
          <p:cNvSpPr/>
          <p:nvPr/>
        </p:nvSpPr>
        <p:spPr>
          <a:xfrm>
            <a:off x="285750" y="228600"/>
            <a:ext cx="3429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8333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5915-2"/>
          <p:cNvSpPr/>
          <p:nvPr/>
        </p:nvSpPr>
        <p:spPr>
          <a:xfrm>
            <a:off x="285750" y="228600"/>
            <a:ext cx="2857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833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08235916-3"/>
          <p:cNvCxnSpPr/>
          <p:nvPr/>
        </p:nvCxnSpPr>
        <p:spPr>
          <a:xfrm>
            <a:off x="285750" y="235744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35916-4"/>
          <p:cNvCxnSpPr/>
          <p:nvPr/>
        </p:nvCxnSpPr>
        <p:spPr>
          <a:xfrm>
            <a:off x="292894" y="228600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6177-27"/>
          <p:cNvSpPr/>
          <p:nvPr/>
        </p:nvSpPr>
        <p:spPr>
          <a:xfrm>
            <a:off x="592931" y="3593306"/>
            <a:ext cx="14288" cy="14288"/>
          </a:xfrm>
          <a:prstGeom prst="ellipse">
            <a:avLst/>
          </a:prstGeom>
          <a:solidFill>
            <a:srgbClr val="8B1A1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08236178-28"/>
          <p:cNvSpPr/>
          <p:nvPr/>
        </p:nvSpPr>
        <p:spPr>
          <a:xfrm>
            <a:off x="792956" y="1535906"/>
            <a:ext cx="14288" cy="14288"/>
          </a:xfrm>
          <a:prstGeom prst="ellipse">
            <a:avLst/>
          </a:prstGeom>
          <a:solidFill>
            <a:srgbClr val="1A3A5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36178-29"/>
          <p:cNvSpPr/>
          <p:nvPr/>
        </p:nvSpPr>
        <p:spPr>
          <a:xfrm>
            <a:off x="192881" y="2564606"/>
            <a:ext cx="14288" cy="14288"/>
          </a:xfrm>
          <a:prstGeom prst="ellipse">
            <a:avLst/>
          </a:prstGeom>
          <a:solidFill>
            <a:srgbClr val="1A3A5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36178-30"/>
          <p:cNvSpPr/>
          <p:nvPr/>
        </p:nvSpPr>
        <p:spPr>
          <a:xfrm>
            <a:off x="8536781" y="4107656"/>
            <a:ext cx="14288" cy="14288"/>
          </a:xfrm>
          <a:prstGeom prst="ellipse">
            <a:avLst/>
          </a:prstGeom>
          <a:solidFill>
            <a:srgbClr val="1A3A5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36178-31"/>
          <p:cNvSpPr/>
          <p:nvPr/>
        </p:nvSpPr>
        <p:spPr>
          <a:xfrm>
            <a:off x="8336756" y="2050256"/>
            <a:ext cx="14288" cy="14288"/>
          </a:xfrm>
          <a:prstGeom prst="ellipse">
            <a:avLst/>
          </a:prstGeom>
          <a:solidFill>
            <a:srgbClr val="8B1A1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36178-32"/>
          <p:cNvSpPr/>
          <p:nvPr/>
        </p:nvSpPr>
        <p:spPr>
          <a:xfrm>
            <a:off x="8936831" y="2564606"/>
            <a:ext cx="14288" cy="14288"/>
          </a:xfrm>
          <a:prstGeom prst="ellipse">
            <a:avLst/>
          </a:prstGeom>
          <a:solidFill>
            <a:srgbClr val="1A3A5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35920-6"/>
          <p:cNvSpPr/>
          <p:nvPr/>
        </p:nvSpPr>
        <p:spPr>
          <a:xfrm>
            <a:off x="3346103" y="1612032"/>
            <a:ext cx="42863" cy="42863"/>
          </a:xfrm>
          <a:prstGeom prst="ellipse">
            <a:avLst/>
          </a:prstGeom>
          <a:solidFill>
            <a:srgbClr val="8B1A1A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35921-7"/>
          <p:cNvSpPr/>
          <p:nvPr/>
        </p:nvSpPr>
        <p:spPr>
          <a:xfrm>
            <a:off x="5755035" y="1612032"/>
            <a:ext cx="42863" cy="42863"/>
          </a:xfrm>
          <a:prstGeom prst="ellipse">
            <a:avLst/>
          </a:prstGeom>
          <a:solidFill>
            <a:srgbClr val="8B1A1A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35927-15"/>
          <p:cNvSpPr/>
          <p:nvPr/>
        </p:nvSpPr>
        <p:spPr>
          <a:xfrm>
            <a:off x="3643313" y="2640509"/>
            <a:ext cx="1857375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B1A1A">
                  <a:alpha val="0"/>
                </a:srgbClr>
              </a:gs>
              <a:gs pos="20000">
                <a:srgbClr val="8B1A1A">
                  <a:alpha val="70000"/>
                </a:srgbClr>
              </a:gs>
              <a:gs pos="50000">
                <a:srgbClr val="C4BBA8">
                  <a:alpha val="70000"/>
                </a:srgbClr>
              </a:gs>
              <a:gs pos="80000">
                <a:srgbClr val="8B1A1A">
                  <a:alpha val="70000"/>
                </a:srgbClr>
              </a:gs>
              <a:gs pos="100000">
                <a:srgbClr val="8B1A1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5929-16"/>
          <p:cNvSpPr/>
          <p:nvPr/>
        </p:nvSpPr>
        <p:spPr>
          <a:xfrm>
            <a:off x="3643313" y="2654796"/>
            <a:ext cx="18573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A3A5C">
                  <a:alpha val="0"/>
                </a:srgbClr>
              </a:gs>
              <a:gs pos="30000">
                <a:srgbClr val="1A3A5C">
                  <a:alpha val="21000"/>
                </a:srgbClr>
              </a:gs>
              <a:gs pos="70000">
                <a:srgbClr val="1A3A5C">
                  <a:alpha val="21000"/>
                </a:srgbClr>
              </a:gs>
              <a:gs pos="100000">
                <a:srgbClr val="1A3A5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5923-10"/>
          <p:cNvSpPr/>
          <p:nvPr/>
        </p:nvSpPr>
        <p:spPr>
          <a:xfrm>
            <a:off x="2393156" y="2869109"/>
            <a:ext cx="4357688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BD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08235925-13"/>
          <p:cNvCxnSpPr/>
          <p:nvPr/>
        </p:nvCxnSpPr>
        <p:spPr>
          <a:xfrm>
            <a:off x="6740128" y="2869109"/>
            <a:ext cx="914" cy="42148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508235925-14"/>
          <p:cNvCxnSpPr/>
          <p:nvPr/>
        </p:nvCxnSpPr>
        <p:spPr>
          <a:xfrm>
            <a:off x="2403872" y="2869109"/>
            <a:ext cx="914" cy="42148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5508235931-17"/>
          <p:cNvCxnSpPr/>
          <p:nvPr/>
        </p:nvCxnSpPr>
        <p:spPr>
          <a:xfrm>
            <a:off x="4136231" y="3562052"/>
            <a:ext cx="285750" cy="914"/>
          </a:xfrm>
          <a:prstGeom prst="line">
            <a:avLst/>
          </a:prstGeom>
          <a:ln w="9525" cap="flat">
            <a:solidFill>
              <a:srgbClr val="1A3A5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08236175-26"/>
          <p:cNvSpPr/>
          <p:nvPr/>
        </p:nvSpPr>
        <p:spPr>
          <a:xfrm>
            <a:off x="4507706" y="3512875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8B1A1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508235931-18"/>
          <p:cNvCxnSpPr/>
          <p:nvPr/>
        </p:nvCxnSpPr>
        <p:spPr>
          <a:xfrm>
            <a:off x="4722019" y="3562052"/>
            <a:ext cx="285750" cy="914"/>
          </a:xfrm>
          <a:prstGeom prst="line">
            <a:avLst/>
          </a:prstGeom>
          <a:ln w="9525" cap="flat">
            <a:solidFill>
              <a:srgbClr val="1A3A5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08235918-5"/>
          <p:cNvSpPr txBox="1"/>
          <p:nvPr/>
        </p:nvSpPr>
        <p:spPr>
          <a:xfrm>
            <a:off x="3203228" y="1524223"/>
            <a:ext cx="273754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85738">
              <a:lnSpc>
                <a:spcPct val="100000"/>
              </a:lnSpc>
            </a:pPr>
            <a:r>
              <a:rPr sz="1120" spc="450">
                <a:solidFill>
                  <a:srgbClr val="1A3A5C">
                    <a:alpha val="80000"/>
                  </a:srgbClr>
                </a:solidFill>
                <a:latin typeface="华文中宋"/>
                <a:ea typeface="华文中宋"/>
                <a:cs typeface="华文中宋"/>
              </a:rPr>
              <a:t>第 一 章 · 有 理 数 </a:t>
            </a:r>
            <a:r>
              <a:rPr sz="730" spc="450">
                <a:solidFill>
                  <a:srgbClr val="1A3A5C">
                    <a:alpha val="80000"/>
                  </a:srgbClr>
                </a:solidFill>
                <a:latin typeface="华文中宋"/>
                <a:ea typeface="华文中宋"/>
                <a:cs typeface="华文中宋"/>
              </a:rPr>
              <a:t>　　</a:t>
            </a:r>
            <a:endParaRPr/>
          </a:p>
        </p:txBody>
      </p:sp>
      <p:sp>
        <p:nvSpPr>
          <p:cNvPr id="23" name="el-1785508235923-9"/>
          <p:cNvSpPr txBox="1"/>
          <p:nvPr/>
        </p:nvSpPr>
        <p:spPr>
          <a:xfrm>
            <a:off x="2550319" y="2940546"/>
            <a:ext cx="4043363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25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从《九章算术》的“正负术”到现代数学</a:t>
            </a:r>
            <a:endParaRPr/>
          </a:p>
        </p:txBody>
      </p:sp>
      <p:sp>
        <p:nvSpPr>
          <p:cNvPr id="24" name="el-1785508235924-11"/>
          <p:cNvSpPr/>
          <p:nvPr/>
        </p:nvSpPr>
        <p:spPr>
          <a:xfrm>
            <a:off x="2107927" y="2156148"/>
            <a:ext cx="3429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08235924-12"/>
          <p:cNvSpPr/>
          <p:nvPr/>
        </p:nvSpPr>
        <p:spPr>
          <a:xfrm>
            <a:off x="6578800" y="2156148"/>
            <a:ext cx="3429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08235922-8"/>
          <p:cNvSpPr txBox="1"/>
          <p:nvPr/>
        </p:nvSpPr>
        <p:spPr>
          <a:xfrm>
            <a:off x="2465115" y="1871886"/>
            <a:ext cx="4213696" cy="58288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1A1A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820" spc="338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1.1 正数和负数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7161-1"/>
          <p:cNvSpPr/>
          <p:nvPr/>
        </p:nvSpPr>
        <p:spPr>
          <a:xfrm>
            <a:off x="8143875" y="1285875"/>
            <a:ext cx="85725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60000" y="0"/>
                </a:lnTo>
                <a:lnTo>
                  <a:pt x="63922" y="192"/>
                </a:lnTo>
                <a:lnTo>
                  <a:pt x="67800" y="767"/>
                </a:lnTo>
                <a:lnTo>
                  <a:pt x="71611" y="1721"/>
                </a:lnTo>
                <a:lnTo>
                  <a:pt x="75311" y="3046"/>
                </a:lnTo>
                <a:lnTo>
                  <a:pt x="78856" y="4725"/>
                </a:lnTo>
                <a:lnTo>
                  <a:pt x="82222" y="6742"/>
                </a:lnTo>
                <a:lnTo>
                  <a:pt x="85378" y="9079"/>
                </a:lnTo>
                <a:lnTo>
                  <a:pt x="88289" y="11717"/>
                </a:lnTo>
                <a:lnTo>
                  <a:pt x="90922" y="14625"/>
                </a:lnTo>
                <a:lnTo>
                  <a:pt x="93256" y="17779"/>
                </a:lnTo>
                <a:lnTo>
                  <a:pt x="95278" y="21146"/>
                </a:lnTo>
                <a:lnTo>
                  <a:pt x="96956" y="24692"/>
                </a:lnTo>
                <a:lnTo>
                  <a:pt x="98278" y="28388"/>
                </a:lnTo>
                <a:lnTo>
                  <a:pt x="99233" y="32196"/>
                </a:lnTo>
                <a:lnTo>
                  <a:pt x="99811" y="36079"/>
                </a:lnTo>
                <a:lnTo>
                  <a:pt x="100000" y="40000"/>
                </a:lnTo>
                <a:lnTo>
                  <a:pt x="100000" y="50000"/>
                </a:lnTo>
                <a:lnTo>
                  <a:pt x="99756" y="54900"/>
                </a:lnTo>
                <a:lnTo>
                  <a:pt x="99044" y="59754"/>
                </a:lnTo>
                <a:lnTo>
                  <a:pt x="97844" y="64513"/>
                </a:lnTo>
                <a:lnTo>
                  <a:pt x="96189" y="69133"/>
                </a:lnTo>
                <a:lnTo>
                  <a:pt x="94100" y="73571"/>
                </a:lnTo>
                <a:lnTo>
                  <a:pt x="91578" y="77779"/>
                </a:lnTo>
                <a:lnTo>
                  <a:pt x="88656" y="81721"/>
                </a:lnTo>
                <a:lnTo>
                  <a:pt x="85356" y="85354"/>
                </a:lnTo>
                <a:lnTo>
                  <a:pt x="81722" y="88650"/>
                </a:lnTo>
                <a:lnTo>
                  <a:pt x="77778" y="91575"/>
                </a:lnTo>
                <a:lnTo>
                  <a:pt x="73567" y="94096"/>
                </a:lnTo>
                <a:lnTo>
                  <a:pt x="69133" y="96196"/>
                </a:lnTo>
                <a:lnTo>
                  <a:pt x="64511" y="97846"/>
                </a:lnTo>
                <a:lnTo>
                  <a:pt x="59756" y="99038"/>
                </a:lnTo>
                <a:lnTo>
                  <a:pt x="54900" y="99758"/>
                </a:lnTo>
                <a:lnTo>
                  <a:pt x="50000" y="100000"/>
                </a:lnTo>
                <a:lnTo>
                  <a:pt x="30000" y="100000"/>
                </a:lnTo>
                <a:lnTo>
                  <a:pt x="27056" y="99854"/>
                </a:lnTo>
                <a:lnTo>
                  <a:pt x="24144" y="99425"/>
                </a:lnTo>
                <a:lnTo>
                  <a:pt x="21289" y="98708"/>
                </a:lnTo>
                <a:lnTo>
                  <a:pt x="18522" y="97717"/>
                </a:lnTo>
                <a:lnTo>
                  <a:pt x="15856" y="96458"/>
                </a:lnTo>
                <a:lnTo>
                  <a:pt x="13333" y="94946"/>
                </a:lnTo>
                <a:lnTo>
                  <a:pt x="10967" y="93192"/>
                </a:lnTo>
                <a:lnTo>
                  <a:pt x="8789" y="91213"/>
                </a:lnTo>
                <a:lnTo>
                  <a:pt x="6811" y="89033"/>
                </a:lnTo>
                <a:lnTo>
                  <a:pt x="5056" y="86667"/>
                </a:lnTo>
                <a:lnTo>
                  <a:pt x="3544" y="84142"/>
                </a:lnTo>
                <a:lnTo>
                  <a:pt x="2289" y="81479"/>
                </a:lnTo>
                <a:lnTo>
                  <a:pt x="1289" y="78708"/>
                </a:lnTo>
                <a:lnTo>
                  <a:pt x="578" y="75854"/>
                </a:lnTo>
                <a:lnTo>
                  <a:pt x="144" y="72942"/>
                </a:lnTo>
                <a:lnTo>
                  <a:pt x="0" y="70000"/>
                </a:lnTo>
                <a:lnTo>
                  <a:pt x="0" y="60000"/>
                </a:lnTo>
                <a:lnTo>
                  <a:pt x="289" y="54121"/>
                </a:lnTo>
                <a:lnTo>
                  <a:pt x="1156" y="48296"/>
                </a:lnTo>
                <a:lnTo>
                  <a:pt x="2589" y="42583"/>
                </a:lnTo>
                <a:lnTo>
                  <a:pt x="4567" y="37038"/>
                </a:lnTo>
                <a:lnTo>
                  <a:pt x="7089" y="31717"/>
                </a:lnTo>
                <a:lnTo>
                  <a:pt x="10111" y="26667"/>
                </a:lnTo>
                <a:lnTo>
                  <a:pt x="13622" y="21938"/>
                </a:lnTo>
                <a:lnTo>
                  <a:pt x="17578" y="17575"/>
                </a:lnTo>
                <a:lnTo>
                  <a:pt x="21933" y="13621"/>
                </a:lnTo>
                <a:lnTo>
                  <a:pt x="26667" y="10113"/>
                </a:lnTo>
                <a:lnTo>
                  <a:pt x="31711" y="7083"/>
                </a:lnTo>
                <a:lnTo>
                  <a:pt x="37044" y="4567"/>
                </a:lnTo>
                <a:lnTo>
                  <a:pt x="42578" y="2583"/>
                </a:lnTo>
                <a:lnTo>
                  <a:pt x="48300" y="1154"/>
                </a:lnTo>
                <a:lnTo>
                  <a:pt x="54122" y="288"/>
                </a:lnTo>
                <a:lnTo>
                  <a:pt x="60000" y="0"/>
                </a:lnTo>
                <a:close/>
              </a:path>
            </a:pathLst>
          </a:custGeom>
          <a:gradFill rotWithShape="1">
            <a:gsLst>
              <a:gs pos="0">
                <a:srgbClr val="1A3A5C">
                  <a:alpha val="6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7162-2"/>
          <p:cNvSpPr/>
          <p:nvPr/>
        </p:nvSpPr>
        <p:spPr>
          <a:xfrm>
            <a:off x="214313" y="3429000"/>
            <a:ext cx="1285875" cy="1285875"/>
          </a:xfrm>
          <a:prstGeom prst="ellipse">
            <a:avLst/>
          </a:prstGeom>
          <a:gradFill rotWithShape="1">
            <a:gsLst>
              <a:gs pos="0">
                <a:srgbClr val="8B1A1A">
                  <a:alpha val="4000"/>
                </a:srgbClr>
              </a:gs>
              <a:gs pos="70000">
                <a:srgbClr val="8B1A1A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7852-41"/>
          <p:cNvSpPr/>
          <p:nvPr/>
        </p:nvSpPr>
        <p:spPr>
          <a:xfrm>
            <a:off x="0" y="514350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50000"/>
                </a:srgbClr>
              </a:gs>
              <a:gs pos="80000">
                <a:srgbClr val="C4BBA8">
                  <a:alpha val="50000"/>
                </a:srgbClr>
              </a:gs>
              <a:gs pos="100000">
                <a:srgbClr val="C4BBA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08237852-42"/>
          <p:cNvSpPr/>
          <p:nvPr/>
        </p:nvSpPr>
        <p:spPr>
          <a:xfrm>
            <a:off x="0" y="4793456"/>
            <a:ext cx="91440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7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08237163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3716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37171-15"/>
          <p:cNvSpPr/>
          <p:nvPr/>
        </p:nvSpPr>
        <p:spPr>
          <a:xfrm>
            <a:off x="3856435" y="1533525"/>
            <a:ext cx="4887516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5" y="0"/>
                </a:moveTo>
                <a:lnTo>
                  <a:pt x="99415" y="0"/>
                </a:lnTo>
                <a:lnTo>
                  <a:pt x="99472" y="20"/>
                </a:lnTo>
                <a:lnTo>
                  <a:pt x="99530" y="118"/>
                </a:lnTo>
                <a:lnTo>
                  <a:pt x="99585" y="255"/>
                </a:lnTo>
                <a:lnTo>
                  <a:pt x="99639" y="451"/>
                </a:lnTo>
                <a:lnTo>
                  <a:pt x="99690" y="686"/>
                </a:lnTo>
                <a:lnTo>
                  <a:pt x="99741" y="1000"/>
                </a:lnTo>
                <a:lnTo>
                  <a:pt x="99786" y="1333"/>
                </a:lnTo>
                <a:lnTo>
                  <a:pt x="99828" y="1725"/>
                </a:lnTo>
                <a:lnTo>
                  <a:pt x="99867" y="2157"/>
                </a:lnTo>
                <a:lnTo>
                  <a:pt x="99901" y="2608"/>
                </a:lnTo>
                <a:lnTo>
                  <a:pt x="99932" y="3118"/>
                </a:lnTo>
                <a:lnTo>
                  <a:pt x="99955" y="3627"/>
                </a:lnTo>
                <a:lnTo>
                  <a:pt x="99975" y="4176"/>
                </a:lnTo>
                <a:lnTo>
                  <a:pt x="99988" y="4725"/>
                </a:lnTo>
                <a:lnTo>
                  <a:pt x="99998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8" y="94686"/>
                </a:lnTo>
                <a:lnTo>
                  <a:pt x="99988" y="95275"/>
                </a:lnTo>
                <a:lnTo>
                  <a:pt x="99975" y="95824"/>
                </a:lnTo>
                <a:lnTo>
                  <a:pt x="99955" y="96373"/>
                </a:lnTo>
                <a:lnTo>
                  <a:pt x="99932" y="96882"/>
                </a:lnTo>
                <a:lnTo>
                  <a:pt x="99901" y="97392"/>
                </a:lnTo>
                <a:lnTo>
                  <a:pt x="99867" y="97843"/>
                </a:lnTo>
                <a:lnTo>
                  <a:pt x="99828" y="98275"/>
                </a:lnTo>
                <a:lnTo>
                  <a:pt x="99786" y="98667"/>
                </a:lnTo>
                <a:lnTo>
                  <a:pt x="99741" y="99000"/>
                </a:lnTo>
                <a:lnTo>
                  <a:pt x="99690" y="99314"/>
                </a:lnTo>
                <a:lnTo>
                  <a:pt x="99639" y="99549"/>
                </a:lnTo>
                <a:lnTo>
                  <a:pt x="99585" y="99745"/>
                </a:lnTo>
                <a:lnTo>
                  <a:pt x="99530" y="99882"/>
                </a:lnTo>
                <a:lnTo>
                  <a:pt x="99472" y="99980"/>
                </a:lnTo>
                <a:lnTo>
                  <a:pt x="99415" y="100000"/>
                </a:lnTo>
                <a:lnTo>
                  <a:pt x="585" y="100000"/>
                </a:lnTo>
                <a:lnTo>
                  <a:pt x="528" y="99980"/>
                </a:lnTo>
                <a:lnTo>
                  <a:pt x="470" y="99882"/>
                </a:lnTo>
                <a:lnTo>
                  <a:pt x="415" y="99745"/>
                </a:lnTo>
                <a:lnTo>
                  <a:pt x="361" y="99549"/>
                </a:lnTo>
                <a:lnTo>
                  <a:pt x="310" y="99314"/>
                </a:lnTo>
                <a:lnTo>
                  <a:pt x="259" y="99000"/>
                </a:lnTo>
                <a:lnTo>
                  <a:pt x="214" y="98667"/>
                </a:lnTo>
                <a:lnTo>
                  <a:pt x="172" y="98275"/>
                </a:lnTo>
                <a:lnTo>
                  <a:pt x="133" y="97843"/>
                </a:lnTo>
                <a:lnTo>
                  <a:pt x="99" y="97392"/>
                </a:lnTo>
                <a:lnTo>
                  <a:pt x="68" y="96882"/>
                </a:lnTo>
                <a:lnTo>
                  <a:pt x="45" y="96373"/>
                </a:lnTo>
                <a:lnTo>
                  <a:pt x="25" y="95824"/>
                </a:lnTo>
                <a:lnTo>
                  <a:pt x="12" y="95275"/>
                </a:lnTo>
                <a:lnTo>
                  <a:pt x="2" y="94686"/>
                </a:lnTo>
                <a:lnTo>
                  <a:pt x="0" y="94118"/>
                </a:lnTo>
                <a:lnTo>
                  <a:pt x="0" y="5882"/>
                </a:lnTo>
                <a:lnTo>
                  <a:pt x="2" y="5314"/>
                </a:lnTo>
                <a:lnTo>
                  <a:pt x="12" y="4725"/>
                </a:lnTo>
                <a:lnTo>
                  <a:pt x="25" y="4176"/>
                </a:lnTo>
                <a:lnTo>
                  <a:pt x="45" y="3627"/>
                </a:lnTo>
                <a:lnTo>
                  <a:pt x="68" y="3118"/>
                </a:lnTo>
                <a:lnTo>
                  <a:pt x="99" y="2608"/>
                </a:lnTo>
                <a:lnTo>
                  <a:pt x="133" y="2157"/>
                </a:lnTo>
                <a:lnTo>
                  <a:pt x="172" y="1725"/>
                </a:lnTo>
                <a:lnTo>
                  <a:pt x="214" y="1333"/>
                </a:lnTo>
                <a:lnTo>
                  <a:pt x="259" y="1000"/>
                </a:lnTo>
                <a:lnTo>
                  <a:pt x="310" y="686"/>
                </a:lnTo>
                <a:lnTo>
                  <a:pt x="361" y="451"/>
                </a:lnTo>
                <a:lnTo>
                  <a:pt x="415" y="255"/>
                </a:lnTo>
                <a:lnTo>
                  <a:pt x="470" y="118"/>
                </a:lnTo>
                <a:lnTo>
                  <a:pt x="528" y="20"/>
                </a:lnTo>
                <a:lnTo>
                  <a:pt x="5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508237174-19"/>
          <p:cNvSpPr/>
          <p:nvPr/>
        </p:nvSpPr>
        <p:spPr>
          <a:xfrm>
            <a:off x="3856435" y="1533525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37184-31"/>
          <p:cNvSpPr/>
          <p:nvPr/>
        </p:nvSpPr>
        <p:spPr>
          <a:xfrm>
            <a:off x="4042172" y="1633538"/>
            <a:ext cx="285750" cy="285750"/>
          </a:xfrm>
          <a:prstGeom prst="ellipse">
            <a:avLst/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37848-38"/>
          <p:cNvSpPr/>
          <p:nvPr/>
        </p:nvSpPr>
        <p:spPr>
          <a:xfrm>
            <a:off x="4113610" y="170497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67" y="12533"/>
                </a:moveTo>
                <a:lnTo>
                  <a:pt x="81267" y="12533"/>
                </a:lnTo>
                <a:cubicBezTo>
                  <a:pt x="83089" y="12533"/>
                  <a:pt x="84578" y="13111"/>
                  <a:pt x="85733" y="14267"/>
                </a:cubicBezTo>
                <a:lnTo>
                  <a:pt x="85733" y="14267"/>
                </a:lnTo>
                <a:lnTo>
                  <a:pt x="85733" y="14267"/>
                </a:lnTo>
                <a:cubicBezTo>
                  <a:pt x="86933" y="15422"/>
                  <a:pt x="87533" y="16911"/>
                  <a:pt x="87533" y="18733"/>
                </a:cubicBezTo>
                <a:lnTo>
                  <a:pt x="87533" y="18733"/>
                </a:lnTo>
                <a:cubicBezTo>
                  <a:pt x="87533" y="20556"/>
                  <a:pt x="86933" y="22067"/>
                  <a:pt x="85733" y="23267"/>
                </a:cubicBezTo>
                <a:lnTo>
                  <a:pt x="85733" y="23267"/>
                </a:lnTo>
                <a:cubicBezTo>
                  <a:pt x="84578" y="24422"/>
                  <a:pt x="83089" y="25000"/>
                  <a:pt x="81267" y="25000"/>
                </a:cubicBezTo>
                <a:lnTo>
                  <a:pt x="81267" y="25000"/>
                </a:lnTo>
                <a:cubicBezTo>
                  <a:pt x="79444" y="25000"/>
                  <a:pt x="77933" y="24422"/>
                  <a:pt x="76733" y="23267"/>
                </a:cubicBezTo>
                <a:lnTo>
                  <a:pt x="76733" y="23267"/>
                </a:lnTo>
                <a:cubicBezTo>
                  <a:pt x="75578" y="22067"/>
                  <a:pt x="75000" y="20556"/>
                  <a:pt x="75000" y="18733"/>
                </a:cubicBezTo>
                <a:lnTo>
                  <a:pt x="75000" y="18733"/>
                </a:lnTo>
                <a:cubicBezTo>
                  <a:pt x="75000" y="16911"/>
                  <a:pt x="75578" y="15422"/>
                  <a:pt x="76733" y="14267"/>
                </a:cubicBezTo>
                <a:lnTo>
                  <a:pt x="76733" y="14267"/>
                </a:lnTo>
                <a:cubicBezTo>
                  <a:pt x="77933" y="13111"/>
                  <a:pt x="79444" y="12533"/>
                  <a:pt x="81267" y="12533"/>
                </a:cubicBezTo>
                <a:lnTo>
                  <a:pt x="81267" y="12533"/>
                </a:lnTo>
                <a:moveTo>
                  <a:pt x="81267" y="37533"/>
                </a:moveTo>
                <a:lnTo>
                  <a:pt x="81267" y="37533"/>
                </a:lnTo>
                <a:cubicBezTo>
                  <a:pt x="84644" y="37533"/>
                  <a:pt x="87756" y="36667"/>
                  <a:pt x="90600" y="34933"/>
                </a:cubicBezTo>
                <a:lnTo>
                  <a:pt x="90600" y="34933"/>
                </a:lnTo>
                <a:lnTo>
                  <a:pt x="90600" y="34933"/>
                </a:lnTo>
                <a:cubicBezTo>
                  <a:pt x="93489" y="33244"/>
                  <a:pt x="95778" y="30978"/>
                  <a:pt x="97467" y="28133"/>
                </a:cubicBezTo>
                <a:lnTo>
                  <a:pt x="97467" y="28133"/>
                </a:lnTo>
                <a:cubicBezTo>
                  <a:pt x="99156" y="25111"/>
                  <a:pt x="100000" y="21978"/>
                  <a:pt x="100000" y="18733"/>
                </a:cubicBezTo>
                <a:lnTo>
                  <a:pt x="100000" y="18733"/>
                </a:lnTo>
                <a:cubicBezTo>
                  <a:pt x="100000" y="15489"/>
                  <a:pt x="99156" y="12378"/>
                  <a:pt x="97467" y="9400"/>
                </a:cubicBezTo>
                <a:lnTo>
                  <a:pt x="97467" y="9400"/>
                </a:lnTo>
                <a:cubicBezTo>
                  <a:pt x="95778" y="6511"/>
                  <a:pt x="93489" y="4222"/>
                  <a:pt x="90600" y="2533"/>
                </a:cubicBezTo>
                <a:lnTo>
                  <a:pt x="90600" y="2533"/>
                </a:lnTo>
                <a:cubicBezTo>
                  <a:pt x="87756" y="844"/>
                  <a:pt x="84644" y="0"/>
                  <a:pt x="81267" y="0"/>
                </a:cubicBezTo>
                <a:lnTo>
                  <a:pt x="81267" y="0"/>
                </a:lnTo>
                <a:cubicBezTo>
                  <a:pt x="77889" y="0"/>
                  <a:pt x="74756" y="844"/>
                  <a:pt x="71867" y="2533"/>
                </a:cubicBezTo>
                <a:lnTo>
                  <a:pt x="71867" y="2533"/>
                </a:lnTo>
                <a:cubicBezTo>
                  <a:pt x="69022" y="4222"/>
                  <a:pt x="66756" y="6511"/>
                  <a:pt x="65067" y="9400"/>
                </a:cubicBezTo>
                <a:lnTo>
                  <a:pt x="65067" y="9400"/>
                </a:lnTo>
                <a:cubicBezTo>
                  <a:pt x="63378" y="12378"/>
                  <a:pt x="62533" y="15489"/>
                  <a:pt x="62533" y="18733"/>
                </a:cubicBezTo>
                <a:lnTo>
                  <a:pt x="62533" y="18733"/>
                </a:lnTo>
                <a:cubicBezTo>
                  <a:pt x="62533" y="21978"/>
                  <a:pt x="63378" y="25111"/>
                  <a:pt x="65067" y="28133"/>
                </a:cubicBezTo>
                <a:lnTo>
                  <a:pt x="65067" y="28133"/>
                </a:lnTo>
                <a:cubicBezTo>
                  <a:pt x="66756" y="30978"/>
                  <a:pt x="69022" y="33244"/>
                  <a:pt x="71867" y="34933"/>
                </a:cubicBezTo>
                <a:lnTo>
                  <a:pt x="71867" y="34933"/>
                </a:lnTo>
                <a:cubicBezTo>
                  <a:pt x="74756" y="36667"/>
                  <a:pt x="77889" y="37533"/>
                  <a:pt x="81267" y="37533"/>
                </a:cubicBezTo>
                <a:lnTo>
                  <a:pt x="81267" y="37533"/>
                </a:lnTo>
                <a:moveTo>
                  <a:pt x="18733" y="21867"/>
                </a:moveTo>
                <a:lnTo>
                  <a:pt x="18733" y="21867"/>
                </a:lnTo>
                <a:cubicBezTo>
                  <a:pt x="18867" y="19289"/>
                  <a:pt x="19778" y="17089"/>
                  <a:pt x="21467" y="15267"/>
                </a:cubicBezTo>
                <a:lnTo>
                  <a:pt x="21467" y="15267"/>
                </a:lnTo>
                <a:lnTo>
                  <a:pt x="21467" y="15267"/>
                </a:lnTo>
                <a:cubicBezTo>
                  <a:pt x="23289" y="13533"/>
                  <a:pt x="25511" y="12622"/>
                  <a:pt x="28133" y="12533"/>
                </a:cubicBezTo>
                <a:lnTo>
                  <a:pt x="28133" y="12533"/>
                </a:lnTo>
                <a:cubicBezTo>
                  <a:pt x="30711" y="12622"/>
                  <a:pt x="32911" y="13533"/>
                  <a:pt x="34733" y="15267"/>
                </a:cubicBezTo>
                <a:lnTo>
                  <a:pt x="34733" y="15267"/>
                </a:lnTo>
                <a:cubicBezTo>
                  <a:pt x="36467" y="17089"/>
                  <a:pt x="37400" y="19289"/>
                  <a:pt x="37533" y="21867"/>
                </a:cubicBezTo>
                <a:lnTo>
                  <a:pt x="37533" y="21867"/>
                </a:lnTo>
                <a:lnTo>
                  <a:pt x="37533" y="54133"/>
                </a:lnTo>
                <a:cubicBezTo>
                  <a:pt x="37756" y="57511"/>
                  <a:pt x="38711" y="60244"/>
                  <a:pt x="40400" y="62333"/>
                </a:cubicBezTo>
                <a:lnTo>
                  <a:pt x="40400" y="62333"/>
                </a:lnTo>
                <a:cubicBezTo>
                  <a:pt x="42622" y="65044"/>
                  <a:pt x="43733" y="68222"/>
                  <a:pt x="43733" y="71867"/>
                </a:cubicBezTo>
                <a:lnTo>
                  <a:pt x="43733" y="71867"/>
                </a:lnTo>
                <a:cubicBezTo>
                  <a:pt x="43600" y="76311"/>
                  <a:pt x="42111" y="80022"/>
                  <a:pt x="39267" y="83000"/>
                </a:cubicBezTo>
                <a:lnTo>
                  <a:pt x="39267" y="83000"/>
                </a:lnTo>
                <a:cubicBezTo>
                  <a:pt x="36244" y="85889"/>
                  <a:pt x="32533" y="87400"/>
                  <a:pt x="28133" y="87533"/>
                </a:cubicBezTo>
                <a:lnTo>
                  <a:pt x="28133" y="87533"/>
                </a:lnTo>
                <a:cubicBezTo>
                  <a:pt x="23689" y="87400"/>
                  <a:pt x="19978" y="85889"/>
                  <a:pt x="17000" y="83000"/>
                </a:cubicBezTo>
                <a:lnTo>
                  <a:pt x="17000" y="83000"/>
                </a:lnTo>
                <a:cubicBezTo>
                  <a:pt x="14111" y="80022"/>
                  <a:pt x="12622" y="76311"/>
                  <a:pt x="12533" y="71867"/>
                </a:cubicBezTo>
                <a:lnTo>
                  <a:pt x="12533" y="71867"/>
                </a:lnTo>
                <a:cubicBezTo>
                  <a:pt x="12533" y="68222"/>
                  <a:pt x="13622" y="65044"/>
                  <a:pt x="15800" y="62333"/>
                </a:cubicBezTo>
                <a:lnTo>
                  <a:pt x="15800" y="62333"/>
                </a:lnTo>
                <a:cubicBezTo>
                  <a:pt x="17622" y="60244"/>
                  <a:pt x="18600" y="57511"/>
                  <a:pt x="18733" y="54133"/>
                </a:cubicBezTo>
                <a:lnTo>
                  <a:pt x="18733" y="54133"/>
                </a:lnTo>
                <a:lnTo>
                  <a:pt x="18733" y="21867"/>
                </a:lnTo>
                <a:moveTo>
                  <a:pt x="28133" y="0"/>
                </a:moveTo>
                <a:lnTo>
                  <a:pt x="28133" y="0"/>
                </a:lnTo>
                <a:cubicBezTo>
                  <a:pt x="21867" y="133"/>
                  <a:pt x="16711" y="2289"/>
                  <a:pt x="12667" y="6467"/>
                </a:cubicBezTo>
                <a:lnTo>
                  <a:pt x="12667" y="6467"/>
                </a:lnTo>
                <a:lnTo>
                  <a:pt x="12667" y="6467"/>
                </a:lnTo>
                <a:cubicBezTo>
                  <a:pt x="8533" y="10511"/>
                  <a:pt x="6400" y="15644"/>
                  <a:pt x="6267" y="21867"/>
                </a:cubicBezTo>
                <a:lnTo>
                  <a:pt x="6267" y="21867"/>
                </a:lnTo>
                <a:lnTo>
                  <a:pt x="6267" y="54133"/>
                </a:lnTo>
                <a:cubicBezTo>
                  <a:pt x="6267" y="54133"/>
                  <a:pt x="6267" y="54133"/>
                  <a:pt x="6267" y="54133"/>
                </a:cubicBezTo>
                <a:lnTo>
                  <a:pt x="6267" y="54133"/>
                </a:lnTo>
                <a:cubicBezTo>
                  <a:pt x="6267" y="54133"/>
                  <a:pt x="6267" y="54133"/>
                  <a:pt x="6267" y="54133"/>
                </a:cubicBezTo>
                <a:lnTo>
                  <a:pt x="6267" y="54133"/>
                </a:lnTo>
                <a:cubicBezTo>
                  <a:pt x="6133" y="54222"/>
                  <a:pt x="6000" y="54400"/>
                  <a:pt x="5867" y="54667"/>
                </a:cubicBezTo>
                <a:lnTo>
                  <a:pt x="5867" y="54667"/>
                </a:lnTo>
                <a:cubicBezTo>
                  <a:pt x="2089" y="59511"/>
                  <a:pt x="133" y="65244"/>
                  <a:pt x="0" y="71867"/>
                </a:cubicBezTo>
                <a:lnTo>
                  <a:pt x="0" y="71867"/>
                </a:lnTo>
                <a:cubicBezTo>
                  <a:pt x="267" y="79822"/>
                  <a:pt x="3000" y="86467"/>
                  <a:pt x="8200" y="91800"/>
                </a:cubicBezTo>
                <a:lnTo>
                  <a:pt x="8200" y="91800"/>
                </a:lnTo>
                <a:cubicBezTo>
                  <a:pt x="13533" y="97000"/>
                  <a:pt x="20178" y="99733"/>
                  <a:pt x="28133" y="100000"/>
                </a:cubicBezTo>
                <a:lnTo>
                  <a:pt x="28133" y="100000"/>
                </a:lnTo>
                <a:cubicBezTo>
                  <a:pt x="36089" y="99733"/>
                  <a:pt x="42733" y="97000"/>
                  <a:pt x="48067" y="91800"/>
                </a:cubicBezTo>
                <a:lnTo>
                  <a:pt x="48067" y="91800"/>
                </a:lnTo>
                <a:cubicBezTo>
                  <a:pt x="53267" y="86467"/>
                  <a:pt x="56000" y="79822"/>
                  <a:pt x="56267" y="71867"/>
                </a:cubicBezTo>
                <a:lnTo>
                  <a:pt x="56267" y="71867"/>
                </a:lnTo>
                <a:cubicBezTo>
                  <a:pt x="56133" y="65244"/>
                  <a:pt x="54178" y="59511"/>
                  <a:pt x="50400" y="54667"/>
                </a:cubicBezTo>
                <a:lnTo>
                  <a:pt x="50400" y="54667"/>
                </a:lnTo>
                <a:cubicBezTo>
                  <a:pt x="50267" y="54400"/>
                  <a:pt x="50133" y="54222"/>
                  <a:pt x="50000" y="54133"/>
                </a:cubicBezTo>
                <a:lnTo>
                  <a:pt x="50000" y="54133"/>
                </a:lnTo>
                <a:cubicBezTo>
                  <a:pt x="50000" y="54133"/>
                  <a:pt x="50000" y="54133"/>
                  <a:pt x="50000" y="54133"/>
                </a:cubicBezTo>
                <a:lnTo>
                  <a:pt x="50000" y="54133"/>
                </a:lnTo>
                <a:cubicBezTo>
                  <a:pt x="50000" y="54133"/>
                  <a:pt x="50000" y="54133"/>
                  <a:pt x="50000" y="54133"/>
                </a:cubicBezTo>
                <a:lnTo>
                  <a:pt x="50000" y="54133"/>
                </a:lnTo>
                <a:lnTo>
                  <a:pt x="50000" y="21867"/>
                </a:lnTo>
                <a:cubicBezTo>
                  <a:pt x="49867" y="15644"/>
                  <a:pt x="47711" y="10511"/>
                  <a:pt x="43533" y="6467"/>
                </a:cubicBezTo>
                <a:lnTo>
                  <a:pt x="43533" y="6467"/>
                </a:lnTo>
                <a:cubicBezTo>
                  <a:pt x="39533" y="2289"/>
                  <a:pt x="34400" y="133"/>
                  <a:pt x="28133" y="0"/>
                </a:cubicBezTo>
                <a:lnTo>
                  <a:pt x="28133" y="0"/>
                </a:lnTo>
                <a:moveTo>
                  <a:pt x="28133" y="81267"/>
                </a:moveTo>
                <a:lnTo>
                  <a:pt x="28133" y="81267"/>
                </a:lnTo>
                <a:cubicBezTo>
                  <a:pt x="30711" y="81133"/>
                  <a:pt x="32911" y="80222"/>
                  <a:pt x="34733" y="78533"/>
                </a:cubicBezTo>
                <a:lnTo>
                  <a:pt x="34733" y="78533"/>
                </a:lnTo>
                <a:lnTo>
                  <a:pt x="34733" y="78533"/>
                </a:lnTo>
                <a:cubicBezTo>
                  <a:pt x="36467" y="76711"/>
                  <a:pt x="37400" y="74489"/>
                  <a:pt x="37533" y="71867"/>
                </a:cubicBezTo>
                <a:lnTo>
                  <a:pt x="37533" y="71867"/>
                </a:lnTo>
                <a:cubicBezTo>
                  <a:pt x="37267" y="67556"/>
                  <a:pt x="35178" y="64622"/>
                  <a:pt x="31267" y="63067"/>
                </a:cubicBezTo>
                <a:lnTo>
                  <a:pt x="31267" y="63067"/>
                </a:lnTo>
                <a:lnTo>
                  <a:pt x="31267" y="21867"/>
                </a:lnTo>
                <a:cubicBezTo>
                  <a:pt x="31133" y="19911"/>
                  <a:pt x="30089" y="18867"/>
                  <a:pt x="28133" y="18733"/>
                </a:cubicBezTo>
                <a:lnTo>
                  <a:pt x="28133" y="18733"/>
                </a:lnTo>
                <a:cubicBezTo>
                  <a:pt x="26178" y="18867"/>
                  <a:pt x="25133" y="19911"/>
                  <a:pt x="25000" y="21867"/>
                </a:cubicBezTo>
                <a:lnTo>
                  <a:pt x="25000" y="21867"/>
                </a:lnTo>
                <a:lnTo>
                  <a:pt x="25000" y="63067"/>
                </a:lnTo>
                <a:cubicBezTo>
                  <a:pt x="21089" y="64622"/>
                  <a:pt x="19000" y="67556"/>
                  <a:pt x="18733" y="71867"/>
                </a:cubicBezTo>
                <a:lnTo>
                  <a:pt x="18733" y="71867"/>
                </a:lnTo>
                <a:cubicBezTo>
                  <a:pt x="18867" y="74489"/>
                  <a:pt x="19778" y="76711"/>
                  <a:pt x="21467" y="78533"/>
                </a:cubicBezTo>
                <a:lnTo>
                  <a:pt x="21467" y="78533"/>
                </a:lnTo>
                <a:cubicBezTo>
                  <a:pt x="23289" y="80222"/>
                  <a:pt x="25511" y="81133"/>
                  <a:pt x="28133" y="81267"/>
                </a:cubicBezTo>
                <a:lnTo>
                  <a:pt x="28133" y="81267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37171-16"/>
          <p:cNvSpPr/>
          <p:nvPr/>
        </p:nvSpPr>
        <p:spPr>
          <a:xfrm>
            <a:off x="3856435" y="2133600"/>
            <a:ext cx="4887516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5" y="0"/>
                </a:moveTo>
                <a:lnTo>
                  <a:pt x="99415" y="0"/>
                </a:lnTo>
                <a:lnTo>
                  <a:pt x="99472" y="20"/>
                </a:lnTo>
                <a:lnTo>
                  <a:pt x="99530" y="118"/>
                </a:lnTo>
                <a:lnTo>
                  <a:pt x="99585" y="255"/>
                </a:lnTo>
                <a:lnTo>
                  <a:pt x="99639" y="451"/>
                </a:lnTo>
                <a:lnTo>
                  <a:pt x="99690" y="686"/>
                </a:lnTo>
                <a:lnTo>
                  <a:pt x="99741" y="1000"/>
                </a:lnTo>
                <a:lnTo>
                  <a:pt x="99786" y="1333"/>
                </a:lnTo>
                <a:lnTo>
                  <a:pt x="99828" y="1725"/>
                </a:lnTo>
                <a:lnTo>
                  <a:pt x="99867" y="2157"/>
                </a:lnTo>
                <a:lnTo>
                  <a:pt x="99901" y="2608"/>
                </a:lnTo>
                <a:lnTo>
                  <a:pt x="99932" y="3118"/>
                </a:lnTo>
                <a:lnTo>
                  <a:pt x="99955" y="3627"/>
                </a:lnTo>
                <a:lnTo>
                  <a:pt x="99975" y="4176"/>
                </a:lnTo>
                <a:lnTo>
                  <a:pt x="99988" y="4725"/>
                </a:lnTo>
                <a:lnTo>
                  <a:pt x="99998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8" y="94686"/>
                </a:lnTo>
                <a:lnTo>
                  <a:pt x="99988" y="95275"/>
                </a:lnTo>
                <a:lnTo>
                  <a:pt x="99975" y="95824"/>
                </a:lnTo>
                <a:lnTo>
                  <a:pt x="99955" y="96373"/>
                </a:lnTo>
                <a:lnTo>
                  <a:pt x="99932" y="96882"/>
                </a:lnTo>
                <a:lnTo>
                  <a:pt x="99901" y="97392"/>
                </a:lnTo>
                <a:lnTo>
                  <a:pt x="99867" y="97843"/>
                </a:lnTo>
                <a:lnTo>
                  <a:pt x="99828" y="98275"/>
                </a:lnTo>
                <a:lnTo>
                  <a:pt x="99786" y="98667"/>
                </a:lnTo>
                <a:lnTo>
                  <a:pt x="99741" y="99000"/>
                </a:lnTo>
                <a:lnTo>
                  <a:pt x="99690" y="99314"/>
                </a:lnTo>
                <a:lnTo>
                  <a:pt x="99639" y="99549"/>
                </a:lnTo>
                <a:lnTo>
                  <a:pt x="99585" y="99745"/>
                </a:lnTo>
                <a:lnTo>
                  <a:pt x="99530" y="99882"/>
                </a:lnTo>
                <a:lnTo>
                  <a:pt x="99472" y="99980"/>
                </a:lnTo>
                <a:lnTo>
                  <a:pt x="99415" y="100000"/>
                </a:lnTo>
                <a:lnTo>
                  <a:pt x="585" y="100000"/>
                </a:lnTo>
                <a:lnTo>
                  <a:pt x="528" y="99980"/>
                </a:lnTo>
                <a:lnTo>
                  <a:pt x="470" y="99882"/>
                </a:lnTo>
                <a:lnTo>
                  <a:pt x="415" y="99745"/>
                </a:lnTo>
                <a:lnTo>
                  <a:pt x="361" y="99549"/>
                </a:lnTo>
                <a:lnTo>
                  <a:pt x="310" y="99314"/>
                </a:lnTo>
                <a:lnTo>
                  <a:pt x="259" y="99000"/>
                </a:lnTo>
                <a:lnTo>
                  <a:pt x="214" y="98667"/>
                </a:lnTo>
                <a:lnTo>
                  <a:pt x="172" y="98275"/>
                </a:lnTo>
                <a:lnTo>
                  <a:pt x="133" y="97843"/>
                </a:lnTo>
                <a:lnTo>
                  <a:pt x="99" y="97392"/>
                </a:lnTo>
                <a:lnTo>
                  <a:pt x="68" y="96882"/>
                </a:lnTo>
                <a:lnTo>
                  <a:pt x="45" y="96373"/>
                </a:lnTo>
                <a:lnTo>
                  <a:pt x="25" y="95824"/>
                </a:lnTo>
                <a:lnTo>
                  <a:pt x="12" y="95275"/>
                </a:lnTo>
                <a:lnTo>
                  <a:pt x="2" y="94686"/>
                </a:lnTo>
                <a:lnTo>
                  <a:pt x="0" y="94118"/>
                </a:lnTo>
                <a:lnTo>
                  <a:pt x="0" y="5882"/>
                </a:lnTo>
                <a:lnTo>
                  <a:pt x="2" y="5314"/>
                </a:lnTo>
                <a:lnTo>
                  <a:pt x="12" y="4725"/>
                </a:lnTo>
                <a:lnTo>
                  <a:pt x="25" y="4176"/>
                </a:lnTo>
                <a:lnTo>
                  <a:pt x="45" y="3627"/>
                </a:lnTo>
                <a:lnTo>
                  <a:pt x="68" y="3118"/>
                </a:lnTo>
                <a:lnTo>
                  <a:pt x="99" y="2608"/>
                </a:lnTo>
                <a:lnTo>
                  <a:pt x="133" y="2157"/>
                </a:lnTo>
                <a:lnTo>
                  <a:pt x="172" y="1725"/>
                </a:lnTo>
                <a:lnTo>
                  <a:pt x="214" y="1333"/>
                </a:lnTo>
                <a:lnTo>
                  <a:pt x="259" y="1000"/>
                </a:lnTo>
                <a:lnTo>
                  <a:pt x="310" y="686"/>
                </a:lnTo>
                <a:lnTo>
                  <a:pt x="361" y="451"/>
                </a:lnTo>
                <a:lnTo>
                  <a:pt x="415" y="255"/>
                </a:lnTo>
                <a:lnTo>
                  <a:pt x="470" y="118"/>
                </a:lnTo>
                <a:lnTo>
                  <a:pt x="528" y="20"/>
                </a:lnTo>
                <a:lnTo>
                  <a:pt x="5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08237174-20"/>
          <p:cNvSpPr/>
          <p:nvPr/>
        </p:nvSpPr>
        <p:spPr>
          <a:xfrm>
            <a:off x="3856435" y="2133600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37185-32"/>
          <p:cNvSpPr/>
          <p:nvPr/>
        </p:nvSpPr>
        <p:spPr>
          <a:xfrm>
            <a:off x="4042172" y="2233613"/>
            <a:ext cx="285750" cy="285750"/>
          </a:xfrm>
          <a:prstGeom prst="ellipse">
            <a:avLst/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7850-39"/>
          <p:cNvSpPr/>
          <p:nvPr/>
        </p:nvSpPr>
        <p:spPr>
          <a:xfrm>
            <a:off x="4113610" y="230505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5600"/>
                </a:moveTo>
                <a:lnTo>
                  <a:pt x="100000" y="15600"/>
                </a:lnTo>
                <a:cubicBezTo>
                  <a:pt x="99867" y="19111"/>
                  <a:pt x="97400" y="22244"/>
                  <a:pt x="92600" y="25000"/>
                </a:cubicBezTo>
                <a:lnTo>
                  <a:pt x="92600" y="25000"/>
                </a:lnTo>
                <a:cubicBezTo>
                  <a:pt x="86600" y="28244"/>
                  <a:pt x="78578" y="30267"/>
                  <a:pt x="68533" y="31067"/>
                </a:cubicBezTo>
                <a:lnTo>
                  <a:pt x="68533" y="31067"/>
                </a:lnTo>
                <a:cubicBezTo>
                  <a:pt x="67911" y="30667"/>
                  <a:pt x="67200" y="30333"/>
                  <a:pt x="66400" y="30067"/>
                </a:cubicBezTo>
                <a:lnTo>
                  <a:pt x="66400" y="30067"/>
                </a:lnTo>
                <a:cubicBezTo>
                  <a:pt x="58444" y="26822"/>
                  <a:pt x="48822" y="25133"/>
                  <a:pt x="37533" y="25000"/>
                </a:cubicBezTo>
                <a:lnTo>
                  <a:pt x="37533" y="25000"/>
                </a:lnTo>
                <a:cubicBezTo>
                  <a:pt x="35933" y="25000"/>
                  <a:pt x="34356" y="25067"/>
                  <a:pt x="32800" y="25200"/>
                </a:cubicBezTo>
                <a:lnTo>
                  <a:pt x="32800" y="25200"/>
                </a:lnTo>
                <a:lnTo>
                  <a:pt x="32400" y="25000"/>
                </a:lnTo>
                <a:cubicBezTo>
                  <a:pt x="27600" y="22244"/>
                  <a:pt x="25133" y="19111"/>
                  <a:pt x="25000" y="15600"/>
                </a:cubicBezTo>
                <a:lnTo>
                  <a:pt x="25000" y="15600"/>
                </a:lnTo>
                <a:cubicBezTo>
                  <a:pt x="25267" y="11200"/>
                  <a:pt x="28911" y="7489"/>
                  <a:pt x="35933" y="4467"/>
                </a:cubicBezTo>
                <a:lnTo>
                  <a:pt x="35933" y="4467"/>
                </a:lnTo>
                <a:cubicBezTo>
                  <a:pt x="42956" y="1622"/>
                  <a:pt x="51822" y="133"/>
                  <a:pt x="62533" y="0"/>
                </a:cubicBezTo>
                <a:lnTo>
                  <a:pt x="62533" y="0"/>
                </a:lnTo>
                <a:cubicBezTo>
                  <a:pt x="73200" y="133"/>
                  <a:pt x="82044" y="1622"/>
                  <a:pt x="89067" y="4467"/>
                </a:cubicBezTo>
                <a:lnTo>
                  <a:pt x="89067" y="4467"/>
                </a:lnTo>
                <a:cubicBezTo>
                  <a:pt x="96089" y="7489"/>
                  <a:pt x="99733" y="11200"/>
                  <a:pt x="100000" y="15600"/>
                </a:cubicBezTo>
                <a:lnTo>
                  <a:pt x="100000" y="15600"/>
                </a:lnTo>
                <a:moveTo>
                  <a:pt x="31467" y="31467"/>
                </a:moveTo>
                <a:lnTo>
                  <a:pt x="31467" y="31467"/>
                </a:lnTo>
                <a:cubicBezTo>
                  <a:pt x="33422" y="31333"/>
                  <a:pt x="35444" y="31267"/>
                  <a:pt x="37533" y="31267"/>
                </a:cubicBezTo>
                <a:lnTo>
                  <a:pt x="37533" y="31267"/>
                </a:lnTo>
                <a:cubicBezTo>
                  <a:pt x="43622" y="31267"/>
                  <a:pt x="49200" y="31844"/>
                  <a:pt x="54267" y="33000"/>
                </a:cubicBezTo>
                <a:lnTo>
                  <a:pt x="54267" y="33000"/>
                </a:lnTo>
                <a:cubicBezTo>
                  <a:pt x="59511" y="34067"/>
                  <a:pt x="63889" y="35511"/>
                  <a:pt x="67400" y="37333"/>
                </a:cubicBezTo>
                <a:lnTo>
                  <a:pt x="67400" y="37333"/>
                </a:lnTo>
                <a:cubicBezTo>
                  <a:pt x="72333" y="40044"/>
                  <a:pt x="74867" y="43222"/>
                  <a:pt x="75000" y="46867"/>
                </a:cubicBezTo>
                <a:lnTo>
                  <a:pt x="75000" y="46867"/>
                </a:lnTo>
                <a:cubicBezTo>
                  <a:pt x="75000" y="47667"/>
                  <a:pt x="74867" y="48444"/>
                  <a:pt x="74600" y="49200"/>
                </a:cubicBezTo>
                <a:lnTo>
                  <a:pt x="74600" y="49200"/>
                </a:lnTo>
                <a:cubicBezTo>
                  <a:pt x="73578" y="51822"/>
                  <a:pt x="71311" y="54111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lnTo>
                  <a:pt x="67800" y="56067"/>
                </a:lnTo>
                <a:lnTo>
                  <a:pt x="67800" y="56067"/>
                </a:lnTo>
                <a:cubicBezTo>
                  <a:pt x="67667" y="56200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7600" y="56267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4089" y="58222"/>
                  <a:pt x="59711" y="59711"/>
                  <a:pt x="54467" y="60733"/>
                </a:cubicBezTo>
                <a:lnTo>
                  <a:pt x="54467" y="60733"/>
                </a:lnTo>
                <a:cubicBezTo>
                  <a:pt x="49400" y="61933"/>
                  <a:pt x="43756" y="62533"/>
                  <a:pt x="37533" y="62533"/>
                </a:cubicBezTo>
                <a:lnTo>
                  <a:pt x="37533" y="62533"/>
                </a:lnTo>
                <a:cubicBezTo>
                  <a:pt x="25533" y="62400"/>
                  <a:pt x="15889" y="60511"/>
                  <a:pt x="8600" y="56867"/>
                </a:cubicBezTo>
                <a:lnTo>
                  <a:pt x="8600" y="56867"/>
                </a:lnTo>
                <a:cubicBezTo>
                  <a:pt x="8200" y="56600"/>
                  <a:pt x="7800" y="56400"/>
                  <a:pt x="7400" y="56267"/>
                </a:cubicBezTo>
                <a:lnTo>
                  <a:pt x="7400" y="56267"/>
                </a:lnTo>
                <a:cubicBezTo>
                  <a:pt x="2600" y="53511"/>
                  <a:pt x="133" y="50378"/>
                  <a:pt x="0" y="46867"/>
                </a:cubicBezTo>
                <a:lnTo>
                  <a:pt x="0" y="46867"/>
                </a:lnTo>
                <a:cubicBezTo>
                  <a:pt x="133" y="43356"/>
                  <a:pt x="2467" y="40289"/>
                  <a:pt x="7000" y="37667"/>
                </a:cubicBezTo>
                <a:lnTo>
                  <a:pt x="7000" y="37667"/>
                </a:lnTo>
                <a:cubicBezTo>
                  <a:pt x="11578" y="35089"/>
                  <a:pt x="17578" y="33267"/>
                  <a:pt x="25000" y="32200"/>
                </a:cubicBezTo>
                <a:lnTo>
                  <a:pt x="25000" y="32200"/>
                </a:lnTo>
                <a:cubicBezTo>
                  <a:pt x="27089" y="31844"/>
                  <a:pt x="29244" y="31600"/>
                  <a:pt x="31467" y="31467"/>
                </a:cubicBezTo>
                <a:lnTo>
                  <a:pt x="31467" y="31467"/>
                </a:lnTo>
                <a:moveTo>
                  <a:pt x="81267" y="46867"/>
                </a:moveTo>
                <a:lnTo>
                  <a:pt x="81267" y="46867"/>
                </a:lnTo>
                <a:cubicBezTo>
                  <a:pt x="81000" y="42556"/>
                  <a:pt x="79422" y="39111"/>
                  <a:pt x="76533" y="36533"/>
                </a:cubicBezTo>
                <a:lnTo>
                  <a:pt x="76533" y="36533"/>
                </a:lnTo>
                <a:cubicBezTo>
                  <a:pt x="82133" y="35600"/>
                  <a:pt x="87089" y="34222"/>
                  <a:pt x="91400" y="32400"/>
                </a:cubicBezTo>
                <a:lnTo>
                  <a:pt x="91400" y="32400"/>
                </a:lnTo>
                <a:cubicBezTo>
                  <a:pt x="94644" y="31111"/>
                  <a:pt x="97511" y="29489"/>
                  <a:pt x="100000" y="27533"/>
                </a:cubicBezTo>
                <a:lnTo>
                  <a:pt x="100000" y="27533"/>
                </a:lnTo>
                <a:lnTo>
                  <a:pt x="100000" y="34400"/>
                </a:lnTo>
                <a:cubicBezTo>
                  <a:pt x="99867" y="38311"/>
                  <a:pt x="97000" y="41622"/>
                  <a:pt x="91400" y="44333"/>
                </a:cubicBezTo>
                <a:lnTo>
                  <a:pt x="91400" y="44333"/>
                </a:lnTo>
                <a:cubicBezTo>
                  <a:pt x="88556" y="45756"/>
                  <a:pt x="85178" y="46933"/>
                  <a:pt x="81267" y="47867"/>
                </a:cubicBezTo>
                <a:lnTo>
                  <a:pt x="81267" y="47867"/>
                </a:lnTo>
                <a:cubicBezTo>
                  <a:pt x="81267" y="47867"/>
                  <a:pt x="81267" y="47867"/>
                  <a:pt x="81267" y="47867"/>
                </a:cubicBezTo>
                <a:lnTo>
                  <a:pt x="81267" y="47867"/>
                </a:lnTo>
                <a:cubicBezTo>
                  <a:pt x="81267" y="47600"/>
                  <a:pt x="81267" y="47267"/>
                  <a:pt x="81267" y="46867"/>
                </a:cubicBezTo>
                <a:lnTo>
                  <a:pt x="81267" y="46867"/>
                </a:lnTo>
                <a:moveTo>
                  <a:pt x="75000" y="65600"/>
                </a:moveTo>
                <a:lnTo>
                  <a:pt x="75000" y="65600"/>
                </a:lnTo>
                <a:cubicBezTo>
                  <a:pt x="74867" y="69111"/>
                  <a:pt x="72400" y="72244"/>
                  <a:pt x="67600" y="75000"/>
                </a:cubicBezTo>
                <a:lnTo>
                  <a:pt x="67600" y="75000"/>
                </a:lnTo>
                <a:cubicBezTo>
                  <a:pt x="67333" y="75133"/>
                  <a:pt x="67067" y="75267"/>
                  <a:pt x="66800" y="75400"/>
                </a:cubicBezTo>
                <a:lnTo>
                  <a:pt x="66800" y="75400"/>
                </a:lnTo>
                <a:cubicBezTo>
                  <a:pt x="66667" y="75400"/>
                  <a:pt x="66533" y="75467"/>
                  <a:pt x="66400" y="75600"/>
                </a:cubicBezTo>
                <a:lnTo>
                  <a:pt x="66400" y="75600"/>
                </a:lnTo>
                <a:cubicBezTo>
                  <a:pt x="59111" y="79244"/>
                  <a:pt x="49489" y="81133"/>
                  <a:pt x="37533" y="81267"/>
                </a:cubicBezTo>
                <a:lnTo>
                  <a:pt x="37533" y="81267"/>
                </a:lnTo>
                <a:cubicBezTo>
                  <a:pt x="31267" y="81267"/>
                  <a:pt x="25600" y="80667"/>
                  <a:pt x="20533" y="79467"/>
                </a:cubicBezTo>
                <a:lnTo>
                  <a:pt x="20533" y="79467"/>
                </a:lnTo>
                <a:cubicBezTo>
                  <a:pt x="15289" y="78444"/>
                  <a:pt x="10911" y="76956"/>
                  <a:pt x="7400" y="75000"/>
                </a:cubicBezTo>
                <a:lnTo>
                  <a:pt x="7400" y="75000"/>
                </a:lnTo>
                <a:cubicBezTo>
                  <a:pt x="2600" y="72244"/>
                  <a:pt x="133" y="69111"/>
                  <a:pt x="0" y="65600"/>
                </a:cubicBezTo>
                <a:lnTo>
                  <a:pt x="0" y="65600"/>
                </a:lnTo>
                <a:lnTo>
                  <a:pt x="0" y="58800"/>
                </a:lnTo>
                <a:cubicBezTo>
                  <a:pt x="2489" y="60756"/>
                  <a:pt x="5356" y="62378"/>
                  <a:pt x="8600" y="63667"/>
                </a:cubicBezTo>
                <a:lnTo>
                  <a:pt x="8600" y="63667"/>
                </a:lnTo>
                <a:cubicBezTo>
                  <a:pt x="16556" y="66911"/>
                  <a:pt x="26200" y="68600"/>
                  <a:pt x="37533" y="68733"/>
                </a:cubicBezTo>
                <a:lnTo>
                  <a:pt x="37533" y="68733"/>
                </a:lnTo>
                <a:cubicBezTo>
                  <a:pt x="48822" y="68600"/>
                  <a:pt x="58444" y="66911"/>
                  <a:pt x="66400" y="63667"/>
                </a:cubicBezTo>
                <a:lnTo>
                  <a:pt x="66400" y="63667"/>
                </a:lnTo>
                <a:cubicBezTo>
                  <a:pt x="67956" y="63000"/>
                  <a:pt x="69444" y="62289"/>
                  <a:pt x="70867" y="61533"/>
                </a:cubicBezTo>
                <a:lnTo>
                  <a:pt x="70867" y="61533"/>
                </a:lnTo>
                <a:cubicBezTo>
                  <a:pt x="72067" y="60867"/>
                  <a:pt x="73178" y="60156"/>
                  <a:pt x="74200" y="59400"/>
                </a:cubicBezTo>
                <a:lnTo>
                  <a:pt x="74200" y="59400"/>
                </a:lnTo>
                <a:cubicBezTo>
                  <a:pt x="74333" y="59267"/>
                  <a:pt x="74533" y="59133"/>
                  <a:pt x="74800" y="59000"/>
                </a:cubicBezTo>
                <a:lnTo>
                  <a:pt x="74800" y="59000"/>
                </a:lnTo>
                <a:cubicBezTo>
                  <a:pt x="74800" y="58867"/>
                  <a:pt x="74867" y="58800"/>
                  <a:pt x="75000" y="58800"/>
                </a:cubicBezTo>
                <a:lnTo>
                  <a:pt x="75000" y="58800"/>
                </a:lnTo>
                <a:lnTo>
                  <a:pt x="75000" y="59400"/>
                </a:lnTo>
                <a:lnTo>
                  <a:pt x="75000" y="60533"/>
                </a:lnTo>
                <a:lnTo>
                  <a:pt x="75000" y="65600"/>
                </a:lnTo>
                <a:moveTo>
                  <a:pt x="81267" y="65600"/>
                </a:moveTo>
                <a:lnTo>
                  <a:pt x="81267" y="65600"/>
                </a:lnTo>
                <a:lnTo>
                  <a:pt x="81267" y="59400"/>
                </a:lnTo>
                <a:lnTo>
                  <a:pt x="81267" y="54267"/>
                </a:lnTo>
                <a:cubicBezTo>
                  <a:pt x="85044" y="53511"/>
                  <a:pt x="88422" y="52489"/>
                  <a:pt x="91400" y="51200"/>
                </a:cubicBezTo>
                <a:lnTo>
                  <a:pt x="91400" y="51200"/>
                </a:lnTo>
                <a:cubicBezTo>
                  <a:pt x="94644" y="49867"/>
                  <a:pt x="97511" y="48222"/>
                  <a:pt x="100000" y="46267"/>
                </a:cubicBezTo>
                <a:lnTo>
                  <a:pt x="100000" y="46267"/>
                </a:lnTo>
                <a:lnTo>
                  <a:pt x="100000" y="53133"/>
                </a:lnTo>
                <a:cubicBezTo>
                  <a:pt x="100000" y="55222"/>
                  <a:pt x="99022" y="57244"/>
                  <a:pt x="97067" y="59200"/>
                </a:cubicBezTo>
                <a:lnTo>
                  <a:pt x="97067" y="59200"/>
                </a:lnTo>
                <a:cubicBezTo>
                  <a:pt x="93689" y="62444"/>
                  <a:pt x="88422" y="64911"/>
                  <a:pt x="81267" y="66600"/>
                </a:cubicBezTo>
                <a:lnTo>
                  <a:pt x="81267" y="66600"/>
                </a:lnTo>
                <a:cubicBezTo>
                  <a:pt x="81267" y="66333"/>
                  <a:pt x="81267" y="66000"/>
                  <a:pt x="81267" y="65600"/>
                </a:cubicBezTo>
                <a:lnTo>
                  <a:pt x="81267" y="65600"/>
                </a:lnTo>
                <a:moveTo>
                  <a:pt x="37533" y="87533"/>
                </a:moveTo>
                <a:lnTo>
                  <a:pt x="37533" y="87533"/>
                </a:lnTo>
                <a:cubicBezTo>
                  <a:pt x="48822" y="87400"/>
                  <a:pt x="58444" y="85689"/>
                  <a:pt x="66400" y="82400"/>
                </a:cubicBezTo>
                <a:lnTo>
                  <a:pt x="66400" y="82400"/>
                </a:lnTo>
                <a:cubicBezTo>
                  <a:pt x="69644" y="81111"/>
                  <a:pt x="72511" y="79489"/>
                  <a:pt x="75000" y="77533"/>
                </a:cubicBezTo>
                <a:lnTo>
                  <a:pt x="75000" y="77533"/>
                </a:lnTo>
                <a:lnTo>
                  <a:pt x="75000" y="84400"/>
                </a:lnTo>
                <a:cubicBezTo>
                  <a:pt x="74733" y="88800"/>
                  <a:pt x="71089" y="92511"/>
                  <a:pt x="64067" y="95533"/>
                </a:cubicBezTo>
                <a:lnTo>
                  <a:pt x="64067" y="95533"/>
                </a:lnTo>
                <a:cubicBezTo>
                  <a:pt x="57044" y="98378"/>
                  <a:pt x="48200" y="99867"/>
                  <a:pt x="37533" y="100000"/>
                </a:cubicBezTo>
                <a:lnTo>
                  <a:pt x="37533" y="100000"/>
                </a:lnTo>
                <a:cubicBezTo>
                  <a:pt x="26822" y="99867"/>
                  <a:pt x="17956" y="98378"/>
                  <a:pt x="10933" y="95533"/>
                </a:cubicBezTo>
                <a:lnTo>
                  <a:pt x="10933" y="95533"/>
                </a:lnTo>
                <a:cubicBezTo>
                  <a:pt x="3911" y="92511"/>
                  <a:pt x="267" y="88800"/>
                  <a:pt x="0" y="84400"/>
                </a:cubicBezTo>
                <a:lnTo>
                  <a:pt x="0" y="84400"/>
                </a:lnTo>
                <a:lnTo>
                  <a:pt x="0" y="77533"/>
                </a:lnTo>
                <a:cubicBezTo>
                  <a:pt x="2489" y="79489"/>
                  <a:pt x="5356" y="81111"/>
                  <a:pt x="8600" y="82400"/>
                </a:cubicBezTo>
                <a:lnTo>
                  <a:pt x="8600" y="82400"/>
                </a:lnTo>
                <a:cubicBezTo>
                  <a:pt x="16556" y="85689"/>
                  <a:pt x="26200" y="87400"/>
                  <a:pt x="37533" y="87533"/>
                </a:cubicBezTo>
                <a:lnTo>
                  <a:pt x="37533" y="8753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7173-17"/>
          <p:cNvSpPr/>
          <p:nvPr/>
        </p:nvSpPr>
        <p:spPr>
          <a:xfrm>
            <a:off x="3856435" y="2733675"/>
            <a:ext cx="4887516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5" y="0"/>
                </a:moveTo>
                <a:lnTo>
                  <a:pt x="99415" y="0"/>
                </a:lnTo>
                <a:lnTo>
                  <a:pt x="99472" y="20"/>
                </a:lnTo>
                <a:lnTo>
                  <a:pt x="99530" y="118"/>
                </a:lnTo>
                <a:lnTo>
                  <a:pt x="99585" y="255"/>
                </a:lnTo>
                <a:lnTo>
                  <a:pt x="99639" y="451"/>
                </a:lnTo>
                <a:lnTo>
                  <a:pt x="99690" y="686"/>
                </a:lnTo>
                <a:lnTo>
                  <a:pt x="99741" y="1000"/>
                </a:lnTo>
                <a:lnTo>
                  <a:pt x="99786" y="1333"/>
                </a:lnTo>
                <a:lnTo>
                  <a:pt x="99828" y="1725"/>
                </a:lnTo>
                <a:lnTo>
                  <a:pt x="99867" y="2157"/>
                </a:lnTo>
                <a:lnTo>
                  <a:pt x="99901" y="2608"/>
                </a:lnTo>
                <a:lnTo>
                  <a:pt x="99932" y="3118"/>
                </a:lnTo>
                <a:lnTo>
                  <a:pt x="99955" y="3627"/>
                </a:lnTo>
                <a:lnTo>
                  <a:pt x="99975" y="4176"/>
                </a:lnTo>
                <a:lnTo>
                  <a:pt x="99988" y="4725"/>
                </a:lnTo>
                <a:lnTo>
                  <a:pt x="99998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8" y="94686"/>
                </a:lnTo>
                <a:lnTo>
                  <a:pt x="99988" y="95275"/>
                </a:lnTo>
                <a:lnTo>
                  <a:pt x="99975" y="95824"/>
                </a:lnTo>
                <a:lnTo>
                  <a:pt x="99955" y="96373"/>
                </a:lnTo>
                <a:lnTo>
                  <a:pt x="99932" y="96882"/>
                </a:lnTo>
                <a:lnTo>
                  <a:pt x="99901" y="97392"/>
                </a:lnTo>
                <a:lnTo>
                  <a:pt x="99867" y="97843"/>
                </a:lnTo>
                <a:lnTo>
                  <a:pt x="99828" y="98275"/>
                </a:lnTo>
                <a:lnTo>
                  <a:pt x="99786" y="98667"/>
                </a:lnTo>
                <a:lnTo>
                  <a:pt x="99741" y="99000"/>
                </a:lnTo>
                <a:lnTo>
                  <a:pt x="99690" y="99314"/>
                </a:lnTo>
                <a:lnTo>
                  <a:pt x="99639" y="99549"/>
                </a:lnTo>
                <a:lnTo>
                  <a:pt x="99585" y="99745"/>
                </a:lnTo>
                <a:lnTo>
                  <a:pt x="99530" y="99882"/>
                </a:lnTo>
                <a:lnTo>
                  <a:pt x="99472" y="99980"/>
                </a:lnTo>
                <a:lnTo>
                  <a:pt x="99415" y="100000"/>
                </a:lnTo>
                <a:lnTo>
                  <a:pt x="585" y="100000"/>
                </a:lnTo>
                <a:lnTo>
                  <a:pt x="528" y="99980"/>
                </a:lnTo>
                <a:lnTo>
                  <a:pt x="470" y="99882"/>
                </a:lnTo>
                <a:lnTo>
                  <a:pt x="415" y="99745"/>
                </a:lnTo>
                <a:lnTo>
                  <a:pt x="361" y="99549"/>
                </a:lnTo>
                <a:lnTo>
                  <a:pt x="310" y="99314"/>
                </a:lnTo>
                <a:lnTo>
                  <a:pt x="259" y="99000"/>
                </a:lnTo>
                <a:lnTo>
                  <a:pt x="214" y="98667"/>
                </a:lnTo>
                <a:lnTo>
                  <a:pt x="172" y="98275"/>
                </a:lnTo>
                <a:lnTo>
                  <a:pt x="133" y="97843"/>
                </a:lnTo>
                <a:lnTo>
                  <a:pt x="99" y="97392"/>
                </a:lnTo>
                <a:lnTo>
                  <a:pt x="68" y="96882"/>
                </a:lnTo>
                <a:lnTo>
                  <a:pt x="45" y="96373"/>
                </a:lnTo>
                <a:lnTo>
                  <a:pt x="25" y="95824"/>
                </a:lnTo>
                <a:lnTo>
                  <a:pt x="12" y="95275"/>
                </a:lnTo>
                <a:lnTo>
                  <a:pt x="2" y="94686"/>
                </a:lnTo>
                <a:lnTo>
                  <a:pt x="0" y="94118"/>
                </a:lnTo>
                <a:lnTo>
                  <a:pt x="0" y="5882"/>
                </a:lnTo>
                <a:lnTo>
                  <a:pt x="2" y="5314"/>
                </a:lnTo>
                <a:lnTo>
                  <a:pt x="12" y="4725"/>
                </a:lnTo>
                <a:lnTo>
                  <a:pt x="25" y="4176"/>
                </a:lnTo>
                <a:lnTo>
                  <a:pt x="45" y="3627"/>
                </a:lnTo>
                <a:lnTo>
                  <a:pt x="68" y="3118"/>
                </a:lnTo>
                <a:lnTo>
                  <a:pt x="99" y="2608"/>
                </a:lnTo>
                <a:lnTo>
                  <a:pt x="133" y="2157"/>
                </a:lnTo>
                <a:lnTo>
                  <a:pt x="172" y="1725"/>
                </a:lnTo>
                <a:lnTo>
                  <a:pt x="214" y="1333"/>
                </a:lnTo>
                <a:lnTo>
                  <a:pt x="259" y="1000"/>
                </a:lnTo>
                <a:lnTo>
                  <a:pt x="310" y="686"/>
                </a:lnTo>
                <a:lnTo>
                  <a:pt x="361" y="451"/>
                </a:lnTo>
                <a:lnTo>
                  <a:pt x="415" y="255"/>
                </a:lnTo>
                <a:lnTo>
                  <a:pt x="470" y="118"/>
                </a:lnTo>
                <a:lnTo>
                  <a:pt x="528" y="20"/>
                </a:lnTo>
                <a:lnTo>
                  <a:pt x="5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508237174-21"/>
          <p:cNvSpPr/>
          <p:nvPr/>
        </p:nvSpPr>
        <p:spPr>
          <a:xfrm>
            <a:off x="3856435" y="2733675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37185-33"/>
          <p:cNvSpPr/>
          <p:nvPr/>
        </p:nvSpPr>
        <p:spPr>
          <a:xfrm>
            <a:off x="4042172" y="2833688"/>
            <a:ext cx="285750" cy="285750"/>
          </a:xfrm>
          <a:prstGeom prst="ellipse">
            <a:avLst/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08237851-40"/>
          <p:cNvSpPr/>
          <p:nvPr/>
        </p:nvSpPr>
        <p:spPr>
          <a:xfrm>
            <a:off x="4113610" y="2914055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08237173-18"/>
          <p:cNvSpPr/>
          <p:nvPr/>
        </p:nvSpPr>
        <p:spPr>
          <a:xfrm>
            <a:off x="3856435" y="3376613"/>
            <a:ext cx="4887516" cy="404813"/>
          </a:xfrm>
          <a:prstGeom prst="roundRect">
            <a:avLst>
              <a:gd name="adj" fmla="val 14118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37812-36"/>
          <p:cNvSpPr/>
          <p:nvPr/>
        </p:nvSpPr>
        <p:spPr>
          <a:xfrm>
            <a:off x="4040386" y="3493294"/>
            <a:ext cx="117872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11" y="63463"/>
                  <a:pt x="89333" y="58389"/>
                </a:cubicBezTo>
                <a:lnTo>
                  <a:pt x="89333" y="58389"/>
                </a:lnTo>
                <a:lnTo>
                  <a:pt x="89333" y="58389"/>
                </a:lnTo>
                <a:cubicBezTo>
                  <a:pt x="89333" y="58278"/>
                  <a:pt x="89333" y="58222"/>
                  <a:pt x="89333" y="58222"/>
                </a:cubicBezTo>
                <a:lnTo>
                  <a:pt x="89333" y="58222"/>
                </a:lnTo>
                <a:lnTo>
                  <a:pt x="89333" y="58222"/>
                </a:lnTo>
                <a:cubicBezTo>
                  <a:pt x="90889" y="56778"/>
                  <a:pt x="92472" y="55333"/>
                  <a:pt x="94083" y="53889"/>
                </a:cubicBezTo>
                <a:lnTo>
                  <a:pt x="94083" y="53889"/>
                </a:lnTo>
                <a:cubicBezTo>
                  <a:pt x="99917" y="48296"/>
                  <a:pt x="102944" y="41796"/>
                  <a:pt x="103167" y="34389"/>
                </a:cubicBezTo>
                <a:lnTo>
                  <a:pt x="103167" y="34389"/>
                </a:lnTo>
                <a:cubicBezTo>
                  <a:pt x="102722" y="24611"/>
                  <a:pt x="97639" y="16537"/>
                  <a:pt x="87917" y="10167"/>
                </a:cubicBezTo>
                <a:lnTo>
                  <a:pt x="87917" y="10167"/>
                </a:lnTo>
                <a:cubicBezTo>
                  <a:pt x="78306" y="3648"/>
                  <a:pt x="66194" y="259"/>
                  <a:pt x="51583" y="0"/>
                </a:cubicBezTo>
                <a:lnTo>
                  <a:pt x="51583" y="0"/>
                </a:lnTo>
                <a:cubicBezTo>
                  <a:pt x="36917" y="259"/>
                  <a:pt x="24806" y="3648"/>
                  <a:pt x="15250" y="10167"/>
                </a:cubicBezTo>
                <a:lnTo>
                  <a:pt x="15250" y="10167"/>
                </a:lnTo>
                <a:cubicBezTo>
                  <a:pt x="5472" y="16537"/>
                  <a:pt x="389" y="24611"/>
                  <a:pt x="0" y="34389"/>
                </a:cubicBezTo>
                <a:lnTo>
                  <a:pt x="0" y="34389"/>
                </a:lnTo>
                <a:cubicBezTo>
                  <a:pt x="222" y="41796"/>
                  <a:pt x="3250" y="48296"/>
                  <a:pt x="9083" y="53889"/>
                </a:cubicBezTo>
                <a:lnTo>
                  <a:pt x="9083" y="53889"/>
                </a:lnTo>
                <a:cubicBezTo>
                  <a:pt x="10639" y="55333"/>
                  <a:pt x="12194" y="56704"/>
                  <a:pt x="13750" y="58000"/>
                </a:cubicBezTo>
                <a:lnTo>
                  <a:pt x="13750" y="58000"/>
                </a:lnTo>
                <a:cubicBezTo>
                  <a:pt x="13750" y="58148"/>
                  <a:pt x="13750" y="58222"/>
                  <a:pt x="13750" y="58222"/>
                </a:cubicBezTo>
                <a:lnTo>
                  <a:pt x="13750" y="58222"/>
                </a:lnTo>
                <a:lnTo>
                  <a:pt x="13750" y="58222"/>
                </a:lnTo>
                <a:cubicBezTo>
                  <a:pt x="20028" y="63296"/>
                  <a:pt x="24833" y="68889"/>
                  <a:pt x="28167" y="75000"/>
                </a:cubicBezTo>
                <a:lnTo>
                  <a:pt x="28167" y="75000"/>
                </a:lnTo>
                <a:lnTo>
                  <a:pt x="75000" y="75000"/>
                </a:lnTo>
                <a:moveTo>
                  <a:pt x="51583" y="100000"/>
                </a:moveTo>
                <a:lnTo>
                  <a:pt x="51583" y="100000"/>
                </a:lnTo>
                <a:cubicBezTo>
                  <a:pt x="58194" y="99852"/>
                  <a:pt x="63750" y="98352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28" y="92500"/>
                  <a:pt x="74778" y="88796"/>
                  <a:pt x="75000" y="84389"/>
                </a:cubicBezTo>
                <a:lnTo>
                  <a:pt x="75000" y="84389"/>
                </a:lnTo>
                <a:lnTo>
                  <a:pt x="75000" y="81278"/>
                </a:lnTo>
                <a:lnTo>
                  <a:pt x="28167" y="81278"/>
                </a:lnTo>
                <a:lnTo>
                  <a:pt x="28167" y="84389"/>
                </a:lnTo>
                <a:cubicBezTo>
                  <a:pt x="28333" y="88796"/>
                  <a:pt x="30556" y="92500"/>
                  <a:pt x="34833" y="95500"/>
                </a:cubicBezTo>
                <a:lnTo>
                  <a:pt x="34833" y="95500"/>
                </a:lnTo>
                <a:cubicBezTo>
                  <a:pt x="39333" y="98352"/>
                  <a:pt x="44917" y="99852"/>
                  <a:pt x="51583" y="100000"/>
                </a:cubicBezTo>
                <a:lnTo>
                  <a:pt x="51583" y="100000"/>
                </a:lnTo>
                <a:moveTo>
                  <a:pt x="28167" y="34389"/>
                </a:moveTo>
                <a:lnTo>
                  <a:pt x="28167" y="34389"/>
                </a:lnTo>
                <a:cubicBezTo>
                  <a:pt x="27944" y="36315"/>
                  <a:pt x="26361" y="37352"/>
                  <a:pt x="23417" y="37500"/>
                </a:cubicBezTo>
                <a:lnTo>
                  <a:pt x="23417" y="37500"/>
                </a:lnTo>
                <a:cubicBezTo>
                  <a:pt x="20528" y="37352"/>
                  <a:pt x="18972" y="36315"/>
                  <a:pt x="18750" y="34389"/>
                </a:cubicBezTo>
                <a:lnTo>
                  <a:pt x="18750" y="34389"/>
                </a:lnTo>
                <a:cubicBezTo>
                  <a:pt x="18972" y="28130"/>
                  <a:pt x="22194" y="22981"/>
                  <a:pt x="28417" y="18944"/>
                </a:cubicBezTo>
                <a:lnTo>
                  <a:pt x="28417" y="18944"/>
                </a:lnTo>
                <a:cubicBezTo>
                  <a:pt x="34472" y="14796"/>
                  <a:pt x="42194" y="12648"/>
                  <a:pt x="51583" y="12500"/>
                </a:cubicBezTo>
                <a:lnTo>
                  <a:pt x="51583" y="12500"/>
                </a:lnTo>
                <a:cubicBezTo>
                  <a:pt x="54472" y="12648"/>
                  <a:pt x="56028" y="13685"/>
                  <a:pt x="56250" y="15611"/>
                </a:cubicBezTo>
                <a:lnTo>
                  <a:pt x="56250" y="15611"/>
                </a:lnTo>
                <a:cubicBezTo>
                  <a:pt x="56028" y="17574"/>
                  <a:pt x="54472" y="18630"/>
                  <a:pt x="51583" y="18778"/>
                </a:cubicBezTo>
                <a:lnTo>
                  <a:pt x="51583" y="18778"/>
                </a:lnTo>
                <a:cubicBezTo>
                  <a:pt x="44917" y="18889"/>
                  <a:pt x="39333" y="20370"/>
                  <a:pt x="34833" y="23222"/>
                </a:cubicBezTo>
                <a:lnTo>
                  <a:pt x="34833" y="23222"/>
                </a:lnTo>
                <a:cubicBezTo>
                  <a:pt x="30556" y="26222"/>
                  <a:pt x="28333" y="29944"/>
                  <a:pt x="28167" y="34389"/>
                </a:cubicBezTo>
                <a:lnTo>
                  <a:pt x="28167" y="34389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37164-5"/>
          <p:cNvSpPr txBox="1"/>
          <p:nvPr/>
        </p:nvSpPr>
        <p:spPr>
          <a:xfrm>
            <a:off x="728663" y="126206"/>
            <a:ext cx="285236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引子：古人如何表示"相反"？</a:t>
            </a:r>
            <a:endParaRPr/>
          </a:p>
        </p:txBody>
      </p:sp>
      <p:sp>
        <p:nvSpPr>
          <p:cNvPr id="23" name="el-1785508237179-24"/>
          <p:cNvSpPr txBox="1"/>
          <p:nvPr/>
        </p:nvSpPr>
        <p:spPr>
          <a:xfrm>
            <a:off x="4456510" y="1671638"/>
            <a:ext cx="256743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零上3℃ </a:t>
            </a:r>
            <a:r>
              <a:rPr sz="60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vs</a:t>
            </a:r>
            <a:r>
              <a:rPr sz="60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零下3℃ </a:t>
            </a:r>
            <a:r>
              <a:rPr sz="839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b="1"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+3℃ / −3℃</a:t>
            </a:r>
            <a:endParaRPr/>
          </a:p>
        </p:txBody>
      </p:sp>
      <p:sp>
        <p:nvSpPr>
          <p:cNvPr id="24" name="el-1785508237180-25"/>
          <p:cNvSpPr txBox="1"/>
          <p:nvPr/>
        </p:nvSpPr>
        <p:spPr>
          <a:xfrm>
            <a:off x="4456510" y="2271713"/>
            <a:ext cx="3263652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盈利50万元 </a:t>
            </a:r>
            <a:r>
              <a:rPr sz="60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vs</a:t>
            </a:r>
            <a:r>
              <a:rPr sz="60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亏损10万元 </a:t>
            </a:r>
            <a:r>
              <a:rPr sz="839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b="1" sz="112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+50万 / −10万</a:t>
            </a:r>
            <a:endParaRPr/>
          </a:p>
        </p:txBody>
      </p:sp>
      <p:sp>
        <p:nvSpPr>
          <p:cNvPr id="25" name="el-1785508237181-26"/>
          <p:cNvSpPr txBox="1"/>
          <p:nvPr/>
        </p:nvSpPr>
        <p:spPr>
          <a:xfrm>
            <a:off x="4456510" y="2871788"/>
            <a:ext cx="305953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增长7.8% </a:t>
            </a:r>
            <a:r>
              <a:rPr sz="60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vs</a:t>
            </a:r>
            <a:r>
              <a:rPr sz="60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减少0.7% </a:t>
            </a:r>
            <a:r>
              <a:rPr sz="839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b="1"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+7.8% / −0.7%</a:t>
            </a:r>
            <a:endParaRPr/>
          </a:p>
        </p:txBody>
      </p:sp>
      <p:sp>
        <p:nvSpPr>
          <p:cNvPr id="26" name="el-1785508237182-29"/>
          <p:cNvSpPr txBox="1"/>
          <p:nvPr/>
        </p:nvSpPr>
        <p:spPr>
          <a:xfrm>
            <a:off x="4277916" y="3483769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【思考】</a:t>
            </a:r>
            <a:endParaRPr/>
          </a:p>
        </p:txBody>
      </p:sp>
      <p:sp>
        <p:nvSpPr>
          <p:cNvPr id="27" name="el-1785508237182-30"/>
          <p:cNvSpPr txBox="1"/>
          <p:nvPr/>
        </p:nvSpPr>
        <p:spPr>
          <a:xfrm>
            <a:off x="5006578" y="3483769"/>
            <a:ext cx="305343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如果没有负数，我们如何描述这些"相反"的量？</a:t>
            </a:r>
            <a:endParaRPr/>
          </a:p>
        </p:txBody>
      </p:sp>
      <p:sp>
        <p:nvSpPr>
          <p:cNvPr id="28" name="el-1785508237165-6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04</a:t>
            </a:r>
            <a:endParaRPr/>
          </a:p>
        </p:txBody>
      </p:sp>
      <p:sp>
        <p:nvSpPr>
          <p:cNvPr id="29" name="el-1785508237165-7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30" name="el-1785508237165-8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  <p:sp>
        <p:nvSpPr>
          <p:cNvPr id="31" name="el-1785508237167-9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2" name="el-1785508237168-10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5508237168-11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-1785508237168-12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5508237168-13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08237170-14"/>
          <p:cNvSpPr/>
          <p:nvPr/>
        </p:nvSpPr>
        <p:spPr>
          <a:xfrm>
            <a:off x="400050" y="514350"/>
            <a:ext cx="3170634" cy="4286250"/>
          </a:xfrm>
          <a:prstGeom prst="roundRect">
            <a:avLst>
              <a:gd name="adj" fmla="val 1802"/>
            </a:avLst>
          </a:prstGeom>
          <a:solidFill>
            <a:srgbClr val="EDE7DB"/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7" name="el-1785508237181-27"/>
          <p:cNvCxnSpPr/>
          <p:nvPr/>
        </p:nvCxnSpPr>
        <p:spPr>
          <a:xfrm>
            <a:off x="607219" y="728663"/>
            <a:ext cx="914" cy="3479006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5508237181-28"/>
          <p:cNvCxnSpPr/>
          <p:nvPr/>
        </p:nvCxnSpPr>
        <p:spPr>
          <a:xfrm>
            <a:off x="557213" y="4325541"/>
            <a:ext cx="2856309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508237845-37"/>
          <p:cNvSpPr/>
          <p:nvPr/>
        </p:nvSpPr>
        <p:spPr>
          <a:xfrm>
            <a:off x="1604442" y="4446687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lnTo>
                  <a:pt x="0" y="21083"/>
                </a:lnTo>
                <a:cubicBezTo>
                  <a:pt x="0" y="23139"/>
                  <a:pt x="533" y="24833"/>
                  <a:pt x="1600" y="26167"/>
                </a:cubicBezTo>
                <a:lnTo>
                  <a:pt x="1600" y="26167"/>
                </a:lnTo>
                <a:cubicBezTo>
                  <a:pt x="2622" y="27500"/>
                  <a:pt x="3956" y="28167"/>
                  <a:pt x="5600" y="28167"/>
                </a:cubicBezTo>
                <a:lnTo>
                  <a:pt x="5600" y="28167"/>
                </a:lnTo>
                <a:lnTo>
                  <a:pt x="8467" y="28167"/>
                </a:lnTo>
                <a:lnTo>
                  <a:pt x="16867" y="28167"/>
                </a:lnTo>
                <a:lnTo>
                  <a:pt x="16867" y="10583"/>
                </a:lnTo>
                <a:cubicBezTo>
                  <a:pt x="16733" y="7639"/>
                  <a:pt x="15911" y="5139"/>
                  <a:pt x="14400" y="3083"/>
                </a:cubicBezTo>
                <a:lnTo>
                  <a:pt x="14400" y="3083"/>
                </a:lnTo>
                <a:cubicBezTo>
                  <a:pt x="12756" y="1194"/>
                  <a:pt x="10778" y="167"/>
                  <a:pt x="8467" y="0"/>
                </a:cubicBezTo>
                <a:lnTo>
                  <a:pt x="8467" y="0"/>
                </a:lnTo>
                <a:cubicBezTo>
                  <a:pt x="6111" y="167"/>
                  <a:pt x="4111" y="1194"/>
                  <a:pt x="2467" y="3083"/>
                </a:cubicBezTo>
                <a:lnTo>
                  <a:pt x="2467" y="3083"/>
                </a:lnTo>
                <a:cubicBezTo>
                  <a:pt x="956" y="5139"/>
                  <a:pt x="133" y="7639"/>
                  <a:pt x="0" y="10583"/>
                </a:cubicBezTo>
                <a:lnTo>
                  <a:pt x="0" y="10583"/>
                </a:lnTo>
                <a:moveTo>
                  <a:pt x="19667" y="0"/>
                </a:moveTo>
                <a:lnTo>
                  <a:pt x="19667" y="0"/>
                </a:lnTo>
                <a:cubicBezTo>
                  <a:pt x="21578" y="3056"/>
                  <a:pt x="22533" y="6583"/>
                  <a:pt x="22533" y="10583"/>
                </a:cubicBezTo>
                <a:lnTo>
                  <a:pt x="22533" y="10583"/>
                </a:lnTo>
                <a:lnTo>
                  <a:pt x="22533" y="77333"/>
                </a:lnTo>
                <a:cubicBezTo>
                  <a:pt x="22622" y="81278"/>
                  <a:pt x="23733" y="84583"/>
                  <a:pt x="25867" y="87250"/>
                </a:cubicBezTo>
                <a:lnTo>
                  <a:pt x="25867" y="87250"/>
                </a:lnTo>
                <a:cubicBezTo>
                  <a:pt x="27956" y="89861"/>
                  <a:pt x="30578" y="91250"/>
                  <a:pt x="33733" y="91417"/>
                </a:cubicBezTo>
                <a:lnTo>
                  <a:pt x="33733" y="91417"/>
                </a:lnTo>
                <a:cubicBezTo>
                  <a:pt x="36889" y="91250"/>
                  <a:pt x="39533" y="89861"/>
                  <a:pt x="41667" y="87250"/>
                </a:cubicBezTo>
                <a:lnTo>
                  <a:pt x="41667" y="87250"/>
                </a:lnTo>
                <a:cubicBezTo>
                  <a:pt x="43756" y="84583"/>
                  <a:pt x="44867" y="81278"/>
                  <a:pt x="45000" y="77333"/>
                </a:cubicBezTo>
                <a:lnTo>
                  <a:pt x="45000" y="77333"/>
                </a:lnTo>
                <a:lnTo>
                  <a:pt x="45000" y="76250"/>
                </a:lnTo>
                <a:cubicBezTo>
                  <a:pt x="45133" y="72583"/>
                  <a:pt x="46133" y="69500"/>
                  <a:pt x="48000" y="67000"/>
                </a:cubicBezTo>
                <a:lnTo>
                  <a:pt x="48000" y="67000"/>
                </a:lnTo>
                <a:cubicBezTo>
                  <a:pt x="50000" y="64667"/>
                  <a:pt x="52467" y="63417"/>
                  <a:pt x="55400" y="63250"/>
                </a:cubicBezTo>
                <a:lnTo>
                  <a:pt x="55400" y="63250"/>
                </a:lnTo>
                <a:lnTo>
                  <a:pt x="84400" y="63250"/>
                </a:lnTo>
                <a:lnTo>
                  <a:pt x="84400" y="21083"/>
                </a:lnTo>
                <a:cubicBezTo>
                  <a:pt x="84267" y="15083"/>
                  <a:pt x="82622" y="10111"/>
                  <a:pt x="79467" y="6167"/>
                </a:cubicBezTo>
                <a:lnTo>
                  <a:pt x="79467" y="6167"/>
                </a:lnTo>
                <a:cubicBezTo>
                  <a:pt x="76311" y="2222"/>
                  <a:pt x="72333" y="167"/>
                  <a:pt x="67533" y="0"/>
                </a:cubicBezTo>
                <a:lnTo>
                  <a:pt x="67533" y="0"/>
                </a:lnTo>
                <a:lnTo>
                  <a:pt x="19667" y="0"/>
                </a:lnTo>
                <a:moveTo>
                  <a:pt x="81533" y="98417"/>
                </a:moveTo>
                <a:lnTo>
                  <a:pt x="81533" y="98417"/>
                </a:lnTo>
                <a:cubicBezTo>
                  <a:pt x="87178" y="98306"/>
                  <a:pt x="91822" y="95889"/>
                  <a:pt x="95467" y="91167"/>
                </a:cubicBezTo>
                <a:lnTo>
                  <a:pt x="95467" y="91167"/>
                </a:lnTo>
                <a:lnTo>
                  <a:pt x="95467" y="91167"/>
                </a:lnTo>
                <a:cubicBezTo>
                  <a:pt x="99200" y="86667"/>
                  <a:pt x="101133" y="80889"/>
                  <a:pt x="101267" y="73833"/>
                </a:cubicBezTo>
                <a:lnTo>
                  <a:pt x="101267" y="73833"/>
                </a:lnTo>
                <a:cubicBezTo>
                  <a:pt x="101133" y="71611"/>
                  <a:pt x="100200" y="70444"/>
                  <a:pt x="98467" y="70333"/>
                </a:cubicBezTo>
                <a:lnTo>
                  <a:pt x="98467" y="70333"/>
                </a:lnTo>
                <a:lnTo>
                  <a:pt x="55400" y="70333"/>
                </a:lnTo>
                <a:cubicBezTo>
                  <a:pt x="52467" y="70611"/>
                  <a:pt x="50867" y="72583"/>
                  <a:pt x="50600" y="76250"/>
                </a:cubicBezTo>
                <a:lnTo>
                  <a:pt x="50600" y="76250"/>
                </a:lnTo>
                <a:lnTo>
                  <a:pt x="50600" y="77333"/>
                </a:lnTo>
                <a:cubicBezTo>
                  <a:pt x="50511" y="83333"/>
                  <a:pt x="48889" y="88306"/>
                  <a:pt x="45733" y="92250"/>
                </a:cubicBezTo>
                <a:lnTo>
                  <a:pt x="45733" y="92250"/>
                </a:lnTo>
                <a:cubicBezTo>
                  <a:pt x="42533" y="96250"/>
                  <a:pt x="38533" y="98306"/>
                  <a:pt x="33733" y="98417"/>
                </a:cubicBezTo>
                <a:lnTo>
                  <a:pt x="33733" y="98417"/>
                </a:lnTo>
                <a:lnTo>
                  <a:pt x="64667" y="98417"/>
                </a:lnTo>
                <a:lnTo>
                  <a:pt x="81533" y="98417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08237177-22"/>
          <p:cNvSpPr txBox="1"/>
          <p:nvPr/>
        </p:nvSpPr>
        <p:spPr>
          <a:xfrm>
            <a:off x="700088" y="728663"/>
            <a:ext cx="2656284" cy="355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2214"/>
              </a:lnSpc>
            </a:pPr>
            <a:r>
              <a:rPr sz="123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公元前1世纪，《九章算术》方程章记载：</a:t>
            </a:r>
            <a:r>
              <a:rPr b="1" sz="123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正算赤，负算黑</a:t>
            </a:r>
            <a:r>
              <a:rPr sz="1230" spc="225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——用红色算筹表示正数，黑色算筹表示负数。这是人类历史上最早关于负数的明确记载！</a:t>
            </a:r>
            <a:endParaRPr/>
          </a:p>
        </p:txBody>
      </p:sp>
      <p:sp>
        <p:nvSpPr>
          <p:cNvPr id="41" name="el-1785508237177-23"/>
          <p:cNvSpPr txBox="1"/>
          <p:nvPr/>
        </p:nvSpPr>
        <p:spPr>
          <a:xfrm>
            <a:off x="492919" y="4414838"/>
            <a:ext cx="292060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101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《九章算术·方程》 刘徽注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7190-1"/>
          <p:cNvSpPr/>
          <p:nvPr/>
        </p:nvSpPr>
        <p:spPr>
          <a:xfrm>
            <a:off x="8143875" y="1285875"/>
            <a:ext cx="85725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60000" y="0"/>
                </a:lnTo>
                <a:lnTo>
                  <a:pt x="63922" y="192"/>
                </a:lnTo>
                <a:lnTo>
                  <a:pt x="67800" y="767"/>
                </a:lnTo>
                <a:lnTo>
                  <a:pt x="71611" y="1721"/>
                </a:lnTo>
                <a:lnTo>
                  <a:pt x="75311" y="3046"/>
                </a:lnTo>
                <a:lnTo>
                  <a:pt x="78856" y="4725"/>
                </a:lnTo>
                <a:lnTo>
                  <a:pt x="82222" y="6742"/>
                </a:lnTo>
                <a:lnTo>
                  <a:pt x="85378" y="9079"/>
                </a:lnTo>
                <a:lnTo>
                  <a:pt x="88289" y="11717"/>
                </a:lnTo>
                <a:lnTo>
                  <a:pt x="90922" y="14625"/>
                </a:lnTo>
                <a:lnTo>
                  <a:pt x="93256" y="17779"/>
                </a:lnTo>
                <a:lnTo>
                  <a:pt x="95278" y="21146"/>
                </a:lnTo>
                <a:lnTo>
                  <a:pt x="96956" y="24692"/>
                </a:lnTo>
                <a:lnTo>
                  <a:pt x="98278" y="28388"/>
                </a:lnTo>
                <a:lnTo>
                  <a:pt x="99233" y="32196"/>
                </a:lnTo>
                <a:lnTo>
                  <a:pt x="99811" y="36079"/>
                </a:lnTo>
                <a:lnTo>
                  <a:pt x="100000" y="40000"/>
                </a:lnTo>
                <a:lnTo>
                  <a:pt x="100000" y="50000"/>
                </a:lnTo>
                <a:lnTo>
                  <a:pt x="99756" y="54900"/>
                </a:lnTo>
                <a:lnTo>
                  <a:pt x="99044" y="59754"/>
                </a:lnTo>
                <a:lnTo>
                  <a:pt x="97844" y="64513"/>
                </a:lnTo>
                <a:lnTo>
                  <a:pt x="96189" y="69133"/>
                </a:lnTo>
                <a:lnTo>
                  <a:pt x="94100" y="73571"/>
                </a:lnTo>
                <a:lnTo>
                  <a:pt x="91578" y="77779"/>
                </a:lnTo>
                <a:lnTo>
                  <a:pt x="88656" y="81721"/>
                </a:lnTo>
                <a:lnTo>
                  <a:pt x="85356" y="85354"/>
                </a:lnTo>
                <a:lnTo>
                  <a:pt x="81722" y="88650"/>
                </a:lnTo>
                <a:lnTo>
                  <a:pt x="77778" y="91575"/>
                </a:lnTo>
                <a:lnTo>
                  <a:pt x="73567" y="94096"/>
                </a:lnTo>
                <a:lnTo>
                  <a:pt x="69133" y="96196"/>
                </a:lnTo>
                <a:lnTo>
                  <a:pt x="64511" y="97846"/>
                </a:lnTo>
                <a:lnTo>
                  <a:pt x="59756" y="99038"/>
                </a:lnTo>
                <a:lnTo>
                  <a:pt x="54900" y="99758"/>
                </a:lnTo>
                <a:lnTo>
                  <a:pt x="50000" y="100000"/>
                </a:lnTo>
                <a:lnTo>
                  <a:pt x="30000" y="100000"/>
                </a:lnTo>
                <a:lnTo>
                  <a:pt x="27056" y="99854"/>
                </a:lnTo>
                <a:lnTo>
                  <a:pt x="24144" y="99425"/>
                </a:lnTo>
                <a:lnTo>
                  <a:pt x="21289" y="98708"/>
                </a:lnTo>
                <a:lnTo>
                  <a:pt x="18522" y="97717"/>
                </a:lnTo>
                <a:lnTo>
                  <a:pt x="15856" y="96458"/>
                </a:lnTo>
                <a:lnTo>
                  <a:pt x="13333" y="94946"/>
                </a:lnTo>
                <a:lnTo>
                  <a:pt x="10967" y="93192"/>
                </a:lnTo>
                <a:lnTo>
                  <a:pt x="8789" y="91213"/>
                </a:lnTo>
                <a:lnTo>
                  <a:pt x="6811" y="89033"/>
                </a:lnTo>
                <a:lnTo>
                  <a:pt x="5056" y="86667"/>
                </a:lnTo>
                <a:lnTo>
                  <a:pt x="3544" y="84142"/>
                </a:lnTo>
                <a:lnTo>
                  <a:pt x="2289" y="81479"/>
                </a:lnTo>
                <a:lnTo>
                  <a:pt x="1289" y="78708"/>
                </a:lnTo>
                <a:lnTo>
                  <a:pt x="578" y="75854"/>
                </a:lnTo>
                <a:lnTo>
                  <a:pt x="144" y="72942"/>
                </a:lnTo>
                <a:lnTo>
                  <a:pt x="0" y="70000"/>
                </a:lnTo>
                <a:lnTo>
                  <a:pt x="0" y="60000"/>
                </a:lnTo>
                <a:lnTo>
                  <a:pt x="289" y="54121"/>
                </a:lnTo>
                <a:lnTo>
                  <a:pt x="1156" y="48296"/>
                </a:lnTo>
                <a:lnTo>
                  <a:pt x="2589" y="42583"/>
                </a:lnTo>
                <a:lnTo>
                  <a:pt x="4567" y="37038"/>
                </a:lnTo>
                <a:lnTo>
                  <a:pt x="7089" y="31717"/>
                </a:lnTo>
                <a:lnTo>
                  <a:pt x="10111" y="26667"/>
                </a:lnTo>
                <a:lnTo>
                  <a:pt x="13622" y="21938"/>
                </a:lnTo>
                <a:lnTo>
                  <a:pt x="17578" y="17575"/>
                </a:lnTo>
                <a:lnTo>
                  <a:pt x="21933" y="13621"/>
                </a:lnTo>
                <a:lnTo>
                  <a:pt x="26667" y="10113"/>
                </a:lnTo>
                <a:lnTo>
                  <a:pt x="31711" y="7083"/>
                </a:lnTo>
                <a:lnTo>
                  <a:pt x="37044" y="4567"/>
                </a:lnTo>
                <a:lnTo>
                  <a:pt x="42578" y="2583"/>
                </a:lnTo>
                <a:lnTo>
                  <a:pt x="48300" y="1154"/>
                </a:lnTo>
                <a:lnTo>
                  <a:pt x="54122" y="288"/>
                </a:lnTo>
                <a:lnTo>
                  <a:pt x="60000" y="0"/>
                </a:lnTo>
                <a:close/>
              </a:path>
            </a:pathLst>
          </a:custGeom>
          <a:gradFill rotWithShape="1">
            <a:gsLst>
              <a:gs pos="0">
                <a:srgbClr val="1A3A5C">
                  <a:alpha val="6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7192-2"/>
          <p:cNvSpPr/>
          <p:nvPr/>
        </p:nvSpPr>
        <p:spPr>
          <a:xfrm>
            <a:off x="214313" y="3429000"/>
            <a:ext cx="1285875" cy="1285875"/>
          </a:xfrm>
          <a:prstGeom prst="ellipse">
            <a:avLst/>
          </a:prstGeom>
          <a:gradFill rotWithShape="1">
            <a:gsLst>
              <a:gs pos="0">
                <a:srgbClr val="8B1A1A">
                  <a:alpha val="4000"/>
                </a:srgbClr>
              </a:gs>
              <a:gs pos="70000">
                <a:srgbClr val="8B1A1A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719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3719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7214-23"/>
          <p:cNvSpPr/>
          <p:nvPr/>
        </p:nvSpPr>
        <p:spPr>
          <a:xfrm>
            <a:off x="400050" y="1256556"/>
            <a:ext cx="4057650" cy="1453976"/>
          </a:xfrm>
          <a:prstGeom prst="roundRect">
            <a:avLst>
              <a:gd name="adj" fmla="val 3931"/>
            </a:avLst>
          </a:prstGeom>
          <a:solidFill>
            <a:srgbClr val="FFFFFF"/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5508237220-31"/>
          <p:cNvCxnSpPr/>
          <p:nvPr/>
        </p:nvCxnSpPr>
        <p:spPr>
          <a:xfrm>
            <a:off x="614363" y="1782812"/>
            <a:ext cx="3629025" cy="914"/>
          </a:xfrm>
          <a:prstGeom prst="line">
            <a:avLst/>
          </a:prstGeom>
          <a:ln w="14288" cap="flat">
            <a:solidFill>
              <a:srgbClr val="EDE7D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37859-44"/>
          <p:cNvSpPr/>
          <p:nvPr/>
        </p:nvSpPr>
        <p:spPr>
          <a:xfrm>
            <a:off x="614363" y="1466106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45333" y="67190"/>
                </a:moveTo>
                <a:lnTo>
                  <a:pt x="45333" y="67190"/>
                </a:lnTo>
                <a:lnTo>
                  <a:pt x="45333" y="54667"/>
                </a:lnTo>
                <a:lnTo>
                  <a:pt x="32810" y="54667"/>
                </a:lnTo>
                <a:cubicBezTo>
                  <a:pt x="29952" y="54413"/>
                  <a:pt x="28397" y="52857"/>
                  <a:pt x="28143" y="50000"/>
                </a:cubicBezTo>
                <a:lnTo>
                  <a:pt x="28143" y="50000"/>
                </a:lnTo>
                <a:cubicBezTo>
                  <a:pt x="28397" y="47143"/>
                  <a:pt x="29952" y="45587"/>
                  <a:pt x="32810" y="45333"/>
                </a:cubicBezTo>
                <a:lnTo>
                  <a:pt x="32810" y="45333"/>
                </a:lnTo>
                <a:lnTo>
                  <a:pt x="45333" y="45333"/>
                </a:lnTo>
                <a:lnTo>
                  <a:pt x="45333" y="32810"/>
                </a:lnTo>
                <a:cubicBezTo>
                  <a:pt x="45587" y="29952"/>
                  <a:pt x="47143" y="28397"/>
                  <a:pt x="50000" y="28143"/>
                </a:cubicBezTo>
                <a:lnTo>
                  <a:pt x="50000" y="28143"/>
                </a:lnTo>
                <a:cubicBezTo>
                  <a:pt x="52857" y="28397"/>
                  <a:pt x="54413" y="29952"/>
                  <a:pt x="54667" y="32810"/>
                </a:cubicBezTo>
                <a:lnTo>
                  <a:pt x="54667" y="32810"/>
                </a:lnTo>
                <a:lnTo>
                  <a:pt x="54667" y="45333"/>
                </a:lnTo>
                <a:lnTo>
                  <a:pt x="67190" y="45333"/>
                </a:lnTo>
                <a:cubicBezTo>
                  <a:pt x="70048" y="45587"/>
                  <a:pt x="71603" y="47143"/>
                  <a:pt x="71857" y="50000"/>
                </a:cubicBezTo>
                <a:lnTo>
                  <a:pt x="71857" y="50000"/>
                </a:lnTo>
                <a:cubicBezTo>
                  <a:pt x="71603" y="52857"/>
                  <a:pt x="70048" y="54413"/>
                  <a:pt x="67190" y="54667"/>
                </a:cubicBezTo>
                <a:lnTo>
                  <a:pt x="67190" y="54667"/>
                </a:lnTo>
                <a:lnTo>
                  <a:pt x="54667" y="54667"/>
                </a:lnTo>
                <a:lnTo>
                  <a:pt x="54667" y="67190"/>
                </a:lnTo>
                <a:cubicBezTo>
                  <a:pt x="54413" y="70048"/>
                  <a:pt x="52857" y="71603"/>
                  <a:pt x="50000" y="71857"/>
                </a:cubicBezTo>
                <a:lnTo>
                  <a:pt x="50000" y="71857"/>
                </a:lnTo>
                <a:cubicBezTo>
                  <a:pt x="47143" y="71603"/>
                  <a:pt x="45587" y="70048"/>
                  <a:pt x="45333" y="67190"/>
                </a:cubicBezTo>
                <a:lnTo>
                  <a:pt x="45333" y="6719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08237221-32"/>
          <p:cNvCxnSpPr/>
          <p:nvPr/>
        </p:nvCxnSpPr>
        <p:spPr>
          <a:xfrm>
            <a:off x="614363" y="2244998"/>
            <a:ext cx="3629025" cy="914"/>
          </a:xfrm>
          <a:prstGeom prst="line">
            <a:avLst/>
          </a:prstGeom>
          <a:ln w="7144" cap="flat">
            <a:solidFill>
              <a:srgbClr val="EDE7D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08237859-45"/>
          <p:cNvSpPr/>
          <p:nvPr/>
        </p:nvSpPr>
        <p:spPr>
          <a:xfrm>
            <a:off x="614363" y="236287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37216-24"/>
          <p:cNvSpPr/>
          <p:nvPr/>
        </p:nvSpPr>
        <p:spPr>
          <a:xfrm>
            <a:off x="4686300" y="1256556"/>
            <a:ext cx="4057650" cy="1453976"/>
          </a:xfrm>
          <a:prstGeom prst="roundRect">
            <a:avLst>
              <a:gd name="adj" fmla="val 3931"/>
            </a:avLst>
          </a:prstGeom>
          <a:solidFill>
            <a:srgbClr val="FFFFFF"/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508237221-33"/>
          <p:cNvCxnSpPr/>
          <p:nvPr/>
        </p:nvCxnSpPr>
        <p:spPr>
          <a:xfrm>
            <a:off x="4900613" y="1782812"/>
            <a:ext cx="3629025" cy="914"/>
          </a:xfrm>
          <a:prstGeom prst="line">
            <a:avLst/>
          </a:prstGeom>
          <a:ln w="14288" cap="flat">
            <a:solidFill>
              <a:srgbClr val="EDE7D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08237860-46"/>
          <p:cNvSpPr/>
          <p:nvPr/>
        </p:nvSpPr>
        <p:spPr>
          <a:xfrm>
            <a:off x="4900613" y="1466106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35952" y="45333"/>
                </a:moveTo>
                <a:lnTo>
                  <a:pt x="35952" y="45333"/>
                </a:lnTo>
                <a:lnTo>
                  <a:pt x="64048" y="45333"/>
                </a:lnTo>
                <a:cubicBezTo>
                  <a:pt x="66937" y="45587"/>
                  <a:pt x="68508" y="47143"/>
                  <a:pt x="68762" y="50000"/>
                </a:cubicBezTo>
                <a:lnTo>
                  <a:pt x="68762" y="50000"/>
                </a:lnTo>
                <a:cubicBezTo>
                  <a:pt x="68508" y="52857"/>
                  <a:pt x="66937" y="54413"/>
                  <a:pt x="64048" y="54667"/>
                </a:cubicBezTo>
                <a:lnTo>
                  <a:pt x="64048" y="54667"/>
                </a:lnTo>
                <a:lnTo>
                  <a:pt x="35952" y="54667"/>
                </a:lnTo>
                <a:cubicBezTo>
                  <a:pt x="33063" y="54413"/>
                  <a:pt x="31492" y="52857"/>
                  <a:pt x="31238" y="50000"/>
                </a:cubicBezTo>
                <a:lnTo>
                  <a:pt x="31238" y="50000"/>
                </a:lnTo>
                <a:cubicBezTo>
                  <a:pt x="31492" y="47143"/>
                  <a:pt x="33063" y="45587"/>
                  <a:pt x="35952" y="45333"/>
                </a:cubicBezTo>
                <a:lnTo>
                  <a:pt x="35952" y="4533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08237222-34"/>
          <p:cNvCxnSpPr/>
          <p:nvPr/>
        </p:nvCxnSpPr>
        <p:spPr>
          <a:xfrm>
            <a:off x="4900613" y="2244998"/>
            <a:ext cx="3629025" cy="914"/>
          </a:xfrm>
          <a:prstGeom prst="line">
            <a:avLst/>
          </a:prstGeom>
          <a:ln w="7144" cap="flat">
            <a:solidFill>
              <a:srgbClr val="EDE7D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08237861-47"/>
          <p:cNvSpPr/>
          <p:nvPr/>
        </p:nvSpPr>
        <p:spPr>
          <a:xfrm>
            <a:off x="4900613" y="236287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7201-10"/>
          <p:cNvSpPr/>
          <p:nvPr/>
        </p:nvSpPr>
        <p:spPr>
          <a:xfrm>
            <a:off x="400050" y="2881982"/>
            <a:ext cx="8343900" cy="585788"/>
          </a:xfrm>
          <a:prstGeom prst="roundRect">
            <a:avLst>
              <a:gd name="adj" fmla="val 9756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08237209-18"/>
          <p:cNvSpPr/>
          <p:nvPr/>
        </p:nvSpPr>
        <p:spPr>
          <a:xfrm>
            <a:off x="607219" y="3003426"/>
            <a:ext cx="342900" cy="342900"/>
          </a:xfrm>
          <a:prstGeom prst="ellipse">
            <a:avLst/>
          </a:prstGeom>
          <a:solidFill>
            <a:srgbClr val="FFFFFF"/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08237203-11"/>
          <p:cNvSpPr/>
          <p:nvPr/>
        </p:nvSpPr>
        <p:spPr>
          <a:xfrm>
            <a:off x="400050" y="3639220"/>
            <a:ext cx="8343900" cy="419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3"/>
                </a:lnTo>
                <a:lnTo>
                  <a:pt x="99725" y="136"/>
                </a:lnTo>
                <a:lnTo>
                  <a:pt x="99757" y="295"/>
                </a:lnTo>
                <a:lnTo>
                  <a:pt x="99789" y="523"/>
                </a:lnTo>
                <a:lnTo>
                  <a:pt x="99818" y="795"/>
                </a:lnTo>
                <a:lnTo>
                  <a:pt x="99848" y="1159"/>
                </a:lnTo>
                <a:lnTo>
                  <a:pt x="99874" y="1545"/>
                </a:lnTo>
                <a:lnTo>
                  <a:pt x="99900" y="2000"/>
                </a:lnTo>
                <a:lnTo>
                  <a:pt x="99922" y="2500"/>
                </a:lnTo>
                <a:lnTo>
                  <a:pt x="99942" y="3023"/>
                </a:lnTo>
                <a:lnTo>
                  <a:pt x="99960" y="3614"/>
                </a:lnTo>
                <a:lnTo>
                  <a:pt x="99974" y="4205"/>
                </a:lnTo>
                <a:lnTo>
                  <a:pt x="99985" y="4841"/>
                </a:lnTo>
                <a:lnTo>
                  <a:pt x="99993" y="5477"/>
                </a:lnTo>
                <a:lnTo>
                  <a:pt x="99999" y="6159"/>
                </a:lnTo>
                <a:lnTo>
                  <a:pt x="100000" y="6818"/>
                </a:lnTo>
                <a:lnTo>
                  <a:pt x="100000" y="93182"/>
                </a:lnTo>
                <a:lnTo>
                  <a:pt x="99999" y="93841"/>
                </a:lnTo>
                <a:lnTo>
                  <a:pt x="99993" y="94523"/>
                </a:lnTo>
                <a:lnTo>
                  <a:pt x="99985" y="95159"/>
                </a:lnTo>
                <a:lnTo>
                  <a:pt x="99974" y="95795"/>
                </a:lnTo>
                <a:lnTo>
                  <a:pt x="99960" y="96386"/>
                </a:lnTo>
                <a:lnTo>
                  <a:pt x="99942" y="96977"/>
                </a:lnTo>
                <a:lnTo>
                  <a:pt x="99922" y="97500"/>
                </a:lnTo>
                <a:lnTo>
                  <a:pt x="99900" y="98000"/>
                </a:lnTo>
                <a:lnTo>
                  <a:pt x="99874" y="98455"/>
                </a:lnTo>
                <a:lnTo>
                  <a:pt x="99848" y="98841"/>
                </a:lnTo>
                <a:lnTo>
                  <a:pt x="99818" y="99205"/>
                </a:lnTo>
                <a:lnTo>
                  <a:pt x="99789" y="99477"/>
                </a:lnTo>
                <a:lnTo>
                  <a:pt x="99757" y="99705"/>
                </a:lnTo>
                <a:lnTo>
                  <a:pt x="99725" y="99864"/>
                </a:lnTo>
                <a:lnTo>
                  <a:pt x="99691" y="9997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7"/>
                </a:lnTo>
                <a:lnTo>
                  <a:pt x="275" y="99864"/>
                </a:lnTo>
                <a:lnTo>
                  <a:pt x="243" y="99705"/>
                </a:lnTo>
                <a:lnTo>
                  <a:pt x="211" y="99477"/>
                </a:lnTo>
                <a:lnTo>
                  <a:pt x="182" y="99205"/>
                </a:lnTo>
                <a:lnTo>
                  <a:pt x="152" y="98841"/>
                </a:lnTo>
                <a:lnTo>
                  <a:pt x="126" y="98455"/>
                </a:lnTo>
                <a:lnTo>
                  <a:pt x="100" y="98000"/>
                </a:lnTo>
                <a:lnTo>
                  <a:pt x="78" y="97500"/>
                </a:lnTo>
                <a:lnTo>
                  <a:pt x="58" y="96977"/>
                </a:lnTo>
                <a:lnTo>
                  <a:pt x="40" y="96386"/>
                </a:lnTo>
                <a:lnTo>
                  <a:pt x="26" y="95795"/>
                </a:lnTo>
                <a:lnTo>
                  <a:pt x="15" y="95159"/>
                </a:lnTo>
                <a:lnTo>
                  <a:pt x="7" y="94523"/>
                </a:lnTo>
                <a:lnTo>
                  <a:pt x="1" y="93841"/>
                </a:lnTo>
                <a:lnTo>
                  <a:pt x="0" y="93182"/>
                </a:lnTo>
                <a:lnTo>
                  <a:pt x="0" y="6818"/>
                </a:lnTo>
                <a:lnTo>
                  <a:pt x="1" y="6159"/>
                </a:lnTo>
                <a:lnTo>
                  <a:pt x="7" y="5477"/>
                </a:lnTo>
                <a:lnTo>
                  <a:pt x="15" y="4841"/>
                </a:lnTo>
                <a:lnTo>
                  <a:pt x="26" y="4205"/>
                </a:lnTo>
                <a:lnTo>
                  <a:pt x="40" y="3614"/>
                </a:lnTo>
                <a:lnTo>
                  <a:pt x="58" y="3023"/>
                </a:lnTo>
                <a:lnTo>
                  <a:pt x="78" y="2500"/>
                </a:lnTo>
                <a:lnTo>
                  <a:pt x="100" y="2000"/>
                </a:lnTo>
                <a:lnTo>
                  <a:pt x="126" y="1545"/>
                </a:lnTo>
                <a:lnTo>
                  <a:pt x="152" y="1159"/>
                </a:lnTo>
                <a:lnTo>
                  <a:pt x="182" y="795"/>
                </a:lnTo>
                <a:lnTo>
                  <a:pt x="211" y="523"/>
                </a:lnTo>
                <a:lnTo>
                  <a:pt x="243" y="295"/>
                </a:lnTo>
                <a:lnTo>
                  <a:pt x="275" y="136"/>
                </a:lnTo>
                <a:lnTo>
                  <a:pt x="309" y="23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508237205-16"/>
          <p:cNvSpPr/>
          <p:nvPr/>
        </p:nvSpPr>
        <p:spPr>
          <a:xfrm>
            <a:off x="400050" y="3639220"/>
            <a:ext cx="42863" cy="419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3"/>
                </a:lnTo>
                <a:lnTo>
                  <a:pt x="53661" y="131"/>
                </a:lnTo>
                <a:lnTo>
                  <a:pt x="47314" y="294"/>
                </a:lnTo>
                <a:lnTo>
                  <a:pt x="41154" y="519"/>
                </a:lnTo>
                <a:lnTo>
                  <a:pt x="35240" y="805"/>
                </a:lnTo>
                <a:lnTo>
                  <a:pt x="29629" y="1149"/>
                </a:lnTo>
                <a:lnTo>
                  <a:pt x="24374" y="1548"/>
                </a:lnTo>
                <a:lnTo>
                  <a:pt x="19526" y="1997"/>
                </a:lnTo>
                <a:lnTo>
                  <a:pt x="15133" y="2493"/>
                </a:lnTo>
                <a:lnTo>
                  <a:pt x="11235" y="3030"/>
                </a:lnTo>
                <a:lnTo>
                  <a:pt x="7872" y="3604"/>
                </a:lnTo>
                <a:lnTo>
                  <a:pt x="5075" y="4209"/>
                </a:lnTo>
                <a:lnTo>
                  <a:pt x="2871" y="4839"/>
                </a:lnTo>
                <a:lnTo>
                  <a:pt x="1281" y="5488"/>
                </a:lnTo>
                <a:lnTo>
                  <a:pt x="321" y="6150"/>
                </a:lnTo>
                <a:lnTo>
                  <a:pt x="0" y="6818"/>
                </a:lnTo>
                <a:lnTo>
                  <a:pt x="0" y="93182"/>
                </a:lnTo>
                <a:lnTo>
                  <a:pt x="321" y="93850"/>
                </a:lnTo>
                <a:lnTo>
                  <a:pt x="1281" y="94512"/>
                </a:lnTo>
                <a:lnTo>
                  <a:pt x="2871" y="95161"/>
                </a:lnTo>
                <a:lnTo>
                  <a:pt x="5075" y="95791"/>
                </a:lnTo>
                <a:lnTo>
                  <a:pt x="7872" y="96396"/>
                </a:lnTo>
                <a:lnTo>
                  <a:pt x="11235" y="96970"/>
                </a:lnTo>
                <a:lnTo>
                  <a:pt x="15133" y="97507"/>
                </a:lnTo>
                <a:lnTo>
                  <a:pt x="19526" y="98003"/>
                </a:lnTo>
                <a:lnTo>
                  <a:pt x="24374" y="98452"/>
                </a:lnTo>
                <a:lnTo>
                  <a:pt x="29629" y="98851"/>
                </a:lnTo>
                <a:lnTo>
                  <a:pt x="35240" y="99195"/>
                </a:lnTo>
                <a:lnTo>
                  <a:pt x="41154" y="99481"/>
                </a:lnTo>
                <a:lnTo>
                  <a:pt x="47314" y="99706"/>
                </a:lnTo>
                <a:lnTo>
                  <a:pt x="53661" y="99869"/>
                </a:lnTo>
                <a:lnTo>
                  <a:pt x="60132" y="99967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182"/>
                </a:lnTo>
                <a:lnTo>
                  <a:pt x="100000" y="6818"/>
                </a:lnTo>
                <a:lnTo>
                  <a:pt x="100000" y="6818"/>
                </a:lnTo>
                <a:lnTo>
                  <a:pt x="66667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08237857-43"/>
          <p:cNvSpPr/>
          <p:nvPr/>
        </p:nvSpPr>
        <p:spPr>
          <a:xfrm>
            <a:off x="614363" y="3773760"/>
            <a:ext cx="192881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63"/>
                </a:moveTo>
                <a:lnTo>
                  <a:pt x="0" y="10563"/>
                </a:lnTo>
                <a:lnTo>
                  <a:pt x="0" y="21125"/>
                </a:lnTo>
                <a:cubicBezTo>
                  <a:pt x="0" y="23167"/>
                  <a:pt x="533" y="24833"/>
                  <a:pt x="1600" y="26125"/>
                </a:cubicBezTo>
                <a:lnTo>
                  <a:pt x="1600" y="26125"/>
                </a:lnTo>
                <a:cubicBezTo>
                  <a:pt x="2633" y="27458"/>
                  <a:pt x="3983" y="28125"/>
                  <a:pt x="5650" y="28125"/>
                </a:cubicBezTo>
                <a:lnTo>
                  <a:pt x="5650" y="28125"/>
                </a:lnTo>
                <a:lnTo>
                  <a:pt x="8450" y="28125"/>
                </a:lnTo>
                <a:lnTo>
                  <a:pt x="16900" y="28125"/>
                </a:lnTo>
                <a:lnTo>
                  <a:pt x="16900" y="10563"/>
                </a:lnTo>
                <a:cubicBezTo>
                  <a:pt x="16767" y="7604"/>
                  <a:pt x="15933" y="5104"/>
                  <a:pt x="14400" y="3063"/>
                </a:cubicBezTo>
                <a:lnTo>
                  <a:pt x="14400" y="3063"/>
                </a:lnTo>
                <a:cubicBezTo>
                  <a:pt x="12767" y="1188"/>
                  <a:pt x="10783" y="167"/>
                  <a:pt x="8450" y="0"/>
                </a:cubicBezTo>
                <a:lnTo>
                  <a:pt x="8450" y="0"/>
                </a:lnTo>
                <a:cubicBezTo>
                  <a:pt x="6083" y="167"/>
                  <a:pt x="4083" y="1188"/>
                  <a:pt x="2450" y="3063"/>
                </a:cubicBezTo>
                <a:lnTo>
                  <a:pt x="2450" y="3063"/>
                </a:lnTo>
                <a:cubicBezTo>
                  <a:pt x="950" y="5104"/>
                  <a:pt x="133" y="7604"/>
                  <a:pt x="0" y="10563"/>
                </a:cubicBezTo>
                <a:lnTo>
                  <a:pt x="0" y="10563"/>
                </a:lnTo>
                <a:moveTo>
                  <a:pt x="19700" y="0"/>
                </a:moveTo>
                <a:lnTo>
                  <a:pt x="19700" y="0"/>
                </a:lnTo>
                <a:cubicBezTo>
                  <a:pt x="21567" y="3083"/>
                  <a:pt x="22500" y="6604"/>
                  <a:pt x="22500" y="10563"/>
                </a:cubicBezTo>
                <a:lnTo>
                  <a:pt x="22500" y="10563"/>
                </a:lnTo>
                <a:lnTo>
                  <a:pt x="22500" y="77375"/>
                </a:lnTo>
                <a:cubicBezTo>
                  <a:pt x="22633" y="81292"/>
                  <a:pt x="23750" y="84583"/>
                  <a:pt x="25850" y="87250"/>
                </a:cubicBezTo>
                <a:lnTo>
                  <a:pt x="25850" y="87250"/>
                </a:lnTo>
                <a:cubicBezTo>
                  <a:pt x="27950" y="89875"/>
                  <a:pt x="30583" y="91271"/>
                  <a:pt x="33750" y="91438"/>
                </a:cubicBezTo>
                <a:lnTo>
                  <a:pt x="33750" y="91438"/>
                </a:lnTo>
                <a:cubicBezTo>
                  <a:pt x="36917" y="91271"/>
                  <a:pt x="39550" y="89875"/>
                  <a:pt x="41650" y="87250"/>
                </a:cubicBezTo>
                <a:lnTo>
                  <a:pt x="41650" y="87250"/>
                </a:lnTo>
                <a:cubicBezTo>
                  <a:pt x="43750" y="84583"/>
                  <a:pt x="44867" y="81292"/>
                  <a:pt x="45000" y="77375"/>
                </a:cubicBezTo>
                <a:lnTo>
                  <a:pt x="45000" y="77375"/>
                </a:lnTo>
                <a:lnTo>
                  <a:pt x="45000" y="76250"/>
                </a:lnTo>
                <a:cubicBezTo>
                  <a:pt x="45133" y="72583"/>
                  <a:pt x="46133" y="69500"/>
                  <a:pt x="48000" y="67000"/>
                </a:cubicBezTo>
                <a:lnTo>
                  <a:pt x="48000" y="67000"/>
                </a:lnTo>
                <a:cubicBezTo>
                  <a:pt x="50000" y="64667"/>
                  <a:pt x="52450" y="63438"/>
                  <a:pt x="55350" y="63313"/>
                </a:cubicBezTo>
                <a:lnTo>
                  <a:pt x="55350" y="63313"/>
                </a:lnTo>
                <a:lnTo>
                  <a:pt x="84400" y="63313"/>
                </a:lnTo>
                <a:lnTo>
                  <a:pt x="84400" y="21125"/>
                </a:lnTo>
                <a:cubicBezTo>
                  <a:pt x="84267" y="15083"/>
                  <a:pt x="82617" y="10083"/>
                  <a:pt x="79450" y="6125"/>
                </a:cubicBezTo>
                <a:lnTo>
                  <a:pt x="79450" y="6125"/>
                </a:lnTo>
                <a:cubicBezTo>
                  <a:pt x="76283" y="2208"/>
                  <a:pt x="72300" y="167"/>
                  <a:pt x="67500" y="0"/>
                </a:cubicBezTo>
                <a:lnTo>
                  <a:pt x="67500" y="0"/>
                </a:lnTo>
                <a:lnTo>
                  <a:pt x="19700" y="0"/>
                </a:lnTo>
                <a:moveTo>
                  <a:pt x="81550" y="98438"/>
                </a:moveTo>
                <a:lnTo>
                  <a:pt x="81550" y="98438"/>
                </a:lnTo>
                <a:cubicBezTo>
                  <a:pt x="87183" y="98271"/>
                  <a:pt x="91817" y="95854"/>
                  <a:pt x="95450" y="91188"/>
                </a:cubicBezTo>
                <a:lnTo>
                  <a:pt x="95450" y="91188"/>
                </a:lnTo>
                <a:lnTo>
                  <a:pt x="95450" y="91188"/>
                </a:lnTo>
                <a:cubicBezTo>
                  <a:pt x="99183" y="86646"/>
                  <a:pt x="101117" y="80854"/>
                  <a:pt x="101250" y="73813"/>
                </a:cubicBezTo>
                <a:lnTo>
                  <a:pt x="101250" y="73813"/>
                </a:lnTo>
                <a:cubicBezTo>
                  <a:pt x="101117" y="71646"/>
                  <a:pt x="100183" y="70479"/>
                  <a:pt x="98450" y="70313"/>
                </a:cubicBezTo>
                <a:lnTo>
                  <a:pt x="98450" y="70313"/>
                </a:lnTo>
                <a:lnTo>
                  <a:pt x="55350" y="70313"/>
                </a:lnTo>
                <a:cubicBezTo>
                  <a:pt x="52450" y="70604"/>
                  <a:pt x="50883" y="72583"/>
                  <a:pt x="50650" y="76250"/>
                </a:cubicBezTo>
                <a:lnTo>
                  <a:pt x="50650" y="76250"/>
                </a:lnTo>
                <a:lnTo>
                  <a:pt x="50650" y="77375"/>
                </a:lnTo>
                <a:cubicBezTo>
                  <a:pt x="50517" y="83375"/>
                  <a:pt x="48867" y="88354"/>
                  <a:pt x="45700" y="92313"/>
                </a:cubicBezTo>
                <a:lnTo>
                  <a:pt x="45700" y="92313"/>
                </a:lnTo>
                <a:cubicBezTo>
                  <a:pt x="42533" y="96229"/>
                  <a:pt x="38550" y="98271"/>
                  <a:pt x="33750" y="98438"/>
                </a:cubicBezTo>
                <a:lnTo>
                  <a:pt x="33750" y="98438"/>
                </a:lnTo>
                <a:lnTo>
                  <a:pt x="64700" y="98438"/>
                </a:lnTo>
                <a:lnTo>
                  <a:pt x="81550" y="98438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08237196-5"/>
          <p:cNvSpPr txBox="1"/>
          <p:nvPr/>
        </p:nvSpPr>
        <p:spPr>
          <a:xfrm>
            <a:off x="728663" y="126206"/>
            <a:ext cx="1814513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正数和负数的定义</a:t>
            </a:r>
            <a:endParaRPr/>
          </a:p>
        </p:txBody>
      </p:sp>
      <p:sp>
        <p:nvSpPr>
          <p:cNvPr id="22" name="el-1785508237218-25"/>
          <p:cNvSpPr txBox="1"/>
          <p:nvPr/>
        </p:nvSpPr>
        <p:spPr>
          <a:xfrm>
            <a:off x="614363" y="1442293"/>
            <a:ext cx="372903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85750">
              <a:lnSpc>
                <a:spcPct val="100000"/>
              </a:lnSpc>
            </a:pPr>
            <a:r>
              <a:rPr sz="1570" spc="113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正数</a:t>
            </a:r>
            <a:endParaRPr/>
          </a:p>
        </p:txBody>
      </p:sp>
      <p:sp>
        <p:nvSpPr>
          <p:cNvPr id="23" name="el-1785508237219-26"/>
          <p:cNvSpPr txBox="1"/>
          <p:nvPr/>
        </p:nvSpPr>
        <p:spPr>
          <a:xfrm>
            <a:off x="614363" y="1889968"/>
            <a:ext cx="3707606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大于0的数，如 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3, 50, 7.8%, 1800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endParaRPr/>
          </a:p>
        </p:txBody>
      </p:sp>
      <p:sp>
        <p:nvSpPr>
          <p:cNvPr id="24" name="el-1785508237219-27"/>
          <p:cNvSpPr txBox="1"/>
          <p:nvPr/>
        </p:nvSpPr>
        <p:spPr>
          <a:xfrm>
            <a:off x="614363" y="2334295"/>
            <a:ext cx="37004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符号“＋”通常省略不写</a:t>
            </a:r>
            <a:endParaRPr/>
          </a:p>
        </p:txBody>
      </p:sp>
      <p:sp>
        <p:nvSpPr>
          <p:cNvPr id="25" name="el-1785508237219-28"/>
          <p:cNvSpPr txBox="1"/>
          <p:nvPr/>
        </p:nvSpPr>
        <p:spPr>
          <a:xfrm>
            <a:off x="4900613" y="1442293"/>
            <a:ext cx="372903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85750">
              <a:lnSpc>
                <a:spcPct val="100000"/>
              </a:lnSpc>
            </a:pPr>
            <a:r>
              <a:rPr sz="1570" spc="113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负数</a:t>
            </a:r>
            <a:endParaRPr/>
          </a:p>
        </p:txBody>
      </p:sp>
      <p:sp>
        <p:nvSpPr>
          <p:cNvPr id="26" name="el-1785508237220-29"/>
          <p:cNvSpPr txBox="1"/>
          <p:nvPr/>
        </p:nvSpPr>
        <p:spPr>
          <a:xfrm>
            <a:off x="4900613" y="1889968"/>
            <a:ext cx="3707606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在正数前加上“－”号的数，如 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-3, -10, -0.7%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endParaRPr/>
          </a:p>
        </p:txBody>
      </p:sp>
      <p:sp>
        <p:nvSpPr>
          <p:cNvPr id="27" name="el-1785508237220-30"/>
          <p:cNvSpPr txBox="1"/>
          <p:nvPr/>
        </p:nvSpPr>
        <p:spPr>
          <a:xfrm>
            <a:off x="4900613" y="2334295"/>
            <a:ext cx="37004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符号“－”是负号，读作“负”</a:t>
            </a:r>
            <a:endParaRPr/>
          </a:p>
        </p:txBody>
      </p:sp>
      <p:sp>
        <p:nvSpPr>
          <p:cNvPr id="28" name="el-1785508237208-17"/>
          <p:cNvSpPr txBox="1"/>
          <p:nvPr/>
        </p:nvSpPr>
        <p:spPr>
          <a:xfrm>
            <a:off x="521494" y="3017714"/>
            <a:ext cx="514350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  <p:sp>
        <p:nvSpPr>
          <p:cNvPr id="29" name="el-1785508237209-19"/>
          <p:cNvSpPr txBox="1"/>
          <p:nvPr/>
        </p:nvSpPr>
        <p:spPr>
          <a:xfrm>
            <a:off x="1092994" y="3070101"/>
            <a:ext cx="1807369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既不是正数，也不是负数</a:t>
            </a:r>
            <a:endParaRPr/>
          </a:p>
        </p:txBody>
      </p:sp>
      <p:sp>
        <p:nvSpPr>
          <p:cNvPr id="30" name="el-1785508237210-20"/>
          <p:cNvSpPr txBox="1"/>
          <p:nvPr/>
        </p:nvSpPr>
        <p:spPr>
          <a:xfrm>
            <a:off x="3007519" y="3070101"/>
            <a:ext cx="1722239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—— 正数和负数的分界</a:t>
            </a:r>
            <a:endParaRPr/>
          </a:p>
        </p:txBody>
      </p:sp>
      <p:sp>
        <p:nvSpPr>
          <p:cNvPr id="31" name="el-1785508237210-21"/>
          <p:cNvSpPr txBox="1"/>
          <p:nvPr/>
        </p:nvSpPr>
        <p:spPr>
          <a:xfrm>
            <a:off x="921544" y="3753520"/>
            <a:ext cx="23574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“两算得失相反，要令正负以名之”</a:t>
            </a:r>
            <a:endParaRPr/>
          </a:p>
        </p:txBody>
      </p:sp>
      <p:sp>
        <p:nvSpPr>
          <p:cNvPr id="32" name="el-1785508237211-22"/>
          <p:cNvSpPr txBox="1"/>
          <p:nvPr/>
        </p:nvSpPr>
        <p:spPr>
          <a:xfrm>
            <a:off x="7099325" y="3763045"/>
            <a:ext cx="1537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—— 刘徽《九章算术注》</a:t>
            </a:r>
            <a:endParaRPr/>
          </a:p>
        </p:txBody>
      </p:sp>
      <p:sp>
        <p:nvSpPr>
          <p:cNvPr id="33" name="el-1785508237197-6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05</a:t>
            </a:r>
            <a:endParaRPr/>
          </a:p>
        </p:txBody>
      </p:sp>
      <p:sp>
        <p:nvSpPr>
          <p:cNvPr id="34" name="el-1785508237197-7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35" name="el-1785508237197-8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  <p:sp>
        <p:nvSpPr>
          <p:cNvPr id="36" name="el-1785508237200-9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5508237204-12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5508237204-13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85508237204-14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85508237204-15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8040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550823804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5508238044-6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06</a:t>
            </a:r>
            <a:endParaRPr/>
          </a:p>
        </p:txBody>
      </p:sp>
      <p:sp>
        <p:nvSpPr>
          <p:cNvPr id="5" name="el-1785508238045-7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6" name="el-1785508238045-8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  <p:sp>
        <p:nvSpPr>
          <p:cNvPr id="7" name="el-1785508238038-1"/>
          <p:cNvSpPr/>
          <p:nvPr/>
        </p:nvSpPr>
        <p:spPr>
          <a:xfrm>
            <a:off x="8001000" y="1000125"/>
            <a:ext cx="1000125" cy="2571750"/>
          </a:xfrm>
          <a:prstGeom prst="ellipse">
            <a:avLst/>
          </a:prstGeom>
          <a:gradFill rotWithShape="1">
            <a:gsLst>
              <a:gs pos="0">
                <a:srgbClr val="1A3A5C">
                  <a:alpha val="5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38040-2"/>
          <p:cNvSpPr/>
          <p:nvPr/>
        </p:nvSpPr>
        <p:spPr>
          <a:xfrm>
            <a:off x="214313" y="3429000"/>
            <a:ext cx="1285875" cy="1285875"/>
          </a:xfrm>
          <a:prstGeom prst="ellipse">
            <a:avLst/>
          </a:prstGeom>
          <a:gradFill rotWithShape="1">
            <a:gsLst>
              <a:gs pos="0">
                <a:srgbClr val="8B1A1A">
                  <a:alpha val="4000"/>
                </a:srgbClr>
              </a:gs>
              <a:gs pos="70000">
                <a:srgbClr val="8B1A1A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38165-47"/>
          <p:cNvSpPr/>
          <p:nvPr/>
        </p:nvSpPr>
        <p:spPr>
          <a:xfrm>
            <a:off x="0" y="514350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38055-17"/>
          <p:cNvSpPr/>
          <p:nvPr/>
        </p:nvSpPr>
        <p:spPr>
          <a:xfrm>
            <a:off x="400050" y="1154906"/>
            <a:ext cx="4057650" cy="2324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8" y="0"/>
                </a:moveTo>
                <a:lnTo>
                  <a:pt x="98592" y="0"/>
                </a:lnTo>
                <a:lnTo>
                  <a:pt x="98730" y="12"/>
                </a:lnTo>
                <a:lnTo>
                  <a:pt x="98866" y="49"/>
                </a:lnTo>
                <a:lnTo>
                  <a:pt x="99000" y="107"/>
                </a:lnTo>
                <a:lnTo>
                  <a:pt x="99131" y="189"/>
                </a:lnTo>
                <a:lnTo>
                  <a:pt x="99256" y="291"/>
                </a:lnTo>
                <a:lnTo>
                  <a:pt x="99373" y="414"/>
                </a:lnTo>
                <a:lnTo>
                  <a:pt x="99486" y="557"/>
                </a:lnTo>
                <a:lnTo>
                  <a:pt x="99587" y="721"/>
                </a:lnTo>
                <a:lnTo>
                  <a:pt x="99681" y="898"/>
                </a:lnTo>
                <a:lnTo>
                  <a:pt x="99763" y="1094"/>
                </a:lnTo>
                <a:lnTo>
                  <a:pt x="99833" y="1299"/>
                </a:lnTo>
                <a:lnTo>
                  <a:pt x="99892" y="1516"/>
                </a:lnTo>
                <a:lnTo>
                  <a:pt x="99939" y="1746"/>
                </a:lnTo>
                <a:lnTo>
                  <a:pt x="99972" y="1980"/>
                </a:lnTo>
                <a:lnTo>
                  <a:pt x="99993" y="2217"/>
                </a:lnTo>
                <a:lnTo>
                  <a:pt x="100000" y="2459"/>
                </a:lnTo>
                <a:lnTo>
                  <a:pt x="100000" y="97541"/>
                </a:lnTo>
                <a:lnTo>
                  <a:pt x="99993" y="97783"/>
                </a:lnTo>
                <a:lnTo>
                  <a:pt x="99972" y="98020"/>
                </a:lnTo>
                <a:lnTo>
                  <a:pt x="99939" y="98254"/>
                </a:lnTo>
                <a:lnTo>
                  <a:pt x="99892" y="98484"/>
                </a:lnTo>
                <a:lnTo>
                  <a:pt x="99833" y="98701"/>
                </a:lnTo>
                <a:lnTo>
                  <a:pt x="99763" y="98906"/>
                </a:lnTo>
                <a:lnTo>
                  <a:pt x="99681" y="99102"/>
                </a:lnTo>
                <a:lnTo>
                  <a:pt x="99587" y="99279"/>
                </a:lnTo>
                <a:lnTo>
                  <a:pt x="99486" y="99443"/>
                </a:lnTo>
                <a:lnTo>
                  <a:pt x="99373" y="99586"/>
                </a:lnTo>
                <a:lnTo>
                  <a:pt x="99256" y="99709"/>
                </a:lnTo>
                <a:lnTo>
                  <a:pt x="99131" y="99811"/>
                </a:lnTo>
                <a:lnTo>
                  <a:pt x="99000" y="99893"/>
                </a:lnTo>
                <a:lnTo>
                  <a:pt x="98866" y="99951"/>
                </a:lnTo>
                <a:lnTo>
                  <a:pt x="98730" y="99988"/>
                </a:lnTo>
                <a:lnTo>
                  <a:pt x="98592" y="100000"/>
                </a:lnTo>
                <a:lnTo>
                  <a:pt x="1408" y="100000"/>
                </a:lnTo>
                <a:lnTo>
                  <a:pt x="1270" y="99988"/>
                </a:lnTo>
                <a:lnTo>
                  <a:pt x="1134" y="99951"/>
                </a:lnTo>
                <a:lnTo>
                  <a:pt x="1000" y="99893"/>
                </a:lnTo>
                <a:lnTo>
                  <a:pt x="869" y="99811"/>
                </a:lnTo>
                <a:lnTo>
                  <a:pt x="744" y="99709"/>
                </a:lnTo>
                <a:lnTo>
                  <a:pt x="627" y="99586"/>
                </a:lnTo>
                <a:lnTo>
                  <a:pt x="514" y="99443"/>
                </a:lnTo>
                <a:lnTo>
                  <a:pt x="413" y="99279"/>
                </a:lnTo>
                <a:lnTo>
                  <a:pt x="319" y="99102"/>
                </a:lnTo>
                <a:lnTo>
                  <a:pt x="237" y="98906"/>
                </a:lnTo>
                <a:lnTo>
                  <a:pt x="167" y="98701"/>
                </a:lnTo>
                <a:lnTo>
                  <a:pt x="108" y="98484"/>
                </a:lnTo>
                <a:lnTo>
                  <a:pt x="61" y="98254"/>
                </a:lnTo>
                <a:lnTo>
                  <a:pt x="28" y="98020"/>
                </a:lnTo>
                <a:lnTo>
                  <a:pt x="7" y="97783"/>
                </a:lnTo>
                <a:lnTo>
                  <a:pt x="0" y="97541"/>
                </a:lnTo>
                <a:lnTo>
                  <a:pt x="0" y="2459"/>
                </a:lnTo>
                <a:lnTo>
                  <a:pt x="7" y="2217"/>
                </a:lnTo>
                <a:lnTo>
                  <a:pt x="28" y="1980"/>
                </a:lnTo>
                <a:lnTo>
                  <a:pt x="61" y="1746"/>
                </a:lnTo>
                <a:lnTo>
                  <a:pt x="108" y="1516"/>
                </a:lnTo>
                <a:lnTo>
                  <a:pt x="167" y="1299"/>
                </a:lnTo>
                <a:lnTo>
                  <a:pt x="237" y="1094"/>
                </a:lnTo>
                <a:lnTo>
                  <a:pt x="319" y="898"/>
                </a:lnTo>
                <a:lnTo>
                  <a:pt x="413" y="721"/>
                </a:lnTo>
                <a:lnTo>
                  <a:pt x="514" y="557"/>
                </a:lnTo>
                <a:lnTo>
                  <a:pt x="627" y="414"/>
                </a:lnTo>
                <a:lnTo>
                  <a:pt x="744" y="291"/>
                </a:lnTo>
                <a:lnTo>
                  <a:pt x="869" y="189"/>
                </a:lnTo>
                <a:lnTo>
                  <a:pt x="1000" y="107"/>
                </a:lnTo>
                <a:lnTo>
                  <a:pt x="1134" y="49"/>
                </a:lnTo>
                <a:lnTo>
                  <a:pt x="1270" y="12"/>
                </a:lnTo>
                <a:lnTo>
                  <a:pt x="1408" y="0"/>
                </a:lnTo>
                <a:close/>
              </a:path>
            </a:pathLst>
          </a:custGeom>
          <a:solidFill>
            <a:srgbClr val="EDE7DB"/>
          </a:solidFill>
          <a:ln>
            <a:noFill/>
          </a:ln>
          <a:effectLst>
            <a:outerShdw blurRad="71438" dist="21431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38057-19"/>
          <p:cNvSpPr/>
          <p:nvPr/>
        </p:nvSpPr>
        <p:spPr>
          <a:xfrm>
            <a:off x="400050" y="1154906"/>
            <a:ext cx="57150" cy="2324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2"/>
                </a:lnTo>
                <a:lnTo>
                  <a:pt x="80491" y="47"/>
                </a:lnTo>
                <a:lnTo>
                  <a:pt x="70972" y="106"/>
                </a:lnTo>
                <a:lnTo>
                  <a:pt x="61732" y="187"/>
                </a:lnTo>
                <a:lnTo>
                  <a:pt x="52860" y="290"/>
                </a:lnTo>
                <a:lnTo>
                  <a:pt x="44443" y="414"/>
                </a:lnTo>
                <a:lnTo>
                  <a:pt x="36561" y="558"/>
                </a:lnTo>
                <a:lnTo>
                  <a:pt x="29289" y="720"/>
                </a:lnTo>
                <a:lnTo>
                  <a:pt x="22699" y="899"/>
                </a:lnTo>
                <a:lnTo>
                  <a:pt x="16853" y="1093"/>
                </a:lnTo>
                <a:lnTo>
                  <a:pt x="11808" y="1300"/>
                </a:lnTo>
                <a:lnTo>
                  <a:pt x="7612" y="1518"/>
                </a:lnTo>
                <a:lnTo>
                  <a:pt x="4306" y="1745"/>
                </a:lnTo>
                <a:lnTo>
                  <a:pt x="1921" y="1979"/>
                </a:lnTo>
                <a:lnTo>
                  <a:pt x="482" y="2218"/>
                </a:lnTo>
                <a:lnTo>
                  <a:pt x="0" y="2459"/>
                </a:lnTo>
                <a:lnTo>
                  <a:pt x="0" y="97541"/>
                </a:lnTo>
                <a:lnTo>
                  <a:pt x="482" y="97782"/>
                </a:lnTo>
                <a:lnTo>
                  <a:pt x="1921" y="98021"/>
                </a:lnTo>
                <a:lnTo>
                  <a:pt x="4306" y="98255"/>
                </a:lnTo>
                <a:lnTo>
                  <a:pt x="7612" y="98482"/>
                </a:lnTo>
                <a:lnTo>
                  <a:pt x="11808" y="98700"/>
                </a:lnTo>
                <a:lnTo>
                  <a:pt x="16853" y="98907"/>
                </a:lnTo>
                <a:lnTo>
                  <a:pt x="22699" y="99101"/>
                </a:lnTo>
                <a:lnTo>
                  <a:pt x="29289" y="99280"/>
                </a:lnTo>
                <a:lnTo>
                  <a:pt x="36561" y="99442"/>
                </a:lnTo>
                <a:lnTo>
                  <a:pt x="44443" y="99586"/>
                </a:lnTo>
                <a:lnTo>
                  <a:pt x="52860" y="99710"/>
                </a:lnTo>
                <a:lnTo>
                  <a:pt x="61732" y="99813"/>
                </a:lnTo>
                <a:lnTo>
                  <a:pt x="70972" y="99894"/>
                </a:lnTo>
                <a:lnTo>
                  <a:pt x="80491" y="99953"/>
                </a:lnTo>
                <a:lnTo>
                  <a:pt x="90198" y="9998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88"/>
                </a:lnTo>
                <a:lnTo>
                  <a:pt x="95123" y="99953"/>
                </a:lnTo>
                <a:lnTo>
                  <a:pt x="92743" y="99894"/>
                </a:lnTo>
                <a:lnTo>
                  <a:pt x="90433" y="99813"/>
                </a:lnTo>
                <a:lnTo>
                  <a:pt x="88215" y="99710"/>
                </a:lnTo>
                <a:lnTo>
                  <a:pt x="86111" y="99586"/>
                </a:lnTo>
                <a:lnTo>
                  <a:pt x="84140" y="99442"/>
                </a:lnTo>
                <a:lnTo>
                  <a:pt x="82322" y="99280"/>
                </a:lnTo>
                <a:lnTo>
                  <a:pt x="80675" y="99101"/>
                </a:lnTo>
                <a:lnTo>
                  <a:pt x="79213" y="98907"/>
                </a:lnTo>
                <a:lnTo>
                  <a:pt x="77952" y="98700"/>
                </a:lnTo>
                <a:lnTo>
                  <a:pt x="76903" y="98482"/>
                </a:lnTo>
                <a:lnTo>
                  <a:pt x="76076" y="98255"/>
                </a:lnTo>
                <a:lnTo>
                  <a:pt x="75480" y="98021"/>
                </a:lnTo>
                <a:lnTo>
                  <a:pt x="75120" y="97782"/>
                </a:lnTo>
                <a:lnTo>
                  <a:pt x="75000" y="97541"/>
                </a:lnTo>
                <a:lnTo>
                  <a:pt x="75000" y="2459"/>
                </a:lnTo>
                <a:lnTo>
                  <a:pt x="75120" y="2218"/>
                </a:lnTo>
                <a:lnTo>
                  <a:pt x="75480" y="1979"/>
                </a:lnTo>
                <a:lnTo>
                  <a:pt x="76076" y="1745"/>
                </a:lnTo>
                <a:lnTo>
                  <a:pt x="76903" y="1518"/>
                </a:lnTo>
                <a:lnTo>
                  <a:pt x="77952" y="1300"/>
                </a:lnTo>
                <a:lnTo>
                  <a:pt x="79213" y="1093"/>
                </a:lnTo>
                <a:lnTo>
                  <a:pt x="80675" y="899"/>
                </a:lnTo>
                <a:lnTo>
                  <a:pt x="82322" y="720"/>
                </a:lnTo>
                <a:lnTo>
                  <a:pt x="84140" y="558"/>
                </a:lnTo>
                <a:lnTo>
                  <a:pt x="86111" y="414"/>
                </a:lnTo>
                <a:lnTo>
                  <a:pt x="88215" y="290"/>
                </a:lnTo>
                <a:lnTo>
                  <a:pt x="90433" y="187"/>
                </a:lnTo>
                <a:lnTo>
                  <a:pt x="92743" y="106"/>
                </a:lnTo>
                <a:lnTo>
                  <a:pt x="95123" y="47"/>
                </a:lnTo>
                <a:lnTo>
                  <a:pt x="97550" y="1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08238062-25"/>
          <p:cNvCxnSpPr/>
          <p:nvPr/>
        </p:nvCxnSpPr>
        <p:spPr>
          <a:xfrm>
            <a:off x="642938" y="1591866"/>
            <a:ext cx="3614738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08238162-45"/>
          <p:cNvSpPr/>
          <p:nvPr/>
        </p:nvSpPr>
        <p:spPr>
          <a:xfrm>
            <a:off x="642938" y="1366242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462" y="6077"/>
                </a:moveTo>
                <a:lnTo>
                  <a:pt x="11462" y="6077"/>
                </a:lnTo>
                <a:lnTo>
                  <a:pt x="0" y="28846"/>
                </a:lnTo>
                <a:lnTo>
                  <a:pt x="46846" y="28846"/>
                </a:lnTo>
                <a:lnTo>
                  <a:pt x="46846" y="0"/>
                </a:lnTo>
                <a:lnTo>
                  <a:pt x="21154" y="0"/>
                </a:lnTo>
                <a:cubicBezTo>
                  <a:pt x="16795" y="154"/>
                  <a:pt x="13564" y="2179"/>
                  <a:pt x="11462" y="6077"/>
                </a:cubicBezTo>
                <a:lnTo>
                  <a:pt x="11462" y="6077"/>
                </a:lnTo>
                <a:moveTo>
                  <a:pt x="54077" y="28846"/>
                </a:moveTo>
                <a:lnTo>
                  <a:pt x="54077" y="28846"/>
                </a:lnTo>
                <a:lnTo>
                  <a:pt x="101000" y="28846"/>
                </a:lnTo>
                <a:lnTo>
                  <a:pt x="89462" y="6077"/>
                </a:lnTo>
                <a:cubicBezTo>
                  <a:pt x="87359" y="2179"/>
                  <a:pt x="84128" y="154"/>
                  <a:pt x="79769" y="0"/>
                </a:cubicBezTo>
                <a:lnTo>
                  <a:pt x="79769" y="0"/>
                </a:lnTo>
                <a:lnTo>
                  <a:pt x="54077" y="0"/>
                </a:lnTo>
                <a:lnTo>
                  <a:pt x="54077" y="28846"/>
                </a:lnTo>
                <a:moveTo>
                  <a:pt x="101000" y="36077"/>
                </a:moveTo>
                <a:lnTo>
                  <a:pt x="101000" y="36077"/>
                </a:lnTo>
                <a:lnTo>
                  <a:pt x="0" y="36077"/>
                </a:lnTo>
                <a:lnTo>
                  <a:pt x="0" y="86538"/>
                </a:lnTo>
                <a:cubicBezTo>
                  <a:pt x="154" y="90590"/>
                  <a:pt x="1590" y="93974"/>
                  <a:pt x="4308" y="96692"/>
                </a:cubicBezTo>
                <a:lnTo>
                  <a:pt x="4308" y="96692"/>
                </a:lnTo>
                <a:cubicBezTo>
                  <a:pt x="6974" y="99410"/>
                  <a:pt x="10359" y="100846"/>
                  <a:pt x="14462" y="101000"/>
                </a:cubicBezTo>
                <a:lnTo>
                  <a:pt x="14462" y="101000"/>
                </a:lnTo>
                <a:lnTo>
                  <a:pt x="86538" y="101000"/>
                </a:lnTo>
                <a:cubicBezTo>
                  <a:pt x="90590" y="100846"/>
                  <a:pt x="93974" y="99410"/>
                  <a:pt x="96692" y="96692"/>
                </a:cubicBezTo>
                <a:lnTo>
                  <a:pt x="96692" y="96692"/>
                </a:lnTo>
                <a:cubicBezTo>
                  <a:pt x="99410" y="93974"/>
                  <a:pt x="100846" y="90590"/>
                  <a:pt x="101000" y="86538"/>
                </a:cubicBezTo>
                <a:lnTo>
                  <a:pt x="101000" y="86538"/>
                </a:lnTo>
                <a:lnTo>
                  <a:pt x="101000" y="36077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08238058-23"/>
          <p:cNvCxnSpPr/>
          <p:nvPr/>
        </p:nvCxnSpPr>
        <p:spPr>
          <a:xfrm>
            <a:off x="642938" y="2350443"/>
            <a:ext cx="3614738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08238161-43"/>
          <p:cNvSpPr/>
          <p:nvPr/>
        </p:nvSpPr>
        <p:spPr>
          <a:xfrm>
            <a:off x="642938" y="246533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8056-18"/>
          <p:cNvSpPr/>
          <p:nvPr/>
        </p:nvSpPr>
        <p:spPr>
          <a:xfrm>
            <a:off x="4686300" y="1154906"/>
            <a:ext cx="4057650" cy="2324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8" y="0"/>
                </a:moveTo>
                <a:lnTo>
                  <a:pt x="98592" y="0"/>
                </a:lnTo>
                <a:lnTo>
                  <a:pt x="98730" y="12"/>
                </a:lnTo>
                <a:lnTo>
                  <a:pt x="98866" y="49"/>
                </a:lnTo>
                <a:lnTo>
                  <a:pt x="99000" y="107"/>
                </a:lnTo>
                <a:lnTo>
                  <a:pt x="99131" y="189"/>
                </a:lnTo>
                <a:lnTo>
                  <a:pt x="99256" y="291"/>
                </a:lnTo>
                <a:lnTo>
                  <a:pt x="99373" y="414"/>
                </a:lnTo>
                <a:lnTo>
                  <a:pt x="99486" y="557"/>
                </a:lnTo>
                <a:lnTo>
                  <a:pt x="99587" y="721"/>
                </a:lnTo>
                <a:lnTo>
                  <a:pt x="99681" y="898"/>
                </a:lnTo>
                <a:lnTo>
                  <a:pt x="99763" y="1094"/>
                </a:lnTo>
                <a:lnTo>
                  <a:pt x="99833" y="1299"/>
                </a:lnTo>
                <a:lnTo>
                  <a:pt x="99892" y="1516"/>
                </a:lnTo>
                <a:lnTo>
                  <a:pt x="99939" y="1746"/>
                </a:lnTo>
                <a:lnTo>
                  <a:pt x="99972" y="1980"/>
                </a:lnTo>
                <a:lnTo>
                  <a:pt x="99993" y="2217"/>
                </a:lnTo>
                <a:lnTo>
                  <a:pt x="100000" y="2459"/>
                </a:lnTo>
                <a:lnTo>
                  <a:pt x="100000" y="97541"/>
                </a:lnTo>
                <a:lnTo>
                  <a:pt x="99993" y="97783"/>
                </a:lnTo>
                <a:lnTo>
                  <a:pt x="99972" y="98020"/>
                </a:lnTo>
                <a:lnTo>
                  <a:pt x="99939" y="98254"/>
                </a:lnTo>
                <a:lnTo>
                  <a:pt x="99892" y="98484"/>
                </a:lnTo>
                <a:lnTo>
                  <a:pt x="99833" y="98701"/>
                </a:lnTo>
                <a:lnTo>
                  <a:pt x="99763" y="98906"/>
                </a:lnTo>
                <a:lnTo>
                  <a:pt x="99681" y="99102"/>
                </a:lnTo>
                <a:lnTo>
                  <a:pt x="99587" y="99279"/>
                </a:lnTo>
                <a:lnTo>
                  <a:pt x="99486" y="99443"/>
                </a:lnTo>
                <a:lnTo>
                  <a:pt x="99373" y="99586"/>
                </a:lnTo>
                <a:lnTo>
                  <a:pt x="99256" y="99709"/>
                </a:lnTo>
                <a:lnTo>
                  <a:pt x="99131" y="99811"/>
                </a:lnTo>
                <a:lnTo>
                  <a:pt x="99000" y="99893"/>
                </a:lnTo>
                <a:lnTo>
                  <a:pt x="98866" y="99951"/>
                </a:lnTo>
                <a:lnTo>
                  <a:pt x="98730" y="99988"/>
                </a:lnTo>
                <a:lnTo>
                  <a:pt x="98592" y="100000"/>
                </a:lnTo>
                <a:lnTo>
                  <a:pt x="1408" y="100000"/>
                </a:lnTo>
                <a:lnTo>
                  <a:pt x="1270" y="99988"/>
                </a:lnTo>
                <a:lnTo>
                  <a:pt x="1134" y="99951"/>
                </a:lnTo>
                <a:lnTo>
                  <a:pt x="1000" y="99893"/>
                </a:lnTo>
                <a:lnTo>
                  <a:pt x="869" y="99811"/>
                </a:lnTo>
                <a:lnTo>
                  <a:pt x="744" y="99709"/>
                </a:lnTo>
                <a:lnTo>
                  <a:pt x="627" y="99586"/>
                </a:lnTo>
                <a:lnTo>
                  <a:pt x="514" y="99443"/>
                </a:lnTo>
                <a:lnTo>
                  <a:pt x="413" y="99279"/>
                </a:lnTo>
                <a:lnTo>
                  <a:pt x="319" y="99102"/>
                </a:lnTo>
                <a:lnTo>
                  <a:pt x="237" y="98906"/>
                </a:lnTo>
                <a:lnTo>
                  <a:pt x="167" y="98701"/>
                </a:lnTo>
                <a:lnTo>
                  <a:pt x="108" y="98484"/>
                </a:lnTo>
                <a:lnTo>
                  <a:pt x="61" y="98254"/>
                </a:lnTo>
                <a:lnTo>
                  <a:pt x="28" y="98020"/>
                </a:lnTo>
                <a:lnTo>
                  <a:pt x="7" y="97783"/>
                </a:lnTo>
                <a:lnTo>
                  <a:pt x="0" y="97541"/>
                </a:lnTo>
                <a:lnTo>
                  <a:pt x="0" y="2459"/>
                </a:lnTo>
                <a:lnTo>
                  <a:pt x="7" y="2217"/>
                </a:lnTo>
                <a:lnTo>
                  <a:pt x="28" y="1980"/>
                </a:lnTo>
                <a:lnTo>
                  <a:pt x="61" y="1746"/>
                </a:lnTo>
                <a:lnTo>
                  <a:pt x="108" y="1516"/>
                </a:lnTo>
                <a:lnTo>
                  <a:pt x="167" y="1299"/>
                </a:lnTo>
                <a:lnTo>
                  <a:pt x="237" y="1094"/>
                </a:lnTo>
                <a:lnTo>
                  <a:pt x="319" y="898"/>
                </a:lnTo>
                <a:lnTo>
                  <a:pt x="413" y="721"/>
                </a:lnTo>
                <a:lnTo>
                  <a:pt x="514" y="557"/>
                </a:lnTo>
                <a:lnTo>
                  <a:pt x="627" y="414"/>
                </a:lnTo>
                <a:lnTo>
                  <a:pt x="744" y="291"/>
                </a:lnTo>
                <a:lnTo>
                  <a:pt x="869" y="189"/>
                </a:lnTo>
                <a:lnTo>
                  <a:pt x="1000" y="107"/>
                </a:lnTo>
                <a:lnTo>
                  <a:pt x="1134" y="49"/>
                </a:lnTo>
                <a:lnTo>
                  <a:pt x="1270" y="12"/>
                </a:lnTo>
                <a:lnTo>
                  <a:pt x="1408" y="0"/>
                </a:lnTo>
                <a:close/>
              </a:path>
            </a:pathLst>
          </a:custGeom>
          <a:solidFill>
            <a:srgbClr val="EDE7DB"/>
          </a:solidFill>
          <a:ln>
            <a:noFill/>
          </a:ln>
          <a:effectLst>
            <a:outerShdw blurRad="71438" dist="21431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508238057-20"/>
          <p:cNvSpPr/>
          <p:nvPr/>
        </p:nvSpPr>
        <p:spPr>
          <a:xfrm>
            <a:off x="4686300" y="1154906"/>
            <a:ext cx="57150" cy="2324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2"/>
                </a:lnTo>
                <a:lnTo>
                  <a:pt x="80491" y="47"/>
                </a:lnTo>
                <a:lnTo>
                  <a:pt x="70972" y="106"/>
                </a:lnTo>
                <a:lnTo>
                  <a:pt x="61732" y="187"/>
                </a:lnTo>
                <a:lnTo>
                  <a:pt x="52860" y="290"/>
                </a:lnTo>
                <a:lnTo>
                  <a:pt x="44443" y="414"/>
                </a:lnTo>
                <a:lnTo>
                  <a:pt x="36561" y="558"/>
                </a:lnTo>
                <a:lnTo>
                  <a:pt x="29289" y="720"/>
                </a:lnTo>
                <a:lnTo>
                  <a:pt x="22699" y="899"/>
                </a:lnTo>
                <a:lnTo>
                  <a:pt x="16853" y="1093"/>
                </a:lnTo>
                <a:lnTo>
                  <a:pt x="11808" y="1300"/>
                </a:lnTo>
                <a:lnTo>
                  <a:pt x="7612" y="1518"/>
                </a:lnTo>
                <a:lnTo>
                  <a:pt x="4306" y="1745"/>
                </a:lnTo>
                <a:lnTo>
                  <a:pt x="1921" y="1979"/>
                </a:lnTo>
                <a:lnTo>
                  <a:pt x="482" y="2218"/>
                </a:lnTo>
                <a:lnTo>
                  <a:pt x="0" y="2459"/>
                </a:lnTo>
                <a:lnTo>
                  <a:pt x="0" y="97541"/>
                </a:lnTo>
                <a:lnTo>
                  <a:pt x="482" y="97782"/>
                </a:lnTo>
                <a:lnTo>
                  <a:pt x="1921" y="98021"/>
                </a:lnTo>
                <a:lnTo>
                  <a:pt x="4306" y="98255"/>
                </a:lnTo>
                <a:lnTo>
                  <a:pt x="7612" y="98482"/>
                </a:lnTo>
                <a:lnTo>
                  <a:pt x="11808" y="98700"/>
                </a:lnTo>
                <a:lnTo>
                  <a:pt x="16853" y="98907"/>
                </a:lnTo>
                <a:lnTo>
                  <a:pt x="22699" y="99101"/>
                </a:lnTo>
                <a:lnTo>
                  <a:pt x="29289" y="99280"/>
                </a:lnTo>
                <a:lnTo>
                  <a:pt x="36561" y="99442"/>
                </a:lnTo>
                <a:lnTo>
                  <a:pt x="44443" y="99586"/>
                </a:lnTo>
                <a:lnTo>
                  <a:pt x="52860" y="99710"/>
                </a:lnTo>
                <a:lnTo>
                  <a:pt x="61732" y="99813"/>
                </a:lnTo>
                <a:lnTo>
                  <a:pt x="70972" y="99894"/>
                </a:lnTo>
                <a:lnTo>
                  <a:pt x="80491" y="99953"/>
                </a:lnTo>
                <a:lnTo>
                  <a:pt x="90198" y="9998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88"/>
                </a:lnTo>
                <a:lnTo>
                  <a:pt x="95123" y="99953"/>
                </a:lnTo>
                <a:lnTo>
                  <a:pt x="92743" y="99894"/>
                </a:lnTo>
                <a:lnTo>
                  <a:pt x="90433" y="99813"/>
                </a:lnTo>
                <a:lnTo>
                  <a:pt x="88215" y="99710"/>
                </a:lnTo>
                <a:lnTo>
                  <a:pt x="86111" y="99586"/>
                </a:lnTo>
                <a:lnTo>
                  <a:pt x="84140" y="99442"/>
                </a:lnTo>
                <a:lnTo>
                  <a:pt x="82322" y="99280"/>
                </a:lnTo>
                <a:lnTo>
                  <a:pt x="80675" y="99101"/>
                </a:lnTo>
                <a:lnTo>
                  <a:pt x="79213" y="98907"/>
                </a:lnTo>
                <a:lnTo>
                  <a:pt x="77952" y="98700"/>
                </a:lnTo>
                <a:lnTo>
                  <a:pt x="76903" y="98482"/>
                </a:lnTo>
                <a:lnTo>
                  <a:pt x="76076" y="98255"/>
                </a:lnTo>
                <a:lnTo>
                  <a:pt x="75480" y="98021"/>
                </a:lnTo>
                <a:lnTo>
                  <a:pt x="75120" y="97782"/>
                </a:lnTo>
                <a:lnTo>
                  <a:pt x="75000" y="97541"/>
                </a:lnTo>
                <a:lnTo>
                  <a:pt x="75000" y="2459"/>
                </a:lnTo>
                <a:lnTo>
                  <a:pt x="75120" y="2218"/>
                </a:lnTo>
                <a:lnTo>
                  <a:pt x="75480" y="1979"/>
                </a:lnTo>
                <a:lnTo>
                  <a:pt x="76076" y="1745"/>
                </a:lnTo>
                <a:lnTo>
                  <a:pt x="76903" y="1518"/>
                </a:lnTo>
                <a:lnTo>
                  <a:pt x="77952" y="1300"/>
                </a:lnTo>
                <a:lnTo>
                  <a:pt x="79213" y="1093"/>
                </a:lnTo>
                <a:lnTo>
                  <a:pt x="80675" y="899"/>
                </a:lnTo>
                <a:lnTo>
                  <a:pt x="82322" y="720"/>
                </a:lnTo>
                <a:lnTo>
                  <a:pt x="84140" y="558"/>
                </a:lnTo>
                <a:lnTo>
                  <a:pt x="86111" y="414"/>
                </a:lnTo>
                <a:lnTo>
                  <a:pt x="88215" y="290"/>
                </a:lnTo>
                <a:lnTo>
                  <a:pt x="90433" y="187"/>
                </a:lnTo>
                <a:lnTo>
                  <a:pt x="92743" y="106"/>
                </a:lnTo>
                <a:lnTo>
                  <a:pt x="95123" y="47"/>
                </a:lnTo>
                <a:lnTo>
                  <a:pt x="97550" y="1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508238063-26"/>
          <p:cNvCxnSpPr/>
          <p:nvPr/>
        </p:nvCxnSpPr>
        <p:spPr>
          <a:xfrm>
            <a:off x="4929188" y="1591866"/>
            <a:ext cx="3614738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08238163-46"/>
          <p:cNvSpPr/>
          <p:nvPr/>
        </p:nvSpPr>
        <p:spPr>
          <a:xfrm>
            <a:off x="4929188" y="1366242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622" y="154"/>
                  <a:pt x="54644" y="1436"/>
                  <a:pt x="56067" y="3846"/>
                </a:cubicBezTo>
                <a:lnTo>
                  <a:pt x="56067" y="3846"/>
                </a:lnTo>
                <a:lnTo>
                  <a:pt x="98267" y="81615"/>
                </a:lnTo>
                <a:cubicBezTo>
                  <a:pt x="99422" y="83718"/>
                  <a:pt x="100000" y="85949"/>
                  <a:pt x="100000" y="88308"/>
                </a:cubicBezTo>
                <a:lnTo>
                  <a:pt x="100000" y="88308"/>
                </a:lnTo>
                <a:cubicBezTo>
                  <a:pt x="99867" y="91949"/>
                  <a:pt x="98822" y="94974"/>
                  <a:pt x="96867" y="97385"/>
                </a:cubicBezTo>
                <a:lnTo>
                  <a:pt x="96867" y="97385"/>
                </a:lnTo>
                <a:cubicBezTo>
                  <a:pt x="94778" y="99641"/>
                  <a:pt x="92178" y="100846"/>
                  <a:pt x="89067" y="101000"/>
                </a:cubicBezTo>
                <a:lnTo>
                  <a:pt x="89067" y="101000"/>
                </a:lnTo>
                <a:lnTo>
                  <a:pt x="10933" y="101000"/>
                </a:lnTo>
                <a:cubicBezTo>
                  <a:pt x="7822" y="100846"/>
                  <a:pt x="5222" y="99641"/>
                  <a:pt x="3133" y="97385"/>
                </a:cubicBezTo>
                <a:lnTo>
                  <a:pt x="3133" y="97385"/>
                </a:lnTo>
                <a:cubicBezTo>
                  <a:pt x="1178" y="94974"/>
                  <a:pt x="133" y="91949"/>
                  <a:pt x="0" y="88308"/>
                </a:cubicBezTo>
                <a:lnTo>
                  <a:pt x="0" y="88308"/>
                </a:lnTo>
                <a:cubicBezTo>
                  <a:pt x="0" y="85949"/>
                  <a:pt x="578" y="83718"/>
                  <a:pt x="1733" y="81615"/>
                </a:cubicBezTo>
                <a:lnTo>
                  <a:pt x="1733" y="81615"/>
                </a:lnTo>
                <a:lnTo>
                  <a:pt x="43933" y="3846"/>
                </a:lnTo>
                <a:cubicBezTo>
                  <a:pt x="45356" y="1436"/>
                  <a:pt x="47378" y="154"/>
                  <a:pt x="50000" y="0"/>
                </a:cubicBezTo>
                <a:lnTo>
                  <a:pt x="50000" y="0"/>
                </a:lnTo>
                <a:moveTo>
                  <a:pt x="62667" y="43308"/>
                </a:moveTo>
                <a:lnTo>
                  <a:pt x="62667" y="43308"/>
                </a:lnTo>
                <a:lnTo>
                  <a:pt x="50000" y="19846"/>
                </a:lnTo>
                <a:lnTo>
                  <a:pt x="34600" y="48462"/>
                </a:lnTo>
                <a:lnTo>
                  <a:pt x="38067" y="53846"/>
                </a:lnTo>
                <a:cubicBezTo>
                  <a:pt x="39756" y="55795"/>
                  <a:pt x="41444" y="55795"/>
                  <a:pt x="43133" y="53846"/>
                </a:cubicBezTo>
                <a:lnTo>
                  <a:pt x="43133" y="53846"/>
                </a:lnTo>
                <a:lnTo>
                  <a:pt x="48067" y="46231"/>
                </a:lnTo>
                <a:cubicBezTo>
                  <a:pt x="49356" y="44282"/>
                  <a:pt x="51044" y="43308"/>
                  <a:pt x="53133" y="43308"/>
                </a:cubicBezTo>
                <a:lnTo>
                  <a:pt x="53133" y="43308"/>
                </a:lnTo>
                <a:lnTo>
                  <a:pt x="62667" y="43308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08238059-24"/>
          <p:cNvCxnSpPr/>
          <p:nvPr/>
        </p:nvCxnSpPr>
        <p:spPr>
          <a:xfrm>
            <a:off x="4929188" y="3061097"/>
            <a:ext cx="3614738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08238162-44"/>
          <p:cNvSpPr/>
          <p:nvPr/>
        </p:nvSpPr>
        <p:spPr>
          <a:xfrm>
            <a:off x="4929188" y="3175992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38050-14"/>
          <p:cNvSpPr/>
          <p:nvPr/>
        </p:nvSpPr>
        <p:spPr>
          <a:xfrm>
            <a:off x="400050" y="3679031"/>
            <a:ext cx="8343900" cy="481013"/>
          </a:xfrm>
          <a:prstGeom prst="roundRect">
            <a:avLst>
              <a:gd name="adj" fmla="val 11881"/>
            </a:avLst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08238092-39"/>
          <p:cNvSpPr/>
          <p:nvPr/>
        </p:nvSpPr>
        <p:spPr>
          <a:xfrm>
            <a:off x="600075" y="3819525"/>
            <a:ext cx="22502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375" y="0"/>
                </a:moveTo>
                <a:lnTo>
                  <a:pt x="68375" y="0"/>
                </a:lnTo>
                <a:lnTo>
                  <a:pt x="30083" y="0"/>
                </a:lnTo>
                <a:cubicBezTo>
                  <a:pt x="27806" y="127"/>
                  <a:pt x="25861" y="1032"/>
                  <a:pt x="24250" y="2714"/>
                </a:cubicBezTo>
                <a:lnTo>
                  <a:pt x="24250" y="2714"/>
                </a:lnTo>
                <a:cubicBezTo>
                  <a:pt x="22778" y="4556"/>
                  <a:pt x="22042" y="6778"/>
                  <a:pt x="22042" y="9381"/>
                </a:cubicBezTo>
                <a:lnTo>
                  <a:pt x="22042" y="9381"/>
                </a:lnTo>
                <a:cubicBezTo>
                  <a:pt x="22042" y="10429"/>
                  <a:pt x="22097" y="11476"/>
                  <a:pt x="22208" y="12524"/>
                </a:cubicBezTo>
                <a:lnTo>
                  <a:pt x="22208" y="12524"/>
                </a:lnTo>
                <a:lnTo>
                  <a:pt x="4083" y="12524"/>
                </a:lnTo>
                <a:cubicBezTo>
                  <a:pt x="1583" y="12778"/>
                  <a:pt x="222" y="14333"/>
                  <a:pt x="0" y="17190"/>
                </a:cubicBezTo>
                <a:lnTo>
                  <a:pt x="0" y="17190"/>
                </a:lnTo>
                <a:cubicBezTo>
                  <a:pt x="111" y="26175"/>
                  <a:pt x="1361" y="33921"/>
                  <a:pt x="3750" y="40429"/>
                </a:cubicBezTo>
                <a:lnTo>
                  <a:pt x="3750" y="40429"/>
                </a:lnTo>
                <a:cubicBezTo>
                  <a:pt x="6250" y="46810"/>
                  <a:pt x="9500" y="52143"/>
                  <a:pt x="13500" y="56429"/>
                </a:cubicBezTo>
                <a:lnTo>
                  <a:pt x="13500" y="56429"/>
                </a:lnTo>
                <a:cubicBezTo>
                  <a:pt x="17250" y="60619"/>
                  <a:pt x="21236" y="63873"/>
                  <a:pt x="25458" y="66190"/>
                </a:cubicBezTo>
                <a:lnTo>
                  <a:pt x="25458" y="66190"/>
                </a:lnTo>
                <a:cubicBezTo>
                  <a:pt x="29681" y="68540"/>
                  <a:pt x="33556" y="70238"/>
                  <a:pt x="37083" y="71286"/>
                </a:cubicBezTo>
                <a:lnTo>
                  <a:pt x="37083" y="71286"/>
                </a:lnTo>
                <a:cubicBezTo>
                  <a:pt x="39028" y="71952"/>
                  <a:pt x="40625" y="73063"/>
                  <a:pt x="41875" y="74619"/>
                </a:cubicBezTo>
                <a:lnTo>
                  <a:pt x="41875" y="74619"/>
                </a:lnTo>
                <a:cubicBezTo>
                  <a:pt x="43125" y="76302"/>
                  <a:pt x="43750" y="78127"/>
                  <a:pt x="43750" y="80095"/>
                </a:cubicBezTo>
                <a:lnTo>
                  <a:pt x="43750" y="80095"/>
                </a:lnTo>
                <a:cubicBezTo>
                  <a:pt x="43750" y="82159"/>
                  <a:pt x="43125" y="83905"/>
                  <a:pt x="41875" y="85333"/>
                </a:cubicBezTo>
                <a:lnTo>
                  <a:pt x="41875" y="85333"/>
                </a:lnTo>
                <a:cubicBezTo>
                  <a:pt x="40625" y="86794"/>
                  <a:pt x="39083" y="87524"/>
                  <a:pt x="37250" y="87524"/>
                </a:cubicBezTo>
                <a:lnTo>
                  <a:pt x="37250" y="87524"/>
                </a:lnTo>
                <a:lnTo>
                  <a:pt x="32833" y="87524"/>
                </a:lnTo>
                <a:cubicBezTo>
                  <a:pt x="31222" y="87524"/>
                  <a:pt x="29903" y="88095"/>
                  <a:pt x="28875" y="89238"/>
                </a:cubicBezTo>
                <a:lnTo>
                  <a:pt x="28875" y="89238"/>
                </a:lnTo>
                <a:cubicBezTo>
                  <a:pt x="27847" y="90413"/>
                  <a:pt x="27333" y="91921"/>
                  <a:pt x="27333" y="93762"/>
                </a:cubicBezTo>
                <a:lnTo>
                  <a:pt x="27333" y="93762"/>
                </a:lnTo>
                <a:cubicBezTo>
                  <a:pt x="27333" y="95571"/>
                  <a:pt x="27847" y="97063"/>
                  <a:pt x="28875" y="98238"/>
                </a:cubicBezTo>
                <a:lnTo>
                  <a:pt x="28875" y="98238"/>
                </a:lnTo>
                <a:cubicBezTo>
                  <a:pt x="29903" y="99413"/>
                  <a:pt x="31222" y="100000"/>
                  <a:pt x="32833" y="100000"/>
                </a:cubicBezTo>
                <a:lnTo>
                  <a:pt x="32833" y="100000"/>
                </a:lnTo>
                <a:lnTo>
                  <a:pt x="65625" y="100000"/>
                </a:lnTo>
                <a:cubicBezTo>
                  <a:pt x="67208" y="100000"/>
                  <a:pt x="68514" y="99413"/>
                  <a:pt x="69542" y="98238"/>
                </a:cubicBezTo>
                <a:lnTo>
                  <a:pt x="69542" y="98238"/>
                </a:lnTo>
                <a:cubicBezTo>
                  <a:pt x="70569" y="97063"/>
                  <a:pt x="71083" y="95571"/>
                  <a:pt x="71083" y="93762"/>
                </a:cubicBezTo>
                <a:lnTo>
                  <a:pt x="71083" y="93762"/>
                </a:lnTo>
                <a:cubicBezTo>
                  <a:pt x="71083" y="91921"/>
                  <a:pt x="70569" y="90413"/>
                  <a:pt x="69542" y="89238"/>
                </a:cubicBezTo>
                <a:lnTo>
                  <a:pt x="69542" y="89238"/>
                </a:lnTo>
                <a:cubicBezTo>
                  <a:pt x="68514" y="88095"/>
                  <a:pt x="67208" y="87524"/>
                  <a:pt x="65625" y="87524"/>
                </a:cubicBezTo>
                <a:lnTo>
                  <a:pt x="65625" y="87524"/>
                </a:lnTo>
                <a:lnTo>
                  <a:pt x="61167" y="87524"/>
                </a:lnTo>
                <a:cubicBezTo>
                  <a:pt x="59361" y="87524"/>
                  <a:pt x="57833" y="86794"/>
                  <a:pt x="56583" y="85333"/>
                </a:cubicBezTo>
                <a:lnTo>
                  <a:pt x="56583" y="85333"/>
                </a:lnTo>
                <a:cubicBezTo>
                  <a:pt x="55333" y="83905"/>
                  <a:pt x="54708" y="82159"/>
                  <a:pt x="54708" y="80095"/>
                </a:cubicBezTo>
                <a:lnTo>
                  <a:pt x="54708" y="80095"/>
                </a:lnTo>
                <a:cubicBezTo>
                  <a:pt x="54708" y="78127"/>
                  <a:pt x="55333" y="76302"/>
                  <a:pt x="56583" y="74619"/>
                </a:cubicBezTo>
                <a:lnTo>
                  <a:pt x="56583" y="74619"/>
                </a:lnTo>
                <a:cubicBezTo>
                  <a:pt x="57833" y="73063"/>
                  <a:pt x="59417" y="71952"/>
                  <a:pt x="61333" y="71286"/>
                </a:cubicBezTo>
                <a:lnTo>
                  <a:pt x="61333" y="71286"/>
                </a:lnTo>
                <a:cubicBezTo>
                  <a:pt x="64889" y="70238"/>
                  <a:pt x="68764" y="68540"/>
                  <a:pt x="72958" y="66190"/>
                </a:cubicBezTo>
                <a:lnTo>
                  <a:pt x="72958" y="66190"/>
                </a:lnTo>
                <a:cubicBezTo>
                  <a:pt x="77181" y="63873"/>
                  <a:pt x="81236" y="60619"/>
                  <a:pt x="85125" y="56429"/>
                </a:cubicBezTo>
                <a:lnTo>
                  <a:pt x="85125" y="56429"/>
                </a:lnTo>
                <a:cubicBezTo>
                  <a:pt x="88986" y="52143"/>
                  <a:pt x="92167" y="46810"/>
                  <a:pt x="94667" y="40429"/>
                </a:cubicBezTo>
                <a:lnTo>
                  <a:pt x="94667" y="40429"/>
                </a:lnTo>
                <a:cubicBezTo>
                  <a:pt x="97056" y="33921"/>
                  <a:pt x="98319" y="26175"/>
                  <a:pt x="98458" y="17190"/>
                </a:cubicBezTo>
                <a:lnTo>
                  <a:pt x="98458" y="17190"/>
                </a:lnTo>
                <a:cubicBezTo>
                  <a:pt x="98208" y="14333"/>
                  <a:pt x="96833" y="12778"/>
                  <a:pt x="94333" y="12524"/>
                </a:cubicBezTo>
                <a:lnTo>
                  <a:pt x="94333" y="12524"/>
                </a:lnTo>
                <a:lnTo>
                  <a:pt x="76208" y="12524"/>
                </a:lnTo>
                <a:cubicBezTo>
                  <a:pt x="76319" y="11476"/>
                  <a:pt x="76375" y="10429"/>
                  <a:pt x="76375" y="9381"/>
                </a:cubicBezTo>
                <a:lnTo>
                  <a:pt x="76375" y="9381"/>
                </a:lnTo>
                <a:cubicBezTo>
                  <a:pt x="76375" y="6778"/>
                  <a:pt x="75639" y="4556"/>
                  <a:pt x="74167" y="2714"/>
                </a:cubicBezTo>
                <a:lnTo>
                  <a:pt x="74167" y="2714"/>
                </a:lnTo>
                <a:cubicBezTo>
                  <a:pt x="72583" y="1032"/>
                  <a:pt x="70653" y="127"/>
                  <a:pt x="68375" y="0"/>
                </a:cubicBezTo>
                <a:lnTo>
                  <a:pt x="68375" y="0"/>
                </a:lnTo>
                <a:moveTo>
                  <a:pt x="8375" y="21857"/>
                </a:moveTo>
                <a:lnTo>
                  <a:pt x="8375" y="21857"/>
                </a:lnTo>
                <a:lnTo>
                  <a:pt x="22750" y="21857"/>
                </a:lnTo>
                <a:cubicBezTo>
                  <a:pt x="23528" y="30587"/>
                  <a:pt x="24722" y="38016"/>
                  <a:pt x="26333" y="44143"/>
                </a:cubicBezTo>
                <a:lnTo>
                  <a:pt x="26333" y="44143"/>
                </a:lnTo>
                <a:cubicBezTo>
                  <a:pt x="27917" y="50270"/>
                  <a:pt x="29681" y="55286"/>
                  <a:pt x="31625" y="59190"/>
                </a:cubicBezTo>
                <a:lnTo>
                  <a:pt x="31625" y="59190"/>
                </a:lnTo>
                <a:cubicBezTo>
                  <a:pt x="27292" y="57095"/>
                  <a:pt x="23125" y="53905"/>
                  <a:pt x="19125" y="49619"/>
                </a:cubicBezTo>
                <a:lnTo>
                  <a:pt x="19125" y="49619"/>
                </a:lnTo>
                <a:cubicBezTo>
                  <a:pt x="16403" y="46603"/>
                  <a:pt x="14014" y="42825"/>
                  <a:pt x="11958" y="38286"/>
                </a:cubicBezTo>
                <a:lnTo>
                  <a:pt x="11958" y="38286"/>
                </a:lnTo>
                <a:cubicBezTo>
                  <a:pt x="10014" y="33714"/>
                  <a:pt x="8819" y="28238"/>
                  <a:pt x="8375" y="21857"/>
                </a:cubicBezTo>
                <a:lnTo>
                  <a:pt x="8375" y="21857"/>
                </a:lnTo>
                <a:moveTo>
                  <a:pt x="79292" y="49619"/>
                </a:moveTo>
                <a:lnTo>
                  <a:pt x="79292" y="49619"/>
                </a:lnTo>
                <a:cubicBezTo>
                  <a:pt x="75319" y="53905"/>
                  <a:pt x="71167" y="57095"/>
                  <a:pt x="66833" y="59190"/>
                </a:cubicBezTo>
                <a:lnTo>
                  <a:pt x="66833" y="59190"/>
                </a:lnTo>
                <a:cubicBezTo>
                  <a:pt x="68750" y="55286"/>
                  <a:pt x="70514" y="50270"/>
                  <a:pt x="72125" y="44143"/>
                </a:cubicBezTo>
                <a:lnTo>
                  <a:pt x="72125" y="44143"/>
                </a:lnTo>
                <a:cubicBezTo>
                  <a:pt x="73708" y="38016"/>
                  <a:pt x="74903" y="30587"/>
                  <a:pt x="75708" y="21857"/>
                </a:cubicBezTo>
                <a:lnTo>
                  <a:pt x="75708" y="21857"/>
                </a:lnTo>
                <a:lnTo>
                  <a:pt x="90083" y="21857"/>
                </a:lnTo>
                <a:cubicBezTo>
                  <a:pt x="89611" y="28238"/>
                  <a:pt x="88403" y="33714"/>
                  <a:pt x="86458" y="38286"/>
                </a:cubicBezTo>
                <a:lnTo>
                  <a:pt x="86458" y="38286"/>
                </a:lnTo>
                <a:cubicBezTo>
                  <a:pt x="84542" y="42825"/>
                  <a:pt x="82153" y="46603"/>
                  <a:pt x="79292" y="49619"/>
                </a:cubicBezTo>
                <a:lnTo>
                  <a:pt x="79292" y="49619"/>
                </a:lnTo>
              </a:path>
            </a:pathLst>
          </a:custGeom>
          <a:solidFill>
            <a:srgbClr val="F5D7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08238044-5"/>
          <p:cNvSpPr txBox="1"/>
          <p:nvPr/>
        </p:nvSpPr>
        <p:spPr>
          <a:xfrm>
            <a:off x="671513" y="126206"/>
            <a:ext cx="395763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正负数的应用——用数表示相反意义的量</a:t>
            </a:r>
            <a:endParaRPr/>
          </a:p>
        </p:txBody>
      </p:sp>
      <p:sp>
        <p:nvSpPr>
          <p:cNvPr id="25" name="el-1785508238063-27"/>
          <p:cNvSpPr txBox="1"/>
          <p:nvPr/>
        </p:nvSpPr>
        <p:spPr>
          <a:xfrm>
            <a:off x="846534" y="1340644"/>
            <a:ext cx="2461766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例1 · 一箱橘子标准质量 2.5kg</a:t>
            </a:r>
            <a:endParaRPr/>
          </a:p>
        </p:txBody>
      </p:sp>
      <p:sp>
        <p:nvSpPr>
          <p:cNvPr id="26" name="el-1785508238068-29"/>
          <p:cNvSpPr txBox="1"/>
          <p:nvPr/>
        </p:nvSpPr>
        <p:spPr>
          <a:xfrm>
            <a:off x="642938" y="1695450"/>
            <a:ext cx="992088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比标准多65g</a:t>
            </a:r>
            <a:endParaRPr/>
          </a:p>
        </p:txBody>
      </p:sp>
      <p:sp>
        <p:nvSpPr>
          <p:cNvPr id="27" name="el-1785508238069-30"/>
          <p:cNvSpPr txBox="1"/>
          <p:nvPr/>
        </p:nvSpPr>
        <p:spPr>
          <a:xfrm>
            <a:off x="1642170" y="1681163"/>
            <a:ext cx="54166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+65g</a:t>
            </a:r>
            <a:endParaRPr/>
          </a:p>
        </p:txBody>
      </p:sp>
      <p:sp>
        <p:nvSpPr>
          <p:cNvPr id="28" name="el-1785508238069-31"/>
          <p:cNvSpPr txBox="1"/>
          <p:nvPr/>
        </p:nvSpPr>
        <p:spPr>
          <a:xfrm>
            <a:off x="642938" y="1992585"/>
            <a:ext cx="992088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比标准少30g</a:t>
            </a:r>
            <a:endParaRPr/>
          </a:p>
        </p:txBody>
      </p:sp>
      <p:sp>
        <p:nvSpPr>
          <p:cNvPr id="29" name="el-1785508238069-32"/>
          <p:cNvSpPr txBox="1"/>
          <p:nvPr/>
        </p:nvSpPr>
        <p:spPr>
          <a:xfrm>
            <a:off x="1642170" y="1978298"/>
            <a:ext cx="541660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−30g</a:t>
            </a:r>
            <a:endParaRPr/>
          </a:p>
        </p:txBody>
      </p:sp>
      <p:sp>
        <p:nvSpPr>
          <p:cNvPr id="30" name="el-1785508238058-21"/>
          <p:cNvSpPr txBox="1"/>
          <p:nvPr/>
        </p:nvSpPr>
        <p:spPr>
          <a:xfrm>
            <a:off x="642938" y="2425452"/>
            <a:ext cx="3679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sz="1010">
                <a:solidFill>
                  <a:srgbClr val="5C4A3A"/>
                </a:solidFill>
                <a:latin typeface="Microsoft YaHei"/>
                <a:ea typeface="Microsoft YaHei"/>
                <a:cs typeface="Microsoft YaHei"/>
              </a:rPr>
              <a:t>用正负数表示"多"与"少"</a:t>
            </a:r>
            <a:endParaRPr/>
          </a:p>
        </p:txBody>
      </p:sp>
      <p:sp>
        <p:nvSpPr>
          <p:cNvPr id="31" name="el-1785508238064-28"/>
          <p:cNvSpPr txBox="1"/>
          <p:nvPr/>
        </p:nvSpPr>
        <p:spPr>
          <a:xfrm>
            <a:off x="5150644" y="1340644"/>
            <a:ext cx="1448247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例2 · 海拔的表示</a:t>
            </a:r>
            <a:endParaRPr/>
          </a:p>
        </p:txBody>
      </p:sp>
      <p:sp>
        <p:nvSpPr>
          <p:cNvPr id="32" name="el-1785508238070-33"/>
          <p:cNvSpPr txBox="1"/>
          <p:nvPr/>
        </p:nvSpPr>
        <p:spPr>
          <a:xfrm>
            <a:off x="4929188" y="1738313"/>
            <a:ext cx="500063" cy="419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6"/>
              </a:lnSpc>
            </a:pP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珠穆朗玛峰</a:t>
            </a:r>
            <a:endParaRPr/>
          </a:p>
        </p:txBody>
      </p:sp>
      <p:sp>
        <p:nvSpPr>
          <p:cNvPr id="33" name="el-1785508238070-34"/>
          <p:cNvSpPr txBox="1"/>
          <p:nvPr/>
        </p:nvSpPr>
        <p:spPr>
          <a:xfrm>
            <a:off x="5543550" y="1843088"/>
            <a:ext cx="97899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+8848.86m</a:t>
            </a:r>
            <a:endParaRPr/>
          </a:p>
        </p:txBody>
      </p:sp>
      <p:sp>
        <p:nvSpPr>
          <p:cNvPr id="34" name="el-1785508238070-35"/>
          <p:cNvSpPr txBox="1"/>
          <p:nvPr/>
        </p:nvSpPr>
        <p:spPr>
          <a:xfrm>
            <a:off x="4929188" y="2214563"/>
            <a:ext cx="500063" cy="4191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6"/>
              </a:lnSpc>
            </a:pP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吐鲁番艾丁湖</a:t>
            </a:r>
            <a:endParaRPr/>
          </a:p>
        </p:txBody>
      </p:sp>
      <p:sp>
        <p:nvSpPr>
          <p:cNvPr id="35" name="el-1785508238070-36"/>
          <p:cNvSpPr txBox="1"/>
          <p:nvPr/>
        </p:nvSpPr>
        <p:spPr>
          <a:xfrm>
            <a:off x="5543550" y="2319338"/>
            <a:ext cx="88210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−154.31m</a:t>
            </a:r>
            <a:endParaRPr/>
          </a:p>
        </p:txBody>
      </p:sp>
      <p:sp>
        <p:nvSpPr>
          <p:cNvPr id="36" name="el-1785508238070-37"/>
          <p:cNvSpPr txBox="1"/>
          <p:nvPr/>
        </p:nvSpPr>
        <p:spPr>
          <a:xfrm>
            <a:off x="4929188" y="2690813"/>
            <a:ext cx="5786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海平面</a:t>
            </a:r>
            <a:endParaRPr/>
          </a:p>
        </p:txBody>
      </p:sp>
      <p:sp>
        <p:nvSpPr>
          <p:cNvPr id="37" name="el-1785508238070-38"/>
          <p:cNvSpPr txBox="1"/>
          <p:nvPr/>
        </p:nvSpPr>
        <p:spPr>
          <a:xfrm>
            <a:off x="5543550" y="2690813"/>
            <a:ext cx="32987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0m</a:t>
            </a:r>
            <a:endParaRPr/>
          </a:p>
        </p:txBody>
      </p:sp>
      <p:sp>
        <p:nvSpPr>
          <p:cNvPr id="38" name="el-1785508238058-22"/>
          <p:cNvSpPr txBox="1"/>
          <p:nvPr/>
        </p:nvSpPr>
        <p:spPr>
          <a:xfrm>
            <a:off x="4929188" y="3136106"/>
            <a:ext cx="3679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5377">
              <a:lnSpc>
                <a:spcPct val="100000"/>
              </a:lnSpc>
            </a:pPr>
            <a:r>
              <a:rPr sz="1010">
                <a:solidFill>
                  <a:srgbClr val="5C4A3A"/>
                </a:solidFill>
                <a:latin typeface="Microsoft YaHei"/>
                <a:ea typeface="Microsoft YaHei"/>
                <a:cs typeface="Microsoft YaHei"/>
              </a:rPr>
              <a:t>以海平面为基准，高于为正，低于为负</a:t>
            </a:r>
            <a:endParaRPr/>
          </a:p>
        </p:txBody>
      </p:sp>
      <p:sp>
        <p:nvSpPr>
          <p:cNvPr id="39" name="el-1785508238052-15"/>
          <p:cNvSpPr txBox="1"/>
          <p:nvPr/>
        </p:nvSpPr>
        <p:spPr>
          <a:xfrm>
            <a:off x="982266" y="3807619"/>
            <a:ext cx="5159946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我国是世界上最早认识和使用负数的国家，比欧洲早约1200年！</a:t>
            </a:r>
            <a:endParaRPr/>
          </a:p>
        </p:txBody>
      </p:sp>
      <p:sp>
        <p:nvSpPr>
          <p:cNvPr id="40" name="el-1785508238053-16"/>
          <p:cNvSpPr txBox="1"/>
          <p:nvPr/>
        </p:nvSpPr>
        <p:spPr>
          <a:xfrm>
            <a:off x="6299374" y="3833813"/>
            <a:ext cx="14993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5F0E8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——《九章算术》正负术</a:t>
            </a:r>
            <a:endParaRPr/>
          </a:p>
        </p:txBody>
      </p:sp>
      <p:sp>
        <p:nvSpPr>
          <p:cNvPr id="41" name="el-1785508238048-9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5508238049-10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-1785508238049-11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5508238049-12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5508238049-13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8098-1"/>
          <p:cNvSpPr/>
          <p:nvPr/>
        </p:nvSpPr>
        <p:spPr>
          <a:xfrm>
            <a:off x="271463" y="214313"/>
            <a:ext cx="3571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8000" y="100000"/>
                </a:lnTo>
                <a:close/>
              </a:path>
            </a:pathLst>
          </a:custGeom>
          <a:solidFill>
            <a:srgbClr val="8B1A1A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8098-2"/>
          <p:cNvSpPr/>
          <p:nvPr/>
        </p:nvSpPr>
        <p:spPr>
          <a:xfrm>
            <a:off x="271463" y="214313"/>
            <a:ext cx="2857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800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08238098-3"/>
          <p:cNvCxnSpPr/>
          <p:nvPr/>
        </p:nvCxnSpPr>
        <p:spPr>
          <a:xfrm>
            <a:off x="271463" y="221456"/>
            <a:ext cx="142875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38098-4"/>
          <p:cNvCxnSpPr/>
          <p:nvPr/>
        </p:nvCxnSpPr>
        <p:spPr>
          <a:xfrm>
            <a:off x="278606" y="214313"/>
            <a:ext cx="914" cy="142875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8184-49"/>
          <p:cNvSpPr/>
          <p:nvPr/>
        </p:nvSpPr>
        <p:spPr>
          <a:xfrm>
            <a:off x="420052" y="4106227"/>
            <a:ext cx="17145" cy="17145"/>
          </a:xfrm>
          <a:prstGeom prst="ellipse">
            <a:avLst/>
          </a:prstGeom>
          <a:solidFill>
            <a:srgbClr val="8B1A1A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08238184-50"/>
          <p:cNvSpPr/>
          <p:nvPr/>
        </p:nvSpPr>
        <p:spPr>
          <a:xfrm>
            <a:off x="742950" y="3078956"/>
            <a:ext cx="14288" cy="14288"/>
          </a:xfrm>
          <a:prstGeom prst="ellipse">
            <a:avLst/>
          </a:prstGeom>
          <a:solidFill>
            <a:srgbClr val="1A3A5C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38185-51"/>
          <p:cNvSpPr/>
          <p:nvPr/>
        </p:nvSpPr>
        <p:spPr>
          <a:xfrm>
            <a:off x="310753" y="1017984"/>
            <a:ext cx="21431" cy="21431"/>
          </a:xfrm>
          <a:prstGeom prst="ellipse">
            <a:avLst/>
          </a:prstGeom>
          <a:solidFill>
            <a:srgbClr val="1A3A5C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38185-52"/>
          <p:cNvSpPr/>
          <p:nvPr/>
        </p:nvSpPr>
        <p:spPr>
          <a:xfrm>
            <a:off x="8813959" y="2563178"/>
            <a:ext cx="17145" cy="17145"/>
          </a:xfrm>
          <a:prstGeom prst="ellipse">
            <a:avLst/>
          </a:prstGeom>
          <a:solidFill>
            <a:srgbClr val="1A3A5C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38185-53"/>
          <p:cNvSpPr/>
          <p:nvPr/>
        </p:nvSpPr>
        <p:spPr>
          <a:xfrm>
            <a:off x="8386763" y="3593306"/>
            <a:ext cx="14288" cy="14288"/>
          </a:xfrm>
          <a:prstGeom prst="ellipse">
            <a:avLst/>
          </a:prstGeom>
          <a:solidFill>
            <a:srgbClr val="1A3A5C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38185-54"/>
          <p:cNvSpPr/>
          <p:nvPr/>
        </p:nvSpPr>
        <p:spPr>
          <a:xfrm>
            <a:off x="8704659" y="1532334"/>
            <a:ext cx="21431" cy="21431"/>
          </a:xfrm>
          <a:prstGeom prst="ellipse">
            <a:avLst/>
          </a:prstGeom>
          <a:solidFill>
            <a:srgbClr val="8B1A1A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38102-6"/>
          <p:cNvSpPr/>
          <p:nvPr/>
        </p:nvSpPr>
        <p:spPr>
          <a:xfrm>
            <a:off x="3346103" y="1689571"/>
            <a:ext cx="42863" cy="42863"/>
          </a:xfrm>
          <a:prstGeom prst="ellipse">
            <a:avLst/>
          </a:prstGeom>
          <a:solidFill>
            <a:srgbClr val="8B1A1A">
              <a:alpha val="3375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38103-7"/>
          <p:cNvSpPr/>
          <p:nvPr/>
        </p:nvSpPr>
        <p:spPr>
          <a:xfrm>
            <a:off x="5755035" y="1689571"/>
            <a:ext cx="42863" cy="42863"/>
          </a:xfrm>
          <a:prstGeom prst="ellipse">
            <a:avLst/>
          </a:prstGeom>
          <a:solidFill>
            <a:srgbClr val="8B1A1A">
              <a:alpha val="3375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38108-15"/>
          <p:cNvSpPr/>
          <p:nvPr/>
        </p:nvSpPr>
        <p:spPr>
          <a:xfrm>
            <a:off x="3571875" y="2591619"/>
            <a:ext cx="2000250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A3A5C">
                  <a:alpha val="0"/>
                </a:srgbClr>
              </a:gs>
              <a:gs pos="20000">
                <a:srgbClr val="1A3A5C">
                  <a:alpha val="70000"/>
                </a:srgbClr>
              </a:gs>
              <a:gs pos="50000">
                <a:srgbClr val="C4BBA8">
                  <a:alpha val="70000"/>
                </a:srgbClr>
              </a:gs>
              <a:gs pos="80000">
                <a:srgbClr val="1A3A5C">
                  <a:alpha val="70000"/>
                </a:srgbClr>
              </a:gs>
              <a:gs pos="100000">
                <a:srgbClr val="1A3A5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8109-16"/>
          <p:cNvSpPr/>
          <p:nvPr/>
        </p:nvSpPr>
        <p:spPr>
          <a:xfrm>
            <a:off x="3571875" y="2605906"/>
            <a:ext cx="2000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8B1A1A">
                  <a:alpha val="0"/>
                </a:srgbClr>
              </a:gs>
              <a:gs pos="30000">
                <a:srgbClr val="8B1A1A">
                  <a:alpha val="21000"/>
                </a:srgbClr>
              </a:gs>
              <a:gs pos="70000">
                <a:srgbClr val="8B1A1A">
                  <a:alpha val="21000"/>
                </a:srgbClr>
              </a:gs>
              <a:gs pos="100000">
                <a:srgbClr val="8B1A1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8105-10"/>
          <p:cNvSpPr/>
          <p:nvPr/>
        </p:nvSpPr>
        <p:spPr>
          <a:xfrm>
            <a:off x="2206824" y="2791644"/>
            <a:ext cx="4730353" cy="4214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BD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08238106-13"/>
          <p:cNvCxnSpPr/>
          <p:nvPr/>
        </p:nvCxnSpPr>
        <p:spPr>
          <a:xfrm>
            <a:off x="6926461" y="2791644"/>
            <a:ext cx="914" cy="42148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508238106-14"/>
          <p:cNvCxnSpPr/>
          <p:nvPr/>
        </p:nvCxnSpPr>
        <p:spPr>
          <a:xfrm>
            <a:off x="2217539" y="2791644"/>
            <a:ext cx="914" cy="42148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5508238111-17"/>
          <p:cNvCxnSpPr/>
          <p:nvPr/>
        </p:nvCxnSpPr>
        <p:spPr>
          <a:xfrm>
            <a:off x="4042470" y="3477444"/>
            <a:ext cx="357188" cy="914"/>
          </a:xfrm>
          <a:prstGeom prst="line">
            <a:avLst/>
          </a:prstGeom>
          <a:ln w="9525" cap="flat">
            <a:solidFill>
              <a:srgbClr val="1A3A5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08238183-48"/>
          <p:cNvSpPr/>
          <p:nvPr/>
        </p:nvSpPr>
        <p:spPr>
          <a:xfrm>
            <a:off x="4499670" y="3422119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8B1A1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508238111-18"/>
          <p:cNvCxnSpPr/>
          <p:nvPr/>
        </p:nvCxnSpPr>
        <p:spPr>
          <a:xfrm>
            <a:off x="4744343" y="3477444"/>
            <a:ext cx="357188" cy="914"/>
          </a:xfrm>
          <a:prstGeom prst="line">
            <a:avLst/>
          </a:prstGeom>
          <a:ln w="9525" cap="flat">
            <a:solidFill>
              <a:srgbClr val="1A3A5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08238100-5"/>
          <p:cNvSpPr txBox="1"/>
          <p:nvPr/>
        </p:nvSpPr>
        <p:spPr>
          <a:xfrm>
            <a:off x="3203228" y="1601763"/>
            <a:ext cx="273754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85738">
              <a:lnSpc>
                <a:spcPct val="100000"/>
              </a:lnSpc>
            </a:pPr>
            <a:r>
              <a:rPr sz="1120" spc="450">
                <a:solidFill>
                  <a:srgbClr val="1A3A5C">
                    <a:alpha val="75000"/>
                  </a:srgbClr>
                </a:solidFill>
                <a:latin typeface="华文中宋"/>
                <a:ea typeface="华文中宋"/>
                <a:cs typeface="华文中宋"/>
              </a:rPr>
              <a:t>第 一 章 · 有 理 数 </a:t>
            </a:r>
            <a:r>
              <a:rPr sz="730" spc="450">
                <a:solidFill>
                  <a:srgbClr val="1A3A5C">
                    <a:alpha val="75000"/>
                  </a:srgbClr>
                </a:solidFill>
                <a:latin typeface="华文中宋"/>
                <a:ea typeface="华文中宋"/>
                <a:cs typeface="华文中宋"/>
              </a:rPr>
              <a:t>　　</a:t>
            </a:r>
            <a:endParaRPr/>
          </a:p>
        </p:txBody>
      </p:sp>
      <p:sp>
        <p:nvSpPr>
          <p:cNvPr id="23" name="el-1785508238104-9"/>
          <p:cNvSpPr txBox="1"/>
          <p:nvPr/>
        </p:nvSpPr>
        <p:spPr>
          <a:xfrm>
            <a:off x="2392561" y="2863081"/>
            <a:ext cx="4358878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69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从正负数到有理数——数系的第一次伟大扩展</a:t>
            </a:r>
            <a:endParaRPr/>
          </a:p>
        </p:txBody>
      </p:sp>
      <p:sp>
        <p:nvSpPr>
          <p:cNvPr id="24" name="el-1785508238105-11"/>
          <p:cNvSpPr/>
          <p:nvPr/>
        </p:nvSpPr>
        <p:spPr>
          <a:xfrm>
            <a:off x="1103412" y="2170509"/>
            <a:ext cx="3714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08238106-12"/>
          <p:cNvSpPr/>
          <p:nvPr/>
        </p:nvSpPr>
        <p:spPr>
          <a:xfrm>
            <a:off x="7540523" y="2170509"/>
            <a:ext cx="3714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08238103-8"/>
          <p:cNvSpPr txBox="1"/>
          <p:nvPr/>
        </p:nvSpPr>
        <p:spPr>
          <a:xfrm>
            <a:off x="1539181" y="1906563"/>
            <a:ext cx="6065639" cy="542181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A3A5C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710" spc="281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1.2 有理数及其大小比较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8115-1"/>
          <p:cNvSpPr/>
          <p:nvPr/>
        </p:nvSpPr>
        <p:spPr>
          <a:xfrm>
            <a:off x="7643813" y="3286125"/>
            <a:ext cx="1428750" cy="1428750"/>
          </a:xfrm>
          <a:prstGeom prst="ellipse">
            <a:avLst/>
          </a:prstGeom>
          <a:gradFill rotWithShape="1">
            <a:gsLst>
              <a:gs pos="0">
                <a:srgbClr val="1A3A5C">
                  <a:alpha val="6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8241-58"/>
          <p:cNvSpPr/>
          <p:nvPr/>
        </p:nvSpPr>
        <p:spPr>
          <a:xfrm>
            <a:off x="0" y="514350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20000">
                <a:srgbClr val="C4BBA8">
                  <a:alpha val="40000"/>
                </a:srgbClr>
              </a:gs>
              <a:gs pos="80000">
                <a:srgbClr val="C4BBA8">
                  <a:alpha val="40000"/>
                </a:srgbClr>
              </a:gs>
              <a:gs pos="100000">
                <a:srgbClr val="C4BBA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811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38116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8122-8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38123-9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08238123-10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508238123-11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08238123-12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08238128-14"/>
          <p:cNvSpPr/>
          <p:nvPr/>
        </p:nvSpPr>
        <p:spPr>
          <a:xfrm>
            <a:off x="5525244" y="1495351"/>
            <a:ext cx="3218706" cy="1357313"/>
          </a:xfrm>
          <a:prstGeom prst="roundRect">
            <a:avLst>
              <a:gd name="adj" fmla="val 4211"/>
            </a:avLst>
          </a:prstGeom>
          <a:solidFill>
            <a:srgbClr val="EDE7DB"/>
          </a:solidFill>
          <a:ln w="14288" algn="in">
            <a:solidFill>
              <a:srgbClr val="8B1A1A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508238240-57"/>
          <p:cNvSpPr/>
          <p:nvPr/>
        </p:nvSpPr>
        <p:spPr>
          <a:xfrm>
            <a:off x="5710982" y="1693436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38130-15"/>
          <p:cNvSpPr/>
          <p:nvPr/>
        </p:nvSpPr>
        <p:spPr>
          <a:xfrm>
            <a:off x="5525244" y="2995538"/>
            <a:ext cx="3218706" cy="823913"/>
          </a:xfrm>
          <a:prstGeom prst="roundRect">
            <a:avLst>
              <a:gd name="adj" fmla="val 4624"/>
            </a:avLst>
          </a:prstGeom>
          <a:solidFill>
            <a:srgbClr val="FFFFFF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08238131-16"/>
          <p:cNvSpPr/>
          <p:nvPr/>
        </p:nvSpPr>
        <p:spPr>
          <a:xfrm>
            <a:off x="5525244" y="2995538"/>
            <a:ext cx="42863" cy="823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7"/>
                </a:lnTo>
                <a:lnTo>
                  <a:pt x="47314" y="149"/>
                </a:lnTo>
                <a:lnTo>
                  <a:pt x="41154" y="264"/>
                </a:lnTo>
                <a:lnTo>
                  <a:pt x="35240" y="410"/>
                </a:lnTo>
                <a:lnTo>
                  <a:pt x="29629" y="584"/>
                </a:lnTo>
                <a:lnTo>
                  <a:pt x="24374" y="787"/>
                </a:lnTo>
                <a:lnTo>
                  <a:pt x="19526" y="1016"/>
                </a:lnTo>
                <a:lnTo>
                  <a:pt x="15133" y="1268"/>
                </a:lnTo>
                <a:lnTo>
                  <a:pt x="11235" y="1541"/>
                </a:lnTo>
                <a:lnTo>
                  <a:pt x="7872" y="1833"/>
                </a:lnTo>
                <a:lnTo>
                  <a:pt x="5075" y="2141"/>
                </a:lnTo>
                <a:lnTo>
                  <a:pt x="2871" y="2461"/>
                </a:lnTo>
                <a:lnTo>
                  <a:pt x="1281" y="2792"/>
                </a:lnTo>
                <a:lnTo>
                  <a:pt x="321" y="3128"/>
                </a:lnTo>
                <a:lnTo>
                  <a:pt x="0" y="3468"/>
                </a:lnTo>
                <a:lnTo>
                  <a:pt x="0" y="96532"/>
                </a:lnTo>
                <a:lnTo>
                  <a:pt x="321" y="96872"/>
                </a:lnTo>
                <a:lnTo>
                  <a:pt x="1281" y="97208"/>
                </a:lnTo>
                <a:lnTo>
                  <a:pt x="2871" y="97539"/>
                </a:lnTo>
                <a:lnTo>
                  <a:pt x="5075" y="97859"/>
                </a:lnTo>
                <a:lnTo>
                  <a:pt x="7872" y="98167"/>
                </a:lnTo>
                <a:lnTo>
                  <a:pt x="11235" y="98459"/>
                </a:lnTo>
                <a:lnTo>
                  <a:pt x="15133" y="98732"/>
                </a:lnTo>
                <a:lnTo>
                  <a:pt x="19526" y="98984"/>
                </a:lnTo>
                <a:lnTo>
                  <a:pt x="24374" y="99213"/>
                </a:lnTo>
                <a:lnTo>
                  <a:pt x="29629" y="99416"/>
                </a:lnTo>
                <a:lnTo>
                  <a:pt x="35240" y="99590"/>
                </a:lnTo>
                <a:lnTo>
                  <a:pt x="41154" y="99736"/>
                </a:lnTo>
                <a:lnTo>
                  <a:pt x="47314" y="99851"/>
                </a:lnTo>
                <a:lnTo>
                  <a:pt x="53661" y="99933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532"/>
                </a:lnTo>
                <a:lnTo>
                  <a:pt x="100000" y="3468"/>
                </a:lnTo>
                <a:lnTo>
                  <a:pt x="100000" y="3468"/>
                </a:lnTo>
                <a:lnTo>
                  <a:pt x="66667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8237-55"/>
          <p:cNvSpPr/>
          <p:nvPr/>
        </p:nvSpPr>
        <p:spPr>
          <a:xfrm>
            <a:off x="5713425" y="3328900"/>
            <a:ext cx="152277" cy="1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40941"/>
                </a:moveTo>
                <a:lnTo>
                  <a:pt x="53000" y="40941"/>
                </a:lnTo>
                <a:lnTo>
                  <a:pt x="1438" y="89294"/>
                </a:lnTo>
                <a:cubicBezTo>
                  <a:pt x="-479" y="91451"/>
                  <a:pt x="-479" y="93608"/>
                  <a:pt x="1438" y="95765"/>
                </a:cubicBezTo>
                <a:lnTo>
                  <a:pt x="1438" y="95765"/>
                </a:lnTo>
                <a:cubicBezTo>
                  <a:pt x="3688" y="97529"/>
                  <a:pt x="5958" y="97529"/>
                  <a:pt x="8250" y="95765"/>
                </a:cubicBezTo>
                <a:lnTo>
                  <a:pt x="8250" y="95765"/>
                </a:lnTo>
                <a:lnTo>
                  <a:pt x="23375" y="81529"/>
                </a:lnTo>
                <a:cubicBezTo>
                  <a:pt x="24833" y="82431"/>
                  <a:pt x="26437" y="83118"/>
                  <a:pt x="28188" y="83588"/>
                </a:cubicBezTo>
                <a:lnTo>
                  <a:pt x="28188" y="83588"/>
                </a:lnTo>
                <a:cubicBezTo>
                  <a:pt x="32771" y="84882"/>
                  <a:pt x="38271" y="85216"/>
                  <a:pt x="44688" y="84588"/>
                </a:cubicBezTo>
                <a:lnTo>
                  <a:pt x="44688" y="84588"/>
                </a:lnTo>
                <a:cubicBezTo>
                  <a:pt x="51146" y="84078"/>
                  <a:pt x="57875" y="81725"/>
                  <a:pt x="64875" y="77529"/>
                </a:cubicBezTo>
                <a:lnTo>
                  <a:pt x="64875" y="77529"/>
                </a:lnTo>
                <a:cubicBezTo>
                  <a:pt x="66083" y="76667"/>
                  <a:pt x="66479" y="75725"/>
                  <a:pt x="66063" y="74706"/>
                </a:cubicBezTo>
                <a:lnTo>
                  <a:pt x="66063" y="74706"/>
                </a:lnTo>
                <a:cubicBezTo>
                  <a:pt x="65521" y="73569"/>
                  <a:pt x="64521" y="72941"/>
                  <a:pt x="63063" y="72824"/>
                </a:cubicBezTo>
                <a:lnTo>
                  <a:pt x="63063" y="72824"/>
                </a:lnTo>
                <a:lnTo>
                  <a:pt x="59813" y="72824"/>
                </a:lnTo>
                <a:cubicBezTo>
                  <a:pt x="58729" y="72706"/>
                  <a:pt x="58125" y="72137"/>
                  <a:pt x="58000" y="71118"/>
                </a:cubicBezTo>
                <a:lnTo>
                  <a:pt x="58000" y="71118"/>
                </a:lnTo>
                <a:cubicBezTo>
                  <a:pt x="58000" y="70216"/>
                  <a:pt x="58396" y="69647"/>
                  <a:pt x="59188" y="69412"/>
                </a:cubicBezTo>
                <a:lnTo>
                  <a:pt x="59188" y="69412"/>
                </a:lnTo>
                <a:lnTo>
                  <a:pt x="78938" y="63882"/>
                </a:lnTo>
                <a:cubicBezTo>
                  <a:pt x="79604" y="63647"/>
                  <a:pt x="80146" y="63275"/>
                  <a:pt x="80563" y="62765"/>
                </a:cubicBezTo>
                <a:lnTo>
                  <a:pt x="80563" y="62765"/>
                </a:lnTo>
                <a:cubicBezTo>
                  <a:pt x="81521" y="61510"/>
                  <a:pt x="82396" y="60255"/>
                  <a:pt x="83188" y="59000"/>
                </a:cubicBezTo>
                <a:lnTo>
                  <a:pt x="83188" y="59000"/>
                </a:lnTo>
                <a:cubicBezTo>
                  <a:pt x="83729" y="57980"/>
                  <a:pt x="83729" y="57020"/>
                  <a:pt x="83188" y="56118"/>
                </a:cubicBezTo>
                <a:lnTo>
                  <a:pt x="83188" y="56118"/>
                </a:lnTo>
                <a:cubicBezTo>
                  <a:pt x="82646" y="55098"/>
                  <a:pt x="81771" y="54588"/>
                  <a:pt x="80563" y="54588"/>
                </a:cubicBezTo>
                <a:lnTo>
                  <a:pt x="80563" y="54588"/>
                </a:lnTo>
                <a:lnTo>
                  <a:pt x="72688" y="54588"/>
                </a:lnTo>
                <a:cubicBezTo>
                  <a:pt x="71646" y="54471"/>
                  <a:pt x="71042" y="53902"/>
                  <a:pt x="70875" y="52882"/>
                </a:cubicBezTo>
                <a:lnTo>
                  <a:pt x="70875" y="52882"/>
                </a:lnTo>
                <a:cubicBezTo>
                  <a:pt x="70875" y="52020"/>
                  <a:pt x="71292" y="51451"/>
                  <a:pt x="72125" y="51176"/>
                </a:cubicBezTo>
                <a:lnTo>
                  <a:pt x="72125" y="51176"/>
                </a:lnTo>
                <a:lnTo>
                  <a:pt x="88438" y="46647"/>
                </a:lnTo>
                <a:cubicBezTo>
                  <a:pt x="89354" y="46255"/>
                  <a:pt x="90021" y="45627"/>
                  <a:pt x="90438" y="44765"/>
                </a:cubicBezTo>
                <a:lnTo>
                  <a:pt x="90438" y="44765"/>
                </a:lnTo>
                <a:cubicBezTo>
                  <a:pt x="93396" y="37667"/>
                  <a:pt x="95604" y="30843"/>
                  <a:pt x="97063" y="24294"/>
                </a:cubicBezTo>
                <a:lnTo>
                  <a:pt x="97063" y="24294"/>
                </a:lnTo>
                <a:cubicBezTo>
                  <a:pt x="98563" y="17588"/>
                  <a:pt x="99500" y="11843"/>
                  <a:pt x="99875" y="7059"/>
                </a:cubicBezTo>
                <a:lnTo>
                  <a:pt x="99875" y="7059"/>
                </a:lnTo>
                <a:cubicBezTo>
                  <a:pt x="100042" y="5020"/>
                  <a:pt x="99375" y="3294"/>
                  <a:pt x="97875" y="1882"/>
                </a:cubicBezTo>
                <a:lnTo>
                  <a:pt x="97875" y="1882"/>
                </a:lnTo>
                <a:cubicBezTo>
                  <a:pt x="96417" y="510"/>
                  <a:pt x="94604" y="-118"/>
                  <a:pt x="92438" y="0"/>
                </a:cubicBezTo>
                <a:lnTo>
                  <a:pt x="92438" y="0"/>
                </a:lnTo>
                <a:cubicBezTo>
                  <a:pt x="86688" y="392"/>
                  <a:pt x="79708" y="1471"/>
                  <a:pt x="71500" y="3235"/>
                </a:cubicBezTo>
                <a:lnTo>
                  <a:pt x="71500" y="3235"/>
                </a:lnTo>
                <a:cubicBezTo>
                  <a:pt x="63167" y="5000"/>
                  <a:pt x="54833" y="7647"/>
                  <a:pt x="46500" y="11176"/>
                </a:cubicBezTo>
                <a:lnTo>
                  <a:pt x="46500" y="11176"/>
                </a:lnTo>
                <a:cubicBezTo>
                  <a:pt x="38042" y="14588"/>
                  <a:pt x="30667" y="19216"/>
                  <a:pt x="24375" y="25059"/>
                </a:cubicBezTo>
                <a:lnTo>
                  <a:pt x="24375" y="25059"/>
                </a:lnTo>
                <a:cubicBezTo>
                  <a:pt x="16583" y="32745"/>
                  <a:pt x="12021" y="40451"/>
                  <a:pt x="10688" y="48176"/>
                </a:cubicBezTo>
                <a:lnTo>
                  <a:pt x="10688" y="48176"/>
                </a:lnTo>
                <a:cubicBezTo>
                  <a:pt x="9188" y="55745"/>
                  <a:pt x="9313" y="62196"/>
                  <a:pt x="11063" y="67529"/>
                </a:cubicBezTo>
                <a:lnTo>
                  <a:pt x="11063" y="67529"/>
                </a:lnTo>
                <a:cubicBezTo>
                  <a:pt x="11896" y="69137"/>
                  <a:pt x="13104" y="69373"/>
                  <a:pt x="14688" y="68235"/>
                </a:cubicBezTo>
                <a:lnTo>
                  <a:pt x="14688" y="68235"/>
                </a:lnTo>
                <a:lnTo>
                  <a:pt x="47938" y="37176"/>
                </a:lnTo>
                <a:cubicBezTo>
                  <a:pt x="49396" y="36039"/>
                  <a:pt x="50875" y="36039"/>
                  <a:pt x="52375" y="37176"/>
                </a:cubicBezTo>
                <a:lnTo>
                  <a:pt x="52375" y="37176"/>
                </a:lnTo>
                <a:cubicBezTo>
                  <a:pt x="53458" y="38314"/>
                  <a:pt x="53583" y="39569"/>
                  <a:pt x="52750" y="40941"/>
                </a:cubicBezTo>
                <a:lnTo>
                  <a:pt x="52750" y="40941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8118-4"/>
          <p:cNvSpPr txBox="1"/>
          <p:nvPr/>
        </p:nvSpPr>
        <p:spPr>
          <a:xfrm>
            <a:off x="671513" y="116681"/>
            <a:ext cx="14787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有理数的分类</a:t>
            </a:r>
            <a:endParaRPr/>
          </a:p>
        </p:txBody>
      </p:sp>
      <p:sp>
        <p:nvSpPr>
          <p:cNvPr id="17" name="el-1785508238137-22"/>
          <p:cNvSpPr txBox="1"/>
          <p:nvPr/>
        </p:nvSpPr>
        <p:spPr>
          <a:xfrm>
            <a:off x="5936010" y="1666801"/>
            <a:ext cx="735806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概念建构</a:t>
            </a:r>
            <a:endParaRPr/>
          </a:p>
        </p:txBody>
      </p:sp>
      <p:sp>
        <p:nvSpPr>
          <p:cNvPr id="18" name="el-1785508238135-18"/>
          <p:cNvSpPr txBox="1"/>
          <p:nvPr/>
        </p:nvSpPr>
        <p:spPr>
          <a:xfrm>
            <a:off x="5710982" y="1914451"/>
            <a:ext cx="2847231" cy="7810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有理数 (</a:t>
            </a:r>
            <a:r>
              <a:rPr b="1" sz="135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rational number</a:t>
            </a:r>
            <a:r>
              <a:rPr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)：可以写成</a:t>
            </a:r>
            <a:r>
              <a:rPr b="1" sz="135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分数形式</a:t>
            </a:r>
            <a:r>
              <a:rPr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的数。</a:t>
            </a:r>
            <a:endParaRPr/>
          </a:p>
          <a:p>
            <a:pPr algn="l">
              <a:lnSpc>
                <a:spcPct val="150000"/>
              </a:lnSpc>
            </a:pPr>
            <a:r>
              <a:rPr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整数和分数统称为有理数</a:t>
            </a:r>
            <a:endParaRPr/>
          </a:p>
        </p:txBody>
      </p:sp>
      <p:sp>
        <p:nvSpPr>
          <p:cNvPr id="19" name="el-1785508238136-19"/>
          <p:cNvSpPr txBox="1"/>
          <p:nvPr/>
        </p:nvSpPr>
        <p:spPr>
          <a:xfrm>
            <a:off x="5953869" y="3116982"/>
            <a:ext cx="2640062" cy="581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44"/>
              </a:lnSpc>
            </a:pPr>
            <a:r>
              <a:rPr i="1" sz="1120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「数穷则变」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—— 古人对数的分类思想，体现了将自然数扩展为有理数的智慧。</a:t>
            </a:r>
            <a:endParaRPr/>
          </a:p>
        </p:txBody>
      </p:sp>
      <p:sp>
        <p:nvSpPr>
          <p:cNvPr id="20" name="el-1785508238119-5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08</a:t>
            </a:r>
            <a:endParaRPr/>
          </a:p>
        </p:txBody>
      </p:sp>
      <p:sp>
        <p:nvSpPr>
          <p:cNvPr id="21" name="el-1785508238119-6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22" name="el-1785508238120-7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  <p:sp>
        <p:nvSpPr>
          <p:cNvPr id="23" name="el-1785508238127-13"/>
          <p:cNvSpPr/>
          <p:nvPr/>
        </p:nvSpPr>
        <p:spPr>
          <a:xfrm>
            <a:off x="400050" y="1055043"/>
            <a:ext cx="4839444" cy="3204791"/>
          </a:xfrm>
          <a:prstGeom prst="roundRect">
            <a:avLst>
              <a:gd name="adj" fmla="val 2378"/>
            </a:avLst>
          </a:prstGeom>
          <a:solidFill>
            <a:srgbClr val="FFFFFF"/>
          </a:solidFill>
          <a:ln w="14288" algn="in">
            <a:solidFill>
              <a:srgbClr val="C4BBA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4" name="el-1785508238136-20"/>
          <p:cNvCxnSpPr/>
          <p:nvPr/>
        </p:nvCxnSpPr>
        <p:spPr>
          <a:xfrm>
            <a:off x="585788" y="1538436"/>
            <a:ext cx="4467969" cy="914"/>
          </a:xfrm>
          <a:prstGeom prst="line">
            <a:avLst/>
          </a:prstGeom>
          <a:ln w="14288" cap="flat">
            <a:solidFill>
              <a:srgbClr val="EDE7D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08238239-56"/>
          <p:cNvSpPr/>
          <p:nvPr/>
        </p:nvSpPr>
        <p:spPr>
          <a:xfrm>
            <a:off x="585788" y="1308348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533" y="10583"/>
                </a:moveTo>
                <a:lnTo>
                  <a:pt x="36533" y="10583"/>
                </a:lnTo>
                <a:cubicBezTo>
                  <a:pt x="36667" y="7639"/>
                  <a:pt x="37489" y="5139"/>
                  <a:pt x="39000" y="3083"/>
                </a:cubicBezTo>
                <a:lnTo>
                  <a:pt x="39000" y="3083"/>
                </a:lnTo>
                <a:lnTo>
                  <a:pt x="39000" y="3083"/>
                </a:lnTo>
                <a:cubicBezTo>
                  <a:pt x="40644" y="1194"/>
                  <a:pt x="42644" y="167"/>
                  <a:pt x="45000" y="0"/>
                </a:cubicBezTo>
                <a:lnTo>
                  <a:pt x="45000" y="0"/>
                </a:lnTo>
                <a:lnTo>
                  <a:pt x="56267" y="0"/>
                </a:lnTo>
                <a:cubicBezTo>
                  <a:pt x="58578" y="167"/>
                  <a:pt x="60556" y="1194"/>
                  <a:pt x="62200" y="3083"/>
                </a:cubicBezTo>
                <a:lnTo>
                  <a:pt x="62200" y="3083"/>
                </a:lnTo>
                <a:cubicBezTo>
                  <a:pt x="63756" y="5139"/>
                  <a:pt x="64578" y="7639"/>
                  <a:pt x="64667" y="10583"/>
                </a:cubicBezTo>
                <a:lnTo>
                  <a:pt x="64667" y="10583"/>
                </a:lnTo>
                <a:lnTo>
                  <a:pt x="64667" y="24583"/>
                </a:lnTo>
                <a:cubicBezTo>
                  <a:pt x="64578" y="27528"/>
                  <a:pt x="63756" y="30028"/>
                  <a:pt x="62200" y="32083"/>
                </a:cubicBezTo>
                <a:lnTo>
                  <a:pt x="62200" y="32083"/>
                </a:lnTo>
                <a:cubicBezTo>
                  <a:pt x="60556" y="33972"/>
                  <a:pt x="58578" y="35000"/>
                  <a:pt x="56267" y="35167"/>
                </a:cubicBezTo>
                <a:lnTo>
                  <a:pt x="56267" y="35167"/>
                </a:lnTo>
                <a:lnTo>
                  <a:pt x="54867" y="35167"/>
                </a:lnTo>
                <a:lnTo>
                  <a:pt x="54867" y="43917"/>
                </a:lnTo>
                <a:lnTo>
                  <a:pt x="81533" y="43917"/>
                </a:lnTo>
                <a:cubicBezTo>
                  <a:pt x="84378" y="44083"/>
                  <a:pt x="86733" y="45278"/>
                  <a:pt x="88600" y="47500"/>
                </a:cubicBezTo>
                <a:lnTo>
                  <a:pt x="88600" y="47500"/>
                </a:lnTo>
                <a:cubicBezTo>
                  <a:pt x="90333" y="49833"/>
                  <a:pt x="91267" y="52750"/>
                  <a:pt x="91400" y="56250"/>
                </a:cubicBezTo>
                <a:lnTo>
                  <a:pt x="91400" y="56250"/>
                </a:lnTo>
                <a:lnTo>
                  <a:pt x="91400" y="63250"/>
                </a:lnTo>
                <a:lnTo>
                  <a:pt x="92800" y="63250"/>
                </a:lnTo>
                <a:cubicBezTo>
                  <a:pt x="95156" y="63417"/>
                  <a:pt x="97156" y="64444"/>
                  <a:pt x="98800" y="66333"/>
                </a:cubicBezTo>
                <a:lnTo>
                  <a:pt x="98800" y="66333"/>
                </a:lnTo>
                <a:cubicBezTo>
                  <a:pt x="100311" y="68389"/>
                  <a:pt x="101133" y="70889"/>
                  <a:pt x="101267" y="73833"/>
                </a:cubicBezTo>
                <a:lnTo>
                  <a:pt x="101267" y="73833"/>
                </a:lnTo>
                <a:lnTo>
                  <a:pt x="101267" y="87917"/>
                </a:lnTo>
                <a:cubicBezTo>
                  <a:pt x="101133" y="90806"/>
                  <a:pt x="100311" y="93278"/>
                  <a:pt x="98800" y="95333"/>
                </a:cubicBezTo>
                <a:lnTo>
                  <a:pt x="98800" y="95333"/>
                </a:lnTo>
                <a:cubicBezTo>
                  <a:pt x="97156" y="97278"/>
                  <a:pt x="95156" y="98306"/>
                  <a:pt x="92800" y="98417"/>
                </a:cubicBezTo>
                <a:lnTo>
                  <a:pt x="92800" y="98417"/>
                </a:lnTo>
                <a:lnTo>
                  <a:pt x="81533" y="98417"/>
                </a:lnTo>
                <a:cubicBezTo>
                  <a:pt x="79222" y="98306"/>
                  <a:pt x="77244" y="97278"/>
                  <a:pt x="75600" y="95333"/>
                </a:cubicBezTo>
                <a:lnTo>
                  <a:pt x="75600" y="95333"/>
                </a:lnTo>
                <a:cubicBezTo>
                  <a:pt x="74089" y="93278"/>
                  <a:pt x="73267" y="90806"/>
                  <a:pt x="73133" y="87917"/>
                </a:cubicBezTo>
                <a:lnTo>
                  <a:pt x="73133" y="87917"/>
                </a:lnTo>
                <a:lnTo>
                  <a:pt x="73133" y="73833"/>
                </a:lnTo>
                <a:cubicBezTo>
                  <a:pt x="73267" y="70889"/>
                  <a:pt x="74089" y="68389"/>
                  <a:pt x="75600" y="66333"/>
                </a:cubicBezTo>
                <a:lnTo>
                  <a:pt x="75600" y="66333"/>
                </a:lnTo>
                <a:cubicBezTo>
                  <a:pt x="77244" y="64444"/>
                  <a:pt x="79222" y="63417"/>
                  <a:pt x="81533" y="63250"/>
                </a:cubicBezTo>
                <a:lnTo>
                  <a:pt x="81533" y="63250"/>
                </a:lnTo>
                <a:lnTo>
                  <a:pt x="83000" y="63250"/>
                </a:lnTo>
                <a:lnTo>
                  <a:pt x="83000" y="56250"/>
                </a:lnTo>
                <a:cubicBezTo>
                  <a:pt x="82867" y="55250"/>
                  <a:pt x="82378" y="54667"/>
                  <a:pt x="81533" y="54500"/>
                </a:cubicBezTo>
                <a:lnTo>
                  <a:pt x="81533" y="54500"/>
                </a:lnTo>
                <a:lnTo>
                  <a:pt x="54867" y="54500"/>
                </a:lnTo>
                <a:lnTo>
                  <a:pt x="54867" y="63250"/>
                </a:lnTo>
                <a:lnTo>
                  <a:pt x="56267" y="63250"/>
                </a:lnTo>
                <a:cubicBezTo>
                  <a:pt x="58578" y="63417"/>
                  <a:pt x="60556" y="64444"/>
                  <a:pt x="62200" y="66333"/>
                </a:cubicBezTo>
                <a:lnTo>
                  <a:pt x="62200" y="66333"/>
                </a:lnTo>
                <a:cubicBezTo>
                  <a:pt x="63756" y="68389"/>
                  <a:pt x="64578" y="70889"/>
                  <a:pt x="64667" y="73833"/>
                </a:cubicBezTo>
                <a:lnTo>
                  <a:pt x="64667" y="73833"/>
                </a:lnTo>
                <a:lnTo>
                  <a:pt x="64667" y="87917"/>
                </a:lnTo>
                <a:cubicBezTo>
                  <a:pt x="64578" y="90806"/>
                  <a:pt x="63756" y="93278"/>
                  <a:pt x="62200" y="95333"/>
                </a:cubicBezTo>
                <a:lnTo>
                  <a:pt x="62200" y="95333"/>
                </a:lnTo>
                <a:cubicBezTo>
                  <a:pt x="60556" y="97278"/>
                  <a:pt x="58578" y="98306"/>
                  <a:pt x="56267" y="98417"/>
                </a:cubicBezTo>
                <a:lnTo>
                  <a:pt x="56267" y="98417"/>
                </a:lnTo>
                <a:lnTo>
                  <a:pt x="45000" y="98417"/>
                </a:lnTo>
                <a:cubicBezTo>
                  <a:pt x="42644" y="98306"/>
                  <a:pt x="40644" y="97278"/>
                  <a:pt x="39000" y="95333"/>
                </a:cubicBezTo>
                <a:lnTo>
                  <a:pt x="39000" y="95333"/>
                </a:lnTo>
                <a:cubicBezTo>
                  <a:pt x="37489" y="93278"/>
                  <a:pt x="36667" y="90806"/>
                  <a:pt x="36533" y="87917"/>
                </a:cubicBezTo>
                <a:lnTo>
                  <a:pt x="36533" y="87917"/>
                </a:lnTo>
                <a:lnTo>
                  <a:pt x="36533" y="73833"/>
                </a:lnTo>
                <a:cubicBezTo>
                  <a:pt x="36667" y="70889"/>
                  <a:pt x="37489" y="68389"/>
                  <a:pt x="39000" y="66333"/>
                </a:cubicBezTo>
                <a:lnTo>
                  <a:pt x="39000" y="66333"/>
                </a:lnTo>
                <a:cubicBezTo>
                  <a:pt x="40644" y="64444"/>
                  <a:pt x="42644" y="63417"/>
                  <a:pt x="45000" y="63250"/>
                </a:cubicBezTo>
                <a:lnTo>
                  <a:pt x="45000" y="63250"/>
                </a:lnTo>
                <a:lnTo>
                  <a:pt x="46400" y="63250"/>
                </a:lnTo>
                <a:lnTo>
                  <a:pt x="46400" y="54500"/>
                </a:lnTo>
                <a:lnTo>
                  <a:pt x="19667" y="54500"/>
                </a:lnTo>
                <a:cubicBezTo>
                  <a:pt x="18867" y="54667"/>
                  <a:pt x="18400" y="55250"/>
                  <a:pt x="18267" y="56250"/>
                </a:cubicBezTo>
                <a:lnTo>
                  <a:pt x="18267" y="56250"/>
                </a:lnTo>
                <a:lnTo>
                  <a:pt x="18267" y="63250"/>
                </a:lnTo>
                <a:lnTo>
                  <a:pt x="19667" y="63250"/>
                </a:lnTo>
                <a:cubicBezTo>
                  <a:pt x="22022" y="63417"/>
                  <a:pt x="24022" y="64444"/>
                  <a:pt x="25667" y="66333"/>
                </a:cubicBezTo>
                <a:lnTo>
                  <a:pt x="25667" y="66333"/>
                </a:lnTo>
                <a:cubicBezTo>
                  <a:pt x="27178" y="68389"/>
                  <a:pt x="28000" y="70889"/>
                  <a:pt x="28133" y="73833"/>
                </a:cubicBezTo>
                <a:lnTo>
                  <a:pt x="28133" y="73833"/>
                </a:lnTo>
                <a:lnTo>
                  <a:pt x="28133" y="87917"/>
                </a:lnTo>
                <a:cubicBezTo>
                  <a:pt x="28000" y="90806"/>
                  <a:pt x="27178" y="93278"/>
                  <a:pt x="25667" y="95333"/>
                </a:cubicBezTo>
                <a:lnTo>
                  <a:pt x="25667" y="95333"/>
                </a:lnTo>
                <a:cubicBezTo>
                  <a:pt x="24022" y="97278"/>
                  <a:pt x="22022" y="98306"/>
                  <a:pt x="19667" y="98417"/>
                </a:cubicBezTo>
                <a:lnTo>
                  <a:pt x="19667" y="98417"/>
                </a:lnTo>
                <a:lnTo>
                  <a:pt x="8467" y="98417"/>
                </a:lnTo>
                <a:cubicBezTo>
                  <a:pt x="6111" y="98306"/>
                  <a:pt x="4111" y="97278"/>
                  <a:pt x="2467" y="95333"/>
                </a:cubicBezTo>
                <a:lnTo>
                  <a:pt x="2467" y="95333"/>
                </a:lnTo>
                <a:cubicBezTo>
                  <a:pt x="956" y="93278"/>
                  <a:pt x="133" y="90806"/>
                  <a:pt x="0" y="87917"/>
                </a:cubicBezTo>
                <a:lnTo>
                  <a:pt x="0" y="87917"/>
                </a:lnTo>
                <a:lnTo>
                  <a:pt x="0" y="73833"/>
                </a:lnTo>
                <a:cubicBezTo>
                  <a:pt x="133" y="70889"/>
                  <a:pt x="956" y="68389"/>
                  <a:pt x="2467" y="66333"/>
                </a:cubicBezTo>
                <a:lnTo>
                  <a:pt x="2467" y="66333"/>
                </a:lnTo>
                <a:cubicBezTo>
                  <a:pt x="4111" y="64444"/>
                  <a:pt x="6111" y="63417"/>
                  <a:pt x="8467" y="63250"/>
                </a:cubicBezTo>
                <a:lnTo>
                  <a:pt x="8467" y="63250"/>
                </a:lnTo>
                <a:lnTo>
                  <a:pt x="9867" y="63250"/>
                </a:lnTo>
                <a:lnTo>
                  <a:pt x="9867" y="56250"/>
                </a:lnTo>
                <a:cubicBezTo>
                  <a:pt x="9956" y="52750"/>
                  <a:pt x="10889" y="49833"/>
                  <a:pt x="12667" y="47500"/>
                </a:cubicBezTo>
                <a:lnTo>
                  <a:pt x="12667" y="47500"/>
                </a:lnTo>
                <a:cubicBezTo>
                  <a:pt x="14533" y="45278"/>
                  <a:pt x="16867" y="44083"/>
                  <a:pt x="19667" y="43917"/>
                </a:cubicBezTo>
                <a:lnTo>
                  <a:pt x="19667" y="43917"/>
                </a:lnTo>
                <a:lnTo>
                  <a:pt x="46400" y="43917"/>
                </a:lnTo>
                <a:lnTo>
                  <a:pt x="46400" y="35167"/>
                </a:lnTo>
                <a:lnTo>
                  <a:pt x="45000" y="35167"/>
                </a:lnTo>
                <a:cubicBezTo>
                  <a:pt x="42644" y="35000"/>
                  <a:pt x="40644" y="33972"/>
                  <a:pt x="39000" y="32083"/>
                </a:cubicBezTo>
                <a:lnTo>
                  <a:pt x="39000" y="32083"/>
                </a:lnTo>
                <a:cubicBezTo>
                  <a:pt x="37489" y="30028"/>
                  <a:pt x="36667" y="27528"/>
                  <a:pt x="36533" y="24583"/>
                </a:cubicBezTo>
                <a:lnTo>
                  <a:pt x="36533" y="24583"/>
                </a:lnTo>
                <a:lnTo>
                  <a:pt x="36533" y="1058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08238140-25"/>
          <p:cNvSpPr/>
          <p:nvPr/>
        </p:nvSpPr>
        <p:spPr>
          <a:xfrm>
            <a:off x="585788" y="1772692"/>
            <a:ext cx="71438" cy="71438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08238144-30"/>
          <p:cNvSpPr/>
          <p:nvPr/>
        </p:nvSpPr>
        <p:spPr>
          <a:xfrm>
            <a:off x="814388" y="2079129"/>
            <a:ext cx="71438" cy="71438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08238149-38"/>
          <p:cNvSpPr/>
          <p:nvPr/>
        </p:nvSpPr>
        <p:spPr>
          <a:xfrm>
            <a:off x="1243013" y="2372023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08238149-39"/>
          <p:cNvSpPr/>
          <p:nvPr/>
        </p:nvSpPr>
        <p:spPr>
          <a:xfrm>
            <a:off x="1243013" y="2634853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08238147-34"/>
          <p:cNvSpPr/>
          <p:nvPr/>
        </p:nvSpPr>
        <p:spPr>
          <a:xfrm>
            <a:off x="1364456" y="2554635"/>
            <a:ext cx="182687" cy="209550"/>
          </a:xfrm>
          <a:prstGeom prst="roundRect">
            <a:avLst>
              <a:gd name="adj" fmla="val 10428"/>
            </a:avLst>
          </a:prstGeom>
          <a:solidFill>
            <a:srgbClr val="FF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08238147-34__text"/>
          <p:cNvSpPr txBox="1"/>
          <p:nvPr/>
        </p:nvSpPr>
        <p:spPr>
          <a:xfrm>
            <a:off x="1364456" y="2554635"/>
            <a:ext cx="182687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  <p:sp>
        <p:nvSpPr>
          <p:cNvPr id="32" name="el-1785508238150-40"/>
          <p:cNvSpPr/>
          <p:nvPr/>
        </p:nvSpPr>
        <p:spPr>
          <a:xfrm>
            <a:off x="1243013" y="2897684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08238145-31"/>
          <p:cNvSpPr/>
          <p:nvPr/>
        </p:nvSpPr>
        <p:spPr>
          <a:xfrm>
            <a:off x="814388" y="3240509"/>
            <a:ext cx="71438" cy="71438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08238151-41"/>
          <p:cNvSpPr/>
          <p:nvPr/>
        </p:nvSpPr>
        <p:spPr>
          <a:xfrm>
            <a:off x="1243013" y="3533403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08238152-42"/>
          <p:cNvSpPr/>
          <p:nvPr/>
        </p:nvSpPr>
        <p:spPr>
          <a:xfrm>
            <a:off x="1243013" y="3796233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5508238133-17"/>
          <p:cNvCxnSpPr/>
          <p:nvPr/>
        </p:nvCxnSpPr>
        <p:spPr>
          <a:xfrm>
            <a:off x="585788" y="4066952"/>
            <a:ext cx="4467969" cy="914"/>
          </a:xfrm>
          <a:prstGeom prst="line">
            <a:avLst/>
          </a:prstGeom>
          <a:ln w="14288" cap="flat">
            <a:solidFill>
              <a:srgbClr val="8B1A1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508238137-21"/>
          <p:cNvSpPr txBox="1"/>
          <p:nvPr/>
        </p:nvSpPr>
        <p:spPr>
          <a:xfrm>
            <a:off x="794742" y="1283643"/>
            <a:ext cx="97155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有理数的分类</a:t>
            </a:r>
            <a:endParaRPr/>
          </a:p>
        </p:txBody>
      </p:sp>
      <p:sp>
        <p:nvSpPr>
          <p:cNvPr id="38" name="el-1785508238139-23"/>
          <p:cNvSpPr txBox="1"/>
          <p:nvPr/>
        </p:nvSpPr>
        <p:spPr>
          <a:xfrm>
            <a:off x="728663" y="1688455"/>
            <a:ext cx="600075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有理数</a:t>
            </a:r>
            <a:endParaRPr/>
          </a:p>
        </p:txBody>
      </p:sp>
      <p:sp>
        <p:nvSpPr>
          <p:cNvPr id="39" name="el-1785508238139-24"/>
          <p:cNvSpPr txBox="1"/>
          <p:nvPr/>
        </p:nvSpPr>
        <p:spPr>
          <a:xfrm>
            <a:off x="1357313" y="1718444"/>
            <a:ext cx="1307529" cy="1800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(可写成分数形式的数)</a:t>
            </a:r>
            <a:endParaRPr/>
          </a:p>
        </p:txBody>
      </p:sp>
      <p:sp>
        <p:nvSpPr>
          <p:cNvPr id="40" name="el-1785508238143-26"/>
          <p:cNvSpPr txBox="1"/>
          <p:nvPr/>
        </p:nvSpPr>
        <p:spPr>
          <a:xfrm>
            <a:off x="957263" y="1999878"/>
            <a:ext cx="410766" cy="2300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整数</a:t>
            </a:r>
            <a:endParaRPr/>
          </a:p>
        </p:txBody>
      </p:sp>
      <p:sp>
        <p:nvSpPr>
          <p:cNvPr id="41" name="el-1785508238143-27"/>
          <p:cNvSpPr txBox="1"/>
          <p:nvPr/>
        </p:nvSpPr>
        <p:spPr>
          <a:xfrm>
            <a:off x="1385888" y="2004864"/>
            <a:ext cx="361578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┄┄┄</a:t>
            </a:r>
            <a:endParaRPr/>
          </a:p>
        </p:txBody>
      </p:sp>
      <p:sp>
        <p:nvSpPr>
          <p:cNvPr id="42" name="el-1785508238146-33"/>
          <p:cNvSpPr txBox="1"/>
          <p:nvPr/>
        </p:nvSpPr>
        <p:spPr>
          <a:xfrm>
            <a:off x="1364456" y="2287042"/>
            <a:ext cx="1478235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正整数 (如 1, 2, 3…)</a:t>
            </a:r>
            <a:endParaRPr/>
          </a:p>
        </p:txBody>
      </p:sp>
      <p:sp>
        <p:nvSpPr>
          <p:cNvPr id="43" name="el-1785508238146-32"/>
          <p:cNvSpPr txBox="1"/>
          <p:nvPr/>
        </p:nvSpPr>
        <p:spPr>
          <a:xfrm>
            <a:off x="1364456" y="2549872"/>
            <a:ext cx="1984400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2687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(既不是正数也不是负数)</a:t>
            </a:r>
            <a:endParaRPr/>
          </a:p>
        </p:txBody>
      </p:sp>
      <p:sp>
        <p:nvSpPr>
          <p:cNvPr id="44" name="el-1785508238147-35"/>
          <p:cNvSpPr txBox="1"/>
          <p:nvPr/>
        </p:nvSpPr>
        <p:spPr>
          <a:xfrm>
            <a:off x="1364456" y="2812703"/>
            <a:ext cx="1827981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负整数 (如 −1, −2, −3…)</a:t>
            </a:r>
            <a:endParaRPr/>
          </a:p>
        </p:txBody>
      </p:sp>
      <p:sp>
        <p:nvSpPr>
          <p:cNvPr id="45" name="el-1785508238143-28"/>
          <p:cNvSpPr txBox="1"/>
          <p:nvPr/>
        </p:nvSpPr>
        <p:spPr>
          <a:xfrm>
            <a:off x="957263" y="3161258"/>
            <a:ext cx="410766" cy="2300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分数</a:t>
            </a:r>
            <a:endParaRPr/>
          </a:p>
        </p:txBody>
      </p:sp>
      <p:sp>
        <p:nvSpPr>
          <p:cNvPr id="46" name="el-1785508238143-29"/>
          <p:cNvSpPr txBox="1"/>
          <p:nvPr/>
        </p:nvSpPr>
        <p:spPr>
          <a:xfrm>
            <a:off x="1385888" y="3166244"/>
            <a:ext cx="361578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┄┄┄</a:t>
            </a:r>
            <a:endParaRPr/>
          </a:p>
        </p:txBody>
      </p:sp>
      <p:sp>
        <p:nvSpPr>
          <p:cNvPr id="47" name="el-1785508238147-36"/>
          <p:cNvSpPr txBox="1"/>
          <p:nvPr/>
        </p:nvSpPr>
        <p:spPr>
          <a:xfrm>
            <a:off x="1364456" y="3448422"/>
            <a:ext cx="1653927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正分数 (如 0.1, 5.32…)</a:t>
            </a:r>
            <a:endParaRPr/>
          </a:p>
        </p:txBody>
      </p:sp>
      <p:sp>
        <p:nvSpPr>
          <p:cNvPr id="48" name="el-1785508238148-37"/>
          <p:cNvSpPr txBox="1"/>
          <p:nvPr/>
        </p:nvSpPr>
        <p:spPr>
          <a:xfrm>
            <a:off x="1364456" y="3711253"/>
            <a:ext cx="1979191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负分数 (如 −0.5, −150.5…)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8364-1"/>
          <p:cNvSpPr/>
          <p:nvPr/>
        </p:nvSpPr>
        <p:spPr>
          <a:xfrm>
            <a:off x="142875" y="1143000"/>
            <a:ext cx="1000125" cy="1000125"/>
          </a:xfrm>
          <a:prstGeom prst="ellipse">
            <a:avLst/>
          </a:prstGeom>
          <a:gradFill rotWithShape="1">
            <a:gsLst>
              <a:gs pos="0">
                <a:srgbClr val="1A3A5C">
                  <a:alpha val="4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8365-2"/>
          <p:cNvSpPr/>
          <p:nvPr/>
        </p:nvSpPr>
        <p:spPr>
          <a:xfrm>
            <a:off x="7429500" y="3143250"/>
            <a:ext cx="1428750" cy="1428750"/>
          </a:xfrm>
          <a:prstGeom prst="ellipse">
            <a:avLst/>
          </a:prstGeom>
          <a:gradFill rotWithShape="1">
            <a:gsLst>
              <a:gs pos="0">
                <a:srgbClr val="8B1A1A">
                  <a:alpha val="3000"/>
                </a:srgbClr>
              </a:gs>
              <a:gs pos="70000">
                <a:srgbClr val="8B1A1A">
                  <a:alpha val="0"/>
                </a:srgbClr>
              </a:gs>
            </a:gsLst>
            <a:path path="circle">
              <a:fillToRect l="60000" t="30000" r="4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8366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3836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8371-9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38374-11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08238374-12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508238374-13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08238374-14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08238373-10"/>
          <p:cNvSpPr/>
          <p:nvPr/>
        </p:nvSpPr>
        <p:spPr>
          <a:xfrm>
            <a:off x="400050" y="1213247"/>
            <a:ext cx="8343900" cy="1469231"/>
          </a:xfrm>
          <a:prstGeom prst="roundRect">
            <a:avLst>
              <a:gd name="adj" fmla="val 6483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508238392-41"/>
          <p:cNvSpPr/>
          <p:nvPr/>
        </p:nvSpPr>
        <p:spPr>
          <a:xfrm>
            <a:off x="2407072" y="1370409"/>
            <a:ext cx="591294" cy="176213"/>
          </a:xfrm>
          <a:prstGeom prst="roundRect">
            <a:avLst>
              <a:gd name="adj" fmla="val 50000"/>
            </a:avLst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38394-43"/>
          <p:cNvSpPr/>
          <p:nvPr/>
        </p:nvSpPr>
        <p:spPr>
          <a:xfrm>
            <a:off x="3653656" y="1370409"/>
            <a:ext cx="709166" cy="176213"/>
          </a:xfrm>
          <a:prstGeom prst="roundRect">
            <a:avLst>
              <a:gd name="adj" fmla="val 50000"/>
            </a:avLst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38396-45"/>
          <p:cNvSpPr/>
          <p:nvPr/>
        </p:nvSpPr>
        <p:spPr>
          <a:xfrm>
            <a:off x="5281166" y="1370409"/>
            <a:ext cx="827038" cy="176213"/>
          </a:xfrm>
          <a:prstGeom prst="roundRect">
            <a:avLst>
              <a:gd name="adj" fmla="val 50000"/>
            </a:avLst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8383-21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44" y="50000"/>
                </a:moveTo>
                <a:lnTo>
                  <a:pt x="95556" y="50000"/>
                </a:lnTo>
              </a:path>
            </a:pathLst>
          </a:custGeom>
          <a:solidFill>
            <a:srgbClr val="000000"/>
          </a:solidFill>
          <a:ln w="21431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08238384-22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33" y="42849"/>
                </a:moveTo>
                <a:lnTo>
                  <a:pt x="96667" y="50000"/>
                </a:lnTo>
                <a:lnTo>
                  <a:pt x="95333" y="57151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38384-23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000" y="50000"/>
                </a:moveTo>
                <a:cubicBezTo>
                  <a:pt x="23000" y="55523"/>
                  <a:pt x="22652" y="60000"/>
                  <a:pt x="22222" y="60000"/>
                </a:cubicBezTo>
                <a:cubicBezTo>
                  <a:pt x="21793" y="60000"/>
                  <a:pt x="21444" y="55523"/>
                  <a:pt x="21444" y="50000"/>
                </a:cubicBezTo>
                <a:cubicBezTo>
                  <a:pt x="21444" y="44477"/>
                  <a:pt x="21793" y="40000"/>
                  <a:pt x="22222" y="40000"/>
                </a:cubicBezTo>
                <a:cubicBezTo>
                  <a:pt x="22652" y="40000"/>
                  <a:pt x="23000" y="44477"/>
                  <a:pt x="23000" y="50000"/>
                </a:cubicBez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38385-24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222" y="28566"/>
                </a:moveTo>
                <a:lnTo>
                  <a:pt x="22222" y="71434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08238385-25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556" y="31434"/>
                </a:moveTo>
                <a:lnTo>
                  <a:pt x="35556" y="68566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08238385-26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889" y="31434"/>
                </a:moveTo>
                <a:lnTo>
                  <a:pt x="48889" y="68566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38385-27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222" y="31434"/>
                </a:moveTo>
                <a:lnTo>
                  <a:pt x="62222" y="68566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08238385-28"/>
          <p:cNvSpPr/>
          <p:nvPr/>
        </p:nvSpPr>
        <p:spPr>
          <a:xfrm>
            <a:off x="1357313" y="1682353"/>
            <a:ext cx="64293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89" y="31434"/>
                </a:moveTo>
                <a:lnTo>
                  <a:pt x="8889" y="68566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08238385-29"/>
          <p:cNvSpPr txBox="1"/>
          <p:nvPr/>
        </p:nvSpPr>
        <p:spPr>
          <a:xfrm>
            <a:off x="2657475" y="1996678"/>
            <a:ext cx="257175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  <p:sp>
        <p:nvSpPr>
          <p:cNvPr id="24" name="el-1785508238385-30"/>
          <p:cNvSpPr txBox="1"/>
          <p:nvPr/>
        </p:nvSpPr>
        <p:spPr>
          <a:xfrm>
            <a:off x="3521869" y="2003822"/>
            <a:ext cx="242888" cy="1943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25" name="el-1785508238385-31"/>
          <p:cNvSpPr txBox="1"/>
          <p:nvPr/>
        </p:nvSpPr>
        <p:spPr>
          <a:xfrm>
            <a:off x="4379119" y="2003822"/>
            <a:ext cx="242888" cy="1943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26" name="el-1785508238385-32"/>
          <p:cNvSpPr txBox="1"/>
          <p:nvPr/>
        </p:nvSpPr>
        <p:spPr>
          <a:xfrm>
            <a:off x="5236369" y="2003822"/>
            <a:ext cx="242888" cy="1943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27" name="el-1785508238385-33"/>
          <p:cNvSpPr txBox="1"/>
          <p:nvPr/>
        </p:nvSpPr>
        <p:spPr>
          <a:xfrm>
            <a:off x="1795224" y="2003822"/>
            <a:ext cx="267176" cy="1943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-1</a:t>
            </a:r>
            <a:endParaRPr/>
          </a:p>
        </p:txBody>
      </p:sp>
      <p:cxnSp>
        <p:nvCxnSpPr>
          <p:cNvPr id="28" name="el-1785508238376-16"/>
          <p:cNvCxnSpPr/>
          <p:nvPr/>
        </p:nvCxnSpPr>
        <p:spPr>
          <a:xfrm>
            <a:off x="607219" y="2328863"/>
            <a:ext cx="7929563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508238503-55"/>
          <p:cNvSpPr/>
          <p:nvPr/>
        </p:nvSpPr>
        <p:spPr>
          <a:xfrm>
            <a:off x="2248867" y="241339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8357"/>
                </a:moveTo>
                <a:lnTo>
                  <a:pt x="0" y="88357"/>
                </a:lnTo>
                <a:cubicBezTo>
                  <a:pt x="238" y="90595"/>
                  <a:pt x="1238" y="92524"/>
                  <a:pt x="3000" y="94143"/>
                </a:cubicBezTo>
                <a:lnTo>
                  <a:pt x="3000" y="94143"/>
                </a:lnTo>
                <a:lnTo>
                  <a:pt x="3000" y="94143"/>
                </a:lnTo>
                <a:cubicBezTo>
                  <a:pt x="4619" y="95667"/>
                  <a:pt x="6643" y="96429"/>
                  <a:pt x="9071" y="96429"/>
                </a:cubicBezTo>
                <a:lnTo>
                  <a:pt x="9071" y="96429"/>
                </a:lnTo>
                <a:lnTo>
                  <a:pt x="27143" y="96429"/>
                </a:lnTo>
                <a:lnTo>
                  <a:pt x="87357" y="96429"/>
                </a:lnTo>
                <a:cubicBezTo>
                  <a:pt x="89881" y="96286"/>
                  <a:pt x="92024" y="95405"/>
                  <a:pt x="93786" y="93786"/>
                </a:cubicBezTo>
                <a:lnTo>
                  <a:pt x="93786" y="93786"/>
                </a:lnTo>
                <a:cubicBezTo>
                  <a:pt x="95405" y="92024"/>
                  <a:pt x="96286" y="89881"/>
                  <a:pt x="96429" y="87357"/>
                </a:cubicBezTo>
                <a:lnTo>
                  <a:pt x="96429" y="87357"/>
                </a:lnTo>
                <a:lnTo>
                  <a:pt x="96429" y="69286"/>
                </a:lnTo>
                <a:cubicBezTo>
                  <a:pt x="96286" y="66810"/>
                  <a:pt x="95405" y="64690"/>
                  <a:pt x="93786" y="62929"/>
                </a:cubicBezTo>
                <a:lnTo>
                  <a:pt x="93786" y="62929"/>
                </a:lnTo>
                <a:cubicBezTo>
                  <a:pt x="92024" y="61262"/>
                  <a:pt x="89881" y="60381"/>
                  <a:pt x="87357" y="60286"/>
                </a:cubicBezTo>
                <a:lnTo>
                  <a:pt x="87357" y="60286"/>
                </a:lnTo>
                <a:lnTo>
                  <a:pt x="78357" y="60286"/>
                </a:lnTo>
                <a:lnTo>
                  <a:pt x="78357" y="75357"/>
                </a:lnTo>
                <a:cubicBezTo>
                  <a:pt x="78214" y="77214"/>
                  <a:pt x="77214" y="78214"/>
                  <a:pt x="75357" y="78357"/>
                </a:cubicBezTo>
                <a:lnTo>
                  <a:pt x="75357" y="78357"/>
                </a:lnTo>
                <a:cubicBezTo>
                  <a:pt x="73452" y="78214"/>
                  <a:pt x="72452" y="77214"/>
                  <a:pt x="72357" y="75357"/>
                </a:cubicBezTo>
                <a:lnTo>
                  <a:pt x="72357" y="75357"/>
                </a:lnTo>
                <a:lnTo>
                  <a:pt x="72357" y="60286"/>
                </a:lnTo>
                <a:lnTo>
                  <a:pt x="60286" y="60286"/>
                </a:lnTo>
                <a:lnTo>
                  <a:pt x="60286" y="75357"/>
                </a:lnTo>
                <a:cubicBezTo>
                  <a:pt x="60143" y="77214"/>
                  <a:pt x="59143" y="78214"/>
                  <a:pt x="57286" y="78357"/>
                </a:cubicBezTo>
                <a:lnTo>
                  <a:pt x="57286" y="78357"/>
                </a:lnTo>
                <a:cubicBezTo>
                  <a:pt x="55381" y="78214"/>
                  <a:pt x="54357" y="77214"/>
                  <a:pt x="54214" y="75357"/>
                </a:cubicBezTo>
                <a:lnTo>
                  <a:pt x="54214" y="75357"/>
                </a:lnTo>
                <a:lnTo>
                  <a:pt x="54214" y="60286"/>
                </a:lnTo>
                <a:lnTo>
                  <a:pt x="42214" y="60286"/>
                </a:lnTo>
                <a:lnTo>
                  <a:pt x="42214" y="75357"/>
                </a:lnTo>
                <a:cubicBezTo>
                  <a:pt x="42071" y="77214"/>
                  <a:pt x="41048" y="78214"/>
                  <a:pt x="39143" y="78357"/>
                </a:cubicBezTo>
                <a:lnTo>
                  <a:pt x="39143" y="78357"/>
                </a:lnTo>
                <a:cubicBezTo>
                  <a:pt x="37286" y="78214"/>
                  <a:pt x="36286" y="77214"/>
                  <a:pt x="36143" y="75357"/>
                </a:cubicBezTo>
                <a:lnTo>
                  <a:pt x="36143" y="75357"/>
                </a:lnTo>
                <a:lnTo>
                  <a:pt x="36143" y="60286"/>
                </a:lnTo>
                <a:lnTo>
                  <a:pt x="21071" y="60286"/>
                </a:lnTo>
                <a:cubicBezTo>
                  <a:pt x="19214" y="60143"/>
                  <a:pt x="18214" y="59143"/>
                  <a:pt x="18071" y="57286"/>
                </a:cubicBezTo>
                <a:lnTo>
                  <a:pt x="18071" y="57286"/>
                </a:lnTo>
                <a:cubicBezTo>
                  <a:pt x="18214" y="55381"/>
                  <a:pt x="19214" y="54357"/>
                  <a:pt x="21071" y="54214"/>
                </a:cubicBezTo>
                <a:lnTo>
                  <a:pt x="21071" y="54214"/>
                </a:lnTo>
                <a:lnTo>
                  <a:pt x="36143" y="54214"/>
                </a:lnTo>
                <a:lnTo>
                  <a:pt x="36143" y="42214"/>
                </a:lnTo>
                <a:lnTo>
                  <a:pt x="21071" y="42214"/>
                </a:lnTo>
                <a:cubicBezTo>
                  <a:pt x="19214" y="42071"/>
                  <a:pt x="18214" y="41048"/>
                  <a:pt x="18071" y="39143"/>
                </a:cubicBezTo>
                <a:lnTo>
                  <a:pt x="18071" y="39143"/>
                </a:lnTo>
                <a:cubicBezTo>
                  <a:pt x="18214" y="37286"/>
                  <a:pt x="19214" y="36286"/>
                  <a:pt x="21071" y="36143"/>
                </a:cubicBezTo>
                <a:lnTo>
                  <a:pt x="21071" y="36143"/>
                </a:lnTo>
                <a:lnTo>
                  <a:pt x="36143" y="36143"/>
                </a:lnTo>
                <a:lnTo>
                  <a:pt x="36143" y="24143"/>
                </a:lnTo>
                <a:lnTo>
                  <a:pt x="21071" y="24143"/>
                </a:lnTo>
                <a:cubicBezTo>
                  <a:pt x="19214" y="24000"/>
                  <a:pt x="18214" y="22976"/>
                  <a:pt x="18071" y="21071"/>
                </a:cubicBezTo>
                <a:lnTo>
                  <a:pt x="18071" y="21071"/>
                </a:lnTo>
                <a:cubicBezTo>
                  <a:pt x="18214" y="19214"/>
                  <a:pt x="19214" y="18214"/>
                  <a:pt x="21071" y="18071"/>
                </a:cubicBezTo>
                <a:lnTo>
                  <a:pt x="21071" y="18071"/>
                </a:lnTo>
                <a:lnTo>
                  <a:pt x="36143" y="18071"/>
                </a:lnTo>
                <a:lnTo>
                  <a:pt x="36143" y="9071"/>
                </a:lnTo>
                <a:cubicBezTo>
                  <a:pt x="36048" y="6548"/>
                  <a:pt x="35167" y="4405"/>
                  <a:pt x="33500" y="2643"/>
                </a:cubicBezTo>
                <a:lnTo>
                  <a:pt x="33500" y="2643"/>
                </a:lnTo>
                <a:cubicBezTo>
                  <a:pt x="31738" y="1024"/>
                  <a:pt x="29619" y="143"/>
                  <a:pt x="27143" y="0"/>
                </a:cubicBezTo>
                <a:lnTo>
                  <a:pt x="27143" y="0"/>
                </a:lnTo>
                <a:lnTo>
                  <a:pt x="9071" y="0"/>
                </a:lnTo>
                <a:cubicBezTo>
                  <a:pt x="6548" y="143"/>
                  <a:pt x="4405" y="1024"/>
                  <a:pt x="2643" y="2643"/>
                </a:cubicBezTo>
                <a:lnTo>
                  <a:pt x="2643" y="2643"/>
                </a:lnTo>
                <a:cubicBezTo>
                  <a:pt x="1024" y="4405"/>
                  <a:pt x="143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lnTo>
                  <a:pt x="0" y="87357"/>
                </a:lnTo>
                <a:cubicBezTo>
                  <a:pt x="0" y="87738"/>
                  <a:pt x="0" y="88071"/>
                  <a:pt x="0" y="88357"/>
                </a:cubicBezTo>
                <a:lnTo>
                  <a:pt x="0" y="88357"/>
                </a:lnTo>
                <a:cubicBezTo>
                  <a:pt x="0" y="88357"/>
                  <a:pt x="0" y="88357"/>
                  <a:pt x="0" y="88357"/>
                </a:cubicBezTo>
                <a:lnTo>
                  <a:pt x="0" y="88357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08238378-17"/>
          <p:cNvSpPr/>
          <p:nvPr/>
        </p:nvSpPr>
        <p:spPr>
          <a:xfrm>
            <a:off x="400050" y="2853928"/>
            <a:ext cx="4071938" cy="1247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15"/>
                </a:lnTo>
                <a:lnTo>
                  <a:pt x="99154" y="69"/>
                </a:lnTo>
                <a:lnTo>
                  <a:pt x="99255" y="145"/>
                </a:lnTo>
                <a:lnTo>
                  <a:pt x="99350" y="260"/>
                </a:lnTo>
                <a:lnTo>
                  <a:pt x="99444" y="405"/>
                </a:lnTo>
                <a:lnTo>
                  <a:pt x="99533" y="580"/>
                </a:lnTo>
                <a:lnTo>
                  <a:pt x="99614" y="779"/>
                </a:lnTo>
                <a:lnTo>
                  <a:pt x="99692" y="1008"/>
                </a:lnTo>
                <a:lnTo>
                  <a:pt x="99762" y="1260"/>
                </a:lnTo>
                <a:lnTo>
                  <a:pt x="99822" y="1527"/>
                </a:lnTo>
                <a:lnTo>
                  <a:pt x="99876" y="1817"/>
                </a:lnTo>
                <a:lnTo>
                  <a:pt x="99921" y="2122"/>
                </a:lnTo>
                <a:lnTo>
                  <a:pt x="99956" y="2435"/>
                </a:lnTo>
                <a:lnTo>
                  <a:pt x="99979" y="2763"/>
                </a:lnTo>
                <a:lnTo>
                  <a:pt x="99995" y="3099"/>
                </a:lnTo>
                <a:lnTo>
                  <a:pt x="100000" y="3435"/>
                </a:lnTo>
                <a:lnTo>
                  <a:pt x="100000" y="96565"/>
                </a:lnTo>
                <a:lnTo>
                  <a:pt x="99995" y="96901"/>
                </a:lnTo>
                <a:lnTo>
                  <a:pt x="99979" y="97237"/>
                </a:lnTo>
                <a:lnTo>
                  <a:pt x="99956" y="97565"/>
                </a:lnTo>
                <a:lnTo>
                  <a:pt x="99921" y="97878"/>
                </a:lnTo>
                <a:lnTo>
                  <a:pt x="99876" y="98183"/>
                </a:lnTo>
                <a:lnTo>
                  <a:pt x="99822" y="98473"/>
                </a:lnTo>
                <a:lnTo>
                  <a:pt x="99762" y="98740"/>
                </a:lnTo>
                <a:lnTo>
                  <a:pt x="99692" y="98992"/>
                </a:lnTo>
                <a:lnTo>
                  <a:pt x="99614" y="99221"/>
                </a:lnTo>
                <a:lnTo>
                  <a:pt x="99533" y="99420"/>
                </a:lnTo>
                <a:lnTo>
                  <a:pt x="99444" y="99595"/>
                </a:lnTo>
                <a:lnTo>
                  <a:pt x="99350" y="99740"/>
                </a:lnTo>
                <a:lnTo>
                  <a:pt x="99255" y="99855"/>
                </a:lnTo>
                <a:lnTo>
                  <a:pt x="99154" y="99931"/>
                </a:lnTo>
                <a:lnTo>
                  <a:pt x="99051" y="99985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85"/>
                </a:lnTo>
                <a:lnTo>
                  <a:pt x="846" y="99931"/>
                </a:lnTo>
                <a:lnTo>
                  <a:pt x="745" y="99855"/>
                </a:lnTo>
                <a:lnTo>
                  <a:pt x="650" y="99740"/>
                </a:lnTo>
                <a:lnTo>
                  <a:pt x="556" y="99595"/>
                </a:lnTo>
                <a:lnTo>
                  <a:pt x="467" y="99420"/>
                </a:lnTo>
                <a:lnTo>
                  <a:pt x="386" y="99221"/>
                </a:lnTo>
                <a:lnTo>
                  <a:pt x="308" y="98992"/>
                </a:lnTo>
                <a:lnTo>
                  <a:pt x="238" y="98740"/>
                </a:lnTo>
                <a:lnTo>
                  <a:pt x="178" y="98473"/>
                </a:lnTo>
                <a:lnTo>
                  <a:pt x="124" y="98183"/>
                </a:lnTo>
                <a:lnTo>
                  <a:pt x="79" y="97878"/>
                </a:lnTo>
                <a:lnTo>
                  <a:pt x="44" y="97565"/>
                </a:lnTo>
                <a:lnTo>
                  <a:pt x="21" y="97237"/>
                </a:lnTo>
                <a:lnTo>
                  <a:pt x="5" y="96901"/>
                </a:lnTo>
                <a:lnTo>
                  <a:pt x="0" y="96565"/>
                </a:lnTo>
                <a:lnTo>
                  <a:pt x="0" y="3435"/>
                </a:lnTo>
                <a:lnTo>
                  <a:pt x="5" y="3099"/>
                </a:lnTo>
                <a:lnTo>
                  <a:pt x="21" y="2763"/>
                </a:lnTo>
                <a:lnTo>
                  <a:pt x="44" y="2435"/>
                </a:lnTo>
                <a:lnTo>
                  <a:pt x="79" y="2122"/>
                </a:lnTo>
                <a:lnTo>
                  <a:pt x="124" y="1817"/>
                </a:lnTo>
                <a:lnTo>
                  <a:pt x="178" y="1527"/>
                </a:lnTo>
                <a:lnTo>
                  <a:pt x="238" y="1260"/>
                </a:lnTo>
                <a:lnTo>
                  <a:pt x="308" y="1008"/>
                </a:lnTo>
                <a:lnTo>
                  <a:pt x="386" y="779"/>
                </a:lnTo>
                <a:lnTo>
                  <a:pt x="467" y="580"/>
                </a:lnTo>
                <a:lnTo>
                  <a:pt x="556" y="405"/>
                </a:lnTo>
                <a:lnTo>
                  <a:pt x="650" y="260"/>
                </a:lnTo>
                <a:lnTo>
                  <a:pt x="745" y="145"/>
                </a:lnTo>
                <a:lnTo>
                  <a:pt x="846" y="69"/>
                </a:lnTo>
                <a:lnTo>
                  <a:pt x="949" y="1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508238379-19"/>
          <p:cNvSpPr/>
          <p:nvPr/>
        </p:nvSpPr>
        <p:spPr>
          <a:xfrm>
            <a:off x="400050" y="2853928"/>
            <a:ext cx="42863" cy="1247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7"/>
                </a:lnTo>
                <a:lnTo>
                  <a:pt x="80491" y="66"/>
                </a:lnTo>
                <a:lnTo>
                  <a:pt x="70972" y="148"/>
                </a:lnTo>
                <a:lnTo>
                  <a:pt x="61732" y="261"/>
                </a:lnTo>
                <a:lnTo>
                  <a:pt x="52860" y="406"/>
                </a:lnTo>
                <a:lnTo>
                  <a:pt x="44443" y="579"/>
                </a:lnTo>
                <a:lnTo>
                  <a:pt x="36561" y="780"/>
                </a:lnTo>
                <a:lnTo>
                  <a:pt x="29289" y="1006"/>
                </a:lnTo>
                <a:lnTo>
                  <a:pt x="22699" y="1256"/>
                </a:lnTo>
                <a:lnTo>
                  <a:pt x="16853" y="1527"/>
                </a:lnTo>
                <a:lnTo>
                  <a:pt x="11808" y="1816"/>
                </a:lnTo>
                <a:lnTo>
                  <a:pt x="7612" y="2121"/>
                </a:lnTo>
                <a:lnTo>
                  <a:pt x="4306" y="2438"/>
                </a:lnTo>
                <a:lnTo>
                  <a:pt x="1921" y="2765"/>
                </a:lnTo>
                <a:lnTo>
                  <a:pt x="482" y="3098"/>
                </a:lnTo>
                <a:lnTo>
                  <a:pt x="0" y="3435"/>
                </a:lnTo>
                <a:lnTo>
                  <a:pt x="0" y="96565"/>
                </a:lnTo>
                <a:lnTo>
                  <a:pt x="482" y="96902"/>
                </a:lnTo>
                <a:lnTo>
                  <a:pt x="1921" y="97235"/>
                </a:lnTo>
                <a:lnTo>
                  <a:pt x="4306" y="97562"/>
                </a:lnTo>
                <a:lnTo>
                  <a:pt x="7612" y="97879"/>
                </a:lnTo>
                <a:lnTo>
                  <a:pt x="11808" y="98184"/>
                </a:lnTo>
                <a:lnTo>
                  <a:pt x="16853" y="98473"/>
                </a:lnTo>
                <a:lnTo>
                  <a:pt x="22699" y="98744"/>
                </a:lnTo>
                <a:lnTo>
                  <a:pt x="29289" y="98994"/>
                </a:lnTo>
                <a:lnTo>
                  <a:pt x="36561" y="99220"/>
                </a:lnTo>
                <a:lnTo>
                  <a:pt x="44443" y="99421"/>
                </a:lnTo>
                <a:lnTo>
                  <a:pt x="52860" y="99594"/>
                </a:lnTo>
                <a:lnTo>
                  <a:pt x="61732" y="99739"/>
                </a:lnTo>
                <a:lnTo>
                  <a:pt x="70972" y="99852"/>
                </a:lnTo>
                <a:lnTo>
                  <a:pt x="80491" y="99934"/>
                </a:lnTo>
                <a:lnTo>
                  <a:pt x="90198" y="9998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565"/>
                </a:lnTo>
                <a:lnTo>
                  <a:pt x="100000" y="3435"/>
                </a:lnTo>
                <a:lnTo>
                  <a:pt x="100000" y="3435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08238515-56"/>
          <p:cNvSpPr/>
          <p:nvPr/>
        </p:nvSpPr>
        <p:spPr>
          <a:xfrm>
            <a:off x="600075" y="3037582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071"/>
                </a:moveTo>
                <a:lnTo>
                  <a:pt x="0" y="11071"/>
                </a:lnTo>
                <a:lnTo>
                  <a:pt x="0" y="22071"/>
                </a:lnTo>
                <a:cubicBezTo>
                  <a:pt x="0" y="24214"/>
                  <a:pt x="509" y="25976"/>
                  <a:pt x="1526" y="27357"/>
                </a:cubicBezTo>
                <a:lnTo>
                  <a:pt x="1526" y="27357"/>
                </a:lnTo>
                <a:cubicBezTo>
                  <a:pt x="2544" y="28786"/>
                  <a:pt x="3842" y="29500"/>
                  <a:pt x="5421" y="29500"/>
                </a:cubicBezTo>
                <a:lnTo>
                  <a:pt x="5421" y="29500"/>
                </a:lnTo>
                <a:lnTo>
                  <a:pt x="8158" y="29500"/>
                </a:lnTo>
                <a:lnTo>
                  <a:pt x="16263" y="29500"/>
                </a:lnTo>
                <a:lnTo>
                  <a:pt x="16263" y="11071"/>
                </a:lnTo>
                <a:cubicBezTo>
                  <a:pt x="16158" y="7976"/>
                  <a:pt x="15368" y="5357"/>
                  <a:pt x="13895" y="3214"/>
                </a:cubicBezTo>
                <a:lnTo>
                  <a:pt x="13895" y="3214"/>
                </a:lnTo>
                <a:cubicBezTo>
                  <a:pt x="12316" y="1214"/>
                  <a:pt x="10404" y="143"/>
                  <a:pt x="8158" y="0"/>
                </a:cubicBezTo>
                <a:lnTo>
                  <a:pt x="8158" y="0"/>
                </a:lnTo>
                <a:cubicBezTo>
                  <a:pt x="5877" y="143"/>
                  <a:pt x="3947" y="1214"/>
                  <a:pt x="2368" y="3214"/>
                </a:cubicBezTo>
                <a:lnTo>
                  <a:pt x="2368" y="3214"/>
                </a:lnTo>
                <a:cubicBezTo>
                  <a:pt x="895" y="5357"/>
                  <a:pt x="105" y="7976"/>
                  <a:pt x="0" y="11071"/>
                </a:cubicBezTo>
                <a:lnTo>
                  <a:pt x="0" y="11071"/>
                </a:lnTo>
                <a:moveTo>
                  <a:pt x="19000" y="0"/>
                </a:moveTo>
                <a:lnTo>
                  <a:pt x="19000" y="0"/>
                </a:lnTo>
                <a:cubicBezTo>
                  <a:pt x="20825" y="3238"/>
                  <a:pt x="21737" y="6929"/>
                  <a:pt x="21737" y="11071"/>
                </a:cubicBezTo>
                <a:lnTo>
                  <a:pt x="21737" y="11071"/>
                </a:lnTo>
                <a:lnTo>
                  <a:pt x="21737" y="81000"/>
                </a:lnTo>
                <a:cubicBezTo>
                  <a:pt x="21842" y="85143"/>
                  <a:pt x="22912" y="88595"/>
                  <a:pt x="24947" y="91357"/>
                </a:cubicBezTo>
                <a:lnTo>
                  <a:pt x="24947" y="91357"/>
                </a:lnTo>
                <a:cubicBezTo>
                  <a:pt x="26982" y="94119"/>
                  <a:pt x="29526" y="95595"/>
                  <a:pt x="32579" y="95786"/>
                </a:cubicBezTo>
                <a:lnTo>
                  <a:pt x="32579" y="95786"/>
                </a:lnTo>
                <a:cubicBezTo>
                  <a:pt x="35632" y="95595"/>
                  <a:pt x="38175" y="94119"/>
                  <a:pt x="40211" y="91357"/>
                </a:cubicBezTo>
                <a:lnTo>
                  <a:pt x="40211" y="91357"/>
                </a:lnTo>
                <a:cubicBezTo>
                  <a:pt x="42246" y="88595"/>
                  <a:pt x="43316" y="85143"/>
                  <a:pt x="43421" y="81000"/>
                </a:cubicBezTo>
                <a:lnTo>
                  <a:pt x="43421" y="81000"/>
                </a:lnTo>
                <a:lnTo>
                  <a:pt x="43421" y="79857"/>
                </a:lnTo>
                <a:cubicBezTo>
                  <a:pt x="43526" y="76048"/>
                  <a:pt x="44491" y="72833"/>
                  <a:pt x="46316" y="70214"/>
                </a:cubicBezTo>
                <a:lnTo>
                  <a:pt x="46316" y="70214"/>
                </a:lnTo>
                <a:cubicBezTo>
                  <a:pt x="48246" y="67738"/>
                  <a:pt x="50614" y="66429"/>
                  <a:pt x="53421" y="66286"/>
                </a:cubicBezTo>
                <a:lnTo>
                  <a:pt x="53421" y="66286"/>
                </a:lnTo>
                <a:lnTo>
                  <a:pt x="81421" y="66286"/>
                </a:lnTo>
                <a:lnTo>
                  <a:pt x="81421" y="22071"/>
                </a:lnTo>
                <a:cubicBezTo>
                  <a:pt x="81316" y="15786"/>
                  <a:pt x="79737" y="10571"/>
                  <a:pt x="76684" y="6429"/>
                </a:cubicBezTo>
                <a:lnTo>
                  <a:pt x="76684" y="6429"/>
                </a:lnTo>
                <a:cubicBezTo>
                  <a:pt x="73632" y="2286"/>
                  <a:pt x="69789" y="143"/>
                  <a:pt x="65158" y="0"/>
                </a:cubicBezTo>
                <a:lnTo>
                  <a:pt x="65158" y="0"/>
                </a:lnTo>
                <a:lnTo>
                  <a:pt x="19000" y="0"/>
                </a:lnTo>
                <a:moveTo>
                  <a:pt x="78684" y="103143"/>
                </a:moveTo>
                <a:lnTo>
                  <a:pt x="78684" y="103143"/>
                </a:lnTo>
                <a:cubicBezTo>
                  <a:pt x="84123" y="103000"/>
                  <a:pt x="88596" y="100452"/>
                  <a:pt x="92105" y="95500"/>
                </a:cubicBezTo>
                <a:lnTo>
                  <a:pt x="92105" y="95500"/>
                </a:lnTo>
                <a:lnTo>
                  <a:pt x="92105" y="95500"/>
                </a:lnTo>
                <a:cubicBezTo>
                  <a:pt x="95719" y="90786"/>
                  <a:pt x="97579" y="84738"/>
                  <a:pt x="97684" y="77357"/>
                </a:cubicBezTo>
                <a:lnTo>
                  <a:pt x="97684" y="77357"/>
                </a:lnTo>
                <a:cubicBezTo>
                  <a:pt x="97579" y="75024"/>
                  <a:pt x="96684" y="73786"/>
                  <a:pt x="95000" y="73643"/>
                </a:cubicBezTo>
                <a:lnTo>
                  <a:pt x="95000" y="73643"/>
                </a:lnTo>
                <a:lnTo>
                  <a:pt x="53421" y="73643"/>
                </a:lnTo>
                <a:cubicBezTo>
                  <a:pt x="50614" y="73976"/>
                  <a:pt x="49088" y="76048"/>
                  <a:pt x="48842" y="79857"/>
                </a:cubicBezTo>
                <a:lnTo>
                  <a:pt x="48842" y="79857"/>
                </a:lnTo>
                <a:lnTo>
                  <a:pt x="48842" y="81000"/>
                </a:lnTo>
                <a:cubicBezTo>
                  <a:pt x="48737" y="87333"/>
                  <a:pt x="47158" y="92571"/>
                  <a:pt x="44105" y="96714"/>
                </a:cubicBezTo>
                <a:lnTo>
                  <a:pt x="44105" y="96714"/>
                </a:lnTo>
                <a:cubicBezTo>
                  <a:pt x="41053" y="100857"/>
                  <a:pt x="37211" y="103000"/>
                  <a:pt x="32579" y="103143"/>
                </a:cubicBezTo>
                <a:lnTo>
                  <a:pt x="32579" y="103143"/>
                </a:lnTo>
                <a:lnTo>
                  <a:pt x="62421" y="103143"/>
                </a:lnTo>
                <a:lnTo>
                  <a:pt x="78684" y="10314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08238379-18"/>
          <p:cNvSpPr/>
          <p:nvPr/>
        </p:nvSpPr>
        <p:spPr>
          <a:xfrm>
            <a:off x="4672013" y="2853928"/>
            <a:ext cx="4071938" cy="1247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15"/>
                </a:lnTo>
                <a:lnTo>
                  <a:pt x="99154" y="69"/>
                </a:lnTo>
                <a:lnTo>
                  <a:pt x="99255" y="145"/>
                </a:lnTo>
                <a:lnTo>
                  <a:pt x="99350" y="260"/>
                </a:lnTo>
                <a:lnTo>
                  <a:pt x="99444" y="405"/>
                </a:lnTo>
                <a:lnTo>
                  <a:pt x="99533" y="580"/>
                </a:lnTo>
                <a:lnTo>
                  <a:pt x="99614" y="779"/>
                </a:lnTo>
                <a:lnTo>
                  <a:pt x="99692" y="1008"/>
                </a:lnTo>
                <a:lnTo>
                  <a:pt x="99762" y="1260"/>
                </a:lnTo>
                <a:lnTo>
                  <a:pt x="99822" y="1527"/>
                </a:lnTo>
                <a:lnTo>
                  <a:pt x="99876" y="1817"/>
                </a:lnTo>
                <a:lnTo>
                  <a:pt x="99921" y="2122"/>
                </a:lnTo>
                <a:lnTo>
                  <a:pt x="99956" y="2435"/>
                </a:lnTo>
                <a:lnTo>
                  <a:pt x="99979" y="2763"/>
                </a:lnTo>
                <a:lnTo>
                  <a:pt x="99995" y="3099"/>
                </a:lnTo>
                <a:lnTo>
                  <a:pt x="100000" y="3435"/>
                </a:lnTo>
                <a:lnTo>
                  <a:pt x="100000" y="96565"/>
                </a:lnTo>
                <a:lnTo>
                  <a:pt x="99995" y="96901"/>
                </a:lnTo>
                <a:lnTo>
                  <a:pt x="99979" y="97237"/>
                </a:lnTo>
                <a:lnTo>
                  <a:pt x="99956" y="97565"/>
                </a:lnTo>
                <a:lnTo>
                  <a:pt x="99921" y="97878"/>
                </a:lnTo>
                <a:lnTo>
                  <a:pt x="99876" y="98183"/>
                </a:lnTo>
                <a:lnTo>
                  <a:pt x="99822" y="98473"/>
                </a:lnTo>
                <a:lnTo>
                  <a:pt x="99762" y="98740"/>
                </a:lnTo>
                <a:lnTo>
                  <a:pt x="99692" y="98992"/>
                </a:lnTo>
                <a:lnTo>
                  <a:pt x="99614" y="99221"/>
                </a:lnTo>
                <a:lnTo>
                  <a:pt x="99533" y="99420"/>
                </a:lnTo>
                <a:lnTo>
                  <a:pt x="99444" y="99595"/>
                </a:lnTo>
                <a:lnTo>
                  <a:pt x="99350" y="99740"/>
                </a:lnTo>
                <a:lnTo>
                  <a:pt x="99255" y="99855"/>
                </a:lnTo>
                <a:lnTo>
                  <a:pt x="99154" y="99931"/>
                </a:lnTo>
                <a:lnTo>
                  <a:pt x="99051" y="99985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85"/>
                </a:lnTo>
                <a:lnTo>
                  <a:pt x="846" y="99931"/>
                </a:lnTo>
                <a:lnTo>
                  <a:pt x="745" y="99855"/>
                </a:lnTo>
                <a:lnTo>
                  <a:pt x="650" y="99740"/>
                </a:lnTo>
                <a:lnTo>
                  <a:pt x="556" y="99595"/>
                </a:lnTo>
                <a:lnTo>
                  <a:pt x="467" y="99420"/>
                </a:lnTo>
                <a:lnTo>
                  <a:pt x="386" y="99221"/>
                </a:lnTo>
                <a:lnTo>
                  <a:pt x="308" y="98992"/>
                </a:lnTo>
                <a:lnTo>
                  <a:pt x="238" y="98740"/>
                </a:lnTo>
                <a:lnTo>
                  <a:pt x="178" y="98473"/>
                </a:lnTo>
                <a:lnTo>
                  <a:pt x="124" y="98183"/>
                </a:lnTo>
                <a:lnTo>
                  <a:pt x="79" y="97878"/>
                </a:lnTo>
                <a:lnTo>
                  <a:pt x="44" y="97565"/>
                </a:lnTo>
                <a:lnTo>
                  <a:pt x="21" y="97237"/>
                </a:lnTo>
                <a:lnTo>
                  <a:pt x="5" y="96901"/>
                </a:lnTo>
                <a:lnTo>
                  <a:pt x="0" y="96565"/>
                </a:lnTo>
                <a:lnTo>
                  <a:pt x="0" y="3435"/>
                </a:lnTo>
                <a:lnTo>
                  <a:pt x="5" y="3099"/>
                </a:lnTo>
                <a:lnTo>
                  <a:pt x="21" y="2763"/>
                </a:lnTo>
                <a:lnTo>
                  <a:pt x="44" y="2435"/>
                </a:lnTo>
                <a:lnTo>
                  <a:pt x="79" y="2122"/>
                </a:lnTo>
                <a:lnTo>
                  <a:pt x="124" y="1817"/>
                </a:lnTo>
                <a:lnTo>
                  <a:pt x="178" y="1527"/>
                </a:lnTo>
                <a:lnTo>
                  <a:pt x="238" y="1260"/>
                </a:lnTo>
                <a:lnTo>
                  <a:pt x="308" y="1008"/>
                </a:lnTo>
                <a:lnTo>
                  <a:pt x="386" y="779"/>
                </a:lnTo>
                <a:lnTo>
                  <a:pt x="467" y="580"/>
                </a:lnTo>
                <a:lnTo>
                  <a:pt x="556" y="405"/>
                </a:lnTo>
                <a:lnTo>
                  <a:pt x="650" y="260"/>
                </a:lnTo>
                <a:lnTo>
                  <a:pt x="745" y="145"/>
                </a:lnTo>
                <a:lnTo>
                  <a:pt x="846" y="69"/>
                </a:lnTo>
                <a:lnTo>
                  <a:pt x="949" y="15"/>
                </a:lnTo>
                <a:lnTo>
                  <a:pt x="10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508238380-20"/>
          <p:cNvSpPr/>
          <p:nvPr/>
        </p:nvSpPr>
        <p:spPr>
          <a:xfrm>
            <a:off x="4672013" y="2853928"/>
            <a:ext cx="42863" cy="1247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7"/>
                </a:lnTo>
                <a:lnTo>
                  <a:pt x="80491" y="66"/>
                </a:lnTo>
                <a:lnTo>
                  <a:pt x="70972" y="148"/>
                </a:lnTo>
                <a:lnTo>
                  <a:pt x="61732" y="261"/>
                </a:lnTo>
                <a:lnTo>
                  <a:pt x="52860" y="406"/>
                </a:lnTo>
                <a:lnTo>
                  <a:pt x="44443" y="579"/>
                </a:lnTo>
                <a:lnTo>
                  <a:pt x="36561" y="780"/>
                </a:lnTo>
                <a:lnTo>
                  <a:pt x="29289" y="1006"/>
                </a:lnTo>
                <a:lnTo>
                  <a:pt x="22699" y="1256"/>
                </a:lnTo>
                <a:lnTo>
                  <a:pt x="16853" y="1527"/>
                </a:lnTo>
                <a:lnTo>
                  <a:pt x="11808" y="1816"/>
                </a:lnTo>
                <a:lnTo>
                  <a:pt x="7612" y="2121"/>
                </a:lnTo>
                <a:lnTo>
                  <a:pt x="4306" y="2438"/>
                </a:lnTo>
                <a:lnTo>
                  <a:pt x="1921" y="2765"/>
                </a:lnTo>
                <a:lnTo>
                  <a:pt x="482" y="3098"/>
                </a:lnTo>
                <a:lnTo>
                  <a:pt x="0" y="3435"/>
                </a:lnTo>
                <a:lnTo>
                  <a:pt x="0" y="96565"/>
                </a:lnTo>
                <a:lnTo>
                  <a:pt x="482" y="96902"/>
                </a:lnTo>
                <a:lnTo>
                  <a:pt x="1921" y="97235"/>
                </a:lnTo>
                <a:lnTo>
                  <a:pt x="4306" y="97562"/>
                </a:lnTo>
                <a:lnTo>
                  <a:pt x="7612" y="97879"/>
                </a:lnTo>
                <a:lnTo>
                  <a:pt x="11808" y="98184"/>
                </a:lnTo>
                <a:lnTo>
                  <a:pt x="16853" y="98473"/>
                </a:lnTo>
                <a:lnTo>
                  <a:pt x="22699" y="98744"/>
                </a:lnTo>
                <a:lnTo>
                  <a:pt x="29289" y="98994"/>
                </a:lnTo>
                <a:lnTo>
                  <a:pt x="36561" y="99220"/>
                </a:lnTo>
                <a:lnTo>
                  <a:pt x="44443" y="99421"/>
                </a:lnTo>
                <a:lnTo>
                  <a:pt x="52860" y="99594"/>
                </a:lnTo>
                <a:lnTo>
                  <a:pt x="61732" y="99739"/>
                </a:lnTo>
                <a:lnTo>
                  <a:pt x="70972" y="99852"/>
                </a:lnTo>
                <a:lnTo>
                  <a:pt x="80491" y="99934"/>
                </a:lnTo>
                <a:lnTo>
                  <a:pt x="90198" y="9998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565"/>
                </a:lnTo>
                <a:lnTo>
                  <a:pt x="100000" y="3435"/>
                </a:lnTo>
                <a:lnTo>
                  <a:pt x="100000" y="3435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08238520-57"/>
          <p:cNvSpPr/>
          <p:nvPr/>
        </p:nvSpPr>
        <p:spPr>
          <a:xfrm>
            <a:off x="4872841" y="3014923"/>
            <a:ext cx="155555" cy="139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563" y="2133"/>
                </a:moveTo>
                <a:lnTo>
                  <a:pt x="22563" y="2133"/>
                </a:lnTo>
                <a:cubicBezTo>
                  <a:pt x="23479" y="711"/>
                  <a:pt x="24750" y="0"/>
                  <a:pt x="26375" y="0"/>
                </a:cubicBezTo>
                <a:lnTo>
                  <a:pt x="26375" y="0"/>
                </a:lnTo>
                <a:lnTo>
                  <a:pt x="74750" y="0"/>
                </a:lnTo>
                <a:cubicBezTo>
                  <a:pt x="76333" y="0"/>
                  <a:pt x="77604" y="711"/>
                  <a:pt x="78563" y="2133"/>
                </a:cubicBezTo>
                <a:lnTo>
                  <a:pt x="78563" y="2133"/>
                </a:lnTo>
                <a:lnTo>
                  <a:pt x="101125" y="34800"/>
                </a:lnTo>
                <a:cubicBezTo>
                  <a:pt x="102458" y="37111"/>
                  <a:pt x="102396" y="39267"/>
                  <a:pt x="100937" y="41267"/>
                </a:cubicBezTo>
                <a:lnTo>
                  <a:pt x="100937" y="41267"/>
                </a:lnTo>
                <a:lnTo>
                  <a:pt x="54188" y="96267"/>
                </a:lnTo>
                <a:cubicBezTo>
                  <a:pt x="53229" y="97422"/>
                  <a:pt x="52021" y="98000"/>
                  <a:pt x="50563" y="98000"/>
                </a:cubicBezTo>
                <a:lnTo>
                  <a:pt x="50563" y="98000"/>
                </a:lnTo>
                <a:cubicBezTo>
                  <a:pt x="49063" y="98000"/>
                  <a:pt x="47854" y="97422"/>
                  <a:pt x="46938" y="96267"/>
                </a:cubicBezTo>
                <a:lnTo>
                  <a:pt x="46938" y="96267"/>
                </a:lnTo>
                <a:lnTo>
                  <a:pt x="188" y="41267"/>
                </a:lnTo>
                <a:cubicBezTo>
                  <a:pt x="-1271" y="39267"/>
                  <a:pt x="-1333" y="37111"/>
                  <a:pt x="0" y="34800"/>
                </a:cubicBezTo>
                <a:lnTo>
                  <a:pt x="0" y="34800"/>
                </a:lnTo>
                <a:lnTo>
                  <a:pt x="22563" y="2133"/>
                </a:lnTo>
                <a:moveTo>
                  <a:pt x="30188" y="10733"/>
                </a:moveTo>
                <a:lnTo>
                  <a:pt x="30188" y="10733"/>
                </a:lnTo>
                <a:cubicBezTo>
                  <a:pt x="29521" y="11311"/>
                  <a:pt x="29396" y="12022"/>
                  <a:pt x="29812" y="12867"/>
                </a:cubicBezTo>
                <a:lnTo>
                  <a:pt x="29812" y="12867"/>
                </a:lnTo>
                <a:lnTo>
                  <a:pt x="41500" y="33533"/>
                </a:lnTo>
                <a:lnTo>
                  <a:pt x="11688" y="36067"/>
                </a:lnTo>
                <a:cubicBezTo>
                  <a:pt x="10896" y="36244"/>
                  <a:pt x="10417" y="36822"/>
                  <a:pt x="10250" y="37800"/>
                </a:cubicBezTo>
                <a:lnTo>
                  <a:pt x="10250" y="37800"/>
                </a:lnTo>
                <a:cubicBezTo>
                  <a:pt x="10417" y="38822"/>
                  <a:pt x="10896" y="39400"/>
                  <a:pt x="11688" y="39533"/>
                </a:cubicBezTo>
                <a:lnTo>
                  <a:pt x="11688" y="39533"/>
                </a:lnTo>
                <a:lnTo>
                  <a:pt x="50375" y="43000"/>
                </a:lnTo>
                <a:cubicBezTo>
                  <a:pt x="50500" y="43000"/>
                  <a:pt x="50563" y="43000"/>
                  <a:pt x="50563" y="43000"/>
                </a:cubicBezTo>
                <a:lnTo>
                  <a:pt x="50563" y="43000"/>
                </a:lnTo>
                <a:cubicBezTo>
                  <a:pt x="50563" y="43000"/>
                  <a:pt x="50625" y="43000"/>
                  <a:pt x="50750" y="43000"/>
                </a:cubicBezTo>
                <a:lnTo>
                  <a:pt x="50750" y="43000"/>
                </a:lnTo>
                <a:lnTo>
                  <a:pt x="89438" y="39533"/>
                </a:lnTo>
                <a:cubicBezTo>
                  <a:pt x="90229" y="39400"/>
                  <a:pt x="90688" y="38822"/>
                  <a:pt x="90813" y="37800"/>
                </a:cubicBezTo>
                <a:lnTo>
                  <a:pt x="90813" y="37800"/>
                </a:lnTo>
                <a:cubicBezTo>
                  <a:pt x="90688" y="36822"/>
                  <a:pt x="90229" y="36244"/>
                  <a:pt x="89438" y="36067"/>
                </a:cubicBezTo>
                <a:lnTo>
                  <a:pt x="89438" y="36067"/>
                </a:lnTo>
                <a:lnTo>
                  <a:pt x="59813" y="33533"/>
                </a:lnTo>
                <a:lnTo>
                  <a:pt x="71313" y="12867"/>
                </a:lnTo>
                <a:cubicBezTo>
                  <a:pt x="71688" y="12022"/>
                  <a:pt x="71542" y="11311"/>
                  <a:pt x="70875" y="10733"/>
                </a:cubicBezTo>
                <a:lnTo>
                  <a:pt x="70875" y="10733"/>
                </a:lnTo>
                <a:cubicBezTo>
                  <a:pt x="70083" y="10156"/>
                  <a:pt x="69354" y="10222"/>
                  <a:pt x="68688" y="10933"/>
                </a:cubicBezTo>
                <a:lnTo>
                  <a:pt x="68688" y="10933"/>
                </a:lnTo>
                <a:lnTo>
                  <a:pt x="50563" y="31800"/>
                </a:lnTo>
                <a:lnTo>
                  <a:pt x="32438" y="10933"/>
                </a:lnTo>
                <a:cubicBezTo>
                  <a:pt x="31771" y="10222"/>
                  <a:pt x="31021" y="10156"/>
                  <a:pt x="30188" y="10733"/>
                </a:cubicBezTo>
                <a:lnTo>
                  <a:pt x="30188" y="10733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08238400-48"/>
          <p:cNvSpPr txBox="1"/>
          <p:nvPr/>
        </p:nvSpPr>
        <p:spPr>
          <a:xfrm>
            <a:off x="4872038" y="3258741"/>
            <a:ext cx="11005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7" name="el-1785508238401-49"/>
          <p:cNvSpPr txBox="1"/>
          <p:nvPr/>
        </p:nvSpPr>
        <p:spPr>
          <a:xfrm>
            <a:off x="4872038" y="3506391"/>
            <a:ext cx="11005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8" name="el-1785508238398-47"/>
          <p:cNvSpPr txBox="1"/>
          <p:nvPr/>
        </p:nvSpPr>
        <p:spPr>
          <a:xfrm>
            <a:off x="4872038" y="3754041"/>
            <a:ext cx="11005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9" name="el-1785508238368-5"/>
          <p:cNvSpPr txBox="1"/>
          <p:nvPr/>
        </p:nvSpPr>
        <p:spPr>
          <a:xfrm>
            <a:off x="671513" y="116681"/>
            <a:ext cx="3407569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spc="169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数轴——数形结合的第一座桥梁</a:t>
            </a:r>
            <a:endParaRPr/>
          </a:p>
        </p:txBody>
      </p:sp>
      <p:sp>
        <p:nvSpPr>
          <p:cNvPr id="40" name="el-1785508238391-40"/>
          <p:cNvSpPr txBox="1"/>
          <p:nvPr/>
        </p:nvSpPr>
        <p:spPr>
          <a:xfrm>
            <a:off x="2507084" y="1384697"/>
            <a:ext cx="548432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原点</a:t>
            </a:r>
            <a:endParaRPr/>
          </a:p>
        </p:txBody>
      </p:sp>
      <p:sp>
        <p:nvSpPr>
          <p:cNvPr id="41" name="el-1785508238389-35"/>
          <p:cNvSpPr txBox="1"/>
          <p:nvPr/>
        </p:nvSpPr>
        <p:spPr>
          <a:xfrm>
            <a:off x="3055516" y="1363266"/>
            <a:ext cx="44097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表示0</a:t>
            </a:r>
            <a:endParaRPr/>
          </a:p>
        </p:txBody>
      </p:sp>
      <p:sp>
        <p:nvSpPr>
          <p:cNvPr id="42" name="el-1785508238392-42"/>
          <p:cNvSpPr txBox="1"/>
          <p:nvPr/>
        </p:nvSpPr>
        <p:spPr>
          <a:xfrm>
            <a:off x="3753669" y="1384697"/>
            <a:ext cx="66630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正方向</a:t>
            </a:r>
            <a:endParaRPr/>
          </a:p>
        </p:txBody>
      </p:sp>
      <p:sp>
        <p:nvSpPr>
          <p:cNvPr id="43" name="el-1785508238389-36"/>
          <p:cNvSpPr txBox="1"/>
          <p:nvPr/>
        </p:nvSpPr>
        <p:spPr>
          <a:xfrm>
            <a:off x="4419972" y="1363266"/>
            <a:ext cx="70403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向右/向上</a:t>
            </a:r>
            <a:endParaRPr/>
          </a:p>
        </p:txBody>
      </p:sp>
      <p:sp>
        <p:nvSpPr>
          <p:cNvPr id="44" name="el-1785508238394-44"/>
          <p:cNvSpPr txBox="1"/>
          <p:nvPr/>
        </p:nvSpPr>
        <p:spPr>
          <a:xfrm>
            <a:off x="5381179" y="1384697"/>
            <a:ext cx="78417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单位长度</a:t>
            </a:r>
            <a:endParaRPr/>
          </a:p>
        </p:txBody>
      </p:sp>
      <p:sp>
        <p:nvSpPr>
          <p:cNvPr id="45" name="el-1785508238389-37"/>
          <p:cNvSpPr txBox="1"/>
          <p:nvPr/>
        </p:nvSpPr>
        <p:spPr>
          <a:xfrm>
            <a:off x="6165354" y="1363266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等距刻度</a:t>
            </a:r>
            <a:endParaRPr/>
          </a:p>
        </p:txBody>
      </p:sp>
      <p:sp>
        <p:nvSpPr>
          <p:cNvPr id="46" name="el-1785508238375-15"/>
          <p:cNvSpPr txBox="1"/>
          <p:nvPr/>
        </p:nvSpPr>
        <p:spPr>
          <a:xfrm>
            <a:off x="542925" y="2389584"/>
            <a:ext cx="80581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8594">
              <a:lnSpc>
                <a:spcPct val="100000"/>
              </a:lnSpc>
            </a:pPr>
            <a:r>
              <a:rPr sz="101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数轴三要素：原点 · 正方向 · 单位长度 — 用图形直观表示数的大小和位置</a:t>
            </a:r>
            <a:endParaRPr/>
          </a:p>
        </p:txBody>
      </p:sp>
      <p:sp>
        <p:nvSpPr>
          <p:cNvPr id="47" name="el-1785508238390-38"/>
          <p:cNvSpPr txBox="1"/>
          <p:nvPr/>
        </p:nvSpPr>
        <p:spPr>
          <a:xfrm>
            <a:off x="848320" y="3018234"/>
            <a:ext cx="707231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历史溯源</a:t>
            </a:r>
            <a:endParaRPr/>
          </a:p>
        </p:txBody>
      </p:sp>
      <p:sp>
        <p:nvSpPr>
          <p:cNvPr id="48" name="el-1785508238386-34"/>
          <p:cNvSpPr txBox="1"/>
          <p:nvPr/>
        </p:nvSpPr>
        <p:spPr>
          <a:xfrm>
            <a:off x="600075" y="3265885"/>
            <a:ext cx="3729038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中国古代「</a:t>
            </a: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算筹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」的摆放——纵式与横式，</a:t>
            </a:r>
            <a:endParaRPr/>
          </a:p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实际上已蕴含了数轴的思想：</a:t>
            </a:r>
            <a:endParaRPr/>
          </a:p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用不同方位表示不同数值。</a:t>
            </a:r>
            <a:endParaRPr/>
          </a:p>
        </p:txBody>
      </p:sp>
      <p:sp>
        <p:nvSpPr>
          <p:cNvPr id="49" name="el-1785508238390-39"/>
          <p:cNvSpPr txBox="1"/>
          <p:nvPr/>
        </p:nvSpPr>
        <p:spPr>
          <a:xfrm>
            <a:off x="5100638" y="2996803"/>
            <a:ext cx="1178719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数轴的伟大意义</a:t>
            </a:r>
            <a:endParaRPr/>
          </a:p>
        </p:txBody>
      </p:sp>
      <p:sp>
        <p:nvSpPr>
          <p:cNvPr id="50" name="el-1785508238401-50"/>
          <p:cNvSpPr txBox="1"/>
          <p:nvPr/>
        </p:nvSpPr>
        <p:spPr>
          <a:xfrm>
            <a:off x="5003527" y="3258741"/>
            <a:ext cx="2143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用</a:t>
            </a:r>
            <a:endParaRPr/>
          </a:p>
        </p:txBody>
      </p:sp>
      <p:sp>
        <p:nvSpPr>
          <p:cNvPr id="51" name="el-1785508238402-53"/>
          <p:cNvSpPr txBox="1"/>
          <p:nvPr/>
        </p:nvSpPr>
        <p:spPr>
          <a:xfrm>
            <a:off x="5217840" y="3258741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图形</a:t>
            </a:r>
            <a:endParaRPr/>
          </a:p>
        </p:txBody>
      </p:sp>
      <p:sp>
        <p:nvSpPr>
          <p:cNvPr id="52" name="el-1785508238401-51"/>
          <p:cNvSpPr txBox="1"/>
          <p:nvPr/>
        </p:nvSpPr>
        <p:spPr>
          <a:xfrm>
            <a:off x="5575027" y="3258741"/>
            <a:ext cx="19288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直观表示数的大小和位置关系</a:t>
            </a:r>
            <a:endParaRPr/>
          </a:p>
        </p:txBody>
      </p:sp>
      <p:sp>
        <p:nvSpPr>
          <p:cNvPr id="53" name="el-1785508238401-52"/>
          <p:cNvSpPr txBox="1"/>
          <p:nvPr/>
        </p:nvSpPr>
        <p:spPr>
          <a:xfrm>
            <a:off x="5003527" y="3506391"/>
            <a:ext cx="12144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数形结合的第一座</a:t>
            </a:r>
            <a:endParaRPr/>
          </a:p>
        </p:txBody>
      </p:sp>
      <p:sp>
        <p:nvSpPr>
          <p:cNvPr id="54" name="el-1785508238402-54"/>
          <p:cNvSpPr txBox="1"/>
          <p:nvPr/>
        </p:nvSpPr>
        <p:spPr>
          <a:xfrm>
            <a:off x="6217965" y="3506391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桥梁</a:t>
            </a:r>
            <a:endParaRPr/>
          </a:p>
        </p:txBody>
      </p:sp>
      <p:sp>
        <p:nvSpPr>
          <p:cNvPr id="55" name="el-1785508238396-46"/>
          <p:cNvSpPr txBox="1"/>
          <p:nvPr/>
        </p:nvSpPr>
        <p:spPr>
          <a:xfrm>
            <a:off x="5003527" y="3754041"/>
            <a:ext cx="365469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为有理数大小比较、相反数、绝对值奠定基础</a:t>
            </a:r>
            <a:endParaRPr/>
          </a:p>
        </p:txBody>
      </p:sp>
      <p:sp>
        <p:nvSpPr>
          <p:cNvPr id="56" name="el-1785508238368-6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09</a:t>
            </a:r>
            <a:endParaRPr/>
          </a:p>
        </p:txBody>
      </p:sp>
      <p:sp>
        <p:nvSpPr>
          <p:cNvPr id="57" name="el-1785508238369-7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58" name="el-1785508238369-8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8412-1"/>
          <p:cNvSpPr/>
          <p:nvPr/>
        </p:nvSpPr>
        <p:spPr>
          <a:xfrm>
            <a:off x="8143875" y="1285875"/>
            <a:ext cx="85725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0"/>
                </a:moveTo>
                <a:lnTo>
                  <a:pt x="60000" y="0"/>
                </a:lnTo>
                <a:lnTo>
                  <a:pt x="63922" y="192"/>
                </a:lnTo>
                <a:lnTo>
                  <a:pt x="67800" y="767"/>
                </a:lnTo>
                <a:lnTo>
                  <a:pt x="71611" y="1721"/>
                </a:lnTo>
                <a:lnTo>
                  <a:pt x="75311" y="3046"/>
                </a:lnTo>
                <a:lnTo>
                  <a:pt x="78856" y="4725"/>
                </a:lnTo>
                <a:lnTo>
                  <a:pt x="82222" y="6742"/>
                </a:lnTo>
                <a:lnTo>
                  <a:pt x="85378" y="9079"/>
                </a:lnTo>
                <a:lnTo>
                  <a:pt x="88289" y="11717"/>
                </a:lnTo>
                <a:lnTo>
                  <a:pt x="90922" y="14625"/>
                </a:lnTo>
                <a:lnTo>
                  <a:pt x="93256" y="17779"/>
                </a:lnTo>
                <a:lnTo>
                  <a:pt x="95278" y="21146"/>
                </a:lnTo>
                <a:lnTo>
                  <a:pt x="96956" y="24692"/>
                </a:lnTo>
                <a:lnTo>
                  <a:pt x="98278" y="28388"/>
                </a:lnTo>
                <a:lnTo>
                  <a:pt x="99233" y="32196"/>
                </a:lnTo>
                <a:lnTo>
                  <a:pt x="99811" y="36079"/>
                </a:lnTo>
                <a:lnTo>
                  <a:pt x="100000" y="40000"/>
                </a:lnTo>
                <a:lnTo>
                  <a:pt x="100000" y="50000"/>
                </a:lnTo>
                <a:lnTo>
                  <a:pt x="99756" y="54900"/>
                </a:lnTo>
                <a:lnTo>
                  <a:pt x="99044" y="59754"/>
                </a:lnTo>
                <a:lnTo>
                  <a:pt x="97844" y="64513"/>
                </a:lnTo>
                <a:lnTo>
                  <a:pt x="96189" y="69133"/>
                </a:lnTo>
                <a:lnTo>
                  <a:pt x="94100" y="73571"/>
                </a:lnTo>
                <a:lnTo>
                  <a:pt x="91578" y="77779"/>
                </a:lnTo>
                <a:lnTo>
                  <a:pt x="88656" y="81721"/>
                </a:lnTo>
                <a:lnTo>
                  <a:pt x="85356" y="85354"/>
                </a:lnTo>
                <a:lnTo>
                  <a:pt x="81722" y="88650"/>
                </a:lnTo>
                <a:lnTo>
                  <a:pt x="77778" y="91575"/>
                </a:lnTo>
                <a:lnTo>
                  <a:pt x="73567" y="94096"/>
                </a:lnTo>
                <a:lnTo>
                  <a:pt x="69133" y="96196"/>
                </a:lnTo>
                <a:lnTo>
                  <a:pt x="64511" y="97846"/>
                </a:lnTo>
                <a:lnTo>
                  <a:pt x="59756" y="99038"/>
                </a:lnTo>
                <a:lnTo>
                  <a:pt x="54900" y="99758"/>
                </a:lnTo>
                <a:lnTo>
                  <a:pt x="50000" y="100000"/>
                </a:lnTo>
                <a:lnTo>
                  <a:pt x="30000" y="100000"/>
                </a:lnTo>
                <a:lnTo>
                  <a:pt x="27056" y="99854"/>
                </a:lnTo>
                <a:lnTo>
                  <a:pt x="24144" y="99425"/>
                </a:lnTo>
                <a:lnTo>
                  <a:pt x="21289" y="98708"/>
                </a:lnTo>
                <a:lnTo>
                  <a:pt x="18522" y="97717"/>
                </a:lnTo>
                <a:lnTo>
                  <a:pt x="15856" y="96458"/>
                </a:lnTo>
                <a:lnTo>
                  <a:pt x="13333" y="94946"/>
                </a:lnTo>
                <a:lnTo>
                  <a:pt x="10967" y="93192"/>
                </a:lnTo>
                <a:lnTo>
                  <a:pt x="8789" y="91213"/>
                </a:lnTo>
                <a:lnTo>
                  <a:pt x="6811" y="89033"/>
                </a:lnTo>
                <a:lnTo>
                  <a:pt x="5056" y="86667"/>
                </a:lnTo>
                <a:lnTo>
                  <a:pt x="3544" y="84142"/>
                </a:lnTo>
                <a:lnTo>
                  <a:pt x="2289" y="81479"/>
                </a:lnTo>
                <a:lnTo>
                  <a:pt x="1289" y="78708"/>
                </a:lnTo>
                <a:lnTo>
                  <a:pt x="578" y="75854"/>
                </a:lnTo>
                <a:lnTo>
                  <a:pt x="144" y="72942"/>
                </a:lnTo>
                <a:lnTo>
                  <a:pt x="0" y="70000"/>
                </a:lnTo>
                <a:lnTo>
                  <a:pt x="0" y="60000"/>
                </a:lnTo>
                <a:lnTo>
                  <a:pt x="289" y="54121"/>
                </a:lnTo>
                <a:lnTo>
                  <a:pt x="1156" y="48296"/>
                </a:lnTo>
                <a:lnTo>
                  <a:pt x="2589" y="42583"/>
                </a:lnTo>
                <a:lnTo>
                  <a:pt x="4567" y="37038"/>
                </a:lnTo>
                <a:lnTo>
                  <a:pt x="7089" y="31717"/>
                </a:lnTo>
                <a:lnTo>
                  <a:pt x="10111" y="26667"/>
                </a:lnTo>
                <a:lnTo>
                  <a:pt x="13622" y="21938"/>
                </a:lnTo>
                <a:lnTo>
                  <a:pt x="17578" y="17575"/>
                </a:lnTo>
                <a:lnTo>
                  <a:pt x="21933" y="13621"/>
                </a:lnTo>
                <a:lnTo>
                  <a:pt x="26667" y="10113"/>
                </a:lnTo>
                <a:lnTo>
                  <a:pt x="31711" y="7083"/>
                </a:lnTo>
                <a:lnTo>
                  <a:pt x="37044" y="4567"/>
                </a:lnTo>
                <a:lnTo>
                  <a:pt x="42578" y="2583"/>
                </a:lnTo>
                <a:lnTo>
                  <a:pt x="48300" y="1154"/>
                </a:lnTo>
                <a:lnTo>
                  <a:pt x="54122" y="288"/>
                </a:lnTo>
                <a:lnTo>
                  <a:pt x="60000" y="0"/>
                </a:lnTo>
                <a:close/>
              </a:path>
            </a:pathLst>
          </a:custGeom>
          <a:gradFill rotWithShape="1">
            <a:gsLst>
              <a:gs pos="0">
                <a:srgbClr val="1A3A5C">
                  <a:alpha val="6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8414-2"/>
          <p:cNvSpPr/>
          <p:nvPr/>
        </p:nvSpPr>
        <p:spPr>
          <a:xfrm>
            <a:off x="214313" y="3429000"/>
            <a:ext cx="1285875" cy="1285875"/>
          </a:xfrm>
          <a:prstGeom prst="ellipse">
            <a:avLst/>
          </a:prstGeom>
          <a:gradFill rotWithShape="1">
            <a:gsLst>
              <a:gs pos="0">
                <a:srgbClr val="8B1A1A">
                  <a:alpha val="4000"/>
                </a:srgbClr>
              </a:gs>
              <a:gs pos="70000">
                <a:srgbClr val="8B1A1A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8414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3841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8429-19"/>
          <p:cNvSpPr/>
          <p:nvPr/>
        </p:nvSpPr>
        <p:spPr>
          <a:xfrm>
            <a:off x="400050" y="871091"/>
            <a:ext cx="4057650" cy="2153543"/>
          </a:xfrm>
          <a:prstGeom prst="roundRect">
            <a:avLst>
              <a:gd name="adj" fmla="val 2654"/>
            </a:avLst>
          </a:pr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5508238446-47"/>
          <p:cNvCxnSpPr/>
          <p:nvPr/>
        </p:nvCxnSpPr>
        <p:spPr>
          <a:xfrm>
            <a:off x="571500" y="1325910"/>
            <a:ext cx="3714750" cy="914"/>
          </a:xfrm>
          <a:prstGeom prst="line">
            <a:avLst/>
          </a:prstGeom>
          <a:ln w="14288" cap="flat">
            <a:solidFill>
              <a:srgbClr val="EDE7D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38537-60"/>
          <p:cNvSpPr/>
          <p:nvPr/>
        </p:nvSpPr>
        <p:spPr>
          <a:xfrm>
            <a:off x="571500" y="1098500"/>
            <a:ext cx="157163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76" y="99500"/>
                </a:moveTo>
                <a:lnTo>
                  <a:pt x="77176" y="99500"/>
                </a:lnTo>
                <a:lnTo>
                  <a:pt x="95353" y="60875"/>
                </a:lnTo>
                <a:cubicBezTo>
                  <a:pt x="96490" y="58125"/>
                  <a:pt x="97059" y="55042"/>
                  <a:pt x="97059" y="51625"/>
                </a:cubicBezTo>
                <a:lnTo>
                  <a:pt x="97059" y="51625"/>
                </a:lnTo>
                <a:cubicBezTo>
                  <a:pt x="97059" y="48125"/>
                  <a:pt x="96490" y="45000"/>
                  <a:pt x="95353" y="42250"/>
                </a:cubicBezTo>
                <a:lnTo>
                  <a:pt x="95353" y="42250"/>
                </a:lnTo>
                <a:lnTo>
                  <a:pt x="77176" y="3625"/>
                </a:lnTo>
                <a:cubicBezTo>
                  <a:pt x="75882" y="1208"/>
                  <a:pt x="74431" y="0"/>
                  <a:pt x="72824" y="0"/>
                </a:cubicBezTo>
                <a:lnTo>
                  <a:pt x="72824" y="0"/>
                </a:lnTo>
                <a:cubicBezTo>
                  <a:pt x="71176" y="0"/>
                  <a:pt x="69706" y="1208"/>
                  <a:pt x="68412" y="3625"/>
                </a:cubicBezTo>
                <a:lnTo>
                  <a:pt x="68412" y="3625"/>
                </a:lnTo>
                <a:cubicBezTo>
                  <a:pt x="67275" y="6292"/>
                  <a:pt x="66706" y="9375"/>
                  <a:pt x="66706" y="12875"/>
                </a:cubicBezTo>
                <a:lnTo>
                  <a:pt x="66706" y="12875"/>
                </a:lnTo>
                <a:cubicBezTo>
                  <a:pt x="66706" y="16375"/>
                  <a:pt x="67275" y="19458"/>
                  <a:pt x="68412" y="22125"/>
                </a:cubicBezTo>
                <a:lnTo>
                  <a:pt x="68412" y="22125"/>
                </a:lnTo>
                <a:lnTo>
                  <a:pt x="76412" y="38625"/>
                </a:lnTo>
                <a:lnTo>
                  <a:pt x="20647" y="38625"/>
                </a:lnTo>
                <a:lnTo>
                  <a:pt x="28647" y="22125"/>
                </a:lnTo>
                <a:cubicBezTo>
                  <a:pt x="29784" y="19458"/>
                  <a:pt x="30353" y="16375"/>
                  <a:pt x="30353" y="12875"/>
                </a:cubicBezTo>
                <a:lnTo>
                  <a:pt x="30353" y="12875"/>
                </a:lnTo>
                <a:cubicBezTo>
                  <a:pt x="30353" y="9375"/>
                  <a:pt x="29784" y="6292"/>
                  <a:pt x="28647" y="3625"/>
                </a:cubicBezTo>
                <a:lnTo>
                  <a:pt x="28647" y="3625"/>
                </a:lnTo>
                <a:cubicBezTo>
                  <a:pt x="27353" y="1208"/>
                  <a:pt x="25902" y="0"/>
                  <a:pt x="24294" y="0"/>
                </a:cubicBezTo>
                <a:lnTo>
                  <a:pt x="24294" y="0"/>
                </a:lnTo>
                <a:cubicBezTo>
                  <a:pt x="22647" y="0"/>
                  <a:pt x="21176" y="1208"/>
                  <a:pt x="19882" y="3625"/>
                </a:cubicBezTo>
                <a:lnTo>
                  <a:pt x="19882" y="3625"/>
                </a:lnTo>
                <a:lnTo>
                  <a:pt x="1706" y="42250"/>
                </a:lnTo>
                <a:cubicBezTo>
                  <a:pt x="569" y="45000"/>
                  <a:pt x="0" y="48125"/>
                  <a:pt x="0" y="51625"/>
                </a:cubicBezTo>
                <a:lnTo>
                  <a:pt x="0" y="51625"/>
                </a:lnTo>
                <a:cubicBezTo>
                  <a:pt x="0" y="55042"/>
                  <a:pt x="569" y="58125"/>
                  <a:pt x="1706" y="60875"/>
                </a:cubicBezTo>
                <a:lnTo>
                  <a:pt x="1706" y="60875"/>
                </a:lnTo>
                <a:lnTo>
                  <a:pt x="19882" y="99500"/>
                </a:lnTo>
                <a:cubicBezTo>
                  <a:pt x="21176" y="101917"/>
                  <a:pt x="22647" y="103125"/>
                  <a:pt x="24294" y="103125"/>
                </a:cubicBezTo>
                <a:lnTo>
                  <a:pt x="24294" y="103125"/>
                </a:lnTo>
                <a:cubicBezTo>
                  <a:pt x="25902" y="103125"/>
                  <a:pt x="27353" y="101917"/>
                  <a:pt x="28647" y="99500"/>
                </a:cubicBezTo>
                <a:lnTo>
                  <a:pt x="28647" y="99500"/>
                </a:lnTo>
                <a:cubicBezTo>
                  <a:pt x="29784" y="96833"/>
                  <a:pt x="30353" y="93750"/>
                  <a:pt x="30353" y="90250"/>
                </a:cubicBezTo>
                <a:lnTo>
                  <a:pt x="30353" y="90250"/>
                </a:lnTo>
                <a:cubicBezTo>
                  <a:pt x="30353" y="86750"/>
                  <a:pt x="29784" y="83667"/>
                  <a:pt x="28647" y="81000"/>
                </a:cubicBezTo>
                <a:lnTo>
                  <a:pt x="28647" y="81000"/>
                </a:lnTo>
                <a:lnTo>
                  <a:pt x="20647" y="64500"/>
                </a:lnTo>
                <a:lnTo>
                  <a:pt x="76412" y="64500"/>
                </a:lnTo>
                <a:lnTo>
                  <a:pt x="68412" y="81000"/>
                </a:lnTo>
                <a:cubicBezTo>
                  <a:pt x="67275" y="83667"/>
                  <a:pt x="66706" y="86750"/>
                  <a:pt x="66706" y="90250"/>
                </a:cubicBezTo>
                <a:lnTo>
                  <a:pt x="66706" y="90250"/>
                </a:lnTo>
                <a:cubicBezTo>
                  <a:pt x="66706" y="93750"/>
                  <a:pt x="67275" y="96833"/>
                  <a:pt x="68412" y="99500"/>
                </a:cubicBezTo>
                <a:lnTo>
                  <a:pt x="68412" y="99500"/>
                </a:lnTo>
                <a:cubicBezTo>
                  <a:pt x="69706" y="101917"/>
                  <a:pt x="71176" y="103125"/>
                  <a:pt x="72824" y="103125"/>
                </a:cubicBezTo>
                <a:lnTo>
                  <a:pt x="72824" y="103125"/>
                </a:lnTo>
                <a:cubicBezTo>
                  <a:pt x="74431" y="103125"/>
                  <a:pt x="75882" y="101917"/>
                  <a:pt x="77176" y="99500"/>
                </a:cubicBezTo>
                <a:lnTo>
                  <a:pt x="77176" y="99500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38442-44"/>
          <p:cNvSpPr/>
          <p:nvPr/>
        </p:nvSpPr>
        <p:spPr>
          <a:xfrm>
            <a:off x="600075" y="2220218"/>
            <a:ext cx="233660" cy="295722"/>
          </a:xfrm>
          <a:prstGeom prst="roundRect">
            <a:avLst>
              <a:gd name="adj" fmla="val 16306"/>
            </a:avLst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38442-44__text"/>
          <p:cNvSpPr txBox="1"/>
          <p:nvPr/>
        </p:nvSpPr>
        <p:spPr>
          <a:xfrm>
            <a:off x="600075" y="2220218"/>
            <a:ext cx="233660" cy="295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11" name="el-1785508238443-45"/>
          <p:cNvSpPr/>
          <p:nvPr/>
        </p:nvSpPr>
        <p:spPr>
          <a:xfrm>
            <a:off x="1769715" y="2220218"/>
            <a:ext cx="302270" cy="295722"/>
          </a:xfrm>
          <a:prstGeom prst="roundRect">
            <a:avLst>
              <a:gd name="adj" fmla="val 12884"/>
            </a:avLst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38443-45__text"/>
          <p:cNvSpPr txBox="1"/>
          <p:nvPr/>
        </p:nvSpPr>
        <p:spPr>
          <a:xfrm>
            <a:off x="1769715" y="2220218"/>
            <a:ext cx="302270" cy="295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-a</a:t>
            </a:r>
            <a:endParaRPr/>
          </a:p>
        </p:txBody>
      </p:sp>
      <p:sp>
        <p:nvSpPr>
          <p:cNvPr id="13" name="el-1785508238430-20"/>
          <p:cNvSpPr/>
          <p:nvPr/>
        </p:nvSpPr>
        <p:spPr>
          <a:xfrm>
            <a:off x="4686300" y="871091"/>
            <a:ext cx="4057650" cy="2153543"/>
          </a:xfrm>
          <a:prstGeom prst="roundRect">
            <a:avLst>
              <a:gd name="adj" fmla="val 2654"/>
            </a:avLst>
          </a:pr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4" name="el-1785508238446-48"/>
          <p:cNvCxnSpPr/>
          <p:nvPr/>
        </p:nvCxnSpPr>
        <p:spPr>
          <a:xfrm>
            <a:off x="4857750" y="1325910"/>
            <a:ext cx="3714750" cy="914"/>
          </a:xfrm>
          <a:prstGeom prst="line">
            <a:avLst/>
          </a:prstGeom>
          <a:ln w="14288" cap="flat">
            <a:solidFill>
              <a:srgbClr val="EDE7D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08238537-61"/>
          <p:cNvSpPr/>
          <p:nvPr/>
        </p:nvSpPr>
        <p:spPr>
          <a:xfrm>
            <a:off x="4857750" y="1059210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8882"/>
                </a:moveTo>
                <a:lnTo>
                  <a:pt x="0" y="88882"/>
                </a:lnTo>
                <a:cubicBezTo>
                  <a:pt x="235" y="91157"/>
                  <a:pt x="1255" y="93118"/>
                  <a:pt x="3059" y="94765"/>
                </a:cubicBezTo>
                <a:lnTo>
                  <a:pt x="3059" y="94765"/>
                </a:lnTo>
                <a:lnTo>
                  <a:pt x="3059" y="94765"/>
                </a:lnTo>
                <a:cubicBezTo>
                  <a:pt x="4667" y="96294"/>
                  <a:pt x="6686" y="97059"/>
                  <a:pt x="9118" y="97059"/>
                </a:cubicBezTo>
                <a:lnTo>
                  <a:pt x="9118" y="97059"/>
                </a:lnTo>
                <a:lnTo>
                  <a:pt x="27294" y="97059"/>
                </a:lnTo>
                <a:lnTo>
                  <a:pt x="87941" y="97059"/>
                </a:lnTo>
                <a:cubicBezTo>
                  <a:pt x="90490" y="96941"/>
                  <a:pt x="92647" y="96059"/>
                  <a:pt x="94412" y="94412"/>
                </a:cubicBezTo>
                <a:lnTo>
                  <a:pt x="94412" y="94412"/>
                </a:lnTo>
                <a:cubicBezTo>
                  <a:pt x="96059" y="92647"/>
                  <a:pt x="96941" y="90490"/>
                  <a:pt x="97059" y="87941"/>
                </a:cubicBezTo>
                <a:lnTo>
                  <a:pt x="97059" y="87941"/>
                </a:lnTo>
                <a:lnTo>
                  <a:pt x="97059" y="69765"/>
                </a:lnTo>
                <a:cubicBezTo>
                  <a:pt x="96941" y="67216"/>
                  <a:pt x="96059" y="65059"/>
                  <a:pt x="94412" y="63294"/>
                </a:cubicBezTo>
                <a:lnTo>
                  <a:pt x="94412" y="63294"/>
                </a:lnTo>
                <a:cubicBezTo>
                  <a:pt x="92647" y="61647"/>
                  <a:pt x="90490" y="60765"/>
                  <a:pt x="87941" y="60647"/>
                </a:cubicBezTo>
                <a:lnTo>
                  <a:pt x="87941" y="60647"/>
                </a:lnTo>
                <a:lnTo>
                  <a:pt x="78882" y="60647"/>
                </a:lnTo>
                <a:lnTo>
                  <a:pt x="78882" y="75824"/>
                </a:lnTo>
                <a:cubicBezTo>
                  <a:pt x="78725" y="77706"/>
                  <a:pt x="77706" y="78725"/>
                  <a:pt x="75824" y="78882"/>
                </a:cubicBezTo>
                <a:lnTo>
                  <a:pt x="75824" y="78882"/>
                </a:lnTo>
                <a:cubicBezTo>
                  <a:pt x="73941" y="78725"/>
                  <a:pt x="72941" y="77706"/>
                  <a:pt x="72824" y="75824"/>
                </a:cubicBezTo>
                <a:lnTo>
                  <a:pt x="72824" y="75824"/>
                </a:lnTo>
                <a:lnTo>
                  <a:pt x="72824" y="60647"/>
                </a:lnTo>
                <a:lnTo>
                  <a:pt x="60647" y="60647"/>
                </a:lnTo>
                <a:lnTo>
                  <a:pt x="60647" y="75824"/>
                </a:lnTo>
                <a:cubicBezTo>
                  <a:pt x="60529" y="77706"/>
                  <a:pt x="59529" y="78725"/>
                  <a:pt x="57647" y="78882"/>
                </a:cubicBezTo>
                <a:lnTo>
                  <a:pt x="57647" y="78882"/>
                </a:lnTo>
                <a:cubicBezTo>
                  <a:pt x="55725" y="78725"/>
                  <a:pt x="54706" y="77706"/>
                  <a:pt x="54588" y="75824"/>
                </a:cubicBezTo>
                <a:lnTo>
                  <a:pt x="54588" y="75824"/>
                </a:lnTo>
                <a:lnTo>
                  <a:pt x="54588" y="60647"/>
                </a:lnTo>
                <a:lnTo>
                  <a:pt x="42471" y="60647"/>
                </a:lnTo>
                <a:lnTo>
                  <a:pt x="42471" y="75824"/>
                </a:lnTo>
                <a:cubicBezTo>
                  <a:pt x="42353" y="77706"/>
                  <a:pt x="41333" y="78725"/>
                  <a:pt x="39412" y="78882"/>
                </a:cubicBezTo>
                <a:lnTo>
                  <a:pt x="39412" y="78882"/>
                </a:lnTo>
                <a:cubicBezTo>
                  <a:pt x="37529" y="78725"/>
                  <a:pt x="36529" y="77706"/>
                  <a:pt x="36412" y="75824"/>
                </a:cubicBezTo>
                <a:lnTo>
                  <a:pt x="36412" y="75824"/>
                </a:lnTo>
                <a:lnTo>
                  <a:pt x="36412" y="60647"/>
                </a:lnTo>
                <a:lnTo>
                  <a:pt x="21235" y="60647"/>
                </a:lnTo>
                <a:cubicBezTo>
                  <a:pt x="19353" y="60529"/>
                  <a:pt x="18333" y="59529"/>
                  <a:pt x="18176" y="57647"/>
                </a:cubicBezTo>
                <a:lnTo>
                  <a:pt x="18176" y="57647"/>
                </a:lnTo>
                <a:cubicBezTo>
                  <a:pt x="18333" y="55725"/>
                  <a:pt x="19353" y="54706"/>
                  <a:pt x="21235" y="54588"/>
                </a:cubicBezTo>
                <a:lnTo>
                  <a:pt x="21235" y="54588"/>
                </a:lnTo>
                <a:lnTo>
                  <a:pt x="36412" y="54588"/>
                </a:lnTo>
                <a:lnTo>
                  <a:pt x="36412" y="42471"/>
                </a:lnTo>
                <a:lnTo>
                  <a:pt x="21235" y="42471"/>
                </a:lnTo>
                <a:cubicBezTo>
                  <a:pt x="19353" y="42353"/>
                  <a:pt x="18333" y="41333"/>
                  <a:pt x="18176" y="39412"/>
                </a:cubicBezTo>
                <a:lnTo>
                  <a:pt x="18176" y="39412"/>
                </a:lnTo>
                <a:cubicBezTo>
                  <a:pt x="18333" y="37529"/>
                  <a:pt x="19353" y="36529"/>
                  <a:pt x="21235" y="36412"/>
                </a:cubicBezTo>
                <a:lnTo>
                  <a:pt x="21235" y="36412"/>
                </a:lnTo>
                <a:lnTo>
                  <a:pt x="36412" y="36412"/>
                </a:lnTo>
                <a:lnTo>
                  <a:pt x="36412" y="24294"/>
                </a:lnTo>
                <a:lnTo>
                  <a:pt x="21235" y="24294"/>
                </a:lnTo>
                <a:cubicBezTo>
                  <a:pt x="19353" y="24137"/>
                  <a:pt x="18333" y="23118"/>
                  <a:pt x="18176" y="21235"/>
                </a:cubicBezTo>
                <a:lnTo>
                  <a:pt x="18176" y="21235"/>
                </a:lnTo>
                <a:cubicBezTo>
                  <a:pt x="18333" y="19353"/>
                  <a:pt x="19353" y="18333"/>
                  <a:pt x="21235" y="18176"/>
                </a:cubicBezTo>
                <a:lnTo>
                  <a:pt x="21235" y="18176"/>
                </a:lnTo>
                <a:lnTo>
                  <a:pt x="36412" y="18176"/>
                </a:lnTo>
                <a:lnTo>
                  <a:pt x="36412" y="9118"/>
                </a:lnTo>
                <a:cubicBezTo>
                  <a:pt x="36294" y="6569"/>
                  <a:pt x="35412" y="4412"/>
                  <a:pt x="33765" y="2647"/>
                </a:cubicBezTo>
                <a:lnTo>
                  <a:pt x="33765" y="2647"/>
                </a:lnTo>
                <a:cubicBezTo>
                  <a:pt x="32000" y="1000"/>
                  <a:pt x="29843" y="118"/>
                  <a:pt x="27294" y="0"/>
                </a:cubicBezTo>
                <a:lnTo>
                  <a:pt x="27294" y="0"/>
                </a:lnTo>
                <a:lnTo>
                  <a:pt x="9118" y="0"/>
                </a:lnTo>
                <a:cubicBezTo>
                  <a:pt x="6569" y="118"/>
                  <a:pt x="4412" y="1000"/>
                  <a:pt x="2647" y="2647"/>
                </a:cubicBezTo>
                <a:lnTo>
                  <a:pt x="2647" y="2647"/>
                </a:lnTo>
                <a:cubicBezTo>
                  <a:pt x="1000" y="4412"/>
                  <a:pt x="118" y="6569"/>
                  <a:pt x="0" y="9118"/>
                </a:cubicBezTo>
                <a:lnTo>
                  <a:pt x="0" y="9118"/>
                </a:lnTo>
                <a:lnTo>
                  <a:pt x="0" y="69765"/>
                </a:lnTo>
                <a:lnTo>
                  <a:pt x="0" y="87941"/>
                </a:lnTo>
                <a:cubicBezTo>
                  <a:pt x="0" y="88333"/>
                  <a:pt x="0" y="88647"/>
                  <a:pt x="0" y="88882"/>
                </a:cubicBezTo>
                <a:lnTo>
                  <a:pt x="0" y="88882"/>
                </a:lnTo>
                <a:cubicBezTo>
                  <a:pt x="0" y="88882"/>
                  <a:pt x="0" y="88882"/>
                  <a:pt x="0" y="88882"/>
                </a:cubicBezTo>
                <a:lnTo>
                  <a:pt x="0" y="88882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8445-46"/>
          <p:cNvSpPr/>
          <p:nvPr/>
        </p:nvSpPr>
        <p:spPr>
          <a:xfrm>
            <a:off x="5875809" y="1418779"/>
            <a:ext cx="233660" cy="295722"/>
          </a:xfrm>
          <a:prstGeom prst="roundRect">
            <a:avLst>
              <a:gd name="adj" fmla="val 16306"/>
            </a:avLst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38445-46__text"/>
          <p:cNvSpPr txBox="1"/>
          <p:nvPr/>
        </p:nvSpPr>
        <p:spPr>
          <a:xfrm>
            <a:off x="5875809" y="1418779"/>
            <a:ext cx="233660" cy="295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18" name="el-1785508238424-14"/>
          <p:cNvSpPr/>
          <p:nvPr/>
        </p:nvSpPr>
        <p:spPr>
          <a:xfrm>
            <a:off x="400050" y="3167509"/>
            <a:ext cx="4675584" cy="127635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508238532-58"/>
          <p:cNvSpPr/>
          <p:nvPr/>
        </p:nvSpPr>
        <p:spPr>
          <a:xfrm>
            <a:off x="600075" y="3414564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08238433-23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" y="50000"/>
                </a:moveTo>
                <a:lnTo>
                  <a:pt x="95833" y="50000"/>
                </a:lnTo>
              </a:path>
            </a:pathLst>
          </a:custGeom>
          <a:solidFill>
            <a:srgbClr val="000000"/>
          </a:solidFill>
          <a:ln w="21431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38433-24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17" y="45000"/>
                </a:moveTo>
                <a:lnTo>
                  <a:pt x="97917" y="50000"/>
                </a:lnTo>
                <a:lnTo>
                  <a:pt x="95417" y="5500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38433-25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750" y="50000"/>
                </a:moveTo>
                <a:cubicBezTo>
                  <a:pt x="38750" y="54142"/>
                  <a:pt x="38190" y="57500"/>
                  <a:pt x="37500" y="57500"/>
                </a:cubicBezTo>
                <a:cubicBezTo>
                  <a:pt x="36810" y="57500"/>
                  <a:pt x="36250" y="54142"/>
                  <a:pt x="36250" y="50000"/>
                </a:cubicBezTo>
                <a:cubicBezTo>
                  <a:pt x="36250" y="45858"/>
                  <a:pt x="36810" y="42500"/>
                  <a:pt x="37500" y="42500"/>
                </a:cubicBezTo>
                <a:cubicBezTo>
                  <a:pt x="38190" y="42500"/>
                  <a:pt x="38750" y="45858"/>
                  <a:pt x="38750" y="50000"/>
                </a:cubicBezTo>
                <a:close/>
              </a:path>
            </a:pathLst>
          </a:custGeom>
          <a:solidFill>
            <a:srgbClr val="8B1A1A"/>
          </a:solidFill>
          <a:ln w="14288" algn="ctr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08238434-26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750" y="50000"/>
                </a:moveTo>
                <a:cubicBezTo>
                  <a:pt x="13750" y="54142"/>
                  <a:pt x="13190" y="57500"/>
                  <a:pt x="12500" y="57500"/>
                </a:cubicBezTo>
                <a:cubicBezTo>
                  <a:pt x="11810" y="57500"/>
                  <a:pt x="11250" y="54142"/>
                  <a:pt x="11250" y="50000"/>
                </a:cubicBezTo>
                <a:cubicBezTo>
                  <a:pt x="11250" y="45858"/>
                  <a:pt x="11810" y="42500"/>
                  <a:pt x="12500" y="42500"/>
                </a:cubicBezTo>
                <a:cubicBezTo>
                  <a:pt x="13190" y="42500"/>
                  <a:pt x="13750" y="45858"/>
                  <a:pt x="13750" y="50000"/>
                </a:cubicBezTo>
                <a:close/>
              </a:path>
            </a:pathLst>
          </a:custGeom>
          <a:solidFill>
            <a:srgbClr val="1A3A5C"/>
          </a:solidFill>
          <a:ln w="14288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08238434-27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750" y="50000"/>
                </a:moveTo>
                <a:cubicBezTo>
                  <a:pt x="63750" y="54142"/>
                  <a:pt x="63190" y="57500"/>
                  <a:pt x="62500" y="57500"/>
                </a:cubicBezTo>
                <a:cubicBezTo>
                  <a:pt x="61810" y="57500"/>
                  <a:pt x="61250" y="54142"/>
                  <a:pt x="61250" y="50000"/>
                </a:cubicBezTo>
                <a:cubicBezTo>
                  <a:pt x="61250" y="45858"/>
                  <a:pt x="61810" y="42500"/>
                  <a:pt x="62500" y="42500"/>
                </a:cubicBezTo>
                <a:cubicBezTo>
                  <a:pt x="63190" y="42500"/>
                  <a:pt x="63750" y="45858"/>
                  <a:pt x="63750" y="50000"/>
                </a:cubicBezTo>
                <a:close/>
              </a:path>
            </a:pathLst>
          </a:custGeom>
          <a:solidFill>
            <a:srgbClr val="8B1A1A"/>
          </a:solidFill>
          <a:ln w="14288" algn="ctr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08238434-28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35000"/>
                </a:moveTo>
                <a:lnTo>
                  <a:pt x="37500" y="35000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C4BBA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6" name="el-1785508238434-29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833" y="30000"/>
                </a:moveTo>
                <a:lnTo>
                  <a:pt x="37500" y="35000"/>
                </a:lnTo>
                <a:lnTo>
                  <a:pt x="35833" y="4000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08238435-30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0" y="20000"/>
                </a:moveTo>
                <a:lnTo>
                  <a:pt x="62500" y="20000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C4BBA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8" name="el-1785508238435-31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833" y="15000"/>
                </a:moveTo>
                <a:lnTo>
                  <a:pt x="62500" y="20000"/>
                </a:lnTo>
                <a:lnTo>
                  <a:pt x="60833" y="2500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08238435-32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45000"/>
                </a:moveTo>
                <a:lnTo>
                  <a:pt x="12500" y="55000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508238435-33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500" y="45000"/>
                </a:moveTo>
                <a:lnTo>
                  <a:pt x="37500" y="55000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508238435-34"/>
          <p:cNvSpPr/>
          <p:nvPr/>
        </p:nvSpPr>
        <p:spPr>
          <a:xfrm>
            <a:off x="1023342" y="3658046"/>
            <a:ext cx="3429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0" y="45000"/>
                </a:moveTo>
                <a:lnTo>
                  <a:pt x="62500" y="55000"/>
                </a:lnTo>
              </a:path>
            </a:pathLst>
          </a:custGeom>
          <a:solidFill>
            <a:srgbClr val="000000"/>
          </a:solidFill>
          <a:ln w="14288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508238435-35"/>
          <p:cNvSpPr txBox="1"/>
          <p:nvPr/>
        </p:nvSpPr>
        <p:spPr>
          <a:xfrm>
            <a:off x="2273498" y="3958084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  <p:sp>
        <p:nvSpPr>
          <p:cNvPr id="33" name="el-1785508238435-36"/>
          <p:cNvSpPr txBox="1"/>
          <p:nvPr/>
        </p:nvSpPr>
        <p:spPr>
          <a:xfrm>
            <a:off x="1366242" y="3958084"/>
            <a:ext cx="3143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-3</a:t>
            </a:r>
            <a:endParaRPr/>
          </a:p>
        </p:txBody>
      </p:sp>
      <p:sp>
        <p:nvSpPr>
          <p:cNvPr id="34" name="el-1785508238435-37"/>
          <p:cNvSpPr txBox="1"/>
          <p:nvPr/>
        </p:nvSpPr>
        <p:spPr>
          <a:xfrm>
            <a:off x="3130748" y="3958084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5" name="el-1785508238436-38"/>
          <p:cNvSpPr txBox="1"/>
          <p:nvPr/>
        </p:nvSpPr>
        <p:spPr>
          <a:xfrm>
            <a:off x="1737717" y="3672334"/>
            <a:ext cx="540068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距离 3</a:t>
            </a:r>
            <a:endParaRPr/>
          </a:p>
        </p:txBody>
      </p:sp>
      <p:sp>
        <p:nvSpPr>
          <p:cNvPr id="36" name="el-1785508238436-39"/>
          <p:cNvSpPr txBox="1"/>
          <p:nvPr/>
        </p:nvSpPr>
        <p:spPr>
          <a:xfrm>
            <a:off x="2594967" y="3600896"/>
            <a:ext cx="540068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距离 3</a:t>
            </a:r>
            <a:endParaRPr/>
          </a:p>
        </p:txBody>
      </p:sp>
      <p:sp>
        <p:nvSpPr>
          <p:cNvPr id="37" name="el-1785508238436-40"/>
          <p:cNvSpPr txBox="1"/>
          <p:nvPr/>
        </p:nvSpPr>
        <p:spPr>
          <a:xfrm>
            <a:off x="1094780" y="3843784"/>
            <a:ext cx="257175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负</a:t>
            </a:r>
            <a:endParaRPr/>
          </a:p>
        </p:txBody>
      </p:sp>
      <p:sp>
        <p:nvSpPr>
          <p:cNvPr id="38" name="el-1785508238436-41"/>
          <p:cNvSpPr txBox="1"/>
          <p:nvPr/>
        </p:nvSpPr>
        <p:spPr>
          <a:xfrm>
            <a:off x="4023717" y="3843784"/>
            <a:ext cx="257175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正</a:t>
            </a:r>
            <a:endParaRPr/>
          </a:p>
        </p:txBody>
      </p:sp>
      <p:sp>
        <p:nvSpPr>
          <p:cNvPr id="39" name="el-1785508238426-15"/>
          <p:cNvSpPr/>
          <p:nvPr/>
        </p:nvSpPr>
        <p:spPr>
          <a:xfrm>
            <a:off x="5304234" y="3167509"/>
            <a:ext cx="3439716" cy="1276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1" y="0"/>
                </a:moveTo>
                <a:lnTo>
                  <a:pt x="99169" y="0"/>
                </a:lnTo>
                <a:lnTo>
                  <a:pt x="99249" y="7"/>
                </a:lnTo>
                <a:lnTo>
                  <a:pt x="99332" y="45"/>
                </a:lnTo>
                <a:lnTo>
                  <a:pt x="99410" y="97"/>
                </a:lnTo>
                <a:lnTo>
                  <a:pt x="99488" y="172"/>
                </a:lnTo>
                <a:lnTo>
                  <a:pt x="99560" y="261"/>
                </a:lnTo>
                <a:lnTo>
                  <a:pt x="99632" y="381"/>
                </a:lnTo>
                <a:lnTo>
                  <a:pt x="99695" y="507"/>
                </a:lnTo>
                <a:lnTo>
                  <a:pt x="99756" y="657"/>
                </a:lnTo>
                <a:lnTo>
                  <a:pt x="99812" y="821"/>
                </a:lnTo>
                <a:lnTo>
                  <a:pt x="99859" y="993"/>
                </a:lnTo>
                <a:lnTo>
                  <a:pt x="99903" y="1187"/>
                </a:lnTo>
                <a:lnTo>
                  <a:pt x="99936" y="1381"/>
                </a:lnTo>
                <a:lnTo>
                  <a:pt x="99964" y="1590"/>
                </a:lnTo>
                <a:lnTo>
                  <a:pt x="99983" y="1799"/>
                </a:lnTo>
                <a:lnTo>
                  <a:pt x="99997" y="2022"/>
                </a:lnTo>
                <a:lnTo>
                  <a:pt x="100000" y="2239"/>
                </a:lnTo>
                <a:lnTo>
                  <a:pt x="100000" y="97761"/>
                </a:lnTo>
                <a:lnTo>
                  <a:pt x="99997" y="97978"/>
                </a:lnTo>
                <a:lnTo>
                  <a:pt x="99983" y="98201"/>
                </a:lnTo>
                <a:lnTo>
                  <a:pt x="99964" y="98410"/>
                </a:lnTo>
                <a:lnTo>
                  <a:pt x="99936" y="98619"/>
                </a:lnTo>
                <a:lnTo>
                  <a:pt x="99903" y="98813"/>
                </a:lnTo>
                <a:lnTo>
                  <a:pt x="99859" y="99007"/>
                </a:lnTo>
                <a:lnTo>
                  <a:pt x="99812" y="99179"/>
                </a:lnTo>
                <a:lnTo>
                  <a:pt x="99756" y="99343"/>
                </a:lnTo>
                <a:lnTo>
                  <a:pt x="99695" y="99493"/>
                </a:lnTo>
                <a:lnTo>
                  <a:pt x="99632" y="99619"/>
                </a:lnTo>
                <a:lnTo>
                  <a:pt x="99560" y="99739"/>
                </a:lnTo>
                <a:lnTo>
                  <a:pt x="99488" y="99828"/>
                </a:lnTo>
                <a:lnTo>
                  <a:pt x="99410" y="99903"/>
                </a:lnTo>
                <a:lnTo>
                  <a:pt x="99332" y="99955"/>
                </a:lnTo>
                <a:lnTo>
                  <a:pt x="99249" y="99993"/>
                </a:lnTo>
                <a:lnTo>
                  <a:pt x="99169" y="100000"/>
                </a:lnTo>
                <a:lnTo>
                  <a:pt x="831" y="100000"/>
                </a:lnTo>
                <a:lnTo>
                  <a:pt x="751" y="99993"/>
                </a:lnTo>
                <a:lnTo>
                  <a:pt x="668" y="99955"/>
                </a:lnTo>
                <a:lnTo>
                  <a:pt x="590" y="99903"/>
                </a:lnTo>
                <a:lnTo>
                  <a:pt x="512" y="99828"/>
                </a:lnTo>
                <a:lnTo>
                  <a:pt x="440" y="99739"/>
                </a:lnTo>
                <a:lnTo>
                  <a:pt x="368" y="99619"/>
                </a:lnTo>
                <a:lnTo>
                  <a:pt x="305" y="99493"/>
                </a:lnTo>
                <a:lnTo>
                  <a:pt x="244" y="99343"/>
                </a:lnTo>
                <a:lnTo>
                  <a:pt x="188" y="99179"/>
                </a:lnTo>
                <a:lnTo>
                  <a:pt x="141" y="99007"/>
                </a:lnTo>
                <a:lnTo>
                  <a:pt x="97" y="98813"/>
                </a:lnTo>
                <a:lnTo>
                  <a:pt x="64" y="98619"/>
                </a:lnTo>
                <a:lnTo>
                  <a:pt x="36" y="98410"/>
                </a:lnTo>
                <a:lnTo>
                  <a:pt x="17" y="98201"/>
                </a:lnTo>
                <a:lnTo>
                  <a:pt x="3" y="97978"/>
                </a:lnTo>
                <a:lnTo>
                  <a:pt x="0" y="97761"/>
                </a:lnTo>
                <a:lnTo>
                  <a:pt x="0" y="2239"/>
                </a:lnTo>
                <a:lnTo>
                  <a:pt x="3" y="2022"/>
                </a:lnTo>
                <a:lnTo>
                  <a:pt x="17" y="1799"/>
                </a:lnTo>
                <a:lnTo>
                  <a:pt x="36" y="1590"/>
                </a:lnTo>
                <a:lnTo>
                  <a:pt x="64" y="1381"/>
                </a:lnTo>
                <a:lnTo>
                  <a:pt x="97" y="1187"/>
                </a:lnTo>
                <a:lnTo>
                  <a:pt x="141" y="993"/>
                </a:lnTo>
                <a:lnTo>
                  <a:pt x="188" y="821"/>
                </a:lnTo>
                <a:lnTo>
                  <a:pt x="244" y="657"/>
                </a:lnTo>
                <a:lnTo>
                  <a:pt x="305" y="507"/>
                </a:lnTo>
                <a:lnTo>
                  <a:pt x="368" y="381"/>
                </a:lnTo>
                <a:lnTo>
                  <a:pt x="440" y="261"/>
                </a:lnTo>
                <a:lnTo>
                  <a:pt x="512" y="172"/>
                </a:lnTo>
                <a:lnTo>
                  <a:pt x="590" y="97"/>
                </a:lnTo>
                <a:lnTo>
                  <a:pt x="668" y="45"/>
                </a:lnTo>
                <a:lnTo>
                  <a:pt x="751" y="7"/>
                </a:lnTo>
                <a:lnTo>
                  <a:pt x="831" y="0"/>
                </a:lnTo>
                <a:close/>
              </a:path>
            </a:pathLst>
          </a:custGeom>
          <a:solidFill>
            <a:srgbClr val="EDE7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08238426-16"/>
          <p:cNvSpPr/>
          <p:nvPr/>
        </p:nvSpPr>
        <p:spPr>
          <a:xfrm>
            <a:off x="5304234" y="3167509"/>
            <a:ext cx="42863" cy="1276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1"/>
                </a:lnTo>
                <a:lnTo>
                  <a:pt x="53661" y="43"/>
                </a:lnTo>
                <a:lnTo>
                  <a:pt x="47314" y="96"/>
                </a:lnTo>
                <a:lnTo>
                  <a:pt x="41154" y="170"/>
                </a:lnTo>
                <a:lnTo>
                  <a:pt x="35240" y="264"/>
                </a:lnTo>
                <a:lnTo>
                  <a:pt x="29629" y="377"/>
                </a:lnTo>
                <a:lnTo>
                  <a:pt x="24374" y="508"/>
                </a:lnTo>
                <a:lnTo>
                  <a:pt x="19526" y="656"/>
                </a:lnTo>
                <a:lnTo>
                  <a:pt x="15133" y="819"/>
                </a:lnTo>
                <a:lnTo>
                  <a:pt x="11235" y="995"/>
                </a:lnTo>
                <a:lnTo>
                  <a:pt x="7872" y="1183"/>
                </a:lnTo>
                <a:lnTo>
                  <a:pt x="5075" y="1382"/>
                </a:lnTo>
                <a:lnTo>
                  <a:pt x="2871" y="1589"/>
                </a:lnTo>
                <a:lnTo>
                  <a:pt x="1281" y="1802"/>
                </a:lnTo>
                <a:lnTo>
                  <a:pt x="321" y="2019"/>
                </a:lnTo>
                <a:lnTo>
                  <a:pt x="0" y="2239"/>
                </a:lnTo>
                <a:lnTo>
                  <a:pt x="0" y="97761"/>
                </a:lnTo>
                <a:lnTo>
                  <a:pt x="321" y="97981"/>
                </a:lnTo>
                <a:lnTo>
                  <a:pt x="1281" y="98198"/>
                </a:lnTo>
                <a:lnTo>
                  <a:pt x="2871" y="98411"/>
                </a:lnTo>
                <a:lnTo>
                  <a:pt x="5075" y="98618"/>
                </a:lnTo>
                <a:lnTo>
                  <a:pt x="7872" y="98817"/>
                </a:lnTo>
                <a:lnTo>
                  <a:pt x="11235" y="99005"/>
                </a:lnTo>
                <a:lnTo>
                  <a:pt x="15133" y="99181"/>
                </a:lnTo>
                <a:lnTo>
                  <a:pt x="19526" y="99344"/>
                </a:lnTo>
                <a:lnTo>
                  <a:pt x="24374" y="99492"/>
                </a:lnTo>
                <a:lnTo>
                  <a:pt x="29629" y="99623"/>
                </a:lnTo>
                <a:lnTo>
                  <a:pt x="35240" y="99736"/>
                </a:lnTo>
                <a:lnTo>
                  <a:pt x="41154" y="99830"/>
                </a:lnTo>
                <a:lnTo>
                  <a:pt x="47314" y="99904"/>
                </a:lnTo>
                <a:lnTo>
                  <a:pt x="53661" y="99957"/>
                </a:lnTo>
                <a:lnTo>
                  <a:pt x="60132" y="9998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761"/>
                </a:lnTo>
                <a:lnTo>
                  <a:pt x="100000" y="2239"/>
                </a:lnTo>
                <a:lnTo>
                  <a:pt x="100000" y="2239"/>
                </a:lnTo>
                <a:lnTo>
                  <a:pt x="66667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08238536-59"/>
          <p:cNvSpPr/>
          <p:nvPr/>
        </p:nvSpPr>
        <p:spPr>
          <a:xfrm>
            <a:off x="5518547" y="3343126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08238417-5"/>
          <p:cNvSpPr txBox="1"/>
          <p:nvPr/>
        </p:nvSpPr>
        <p:spPr>
          <a:xfrm>
            <a:off x="728663" y="126206"/>
            <a:ext cx="160020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相反数与绝对值</a:t>
            </a:r>
            <a:endParaRPr/>
          </a:p>
        </p:txBody>
      </p:sp>
      <p:sp>
        <p:nvSpPr>
          <p:cNvPr id="43" name="el-1785508238447-49"/>
          <p:cNvSpPr txBox="1"/>
          <p:nvPr/>
        </p:nvSpPr>
        <p:spPr>
          <a:xfrm>
            <a:off x="807244" y="1028254"/>
            <a:ext cx="671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spc="56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相反数</a:t>
            </a:r>
            <a:endParaRPr/>
          </a:p>
        </p:txBody>
      </p:sp>
      <p:sp>
        <p:nvSpPr>
          <p:cNvPr id="44" name="el-1785508238439-42"/>
          <p:cNvSpPr txBox="1"/>
          <p:nvPr/>
        </p:nvSpPr>
        <p:spPr>
          <a:xfrm>
            <a:off x="571500" y="1418779"/>
            <a:ext cx="3730466" cy="10971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2091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只有符号不同的两个数</a:t>
            </a:r>
            <a:endParaRPr/>
          </a:p>
          <a:p>
            <a:pPr algn="l">
              <a:lnSpc>
                <a:spcPts val="2091"/>
              </a:lnSpc>
            </a:pP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-3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互为相反数</a:t>
            </a:r>
            <a:endParaRPr/>
          </a:p>
          <a:p>
            <a:pPr algn="l">
              <a:lnSpc>
                <a:spcPts val="2091"/>
              </a:lnSpc>
            </a:pP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的相反数是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endParaRPr/>
          </a:p>
          <a:p>
            <a:pPr algn="l">
              <a:lnSpc>
                <a:spcPts val="2091"/>
              </a:lnSpc>
            </a:pPr>
            <a:r>
              <a:rPr sz="11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的相反数是</a:t>
            </a:r>
            <a:r>
              <a:rPr sz="9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endParaRPr/>
          </a:p>
        </p:txBody>
      </p:sp>
      <p:sp>
        <p:nvSpPr>
          <p:cNvPr id="45" name="el-1785508238447-50"/>
          <p:cNvSpPr txBox="1"/>
          <p:nvPr/>
        </p:nvSpPr>
        <p:spPr>
          <a:xfrm>
            <a:off x="5093494" y="1028254"/>
            <a:ext cx="671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spc="56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绝对值</a:t>
            </a:r>
            <a:endParaRPr/>
          </a:p>
        </p:txBody>
      </p:sp>
      <p:sp>
        <p:nvSpPr>
          <p:cNvPr id="46" name="el-1785508238440-43"/>
          <p:cNvSpPr txBox="1"/>
          <p:nvPr/>
        </p:nvSpPr>
        <p:spPr>
          <a:xfrm>
            <a:off x="4857750" y="1418779"/>
            <a:ext cx="3730466" cy="562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2091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数轴上表示数</a:t>
            </a:r>
            <a:r>
              <a:rPr sz="11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的点与原点的距离</a:t>
            </a:r>
            <a:endParaRPr/>
          </a:p>
          <a:p>
            <a:pPr algn="l">
              <a:lnSpc>
                <a:spcPts val="2091"/>
              </a:lnSpc>
            </a:pP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|3| = 3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|-3| = 3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endParaRPr/>
          </a:p>
        </p:txBody>
      </p:sp>
      <p:sp>
        <p:nvSpPr>
          <p:cNvPr id="47" name="el-1785508238431-21"/>
          <p:cNvSpPr txBox="1"/>
          <p:nvPr/>
        </p:nvSpPr>
        <p:spPr>
          <a:xfrm>
            <a:off x="807244" y="3381822"/>
            <a:ext cx="112156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数轴上的对称点</a:t>
            </a:r>
            <a:endParaRPr/>
          </a:p>
        </p:txBody>
      </p:sp>
      <p:sp>
        <p:nvSpPr>
          <p:cNvPr id="48" name="el-1785508238431-22"/>
          <p:cNvSpPr txBox="1"/>
          <p:nvPr/>
        </p:nvSpPr>
        <p:spPr>
          <a:xfrm>
            <a:off x="5750719" y="3310384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文化链接</a:t>
            </a:r>
            <a:endParaRPr/>
          </a:p>
        </p:txBody>
      </p:sp>
      <p:sp>
        <p:nvSpPr>
          <p:cNvPr id="49" name="el-1785508238428-17"/>
          <p:cNvSpPr txBox="1"/>
          <p:nvPr/>
        </p:nvSpPr>
        <p:spPr>
          <a:xfrm>
            <a:off x="5518547" y="3572321"/>
            <a:ext cx="3068241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i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“赤黑算”——红色算筹为正，黑色为负</a:t>
            </a:r>
            <a:endParaRPr/>
          </a:p>
          <a:p>
            <a:pPr algn="l">
              <a:lnSpc>
                <a:spcPts val="1792"/>
              </a:lnSpc>
            </a:pPr>
            <a:r>
              <a:rPr i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两种颜色代表的数绝对值相同，意义相反</a:t>
            </a:r>
            <a:endParaRPr/>
          </a:p>
        </p:txBody>
      </p:sp>
      <p:sp>
        <p:nvSpPr>
          <p:cNvPr id="50" name="el-1785508238428-18"/>
          <p:cNvSpPr txBox="1"/>
          <p:nvPr/>
        </p:nvSpPr>
        <p:spPr>
          <a:xfrm>
            <a:off x="5454253" y="4129534"/>
            <a:ext cx="311824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——《九章算术》正负术</a:t>
            </a:r>
            <a:endParaRPr/>
          </a:p>
        </p:txBody>
      </p:sp>
      <p:sp>
        <p:nvSpPr>
          <p:cNvPr id="51" name="el-1785508238418-6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10</a:t>
            </a:r>
            <a:endParaRPr/>
          </a:p>
        </p:txBody>
      </p:sp>
      <p:sp>
        <p:nvSpPr>
          <p:cNvPr id="52" name="el-1785508238418-7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53" name="el-1785508238418-8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  <p:sp>
        <p:nvSpPr>
          <p:cNvPr id="54" name="el-1785508238420-9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5" name="el-1785508238422-10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el-1785508238422-11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5508238422-12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-1785508238422-13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5508238452-55"/>
          <p:cNvSpPr/>
          <p:nvPr/>
        </p:nvSpPr>
        <p:spPr>
          <a:xfrm>
            <a:off x="4886325" y="2217390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508238453-56"/>
          <p:cNvSpPr/>
          <p:nvPr/>
        </p:nvSpPr>
        <p:spPr>
          <a:xfrm>
            <a:off x="4886325" y="2474565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08238452-54"/>
          <p:cNvSpPr/>
          <p:nvPr/>
        </p:nvSpPr>
        <p:spPr>
          <a:xfrm>
            <a:off x="4886325" y="2731740"/>
            <a:ext cx="50006" cy="50006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508238449-52"/>
          <p:cNvSpPr txBox="1"/>
          <p:nvPr/>
        </p:nvSpPr>
        <p:spPr>
          <a:xfrm>
            <a:off x="5029200" y="2110234"/>
            <a:ext cx="361473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正数的绝对值是它本身</a:t>
            </a:r>
            <a:endParaRPr/>
          </a:p>
        </p:txBody>
      </p:sp>
      <p:sp>
        <p:nvSpPr>
          <p:cNvPr id="63" name="el-1785508238450-53"/>
          <p:cNvSpPr txBox="1"/>
          <p:nvPr/>
        </p:nvSpPr>
        <p:spPr>
          <a:xfrm>
            <a:off x="5029200" y="2367409"/>
            <a:ext cx="361473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负数的绝对值是它的相反数</a:t>
            </a:r>
            <a:endParaRPr/>
          </a:p>
        </p:txBody>
      </p:sp>
      <p:sp>
        <p:nvSpPr>
          <p:cNvPr id="64" name="el-1785508238449-51"/>
          <p:cNvSpPr txBox="1"/>
          <p:nvPr/>
        </p:nvSpPr>
        <p:spPr>
          <a:xfrm>
            <a:off x="5029200" y="2624584"/>
            <a:ext cx="361473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的绝对值是 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38460-1"/>
          <p:cNvSpPr/>
          <p:nvPr/>
        </p:nvSpPr>
        <p:spPr>
          <a:xfrm>
            <a:off x="8001000" y="1000125"/>
            <a:ext cx="1000125" cy="2571750"/>
          </a:xfrm>
          <a:prstGeom prst="ellipse">
            <a:avLst/>
          </a:prstGeom>
          <a:gradFill rotWithShape="1">
            <a:gsLst>
              <a:gs pos="0">
                <a:srgbClr val="1A3A5C">
                  <a:alpha val="5000"/>
                </a:srgbClr>
              </a:gs>
              <a:gs pos="70000">
                <a:srgbClr val="1A3A5C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38461-2"/>
          <p:cNvSpPr/>
          <p:nvPr/>
        </p:nvSpPr>
        <p:spPr>
          <a:xfrm>
            <a:off x="214313" y="3429000"/>
            <a:ext cx="1285875" cy="1285875"/>
          </a:xfrm>
          <a:prstGeom prst="ellipse">
            <a:avLst/>
          </a:prstGeom>
          <a:gradFill rotWithShape="1">
            <a:gsLst>
              <a:gs pos="0">
                <a:srgbClr val="8B1A1A">
                  <a:alpha val="4000"/>
                </a:srgbClr>
              </a:gs>
              <a:gs pos="70000">
                <a:srgbClr val="8B1A1A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8462-3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3846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38473-15"/>
          <p:cNvSpPr/>
          <p:nvPr/>
        </p:nvSpPr>
        <p:spPr>
          <a:xfrm>
            <a:off x="400050" y="2249612"/>
            <a:ext cx="2686050" cy="667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96" y="0"/>
                </a:moveTo>
                <a:lnTo>
                  <a:pt x="98404" y="0"/>
                </a:lnTo>
                <a:lnTo>
                  <a:pt x="98560" y="29"/>
                </a:lnTo>
                <a:lnTo>
                  <a:pt x="98716" y="129"/>
                </a:lnTo>
                <a:lnTo>
                  <a:pt x="98869" y="271"/>
                </a:lnTo>
                <a:lnTo>
                  <a:pt x="99014" y="486"/>
                </a:lnTo>
                <a:lnTo>
                  <a:pt x="99156" y="757"/>
                </a:lnTo>
                <a:lnTo>
                  <a:pt x="99291" y="1086"/>
                </a:lnTo>
                <a:lnTo>
                  <a:pt x="99415" y="1457"/>
                </a:lnTo>
                <a:lnTo>
                  <a:pt x="99532" y="1886"/>
                </a:lnTo>
                <a:lnTo>
                  <a:pt x="99638" y="2357"/>
                </a:lnTo>
                <a:lnTo>
                  <a:pt x="99730" y="2857"/>
                </a:lnTo>
                <a:lnTo>
                  <a:pt x="99812" y="3400"/>
                </a:lnTo>
                <a:lnTo>
                  <a:pt x="99879" y="3971"/>
                </a:lnTo>
                <a:lnTo>
                  <a:pt x="99933" y="4557"/>
                </a:lnTo>
                <a:lnTo>
                  <a:pt x="99968" y="5171"/>
                </a:lnTo>
                <a:lnTo>
                  <a:pt x="99993" y="5800"/>
                </a:lnTo>
                <a:lnTo>
                  <a:pt x="100000" y="6429"/>
                </a:lnTo>
                <a:lnTo>
                  <a:pt x="100000" y="93571"/>
                </a:lnTo>
                <a:lnTo>
                  <a:pt x="99993" y="94200"/>
                </a:lnTo>
                <a:lnTo>
                  <a:pt x="99968" y="94829"/>
                </a:lnTo>
                <a:lnTo>
                  <a:pt x="99933" y="95443"/>
                </a:lnTo>
                <a:lnTo>
                  <a:pt x="99879" y="96029"/>
                </a:lnTo>
                <a:lnTo>
                  <a:pt x="99812" y="96600"/>
                </a:lnTo>
                <a:lnTo>
                  <a:pt x="99730" y="97143"/>
                </a:lnTo>
                <a:lnTo>
                  <a:pt x="99638" y="97643"/>
                </a:lnTo>
                <a:lnTo>
                  <a:pt x="99532" y="98114"/>
                </a:lnTo>
                <a:lnTo>
                  <a:pt x="99415" y="98543"/>
                </a:lnTo>
                <a:lnTo>
                  <a:pt x="99291" y="98914"/>
                </a:lnTo>
                <a:lnTo>
                  <a:pt x="99156" y="99243"/>
                </a:lnTo>
                <a:lnTo>
                  <a:pt x="99014" y="99514"/>
                </a:lnTo>
                <a:lnTo>
                  <a:pt x="98869" y="99729"/>
                </a:lnTo>
                <a:lnTo>
                  <a:pt x="98716" y="99871"/>
                </a:lnTo>
                <a:lnTo>
                  <a:pt x="98560" y="99971"/>
                </a:lnTo>
                <a:lnTo>
                  <a:pt x="98404" y="100000"/>
                </a:lnTo>
                <a:lnTo>
                  <a:pt x="1596" y="100000"/>
                </a:lnTo>
                <a:lnTo>
                  <a:pt x="1440" y="99971"/>
                </a:lnTo>
                <a:lnTo>
                  <a:pt x="1284" y="99871"/>
                </a:lnTo>
                <a:lnTo>
                  <a:pt x="1131" y="99729"/>
                </a:lnTo>
                <a:lnTo>
                  <a:pt x="986" y="99514"/>
                </a:lnTo>
                <a:lnTo>
                  <a:pt x="844" y="99243"/>
                </a:lnTo>
                <a:lnTo>
                  <a:pt x="709" y="98914"/>
                </a:lnTo>
                <a:lnTo>
                  <a:pt x="585" y="98543"/>
                </a:lnTo>
                <a:lnTo>
                  <a:pt x="468" y="98114"/>
                </a:lnTo>
                <a:lnTo>
                  <a:pt x="362" y="97643"/>
                </a:lnTo>
                <a:lnTo>
                  <a:pt x="270" y="97143"/>
                </a:lnTo>
                <a:lnTo>
                  <a:pt x="188" y="96600"/>
                </a:lnTo>
                <a:lnTo>
                  <a:pt x="121" y="96029"/>
                </a:lnTo>
                <a:lnTo>
                  <a:pt x="67" y="95443"/>
                </a:lnTo>
                <a:lnTo>
                  <a:pt x="32" y="94829"/>
                </a:lnTo>
                <a:lnTo>
                  <a:pt x="7" y="94200"/>
                </a:lnTo>
                <a:lnTo>
                  <a:pt x="0" y="93571"/>
                </a:lnTo>
                <a:lnTo>
                  <a:pt x="0" y="6429"/>
                </a:lnTo>
                <a:lnTo>
                  <a:pt x="7" y="5800"/>
                </a:lnTo>
                <a:lnTo>
                  <a:pt x="32" y="5171"/>
                </a:lnTo>
                <a:lnTo>
                  <a:pt x="67" y="4557"/>
                </a:lnTo>
                <a:lnTo>
                  <a:pt x="121" y="3971"/>
                </a:lnTo>
                <a:lnTo>
                  <a:pt x="188" y="3400"/>
                </a:lnTo>
                <a:lnTo>
                  <a:pt x="270" y="2857"/>
                </a:lnTo>
                <a:lnTo>
                  <a:pt x="362" y="2357"/>
                </a:lnTo>
                <a:lnTo>
                  <a:pt x="468" y="1886"/>
                </a:lnTo>
                <a:lnTo>
                  <a:pt x="585" y="1457"/>
                </a:lnTo>
                <a:lnTo>
                  <a:pt x="709" y="1086"/>
                </a:lnTo>
                <a:lnTo>
                  <a:pt x="844" y="757"/>
                </a:lnTo>
                <a:lnTo>
                  <a:pt x="986" y="486"/>
                </a:lnTo>
                <a:lnTo>
                  <a:pt x="1131" y="271"/>
                </a:lnTo>
                <a:lnTo>
                  <a:pt x="1284" y="129"/>
                </a:lnTo>
                <a:lnTo>
                  <a:pt x="1440" y="29"/>
                </a:lnTo>
                <a:lnTo>
                  <a:pt x="15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508238479-20"/>
          <p:cNvSpPr/>
          <p:nvPr/>
        </p:nvSpPr>
        <p:spPr>
          <a:xfrm>
            <a:off x="400050" y="2249612"/>
            <a:ext cx="42863" cy="667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3"/>
                </a:lnTo>
                <a:lnTo>
                  <a:pt x="70972" y="276"/>
                </a:lnTo>
                <a:lnTo>
                  <a:pt x="61732" y="489"/>
                </a:lnTo>
                <a:lnTo>
                  <a:pt x="52860" y="758"/>
                </a:lnTo>
                <a:lnTo>
                  <a:pt x="44443" y="1082"/>
                </a:lnTo>
                <a:lnTo>
                  <a:pt x="36561" y="1457"/>
                </a:lnTo>
                <a:lnTo>
                  <a:pt x="29289" y="1880"/>
                </a:lnTo>
                <a:lnTo>
                  <a:pt x="22699" y="2347"/>
                </a:lnTo>
                <a:lnTo>
                  <a:pt x="16853" y="2853"/>
                </a:lnTo>
                <a:lnTo>
                  <a:pt x="11808" y="3394"/>
                </a:lnTo>
                <a:lnTo>
                  <a:pt x="7612" y="3963"/>
                </a:lnTo>
                <a:lnTo>
                  <a:pt x="4306" y="4556"/>
                </a:lnTo>
                <a:lnTo>
                  <a:pt x="1921" y="5167"/>
                </a:lnTo>
                <a:lnTo>
                  <a:pt x="482" y="5791"/>
                </a:lnTo>
                <a:lnTo>
                  <a:pt x="0" y="6420"/>
                </a:lnTo>
                <a:lnTo>
                  <a:pt x="0" y="93580"/>
                </a:lnTo>
                <a:lnTo>
                  <a:pt x="482" y="94209"/>
                </a:lnTo>
                <a:lnTo>
                  <a:pt x="1921" y="94833"/>
                </a:lnTo>
                <a:lnTo>
                  <a:pt x="4306" y="95444"/>
                </a:lnTo>
                <a:lnTo>
                  <a:pt x="7612" y="96037"/>
                </a:lnTo>
                <a:lnTo>
                  <a:pt x="11808" y="96606"/>
                </a:lnTo>
                <a:lnTo>
                  <a:pt x="16853" y="97147"/>
                </a:lnTo>
                <a:lnTo>
                  <a:pt x="22699" y="97653"/>
                </a:lnTo>
                <a:lnTo>
                  <a:pt x="29289" y="98120"/>
                </a:lnTo>
                <a:lnTo>
                  <a:pt x="36561" y="98543"/>
                </a:lnTo>
                <a:lnTo>
                  <a:pt x="44443" y="98918"/>
                </a:lnTo>
                <a:lnTo>
                  <a:pt x="52860" y="99242"/>
                </a:lnTo>
                <a:lnTo>
                  <a:pt x="61732" y="99511"/>
                </a:lnTo>
                <a:lnTo>
                  <a:pt x="70972" y="99724"/>
                </a:lnTo>
                <a:lnTo>
                  <a:pt x="80491" y="99877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580"/>
                </a:lnTo>
                <a:lnTo>
                  <a:pt x="100000" y="6420"/>
                </a:lnTo>
                <a:lnTo>
                  <a:pt x="100000" y="642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38548-65"/>
          <p:cNvSpPr/>
          <p:nvPr/>
        </p:nvSpPr>
        <p:spPr>
          <a:xfrm>
            <a:off x="571500" y="2387092"/>
            <a:ext cx="71438" cy="1250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625" y="7308"/>
                </a:moveTo>
                <a:lnTo>
                  <a:pt x="58625" y="7308"/>
                </a:lnTo>
                <a:cubicBezTo>
                  <a:pt x="58375" y="4436"/>
                  <a:pt x="56292" y="2308"/>
                  <a:pt x="52375" y="923"/>
                </a:cubicBezTo>
                <a:lnTo>
                  <a:pt x="52375" y="923"/>
                </a:lnTo>
                <a:cubicBezTo>
                  <a:pt x="48208" y="-410"/>
                  <a:pt x="44167" y="-333"/>
                  <a:pt x="40250" y="1154"/>
                </a:cubicBezTo>
                <a:lnTo>
                  <a:pt x="40250" y="1154"/>
                </a:lnTo>
                <a:lnTo>
                  <a:pt x="5125" y="15615"/>
                </a:lnTo>
                <a:cubicBezTo>
                  <a:pt x="2458" y="16795"/>
                  <a:pt x="875" y="18359"/>
                  <a:pt x="375" y="20308"/>
                </a:cubicBezTo>
                <a:lnTo>
                  <a:pt x="375" y="20308"/>
                </a:lnTo>
                <a:cubicBezTo>
                  <a:pt x="-375" y="22154"/>
                  <a:pt x="125" y="23974"/>
                  <a:pt x="1875" y="25769"/>
                </a:cubicBezTo>
                <a:lnTo>
                  <a:pt x="1875" y="25769"/>
                </a:lnTo>
                <a:cubicBezTo>
                  <a:pt x="3792" y="27410"/>
                  <a:pt x="6333" y="28385"/>
                  <a:pt x="9500" y="28692"/>
                </a:cubicBezTo>
                <a:lnTo>
                  <a:pt x="9500" y="28692"/>
                </a:lnTo>
                <a:cubicBezTo>
                  <a:pt x="12417" y="29154"/>
                  <a:pt x="15333" y="28846"/>
                  <a:pt x="18250" y="27769"/>
                </a:cubicBezTo>
                <a:lnTo>
                  <a:pt x="18250" y="27769"/>
                </a:lnTo>
                <a:lnTo>
                  <a:pt x="35125" y="20769"/>
                </a:lnTo>
                <a:lnTo>
                  <a:pt x="35125" y="86615"/>
                </a:lnTo>
                <a:lnTo>
                  <a:pt x="11750" y="86615"/>
                </a:lnTo>
                <a:cubicBezTo>
                  <a:pt x="8333" y="86615"/>
                  <a:pt x="5500" y="87282"/>
                  <a:pt x="3250" y="88615"/>
                </a:cubicBezTo>
                <a:lnTo>
                  <a:pt x="3250" y="88615"/>
                </a:lnTo>
                <a:cubicBezTo>
                  <a:pt x="1083" y="90000"/>
                  <a:pt x="0" y="91744"/>
                  <a:pt x="0" y="93846"/>
                </a:cubicBezTo>
                <a:lnTo>
                  <a:pt x="0" y="93846"/>
                </a:lnTo>
                <a:cubicBezTo>
                  <a:pt x="0" y="95949"/>
                  <a:pt x="1083" y="97667"/>
                  <a:pt x="3250" y="99000"/>
                </a:cubicBezTo>
                <a:lnTo>
                  <a:pt x="3250" y="99000"/>
                </a:lnTo>
                <a:cubicBezTo>
                  <a:pt x="5500" y="100333"/>
                  <a:pt x="8333" y="101000"/>
                  <a:pt x="11750" y="101000"/>
                </a:cubicBezTo>
                <a:lnTo>
                  <a:pt x="11750" y="101000"/>
                </a:lnTo>
                <a:lnTo>
                  <a:pt x="46875" y="101000"/>
                </a:lnTo>
                <a:lnTo>
                  <a:pt x="82000" y="101000"/>
                </a:lnTo>
                <a:cubicBezTo>
                  <a:pt x="85417" y="101000"/>
                  <a:pt x="88250" y="100333"/>
                  <a:pt x="90500" y="99000"/>
                </a:cubicBezTo>
                <a:lnTo>
                  <a:pt x="90500" y="99000"/>
                </a:lnTo>
                <a:cubicBezTo>
                  <a:pt x="92667" y="97667"/>
                  <a:pt x="93750" y="95949"/>
                  <a:pt x="93750" y="93846"/>
                </a:cubicBezTo>
                <a:lnTo>
                  <a:pt x="93750" y="93846"/>
                </a:lnTo>
                <a:cubicBezTo>
                  <a:pt x="93750" y="91744"/>
                  <a:pt x="92667" y="90000"/>
                  <a:pt x="90500" y="88615"/>
                </a:cubicBezTo>
                <a:lnTo>
                  <a:pt x="90500" y="88615"/>
                </a:lnTo>
                <a:cubicBezTo>
                  <a:pt x="88250" y="87282"/>
                  <a:pt x="85417" y="86615"/>
                  <a:pt x="82000" y="86615"/>
                </a:cubicBezTo>
                <a:lnTo>
                  <a:pt x="82000" y="86615"/>
                </a:lnTo>
                <a:lnTo>
                  <a:pt x="58625" y="86615"/>
                </a:lnTo>
                <a:lnTo>
                  <a:pt x="58625" y="7308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38475-16"/>
          <p:cNvSpPr/>
          <p:nvPr/>
        </p:nvSpPr>
        <p:spPr>
          <a:xfrm>
            <a:off x="3228975" y="2249612"/>
            <a:ext cx="2686050" cy="667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96" y="0"/>
                </a:moveTo>
                <a:lnTo>
                  <a:pt x="98404" y="0"/>
                </a:lnTo>
                <a:lnTo>
                  <a:pt x="98560" y="29"/>
                </a:lnTo>
                <a:lnTo>
                  <a:pt x="98716" y="129"/>
                </a:lnTo>
                <a:lnTo>
                  <a:pt x="98869" y="271"/>
                </a:lnTo>
                <a:lnTo>
                  <a:pt x="99014" y="486"/>
                </a:lnTo>
                <a:lnTo>
                  <a:pt x="99156" y="757"/>
                </a:lnTo>
                <a:lnTo>
                  <a:pt x="99291" y="1086"/>
                </a:lnTo>
                <a:lnTo>
                  <a:pt x="99415" y="1457"/>
                </a:lnTo>
                <a:lnTo>
                  <a:pt x="99532" y="1886"/>
                </a:lnTo>
                <a:lnTo>
                  <a:pt x="99638" y="2357"/>
                </a:lnTo>
                <a:lnTo>
                  <a:pt x="99730" y="2857"/>
                </a:lnTo>
                <a:lnTo>
                  <a:pt x="99812" y="3400"/>
                </a:lnTo>
                <a:lnTo>
                  <a:pt x="99879" y="3971"/>
                </a:lnTo>
                <a:lnTo>
                  <a:pt x="99933" y="4557"/>
                </a:lnTo>
                <a:lnTo>
                  <a:pt x="99968" y="5171"/>
                </a:lnTo>
                <a:lnTo>
                  <a:pt x="99993" y="5800"/>
                </a:lnTo>
                <a:lnTo>
                  <a:pt x="100000" y="6429"/>
                </a:lnTo>
                <a:lnTo>
                  <a:pt x="100000" y="93571"/>
                </a:lnTo>
                <a:lnTo>
                  <a:pt x="99993" y="94200"/>
                </a:lnTo>
                <a:lnTo>
                  <a:pt x="99968" y="94829"/>
                </a:lnTo>
                <a:lnTo>
                  <a:pt x="99933" y="95443"/>
                </a:lnTo>
                <a:lnTo>
                  <a:pt x="99879" y="96029"/>
                </a:lnTo>
                <a:lnTo>
                  <a:pt x="99812" y="96600"/>
                </a:lnTo>
                <a:lnTo>
                  <a:pt x="99730" y="97143"/>
                </a:lnTo>
                <a:lnTo>
                  <a:pt x="99638" y="97643"/>
                </a:lnTo>
                <a:lnTo>
                  <a:pt x="99532" y="98114"/>
                </a:lnTo>
                <a:lnTo>
                  <a:pt x="99415" y="98543"/>
                </a:lnTo>
                <a:lnTo>
                  <a:pt x="99291" y="98914"/>
                </a:lnTo>
                <a:lnTo>
                  <a:pt x="99156" y="99243"/>
                </a:lnTo>
                <a:lnTo>
                  <a:pt x="99014" y="99514"/>
                </a:lnTo>
                <a:lnTo>
                  <a:pt x="98869" y="99729"/>
                </a:lnTo>
                <a:lnTo>
                  <a:pt x="98716" y="99871"/>
                </a:lnTo>
                <a:lnTo>
                  <a:pt x="98560" y="99971"/>
                </a:lnTo>
                <a:lnTo>
                  <a:pt x="98404" y="100000"/>
                </a:lnTo>
                <a:lnTo>
                  <a:pt x="1596" y="100000"/>
                </a:lnTo>
                <a:lnTo>
                  <a:pt x="1440" y="99971"/>
                </a:lnTo>
                <a:lnTo>
                  <a:pt x="1284" y="99871"/>
                </a:lnTo>
                <a:lnTo>
                  <a:pt x="1131" y="99729"/>
                </a:lnTo>
                <a:lnTo>
                  <a:pt x="986" y="99514"/>
                </a:lnTo>
                <a:lnTo>
                  <a:pt x="844" y="99243"/>
                </a:lnTo>
                <a:lnTo>
                  <a:pt x="709" y="98914"/>
                </a:lnTo>
                <a:lnTo>
                  <a:pt x="585" y="98543"/>
                </a:lnTo>
                <a:lnTo>
                  <a:pt x="468" y="98114"/>
                </a:lnTo>
                <a:lnTo>
                  <a:pt x="362" y="97643"/>
                </a:lnTo>
                <a:lnTo>
                  <a:pt x="270" y="97143"/>
                </a:lnTo>
                <a:lnTo>
                  <a:pt x="188" y="96600"/>
                </a:lnTo>
                <a:lnTo>
                  <a:pt x="121" y="96029"/>
                </a:lnTo>
                <a:lnTo>
                  <a:pt x="67" y="95443"/>
                </a:lnTo>
                <a:lnTo>
                  <a:pt x="32" y="94829"/>
                </a:lnTo>
                <a:lnTo>
                  <a:pt x="7" y="94200"/>
                </a:lnTo>
                <a:lnTo>
                  <a:pt x="0" y="93571"/>
                </a:lnTo>
                <a:lnTo>
                  <a:pt x="0" y="6429"/>
                </a:lnTo>
                <a:lnTo>
                  <a:pt x="7" y="5800"/>
                </a:lnTo>
                <a:lnTo>
                  <a:pt x="32" y="5171"/>
                </a:lnTo>
                <a:lnTo>
                  <a:pt x="67" y="4557"/>
                </a:lnTo>
                <a:lnTo>
                  <a:pt x="121" y="3971"/>
                </a:lnTo>
                <a:lnTo>
                  <a:pt x="188" y="3400"/>
                </a:lnTo>
                <a:lnTo>
                  <a:pt x="270" y="2857"/>
                </a:lnTo>
                <a:lnTo>
                  <a:pt x="362" y="2357"/>
                </a:lnTo>
                <a:lnTo>
                  <a:pt x="468" y="1886"/>
                </a:lnTo>
                <a:lnTo>
                  <a:pt x="585" y="1457"/>
                </a:lnTo>
                <a:lnTo>
                  <a:pt x="709" y="1086"/>
                </a:lnTo>
                <a:lnTo>
                  <a:pt x="844" y="757"/>
                </a:lnTo>
                <a:lnTo>
                  <a:pt x="986" y="486"/>
                </a:lnTo>
                <a:lnTo>
                  <a:pt x="1131" y="271"/>
                </a:lnTo>
                <a:lnTo>
                  <a:pt x="1284" y="129"/>
                </a:lnTo>
                <a:lnTo>
                  <a:pt x="1440" y="29"/>
                </a:lnTo>
                <a:lnTo>
                  <a:pt x="15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508238480-21"/>
          <p:cNvSpPr/>
          <p:nvPr/>
        </p:nvSpPr>
        <p:spPr>
          <a:xfrm>
            <a:off x="3228975" y="2249612"/>
            <a:ext cx="42863" cy="667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3"/>
                </a:lnTo>
                <a:lnTo>
                  <a:pt x="70972" y="276"/>
                </a:lnTo>
                <a:lnTo>
                  <a:pt x="61732" y="489"/>
                </a:lnTo>
                <a:lnTo>
                  <a:pt x="52860" y="758"/>
                </a:lnTo>
                <a:lnTo>
                  <a:pt x="44443" y="1082"/>
                </a:lnTo>
                <a:lnTo>
                  <a:pt x="36561" y="1457"/>
                </a:lnTo>
                <a:lnTo>
                  <a:pt x="29289" y="1880"/>
                </a:lnTo>
                <a:lnTo>
                  <a:pt x="22699" y="2347"/>
                </a:lnTo>
                <a:lnTo>
                  <a:pt x="16853" y="2853"/>
                </a:lnTo>
                <a:lnTo>
                  <a:pt x="11808" y="3394"/>
                </a:lnTo>
                <a:lnTo>
                  <a:pt x="7612" y="3963"/>
                </a:lnTo>
                <a:lnTo>
                  <a:pt x="4306" y="4556"/>
                </a:lnTo>
                <a:lnTo>
                  <a:pt x="1921" y="5167"/>
                </a:lnTo>
                <a:lnTo>
                  <a:pt x="482" y="5791"/>
                </a:lnTo>
                <a:lnTo>
                  <a:pt x="0" y="6420"/>
                </a:lnTo>
                <a:lnTo>
                  <a:pt x="0" y="93580"/>
                </a:lnTo>
                <a:lnTo>
                  <a:pt x="482" y="94209"/>
                </a:lnTo>
                <a:lnTo>
                  <a:pt x="1921" y="94833"/>
                </a:lnTo>
                <a:lnTo>
                  <a:pt x="4306" y="95444"/>
                </a:lnTo>
                <a:lnTo>
                  <a:pt x="7612" y="96037"/>
                </a:lnTo>
                <a:lnTo>
                  <a:pt x="11808" y="96606"/>
                </a:lnTo>
                <a:lnTo>
                  <a:pt x="16853" y="97147"/>
                </a:lnTo>
                <a:lnTo>
                  <a:pt x="22699" y="97653"/>
                </a:lnTo>
                <a:lnTo>
                  <a:pt x="29289" y="98120"/>
                </a:lnTo>
                <a:lnTo>
                  <a:pt x="36561" y="98543"/>
                </a:lnTo>
                <a:lnTo>
                  <a:pt x="44443" y="98918"/>
                </a:lnTo>
                <a:lnTo>
                  <a:pt x="52860" y="99242"/>
                </a:lnTo>
                <a:lnTo>
                  <a:pt x="61732" y="99511"/>
                </a:lnTo>
                <a:lnTo>
                  <a:pt x="70972" y="99724"/>
                </a:lnTo>
                <a:lnTo>
                  <a:pt x="80491" y="99877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580"/>
                </a:lnTo>
                <a:lnTo>
                  <a:pt x="100000" y="6420"/>
                </a:lnTo>
                <a:lnTo>
                  <a:pt x="100000" y="642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38548-66"/>
          <p:cNvSpPr/>
          <p:nvPr/>
        </p:nvSpPr>
        <p:spPr>
          <a:xfrm>
            <a:off x="3400378" y="2387129"/>
            <a:ext cx="8939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667" y="14462"/>
                </a:moveTo>
                <a:lnTo>
                  <a:pt x="46667" y="14462"/>
                </a:lnTo>
                <a:cubicBezTo>
                  <a:pt x="39259" y="14462"/>
                  <a:pt x="32963" y="16256"/>
                  <a:pt x="27778" y="19846"/>
                </a:cubicBezTo>
                <a:lnTo>
                  <a:pt x="27778" y="19846"/>
                </a:lnTo>
                <a:lnTo>
                  <a:pt x="18000" y="26846"/>
                </a:lnTo>
                <a:cubicBezTo>
                  <a:pt x="15852" y="28179"/>
                  <a:pt x="13370" y="28846"/>
                  <a:pt x="10556" y="28846"/>
                </a:cubicBezTo>
                <a:lnTo>
                  <a:pt x="10556" y="28846"/>
                </a:lnTo>
                <a:cubicBezTo>
                  <a:pt x="7741" y="28846"/>
                  <a:pt x="5222" y="28179"/>
                  <a:pt x="3000" y="26846"/>
                </a:cubicBezTo>
                <a:lnTo>
                  <a:pt x="3000" y="26846"/>
                </a:lnTo>
                <a:cubicBezTo>
                  <a:pt x="1074" y="25308"/>
                  <a:pt x="111" y="23564"/>
                  <a:pt x="111" y="21615"/>
                </a:cubicBezTo>
                <a:lnTo>
                  <a:pt x="111" y="21615"/>
                </a:lnTo>
                <a:cubicBezTo>
                  <a:pt x="111" y="19667"/>
                  <a:pt x="1074" y="17949"/>
                  <a:pt x="3000" y="16462"/>
                </a:cubicBezTo>
                <a:lnTo>
                  <a:pt x="3000" y="16462"/>
                </a:lnTo>
                <a:lnTo>
                  <a:pt x="13111" y="9692"/>
                </a:lnTo>
                <a:cubicBezTo>
                  <a:pt x="22444" y="3385"/>
                  <a:pt x="33630" y="154"/>
                  <a:pt x="46667" y="0"/>
                </a:cubicBezTo>
                <a:lnTo>
                  <a:pt x="46667" y="0"/>
                </a:lnTo>
                <a:cubicBezTo>
                  <a:pt x="60148" y="308"/>
                  <a:pt x="71222" y="3538"/>
                  <a:pt x="79889" y="9692"/>
                </a:cubicBezTo>
                <a:lnTo>
                  <a:pt x="79889" y="9692"/>
                </a:lnTo>
                <a:cubicBezTo>
                  <a:pt x="88778" y="15692"/>
                  <a:pt x="93444" y="23359"/>
                  <a:pt x="93889" y="32692"/>
                </a:cubicBezTo>
                <a:lnTo>
                  <a:pt x="93889" y="32692"/>
                </a:lnTo>
                <a:cubicBezTo>
                  <a:pt x="93667" y="41718"/>
                  <a:pt x="89111" y="49462"/>
                  <a:pt x="80222" y="55923"/>
                </a:cubicBezTo>
                <a:lnTo>
                  <a:pt x="80222" y="55923"/>
                </a:lnTo>
                <a:lnTo>
                  <a:pt x="35556" y="86538"/>
                </a:lnTo>
                <a:lnTo>
                  <a:pt x="93889" y="86538"/>
                </a:lnTo>
                <a:cubicBezTo>
                  <a:pt x="96926" y="86538"/>
                  <a:pt x="99407" y="87205"/>
                  <a:pt x="101333" y="88538"/>
                </a:cubicBezTo>
                <a:lnTo>
                  <a:pt x="101333" y="88538"/>
                </a:lnTo>
                <a:cubicBezTo>
                  <a:pt x="103259" y="89923"/>
                  <a:pt x="104222" y="91667"/>
                  <a:pt x="104222" y="93769"/>
                </a:cubicBezTo>
                <a:lnTo>
                  <a:pt x="104222" y="93769"/>
                </a:lnTo>
                <a:cubicBezTo>
                  <a:pt x="104222" y="95872"/>
                  <a:pt x="103259" y="97590"/>
                  <a:pt x="101333" y="98923"/>
                </a:cubicBezTo>
                <a:lnTo>
                  <a:pt x="101333" y="98923"/>
                </a:lnTo>
                <a:cubicBezTo>
                  <a:pt x="99407" y="100308"/>
                  <a:pt x="96926" y="101000"/>
                  <a:pt x="93889" y="101000"/>
                </a:cubicBezTo>
                <a:lnTo>
                  <a:pt x="93889" y="101000"/>
                </a:lnTo>
                <a:lnTo>
                  <a:pt x="10556" y="101000"/>
                </a:lnTo>
                <a:cubicBezTo>
                  <a:pt x="5963" y="100846"/>
                  <a:pt x="2704" y="99333"/>
                  <a:pt x="778" y="96462"/>
                </a:cubicBezTo>
                <a:lnTo>
                  <a:pt x="778" y="96462"/>
                </a:lnTo>
                <a:cubicBezTo>
                  <a:pt x="-778" y="93590"/>
                  <a:pt x="-37" y="90949"/>
                  <a:pt x="3000" y="88538"/>
                </a:cubicBezTo>
                <a:lnTo>
                  <a:pt x="3000" y="88538"/>
                </a:lnTo>
                <a:lnTo>
                  <a:pt x="65222" y="45769"/>
                </a:lnTo>
                <a:cubicBezTo>
                  <a:pt x="70185" y="42128"/>
                  <a:pt x="72778" y="37769"/>
                  <a:pt x="73000" y="32692"/>
                </a:cubicBezTo>
                <a:lnTo>
                  <a:pt x="73000" y="32692"/>
                </a:lnTo>
                <a:cubicBezTo>
                  <a:pt x="72778" y="27564"/>
                  <a:pt x="70185" y="23282"/>
                  <a:pt x="65222" y="19846"/>
                </a:cubicBezTo>
                <a:lnTo>
                  <a:pt x="65222" y="19846"/>
                </a:lnTo>
                <a:cubicBezTo>
                  <a:pt x="60259" y="16359"/>
                  <a:pt x="54074" y="14564"/>
                  <a:pt x="46667" y="14462"/>
                </a:cubicBezTo>
                <a:lnTo>
                  <a:pt x="46667" y="14462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38476-17"/>
          <p:cNvSpPr/>
          <p:nvPr/>
        </p:nvSpPr>
        <p:spPr>
          <a:xfrm>
            <a:off x="6057900" y="2249612"/>
            <a:ext cx="2686050" cy="667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96" y="0"/>
                </a:moveTo>
                <a:lnTo>
                  <a:pt x="98404" y="0"/>
                </a:lnTo>
                <a:lnTo>
                  <a:pt x="98560" y="29"/>
                </a:lnTo>
                <a:lnTo>
                  <a:pt x="98716" y="129"/>
                </a:lnTo>
                <a:lnTo>
                  <a:pt x="98869" y="271"/>
                </a:lnTo>
                <a:lnTo>
                  <a:pt x="99014" y="486"/>
                </a:lnTo>
                <a:lnTo>
                  <a:pt x="99156" y="757"/>
                </a:lnTo>
                <a:lnTo>
                  <a:pt x="99291" y="1086"/>
                </a:lnTo>
                <a:lnTo>
                  <a:pt x="99415" y="1457"/>
                </a:lnTo>
                <a:lnTo>
                  <a:pt x="99532" y="1886"/>
                </a:lnTo>
                <a:lnTo>
                  <a:pt x="99638" y="2357"/>
                </a:lnTo>
                <a:lnTo>
                  <a:pt x="99730" y="2857"/>
                </a:lnTo>
                <a:lnTo>
                  <a:pt x="99812" y="3400"/>
                </a:lnTo>
                <a:lnTo>
                  <a:pt x="99879" y="3971"/>
                </a:lnTo>
                <a:lnTo>
                  <a:pt x="99933" y="4557"/>
                </a:lnTo>
                <a:lnTo>
                  <a:pt x="99968" y="5171"/>
                </a:lnTo>
                <a:lnTo>
                  <a:pt x="99993" y="5800"/>
                </a:lnTo>
                <a:lnTo>
                  <a:pt x="100000" y="6429"/>
                </a:lnTo>
                <a:lnTo>
                  <a:pt x="100000" y="93571"/>
                </a:lnTo>
                <a:lnTo>
                  <a:pt x="99993" y="94200"/>
                </a:lnTo>
                <a:lnTo>
                  <a:pt x="99968" y="94829"/>
                </a:lnTo>
                <a:lnTo>
                  <a:pt x="99933" y="95443"/>
                </a:lnTo>
                <a:lnTo>
                  <a:pt x="99879" y="96029"/>
                </a:lnTo>
                <a:lnTo>
                  <a:pt x="99812" y="96600"/>
                </a:lnTo>
                <a:lnTo>
                  <a:pt x="99730" y="97143"/>
                </a:lnTo>
                <a:lnTo>
                  <a:pt x="99638" y="97643"/>
                </a:lnTo>
                <a:lnTo>
                  <a:pt x="99532" y="98114"/>
                </a:lnTo>
                <a:lnTo>
                  <a:pt x="99415" y="98543"/>
                </a:lnTo>
                <a:lnTo>
                  <a:pt x="99291" y="98914"/>
                </a:lnTo>
                <a:lnTo>
                  <a:pt x="99156" y="99243"/>
                </a:lnTo>
                <a:lnTo>
                  <a:pt x="99014" y="99514"/>
                </a:lnTo>
                <a:lnTo>
                  <a:pt x="98869" y="99729"/>
                </a:lnTo>
                <a:lnTo>
                  <a:pt x="98716" y="99871"/>
                </a:lnTo>
                <a:lnTo>
                  <a:pt x="98560" y="99971"/>
                </a:lnTo>
                <a:lnTo>
                  <a:pt x="98404" y="100000"/>
                </a:lnTo>
                <a:lnTo>
                  <a:pt x="1596" y="100000"/>
                </a:lnTo>
                <a:lnTo>
                  <a:pt x="1440" y="99971"/>
                </a:lnTo>
                <a:lnTo>
                  <a:pt x="1284" y="99871"/>
                </a:lnTo>
                <a:lnTo>
                  <a:pt x="1131" y="99729"/>
                </a:lnTo>
                <a:lnTo>
                  <a:pt x="986" y="99514"/>
                </a:lnTo>
                <a:lnTo>
                  <a:pt x="844" y="99243"/>
                </a:lnTo>
                <a:lnTo>
                  <a:pt x="709" y="98914"/>
                </a:lnTo>
                <a:lnTo>
                  <a:pt x="585" y="98543"/>
                </a:lnTo>
                <a:lnTo>
                  <a:pt x="468" y="98114"/>
                </a:lnTo>
                <a:lnTo>
                  <a:pt x="362" y="97643"/>
                </a:lnTo>
                <a:lnTo>
                  <a:pt x="270" y="97143"/>
                </a:lnTo>
                <a:lnTo>
                  <a:pt x="188" y="96600"/>
                </a:lnTo>
                <a:lnTo>
                  <a:pt x="121" y="96029"/>
                </a:lnTo>
                <a:lnTo>
                  <a:pt x="67" y="95443"/>
                </a:lnTo>
                <a:lnTo>
                  <a:pt x="32" y="94829"/>
                </a:lnTo>
                <a:lnTo>
                  <a:pt x="7" y="94200"/>
                </a:lnTo>
                <a:lnTo>
                  <a:pt x="0" y="93571"/>
                </a:lnTo>
                <a:lnTo>
                  <a:pt x="0" y="6429"/>
                </a:lnTo>
                <a:lnTo>
                  <a:pt x="7" y="5800"/>
                </a:lnTo>
                <a:lnTo>
                  <a:pt x="32" y="5171"/>
                </a:lnTo>
                <a:lnTo>
                  <a:pt x="67" y="4557"/>
                </a:lnTo>
                <a:lnTo>
                  <a:pt x="121" y="3971"/>
                </a:lnTo>
                <a:lnTo>
                  <a:pt x="188" y="3400"/>
                </a:lnTo>
                <a:lnTo>
                  <a:pt x="270" y="2857"/>
                </a:lnTo>
                <a:lnTo>
                  <a:pt x="362" y="2357"/>
                </a:lnTo>
                <a:lnTo>
                  <a:pt x="468" y="1886"/>
                </a:lnTo>
                <a:lnTo>
                  <a:pt x="585" y="1457"/>
                </a:lnTo>
                <a:lnTo>
                  <a:pt x="709" y="1086"/>
                </a:lnTo>
                <a:lnTo>
                  <a:pt x="844" y="757"/>
                </a:lnTo>
                <a:lnTo>
                  <a:pt x="986" y="486"/>
                </a:lnTo>
                <a:lnTo>
                  <a:pt x="1131" y="271"/>
                </a:lnTo>
                <a:lnTo>
                  <a:pt x="1284" y="129"/>
                </a:lnTo>
                <a:lnTo>
                  <a:pt x="1440" y="29"/>
                </a:lnTo>
                <a:lnTo>
                  <a:pt x="15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08238480-22"/>
          <p:cNvSpPr/>
          <p:nvPr/>
        </p:nvSpPr>
        <p:spPr>
          <a:xfrm>
            <a:off x="6057900" y="2249612"/>
            <a:ext cx="42863" cy="6676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3"/>
                </a:lnTo>
                <a:lnTo>
                  <a:pt x="70972" y="276"/>
                </a:lnTo>
                <a:lnTo>
                  <a:pt x="61732" y="489"/>
                </a:lnTo>
                <a:lnTo>
                  <a:pt x="52860" y="758"/>
                </a:lnTo>
                <a:lnTo>
                  <a:pt x="44443" y="1082"/>
                </a:lnTo>
                <a:lnTo>
                  <a:pt x="36561" y="1457"/>
                </a:lnTo>
                <a:lnTo>
                  <a:pt x="29289" y="1880"/>
                </a:lnTo>
                <a:lnTo>
                  <a:pt x="22699" y="2347"/>
                </a:lnTo>
                <a:lnTo>
                  <a:pt x="16853" y="2853"/>
                </a:lnTo>
                <a:lnTo>
                  <a:pt x="11808" y="3394"/>
                </a:lnTo>
                <a:lnTo>
                  <a:pt x="7612" y="3963"/>
                </a:lnTo>
                <a:lnTo>
                  <a:pt x="4306" y="4556"/>
                </a:lnTo>
                <a:lnTo>
                  <a:pt x="1921" y="5167"/>
                </a:lnTo>
                <a:lnTo>
                  <a:pt x="482" y="5791"/>
                </a:lnTo>
                <a:lnTo>
                  <a:pt x="0" y="6420"/>
                </a:lnTo>
                <a:lnTo>
                  <a:pt x="0" y="93580"/>
                </a:lnTo>
                <a:lnTo>
                  <a:pt x="482" y="94209"/>
                </a:lnTo>
                <a:lnTo>
                  <a:pt x="1921" y="94833"/>
                </a:lnTo>
                <a:lnTo>
                  <a:pt x="4306" y="95444"/>
                </a:lnTo>
                <a:lnTo>
                  <a:pt x="7612" y="96037"/>
                </a:lnTo>
                <a:lnTo>
                  <a:pt x="11808" y="96606"/>
                </a:lnTo>
                <a:lnTo>
                  <a:pt x="16853" y="97147"/>
                </a:lnTo>
                <a:lnTo>
                  <a:pt x="22699" y="97653"/>
                </a:lnTo>
                <a:lnTo>
                  <a:pt x="29289" y="98120"/>
                </a:lnTo>
                <a:lnTo>
                  <a:pt x="36561" y="98543"/>
                </a:lnTo>
                <a:lnTo>
                  <a:pt x="44443" y="98918"/>
                </a:lnTo>
                <a:lnTo>
                  <a:pt x="52860" y="99242"/>
                </a:lnTo>
                <a:lnTo>
                  <a:pt x="61732" y="99511"/>
                </a:lnTo>
                <a:lnTo>
                  <a:pt x="70972" y="99724"/>
                </a:lnTo>
                <a:lnTo>
                  <a:pt x="80491" y="99877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580"/>
                </a:lnTo>
                <a:lnTo>
                  <a:pt x="100000" y="6420"/>
                </a:lnTo>
                <a:lnTo>
                  <a:pt x="100000" y="642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38549-67"/>
          <p:cNvSpPr/>
          <p:nvPr/>
        </p:nvSpPr>
        <p:spPr>
          <a:xfrm>
            <a:off x="6229350" y="2387129"/>
            <a:ext cx="89297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7231"/>
                </a:moveTo>
                <a:lnTo>
                  <a:pt x="0" y="7231"/>
                </a:lnTo>
                <a:cubicBezTo>
                  <a:pt x="0" y="5128"/>
                  <a:pt x="963" y="3385"/>
                  <a:pt x="2889" y="2000"/>
                </a:cubicBezTo>
                <a:lnTo>
                  <a:pt x="2889" y="2000"/>
                </a:lnTo>
                <a:lnTo>
                  <a:pt x="2889" y="2000"/>
                </a:lnTo>
                <a:cubicBezTo>
                  <a:pt x="4889" y="667"/>
                  <a:pt x="7407" y="0"/>
                  <a:pt x="10444" y="0"/>
                </a:cubicBezTo>
                <a:lnTo>
                  <a:pt x="10444" y="0"/>
                </a:lnTo>
                <a:lnTo>
                  <a:pt x="88556" y="0"/>
                </a:lnTo>
                <a:cubicBezTo>
                  <a:pt x="93074" y="154"/>
                  <a:pt x="96333" y="1667"/>
                  <a:pt x="98333" y="4538"/>
                </a:cubicBezTo>
                <a:lnTo>
                  <a:pt x="98333" y="4538"/>
                </a:lnTo>
                <a:cubicBezTo>
                  <a:pt x="99815" y="7667"/>
                  <a:pt x="98926" y="10359"/>
                  <a:pt x="95667" y="12615"/>
                </a:cubicBezTo>
                <a:lnTo>
                  <a:pt x="95667" y="12615"/>
                </a:lnTo>
                <a:lnTo>
                  <a:pt x="52778" y="39692"/>
                </a:lnTo>
                <a:lnTo>
                  <a:pt x="59889" y="39692"/>
                </a:lnTo>
                <a:cubicBezTo>
                  <a:pt x="72481" y="39846"/>
                  <a:pt x="82889" y="42846"/>
                  <a:pt x="91111" y="48692"/>
                </a:cubicBezTo>
                <a:lnTo>
                  <a:pt x="91111" y="48692"/>
                </a:lnTo>
                <a:cubicBezTo>
                  <a:pt x="99630" y="54385"/>
                  <a:pt x="104000" y="61590"/>
                  <a:pt x="104222" y="70308"/>
                </a:cubicBezTo>
                <a:lnTo>
                  <a:pt x="104222" y="70308"/>
                </a:lnTo>
                <a:cubicBezTo>
                  <a:pt x="104000" y="79026"/>
                  <a:pt x="99630" y="86231"/>
                  <a:pt x="91111" y="91923"/>
                </a:cubicBezTo>
                <a:lnTo>
                  <a:pt x="91111" y="91923"/>
                </a:lnTo>
                <a:cubicBezTo>
                  <a:pt x="82889" y="97821"/>
                  <a:pt x="72481" y="100846"/>
                  <a:pt x="59889" y="101000"/>
                </a:cubicBezTo>
                <a:lnTo>
                  <a:pt x="59889" y="101000"/>
                </a:lnTo>
                <a:lnTo>
                  <a:pt x="34222" y="101000"/>
                </a:lnTo>
                <a:cubicBezTo>
                  <a:pt x="27259" y="101000"/>
                  <a:pt x="20963" y="99718"/>
                  <a:pt x="15333" y="97154"/>
                </a:cubicBezTo>
                <a:lnTo>
                  <a:pt x="15333" y="97154"/>
                </a:lnTo>
                <a:cubicBezTo>
                  <a:pt x="9481" y="94744"/>
                  <a:pt x="4926" y="91359"/>
                  <a:pt x="1667" y="87000"/>
                </a:cubicBezTo>
                <a:lnTo>
                  <a:pt x="1667" y="87000"/>
                </a:lnTo>
                <a:lnTo>
                  <a:pt x="1000" y="86077"/>
                </a:lnTo>
                <a:cubicBezTo>
                  <a:pt x="-111" y="84282"/>
                  <a:pt x="-222" y="82487"/>
                  <a:pt x="667" y="80692"/>
                </a:cubicBezTo>
                <a:lnTo>
                  <a:pt x="667" y="80692"/>
                </a:lnTo>
                <a:cubicBezTo>
                  <a:pt x="1556" y="78897"/>
                  <a:pt x="3296" y="77462"/>
                  <a:pt x="5889" y="76385"/>
                </a:cubicBezTo>
                <a:lnTo>
                  <a:pt x="5889" y="76385"/>
                </a:lnTo>
                <a:cubicBezTo>
                  <a:pt x="8481" y="75667"/>
                  <a:pt x="11074" y="75590"/>
                  <a:pt x="13667" y="76154"/>
                </a:cubicBezTo>
                <a:lnTo>
                  <a:pt x="13667" y="76154"/>
                </a:lnTo>
                <a:cubicBezTo>
                  <a:pt x="16259" y="76769"/>
                  <a:pt x="18333" y="77974"/>
                  <a:pt x="19889" y="79769"/>
                </a:cubicBezTo>
                <a:lnTo>
                  <a:pt x="19889" y="79769"/>
                </a:lnTo>
                <a:lnTo>
                  <a:pt x="20556" y="80692"/>
                </a:lnTo>
                <a:cubicBezTo>
                  <a:pt x="23370" y="84436"/>
                  <a:pt x="27926" y="86385"/>
                  <a:pt x="34222" y="86538"/>
                </a:cubicBezTo>
                <a:lnTo>
                  <a:pt x="34222" y="86538"/>
                </a:lnTo>
                <a:lnTo>
                  <a:pt x="59889" y="86538"/>
                </a:lnTo>
                <a:cubicBezTo>
                  <a:pt x="66630" y="86385"/>
                  <a:pt x="72148" y="84795"/>
                  <a:pt x="76444" y="81769"/>
                </a:cubicBezTo>
                <a:lnTo>
                  <a:pt x="76444" y="81769"/>
                </a:lnTo>
                <a:cubicBezTo>
                  <a:pt x="80815" y="78795"/>
                  <a:pt x="83111" y="74974"/>
                  <a:pt x="83333" y="70308"/>
                </a:cubicBezTo>
                <a:lnTo>
                  <a:pt x="83333" y="70308"/>
                </a:lnTo>
                <a:cubicBezTo>
                  <a:pt x="83111" y="65641"/>
                  <a:pt x="80815" y="61821"/>
                  <a:pt x="76444" y="58846"/>
                </a:cubicBezTo>
                <a:lnTo>
                  <a:pt x="76444" y="58846"/>
                </a:lnTo>
                <a:cubicBezTo>
                  <a:pt x="72148" y="55821"/>
                  <a:pt x="66630" y="54231"/>
                  <a:pt x="59889" y="54077"/>
                </a:cubicBezTo>
                <a:lnTo>
                  <a:pt x="59889" y="54077"/>
                </a:lnTo>
                <a:lnTo>
                  <a:pt x="26000" y="54077"/>
                </a:lnTo>
                <a:cubicBezTo>
                  <a:pt x="21481" y="53923"/>
                  <a:pt x="18222" y="52436"/>
                  <a:pt x="16222" y="49615"/>
                </a:cubicBezTo>
                <a:lnTo>
                  <a:pt x="16222" y="49615"/>
                </a:lnTo>
                <a:cubicBezTo>
                  <a:pt x="14741" y="46436"/>
                  <a:pt x="15630" y="43718"/>
                  <a:pt x="18889" y="41462"/>
                </a:cubicBezTo>
                <a:lnTo>
                  <a:pt x="18889" y="41462"/>
                </a:lnTo>
                <a:lnTo>
                  <a:pt x="61889" y="14462"/>
                </a:lnTo>
                <a:lnTo>
                  <a:pt x="10444" y="14462"/>
                </a:lnTo>
                <a:cubicBezTo>
                  <a:pt x="7407" y="14462"/>
                  <a:pt x="4889" y="13769"/>
                  <a:pt x="2889" y="12385"/>
                </a:cubicBezTo>
                <a:lnTo>
                  <a:pt x="2889" y="12385"/>
                </a:lnTo>
                <a:cubicBezTo>
                  <a:pt x="963" y="11051"/>
                  <a:pt x="0" y="9333"/>
                  <a:pt x="0" y="7231"/>
                </a:cubicBezTo>
                <a:lnTo>
                  <a:pt x="0" y="7231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8477-18"/>
          <p:cNvSpPr/>
          <p:nvPr/>
        </p:nvSpPr>
        <p:spPr>
          <a:xfrm>
            <a:off x="400050" y="3060130"/>
            <a:ext cx="4086225" cy="1231553"/>
          </a:xfrm>
          <a:prstGeom prst="roundRect">
            <a:avLst>
              <a:gd name="adj" fmla="val 4640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08238551-68"/>
          <p:cNvSpPr/>
          <p:nvPr/>
        </p:nvSpPr>
        <p:spPr>
          <a:xfrm>
            <a:off x="564356" y="3191098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091" y="0"/>
                </a:moveTo>
                <a:lnTo>
                  <a:pt x="17091" y="0"/>
                </a:lnTo>
                <a:cubicBezTo>
                  <a:pt x="12242" y="133"/>
                  <a:pt x="8242" y="1378"/>
                  <a:pt x="5091" y="3733"/>
                </a:cubicBezTo>
                <a:lnTo>
                  <a:pt x="5091" y="3733"/>
                </a:lnTo>
                <a:lnTo>
                  <a:pt x="5091" y="3733"/>
                </a:lnTo>
                <a:cubicBezTo>
                  <a:pt x="1879" y="6044"/>
                  <a:pt x="182" y="8978"/>
                  <a:pt x="0" y="12533"/>
                </a:cubicBezTo>
                <a:lnTo>
                  <a:pt x="0" y="12533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12533"/>
                </a:lnTo>
                <a:cubicBezTo>
                  <a:pt x="102091" y="8978"/>
                  <a:pt x="100394" y="6044"/>
                  <a:pt x="97182" y="3733"/>
                </a:cubicBezTo>
                <a:lnTo>
                  <a:pt x="97182" y="3733"/>
                </a:lnTo>
                <a:cubicBezTo>
                  <a:pt x="94030" y="1378"/>
                  <a:pt x="90061" y="133"/>
                  <a:pt x="85273" y="0"/>
                </a:cubicBezTo>
                <a:lnTo>
                  <a:pt x="85273" y="0"/>
                </a:lnTo>
                <a:lnTo>
                  <a:pt x="17091" y="0"/>
                </a:lnTo>
                <a:moveTo>
                  <a:pt x="25545" y="12533"/>
                </a:moveTo>
                <a:lnTo>
                  <a:pt x="25545" y="12533"/>
                </a:lnTo>
                <a:lnTo>
                  <a:pt x="76727" y="12533"/>
                </a:lnTo>
                <a:cubicBezTo>
                  <a:pt x="79212" y="12533"/>
                  <a:pt x="81242" y="13111"/>
                  <a:pt x="82818" y="14267"/>
                </a:cubicBezTo>
                <a:lnTo>
                  <a:pt x="82818" y="14267"/>
                </a:lnTo>
                <a:cubicBezTo>
                  <a:pt x="84455" y="15422"/>
                  <a:pt x="85273" y="16911"/>
                  <a:pt x="85273" y="18733"/>
                </a:cubicBezTo>
                <a:lnTo>
                  <a:pt x="85273" y="18733"/>
                </a:lnTo>
                <a:lnTo>
                  <a:pt x="85273" y="25000"/>
                </a:lnTo>
                <a:cubicBezTo>
                  <a:pt x="85273" y="26822"/>
                  <a:pt x="84455" y="28311"/>
                  <a:pt x="82818" y="29467"/>
                </a:cubicBezTo>
                <a:lnTo>
                  <a:pt x="82818" y="29467"/>
                </a:lnTo>
                <a:cubicBezTo>
                  <a:pt x="81242" y="30667"/>
                  <a:pt x="79212" y="31267"/>
                  <a:pt x="76727" y="31267"/>
                </a:cubicBezTo>
                <a:lnTo>
                  <a:pt x="76727" y="31267"/>
                </a:lnTo>
                <a:lnTo>
                  <a:pt x="25545" y="31267"/>
                </a:lnTo>
                <a:cubicBezTo>
                  <a:pt x="23061" y="31267"/>
                  <a:pt x="21030" y="30667"/>
                  <a:pt x="19455" y="29467"/>
                </a:cubicBezTo>
                <a:lnTo>
                  <a:pt x="19455" y="29467"/>
                </a:lnTo>
                <a:cubicBezTo>
                  <a:pt x="17879" y="28311"/>
                  <a:pt x="17091" y="26822"/>
                  <a:pt x="17091" y="25000"/>
                </a:cubicBezTo>
                <a:lnTo>
                  <a:pt x="17091" y="25000"/>
                </a:lnTo>
                <a:lnTo>
                  <a:pt x="17091" y="18733"/>
                </a:lnTo>
                <a:cubicBezTo>
                  <a:pt x="17091" y="16911"/>
                  <a:pt x="17879" y="15422"/>
                  <a:pt x="19455" y="14267"/>
                </a:cubicBezTo>
                <a:lnTo>
                  <a:pt x="19455" y="14267"/>
                </a:lnTo>
                <a:cubicBezTo>
                  <a:pt x="21030" y="13111"/>
                  <a:pt x="23061" y="12533"/>
                  <a:pt x="25545" y="12533"/>
                </a:cubicBezTo>
                <a:lnTo>
                  <a:pt x="25545" y="12533"/>
                </a:lnTo>
                <a:moveTo>
                  <a:pt x="34091" y="43733"/>
                </a:moveTo>
                <a:lnTo>
                  <a:pt x="34091" y="43733"/>
                </a:lnTo>
                <a:cubicBezTo>
                  <a:pt x="34091" y="45556"/>
                  <a:pt x="33303" y="47067"/>
                  <a:pt x="31727" y="48267"/>
                </a:cubicBezTo>
                <a:lnTo>
                  <a:pt x="31727" y="48267"/>
                </a:lnTo>
                <a:lnTo>
                  <a:pt x="31727" y="48267"/>
                </a:lnTo>
                <a:cubicBezTo>
                  <a:pt x="30091" y="49422"/>
                  <a:pt x="28030" y="50000"/>
                  <a:pt x="25545" y="50000"/>
                </a:cubicBezTo>
                <a:lnTo>
                  <a:pt x="25545" y="50000"/>
                </a:lnTo>
                <a:cubicBezTo>
                  <a:pt x="23061" y="50000"/>
                  <a:pt x="21030" y="49422"/>
                  <a:pt x="19455" y="48267"/>
                </a:cubicBezTo>
                <a:lnTo>
                  <a:pt x="19455" y="48267"/>
                </a:lnTo>
                <a:cubicBezTo>
                  <a:pt x="17879" y="47067"/>
                  <a:pt x="17091" y="45556"/>
                  <a:pt x="17091" y="43733"/>
                </a:cubicBezTo>
                <a:lnTo>
                  <a:pt x="17091" y="43733"/>
                </a:lnTo>
                <a:cubicBezTo>
                  <a:pt x="17091" y="41911"/>
                  <a:pt x="17879" y="40422"/>
                  <a:pt x="19455" y="39267"/>
                </a:cubicBezTo>
                <a:lnTo>
                  <a:pt x="19455" y="39267"/>
                </a:lnTo>
                <a:cubicBezTo>
                  <a:pt x="21030" y="38111"/>
                  <a:pt x="23061" y="37533"/>
                  <a:pt x="25545" y="37533"/>
                </a:cubicBezTo>
                <a:lnTo>
                  <a:pt x="25545" y="37533"/>
                </a:lnTo>
                <a:cubicBezTo>
                  <a:pt x="28030" y="37533"/>
                  <a:pt x="30091" y="38111"/>
                  <a:pt x="31727" y="39267"/>
                </a:cubicBezTo>
                <a:lnTo>
                  <a:pt x="31727" y="39267"/>
                </a:lnTo>
                <a:cubicBezTo>
                  <a:pt x="33303" y="40422"/>
                  <a:pt x="34091" y="41911"/>
                  <a:pt x="34091" y="43733"/>
                </a:cubicBezTo>
                <a:lnTo>
                  <a:pt x="34091" y="43733"/>
                </a:lnTo>
                <a:moveTo>
                  <a:pt x="25545" y="68733"/>
                </a:moveTo>
                <a:lnTo>
                  <a:pt x="25545" y="68733"/>
                </a:lnTo>
                <a:cubicBezTo>
                  <a:pt x="23061" y="68733"/>
                  <a:pt x="21030" y="68156"/>
                  <a:pt x="19455" y="67000"/>
                </a:cubicBezTo>
                <a:lnTo>
                  <a:pt x="19455" y="67000"/>
                </a:lnTo>
                <a:lnTo>
                  <a:pt x="19455" y="67000"/>
                </a:lnTo>
                <a:cubicBezTo>
                  <a:pt x="17879" y="65844"/>
                  <a:pt x="17091" y="64356"/>
                  <a:pt x="17091" y="62533"/>
                </a:cubicBezTo>
                <a:lnTo>
                  <a:pt x="17091" y="62533"/>
                </a:lnTo>
                <a:cubicBezTo>
                  <a:pt x="17091" y="60667"/>
                  <a:pt x="17879" y="59156"/>
                  <a:pt x="19455" y="58000"/>
                </a:cubicBezTo>
                <a:lnTo>
                  <a:pt x="19455" y="58000"/>
                </a:lnTo>
                <a:cubicBezTo>
                  <a:pt x="21030" y="56844"/>
                  <a:pt x="23061" y="56267"/>
                  <a:pt x="25545" y="56267"/>
                </a:cubicBezTo>
                <a:lnTo>
                  <a:pt x="25545" y="56267"/>
                </a:lnTo>
                <a:cubicBezTo>
                  <a:pt x="28030" y="56267"/>
                  <a:pt x="30091" y="56844"/>
                  <a:pt x="31727" y="58000"/>
                </a:cubicBezTo>
                <a:lnTo>
                  <a:pt x="31727" y="58000"/>
                </a:lnTo>
                <a:cubicBezTo>
                  <a:pt x="33303" y="59156"/>
                  <a:pt x="34091" y="60667"/>
                  <a:pt x="34091" y="62533"/>
                </a:cubicBezTo>
                <a:lnTo>
                  <a:pt x="34091" y="62533"/>
                </a:lnTo>
                <a:cubicBezTo>
                  <a:pt x="34091" y="64356"/>
                  <a:pt x="33303" y="65844"/>
                  <a:pt x="31727" y="67000"/>
                </a:cubicBezTo>
                <a:lnTo>
                  <a:pt x="31727" y="67000"/>
                </a:lnTo>
                <a:cubicBezTo>
                  <a:pt x="30091" y="68156"/>
                  <a:pt x="28030" y="68733"/>
                  <a:pt x="25545" y="68733"/>
                </a:cubicBezTo>
                <a:lnTo>
                  <a:pt x="25545" y="68733"/>
                </a:lnTo>
                <a:moveTo>
                  <a:pt x="17091" y="81267"/>
                </a:moveTo>
                <a:lnTo>
                  <a:pt x="17091" y="81267"/>
                </a:lnTo>
                <a:cubicBezTo>
                  <a:pt x="17091" y="79444"/>
                  <a:pt x="17879" y="77933"/>
                  <a:pt x="19455" y="76733"/>
                </a:cubicBezTo>
                <a:lnTo>
                  <a:pt x="19455" y="76733"/>
                </a:lnTo>
                <a:lnTo>
                  <a:pt x="19455" y="76733"/>
                </a:lnTo>
                <a:cubicBezTo>
                  <a:pt x="21030" y="75578"/>
                  <a:pt x="23061" y="75000"/>
                  <a:pt x="25545" y="75000"/>
                </a:cubicBezTo>
                <a:lnTo>
                  <a:pt x="25545" y="75000"/>
                </a:lnTo>
                <a:lnTo>
                  <a:pt x="51182" y="75000"/>
                </a:lnTo>
                <a:cubicBezTo>
                  <a:pt x="53667" y="75000"/>
                  <a:pt x="55697" y="75578"/>
                  <a:pt x="57273" y="76733"/>
                </a:cubicBezTo>
                <a:lnTo>
                  <a:pt x="57273" y="76733"/>
                </a:lnTo>
                <a:cubicBezTo>
                  <a:pt x="58848" y="77933"/>
                  <a:pt x="59636" y="79444"/>
                  <a:pt x="59636" y="81267"/>
                </a:cubicBezTo>
                <a:lnTo>
                  <a:pt x="59636" y="81267"/>
                </a:lnTo>
                <a:cubicBezTo>
                  <a:pt x="59636" y="83089"/>
                  <a:pt x="58848" y="84578"/>
                  <a:pt x="57273" y="85733"/>
                </a:cubicBezTo>
                <a:lnTo>
                  <a:pt x="57273" y="85733"/>
                </a:lnTo>
                <a:cubicBezTo>
                  <a:pt x="55697" y="86933"/>
                  <a:pt x="53667" y="87533"/>
                  <a:pt x="51182" y="87533"/>
                </a:cubicBezTo>
                <a:lnTo>
                  <a:pt x="51182" y="87533"/>
                </a:lnTo>
                <a:lnTo>
                  <a:pt x="25545" y="87533"/>
                </a:lnTo>
                <a:cubicBezTo>
                  <a:pt x="23061" y="87533"/>
                  <a:pt x="21030" y="86933"/>
                  <a:pt x="19455" y="85733"/>
                </a:cubicBezTo>
                <a:lnTo>
                  <a:pt x="19455" y="85733"/>
                </a:lnTo>
                <a:cubicBezTo>
                  <a:pt x="17879" y="84578"/>
                  <a:pt x="17091" y="83089"/>
                  <a:pt x="17091" y="81267"/>
                </a:cubicBezTo>
                <a:lnTo>
                  <a:pt x="17091" y="81267"/>
                </a:lnTo>
                <a:moveTo>
                  <a:pt x="51182" y="50000"/>
                </a:moveTo>
                <a:lnTo>
                  <a:pt x="51182" y="50000"/>
                </a:lnTo>
                <a:cubicBezTo>
                  <a:pt x="48636" y="50000"/>
                  <a:pt x="46576" y="49422"/>
                  <a:pt x="45000" y="48267"/>
                </a:cubicBezTo>
                <a:lnTo>
                  <a:pt x="45000" y="48267"/>
                </a:lnTo>
                <a:lnTo>
                  <a:pt x="45000" y="48267"/>
                </a:lnTo>
                <a:cubicBezTo>
                  <a:pt x="43424" y="47067"/>
                  <a:pt x="42636" y="45556"/>
                  <a:pt x="42636" y="43733"/>
                </a:cubicBezTo>
                <a:lnTo>
                  <a:pt x="42636" y="43733"/>
                </a:lnTo>
                <a:cubicBezTo>
                  <a:pt x="42636" y="41911"/>
                  <a:pt x="43424" y="40422"/>
                  <a:pt x="45000" y="39267"/>
                </a:cubicBezTo>
                <a:lnTo>
                  <a:pt x="45000" y="39267"/>
                </a:lnTo>
                <a:cubicBezTo>
                  <a:pt x="46576" y="38111"/>
                  <a:pt x="48636" y="37533"/>
                  <a:pt x="51182" y="37533"/>
                </a:cubicBezTo>
                <a:lnTo>
                  <a:pt x="51182" y="37533"/>
                </a:lnTo>
                <a:cubicBezTo>
                  <a:pt x="53667" y="37533"/>
                  <a:pt x="55697" y="38111"/>
                  <a:pt x="57273" y="39267"/>
                </a:cubicBezTo>
                <a:lnTo>
                  <a:pt x="57273" y="39267"/>
                </a:lnTo>
                <a:cubicBezTo>
                  <a:pt x="58848" y="40422"/>
                  <a:pt x="59636" y="41911"/>
                  <a:pt x="59636" y="43733"/>
                </a:cubicBezTo>
                <a:lnTo>
                  <a:pt x="59636" y="43733"/>
                </a:lnTo>
                <a:cubicBezTo>
                  <a:pt x="59636" y="45556"/>
                  <a:pt x="58848" y="47067"/>
                  <a:pt x="57273" y="48267"/>
                </a:cubicBezTo>
                <a:lnTo>
                  <a:pt x="57273" y="48267"/>
                </a:lnTo>
                <a:cubicBezTo>
                  <a:pt x="55697" y="49422"/>
                  <a:pt x="53667" y="50000"/>
                  <a:pt x="51182" y="50000"/>
                </a:cubicBezTo>
                <a:lnTo>
                  <a:pt x="51182" y="50000"/>
                </a:lnTo>
                <a:moveTo>
                  <a:pt x="59636" y="62533"/>
                </a:moveTo>
                <a:lnTo>
                  <a:pt x="59636" y="62533"/>
                </a:lnTo>
                <a:cubicBezTo>
                  <a:pt x="59636" y="64356"/>
                  <a:pt x="58848" y="65844"/>
                  <a:pt x="57273" y="67000"/>
                </a:cubicBezTo>
                <a:lnTo>
                  <a:pt x="57273" y="67000"/>
                </a:lnTo>
                <a:lnTo>
                  <a:pt x="57273" y="67000"/>
                </a:lnTo>
                <a:cubicBezTo>
                  <a:pt x="55697" y="68156"/>
                  <a:pt x="53667" y="68733"/>
                  <a:pt x="51182" y="68733"/>
                </a:cubicBezTo>
                <a:lnTo>
                  <a:pt x="51182" y="68733"/>
                </a:lnTo>
                <a:cubicBezTo>
                  <a:pt x="48636" y="68733"/>
                  <a:pt x="46576" y="68156"/>
                  <a:pt x="45000" y="67000"/>
                </a:cubicBezTo>
                <a:lnTo>
                  <a:pt x="45000" y="67000"/>
                </a:lnTo>
                <a:cubicBezTo>
                  <a:pt x="43424" y="65844"/>
                  <a:pt x="42636" y="64356"/>
                  <a:pt x="42636" y="62533"/>
                </a:cubicBezTo>
                <a:lnTo>
                  <a:pt x="42636" y="62533"/>
                </a:lnTo>
                <a:cubicBezTo>
                  <a:pt x="42636" y="60667"/>
                  <a:pt x="43424" y="59156"/>
                  <a:pt x="45000" y="58000"/>
                </a:cubicBezTo>
                <a:lnTo>
                  <a:pt x="45000" y="58000"/>
                </a:lnTo>
                <a:cubicBezTo>
                  <a:pt x="46576" y="56844"/>
                  <a:pt x="48636" y="56267"/>
                  <a:pt x="51182" y="56267"/>
                </a:cubicBezTo>
                <a:lnTo>
                  <a:pt x="51182" y="56267"/>
                </a:lnTo>
                <a:cubicBezTo>
                  <a:pt x="53667" y="56267"/>
                  <a:pt x="55697" y="56844"/>
                  <a:pt x="57273" y="58000"/>
                </a:cubicBezTo>
                <a:lnTo>
                  <a:pt x="57273" y="58000"/>
                </a:lnTo>
                <a:cubicBezTo>
                  <a:pt x="58848" y="59156"/>
                  <a:pt x="59636" y="60667"/>
                  <a:pt x="59636" y="62533"/>
                </a:cubicBezTo>
                <a:lnTo>
                  <a:pt x="59636" y="62533"/>
                </a:lnTo>
                <a:moveTo>
                  <a:pt x="76727" y="50000"/>
                </a:moveTo>
                <a:lnTo>
                  <a:pt x="76727" y="50000"/>
                </a:lnTo>
                <a:cubicBezTo>
                  <a:pt x="74242" y="50000"/>
                  <a:pt x="72182" y="49422"/>
                  <a:pt x="70545" y="48267"/>
                </a:cubicBezTo>
                <a:lnTo>
                  <a:pt x="70545" y="48267"/>
                </a:lnTo>
                <a:lnTo>
                  <a:pt x="70545" y="48267"/>
                </a:lnTo>
                <a:cubicBezTo>
                  <a:pt x="68970" y="47067"/>
                  <a:pt x="68182" y="45556"/>
                  <a:pt x="68182" y="43733"/>
                </a:cubicBezTo>
                <a:lnTo>
                  <a:pt x="68182" y="43733"/>
                </a:lnTo>
                <a:cubicBezTo>
                  <a:pt x="68182" y="41911"/>
                  <a:pt x="68970" y="40422"/>
                  <a:pt x="70545" y="39267"/>
                </a:cubicBezTo>
                <a:lnTo>
                  <a:pt x="70545" y="39267"/>
                </a:lnTo>
                <a:cubicBezTo>
                  <a:pt x="72182" y="38111"/>
                  <a:pt x="74242" y="37533"/>
                  <a:pt x="76727" y="37533"/>
                </a:cubicBezTo>
                <a:lnTo>
                  <a:pt x="76727" y="37533"/>
                </a:lnTo>
                <a:cubicBezTo>
                  <a:pt x="79212" y="37533"/>
                  <a:pt x="81242" y="38111"/>
                  <a:pt x="82818" y="39267"/>
                </a:cubicBezTo>
                <a:lnTo>
                  <a:pt x="82818" y="39267"/>
                </a:lnTo>
                <a:cubicBezTo>
                  <a:pt x="84455" y="40422"/>
                  <a:pt x="85273" y="41911"/>
                  <a:pt x="85273" y="43733"/>
                </a:cubicBezTo>
                <a:lnTo>
                  <a:pt x="85273" y="43733"/>
                </a:lnTo>
                <a:cubicBezTo>
                  <a:pt x="85273" y="45556"/>
                  <a:pt x="84455" y="47067"/>
                  <a:pt x="82818" y="48267"/>
                </a:cubicBezTo>
                <a:lnTo>
                  <a:pt x="82818" y="48267"/>
                </a:lnTo>
                <a:cubicBezTo>
                  <a:pt x="81242" y="49422"/>
                  <a:pt x="79212" y="50000"/>
                  <a:pt x="76727" y="50000"/>
                </a:cubicBezTo>
                <a:lnTo>
                  <a:pt x="76727" y="50000"/>
                </a:lnTo>
                <a:moveTo>
                  <a:pt x="85273" y="62533"/>
                </a:moveTo>
                <a:lnTo>
                  <a:pt x="85273" y="62533"/>
                </a:lnTo>
                <a:cubicBezTo>
                  <a:pt x="85273" y="64356"/>
                  <a:pt x="84455" y="65844"/>
                  <a:pt x="82818" y="67000"/>
                </a:cubicBezTo>
                <a:lnTo>
                  <a:pt x="82818" y="67000"/>
                </a:lnTo>
                <a:lnTo>
                  <a:pt x="82818" y="67000"/>
                </a:lnTo>
                <a:cubicBezTo>
                  <a:pt x="81242" y="68156"/>
                  <a:pt x="79212" y="68733"/>
                  <a:pt x="76727" y="68733"/>
                </a:cubicBezTo>
                <a:lnTo>
                  <a:pt x="76727" y="68733"/>
                </a:lnTo>
                <a:cubicBezTo>
                  <a:pt x="74242" y="68733"/>
                  <a:pt x="72182" y="68156"/>
                  <a:pt x="70545" y="67000"/>
                </a:cubicBezTo>
                <a:lnTo>
                  <a:pt x="70545" y="67000"/>
                </a:lnTo>
                <a:cubicBezTo>
                  <a:pt x="68970" y="65844"/>
                  <a:pt x="68182" y="64356"/>
                  <a:pt x="68182" y="62533"/>
                </a:cubicBezTo>
                <a:lnTo>
                  <a:pt x="68182" y="62533"/>
                </a:lnTo>
                <a:cubicBezTo>
                  <a:pt x="68182" y="60667"/>
                  <a:pt x="68970" y="59156"/>
                  <a:pt x="70545" y="58000"/>
                </a:cubicBezTo>
                <a:lnTo>
                  <a:pt x="70545" y="58000"/>
                </a:lnTo>
                <a:cubicBezTo>
                  <a:pt x="72182" y="56844"/>
                  <a:pt x="74242" y="56267"/>
                  <a:pt x="76727" y="56267"/>
                </a:cubicBezTo>
                <a:lnTo>
                  <a:pt x="76727" y="56267"/>
                </a:lnTo>
                <a:cubicBezTo>
                  <a:pt x="79212" y="56267"/>
                  <a:pt x="81242" y="56844"/>
                  <a:pt x="82818" y="58000"/>
                </a:cubicBezTo>
                <a:lnTo>
                  <a:pt x="82818" y="58000"/>
                </a:lnTo>
                <a:cubicBezTo>
                  <a:pt x="84455" y="59156"/>
                  <a:pt x="85273" y="60667"/>
                  <a:pt x="85273" y="62533"/>
                </a:cubicBezTo>
                <a:lnTo>
                  <a:pt x="85273" y="62533"/>
                </a:lnTo>
                <a:moveTo>
                  <a:pt x="76727" y="87533"/>
                </a:moveTo>
                <a:lnTo>
                  <a:pt x="76727" y="87533"/>
                </a:lnTo>
                <a:cubicBezTo>
                  <a:pt x="74242" y="87533"/>
                  <a:pt x="72182" y="86933"/>
                  <a:pt x="70545" y="85733"/>
                </a:cubicBezTo>
                <a:lnTo>
                  <a:pt x="70545" y="85733"/>
                </a:lnTo>
                <a:lnTo>
                  <a:pt x="70545" y="85733"/>
                </a:lnTo>
                <a:cubicBezTo>
                  <a:pt x="68970" y="84578"/>
                  <a:pt x="68182" y="83089"/>
                  <a:pt x="68182" y="81267"/>
                </a:cubicBezTo>
                <a:lnTo>
                  <a:pt x="68182" y="81267"/>
                </a:lnTo>
                <a:cubicBezTo>
                  <a:pt x="68182" y="79444"/>
                  <a:pt x="68970" y="77933"/>
                  <a:pt x="70545" y="76733"/>
                </a:cubicBezTo>
                <a:lnTo>
                  <a:pt x="70545" y="76733"/>
                </a:lnTo>
                <a:cubicBezTo>
                  <a:pt x="72182" y="75578"/>
                  <a:pt x="74242" y="75000"/>
                  <a:pt x="76727" y="75000"/>
                </a:cubicBezTo>
                <a:lnTo>
                  <a:pt x="76727" y="75000"/>
                </a:lnTo>
                <a:cubicBezTo>
                  <a:pt x="79212" y="75000"/>
                  <a:pt x="81242" y="75578"/>
                  <a:pt x="82818" y="76733"/>
                </a:cubicBezTo>
                <a:lnTo>
                  <a:pt x="82818" y="76733"/>
                </a:lnTo>
                <a:cubicBezTo>
                  <a:pt x="84455" y="77933"/>
                  <a:pt x="85273" y="79444"/>
                  <a:pt x="85273" y="81267"/>
                </a:cubicBezTo>
                <a:lnTo>
                  <a:pt x="85273" y="81267"/>
                </a:lnTo>
                <a:cubicBezTo>
                  <a:pt x="85273" y="83089"/>
                  <a:pt x="84455" y="84578"/>
                  <a:pt x="82818" y="85733"/>
                </a:cubicBezTo>
                <a:lnTo>
                  <a:pt x="82818" y="85733"/>
                </a:lnTo>
                <a:cubicBezTo>
                  <a:pt x="81242" y="86933"/>
                  <a:pt x="79212" y="87533"/>
                  <a:pt x="76727" y="87533"/>
                </a:cubicBezTo>
                <a:lnTo>
                  <a:pt x="76727" y="8753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38479-19"/>
          <p:cNvSpPr/>
          <p:nvPr/>
        </p:nvSpPr>
        <p:spPr>
          <a:xfrm>
            <a:off x="4657725" y="3060130"/>
            <a:ext cx="4086225" cy="12315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9" y="0"/>
                </a:moveTo>
                <a:lnTo>
                  <a:pt x="98951" y="0"/>
                </a:lnTo>
                <a:lnTo>
                  <a:pt x="99054" y="16"/>
                </a:lnTo>
                <a:lnTo>
                  <a:pt x="99156" y="70"/>
                </a:lnTo>
                <a:lnTo>
                  <a:pt x="99256" y="147"/>
                </a:lnTo>
                <a:lnTo>
                  <a:pt x="99352" y="264"/>
                </a:lnTo>
                <a:lnTo>
                  <a:pt x="99445" y="411"/>
                </a:lnTo>
                <a:lnTo>
                  <a:pt x="99534" y="589"/>
                </a:lnTo>
                <a:lnTo>
                  <a:pt x="99615" y="791"/>
                </a:lnTo>
                <a:lnTo>
                  <a:pt x="99692" y="1023"/>
                </a:lnTo>
                <a:lnTo>
                  <a:pt x="99762" y="1279"/>
                </a:lnTo>
                <a:lnTo>
                  <a:pt x="99823" y="1550"/>
                </a:lnTo>
                <a:lnTo>
                  <a:pt x="99876" y="1845"/>
                </a:lnTo>
                <a:lnTo>
                  <a:pt x="99921" y="2155"/>
                </a:lnTo>
                <a:lnTo>
                  <a:pt x="99956" y="2473"/>
                </a:lnTo>
                <a:lnTo>
                  <a:pt x="99979" y="2806"/>
                </a:lnTo>
                <a:lnTo>
                  <a:pt x="99995" y="3147"/>
                </a:lnTo>
                <a:lnTo>
                  <a:pt x="100000" y="3488"/>
                </a:lnTo>
                <a:lnTo>
                  <a:pt x="100000" y="96512"/>
                </a:lnTo>
                <a:lnTo>
                  <a:pt x="99995" y="96853"/>
                </a:lnTo>
                <a:lnTo>
                  <a:pt x="99979" y="97194"/>
                </a:lnTo>
                <a:lnTo>
                  <a:pt x="99956" y="97527"/>
                </a:lnTo>
                <a:lnTo>
                  <a:pt x="99921" y="97845"/>
                </a:lnTo>
                <a:lnTo>
                  <a:pt x="99876" y="98155"/>
                </a:lnTo>
                <a:lnTo>
                  <a:pt x="99823" y="98450"/>
                </a:lnTo>
                <a:lnTo>
                  <a:pt x="99762" y="98721"/>
                </a:lnTo>
                <a:lnTo>
                  <a:pt x="99692" y="98977"/>
                </a:lnTo>
                <a:lnTo>
                  <a:pt x="99615" y="99209"/>
                </a:lnTo>
                <a:lnTo>
                  <a:pt x="99534" y="99411"/>
                </a:lnTo>
                <a:lnTo>
                  <a:pt x="99445" y="99589"/>
                </a:lnTo>
                <a:lnTo>
                  <a:pt x="99352" y="99736"/>
                </a:lnTo>
                <a:lnTo>
                  <a:pt x="99256" y="99853"/>
                </a:lnTo>
                <a:lnTo>
                  <a:pt x="99156" y="99930"/>
                </a:lnTo>
                <a:lnTo>
                  <a:pt x="99054" y="99984"/>
                </a:lnTo>
                <a:lnTo>
                  <a:pt x="98951" y="100000"/>
                </a:lnTo>
                <a:lnTo>
                  <a:pt x="1049" y="100000"/>
                </a:lnTo>
                <a:lnTo>
                  <a:pt x="946" y="99984"/>
                </a:lnTo>
                <a:lnTo>
                  <a:pt x="844" y="99930"/>
                </a:lnTo>
                <a:lnTo>
                  <a:pt x="744" y="99853"/>
                </a:lnTo>
                <a:lnTo>
                  <a:pt x="648" y="99736"/>
                </a:lnTo>
                <a:lnTo>
                  <a:pt x="555" y="99589"/>
                </a:lnTo>
                <a:lnTo>
                  <a:pt x="466" y="99411"/>
                </a:lnTo>
                <a:lnTo>
                  <a:pt x="385" y="99209"/>
                </a:lnTo>
                <a:lnTo>
                  <a:pt x="308" y="98977"/>
                </a:lnTo>
                <a:lnTo>
                  <a:pt x="238" y="98721"/>
                </a:lnTo>
                <a:lnTo>
                  <a:pt x="177" y="98450"/>
                </a:lnTo>
                <a:lnTo>
                  <a:pt x="124" y="98155"/>
                </a:lnTo>
                <a:lnTo>
                  <a:pt x="79" y="97845"/>
                </a:lnTo>
                <a:lnTo>
                  <a:pt x="44" y="97527"/>
                </a:lnTo>
                <a:lnTo>
                  <a:pt x="21" y="97194"/>
                </a:lnTo>
                <a:lnTo>
                  <a:pt x="5" y="96853"/>
                </a:lnTo>
                <a:lnTo>
                  <a:pt x="0" y="96512"/>
                </a:lnTo>
                <a:lnTo>
                  <a:pt x="0" y="3488"/>
                </a:lnTo>
                <a:lnTo>
                  <a:pt x="5" y="3147"/>
                </a:lnTo>
                <a:lnTo>
                  <a:pt x="21" y="2806"/>
                </a:lnTo>
                <a:lnTo>
                  <a:pt x="44" y="2473"/>
                </a:lnTo>
                <a:lnTo>
                  <a:pt x="79" y="2155"/>
                </a:lnTo>
                <a:lnTo>
                  <a:pt x="124" y="1845"/>
                </a:lnTo>
                <a:lnTo>
                  <a:pt x="177" y="1550"/>
                </a:lnTo>
                <a:lnTo>
                  <a:pt x="238" y="1279"/>
                </a:lnTo>
                <a:lnTo>
                  <a:pt x="308" y="1023"/>
                </a:lnTo>
                <a:lnTo>
                  <a:pt x="385" y="791"/>
                </a:lnTo>
                <a:lnTo>
                  <a:pt x="466" y="589"/>
                </a:lnTo>
                <a:lnTo>
                  <a:pt x="555" y="411"/>
                </a:lnTo>
                <a:lnTo>
                  <a:pt x="648" y="264"/>
                </a:lnTo>
                <a:lnTo>
                  <a:pt x="744" y="147"/>
                </a:lnTo>
                <a:lnTo>
                  <a:pt x="844" y="70"/>
                </a:lnTo>
                <a:lnTo>
                  <a:pt x="946" y="16"/>
                </a:lnTo>
                <a:lnTo>
                  <a:pt x="10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08238480-23"/>
          <p:cNvSpPr/>
          <p:nvPr/>
        </p:nvSpPr>
        <p:spPr>
          <a:xfrm>
            <a:off x="4657725" y="3060130"/>
            <a:ext cx="42863" cy="12315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7"/>
                </a:lnTo>
                <a:lnTo>
                  <a:pt x="80491" y="67"/>
                </a:lnTo>
                <a:lnTo>
                  <a:pt x="70972" y="150"/>
                </a:lnTo>
                <a:lnTo>
                  <a:pt x="61732" y="265"/>
                </a:lnTo>
                <a:lnTo>
                  <a:pt x="52860" y="411"/>
                </a:lnTo>
                <a:lnTo>
                  <a:pt x="44443" y="587"/>
                </a:lnTo>
                <a:lnTo>
                  <a:pt x="36561" y="790"/>
                </a:lnTo>
                <a:lnTo>
                  <a:pt x="29289" y="1019"/>
                </a:lnTo>
                <a:lnTo>
                  <a:pt x="22699" y="1272"/>
                </a:lnTo>
                <a:lnTo>
                  <a:pt x="16853" y="1547"/>
                </a:lnTo>
                <a:lnTo>
                  <a:pt x="11808" y="1840"/>
                </a:lnTo>
                <a:lnTo>
                  <a:pt x="7612" y="2148"/>
                </a:lnTo>
                <a:lnTo>
                  <a:pt x="4306" y="2470"/>
                </a:lnTo>
                <a:lnTo>
                  <a:pt x="1921" y="2801"/>
                </a:lnTo>
                <a:lnTo>
                  <a:pt x="482" y="3139"/>
                </a:lnTo>
                <a:lnTo>
                  <a:pt x="0" y="3480"/>
                </a:lnTo>
                <a:lnTo>
                  <a:pt x="0" y="96520"/>
                </a:lnTo>
                <a:lnTo>
                  <a:pt x="482" y="96861"/>
                </a:lnTo>
                <a:lnTo>
                  <a:pt x="1921" y="97199"/>
                </a:lnTo>
                <a:lnTo>
                  <a:pt x="4306" y="97530"/>
                </a:lnTo>
                <a:lnTo>
                  <a:pt x="7612" y="97852"/>
                </a:lnTo>
                <a:lnTo>
                  <a:pt x="11808" y="98160"/>
                </a:lnTo>
                <a:lnTo>
                  <a:pt x="16853" y="98453"/>
                </a:lnTo>
                <a:lnTo>
                  <a:pt x="22699" y="98728"/>
                </a:lnTo>
                <a:lnTo>
                  <a:pt x="29289" y="98981"/>
                </a:lnTo>
                <a:lnTo>
                  <a:pt x="36561" y="99210"/>
                </a:lnTo>
                <a:lnTo>
                  <a:pt x="44443" y="99413"/>
                </a:lnTo>
                <a:lnTo>
                  <a:pt x="52860" y="99589"/>
                </a:lnTo>
                <a:lnTo>
                  <a:pt x="61732" y="99735"/>
                </a:lnTo>
                <a:lnTo>
                  <a:pt x="70972" y="99850"/>
                </a:lnTo>
                <a:lnTo>
                  <a:pt x="80491" y="99933"/>
                </a:lnTo>
                <a:lnTo>
                  <a:pt x="90198" y="9998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520"/>
                </a:lnTo>
                <a:lnTo>
                  <a:pt x="100000" y="3480"/>
                </a:lnTo>
                <a:lnTo>
                  <a:pt x="100000" y="3480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08238541-62"/>
          <p:cNvSpPr/>
          <p:nvPr/>
        </p:nvSpPr>
        <p:spPr>
          <a:xfrm>
            <a:off x="4857750" y="3209776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08238486-35"/>
          <p:cNvCxnSpPr/>
          <p:nvPr/>
        </p:nvCxnSpPr>
        <p:spPr>
          <a:xfrm>
            <a:off x="4857750" y="3956894"/>
            <a:ext cx="3729038" cy="914"/>
          </a:xfrm>
          <a:prstGeom prst="line">
            <a:avLst/>
          </a:prstGeom>
          <a:ln w="7144" cap="flat">
            <a:solidFill>
              <a:srgbClr val="EDE7D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08238465-5"/>
          <p:cNvSpPr txBox="1"/>
          <p:nvPr/>
        </p:nvSpPr>
        <p:spPr>
          <a:xfrm>
            <a:off x="671513" y="126206"/>
            <a:ext cx="1814513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有理数的大小比较</a:t>
            </a:r>
            <a:endParaRPr/>
          </a:p>
        </p:txBody>
      </p:sp>
      <p:sp>
        <p:nvSpPr>
          <p:cNvPr id="22" name="el-1785508238483-26"/>
          <p:cNvSpPr txBox="1"/>
          <p:nvPr/>
        </p:nvSpPr>
        <p:spPr>
          <a:xfrm>
            <a:off x="571500" y="2597274"/>
            <a:ext cx="2464594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正数 &gt; 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0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&gt; 负数</a:t>
            </a:r>
            <a:endParaRPr/>
          </a:p>
        </p:txBody>
      </p:sp>
      <p:sp>
        <p:nvSpPr>
          <p:cNvPr id="23" name="el-1785508238483-27"/>
          <p:cNvSpPr txBox="1"/>
          <p:nvPr/>
        </p:nvSpPr>
        <p:spPr>
          <a:xfrm>
            <a:off x="3400425" y="2597274"/>
            <a:ext cx="2464594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两个负数，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绝对值大的反而小</a:t>
            </a:r>
            <a:endParaRPr/>
          </a:p>
        </p:txBody>
      </p:sp>
      <p:sp>
        <p:nvSpPr>
          <p:cNvPr id="24" name="el-1785508238484-28"/>
          <p:cNvSpPr txBox="1"/>
          <p:nvPr/>
        </p:nvSpPr>
        <p:spPr>
          <a:xfrm>
            <a:off x="6229350" y="2597274"/>
            <a:ext cx="2464594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数轴上 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左边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的数 &lt; 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右边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的数</a:t>
            </a:r>
            <a:endParaRPr/>
          </a:p>
        </p:txBody>
      </p:sp>
      <p:sp>
        <p:nvSpPr>
          <p:cNvPr id="25" name="el-1785508238489-36"/>
          <p:cNvSpPr txBox="1"/>
          <p:nvPr/>
        </p:nvSpPr>
        <p:spPr>
          <a:xfrm>
            <a:off x="742950" y="3181573"/>
            <a:ext cx="150591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示例 · 比较 −3 和 −7</a:t>
            </a:r>
            <a:endParaRPr/>
          </a:p>
        </p:txBody>
      </p:sp>
      <p:sp>
        <p:nvSpPr>
          <p:cNvPr id="26" name="el-1785508238484-29"/>
          <p:cNvSpPr txBox="1"/>
          <p:nvPr/>
        </p:nvSpPr>
        <p:spPr>
          <a:xfrm>
            <a:off x="607219" y="3386361"/>
            <a:ext cx="3793331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∵ 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|−3| = 3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|−7| = 7</a:t>
            </a:r>
            <a:endParaRPr/>
          </a:p>
        </p:txBody>
      </p:sp>
      <p:sp>
        <p:nvSpPr>
          <p:cNvPr id="27" name="el-1785508238485-32"/>
          <p:cNvSpPr txBox="1"/>
          <p:nvPr/>
        </p:nvSpPr>
        <p:spPr>
          <a:xfrm>
            <a:off x="607219" y="3666381"/>
            <a:ext cx="3793331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且 3 &lt; 7</a:t>
            </a:r>
            <a:endParaRPr/>
          </a:p>
        </p:txBody>
      </p:sp>
      <p:sp>
        <p:nvSpPr>
          <p:cNvPr id="28" name="el-1785508238485-33"/>
          <p:cNvSpPr txBox="1"/>
          <p:nvPr/>
        </p:nvSpPr>
        <p:spPr>
          <a:xfrm>
            <a:off x="564356" y="3960689"/>
            <a:ext cx="384333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∴ −3 &gt; −7</a:t>
            </a:r>
            <a:endParaRPr/>
          </a:p>
        </p:txBody>
      </p:sp>
      <p:sp>
        <p:nvSpPr>
          <p:cNvPr id="29" name="el-1785508238489-37"/>
          <p:cNvSpPr txBox="1"/>
          <p:nvPr/>
        </p:nvSpPr>
        <p:spPr>
          <a:xfrm>
            <a:off x="5089922" y="3191322"/>
            <a:ext cx="7858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古人的智慧</a:t>
            </a:r>
            <a:endParaRPr/>
          </a:p>
        </p:txBody>
      </p:sp>
      <p:sp>
        <p:nvSpPr>
          <p:cNvPr id="30" name="el-1785508238485-30"/>
          <p:cNvSpPr txBox="1"/>
          <p:nvPr/>
        </p:nvSpPr>
        <p:spPr>
          <a:xfrm>
            <a:off x="4857750" y="3424684"/>
            <a:ext cx="3729038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b="1" i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“正无入负之，负无入正之”</a:t>
            </a:r>
            <a:r>
              <a:rPr i="1"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—— 古人通过“正负术”已掌握了比较大小的本质</a:t>
            </a:r>
            <a:endParaRPr/>
          </a:p>
        </p:txBody>
      </p:sp>
      <p:sp>
        <p:nvSpPr>
          <p:cNvPr id="31" name="el-1785508238486-34"/>
          <p:cNvSpPr txBox="1"/>
          <p:nvPr/>
        </p:nvSpPr>
        <p:spPr>
          <a:xfrm>
            <a:off x="4793456" y="4003328"/>
            <a:ext cx="37933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《九章算术》正负术</a:t>
            </a:r>
            <a:endParaRPr/>
          </a:p>
        </p:txBody>
      </p:sp>
      <p:sp>
        <p:nvSpPr>
          <p:cNvPr id="32" name="el-1785508238465-6"/>
          <p:cNvSpPr txBox="1"/>
          <p:nvPr/>
        </p:nvSpPr>
        <p:spPr>
          <a:xfrm>
            <a:off x="820065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70000"/>
                  </a:srgbClr>
                </a:solidFill>
                <a:latin typeface="华文中宋"/>
                <a:ea typeface="华文中宋"/>
                <a:cs typeface="华文中宋"/>
              </a:rPr>
              <a:t>11</a:t>
            </a:r>
            <a:endParaRPr/>
          </a:p>
        </p:txBody>
      </p:sp>
      <p:sp>
        <p:nvSpPr>
          <p:cNvPr id="33" name="el-1785508238465-7"/>
          <p:cNvSpPr txBox="1"/>
          <p:nvPr/>
        </p:nvSpPr>
        <p:spPr>
          <a:xfrm>
            <a:off x="8442425" y="4899422"/>
            <a:ext cx="1169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BA8"/>
                </a:solidFill>
                <a:latin typeface="华文中宋"/>
                <a:ea typeface="华文中宋"/>
                <a:cs typeface="华文中宋"/>
              </a:rPr>
              <a:t>•</a:t>
            </a:r>
            <a:endParaRPr/>
          </a:p>
        </p:txBody>
      </p:sp>
      <p:sp>
        <p:nvSpPr>
          <p:cNvPr id="34" name="el-1785508238465-8"/>
          <p:cNvSpPr txBox="1"/>
          <p:nvPr/>
        </p:nvSpPr>
        <p:spPr>
          <a:xfrm>
            <a:off x="8587904" y="4899422"/>
            <a:ext cx="21319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1A1A">
                    <a:alpha val="40000"/>
                  </a:srgbClr>
                </a:solidFill>
                <a:latin typeface="华文中宋"/>
                <a:ea typeface="华文中宋"/>
                <a:cs typeface="华文中宋"/>
              </a:rPr>
              <a:t>12</a:t>
            </a:r>
            <a:endParaRPr/>
          </a:p>
        </p:txBody>
      </p:sp>
      <p:sp>
        <p:nvSpPr>
          <p:cNvPr id="35" name="el-1785508238467-9"/>
          <p:cNvSpPr/>
          <p:nvPr/>
        </p:nvSpPr>
        <p:spPr>
          <a:xfrm>
            <a:off x="400050" y="157163"/>
            <a:ext cx="200025" cy="200025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6" name="el-1785508238470-11"/>
          <p:cNvCxnSpPr/>
          <p:nvPr/>
        </p:nvCxnSpPr>
        <p:spPr>
          <a:xfrm>
            <a:off x="497537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5508238470-12"/>
          <p:cNvCxnSpPr/>
          <p:nvPr/>
        </p:nvCxnSpPr>
        <p:spPr>
          <a:xfrm flipH="1">
            <a:off x="497537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5508238470-13"/>
          <p:cNvCxnSpPr/>
          <p:nvPr/>
        </p:nvCxnSpPr>
        <p:spPr>
          <a:xfrm>
            <a:off x="431869" y="254649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85508238470-14"/>
          <p:cNvCxnSpPr/>
          <p:nvPr/>
        </p:nvCxnSpPr>
        <p:spPr>
          <a:xfrm flipH="1">
            <a:off x="431869" y="188981"/>
            <a:ext cx="70720" cy="70720"/>
          </a:xfrm>
          <a:prstGeom prst="line">
            <a:avLst/>
          </a:prstGeom>
          <a:ln w="7144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5508238468-10"/>
          <p:cNvSpPr/>
          <p:nvPr/>
        </p:nvSpPr>
        <p:spPr>
          <a:xfrm>
            <a:off x="400050" y="1023268"/>
            <a:ext cx="8343900" cy="1083469"/>
          </a:xfrm>
          <a:prstGeom prst="roundRect">
            <a:avLst>
              <a:gd name="adj" fmla="val 7033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508238546-63"/>
          <p:cNvSpPr/>
          <p:nvPr/>
        </p:nvSpPr>
        <p:spPr>
          <a:xfrm>
            <a:off x="607219" y="1200671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08238493-38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6" y="50000"/>
                </a:moveTo>
                <a:lnTo>
                  <a:pt x="96364" y="50000"/>
                </a:lnTo>
              </a:path>
            </a:pathLst>
          </a:custGeom>
          <a:solidFill>
            <a:srgbClr val="000000"/>
          </a:solidFill>
          <a:ln w="14426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508238493-39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364" y="38889"/>
                </a:moveTo>
                <a:lnTo>
                  <a:pt x="97273" y="50000"/>
                </a:lnTo>
                <a:lnTo>
                  <a:pt x="96364" y="61111"/>
                </a:ln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08238493-40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455" y="50000"/>
                </a:moveTo>
                <a:cubicBezTo>
                  <a:pt x="50455" y="57671"/>
                  <a:pt x="50251" y="63889"/>
                  <a:pt x="50000" y="63889"/>
                </a:cubicBezTo>
                <a:cubicBezTo>
                  <a:pt x="49749" y="63889"/>
                  <a:pt x="49545" y="57671"/>
                  <a:pt x="49545" y="50000"/>
                </a:cubicBezTo>
                <a:cubicBezTo>
                  <a:pt x="49545" y="42329"/>
                  <a:pt x="49749" y="36111"/>
                  <a:pt x="50000" y="36111"/>
                </a:cubicBezTo>
                <a:cubicBezTo>
                  <a:pt x="50251" y="36111"/>
                  <a:pt x="50455" y="42329"/>
                  <a:pt x="50455" y="50000"/>
                </a:cubicBezTo>
                <a:close/>
              </a:path>
            </a:pathLst>
          </a:custGeom>
          <a:solidFill>
            <a:srgbClr val="8B1A1A"/>
          </a:solidFill>
          <a:ln w="10820" algn="ctr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508238494-41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64" y="33333"/>
                </a:moveTo>
                <a:lnTo>
                  <a:pt x="16364" y="66667"/>
                </a:lnTo>
              </a:path>
            </a:pathLst>
          </a:custGeom>
          <a:solidFill>
            <a:srgbClr val="000000"/>
          </a:solidFill>
          <a:ln w="14426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el-1785508238494-42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545" y="33333"/>
                </a:moveTo>
                <a:lnTo>
                  <a:pt x="34545" y="66667"/>
                </a:lnTo>
              </a:path>
            </a:pathLst>
          </a:custGeom>
          <a:solidFill>
            <a:srgbClr val="000000"/>
          </a:solidFill>
          <a:ln w="14426" algn="ctr">
            <a:solidFill>
              <a:srgbClr val="1A3A5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508238494-43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455" y="33333"/>
                </a:moveTo>
                <a:lnTo>
                  <a:pt x="65455" y="66667"/>
                </a:lnTo>
              </a:path>
            </a:pathLst>
          </a:custGeom>
          <a:solidFill>
            <a:srgbClr val="000000"/>
          </a:solidFill>
          <a:ln w="14426" algn="ctr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5508238494-44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36" y="33333"/>
                </a:moveTo>
                <a:lnTo>
                  <a:pt x="83636" y="66667"/>
                </a:lnTo>
              </a:path>
            </a:pathLst>
          </a:custGeom>
          <a:solidFill>
            <a:srgbClr val="000000"/>
          </a:solidFill>
          <a:ln w="14426" algn="ctr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508238494-45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819" y="50000"/>
                </a:moveTo>
                <a:cubicBezTo>
                  <a:pt x="34819" y="52984"/>
                  <a:pt x="34767" y="55741"/>
                  <a:pt x="34682" y="57233"/>
                </a:cubicBezTo>
                <a:cubicBezTo>
                  <a:pt x="34598" y="58725"/>
                  <a:pt x="34494" y="58725"/>
                  <a:pt x="34409" y="57233"/>
                </a:cubicBezTo>
                <a:cubicBezTo>
                  <a:pt x="34325" y="55741"/>
                  <a:pt x="34273" y="52984"/>
                  <a:pt x="34273" y="50000"/>
                </a:cubicBezTo>
                <a:cubicBezTo>
                  <a:pt x="34273" y="47016"/>
                  <a:pt x="34325" y="44259"/>
                  <a:pt x="34409" y="42767"/>
                </a:cubicBezTo>
                <a:cubicBezTo>
                  <a:pt x="34494" y="41275"/>
                  <a:pt x="34598" y="41275"/>
                  <a:pt x="34682" y="42767"/>
                </a:cubicBezTo>
                <a:cubicBezTo>
                  <a:pt x="34767" y="44259"/>
                  <a:pt x="34819" y="47016"/>
                  <a:pt x="34819" y="50000"/>
                </a:cubicBez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08238494-46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36" y="50000"/>
                </a:moveTo>
                <a:cubicBezTo>
                  <a:pt x="16636" y="54602"/>
                  <a:pt x="16514" y="58333"/>
                  <a:pt x="16364" y="58333"/>
                </a:cubicBezTo>
                <a:cubicBezTo>
                  <a:pt x="16213" y="58333"/>
                  <a:pt x="16091" y="54602"/>
                  <a:pt x="16091" y="50000"/>
                </a:cubicBezTo>
                <a:cubicBezTo>
                  <a:pt x="16091" y="45398"/>
                  <a:pt x="16213" y="41667"/>
                  <a:pt x="16364" y="41667"/>
                </a:cubicBezTo>
                <a:cubicBezTo>
                  <a:pt x="16514" y="41667"/>
                  <a:pt x="16636" y="45398"/>
                  <a:pt x="16636" y="50000"/>
                </a:cubicBez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08238494-47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727" y="50000"/>
                </a:moveTo>
                <a:cubicBezTo>
                  <a:pt x="65727" y="54613"/>
                  <a:pt x="65605" y="58352"/>
                  <a:pt x="65454" y="58352"/>
                </a:cubicBezTo>
                <a:cubicBezTo>
                  <a:pt x="65304" y="58352"/>
                  <a:pt x="65181" y="54613"/>
                  <a:pt x="65181" y="50000"/>
                </a:cubicBezTo>
                <a:cubicBezTo>
                  <a:pt x="65181" y="45387"/>
                  <a:pt x="65304" y="41648"/>
                  <a:pt x="65454" y="41648"/>
                </a:cubicBezTo>
                <a:cubicBezTo>
                  <a:pt x="65605" y="41648"/>
                  <a:pt x="65727" y="45387"/>
                  <a:pt x="65727" y="50000"/>
                </a:cubicBez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08238494-48"/>
          <p:cNvSpPr/>
          <p:nvPr/>
        </p:nvSpPr>
        <p:spPr>
          <a:xfrm>
            <a:off x="607219" y="1406649"/>
            <a:ext cx="792956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909" y="50000"/>
                </a:moveTo>
                <a:cubicBezTo>
                  <a:pt x="83909" y="54602"/>
                  <a:pt x="83787" y="58333"/>
                  <a:pt x="83636" y="58333"/>
                </a:cubicBezTo>
                <a:cubicBezTo>
                  <a:pt x="83486" y="58333"/>
                  <a:pt x="83364" y="54602"/>
                  <a:pt x="83364" y="50000"/>
                </a:cubicBezTo>
                <a:cubicBezTo>
                  <a:pt x="83364" y="45398"/>
                  <a:pt x="83486" y="41667"/>
                  <a:pt x="83636" y="41667"/>
                </a:cubicBezTo>
                <a:cubicBezTo>
                  <a:pt x="83787" y="41667"/>
                  <a:pt x="83909" y="45398"/>
                  <a:pt x="83909" y="50000"/>
                </a:cubicBez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08238494-49"/>
          <p:cNvSpPr txBox="1"/>
          <p:nvPr/>
        </p:nvSpPr>
        <p:spPr>
          <a:xfrm>
            <a:off x="4456661" y="1535237"/>
            <a:ext cx="230678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0</a:t>
            </a:r>
            <a:endParaRPr/>
          </a:p>
        </p:txBody>
      </p:sp>
      <p:sp>
        <p:nvSpPr>
          <p:cNvPr id="54" name="el-1785508238495-50"/>
          <p:cNvSpPr txBox="1"/>
          <p:nvPr/>
        </p:nvSpPr>
        <p:spPr>
          <a:xfrm>
            <a:off x="1762051" y="1520949"/>
            <a:ext cx="285464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-7</a:t>
            </a:r>
            <a:endParaRPr/>
          </a:p>
        </p:txBody>
      </p:sp>
      <p:sp>
        <p:nvSpPr>
          <p:cNvPr id="55" name="el-1785508238495-51"/>
          <p:cNvSpPr txBox="1"/>
          <p:nvPr/>
        </p:nvSpPr>
        <p:spPr>
          <a:xfrm>
            <a:off x="3203790" y="1520949"/>
            <a:ext cx="285464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-3</a:t>
            </a:r>
            <a:endParaRPr/>
          </a:p>
        </p:txBody>
      </p:sp>
      <p:sp>
        <p:nvSpPr>
          <p:cNvPr id="56" name="el-1785508238495-52"/>
          <p:cNvSpPr txBox="1"/>
          <p:nvPr/>
        </p:nvSpPr>
        <p:spPr>
          <a:xfrm>
            <a:off x="5667721" y="1520949"/>
            <a:ext cx="259513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7" name="el-1785508238495-53"/>
          <p:cNvSpPr txBox="1"/>
          <p:nvPr/>
        </p:nvSpPr>
        <p:spPr>
          <a:xfrm>
            <a:off x="7109460" y="1520949"/>
            <a:ext cx="259513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7</a:t>
            </a:r>
            <a:endParaRPr/>
          </a:p>
        </p:txBody>
      </p:sp>
      <p:sp>
        <p:nvSpPr>
          <p:cNvPr id="58" name="el-1785508238495-54"/>
          <p:cNvSpPr txBox="1"/>
          <p:nvPr/>
        </p:nvSpPr>
        <p:spPr>
          <a:xfrm>
            <a:off x="2325771" y="1363787"/>
            <a:ext cx="599763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-3 &gt; -7</a:t>
            </a:r>
            <a:endParaRPr/>
          </a:p>
        </p:txBody>
      </p:sp>
      <p:cxnSp>
        <p:nvCxnSpPr>
          <p:cNvPr id="59" name="el-1785508238485-31"/>
          <p:cNvCxnSpPr/>
          <p:nvPr/>
        </p:nvCxnSpPr>
        <p:spPr>
          <a:xfrm>
            <a:off x="607219" y="1724546"/>
            <a:ext cx="7929563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5508238547-64"/>
          <p:cNvSpPr/>
          <p:nvPr/>
        </p:nvSpPr>
        <p:spPr>
          <a:xfrm>
            <a:off x="2386385" y="179479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08238480-24"/>
          <p:cNvSpPr txBox="1"/>
          <p:nvPr/>
        </p:nvSpPr>
        <p:spPr>
          <a:xfrm>
            <a:off x="803672" y="1173287"/>
            <a:ext cx="239174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数轴上的顺序：左边的数 &lt; 右边的数</a:t>
            </a:r>
            <a:endParaRPr/>
          </a:p>
        </p:txBody>
      </p:sp>
      <p:sp>
        <p:nvSpPr>
          <p:cNvPr id="62" name="el-1785508238482-25"/>
          <p:cNvSpPr txBox="1"/>
          <p:nvPr/>
        </p:nvSpPr>
        <p:spPr>
          <a:xfrm>
            <a:off x="542925" y="1770980"/>
            <a:ext cx="80581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71450">
              <a:lnSpc>
                <a:spcPct val="100000"/>
              </a:lnSpc>
            </a:pPr>
            <a:r>
              <a:rPr sz="1010">
                <a:solidFill>
                  <a:srgbClr val="5C4A3A"/>
                </a:solidFill>
                <a:latin typeface="Microsoft YaHei"/>
                <a:ea typeface="Microsoft YaHei"/>
                <a:cs typeface="Microsoft YaHei"/>
              </a:rPr>
              <a:t>两个负数，绝对值大的反而小：|−3| = 3，|−7| = 7，3 &lt; 7，故 −3 &gt; −7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41272-5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08239989-5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>
              <a:alpha val="5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39676-5"/>
          <p:cNvSpPr/>
          <p:nvPr/>
        </p:nvSpPr>
        <p:spPr>
          <a:xfrm>
            <a:off x="142875" y="3857625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37500" y="100000"/>
                </a:lnTo>
                <a:cubicBezTo>
                  <a:pt x="16789" y="100000"/>
                  <a:pt x="0" y="80812"/>
                  <a:pt x="0" y="57143"/>
                </a:cubicBez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C2C2C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08239676-6"/>
          <p:cNvSpPr/>
          <p:nvPr/>
        </p:nvSpPr>
        <p:spPr>
          <a:xfrm>
            <a:off x="385763" y="3750469"/>
            <a:ext cx="571500" cy="571500"/>
          </a:xfrm>
          <a:prstGeom prst="ellipse">
            <a:avLst/>
          </a:prstGeom>
          <a:noFill/>
          <a:ln w="21431" algn="in">
            <a:solidFill>
              <a:srgbClr val="2C2C2C">
                <a:alpha val="24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508239688-16"/>
          <p:cNvSpPr/>
          <p:nvPr/>
        </p:nvSpPr>
        <p:spPr>
          <a:xfrm>
            <a:off x="3857625" y="1133177"/>
            <a:ext cx="1428750" cy="21431"/>
          </a:xfrm>
          <a:prstGeom prst="roundRect">
            <a:avLst>
              <a:gd name="adj" fmla="val 50000"/>
            </a:avLst>
          </a:pr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08239692-18"/>
          <p:cNvSpPr/>
          <p:nvPr/>
        </p:nvSpPr>
        <p:spPr>
          <a:xfrm>
            <a:off x="3829050" y="1133177"/>
            <a:ext cx="57150" cy="57150"/>
          </a:xfrm>
          <a:prstGeom prst="ellipse">
            <a:avLst/>
          </a:prstGeom>
          <a:solidFill>
            <a:srgbClr val="F5F0E8">
              <a:alpha val="70000"/>
            </a:srgbClr>
          </a:solidFill>
          <a:ln w="14288" algn="in">
            <a:solidFill>
              <a:srgbClr val="8B1A1A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08239692-19"/>
          <p:cNvSpPr/>
          <p:nvPr/>
        </p:nvSpPr>
        <p:spPr>
          <a:xfrm>
            <a:off x="3857625" y="1097459"/>
            <a:ext cx="57150" cy="57150"/>
          </a:xfrm>
          <a:prstGeom prst="ellipse">
            <a:avLst/>
          </a:prstGeom>
          <a:solidFill>
            <a:srgbClr val="F5F0E8">
              <a:alpha val="70000"/>
            </a:srgbClr>
          </a:solidFill>
          <a:ln w="14288" algn="in">
            <a:solidFill>
              <a:srgbClr val="8B1A1A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08239682-9"/>
          <p:cNvSpPr/>
          <p:nvPr/>
        </p:nvSpPr>
        <p:spPr>
          <a:xfrm>
            <a:off x="2728913" y="1283196"/>
            <a:ext cx="3686175" cy="295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08239683-11"/>
          <p:cNvCxnSpPr/>
          <p:nvPr/>
        </p:nvCxnSpPr>
        <p:spPr>
          <a:xfrm>
            <a:off x="6404372" y="1283196"/>
            <a:ext cx="914" cy="295275"/>
          </a:xfrm>
          <a:prstGeom prst="line">
            <a:avLst/>
          </a:prstGeom>
          <a:ln w="21431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508239683-12"/>
          <p:cNvCxnSpPr/>
          <p:nvPr/>
        </p:nvCxnSpPr>
        <p:spPr>
          <a:xfrm>
            <a:off x="2739628" y="1283196"/>
            <a:ext cx="914" cy="295275"/>
          </a:xfrm>
          <a:prstGeom prst="line">
            <a:avLst/>
          </a:prstGeom>
          <a:ln w="21431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08239689-17"/>
          <p:cNvSpPr/>
          <p:nvPr/>
        </p:nvSpPr>
        <p:spPr>
          <a:xfrm>
            <a:off x="1643063" y="1749921"/>
            <a:ext cx="5857875" cy="1228725"/>
          </a:xfrm>
          <a:prstGeom prst="roundRect">
            <a:avLst>
              <a:gd name="adj" fmla="val 4651"/>
            </a:avLst>
          </a:prstGeom>
          <a:solidFill>
            <a:srgbClr val="EDE3DB">
              <a:alpha val="65000"/>
            </a:srgbClr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8B1A1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3" name="el-1785508239701-25"/>
          <p:cNvCxnSpPr/>
          <p:nvPr/>
        </p:nvCxnSpPr>
        <p:spPr>
          <a:xfrm>
            <a:off x="1885950" y="2147590"/>
            <a:ext cx="5372100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08239754-46"/>
          <p:cNvSpPr/>
          <p:nvPr/>
        </p:nvSpPr>
        <p:spPr>
          <a:xfrm>
            <a:off x="3954066" y="1932682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39755-47"/>
          <p:cNvSpPr/>
          <p:nvPr/>
        </p:nvSpPr>
        <p:spPr>
          <a:xfrm>
            <a:off x="5029200" y="1932682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39713-34"/>
          <p:cNvSpPr/>
          <p:nvPr/>
        </p:nvSpPr>
        <p:spPr>
          <a:xfrm>
            <a:off x="1953816" y="2240459"/>
            <a:ext cx="814388" cy="261938"/>
          </a:xfrm>
          <a:prstGeom prst="roundRect">
            <a:avLst>
              <a:gd name="adj" fmla="val 50000"/>
            </a:avLst>
          </a:prstGeom>
          <a:solidFill>
            <a:srgbClr val="F5F0E8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08239764-53"/>
          <p:cNvSpPr/>
          <p:nvPr/>
        </p:nvSpPr>
        <p:spPr>
          <a:xfrm>
            <a:off x="2886075" y="2314873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39715-36"/>
          <p:cNvSpPr/>
          <p:nvPr/>
        </p:nvSpPr>
        <p:spPr>
          <a:xfrm>
            <a:off x="3141464" y="2240459"/>
            <a:ext cx="964406" cy="261938"/>
          </a:xfrm>
          <a:prstGeom prst="roundRect">
            <a:avLst>
              <a:gd name="adj" fmla="val 50000"/>
            </a:avLst>
          </a:prstGeom>
          <a:solidFill>
            <a:srgbClr val="F5F0E8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08239765-54"/>
          <p:cNvSpPr/>
          <p:nvPr/>
        </p:nvSpPr>
        <p:spPr>
          <a:xfrm>
            <a:off x="4223742" y="2314873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08239716-38"/>
          <p:cNvSpPr/>
          <p:nvPr/>
        </p:nvSpPr>
        <p:spPr>
          <a:xfrm>
            <a:off x="4479131" y="2240459"/>
            <a:ext cx="814388" cy="261938"/>
          </a:xfrm>
          <a:prstGeom prst="roundRect">
            <a:avLst>
              <a:gd name="adj" fmla="val 50000"/>
            </a:avLst>
          </a:prstGeom>
          <a:solidFill>
            <a:srgbClr val="F5F0E8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39766-55"/>
          <p:cNvSpPr/>
          <p:nvPr/>
        </p:nvSpPr>
        <p:spPr>
          <a:xfrm>
            <a:off x="5411391" y="2314873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39718-40"/>
          <p:cNvSpPr/>
          <p:nvPr/>
        </p:nvSpPr>
        <p:spPr>
          <a:xfrm>
            <a:off x="5666780" y="2240459"/>
            <a:ext cx="1264444" cy="261938"/>
          </a:xfrm>
          <a:prstGeom prst="roundRect">
            <a:avLst>
              <a:gd name="adj" fmla="val 50000"/>
            </a:avLst>
          </a:prstGeom>
          <a:solidFill>
            <a:srgbClr val="F5F0E8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08239752-44"/>
          <p:cNvSpPr/>
          <p:nvPr/>
        </p:nvSpPr>
        <p:spPr>
          <a:xfrm>
            <a:off x="7049095" y="2314873"/>
            <a:ext cx="137517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57750"/>
                </a:moveTo>
                <a:lnTo>
                  <a:pt x="101071" y="57750"/>
                </a:lnTo>
                <a:cubicBezTo>
                  <a:pt x="102452" y="55972"/>
                  <a:pt x="103143" y="53917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49250"/>
                  <a:pt x="102452" y="47194"/>
                  <a:pt x="101071" y="45417"/>
                </a:cubicBezTo>
                <a:lnTo>
                  <a:pt x="101071" y="45417"/>
                </a:lnTo>
                <a:lnTo>
                  <a:pt x="64214" y="2417"/>
                </a:lnTo>
                <a:cubicBezTo>
                  <a:pt x="62690" y="806"/>
                  <a:pt x="60929" y="0"/>
                  <a:pt x="58929" y="0"/>
                </a:cubicBezTo>
                <a:lnTo>
                  <a:pt x="58929" y="0"/>
                </a:lnTo>
                <a:cubicBezTo>
                  <a:pt x="56929" y="0"/>
                  <a:pt x="55167" y="806"/>
                  <a:pt x="53643" y="2417"/>
                </a:cubicBezTo>
                <a:lnTo>
                  <a:pt x="53643" y="2417"/>
                </a:lnTo>
                <a:cubicBezTo>
                  <a:pt x="52262" y="4194"/>
                  <a:pt x="51571" y="6250"/>
                  <a:pt x="51571" y="8583"/>
                </a:cubicBezTo>
                <a:lnTo>
                  <a:pt x="51571" y="8583"/>
                </a:lnTo>
                <a:cubicBezTo>
                  <a:pt x="51571" y="10917"/>
                  <a:pt x="52262" y="12972"/>
                  <a:pt x="53643" y="14750"/>
                </a:cubicBezTo>
                <a:lnTo>
                  <a:pt x="53643" y="14750"/>
                </a:lnTo>
                <a:lnTo>
                  <a:pt x="78000" y="43000"/>
                </a:lnTo>
                <a:lnTo>
                  <a:pt x="7357" y="43000"/>
                </a:lnTo>
                <a:cubicBezTo>
                  <a:pt x="5214" y="43000"/>
                  <a:pt x="3452" y="43806"/>
                  <a:pt x="2071" y="45417"/>
                </a:cubicBezTo>
                <a:lnTo>
                  <a:pt x="2071" y="45417"/>
                </a:lnTo>
                <a:cubicBezTo>
                  <a:pt x="690" y="47028"/>
                  <a:pt x="0" y="49083"/>
                  <a:pt x="0" y="51583"/>
                </a:cubicBezTo>
                <a:lnTo>
                  <a:pt x="0" y="51583"/>
                </a:lnTo>
                <a:cubicBezTo>
                  <a:pt x="0" y="54083"/>
                  <a:pt x="690" y="56139"/>
                  <a:pt x="2071" y="57750"/>
                </a:cubicBezTo>
                <a:lnTo>
                  <a:pt x="2071" y="57750"/>
                </a:lnTo>
                <a:cubicBezTo>
                  <a:pt x="3452" y="59361"/>
                  <a:pt x="5214" y="60167"/>
                  <a:pt x="7357" y="60167"/>
                </a:cubicBezTo>
                <a:lnTo>
                  <a:pt x="7357" y="60167"/>
                </a:lnTo>
                <a:lnTo>
                  <a:pt x="78000" y="60167"/>
                </a:lnTo>
                <a:lnTo>
                  <a:pt x="53643" y="88333"/>
                </a:lnTo>
                <a:cubicBezTo>
                  <a:pt x="52262" y="90111"/>
                  <a:pt x="51571" y="92167"/>
                  <a:pt x="51571" y="94500"/>
                </a:cubicBezTo>
                <a:lnTo>
                  <a:pt x="51571" y="94500"/>
                </a:lnTo>
                <a:cubicBezTo>
                  <a:pt x="51571" y="96833"/>
                  <a:pt x="52262" y="98889"/>
                  <a:pt x="53643" y="100667"/>
                </a:cubicBezTo>
                <a:lnTo>
                  <a:pt x="53643" y="100667"/>
                </a:lnTo>
                <a:cubicBezTo>
                  <a:pt x="55167" y="102333"/>
                  <a:pt x="56929" y="103167"/>
                  <a:pt x="58929" y="103167"/>
                </a:cubicBezTo>
                <a:lnTo>
                  <a:pt x="58929" y="103167"/>
                </a:lnTo>
                <a:cubicBezTo>
                  <a:pt x="60929" y="103167"/>
                  <a:pt x="62690" y="102333"/>
                  <a:pt x="64214" y="100667"/>
                </a:cubicBezTo>
                <a:lnTo>
                  <a:pt x="64214" y="100667"/>
                </a:lnTo>
                <a:lnTo>
                  <a:pt x="101071" y="5775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08239720-42"/>
          <p:cNvSpPr/>
          <p:nvPr/>
        </p:nvSpPr>
        <p:spPr>
          <a:xfrm>
            <a:off x="4136231" y="2559546"/>
            <a:ext cx="871538" cy="261938"/>
          </a:xfrm>
          <a:prstGeom prst="roundRect">
            <a:avLst>
              <a:gd name="adj" fmla="val 50000"/>
            </a:avLst>
          </a:prstGeom>
          <a:solidFill>
            <a:srgbClr val="8B1A1A"/>
          </a:solidFill>
          <a:ln w="7144" algn="in">
            <a:solidFill>
              <a:srgbClr val="8B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08239697-21"/>
          <p:cNvSpPr/>
          <p:nvPr/>
        </p:nvSpPr>
        <p:spPr>
          <a:xfrm>
            <a:off x="1886396" y="3164384"/>
            <a:ext cx="2574875" cy="304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1" y="0"/>
                </a:moveTo>
                <a:lnTo>
                  <a:pt x="98889" y="0"/>
                </a:lnTo>
                <a:lnTo>
                  <a:pt x="98996" y="31"/>
                </a:lnTo>
                <a:lnTo>
                  <a:pt x="99107" y="188"/>
                </a:lnTo>
                <a:lnTo>
                  <a:pt x="99211" y="406"/>
                </a:lnTo>
                <a:lnTo>
                  <a:pt x="99315" y="719"/>
                </a:lnTo>
                <a:lnTo>
                  <a:pt x="99411" y="1094"/>
                </a:lnTo>
                <a:lnTo>
                  <a:pt x="99507" y="1594"/>
                </a:lnTo>
                <a:lnTo>
                  <a:pt x="99593" y="2125"/>
                </a:lnTo>
                <a:lnTo>
                  <a:pt x="99674" y="2750"/>
                </a:lnTo>
                <a:lnTo>
                  <a:pt x="99748" y="3438"/>
                </a:lnTo>
                <a:lnTo>
                  <a:pt x="99811" y="4156"/>
                </a:lnTo>
                <a:lnTo>
                  <a:pt x="99870" y="4969"/>
                </a:lnTo>
                <a:lnTo>
                  <a:pt x="99915" y="5781"/>
                </a:lnTo>
                <a:lnTo>
                  <a:pt x="99952" y="6656"/>
                </a:lnTo>
                <a:lnTo>
                  <a:pt x="99978" y="7531"/>
                </a:lnTo>
                <a:lnTo>
                  <a:pt x="99996" y="8469"/>
                </a:lnTo>
                <a:lnTo>
                  <a:pt x="100000" y="9375"/>
                </a:lnTo>
                <a:lnTo>
                  <a:pt x="100000" y="90625"/>
                </a:lnTo>
                <a:lnTo>
                  <a:pt x="99996" y="91531"/>
                </a:lnTo>
                <a:lnTo>
                  <a:pt x="99978" y="92469"/>
                </a:lnTo>
                <a:lnTo>
                  <a:pt x="99952" y="93344"/>
                </a:lnTo>
                <a:lnTo>
                  <a:pt x="99915" y="94219"/>
                </a:lnTo>
                <a:lnTo>
                  <a:pt x="99870" y="95031"/>
                </a:lnTo>
                <a:lnTo>
                  <a:pt x="99811" y="95844"/>
                </a:lnTo>
                <a:lnTo>
                  <a:pt x="99748" y="96563"/>
                </a:lnTo>
                <a:lnTo>
                  <a:pt x="99674" y="97250"/>
                </a:lnTo>
                <a:lnTo>
                  <a:pt x="99593" y="97875"/>
                </a:lnTo>
                <a:lnTo>
                  <a:pt x="99507" y="98406"/>
                </a:lnTo>
                <a:lnTo>
                  <a:pt x="99411" y="98906"/>
                </a:lnTo>
                <a:lnTo>
                  <a:pt x="99315" y="99281"/>
                </a:lnTo>
                <a:lnTo>
                  <a:pt x="99211" y="99594"/>
                </a:lnTo>
                <a:lnTo>
                  <a:pt x="99107" y="99813"/>
                </a:lnTo>
                <a:lnTo>
                  <a:pt x="98996" y="99969"/>
                </a:lnTo>
                <a:lnTo>
                  <a:pt x="98889" y="100000"/>
                </a:lnTo>
                <a:lnTo>
                  <a:pt x="1111" y="100000"/>
                </a:lnTo>
                <a:lnTo>
                  <a:pt x="1004" y="99969"/>
                </a:lnTo>
                <a:lnTo>
                  <a:pt x="893" y="99813"/>
                </a:lnTo>
                <a:lnTo>
                  <a:pt x="789" y="99594"/>
                </a:lnTo>
                <a:lnTo>
                  <a:pt x="685" y="99281"/>
                </a:lnTo>
                <a:lnTo>
                  <a:pt x="589" y="98906"/>
                </a:lnTo>
                <a:lnTo>
                  <a:pt x="493" y="98406"/>
                </a:lnTo>
                <a:lnTo>
                  <a:pt x="407" y="97875"/>
                </a:lnTo>
                <a:lnTo>
                  <a:pt x="326" y="97250"/>
                </a:lnTo>
                <a:lnTo>
                  <a:pt x="252" y="96563"/>
                </a:lnTo>
                <a:lnTo>
                  <a:pt x="189" y="95844"/>
                </a:lnTo>
                <a:lnTo>
                  <a:pt x="130" y="95031"/>
                </a:lnTo>
                <a:lnTo>
                  <a:pt x="85" y="94219"/>
                </a:lnTo>
                <a:lnTo>
                  <a:pt x="48" y="93344"/>
                </a:lnTo>
                <a:lnTo>
                  <a:pt x="22" y="92469"/>
                </a:lnTo>
                <a:lnTo>
                  <a:pt x="4" y="91531"/>
                </a:lnTo>
                <a:lnTo>
                  <a:pt x="0" y="90625"/>
                </a:lnTo>
                <a:lnTo>
                  <a:pt x="0" y="9375"/>
                </a:lnTo>
                <a:lnTo>
                  <a:pt x="4" y="8469"/>
                </a:lnTo>
                <a:lnTo>
                  <a:pt x="22" y="7531"/>
                </a:lnTo>
                <a:lnTo>
                  <a:pt x="48" y="6656"/>
                </a:lnTo>
                <a:lnTo>
                  <a:pt x="85" y="5781"/>
                </a:lnTo>
                <a:lnTo>
                  <a:pt x="130" y="4969"/>
                </a:lnTo>
                <a:lnTo>
                  <a:pt x="189" y="4156"/>
                </a:lnTo>
                <a:lnTo>
                  <a:pt x="252" y="3438"/>
                </a:lnTo>
                <a:lnTo>
                  <a:pt x="326" y="2750"/>
                </a:lnTo>
                <a:lnTo>
                  <a:pt x="407" y="2125"/>
                </a:lnTo>
                <a:lnTo>
                  <a:pt x="493" y="1594"/>
                </a:lnTo>
                <a:lnTo>
                  <a:pt x="589" y="1094"/>
                </a:lnTo>
                <a:lnTo>
                  <a:pt x="685" y="719"/>
                </a:lnTo>
                <a:lnTo>
                  <a:pt x="789" y="406"/>
                </a:lnTo>
                <a:lnTo>
                  <a:pt x="893" y="188"/>
                </a:lnTo>
                <a:lnTo>
                  <a:pt x="1004" y="31"/>
                </a:lnTo>
                <a:lnTo>
                  <a:pt x="1111" y="0"/>
                </a:lnTo>
                <a:close/>
              </a:path>
            </a:pathLst>
          </a:custGeom>
          <a:solidFill>
            <a:srgbClr val="F5F0E8">
              <a:alpha val="7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08239702-26"/>
          <p:cNvSpPr/>
          <p:nvPr/>
        </p:nvSpPr>
        <p:spPr>
          <a:xfrm>
            <a:off x="1886396" y="3164384"/>
            <a:ext cx="35719" cy="304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45"/>
                </a:lnTo>
                <a:lnTo>
                  <a:pt x="64393" y="180"/>
                </a:lnTo>
                <a:lnTo>
                  <a:pt x="56777" y="404"/>
                </a:lnTo>
                <a:lnTo>
                  <a:pt x="49385" y="714"/>
                </a:lnTo>
                <a:lnTo>
                  <a:pt x="42288" y="1107"/>
                </a:lnTo>
                <a:lnTo>
                  <a:pt x="35554" y="1580"/>
                </a:lnTo>
                <a:lnTo>
                  <a:pt x="29249" y="2128"/>
                </a:lnTo>
                <a:lnTo>
                  <a:pt x="23431" y="2746"/>
                </a:lnTo>
                <a:lnTo>
                  <a:pt x="18159" y="3428"/>
                </a:lnTo>
                <a:lnTo>
                  <a:pt x="13482" y="4167"/>
                </a:lnTo>
                <a:lnTo>
                  <a:pt x="9446" y="4956"/>
                </a:lnTo>
                <a:lnTo>
                  <a:pt x="6090" y="5787"/>
                </a:lnTo>
                <a:lnTo>
                  <a:pt x="3445" y="6654"/>
                </a:lnTo>
                <a:lnTo>
                  <a:pt x="1537" y="7546"/>
                </a:lnTo>
                <a:lnTo>
                  <a:pt x="385" y="8456"/>
                </a:lnTo>
                <a:lnTo>
                  <a:pt x="0" y="9375"/>
                </a:lnTo>
                <a:lnTo>
                  <a:pt x="0" y="90625"/>
                </a:lnTo>
                <a:lnTo>
                  <a:pt x="385" y="91544"/>
                </a:lnTo>
                <a:lnTo>
                  <a:pt x="1537" y="92454"/>
                </a:lnTo>
                <a:lnTo>
                  <a:pt x="3445" y="93346"/>
                </a:lnTo>
                <a:lnTo>
                  <a:pt x="6090" y="94213"/>
                </a:lnTo>
                <a:lnTo>
                  <a:pt x="9446" y="95044"/>
                </a:lnTo>
                <a:lnTo>
                  <a:pt x="13482" y="95833"/>
                </a:lnTo>
                <a:lnTo>
                  <a:pt x="18159" y="96572"/>
                </a:lnTo>
                <a:lnTo>
                  <a:pt x="23431" y="97254"/>
                </a:lnTo>
                <a:lnTo>
                  <a:pt x="29249" y="97872"/>
                </a:lnTo>
                <a:lnTo>
                  <a:pt x="35554" y="98420"/>
                </a:lnTo>
                <a:lnTo>
                  <a:pt x="42288" y="98893"/>
                </a:lnTo>
                <a:lnTo>
                  <a:pt x="49385" y="99286"/>
                </a:lnTo>
                <a:lnTo>
                  <a:pt x="56777" y="99596"/>
                </a:lnTo>
                <a:lnTo>
                  <a:pt x="64393" y="99820"/>
                </a:lnTo>
                <a:lnTo>
                  <a:pt x="72159" y="9995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0625"/>
                </a:lnTo>
                <a:lnTo>
                  <a:pt x="100000" y="9375"/>
                </a:lnTo>
                <a:lnTo>
                  <a:pt x="100000" y="9375"/>
                </a:lnTo>
                <a:lnTo>
                  <a:pt x="8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08239760-48"/>
          <p:cNvSpPr/>
          <p:nvPr/>
        </p:nvSpPr>
        <p:spPr>
          <a:xfrm>
            <a:off x="2064990" y="3231059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00" y="3111"/>
                </a:moveTo>
                <a:lnTo>
                  <a:pt x="61500" y="3111"/>
                </a:lnTo>
                <a:cubicBezTo>
                  <a:pt x="60352" y="1185"/>
                  <a:pt x="58611" y="148"/>
                  <a:pt x="56278" y="0"/>
                </a:cubicBezTo>
                <a:lnTo>
                  <a:pt x="56278" y="0"/>
                </a:lnTo>
                <a:cubicBezTo>
                  <a:pt x="53907" y="148"/>
                  <a:pt x="52148" y="1185"/>
                  <a:pt x="51000" y="3111"/>
                </a:cubicBezTo>
                <a:lnTo>
                  <a:pt x="51000" y="3111"/>
                </a:lnTo>
                <a:lnTo>
                  <a:pt x="32222" y="34389"/>
                </a:lnTo>
                <a:cubicBezTo>
                  <a:pt x="31037" y="36463"/>
                  <a:pt x="30981" y="38537"/>
                  <a:pt x="32056" y="40611"/>
                </a:cubicBezTo>
                <a:lnTo>
                  <a:pt x="32056" y="40611"/>
                </a:lnTo>
                <a:cubicBezTo>
                  <a:pt x="33352" y="42574"/>
                  <a:pt x="35167" y="43630"/>
                  <a:pt x="37500" y="43778"/>
                </a:cubicBezTo>
                <a:lnTo>
                  <a:pt x="37500" y="43778"/>
                </a:lnTo>
                <a:lnTo>
                  <a:pt x="75000" y="43778"/>
                </a:lnTo>
                <a:cubicBezTo>
                  <a:pt x="77333" y="43630"/>
                  <a:pt x="79148" y="42574"/>
                  <a:pt x="80444" y="40611"/>
                </a:cubicBezTo>
                <a:lnTo>
                  <a:pt x="80444" y="40611"/>
                </a:lnTo>
                <a:cubicBezTo>
                  <a:pt x="81519" y="38537"/>
                  <a:pt x="81463" y="36463"/>
                  <a:pt x="80278" y="34389"/>
                </a:cubicBezTo>
                <a:lnTo>
                  <a:pt x="80278" y="34389"/>
                </a:lnTo>
                <a:lnTo>
                  <a:pt x="61500" y="3111"/>
                </a:lnTo>
                <a:moveTo>
                  <a:pt x="56278" y="60944"/>
                </a:moveTo>
                <a:lnTo>
                  <a:pt x="56278" y="60944"/>
                </a:lnTo>
                <a:lnTo>
                  <a:pt x="56278" y="89056"/>
                </a:lnTo>
                <a:cubicBezTo>
                  <a:pt x="56278" y="91278"/>
                  <a:pt x="57056" y="93111"/>
                  <a:pt x="58611" y="94556"/>
                </a:cubicBezTo>
                <a:lnTo>
                  <a:pt x="58611" y="94556"/>
                </a:lnTo>
                <a:cubicBezTo>
                  <a:pt x="60019" y="96111"/>
                  <a:pt x="61833" y="96889"/>
                  <a:pt x="64056" y="96889"/>
                </a:cubicBezTo>
                <a:lnTo>
                  <a:pt x="64056" y="96889"/>
                </a:lnTo>
                <a:lnTo>
                  <a:pt x="92167" y="96889"/>
                </a:lnTo>
                <a:cubicBezTo>
                  <a:pt x="94389" y="96889"/>
                  <a:pt x="96222" y="96111"/>
                  <a:pt x="97667" y="94556"/>
                </a:cubicBezTo>
                <a:lnTo>
                  <a:pt x="97667" y="94556"/>
                </a:lnTo>
                <a:cubicBezTo>
                  <a:pt x="99222" y="93111"/>
                  <a:pt x="100000" y="91278"/>
                  <a:pt x="100000" y="89056"/>
                </a:cubicBezTo>
                <a:lnTo>
                  <a:pt x="100000" y="89056"/>
                </a:lnTo>
                <a:lnTo>
                  <a:pt x="100000" y="60944"/>
                </a:lnTo>
                <a:cubicBezTo>
                  <a:pt x="100000" y="58722"/>
                  <a:pt x="99222" y="56889"/>
                  <a:pt x="97667" y="55444"/>
                </a:cubicBezTo>
                <a:lnTo>
                  <a:pt x="97667" y="55444"/>
                </a:lnTo>
                <a:cubicBezTo>
                  <a:pt x="96222" y="53889"/>
                  <a:pt x="94389" y="53111"/>
                  <a:pt x="92167" y="53111"/>
                </a:cubicBezTo>
                <a:lnTo>
                  <a:pt x="92167" y="53111"/>
                </a:lnTo>
                <a:lnTo>
                  <a:pt x="64056" y="53111"/>
                </a:lnTo>
                <a:cubicBezTo>
                  <a:pt x="61833" y="53111"/>
                  <a:pt x="60019" y="53889"/>
                  <a:pt x="58611" y="55444"/>
                </a:cubicBezTo>
                <a:lnTo>
                  <a:pt x="58611" y="55444"/>
                </a:lnTo>
                <a:cubicBezTo>
                  <a:pt x="57056" y="56889"/>
                  <a:pt x="56278" y="58722"/>
                  <a:pt x="56278" y="60944"/>
                </a:cubicBezTo>
                <a:lnTo>
                  <a:pt x="56278" y="60944"/>
                </a:lnTo>
                <a:moveTo>
                  <a:pt x="25000" y="100000"/>
                </a:moveTo>
                <a:lnTo>
                  <a:pt x="25000" y="100000"/>
                </a:lnTo>
                <a:cubicBezTo>
                  <a:pt x="29556" y="100000"/>
                  <a:pt x="33722" y="98889"/>
                  <a:pt x="37500" y="96667"/>
                </a:cubicBezTo>
                <a:lnTo>
                  <a:pt x="37500" y="96667"/>
                </a:lnTo>
                <a:lnTo>
                  <a:pt x="37500" y="96667"/>
                </a:lnTo>
                <a:cubicBezTo>
                  <a:pt x="41278" y="94444"/>
                  <a:pt x="44333" y="91389"/>
                  <a:pt x="46667" y="87500"/>
                </a:cubicBezTo>
                <a:lnTo>
                  <a:pt x="46667" y="87500"/>
                </a:lnTo>
                <a:cubicBezTo>
                  <a:pt x="48889" y="83611"/>
                  <a:pt x="50000" y="79444"/>
                  <a:pt x="50000" y="75000"/>
                </a:cubicBezTo>
                <a:lnTo>
                  <a:pt x="50000" y="75000"/>
                </a:lnTo>
                <a:cubicBezTo>
                  <a:pt x="50000" y="70556"/>
                  <a:pt x="48889" y="66389"/>
                  <a:pt x="46667" y="62500"/>
                </a:cubicBezTo>
                <a:lnTo>
                  <a:pt x="46667" y="62500"/>
                </a:lnTo>
                <a:cubicBezTo>
                  <a:pt x="44333" y="58611"/>
                  <a:pt x="41278" y="55556"/>
                  <a:pt x="37500" y="53333"/>
                </a:cubicBezTo>
                <a:lnTo>
                  <a:pt x="37500" y="53333"/>
                </a:lnTo>
                <a:cubicBezTo>
                  <a:pt x="33722" y="51111"/>
                  <a:pt x="29556" y="50000"/>
                  <a:pt x="25000" y="50000"/>
                </a:cubicBezTo>
                <a:lnTo>
                  <a:pt x="25000" y="50000"/>
                </a:lnTo>
                <a:cubicBezTo>
                  <a:pt x="20444" y="50000"/>
                  <a:pt x="16278" y="51111"/>
                  <a:pt x="12500" y="53333"/>
                </a:cubicBezTo>
                <a:lnTo>
                  <a:pt x="12500" y="53333"/>
                </a:lnTo>
                <a:cubicBezTo>
                  <a:pt x="8722" y="55556"/>
                  <a:pt x="5667" y="58611"/>
                  <a:pt x="3333" y="62500"/>
                </a:cubicBezTo>
                <a:lnTo>
                  <a:pt x="3333" y="62500"/>
                </a:lnTo>
                <a:cubicBezTo>
                  <a:pt x="1111" y="66389"/>
                  <a:pt x="0" y="70556"/>
                  <a:pt x="0" y="75000"/>
                </a:cubicBezTo>
                <a:lnTo>
                  <a:pt x="0" y="75000"/>
                </a:lnTo>
                <a:cubicBezTo>
                  <a:pt x="0" y="79444"/>
                  <a:pt x="1111" y="83611"/>
                  <a:pt x="3333" y="87500"/>
                </a:cubicBezTo>
                <a:lnTo>
                  <a:pt x="3333" y="87500"/>
                </a:lnTo>
                <a:cubicBezTo>
                  <a:pt x="5667" y="91389"/>
                  <a:pt x="8722" y="94444"/>
                  <a:pt x="12500" y="96667"/>
                </a:cubicBezTo>
                <a:lnTo>
                  <a:pt x="12500" y="96667"/>
                </a:lnTo>
                <a:cubicBezTo>
                  <a:pt x="16278" y="98889"/>
                  <a:pt x="20444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08239698-22"/>
          <p:cNvSpPr/>
          <p:nvPr/>
        </p:nvSpPr>
        <p:spPr>
          <a:xfrm>
            <a:off x="4661297" y="3164384"/>
            <a:ext cx="2596307" cy="304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9" y="0"/>
                </a:moveTo>
                <a:lnTo>
                  <a:pt x="98901" y="0"/>
                </a:lnTo>
                <a:lnTo>
                  <a:pt x="99007" y="31"/>
                </a:lnTo>
                <a:lnTo>
                  <a:pt x="99117" y="188"/>
                </a:lnTo>
                <a:lnTo>
                  <a:pt x="99220" y="406"/>
                </a:lnTo>
                <a:lnTo>
                  <a:pt x="99322" y="719"/>
                </a:lnTo>
                <a:lnTo>
                  <a:pt x="99418" y="1094"/>
                </a:lnTo>
                <a:lnTo>
                  <a:pt x="99513" y="1594"/>
                </a:lnTo>
                <a:lnTo>
                  <a:pt x="99597" y="2125"/>
                </a:lnTo>
                <a:lnTo>
                  <a:pt x="99678" y="2750"/>
                </a:lnTo>
                <a:lnTo>
                  <a:pt x="99751" y="3438"/>
                </a:lnTo>
                <a:lnTo>
                  <a:pt x="99813" y="4156"/>
                </a:lnTo>
                <a:lnTo>
                  <a:pt x="99872" y="4969"/>
                </a:lnTo>
                <a:lnTo>
                  <a:pt x="99916" y="5781"/>
                </a:lnTo>
                <a:lnTo>
                  <a:pt x="99952" y="6656"/>
                </a:lnTo>
                <a:lnTo>
                  <a:pt x="99978" y="7531"/>
                </a:lnTo>
                <a:lnTo>
                  <a:pt x="99996" y="8469"/>
                </a:lnTo>
                <a:lnTo>
                  <a:pt x="100000" y="9375"/>
                </a:lnTo>
                <a:lnTo>
                  <a:pt x="100000" y="90625"/>
                </a:lnTo>
                <a:lnTo>
                  <a:pt x="99996" y="91531"/>
                </a:lnTo>
                <a:lnTo>
                  <a:pt x="99978" y="92469"/>
                </a:lnTo>
                <a:lnTo>
                  <a:pt x="99952" y="93344"/>
                </a:lnTo>
                <a:lnTo>
                  <a:pt x="99916" y="94219"/>
                </a:lnTo>
                <a:lnTo>
                  <a:pt x="99872" y="95031"/>
                </a:lnTo>
                <a:lnTo>
                  <a:pt x="99813" y="95844"/>
                </a:lnTo>
                <a:lnTo>
                  <a:pt x="99751" y="96563"/>
                </a:lnTo>
                <a:lnTo>
                  <a:pt x="99678" y="97250"/>
                </a:lnTo>
                <a:lnTo>
                  <a:pt x="99597" y="97875"/>
                </a:lnTo>
                <a:lnTo>
                  <a:pt x="99513" y="98406"/>
                </a:lnTo>
                <a:lnTo>
                  <a:pt x="99418" y="98906"/>
                </a:lnTo>
                <a:lnTo>
                  <a:pt x="99322" y="99281"/>
                </a:lnTo>
                <a:lnTo>
                  <a:pt x="99220" y="99594"/>
                </a:lnTo>
                <a:lnTo>
                  <a:pt x="99117" y="99813"/>
                </a:lnTo>
                <a:lnTo>
                  <a:pt x="99007" y="99969"/>
                </a:lnTo>
                <a:lnTo>
                  <a:pt x="98901" y="100000"/>
                </a:lnTo>
                <a:lnTo>
                  <a:pt x="1099" y="100000"/>
                </a:lnTo>
                <a:lnTo>
                  <a:pt x="993" y="99969"/>
                </a:lnTo>
                <a:lnTo>
                  <a:pt x="883" y="99813"/>
                </a:lnTo>
                <a:lnTo>
                  <a:pt x="780" y="99594"/>
                </a:lnTo>
                <a:lnTo>
                  <a:pt x="678" y="99281"/>
                </a:lnTo>
                <a:lnTo>
                  <a:pt x="582" y="98906"/>
                </a:lnTo>
                <a:lnTo>
                  <a:pt x="487" y="98406"/>
                </a:lnTo>
                <a:lnTo>
                  <a:pt x="403" y="97875"/>
                </a:lnTo>
                <a:lnTo>
                  <a:pt x="322" y="97250"/>
                </a:lnTo>
                <a:lnTo>
                  <a:pt x="249" y="96563"/>
                </a:lnTo>
                <a:lnTo>
                  <a:pt x="187" y="95844"/>
                </a:lnTo>
                <a:lnTo>
                  <a:pt x="128" y="95031"/>
                </a:lnTo>
                <a:lnTo>
                  <a:pt x="84" y="94219"/>
                </a:lnTo>
                <a:lnTo>
                  <a:pt x="48" y="93344"/>
                </a:lnTo>
                <a:lnTo>
                  <a:pt x="22" y="92469"/>
                </a:lnTo>
                <a:lnTo>
                  <a:pt x="4" y="91531"/>
                </a:lnTo>
                <a:lnTo>
                  <a:pt x="0" y="90625"/>
                </a:lnTo>
                <a:lnTo>
                  <a:pt x="0" y="9375"/>
                </a:lnTo>
                <a:lnTo>
                  <a:pt x="4" y="8469"/>
                </a:lnTo>
                <a:lnTo>
                  <a:pt x="22" y="7531"/>
                </a:lnTo>
                <a:lnTo>
                  <a:pt x="48" y="6656"/>
                </a:lnTo>
                <a:lnTo>
                  <a:pt x="84" y="5781"/>
                </a:lnTo>
                <a:lnTo>
                  <a:pt x="128" y="4969"/>
                </a:lnTo>
                <a:lnTo>
                  <a:pt x="187" y="4156"/>
                </a:lnTo>
                <a:lnTo>
                  <a:pt x="249" y="3438"/>
                </a:lnTo>
                <a:lnTo>
                  <a:pt x="322" y="2750"/>
                </a:lnTo>
                <a:lnTo>
                  <a:pt x="403" y="2125"/>
                </a:lnTo>
                <a:lnTo>
                  <a:pt x="487" y="1594"/>
                </a:lnTo>
                <a:lnTo>
                  <a:pt x="582" y="1094"/>
                </a:lnTo>
                <a:lnTo>
                  <a:pt x="678" y="719"/>
                </a:lnTo>
                <a:lnTo>
                  <a:pt x="780" y="406"/>
                </a:lnTo>
                <a:lnTo>
                  <a:pt x="883" y="188"/>
                </a:lnTo>
                <a:lnTo>
                  <a:pt x="993" y="31"/>
                </a:lnTo>
                <a:lnTo>
                  <a:pt x="1099" y="0"/>
                </a:lnTo>
                <a:close/>
              </a:path>
            </a:pathLst>
          </a:custGeom>
          <a:solidFill>
            <a:srgbClr val="F5F0E8">
              <a:alpha val="7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508239702-27"/>
          <p:cNvSpPr/>
          <p:nvPr/>
        </p:nvSpPr>
        <p:spPr>
          <a:xfrm>
            <a:off x="4661297" y="3164384"/>
            <a:ext cx="35719" cy="304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45"/>
                </a:lnTo>
                <a:lnTo>
                  <a:pt x="64393" y="180"/>
                </a:lnTo>
                <a:lnTo>
                  <a:pt x="56777" y="404"/>
                </a:lnTo>
                <a:lnTo>
                  <a:pt x="49385" y="714"/>
                </a:lnTo>
                <a:lnTo>
                  <a:pt x="42288" y="1107"/>
                </a:lnTo>
                <a:lnTo>
                  <a:pt x="35554" y="1580"/>
                </a:lnTo>
                <a:lnTo>
                  <a:pt x="29249" y="2128"/>
                </a:lnTo>
                <a:lnTo>
                  <a:pt x="23431" y="2746"/>
                </a:lnTo>
                <a:lnTo>
                  <a:pt x="18159" y="3428"/>
                </a:lnTo>
                <a:lnTo>
                  <a:pt x="13482" y="4167"/>
                </a:lnTo>
                <a:lnTo>
                  <a:pt x="9446" y="4956"/>
                </a:lnTo>
                <a:lnTo>
                  <a:pt x="6090" y="5787"/>
                </a:lnTo>
                <a:lnTo>
                  <a:pt x="3445" y="6654"/>
                </a:lnTo>
                <a:lnTo>
                  <a:pt x="1537" y="7546"/>
                </a:lnTo>
                <a:lnTo>
                  <a:pt x="385" y="8456"/>
                </a:lnTo>
                <a:lnTo>
                  <a:pt x="0" y="9375"/>
                </a:lnTo>
                <a:lnTo>
                  <a:pt x="0" y="90625"/>
                </a:lnTo>
                <a:lnTo>
                  <a:pt x="385" y="91544"/>
                </a:lnTo>
                <a:lnTo>
                  <a:pt x="1537" y="92454"/>
                </a:lnTo>
                <a:lnTo>
                  <a:pt x="3445" y="93346"/>
                </a:lnTo>
                <a:lnTo>
                  <a:pt x="6090" y="94213"/>
                </a:lnTo>
                <a:lnTo>
                  <a:pt x="9446" y="95044"/>
                </a:lnTo>
                <a:lnTo>
                  <a:pt x="13482" y="95833"/>
                </a:lnTo>
                <a:lnTo>
                  <a:pt x="18159" y="96572"/>
                </a:lnTo>
                <a:lnTo>
                  <a:pt x="23431" y="97254"/>
                </a:lnTo>
                <a:lnTo>
                  <a:pt x="29249" y="97872"/>
                </a:lnTo>
                <a:lnTo>
                  <a:pt x="35554" y="98420"/>
                </a:lnTo>
                <a:lnTo>
                  <a:pt x="42288" y="98893"/>
                </a:lnTo>
                <a:lnTo>
                  <a:pt x="49385" y="99286"/>
                </a:lnTo>
                <a:lnTo>
                  <a:pt x="56777" y="99596"/>
                </a:lnTo>
                <a:lnTo>
                  <a:pt x="64393" y="99820"/>
                </a:lnTo>
                <a:lnTo>
                  <a:pt x="72159" y="9995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0625"/>
                </a:lnTo>
                <a:lnTo>
                  <a:pt x="100000" y="9375"/>
                </a:lnTo>
                <a:lnTo>
                  <a:pt x="100000" y="9375"/>
                </a:lnTo>
                <a:lnTo>
                  <a:pt x="8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08239761-49"/>
          <p:cNvSpPr/>
          <p:nvPr/>
        </p:nvSpPr>
        <p:spPr>
          <a:xfrm>
            <a:off x="4850606" y="3231059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00" y="1000"/>
                </a:moveTo>
                <a:lnTo>
                  <a:pt x="45500" y="1000"/>
                </a:lnTo>
                <a:cubicBezTo>
                  <a:pt x="48500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78" y="20722"/>
                </a:lnTo>
                <a:cubicBezTo>
                  <a:pt x="98944" y="21611"/>
                  <a:pt x="99852" y="23037"/>
                  <a:pt x="100000" y="25000"/>
                </a:cubicBezTo>
                <a:lnTo>
                  <a:pt x="100000" y="25000"/>
                </a:lnTo>
                <a:cubicBezTo>
                  <a:pt x="99852" y="26963"/>
                  <a:pt x="98944" y="28389"/>
                  <a:pt x="97278" y="29278"/>
                </a:cubicBezTo>
                <a:lnTo>
                  <a:pt x="97278" y="29278"/>
                </a:lnTo>
                <a:lnTo>
                  <a:pt x="54500" y="49000"/>
                </a:lnTo>
                <a:cubicBezTo>
                  <a:pt x="51500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22" y="29278"/>
                </a:lnTo>
                <a:cubicBezTo>
                  <a:pt x="1056" y="28389"/>
                  <a:pt x="148" y="26963"/>
                  <a:pt x="0" y="25000"/>
                </a:cubicBezTo>
                <a:lnTo>
                  <a:pt x="0" y="25000"/>
                </a:lnTo>
                <a:cubicBezTo>
                  <a:pt x="148" y="23037"/>
                  <a:pt x="1056" y="21611"/>
                  <a:pt x="2722" y="20722"/>
                </a:cubicBezTo>
                <a:lnTo>
                  <a:pt x="2722" y="20722"/>
                </a:lnTo>
                <a:lnTo>
                  <a:pt x="45500" y="1000"/>
                </a:lnTo>
                <a:moveTo>
                  <a:pt x="86889" y="41000"/>
                </a:moveTo>
                <a:lnTo>
                  <a:pt x="86889" y="41000"/>
                </a:lnTo>
                <a:lnTo>
                  <a:pt x="97278" y="45722"/>
                </a:lnTo>
                <a:cubicBezTo>
                  <a:pt x="98944" y="46611"/>
                  <a:pt x="99852" y="48037"/>
                  <a:pt x="100000" y="50000"/>
                </a:cubicBezTo>
                <a:lnTo>
                  <a:pt x="100000" y="50000"/>
                </a:lnTo>
                <a:cubicBezTo>
                  <a:pt x="99852" y="51963"/>
                  <a:pt x="98944" y="53389"/>
                  <a:pt x="97278" y="54278"/>
                </a:cubicBezTo>
                <a:lnTo>
                  <a:pt x="97278" y="54278"/>
                </a:lnTo>
                <a:lnTo>
                  <a:pt x="54500" y="74000"/>
                </a:lnTo>
                <a:cubicBezTo>
                  <a:pt x="51500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22" y="54278"/>
                </a:lnTo>
                <a:cubicBezTo>
                  <a:pt x="1056" y="53389"/>
                  <a:pt x="148" y="51963"/>
                  <a:pt x="0" y="50000"/>
                </a:cubicBezTo>
                <a:lnTo>
                  <a:pt x="0" y="50000"/>
                </a:lnTo>
                <a:cubicBezTo>
                  <a:pt x="148" y="48037"/>
                  <a:pt x="1056" y="46611"/>
                  <a:pt x="2722" y="45722"/>
                </a:cubicBezTo>
                <a:lnTo>
                  <a:pt x="2722" y="45722"/>
                </a:lnTo>
                <a:lnTo>
                  <a:pt x="13111" y="41000"/>
                </a:lnTo>
                <a:lnTo>
                  <a:pt x="42778" y="54667"/>
                </a:lnTo>
                <a:cubicBezTo>
                  <a:pt x="47593" y="56778"/>
                  <a:pt x="52407" y="56778"/>
                  <a:pt x="57222" y="54667"/>
                </a:cubicBezTo>
                <a:lnTo>
                  <a:pt x="57222" y="54667"/>
                </a:lnTo>
                <a:lnTo>
                  <a:pt x="86889" y="41000"/>
                </a:lnTo>
                <a:moveTo>
                  <a:pt x="57222" y="79667"/>
                </a:moveTo>
                <a:lnTo>
                  <a:pt x="57222" y="79667"/>
                </a:lnTo>
                <a:lnTo>
                  <a:pt x="86889" y="66000"/>
                </a:lnTo>
                <a:lnTo>
                  <a:pt x="97278" y="70722"/>
                </a:lnTo>
                <a:cubicBezTo>
                  <a:pt x="98944" y="71611"/>
                  <a:pt x="99852" y="73037"/>
                  <a:pt x="100000" y="75000"/>
                </a:cubicBezTo>
                <a:lnTo>
                  <a:pt x="100000" y="75000"/>
                </a:lnTo>
                <a:cubicBezTo>
                  <a:pt x="99852" y="76963"/>
                  <a:pt x="98944" y="78389"/>
                  <a:pt x="97278" y="79278"/>
                </a:cubicBezTo>
                <a:lnTo>
                  <a:pt x="97278" y="79278"/>
                </a:lnTo>
                <a:lnTo>
                  <a:pt x="54500" y="99000"/>
                </a:lnTo>
                <a:cubicBezTo>
                  <a:pt x="51500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22" y="79278"/>
                </a:lnTo>
                <a:cubicBezTo>
                  <a:pt x="1056" y="78389"/>
                  <a:pt x="148" y="76963"/>
                  <a:pt x="0" y="75000"/>
                </a:cubicBezTo>
                <a:lnTo>
                  <a:pt x="0" y="75000"/>
                </a:lnTo>
                <a:cubicBezTo>
                  <a:pt x="148" y="73037"/>
                  <a:pt x="1056" y="71611"/>
                  <a:pt x="2722" y="70722"/>
                </a:cubicBezTo>
                <a:lnTo>
                  <a:pt x="2722" y="70722"/>
                </a:lnTo>
                <a:lnTo>
                  <a:pt x="13111" y="66000"/>
                </a:lnTo>
                <a:lnTo>
                  <a:pt x="42778" y="79667"/>
                </a:lnTo>
                <a:cubicBezTo>
                  <a:pt x="47593" y="81778"/>
                  <a:pt x="52407" y="81778"/>
                  <a:pt x="57222" y="79667"/>
                </a:cubicBezTo>
                <a:lnTo>
                  <a:pt x="57222" y="79667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08239700-23"/>
          <p:cNvSpPr/>
          <p:nvPr/>
        </p:nvSpPr>
        <p:spPr>
          <a:xfrm>
            <a:off x="3178969" y="3597771"/>
            <a:ext cx="2786063" cy="319088"/>
          </a:xfrm>
          <a:prstGeom prst="roundRect">
            <a:avLst>
              <a:gd name="adj" fmla="val 50000"/>
            </a:avLst>
          </a:prstGeom>
          <a:solidFill>
            <a:srgbClr val="EDE3DB">
              <a:alpha val="50000"/>
            </a:srgbClr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508239761-50"/>
          <p:cNvSpPr/>
          <p:nvPr/>
        </p:nvSpPr>
        <p:spPr>
          <a:xfrm>
            <a:off x="3393281" y="368587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33" y="59111"/>
                  <a:pt x="2356" y="67444"/>
                  <a:pt x="6667" y="75000"/>
                </a:cubicBezTo>
                <a:lnTo>
                  <a:pt x="6667" y="75000"/>
                </a:lnTo>
                <a:lnTo>
                  <a:pt x="6667" y="75000"/>
                </a:lnTo>
                <a:cubicBezTo>
                  <a:pt x="11067" y="82556"/>
                  <a:pt x="17178" y="88667"/>
                  <a:pt x="25000" y="93333"/>
                </a:cubicBezTo>
                <a:lnTo>
                  <a:pt x="25000" y="93333"/>
                </a:lnTo>
                <a:cubicBezTo>
                  <a:pt x="32956" y="97778"/>
                  <a:pt x="41289" y="100000"/>
                  <a:pt x="50000" y="100000"/>
                </a:cubicBezTo>
                <a:lnTo>
                  <a:pt x="50000" y="100000"/>
                </a:lnTo>
                <a:cubicBezTo>
                  <a:pt x="58711" y="100000"/>
                  <a:pt x="67044" y="97778"/>
                  <a:pt x="75000" y="93333"/>
                </a:cubicBezTo>
                <a:lnTo>
                  <a:pt x="75000" y="93333"/>
                </a:lnTo>
                <a:cubicBezTo>
                  <a:pt x="82822" y="88667"/>
                  <a:pt x="88933" y="82556"/>
                  <a:pt x="93333" y="75000"/>
                </a:cubicBezTo>
                <a:lnTo>
                  <a:pt x="93333" y="75000"/>
                </a:lnTo>
                <a:cubicBezTo>
                  <a:pt x="97644" y="67444"/>
                  <a:pt x="99867" y="59111"/>
                  <a:pt x="100000" y="50000"/>
                </a:cubicBezTo>
                <a:lnTo>
                  <a:pt x="100000" y="50000"/>
                </a:lnTo>
                <a:cubicBezTo>
                  <a:pt x="99867" y="40889"/>
                  <a:pt x="97644" y="32556"/>
                  <a:pt x="93333" y="25000"/>
                </a:cubicBezTo>
                <a:lnTo>
                  <a:pt x="93333" y="25000"/>
                </a:lnTo>
                <a:cubicBezTo>
                  <a:pt x="88933" y="17444"/>
                  <a:pt x="82822" y="11333"/>
                  <a:pt x="75000" y="6667"/>
                </a:cubicBezTo>
                <a:lnTo>
                  <a:pt x="75000" y="6667"/>
                </a:lnTo>
                <a:cubicBezTo>
                  <a:pt x="67044" y="2222"/>
                  <a:pt x="58711" y="0"/>
                  <a:pt x="50000" y="0"/>
                </a:cubicBezTo>
                <a:lnTo>
                  <a:pt x="50000" y="0"/>
                </a:lnTo>
                <a:cubicBezTo>
                  <a:pt x="41289" y="0"/>
                  <a:pt x="32956" y="2222"/>
                  <a:pt x="25000" y="6667"/>
                </a:cubicBezTo>
                <a:lnTo>
                  <a:pt x="25000" y="6667"/>
                </a:lnTo>
                <a:cubicBezTo>
                  <a:pt x="17178" y="11333"/>
                  <a:pt x="11067" y="17444"/>
                  <a:pt x="6667" y="25000"/>
                </a:cubicBezTo>
                <a:lnTo>
                  <a:pt x="6667" y="25000"/>
                </a:lnTo>
                <a:cubicBezTo>
                  <a:pt x="2356" y="32556"/>
                  <a:pt x="133" y="40889"/>
                  <a:pt x="0" y="50000"/>
                </a:cubicBezTo>
                <a:lnTo>
                  <a:pt x="0" y="50000"/>
                </a:lnTo>
                <a:moveTo>
                  <a:pt x="47067" y="73600"/>
                </a:moveTo>
                <a:lnTo>
                  <a:pt x="47067" y="73600"/>
                </a:lnTo>
                <a:cubicBezTo>
                  <a:pt x="44844" y="75467"/>
                  <a:pt x="42622" y="75467"/>
                  <a:pt x="40400" y="73600"/>
                </a:cubicBezTo>
                <a:lnTo>
                  <a:pt x="40400" y="73600"/>
                </a:lnTo>
                <a:cubicBezTo>
                  <a:pt x="38578" y="71422"/>
                  <a:pt x="38578" y="69222"/>
                  <a:pt x="40400" y="67000"/>
                </a:cubicBezTo>
                <a:lnTo>
                  <a:pt x="40400" y="67000"/>
                </a:lnTo>
                <a:lnTo>
                  <a:pt x="57400" y="50000"/>
                </a:lnTo>
                <a:lnTo>
                  <a:pt x="40400" y="33000"/>
                </a:lnTo>
                <a:cubicBezTo>
                  <a:pt x="38578" y="30778"/>
                  <a:pt x="38578" y="28578"/>
                  <a:pt x="40400" y="26400"/>
                </a:cubicBezTo>
                <a:lnTo>
                  <a:pt x="40400" y="26400"/>
                </a:lnTo>
                <a:cubicBezTo>
                  <a:pt x="42622" y="24533"/>
                  <a:pt x="44844" y="24533"/>
                  <a:pt x="47067" y="26400"/>
                </a:cubicBezTo>
                <a:lnTo>
                  <a:pt x="47067" y="26400"/>
                </a:lnTo>
                <a:lnTo>
                  <a:pt x="67400" y="46667"/>
                </a:lnTo>
                <a:cubicBezTo>
                  <a:pt x="69222" y="48889"/>
                  <a:pt x="69222" y="51111"/>
                  <a:pt x="67400" y="53333"/>
                </a:cubicBezTo>
                <a:lnTo>
                  <a:pt x="67400" y="53333"/>
                </a:lnTo>
                <a:lnTo>
                  <a:pt x="47067" y="73600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08239762-51"/>
          <p:cNvSpPr/>
          <p:nvPr/>
        </p:nvSpPr>
        <p:spPr>
          <a:xfrm>
            <a:off x="5607844" y="368587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100000" y="50000"/>
                </a:lnTo>
                <a:cubicBezTo>
                  <a:pt x="99867" y="40889"/>
                  <a:pt x="97644" y="32556"/>
                  <a:pt x="93333" y="25000"/>
                </a:cubicBezTo>
                <a:lnTo>
                  <a:pt x="93333" y="25000"/>
                </a:lnTo>
                <a:lnTo>
                  <a:pt x="93333" y="25000"/>
                </a:lnTo>
                <a:cubicBezTo>
                  <a:pt x="88933" y="17444"/>
                  <a:pt x="82822" y="11333"/>
                  <a:pt x="75000" y="6667"/>
                </a:cubicBezTo>
                <a:lnTo>
                  <a:pt x="75000" y="6667"/>
                </a:lnTo>
                <a:cubicBezTo>
                  <a:pt x="67044" y="2222"/>
                  <a:pt x="58711" y="0"/>
                  <a:pt x="50000" y="0"/>
                </a:cubicBezTo>
                <a:lnTo>
                  <a:pt x="50000" y="0"/>
                </a:lnTo>
                <a:cubicBezTo>
                  <a:pt x="41289" y="0"/>
                  <a:pt x="32956" y="2222"/>
                  <a:pt x="25000" y="6667"/>
                </a:cubicBezTo>
                <a:lnTo>
                  <a:pt x="25000" y="6667"/>
                </a:lnTo>
                <a:cubicBezTo>
                  <a:pt x="17178" y="11333"/>
                  <a:pt x="11067" y="17444"/>
                  <a:pt x="6667" y="25000"/>
                </a:cubicBezTo>
                <a:lnTo>
                  <a:pt x="6667" y="25000"/>
                </a:lnTo>
                <a:cubicBezTo>
                  <a:pt x="2356" y="32556"/>
                  <a:pt x="133" y="40889"/>
                  <a:pt x="0" y="50000"/>
                </a:cubicBezTo>
                <a:lnTo>
                  <a:pt x="0" y="50000"/>
                </a:lnTo>
                <a:cubicBezTo>
                  <a:pt x="133" y="59111"/>
                  <a:pt x="2356" y="67444"/>
                  <a:pt x="6667" y="75000"/>
                </a:cubicBezTo>
                <a:lnTo>
                  <a:pt x="6667" y="75000"/>
                </a:lnTo>
                <a:cubicBezTo>
                  <a:pt x="11067" y="82556"/>
                  <a:pt x="17178" y="88667"/>
                  <a:pt x="25000" y="93333"/>
                </a:cubicBezTo>
                <a:lnTo>
                  <a:pt x="25000" y="93333"/>
                </a:lnTo>
                <a:cubicBezTo>
                  <a:pt x="32956" y="97778"/>
                  <a:pt x="41289" y="100000"/>
                  <a:pt x="50000" y="100000"/>
                </a:cubicBezTo>
                <a:lnTo>
                  <a:pt x="50000" y="100000"/>
                </a:lnTo>
                <a:cubicBezTo>
                  <a:pt x="58711" y="100000"/>
                  <a:pt x="67044" y="97778"/>
                  <a:pt x="75000" y="93333"/>
                </a:cubicBezTo>
                <a:lnTo>
                  <a:pt x="75000" y="93333"/>
                </a:lnTo>
                <a:cubicBezTo>
                  <a:pt x="82822" y="88667"/>
                  <a:pt x="88933" y="82556"/>
                  <a:pt x="93333" y="75000"/>
                </a:cubicBezTo>
                <a:lnTo>
                  <a:pt x="93333" y="75000"/>
                </a:lnTo>
                <a:cubicBezTo>
                  <a:pt x="97644" y="67444"/>
                  <a:pt x="99867" y="59111"/>
                  <a:pt x="100000" y="50000"/>
                </a:cubicBezTo>
                <a:lnTo>
                  <a:pt x="100000" y="50000"/>
                </a:lnTo>
                <a:moveTo>
                  <a:pt x="52933" y="26400"/>
                </a:moveTo>
                <a:lnTo>
                  <a:pt x="52933" y="26400"/>
                </a:lnTo>
                <a:cubicBezTo>
                  <a:pt x="55156" y="24533"/>
                  <a:pt x="57378" y="24533"/>
                  <a:pt x="59600" y="26400"/>
                </a:cubicBezTo>
                <a:lnTo>
                  <a:pt x="59600" y="26400"/>
                </a:lnTo>
                <a:cubicBezTo>
                  <a:pt x="61422" y="28578"/>
                  <a:pt x="61422" y="30778"/>
                  <a:pt x="59600" y="33000"/>
                </a:cubicBezTo>
                <a:lnTo>
                  <a:pt x="59600" y="33000"/>
                </a:lnTo>
                <a:lnTo>
                  <a:pt x="42600" y="50000"/>
                </a:lnTo>
                <a:lnTo>
                  <a:pt x="59600" y="67000"/>
                </a:lnTo>
                <a:cubicBezTo>
                  <a:pt x="61422" y="69222"/>
                  <a:pt x="61422" y="71422"/>
                  <a:pt x="59600" y="73600"/>
                </a:cubicBezTo>
                <a:lnTo>
                  <a:pt x="59600" y="73600"/>
                </a:lnTo>
                <a:cubicBezTo>
                  <a:pt x="57378" y="75467"/>
                  <a:pt x="55156" y="75467"/>
                  <a:pt x="52933" y="73600"/>
                </a:cubicBezTo>
                <a:lnTo>
                  <a:pt x="52933" y="73600"/>
                </a:lnTo>
                <a:lnTo>
                  <a:pt x="32600" y="53333"/>
                </a:lnTo>
                <a:cubicBezTo>
                  <a:pt x="30778" y="51111"/>
                  <a:pt x="30778" y="48889"/>
                  <a:pt x="32600" y="46667"/>
                </a:cubicBezTo>
                <a:lnTo>
                  <a:pt x="32600" y="46667"/>
                </a:lnTo>
                <a:lnTo>
                  <a:pt x="52933" y="26400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08239701-24"/>
          <p:cNvSpPr/>
          <p:nvPr/>
        </p:nvSpPr>
        <p:spPr>
          <a:xfrm>
            <a:off x="2321719" y="4231184"/>
            <a:ext cx="4500563" cy="304800"/>
          </a:xfrm>
          <a:prstGeom prst="roundRect">
            <a:avLst>
              <a:gd name="adj" fmla="val 18750"/>
            </a:avLst>
          </a:prstGeom>
          <a:solidFill>
            <a:srgbClr val="F5F0E8">
              <a:alpha val="70000"/>
            </a:srgbClr>
          </a:solidFill>
          <a:ln w="7144" algn="in">
            <a:solidFill>
              <a:srgbClr val="8B1A1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508239763-52"/>
          <p:cNvSpPr/>
          <p:nvPr/>
        </p:nvSpPr>
        <p:spPr>
          <a:xfrm>
            <a:off x="2532573" y="4315759"/>
            <a:ext cx="135504" cy="135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571" y="45929"/>
                </a:moveTo>
                <a:lnTo>
                  <a:pt x="81571" y="45929"/>
                </a:lnTo>
                <a:lnTo>
                  <a:pt x="83929" y="43714"/>
                </a:lnTo>
                <a:lnTo>
                  <a:pt x="77143" y="37000"/>
                </a:lnTo>
                <a:lnTo>
                  <a:pt x="64857" y="24643"/>
                </a:lnTo>
                <a:lnTo>
                  <a:pt x="58071" y="17857"/>
                </a:lnTo>
                <a:lnTo>
                  <a:pt x="55714" y="20071"/>
                </a:lnTo>
                <a:lnTo>
                  <a:pt x="51286" y="24643"/>
                </a:lnTo>
                <a:lnTo>
                  <a:pt x="11786" y="64214"/>
                </a:lnTo>
                <a:cubicBezTo>
                  <a:pt x="9643" y="66357"/>
                  <a:pt x="8119" y="68810"/>
                  <a:pt x="7214" y="71571"/>
                </a:cubicBezTo>
                <a:lnTo>
                  <a:pt x="7214" y="71571"/>
                </a:lnTo>
                <a:lnTo>
                  <a:pt x="214" y="95643"/>
                </a:lnTo>
                <a:cubicBezTo>
                  <a:pt x="-310" y="97357"/>
                  <a:pt x="95" y="98881"/>
                  <a:pt x="1429" y="100214"/>
                </a:cubicBezTo>
                <a:lnTo>
                  <a:pt x="1429" y="100214"/>
                </a:lnTo>
                <a:cubicBezTo>
                  <a:pt x="2762" y="101548"/>
                  <a:pt x="4357" y="102000"/>
                  <a:pt x="6214" y="101571"/>
                </a:cubicBezTo>
                <a:lnTo>
                  <a:pt x="6214" y="101571"/>
                </a:lnTo>
                <a:lnTo>
                  <a:pt x="30071" y="94429"/>
                </a:lnTo>
                <a:cubicBezTo>
                  <a:pt x="32976" y="93619"/>
                  <a:pt x="35476" y="92167"/>
                  <a:pt x="37571" y="90071"/>
                </a:cubicBezTo>
                <a:lnTo>
                  <a:pt x="37571" y="90071"/>
                </a:lnTo>
                <a:lnTo>
                  <a:pt x="77143" y="50500"/>
                </a:lnTo>
                <a:lnTo>
                  <a:pt x="81571" y="45929"/>
                </a:lnTo>
                <a:moveTo>
                  <a:pt x="31857" y="79500"/>
                </a:moveTo>
                <a:lnTo>
                  <a:pt x="31857" y="79286"/>
                </a:lnTo>
                <a:lnTo>
                  <a:pt x="30071" y="83929"/>
                </a:lnTo>
                <a:cubicBezTo>
                  <a:pt x="29262" y="84548"/>
                  <a:pt x="28381" y="85000"/>
                  <a:pt x="27429" y="85286"/>
                </a:cubicBezTo>
                <a:lnTo>
                  <a:pt x="27429" y="85286"/>
                </a:lnTo>
                <a:lnTo>
                  <a:pt x="11786" y="89857"/>
                </a:lnTo>
                <a:lnTo>
                  <a:pt x="16357" y="74357"/>
                </a:lnTo>
                <a:cubicBezTo>
                  <a:pt x="16738" y="73405"/>
                  <a:pt x="17190" y="72548"/>
                  <a:pt x="17714" y="71786"/>
                </a:cubicBezTo>
                <a:lnTo>
                  <a:pt x="17714" y="71786"/>
                </a:lnTo>
                <a:lnTo>
                  <a:pt x="22286" y="70000"/>
                </a:lnTo>
                <a:lnTo>
                  <a:pt x="22286" y="76357"/>
                </a:lnTo>
                <a:cubicBezTo>
                  <a:pt x="22429" y="78214"/>
                  <a:pt x="23500" y="79262"/>
                  <a:pt x="25500" y="79500"/>
                </a:cubicBezTo>
                <a:lnTo>
                  <a:pt x="25500" y="79500"/>
                </a:lnTo>
                <a:lnTo>
                  <a:pt x="31857" y="79500"/>
                </a:lnTo>
                <a:moveTo>
                  <a:pt x="72214" y="3786"/>
                </a:moveTo>
                <a:lnTo>
                  <a:pt x="72214" y="3786"/>
                </a:lnTo>
                <a:lnTo>
                  <a:pt x="69214" y="6571"/>
                </a:lnTo>
                <a:lnTo>
                  <a:pt x="64857" y="11143"/>
                </a:lnTo>
                <a:lnTo>
                  <a:pt x="62429" y="13286"/>
                </a:lnTo>
                <a:lnTo>
                  <a:pt x="69214" y="20071"/>
                </a:lnTo>
                <a:lnTo>
                  <a:pt x="81571" y="32429"/>
                </a:lnTo>
                <a:lnTo>
                  <a:pt x="88286" y="39143"/>
                </a:lnTo>
                <a:lnTo>
                  <a:pt x="90500" y="37000"/>
                </a:lnTo>
                <a:lnTo>
                  <a:pt x="95071" y="32429"/>
                </a:lnTo>
                <a:lnTo>
                  <a:pt x="98071" y="29643"/>
                </a:lnTo>
                <a:cubicBezTo>
                  <a:pt x="100452" y="26976"/>
                  <a:pt x="101643" y="23929"/>
                  <a:pt x="101643" y="20500"/>
                </a:cubicBezTo>
                <a:lnTo>
                  <a:pt x="101643" y="20500"/>
                </a:lnTo>
                <a:cubicBezTo>
                  <a:pt x="101643" y="17167"/>
                  <a:pt x="100452" y="14167"/>
                  <a:pt x="98071" y="11500"/>
                </a:cubicBezTo>
                <a:lnTo>
                  <a:pt x="98071" y="11500"/>
                </a:lnTo>
                <a:lnTo>
                  <a:pt x="90071" y="3786"/>
                </a:lnTo>
                <a:cubicBezTo>
                  <a:pt x="87548" y="1262"/>
                  <a:pt x="84571" y="0"/>
                  <a:pt x="81143" y="0"/>
                </a:cubicBezTo>
                <a:lnTo>
                  <a:pt x="81143" y="0"/>
                </a:lnTo>
                <a:cubicBezTo>
                  <a:pt x="77810" y="0"/>
                  <a:pt x="74833" y="1262"/>
                  <a:pt x="72214" y="3786"/>
                </a:cubicBezTo>
                <a:lnTo>
                  <a:pt x="72214" y="3786"/>
                </a:lnTo>
                <a:moveTo>
                  <a:pt x="62643" y="37143"/>
                </a:moveTo>
                <a:lnTo>
                  <a:pt x="62643" y="37143"/>
                </a:lnTo>
                <a:lnTo>
                  <a:pt x="34000" y="65786"/>
                </a:lnTo>
                <a:cubicBezTo>
                  <a:pt x="32571" y="66976"/>
                  <a:pt x="31119" y="66976"/>
                  <a:pt x="29643" y="65786"/>
                </a:cubicBezTo>
                <a:lnTo>
                  <a:pt x="29643" y="65786"/>
                </a:lnTo>
                <a:cubicBezTo>
                  <a:pt x="28310" y="64214"/>
                  <a:pt x="28310" y="62690"/>
                  <a:pt x="29643" y="61214"/>
                </a:cubicBezTo>
                <a:lnTo>
                  <a:pt x="29643" y="61214"/>
                </a:lnTo>
                <a:lnTo>
                  <a:pt x="58286" y="32571"/>
                </a:lnTo>
                <a:cubicBezTo>
                  <a:pt x="59714" y="31381"/>
                  <a:pt x="61167" y="31381"/>
                  <a:pt x="62643" y="32571"/>
                </a:cubicBezTo>
                <a:lnTo>
                  <a:pt x="62643" y="32571"/>
                </a:lnTo>
                <a:cubicBezTo>
                  <a:pt x="63976" y="34048"/>
                  <a:pt x="63976" y="35571"/>
                  <a:pt x="62643" y="37143"/>
                </a:cubicBezTo>
                <a:lnTo>
                  <a:pt x="62643" y="3714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08239681-7"/>
          <p:cNvSpPr txBox="1"/>
          <p:nvPr/>
        </p:nvSpPr>
        <p:spPr>
          <a:xfrm>
            <a:off x="3400425" y="607442"/>
            <a:ext cx="2343150" cy="41143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8B1A1A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700" spc="450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小结与展望</a:t>
            </a:r>
            <a:endParaRPr/>
          </a:p>
        </p:txBody>
      </p:sp>
      <p:sp>
        <p:nvSpPr>
          <p:cNvPr id="37" name="el-1785508239682-8"/>
          <p:cNvSpPr txBox="1"/>
          <p:nvPr/>
        </p:nvSpPr>
        <p:spPr>
          <a:xfrm>
            <a:off x="2886075" y="1326059"/>
            <a:ext cx="337185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本章我们完成了从自然数到有理数的跨越</a:t>
            </a:r>
            <a:endParaRPr/>
          </a:p>
        </p:txBody>
      </p:sp>
      <p:sp>
        <p:nvSpPr>
          <p:cNvPr id="38" name="el-1785508239703-28"/>
          <p:cNvSpPr txBox="1"/>
          <p:nvPr/>
        </p:nvSpPr>
        <p:spPr>
          <a:xfrm>
            <a:off x="4121944" y="1907084"/>
            <a:ext cx="900113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25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知识脉络</a:t>
            </a:r>
            <a:endParaRPr/>
          </a:p>
        </p:txBody>
      </p:sp>
      <p:sp>
        <p:nvSpPr>
          <p:cNvPr id="39" name="el-1785508239712-33"/>
          <p:cNvSpPr txBox="1"/>
          <p:nvPr/>
        </p:nvSpPr>
        <p:spPr>
          <a:xfrm>
            <a:off x="1989534" y="2276177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负数引入</a:t>
            </a:r>
            <a:endParaRPr/>
          </a:p>
        </p:txBody>
      </p:sp>
      <p:sp>
        <p:nvSpPr>
          <p:cNvPr id="40" name="el-1785508239713-35"/>
          <p:cNvSpPr txBox="1"/>
          <p:nvPr/>
        </p:nvSpPr>
        <p:spPr>
          <a:xfrm>
            <a:off x="3177183" y="2276177"/>
            <a:ext cx="89296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有理数概念</a:t>
            </a:r>
            <a:endParaRPr/>
          </a:p>
        </p:txBody>
      </p:sp>
      <p:sp>
        <p:nvSpPr>
          <p:cNvPr id="41" name="el-1785508239715-37"/>
          <p:cNvSpPr txBox="1"/>
          <p:nvPr/>
        </p:nvSpPr>
        <p:spPr>
          <a:xfrm>
            <a:off x="4514850" y="2276177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数轴工具</a:t>
            </a:r>
            <a:endParaRPr/>
          </a:p>
        </p:txBody>
      </p:sp>
      <p:sp>
        <p:nvSpPr>
          <p:cNvPr id="42" name="el-1785508239717-39"/>
          <p:cNvSpPr txBox="1"/>
          <p:nvPr/>
        </p:nvSpPr>
        <p:spPr>
          <a:xfrm>
            <a:off x="5702498" y="2276177"/>
            <a:ext cx="119300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相反数与绝对值</a:t>
            </a:r>
            <a:endParaRPr/>
          </a:p>
        </p:txBody>
      </p:sp>
      <p:sp>
        <p:nvSpPr>
          <p:cNvPr id="43" name="el-1785508239718-41"/>
          <p:cNvSpPr txBox="1"/>
          <p:nvPr/>
        </p:nvSpPr>
        <p:spPr>
          <a:xfrm>
            <a:off x="4200525" y="2595265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大小比较</a:t>
            </a:r>
            <a:endParaRPr/>
          </a:p>
        </p:txBody>
      </p:sp>
      <p:sp>
        <p:nvSpPr>
          <p:cNvPr id="44" name="el-1785508239711-31"/>
          <p:cNvSpPr txBox="1"/>
          <p:nvPr/>
        </p:nvSpPr>
        <p:spPr>
          <a:xfrm>
            <a:off x="2265015" y="3221534"/>
            <a:ext cx="209624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数形结合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— 用数轴直观理解数</a:t>
            </a:r>
            <a:endParaRPr/>
          </a:p>
        </p:txBody>
      </p:sp>
      <p:sp>
        <p:nvSpPr>
          <p:cNvPr id="45" name="el-1785508239712-32"/>
          <p:cNvSpPr txBox="1"/>
          <p:nvPr/>
        </p:nvSpPr>
        <p:spPr>
          <a:xfrm>
            <a:off x="5061347" y="3221534"/>
            <a:ext cx="209624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分类讨论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— 有理数的系统分类</a:t>
            </a:r>
            <a:endParaRPr/>
          </a:p>
        </p:txBody>
      </p:sp>
      <p:sp>
        <p:nvSpPr>
          <p:cNvPr id="46" name="el-1785508239704-29"/>
          <p:cNvSpPr txBox="1"/>
          <p:nvPr/>
        </p:nvSpPr>
        <p:spPr>
          <a:xfrm>
            <a:off x="3557588" y="3662065"/>
            <a:ext cx="20288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下一章预告：有理数的运算</a:t>
            </a:r>
            <a:endParaRPr/>
          </a:p>
        </p:txBody>
      </p:sp>
      <p:sp>
        <p:nvSpPr>
          <p:cNvPr id="47" name="el-1785508239694-20"/>
          <p:cNvSpPr txBox="1"/>
          <p:nvPr/>
        </p:nvSpPr>
        <p:spPr>
          <a:xfrm>
            <a:off x="2712616" y="3988296"/>
            <a:ext cx="371876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从"正负术"到有理数四则运算——继续我们的数学之旅！</a:t>
            </a:r>
            <a:endParaRPr/>
          </a:p>
        </p:txBody>
      </p:sp>
      <p:sp>
        <p:nvSpPr>
          <p:cNvPr id="48" name="el-1785508239704-30"/>
          <p:cNvSpPr txBox="1"/>
          <p:nvPr/>
        </p:nvSpPr>
        <p:spPr>
          <a:xfrm>
            <a:off x="2689622" y="4295477"/>
            <a:ext cx="3993356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课后思考：为什么《九章算术》中负数的出现与解方程有关？</a:t>
            </a:r>
            <a:endParaRPr/>
          </a:p>
        </p:txBody>
      </p:sp>
      <p:sp>
        <p:nvSpPr>
          <p:cNvPr id="49" name="el-1785508239684-13"/>
          <p:cNvSpPr/>
          <p:nvPr/>
        </p:nvSpPr>
        <p:spPr>
          <a:xfrm rot="900000">
            <a:off x="8358188" y="857250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100000" y="0"/>
                </a:lnTo>
                <a:lnTo>
                  <a:pt x="100000" y="50000"/>
                </a:lnTo>
                <a:cubicBezTo>
                  <a:pt x="100000" y="77614"/>
                  <a:pt x="77614" y="100000"/>
                  <a:pt x="50000" y="100000"/>
                </a:cubicBez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D4D5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508239686-14"/>
          <p:cNvSpPr/>
          <p:nvPr/>
        </p:nvSpPr>
        <p:spPr>
          <a:xfrm rot="-599999">
            <a:off x="8251032" y="821531"/>
            <a:ext cx="392906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2386" y="0"/>
                  <a:pt x="500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E5D0C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el-1785508239687-15"/>
          <p:cNvSpPr/>
          <p:nvPr/>
        </p:nvSpPr>
        <p:spPr>
          <a:xfrm rot="1800001">
            <a:off x="8572500" y="785813"/>
            <a:ext cx="250031" cy="250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50000" y="0"/>
                </a:lnTo>
                <a:cubicBezTo>
                  <a:pt x="63261" y="0"/>
                  <a:pt x="75979" y="5268"/>
                  <a:pt x="85355" y="14645"/>
                </a:cubicBezTo>
                <a:cubicBezTo>
                  <a:pt x="94732" y="24021"/>
                  <a:pt x="100000" y="36739"/>
                  <a:pt x="100000" y="50000"/>
                </a:cubicBezTo>
                <a:lnTo>
                  <a:pt x="100000" y="50000"/>
                </a:lnTo>
                <a:cubicBezTo>
                  <a:pt x="100000" y="63261"/>
                  <a:pt x="94732" y="75979"/>
                  <a:pt x="85355" y="85355"/>
                </a:cubicBezTo>
                <a:cubicBezTo>
                  <a:pt x="75979" y="94732"/>
                  <a:pt x="63261" y="100000"/>
                  <a:pt x="50000" y="100000"/>
                </a:cubicBez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EEE8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5508239675-1"/>
          <p:cNvSpPr/>
          <p:nvPr/>
        </p:nvSpPr>
        <p:spPr>
          <a:xfrm>
            <a:off x="200025" y="200025"/>
            <a:ext cx="3429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6250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08239675-2"/>
          <p:cNvSpPr/>
          <p:nvPr/>
        </p:nvSpPr>
        <p:spPr>
          <a:xfrm>
            <a:off x="200025" y="200025"/>
            <a:ext cx="21431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625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4" name="el-1785508239675-3"/>
          <p:cNvCxnSpPr/>
          <p:nvPr/>
        </p:nvCxnSpPr>
        <p:spPr>
          <a:xfrm>
            <a:off x="164306" y="171450"/>
            <a:ext cx="157163" cy="914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-1785508239675-4"/>
          <p:cNvCxnSpPr/>
          <p:nvPr/>
        </p:nvCxnSpPr>
        <p:spPr>
          <a:xfrm>
            <a:off x="171450" y="164306"/>
            <a:ext cx="914" cy="157163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5508239743-43"/>
          <p:cNvSpPr/>
          <p:nvPr/>
        </p:nvSpPr>
        <p:spPr>
          <a:xfrm>
            <a:off x="3518595" y="486251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A3A5C">
              <a:alpha val="17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08239753-45"/>
          <p:cNvSpPr/>
          <p:nvPr/>
        </p:nvSpPr>
        <p:spPr>
          <a:xfrm>
            <a:off x="5539606" y="486251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A3A5C">
              <a:alpha val="17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08239683-10"/>
          <p:cNvSpPr txBox="1"/>
          <p:nvPr/>
        </p:nvSpPr>
        <p:spPr>
          <a:xfrm>
            <a:off x="3714973" y="4848225"/>
            <a:ext cx="1713979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450">
                <a:solidFill>
                  <a:srgbClr val="8B1A1A">
                    <a:alpha val="35000"/>
                  </a:srgbClr>
                </a:solidFill>
                <a:latin typeface="Microsoft YaHei"/>
                <a:ea typeface="Microsoft YaHei"/>
                <a:cs typeface="Microsoft YaHei"/>
              </a:rPr>
              <a:t>古卷 · 数理 · 传承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12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2026-07-31T14:30:42.189Z</dcterms:created>
  <dcterms:modified xsi:type="dcterms:W3CDTF">2026-07-31T14:30:42.189Z</dcterms:modified>
</cp:coreProperties>
</file>