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7627-56"/>
          <p:cNvPicPr/>
          <p:nvPr/>
        </p:nvPicPr>
        <p:blipFill>
          <a:blip r:embed="rId2">
            <a:alphaModFix amt="65000"/>
          </a:blip>
          <a:srcRect l="62" t="0" r="62" b="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97628-5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A0A0F">
                  <a:alpha val="70000"/>
                </a:srgbClr>
              </a:gs>
              <a:gs pos="100000">
                <a:srgbClr val="1E140A">
                  <a:alpha val="5500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95311-8"/>
          <p:cNvSpPr/>
          <p:nvPr/>
        </p:nvSpPr>
        <p:spPr>
          <a:xfrm>
            <a:off x="4143375" y="1548780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4A373">
                  <a:alpha val="0"/>
                </a:srgbClr>
              </a:gs>
              <a:gs pos="50000">
                <a:srgbClr val="D4A373"/>
              </a:gs>
              <a:gs pos="100000">
                <a:srgbClr val="D4A37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395313-9"/>
          <p:cNvSpPr/>
          <p:nvPr/>
        </p:nvSpPr>
        <p:spPr>
          <a:xfrm>
            <a:off x="4143375" y="2934667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4A373">
                  <a:alpha val="0"/>
                </a:srgbClr>
              </a:gs>
              <a:gs pos="50000">
                <a:srgbClr val="D4A373"/>
              </a:gs>
              <a:gs pos="100000">
                <a:srgbClr val="D4A37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5304-5"/>
          <p:cNvSpPr txBox="1"/>
          <p:nvPr/>
        </p:nvSpPr>
        <p:spPr>
          <a:xfrm>
            <a:off x="1842448" y="1734517"/>
            <a:ext cx="5459031" cy="1000125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38"/>
              </a:lnSpc>
            </a:pPr>
            <a:r>
              <a:rPr b="1" sz="3150" spc="338">
                <a:solidFill>
                  <a:srgbClr val="F7EFE0"/>
                </a:solidFill>
                <a:latin typeface="PingFang SC"/>
                <a:ea typeface="PingFang SC"/>
                <a:cs typeface="PingFang SC"/>
              </a:rPr>
              <a:t>相交线与平行线</a:t>
            </a:r>
            <a:endParaRPr/>
          </a:p>
          <a:p>
            <a:pPr algn="ctr">
              <a:lnSpc>
                <a:spcPts val="3938"/>
              </a:lnSpc>
            </a:pPr>
            <a:r>
              <a:rPr b="1" sz="3150" spc="338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——从榫卯结构到几何推理</a:t>
            </a:r>
            <a:endParaRPr/>
          </a:p>
        </p:txBody>
      </p:sp>
      <p:sp>
        <p:nvSpPr>
          <p:cNvPr id="7" name="el-1785511395307-6"/>
          <p:cNvSpPr txBox="1"/>
          <p:nvPr/>
        </p:nvSpPr>
        <p:spPr>
          <a:xfrm>
            <a:off x="2911287" y="3148980"/>
            <a:ext cx="3321427" cy="50289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60000"/>
              </a:lnSpc>
            </a:pPr>
            <a:r>
              <a:rPr sz="1230" spc="225">
                <a:solidFill>
                  <a:srgbClr val="F7EFE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人教版七年级下册 · 第七章</a:t>
            </a:r>
            <a:endParaRPr/>
          </a:p>
          <a:p>
            <a:pPr algn="ctr">
              <a:lnSpc>
                <a:spcPct val="160000"/>
              </a:lnSpc>
            </a:pPr>
            <a:r>
              <a:rPr sz="1010" spc="225">
                <a:solidFill>
                  <a:srgbClr val="DCC3A5">
                    <a:alpha val="80000"/>
                  </a:srgbClr>
                </a:solidFill>
                <a:latin typeface="PingFang SC"/>
                <a:ea typeface="PingFang SC"/>
                <a:cs typeface="PingFang SC"/>
              </a:rPr>
              <a:t>相交与平行 —— 平面内两条直线的两种基本位置</a:t>
            </a:r>
            <a:endParaRPr/>
          </a:p>
        </p:txBody>
      </p:sp>
      <p:sp>
        <p:nvSpPr>
          <p:cNvPr id="8" name="el-1785511395294-2"/>
          <p:cNvSpPr/>
          <p:nvPr/>
        </p:nvSpPr>
        <p:spPr>
          <a:xfrm rot="120000">
            <a:off x="8258176" y="43434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C8A06E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397169-55"/>
          <p:cNvSpPr/>
          <p:nvPr/>
        </p:nvSpPr>
        <p:spPr>
          <a:xfrm>
            <a:off x="342900" y="200025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88" y="23571"/>
                </a:moveTo>
                <a:lnTo>
                  <a:pt x="54588" y="23571"/>
                </a:lnTo>
                <a:lnTo>
                  <a:pt x="46529" y="21071"/>
                </a:lnTo>
                <a:cubicBezTo>
                  <a:pt x="45510" y="20595"/>
                  <a:pt x="44882" y="19714"/>
                  <a:pt x="44647" y="18429"/>
                </a:cubicBezTo>
                <a:lnTo>
                  <a:pt x="44647" y="18429"/>
                </a:lnTo>
                <a:cubicBezTo>
                  <a:pt x="44569" y="17048"/>
                  <a:pt x="45039" y="16048"/>
                  <a:pt x="46059" y="15429"/>
                </a:cubicBezTo>
                <a:lnTo>
                  <a:pt x="46059" y="15429"/>
                </a:lnTo>
                <a:lnTo>
                  <a:pt x="52412" y="11500"/>
                </a:lnTo>
                <a:lnTo>
                  <a:pt x="45588" y="5429"/>
                </a:lnTo>
                <a:cubicBezTo>
                  <a:pt x="44765" y="4571"/>
                  <a:pt x="44510" y="3452"/>
                  <a:pt x="44824" y="2071"/>
                </a:cubicBezTo>
                <a:lnTo>
                  <a:pt x="44824" y="2071"/>
                </a:lnTo>
                <a:cubicBezTo>
                  <a:pt x="45255" y="690"/>
                  <a:pt x="46039" y="0"/>
                  <a:pt x="47176" y="0"/>
                </a:cubicBezTo>
                <a:lnTo>
                  <a:pt x="47176" y="0"/>
                </a:lnTo>
                <a:lnTo>
                  <a:pt x="64529" y="0"/>
                </a:lnTo>
                <a:lnTo>
                  <a:pt x="69471" y="0"/>
                </a:lnTo>
                <a:lnTo>
                  <a:pt x="71941" y="0"/>
                </a:lnTo>
                <a:cubicBezTo>
                  <a:pt x="76804" y="143"/>
                  <a:pt x="80784" y="2524"/>
                  <a:pt x="83882" y="7143"/>
                </a:cubicBezTo>
                <a:lnTo>
                  <a:pt x="83882" y="7143"/>
                </a:lnTo>
                <a:lnTo>
                  <a:pt x="92765" y="21643"/>
                </a:lnTo>
                <a:cubicBezTo>
                  <a:pt x="93784" y="23310"/>
                  <a:pt x="94294" y="25143"/>
                  <a:pt x="94294" y="27143"/>
                </a:cubicBezTo>
                <a:lnTo>
                  <a:pt x="94294" y="27143"/>
                </a:lnTo>
                <a:cubicBezTo>
                  <a:pt x="94176" y="29619"/>
                  <a:pt x="93451" y="31738"/>
                  <a:pt x="92118" y="33500"/>
                </a:cubicBezTo>
                <a:lnTo>
                  <a:pt x="92118" y="33500"/>
                </a:lnTo>
                <a:cubicBezTo>
                  <a:pt x="90667" y="35167"/>
                  <a:pt x="88922" y="36048"/>
                  <a:pt x="86882" y="36143"/>
                </a:cubicBezTo>
                <a:lnTo>
                  <a:pt x="86882" y="36143"/>
                </a:lnTo>
                <a:lnTo>
                  <a:pt x="83588" y="36143"/>
                </a:lnTo>
                <a:cubicBezTo>
                  <a:pt x="80804" y="36143"/>
                  <a:pt x="78431" y="34952"/>
                  <a:pt x="76471" y="32571"/>
                </a:cubicBezTo>
                <a:lnTo>
                  <a:pt x="76471" y="32571"/>
                </a:lnTo>
                <a:lnTo>
                  <a:pt x="74471" y="30143"/>
                </a:lnTo>
                <a:lnTo>
                  <a:pt x="69471" y="30143"/>
                </a:lnTo>
                <a:lnTo>
                  <a:pt x="69471" y="34286"/>
                </a:lnTo>
                <a:cubicBezTo>
                  <a:pt x="69588" y="39190"/>
                  <a:pt x="71353" y="43024"/>
                  <a:pt x="74765" y="45786"/>
                </a:cubicBezTo>
                <a:lnTo>
                  <a:pt x="74765" y="45786"/>
                </a:lnTo>
                <a:lnTo>
                  <a:pt x="91176" y="58214"/>
                </a:lnTo>
                <a:cubicBezTo>
                  <a:pt x="93765" y="60214"/>
                  <a:pt x="95745" y="62714"/>
                  <a:pt x="97118" y="65714"/>
                </a:cubicBezTo>
                <a:lnTo>
                  <a:pt x="97118" y="65714"/>
                </a:lnTo>
                <a:cubicBezTo>
                  <a:pt x="98569" y="68714"/>
                  <a:pt x="99294" y="72048"/>
                  <a:pt x="99294" y="75714"/>
                </a:cubicBezTo>
                <a:lnTo>
                  <a:pt x="99294" y="75714"/>
                </a:lnTo>
                <a:cubicBezTo>
                  <a:pt x="99176" y="81619"/>
                  <a:pt x="97510" y="86524"/>
                  <a:pt x="94294" y="90429"/>
                </a:cubicBezTo>
                <a:lnTo>
                  <a:pt x="94294" y="90429"/>
                </a:lnTo>
                <a:cubicBezTo>
                  <a:pt x="91078" y="94286"/>
                  <a:pt x="87039" y="96286"/>
                  <a:pt x="82176" y="96429"/>
                </a:cubicBezTo>
                <a:lnTo>
                  <a:pt x="82176" y="96429"/>
                </a:lnTo>
                <a:lnTo>
                  <a:pt x="76941" y="96429"/>
                </a:lnTo>
                <a:lnTo>
                  <a:pt x="67000" y="96429"/>
                </a:lnTo>
                <a:lnTo>
                  <a:pt x="4941" y="96429"/>
                </a:lnTo>
                <a:cubicBezTo>
                  <a:pt x="4431" y="96429"/>
                  <a:pt x="3980" y="96357"/>
                  <a:pt x="3588" y="96214"/>
                </a:cubicBezTo>
                <a:lnTo>
                  <a:pt x="3588" y="96214"/>
                </a:lnTo>
                <a:cubicBezTo>
                  <a:pt x="2020" y="95595"/>
                  <a:pt x="922" y="94405"/>
                  <a:pt x="294" y="92643"/>
                </a:cubicBezTo>
                <a:lnTo>
                  <a:pt x="294" y="92643"/>
                </a:lnTo>
                <a:cubicBezTo>
                  <a:pt x="98" y="92024"/>
                  <a:pt x="0" y="91333"/>
                  <a:pt x="0" y="90571"/>
                </a:cubicBezTo>
                <a:lnTo>
                  <a:pt x="0" y="90571"/>
                </a:lnTo>
                <a:cubicBezTo>
                  <a:pt x="0" y="89952"/>
                  <a:pt x="59" y="89333"/>
                  <a:pt x="176" y="88714"/>
                </a:cubicBezTo>
                <a:lnTo>
                  <a:pt x="176" y="88714"/>
                </a:lnTo>
                <a:cubicBezTo>
                  <a:pt x="686" y="86810"/>
                  <a:pt x="1667" y="85500"/>
                  <a:pt x="3118" y="84786"/>
                </a:cubicBezTo>
                <a:lnTo>
                  <a:pt x="3118" y="84786"/>
                </a:lnTo>
                <a:cubicBezTo>
                  <a:pt x="3510" y="84500"/>
                  <a:pt x="3961" y="84357"/>
                  <a:pt x="4471" y="84357"/>
                </a:cubicBezTo>
                <a:lnTo>
                  <a:pt x="4471" y="84357"/>
                </a:lnTo>
                <a:lnTo>
                  <a:pt x="67176" y="77571"/>
                </a:lnTo>
                <a:cubicBezTo>
                  <a:pt x="68627" y="77333"/>
                  <a:pt x="69392" y="76333"/>
                  <a:pt x="69471" y="74571"/>
                </a:cubicBezTo>
                <a:lnTo>
                  <a:pt x="69471" y="74571"/>
                </a:lnTo>
                <a:cubicBezTo>
                  <a:pt x="69471" y="73714"/>
                  <a:pt x="69216" y="73024"/>
                  <a:pt x="68706" y="72500"/>
                </a:cubicBezTo>
                <a:lnTo>
                  <a:pt x="68706" y="72500"/>
                </a:lnTo>
                <a:lnTo>
                  <a:pt x="61882" y="64000"/>
                </a:lnTo>
                <a:cubicBezTo>
                  <a:pt x="57137" y="58143"/>
                  <a:pt x="54706" y="51071"/>
                  <a:pt x="54588" y="42786"/>
                </a:cubicBezTo>
                <a:lnTo>
                  <a:pt x="54588" y="42786"/>
                </a:lnTo>
                <a:lnTo>
                  <a:pt x="54588" y="34286"/>
                </a:lnTo>
                <a:lnTo>
                  <a:pt x="54588" y="23571"/>
                </a:lnTo>
                <a:moveTo>
                  <a:pt x="79412" y="13571"/>
                </a:moveTo>
                <a:lnTo>
                  <a:pt x="79412" y="13571"/>
                </a:lnTo>
                <a:cubicBezTo>
                  <a:pt x="79412" y="13571"/>
                  <a:pt x="79412" y="13571"/>
                  <a:pt x="79412" y="13571"/>
                </a:cubicBezTo>
                <a:lnTo>
                  <a:pt x="79412" y="13571"/>
                </a:lnTo>
                <a:lnTo>
                  <a:pt x="79412" y="13571"/>
                </a:lnTo>
                <a:cubicBezTo>
                  <a:pt x="79412" y="13571"/>
                  <a:pt x="79412" y="13571"/>
                  <a:pt x="79412" y="13571"/>
                </a:cubicBezTo>
                <a:lnTo>
                  <a:pt x="79412" y="13571"/>
                </a:lnTo>
                <a:cubicBezTo>
                  <a:pt x="79412" y="13571"/>
                  <a:pt x="79412" y="13571"/>
                  <a:pt x="79412" y="13571"/>
                </a:cubicBezTo>
                <a:lnTo>
                  <a:pt x="79412" y="13571"/>
                </a:lnTo>
                <a:cubicBezTo>
                  <a:pt x="79412" y="13571"/>
                  <a:pt x="79412" y="13571"/>
                  <a:pt x="79412" y="13571"/>
                </a:cubicBezTo>
                <a:lnTo>
                  <a:pt x="79412" y="13571"/>
                </a:lnTo>
                <a:lnTo>
                  <a:pt x="79412" y="13571"/>
                </a:lnTo>
                <a:moveTo>
                  <a:pt x="79235" y="15071"/>
                </a:moveTo>
                <a:lnTo>
                  <a:pt x="79235" y="15071"/>
                </a:lnTo>
                <a:lnTo>
                  <a:pt x="71941" y="12786"/>
                </a:lnTo>
                <a:cubicBezTo>
                  <a:pt x="71941" y="13071"/>
                  <a:pt x="71941" y="13333"/>
                  <a:pt x="71941" y="13571"/>
                </a:cubicBezTo>
                <a:lnTo>
                  <a:pt x="71941" y="13571"/>
                </a:lnTo>
                <a:cubicBezTo>
                  <a:pt x="72176" y="16333"/>
                  <a:pt x="73431" y="17833"/>
                  <a:pt x="75706" y="18071"/>
                </a:cubicBezTo>
                <a:lnTo>
                  <a:pt x="75706" y="18071"/>
                </a:lnTo>
                <a:cubicBezTo>
                  <a:pt x="77471" y="17929"/>
                  <a:pt x="78647" y="16929"/>
                  <a:pt x="79235" y="15071"/>
                </a:cubicBezTo>
                <a:lnTo>
                  <a:pt x="79235" y="15071"/>
                </a:lnTo>
                <a:moveTo>
                  <a:pt x="20294" y="22000"/>
                </a:moveTo>
                <a:lnTo>
                  <a:pt x="20294" y="22000"/>
                </a:lnTo>
                <a:cubicBezTo>
                  <a:pt x="21667" y="20619"/>
                  <a:pt x="23118" y="19810"/>
                  <a:pt x="24647" y="19571"/>
                </a:cubicBezTo>
                <a:lnTo>
                  <a:pt x="24647" y="19571"/>
                </a:lnTo>
                <a:lnTo>
                  <a:pt x="24647" y="19571"/>
                </a:lnTo>
                <a:cubicBezTo>
                  <a:pt x="26294" y="19476"/>
                  <a:pt x="27843" y="19976"/>
                  <a:pt x="29294" y="21071"/>
                </a:cubicBezTo>
                <a:lnTo>
                  <a:pt x="29294" y="21071"/>
                </a:lnTo>
                <a:lnTo>
                  <a:pt x="49647" y="37500"/>
                </a:lnTo>
                <a:lnTo>
                  <a:pt x="49647" y="42786"/>
                </a:lnTo>
                <a:cubicBezTo>
                  <a:pt x="49647" y="49024"/>
                  <a:pt x="50882" y="54857"/>
                  <a:pt x="53353" y="60286"/>
                </a:cubicBezTo>
                <a:lnTo>
                  <a:pt x="53353" y="60286"/>
                </a:lnTo>
                <a:lnTo>
                  <a:pt x="17353" y="60286"/>
                </a:lnTo>
                <a:cubicBezTo>
                  <a:pt x="16216" y="60143"/>
                  <a:pt x="15451" y="59500"/>
                  <a:pt x="15059" y="58357"/>
                </a:cubicBezTo>
                <a:lnTo>
                  <a:pt x="15059" y="58357"/>
                </a:lnTo>
                <a:cubicBezTo>
                  <a:pt x="14745" y="56976"/>
                  <a:pt x="15000" y="55857"/>
                  <a:pt x="15824" y="55000"/>
                </a:cubicBezTo>
                <a:lnTo>
                  <a:pt x="15824" y="55000"/>
                </a:lnTo>
                <a:lnTo>
                  <a:pt x="26529" y="43714"/>
                </a:lnTo>
                <a:lnTo>
                  <a:pt x="2765" y="48214"/>
                </a:lnTo>
                <a:cubicBezTo>
                  <a:pt x="1627" y="48357"/>
                  <a:pt x="804" y="47786"/>
                  <a:pt x="294" y="46500"/>
                </a:cubicBezTo>
                <a:lnTo>
                  <a:pt x="294" y="46500"/>
                </a:lnTo>
                <a:cubicBezTo>
                  <a:pt x="-216" y="45119"/>
                  <a:pt x="-59" y="43929"/>
                  <a:pt x="765" y="42929"/>
                </a:cubicBezTo>
                <a:lnTo>
                  <a:pt x="765" y="42929"/>
                </a:lnTo>
                <a:lnTo>
                  <a:pt x="20294" y="22000"/>
                </a:lnTo>
              </a:path>
            </a:pathLst>
          </a:custGeom>
          <a:solidFill>
            <a:srgbClr val="DCB47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95308-7"/>
          <p:cNvSpPr txBox="1"/>
          <p:nvPr/>
        </p:nvSpPr>
        <p:spPr>
          <a:xfrm>
            <a:off x="610791" y="200025"/>
            <a:ext cx="6833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69">
                <a:solidFill>
                  <a:srgbClr val="FFD7A0">
                    <a:alpha val="50000"/>
                  </a:srgbClr>
                </a:solidFill>
                <a:latin typeface="PingFang SC"/>
                <a:ea typeface="PingFang SC"/>
                <a:cs typeface="PingFang SC"/>
              </a:rPr>
              <a:t>榫卯 · 几何</a:t>
            </a:r>
            <a:endParaRPr/>
          </a:p>
        </p:txBody>
      </p:sp>
      <p:sp>
        <p:nvSpPr>
          <p:cNvPr id="11" name="el-1785511395298-3"/>
          <p:cNvSpPr txBox="1"/>
          <p:nvPr/>
        </p:nvSpPr>
        <p:spPr>
          <a:xfrm>
            <a:off x="8458999" y="4419540"/>
            <a:ext cx="284051" cy="4322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C8A06E">
                    <a:alpha val="45000"/>
                  </a:srgbClr>
                </a:solidFill>
                <a:latin typeface="STKaiti"/>
                <a:ea typeface="STKaiti"/>
                <a:cs typeface="STKaiti"/>
              </a:rPr>
              <a:t>人教</a:t>
            </a:r>
            <a:endParaRPr/>
          </a:p>
        </p:txBody>
      </p:sp>
      <p:sp>
        <p:nvSpPr>
          <p:cNvPr id="12" name="el-1785511395299-4"/>
          <p:cNvSpPr txBox="1"/>
          <p:nvPr/>
        </p:nvSpPr>
        <p:spPr>
          <a:xfrm>
            <a:off x="8292413" y="4413722"/>
            <a:ext cx="284051" cy="4322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C8A06E">
                    <a:alpha val="45000"/>
                  </a:srgbClr>
                </a:solidFill>
                <a:latin typeface="STKaiti"/>
                <a:ea typeface="STKaiti"/>
                <a:cs typeface="STKaiti"/>
              </a:rPr>
              <a:t>七下</a:t>
            </a:r>
            <a:endParaRPr/>
          </a:p>
        </p:txBody>
      </p:sp>
      <p:sp>
        <p:nvSpPr>
          <p:cNvPr id="13" name="el-1785511395289-1"/>
          <p:cNvSpPr txBox="1"/>
          <p:nvPr/>
        </p:nvSpPr>
        <p:spPr>
          <a:xfrm>
            <a:off x="371475" y="4697016"/>
            <a:ext cx="138945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840" spc="113">
                <a:solidFill>
                  <a:srgbClr val="D2B48C">
                    <a:alpha val="50000"/>
                  </a:srgbClr>
                </a:solidFill>
                <a:latin typeface="STKaiti"/>
                <a:ea typeface="STKaiti"/>
                <a:cs typeface="STKaiti"/>
              </a:rPr>
              <a:t>「规矩方圆，万物之理」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92250-1"/>
          <p:cNvSpPr/>
          <p:nvPr/>
        </p:nvSpPr>
        <p:spPr>
          <a:xfrm>
            <a:off x="7286625" y="3357563"/>
            <a:ext cx="1857375" cy="1785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4484"/>
                </a:moveTo>
                <a:lnTo>
                  <a:pt x="98615" y="86878"/>
                </a:lnTo>
                <a:lnTo>
                  <a:pt x="95472" y="91282"/>
                </a:lnTo>
                <a:lnTo>
                  <a:pt x="91923" y="95346"/>
                </a:lnTo>
                <a:lnTo>
                  <a:pt x="88005" y="99027"/>
                </a:lnTo>
                <a:lnTo>
                  <a:pt x="87082" y="99734"/>
                </a:lnTo>
                <a:lnTo>
                  <a:pt x="20610" y="99734"/>
                </a:lnTo>
                <a:lnTo>
                  <a:pt x="19687" y="99027"/>
                </a:lnTo>
                <a:lnTo>
                  <a:pt x="15769" y="95346"/>
                </a:lnTo>
                <a:lnTo>
                  <a:pt x="12221" y="91282"/>
                </a:lnTo>
                <a:lnTo>
                  <a:pt x="9077" y="86878"/>
                </a:lnTo>
                <a:lnTo>
                  <a:pt x="6359" y="82181"/>
                </a:lnTo>
                <a:lnTo>
                  <a:pt x="4097" y="77223"/>
                </a:lnTo>
                <a:lnTo>
                  <a:pt x="2318" y="72064"/>
                </a:lnTo>
                <a:lnTo>
                  <a:pt x="1036" y="66745"/>
                </a:lnTo>
                <a:lnTo>
                  <a:pt x="262" y="61324"/>
                </a:lnTo>
                <a:lnTo>
                  <a:pt x="0" y="55851"/>
                </a:lnTo>
                <a:lnTo>
                  <a:pt x="262" y="50378"/>
                </a:lnTo>
                <a:lnTo>
                  <a:pt x="1036" y="44957"/>
                </a:lnTo>
                <a:lnTo>
                  <a:pt x="2318" y="39638"/>
                </a:lnTo>
                <a:lnTo>
                  <a:pt x="4097" y="34479"/>
                </a:lnTo>
                <a:lnTo>
                  <a:pt x="6359" y="29521"/>
                </a:lnTo>
                <a:lnTo>
                  <a:pt x="9077" y="24824"/>
                </a:lnTo>
                <a:lnTo>
                  <a:pt x="12221" y="20420"/>
                </a:lnTo>
                <a:lnTo>
                  <a:pt x="15769" y="16356"/>
                </a:lnTo>
                <a:lnTo>
                  <a:pt x="19687" y="12676"/>
                </a:lnTo>
                <a:lnTo>
                  <a:pt x="23933" y="9415"/>
                </a:lnTo>
                <a:lnTo>
                  <a:pt x="28462" y="6596"/>
                </a:lnTo>
                <a:lnTo>
                  <a:pt x="33241" y="4250"/>
                </a:lnTo>
                <a:lnTo>
                  <a:pt x="38215" y="2404"/>
                </a:lnTo>
                <a:lnTo>
                  <a:pt x="43344" y="1074"/>
                </a:lnTo>
                <a:lnTo>
                  <a:pt x="48569" y="271"/>
                </a:lnTo>
                <a:lnTo>
                  <a:pt x="53846" y="0"/>
                </a:lnTo>
                <a:lnTo>
                  <a:pt x="59123" y="271"/>
                </a:lnTo>
                <a:lnTo>
                  <a:pt x="64349" y="1074"/>
                </a:lnTo>
                <a:lnTo>
                  <a:pt x="69477" y="2404"/>
                </a:lnTo>
                <a:lnTo>
                  <a:pt x="74451" y="4250"/>
                </a:lnTo>
                <a:lnTo>
                  <a:pt x="79231" y="6596"/>
                </a:lnTo>
                <a:lnTo>
                  <a:pt x="83759" y="9415"/>
                </a:lnTo>
                <a:lnTo>
                  <a:pt x="88005" y="12676"/>
                </a:lnTo>
                <a:lnTo>
                  <a:pt x="91923" y="16356"/>
                </a:lnTo>
                <a:lnTo>
                  <a:pt x="95472" y="20420"/>
                </a:lnTo>
                <a:lnTo>
                  <a:pt x="98615" y="24824"/>
                </a:lnTo>
                <a:lnTo>
                  <a:pt x="100000" y="27218"/>
                </a:lnTo>
                <a:close/>
              </a:path>
            </a:pathLst>
          </a:custGeom>
          <a:gradFill rotWithShape="1">
            <a:gsLst>
              <a:gs pos="0">
                <a:srgbClr val="E3D5C0">
                  <a:alpha val="30000"/>
                </a:srgbClr>
              </a:gs>
              <a:gs pos="70000">
                <a:srgbClr val="E3D5C0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92253-2"/>
          <p:cNvSpPr/>
          <p:nvPr/>
        </p:nvSpPr>
        <p:spPr>
          <a:xfrm>
            <a:off x="0" y="857250"/>
            <a:ext cx="11430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00" y="54900"/>
                </a:lnTo>
                <a:lnTo>
                  <a:pt x="98800" y="59753"/>
                </a:lnTo>
                <a:lnTo>
                  <a:pt x="97308" y="64513"/>
                </a:lnTo>
                <a:lnTo>
                  <a:pt x="95242" y="69133"/>
                </a:lnTo>
                <a:lnTo>
                  <a:pt x="92617" y="73567"/>
                </a:lnTo>
                <a:lnTo>
                  <a:pt x="89467" y="77780"/>
                </a:lnTo>
                <a:lnTo>
                  <a:pt x="85817" y="81720"/>
                </a:lnTo>
                <a:lnTo>
                  <a:pt x="81692" y="85353"/>
                </a:lnTo>
                <a:lnTo>
                  <a:pt x="77150" y="88653"/>
                </a:lnTo>
                <a:lnTo>
                  <a:pt x="72225" y="91573"/>
                </a:lnTo>
                <a:lnTo>
                  <a:pt x="66958" y="94093"/>
                </a:lnTo>
                <a:lnTo>
                  <a:pt x="61417" y="96193"/>
                </a:lnTo>
                <a:lnTo>
                  <a:pt x="55642" y="97847"/>
                </a:lnTo>
                <a:lnTo>
                  <a:pt x="49692" y="99040"/>
                </a:lnTo>
                <a:lnTo>
                  <a:pt x="43625" y="99760"/>
                </a:lnTo>
                <a:lnTo>
                  <a:pt x="37500" y="100000"/>
                </a:lnTo>
                <a:lnTo>
                  <a:pt x="31375" y="99760"/>
                </a:lnTo>
                <a:lnTo>
                  <a:pt x="25308" y="99040"/>
                </a:lnTo>
                <a:lnTo>
                  <a:pt x="19358" y="97847"/>
                </a:lnTo>
                <a:lnTo>
                  <a:pt x="13583" y="96193"/>
                </a:lnTo>
                <a:lnTo>
                  <a:pt x="8042" y="94093"/>
                </a:lnTo>
                <a:lnTo>
                  <a:pt x="2775" y="91573"/>
                </a:lnTo>
                <a:lnTo>
                  <a:pt x="0" y="89927"/>
                </a:lnTo>
                <a:lnTo>
                  <a:pt x="0" y="10073"/>
                </a:lnTo>
                <a:lnTo>
                  <a:pt x="2775" y="8427"/>
                </a:lnTo>
                <a:lnTo>
                  <a:pt x="8042" y="5907"/>
                </a:lnTo>
                <a:lnTo>
                  <a:pt x="13583" y="3807"/>
                </a:lnTo>
                <a:lnTo>
                  <a:pt x="19358" y="2153"/>
                </a:lnTo>
                <a:lnTo>
                  <a:pt x="25308" y="960"/>
                </a:lnTo>
                <a:lnTo>
                  <a:pt x="31375" y="240"/>
                </a:lnTo>
                <a:lnTo>
                  <a:pt x="37500" y="0"/>
                </a:lnTo>
                <a:lnTo>
                  <a:pt x="43625" y="240"/>
                </a:lnTo>
                <a:lnTo>
                  <a:pt x="49692" y="960"/>
                </a:lnTo>
                <a:lnTo>
                  <a:pt x="55642" y="2153"/>
                </a:lnTo>
                <a:lnTo>
                  <a:pt x="61417" y="3807"/>
                </a:lnTo>
                <a:lnTo>
                  <a:pt x="66958" y="5907"/>
                </a:lnTo>
                <a:lnTo>
                  <a:pt x="72225" y="8427"/>
                </a:lnTo>
                <a:lnTo>
                  <a:pt x="77150" y="11347"/>
                </a:lnTo>
                <a:lnTo>
                  <a:pt x="81692" y="14647"/>
                </a:lnTo>
                <a:lnTo>
                  <a:pt x="85817" y="18280"/>
                </a:lnTo>
                <a:lnTo>
                  <a:pt x="89467" y="22220"/>
                </a:lnTo>
                <a:lnTo>
                  <a:pt x="92617" y="26433"/>
                </a:lnTo>
                <a:lnTo>
                  <a:pt x="95242" y="30867"/>
                </a:lnTo>
                <a:lnTo>
                  <a:pt x="97308" y="35487"/>
                </a:lnTo>
                <a:lnTo>
                  <a:pt x="98800" y="40247"/>
                </a:lnTo>
                <a:lnTo>
                  <a:pt x="99700" y="45100"/>
                </a:lnTo>
                <a:close/>
              </a:path>
            </a:pathLst>
          </a:custGeom>
          <a:gradFill rotWithShape="1">
            <a:gsLst>
              <a:gs pos="0">
                <a:srgbClr val="DACBBC">
                  <a:alpha val="20000"/>
                </a:srgbClr>
              </a:gs>
              <a:gs pos="70000">
                <a:srgbClr val="DACBBC">
                  <a:alpha val="0"/>
                </a:srgbClr>
              </a:gs>
            </a:gsLst>
            <a:path path="circle">
              <a:fillToRect l="70000" t="20000" r="30000" b="8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92277-7"/>
          <p:cNvSpPr/>
          <p:nvPr/>
        </p:nvSpPr>
        <p:spPr>
          <a:xfrm>
            <a:off x="400050" y="161925"/>
            <a:ext cx="712589" cy="190500"/>
          </a:xfrm>
          <a:prstGeom prst="roundRect">
            <a:avLst>
              <a:gd name="adj" fmla="val 50000"/>
            </a:avLst>
          </a:prstGeom>
          <a:solidFill>
            <a:srgbClr val="8B3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394201-58"/>
          <p:cNvSpPr/>
          <p:nvPr/>
        </p:nvSpPr>
        <p:spPr>
          <a:xfrm>
            <a:off x="514350" y="221289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4200-57"/>
          <p:cNvSpPr/>
          <p:nvPr/>
        </p:nvSpPr>
        <p:spPr>
          <a:xfrm>
            <a:off x="8615363" y="19526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571" y="0"/>
                </a:moveTo>
                <a:lnTo>
                  <a:pt x="22571" y="0"/>
                </a:lnTo>
                <a:cubicBezTo>
                  <a:pt x="25333" y="238"/>
                  <a:pt x="26857" y="1738"/>
                  <a:pt x="27143" y="4500"/>
                </a:cubicBezTo>
                <a:lnTo>
                  <a:pt x="27143" y="4500"/>
                </a:lnTo>
                <a:lnTo>
                  <a:pt x="27143" y="6000"/>
                </a:lnTo>
                <a:lnTo>
                  <a:pt x="34643" y="6000"/>
                </a:lnTo>
                <a:lnTo>
                  <a:pt x="34643" y="4500"/>
                </a:lnTo>
                <a:cubicBezTo>
                  <a:pt x="34881" y="1738"/>
                  <a:pt x="36381" y="238"/>
                  <a:pt x="39143" y="0"/>
                </a:cubicBezTo>
                <a:lnTo>
                  <a:pt x="39143" y="0"/>
                </a:lnTo>
                <a:cubicBezTo>
                  <a:pt x="41905" y="238"/>
                  <a:pt x="43429" y="1738"/>
                  <a:pt x="43714" y="4500"/>
                </a:cubicBezTo>
                <a:lnTo>
                  <a:pt x="43714" y="4500"/>
                </a:lnTo>
                <a:lnTo>
                  <a:pt x="43714" y="6000"/>
                </a:lnTo>
                <a:lnTo>
                  <a:pt x="52714" y="6000"/>
                </a:lnTo>
                <a:lnTo>
                  <a:pt x="52714" y="4500"/>
                </a:lnTo>
                <a:cubicBezTo>
                  <a:pt x="53000" y="1738"/>
                  <a:pt x="54524" y="238"/>
                  <a:pt x="57286" y="0"/>
                </a:cubicBezTo>
                <a:lnTo>
                  <a:pt x="57286" y="0"/>
                </a:lnTo>
                <a:cubicBezTo>
                  <a:pt x="60048" y="238"/>
                  <a:pt x="61548" y="1738"/>
                  <a:pt x="61786" y="4500"/>
                </a:cubicBezTo>
                <a:lnTo>
                  <a:pt x="61786" y="4500"/>
                </a:lnTo>
                <a:lnTo>
                  <a:pt x="61786" y="6000"/>
                </a:lnTo>
                <a:lnTo>
                  <a:pt x="69286" y="6000"/>
                </a:lnTo>
                <a:lnTo>
                  <a:pt x="69286" y="4500"/>
                </a:lnTo>
                <a:cubicBezTo>
                  <a:pt x="69571" y="1738"/>
                  <a:pt x="71095" y="238"/>
                  <a:pt x="73857" y="0"/>
                </a:cubicBezTo>
                <a:lnTo>
                  <a:pt x="73857" y="0"/>
                </a:lnTo>
                <a:cubicBezTo>
                  <a:pt x="76619" y="238"/>
                  <a:pt x="78119" y="1738"/>
                  <a:pt x="78357" y="4500"/>
                </a:cubicBezTo>
                <a:lnTo>
                  <a:pt x="78357" y="4500"/>
                </a:lnTo>
                <a:lnTo>
                  <a:pt x="78357" y="6000"/>
                </a:lnTo>
                <a:lnTo>
                  <a:pt x="78357" y="12071"/>
                </a:lnTo>
                <a:lnTo>
                  <a:pt x="78357" y="24143"/>
                </a:lnTo>
                <a:cubicBezTo>
                  <a:pt x="80119" y="24143"/>
                  <a:pt x="81571" y="24690"/>
                  <a:pt x="82714" y="25786"/>
                </a:cubicBezTo>
                <a:lnTo>
                  <a:pt x="82714" y="25786"/>
                </a:lnTo>
                <a:cubicBezTo>
                  <a:pt x="83810" y="26929"/>
                  <a:pt x="84357" y="28381"/>
                  <a:pt x="84357" y="30143"/>
                </a:cubicBezTo>
                <a:lnTo>
                  <a:pt x="84357" y="30143"/>
                </a:lnTo>
                <a:lnTo>
                  <a:pt x="84357" y="42214"/>
                </a:lnTo>
                <a:cubicBezTo>
                  <a:pt x="86119" y="42214"/>
                  <a:pt x="87571" y="42762"/>
                  <a:pt x="88714" y="43857"/>
                </a:cubicBezTo>
                <a:lnTo>
                  <a:pt x="88714" y="43857"/>
                </a:lnTo>
                <a:cubicBezTo>
                  <a:pt x="89857" y="45000"/>
                  <a:pt x="90429" y="46452"/>
                  <a:pt x="90429" y="48214"/>
                </a:cubicBezTo>
                <a:lnTo>
                  <a:pt x="90429" y="48214"/>
                </a:lnTo>
                <a:lnTo>
                  <a:pt x="90429" y="66286"/>
                </a:lnTo>
                <a:cubicBezTo>
                  <a:pt x="92190" y="66286"/>
                  <a:pt x="93619" y="66857"/>
                  <a:pt x="94714" y="68000"/>
                </a:cubicBezTo>
                <a:lnTo>
                  <a:pt x="94714" y="68000"/>
                </a:lnTo>
                <a:cubicBezTo>
                  <a:pt x="95857" y="69143"/>
                  <a:pt x="96429" y="70595"/>
                  <a:pt x="96429" y="72357"/>
                </a:cubicBezTo>
                <a:lnTo>
                  <a:pt x="96429" y="72357"/>
                </a:lnTo>
                <a:lnTo>
                  <a:pt x="96429" y="90429"/>
                </a:lnTo>
                <a:cubicBezTo>
                  <a:pt x="96429" y="92190"/>
                  <a:pt x="95857" y="93619"/>
                  <a:pt x="94714" y="94714"/>
                </a:cubicBezTo>
                <a:lnTo>
                  <a:pt x="94714" y="94714"/>
                </a:lnTo>
                <a:cubicBezTo>
                  <a:pt x="93619" y="95857"/>
                  <a:pt x="92190" y="96429"/>
                  <a:pt x="90429" y="96429"/>
                </a:cubicBezTo>
                <a:lnTo>
                  <a:pt x="90429" y="96429"/>
                </a:lnTo>
                <a:lnTo>
                  <a:pt x="78357" y="96429"/>
                </a:lnTo>
                <a:lnTo>
                  <a:pt x="78357" y="66286"/>
                </a:lnTo>
                <a:lnTo>
                  <a:pt x="72357" y="66286"/>
                </a:lnTo>
                <a:lnTo>
                  <a:pt x="72357" y="42214"/>
                </a:lnTo>
                <a:lnTo>
                  <a:pt x="66286" y="42214"/>
                </a:lnTo>
                <a:lnTo>
                  <a:pt x="66286" y="24143"/>
                </a:lnTo>
                <a:lnTo>
                  <a:pt x="60286" y="24143"/>
                </a:lnTo>
                <a:lnTo>
                  <a:pt x="60286" y="42214"/>
                </a:lnTo>
                <a:lnTo>
                  <a:pt x="66286" y="42214"/>
                </a:lnTo>
                <a:lnTo>
                  <a:pt x="66286" y="66286"/>
                </a:lnTo>
                <a:lnTo>
                  <a:pt x="72357" y="66286"/>
                </a:lnTo>
                <a:lnTo>
                  <a:pt x="72357" y="96429"/>
                </a:lnTo>
                <a:lnTo>
                  <a:pt x="57286" y="96429"/>
                </a:lnTo>
                <a:lnTo>
                  <a:pt x="57286" y="87357"/>
                </a:lnTo>
                <a:cubicBezTo>
                  <a:pt x="57143" y="84881"/>
                  <a:pt x="56262" y="82762"/>
                  <a:pt x="54643" y="81000"/>
                </a:cubicBezTo>
                <a:lnTo>
                  <a:pt x="54643" y="81000"/>
                </a:lnTo>
                <a:cubicBezTo>
                  <a:pt x="52881" y="79381"/>
                  <a:pt x="50738" y="78500"/>
                  <a:pt x="48214" y="78357"/>
                </a:cubicBezTo>
                <a:lnTo>
                  <a:pt x="48214" y="78357"/>
                </a:lnTo>
                <a:cubicBezTo>
                  <a:pt x="45690" y="78500"/>
                  <a:pt x="43548" y="79381"/>
                  <a:pt x="41786" y="81000"/>
                </a:cubicBezTo>
                <a:lnTo>
                  <a:pt x="41786" y="81000"/>
                </a:lnTo>
                <a:cubicBezTo>
                  <a:pt x="40167" y="82762"/>
                  <a:pt x="39286" y="84881"/>
                  <a:pt x="39143" y="87357"/>
                </a:cubicBezTo>
                <a:lnTo>
                  <a:pt x="39143" y="87357"/>
                </a:lnTo>
                <a:lnTo>
                  <a:pt x="39143" y="96429"/>
                </a:lnTo>
                <a:lnTo>
                  <a:pt x="24143" y="96429"/>
                </a:lnTo>
                <a:lnTo>
                  <a:pt x="24143" y="66286"/>
                </a:lnTo>
                <a:lnTo>
                  <a:pt x="30143" y="66286"/>
                </a:lnTo>
                <a:lnTo>
                  <a:pt x="30143" y="42214"/>
                </a:lnTo>
                <a:lnTo>
                  <a:pt x="36143" y="42214"/>
                </a:lnTo>
                <a:lnTo>
                  <a:pt x="36143" y="24143"/>
                </a:lnTo>
                <a:lnTo>
                  <a:pt x="30143" y="24143"/>
                </a:lnTo>
                <a:lnTo>
                  <a:pt x="30143" y="42214"/>
                </a:lnTo>
                <a:lnTo>
                  <a:pt x="24143" y="42214"/>
                </a:lnTo>
                <a:lnTo>
                  <a:pt x="24143" y="66286"/>
                </a:lnTo>
                <a:lnTo>
                  <a:pt x="18071" y="66286"/>
                </a:lnTo>
                <a:lnTo>
                  <a:pt x="18071" y="96429"/>
                </a:lnTo>
                <a:lnTo>
                  <a:pt x="6000" y="96429"/>
                </a:lnTo>
                <a:cubicBezTo>
                  <a:pt x="4238" y="96429"/>
                  <a:pt x="2810" y="95857"/>
                  <a:pt x="1714" y="94714"/>
                </a:cubicBezTo>
                <a:lnTo>
                  <a:pt x="1714" y="94714"/>
                </a:lnTo>
                <a:cubicBezTo>
                  <a:pt x="571" y="93619"/>
                  <a:pt x="0" y="92190"/>
                  <a:pt x="0" y="90429"/>
                </a:cubicBezTo>
                <a:lnTo>
                  <a:pt x="0" y="90429"/>
                </a:lnTo>
                <a:lnTo>
                  <a:pt x="0" y="72357"/>
                </a:lnTo>
                <a:cubicBezTo>
                  <a:pt x="0" y="70595"/>
                  <a:pt x="571" y="69143"/>
                  <a:pt x="1714" y="68000"/>
                </a:cubicBezTo>
                <a:lnTo>
                  <a:pt x="1714" y="68000"/>
                </a:lnTo>
                <a:cubicBezTo>
                  <a:pt x="2810" y="66857"/>
                  <a:pt x="4238" y="66286"/>
                  <a:pt x="6000" y="66286"/>
                </a:cubicBezTo>
                <a:lnTo>
                  <a:pt x="6000" y="66286"/>
                </a:lnTo>
                <a:lnTo>
                  <a:pt x="6000" y="48214"/>
                </a:lnTo>
                <a:cubicBezTo>
                  <a:pt x="6000" y="46452"/>
                  <a:pt x="6571" y="45000"/>
                  <a:pt x="7714" y="43857"/>
                </a:cubicBezTo>
                <a:lnTo>
                  <a:pt x="7714" y="43857"/>
                </a:lnTo>
                <a:cubicBezTo>
                  <a:pt x="8857" y="42762"/>
                  <a:pt x="10310" y="42214"/>
                  <a:pt x="12071" y="42214"/>
                </a:cubicBezTo>
                <a:lnTo>
                  <a:pt x="12071" y="42214"/>
                </a:lnTo>
                <a:lnTo>
                  <a:pt x="12071" y="30143"/>
                </a:lnTo>
                <a:cubicBezTo>
                  <a:pt x="12071" y="28381"/>
                  <a:pt x="12619" y="26929"/>
                  <a:pt x="13714" y="25786"/>
                </a:cubicBezTo>
                <a:lnTo>
                  <a:pt x="13714" y="25786"/>
                </a:lnTo>
                <a:cubicBezTo>
                  <a:pt x="14857" y="24690"/>
                  <a:pt x="16310" y="24143"/>
                  <a:pt x="18071" y="24143"/>
                </a:cubicBezTo>
                <a:lnTo>
                  <a:pt x="18071" y="24143"/>
                </a:lnTo>
                <a:lnTo>
                  <a:pt x="18071" y="12071"/>
                </a:lnTo>
                <a:lnTo>
                  <a:pt x="18071" y="6000"/>
                </a:lnTo>
                <a:lnTo>
                  <a:pt x="18071" y="4500"/>
                </a:lnTo>
                <a:cubicBezTo>
                  <a:pt x="18310" y="1738"/>
                  <a:pt x="19810" y="238"/>
                  <a:pt x="22571" y="0"/>
                </a:cubicBezTo>
                <a:lnTo>
                  <a:pt x="22571" y="0"/>
                </a:lnTo>
                <a:moveTo>
                  <a:pt x="48214" y="51214"/>
                </a:moveTo>
                <a:lnTo>
                  <a:pt x="48214" y="51214"/>
                </a:lnTo>
                <a:cubicBezTo>
                  <a:pt x="46452" y="51214"/>
                  <a:pt x="45000" y="51786"/>
                  <a:pt x="43857" y="52929"/>
                </a:cubicBezTo>
                <a:lnTo>
                  <a:pt x="43857" y="52929"/>
                </a:lnTo>
                <a:lnTo>
                  <a:pt x="43857" y="52929"/>
                </a:lnTo>
                <a:cubicBezTo>
                  <a:pt x="42762" y="54071"/>
                  <a:pt x="42214" y="55524"/>
                  <a:pt x="42214" y="57286"/>
                </a:cubicBezTo>
                <a:lnTo>
                  <a:pt x="42214" y="57286"/>
                </a:lnTo>
                <a:lnTo>
                  <a:pt x="42214" y="66286"/>
                </a:lnTo>
                <a:lnTo>
                  <a:pt x="54214" y="66286"/>
                </a:lnTo>
                <a:lnTo>
                  <a:pt x="54214" y="57286"/>
                </a:lnTo>
                <a:cubicBezTo>
                  <a:pt x="54214" y="55524"/>
                  <a:pt x="53667" y="54071"/>
                  <a:pt x="52571" y="52929"/>
                </a:cubicBezTo>
                <a:lnTo>
                  <a:pt x="52571" y="52929"/>
                </a:lnTo>
                <a:cubicBezTo>
                  <a:pt x="51429" y="51786"/>
                  <a:pt x="49976" y="51214"/>
                  <a:pt x="48214" y="51214"/>
                </a:cubicBezTo>
                <a:lnTo>
                  <a:pt x="48214" y="51214"/>
                </a:lnTo>
                <a:moveTo>
                  <a:pt x="42214" y="36143"/>
                </a:moveTo>
                <a:lnTo>
                  <a:pt x="42214" y="36143"/>
                </a:lnTo>
                <a:lnTo>
                  <a:pt x="42214" y="42214"/>
                </a:lnTo>
                <a:lnTo>
                  <a:pt x="54214" y="42214"/>
                </a:lnTo>
                <a:lnTo>
                  <a:pt x="54214" y="36143"/>
                </a:lnTo>
                <a:cubicBezTo>
                  <a:pt x="54214" y="34381"/>
                  <a:pt x="53667" y="32952"/>
                  <a:pt x="52571" y="31857"/>
                </a:cubicBezTo>
                <a:lnTo>
                  <a:pt x="52571" y="31857"/>
                </a:lnTo>
                <a:cubicBezTo>
                  <a:pt x="51429" y="30714"/>
                  <a:pt x="49976" y="30143"/>
                  <a:pt x="48214" y="30143"/>
                </a:cubicBezTo>
                <a:lnTo>
                  <a:pt x="48214" y="30143"/>
                </a:lnTo>
                <a:cubicBezTo>
                  <a:pt x="46452" y="30143"/>
                  <a:pt x="45000" y="30714"/>
                  <a:pt x="43857" y="31857"/>
                </a:cubicBezTo>
                <a:lnTo>
                  <a:pt x="43857" y="31857"/>
                </a:lnTo>
                <a:cubicBezTo>
                  <a:pt x="42762" y="32952"/>
                  <a:pt x="42214" y="34381"/>
                  <a:pt x="42214" y="36143"/>
                </a:cubicBezTo>
                <a:lnTo>
                  <a:pt x="42214" y="36143"/>
                </a:lnTo>
              </a:path>
            </a:pathLst>
          </a:custGeom>
          <a:solidFill>
            <a:srgbClr val="A67C5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4198-56"/>
          <p:cNvSpPr/>
          <p:nvPr/>
        </p:nvSpPr>
        <p:spPr>
          <a:xfrm>
            <a:off x="7101260" y="492918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57273" y="60636"/>
                </a:moveTo>
                <a:lnTo>
                  <a:pt x="57273" y="60636"/>
                </a:lnTo>
                <a:lnTo>
                  <a:pt x="30182" y="71000"/>
                </a:lnTo>
                <a:cubicBezTo>
                  <a:pt x="28303" y="71545"/>
                  <a:pt x="26758" y="71182"/>
                  <a:pt x="25545" y="69909"/>
                </a:cubicBezTo>
                <a:lnTo>
                  <a:pt x="25545" y="69909"/>
                </a:lnTo>
                <a:cubicBezTo>
                  <a:pt x="24273" y="68697"/>
                  <a:pt x="23909" y="67152"/>
                  <a:pt x="24455" y="65273"/>
                </a:cubicBezTo>
                <a:lnTo>
                  <a:pt x="24455" y="65273"/>
                </a:lnTo>
                <a:lnTo>
                  <a:pt x="34818" y="38182"/>
                </a:lnTo>
                <a:cubicBezTo>
                  <a:pt x="35485" y="36606"/>
                  <a:pt x="36606" y="35485"/>
                  <a:pt x="38182" y="34818"/>
                </a:cubicBezTo>
                <a:lnTo>
                  <a:pt x="38182" y="34818"/>
                </a:lnTo>
                <a:lnTo>
                  <a:pt x="65273" y="24455"/>
                </a:lnTo>
                <a:cubicBezTo>
                  <a:pt x="67152" y="23909"/>
                  <a:pt x="68697" y="24273"/>
                  <a:pt x="69909" y="25545"/>
                </a:cubicBezTo>
                <a:lnTo>
                  <a:pt x="69909" y="25545"/>
                </a:lnTo>
                <a:cubicBezTo>
                  <a:pt x="71182" y="26758"/>
                  <a:pt x="71545" y="28303"/>
                  <a:pt x="71000" y="30182"/>
                </a:cubicBezTo>
                <a:lnTo>
                  <a:pt x="71000" y="30182"/>
                </a:lnTo>
                <a:lnTo>
                  <a:pt x="60636" y="57273"/>
                </a:lnTo>
                <a:cubicBezTo>
                  <a:pt x="59970" y="58848"/>
                  <a:pt x="58848" y="59970"/>
                  <a:pt x="57273" y="60636"/>
                </a:cubicBezTo>
                <a:lnTo>
                  <a:pt x="57273" y="60636"/>
                </a:lnTo>
                <a:moveTo>
                  <a:pt x="53727" y="47727"/>
                </a:moveTo>
                <a:lnTo>
                  <a:pt x="53727" y="47727"/>
                </a:lnTo>
                <a:cubicBezTo>
                  <a:pt x="53727" y="45970"/>
                  <a:pt x="53152" y="44545"/>
                  <a:pt x="52000" y="43455"/>
                </a:cubicBezTo>
                <a:lnTo>
                  <a:pt x="52000" y="43455"/>
                </a:lnTo>
                <a:lnTo>
                  <a:pt x="52000" y="43455"/>
                </a:lnTo>
                <a:cubicBezTo>
                  <a:pt x="50909" y="42303"/>
                  <a:pt x="49485" y="41727"/>
                  <a:pt x="47727" y="41727"/>
                </a:cubicBezTo>
                <a:lnTo>
                  <a:pt x="47727" y="41727"/>
                </a:lnTo>
                <a:cubicBezTo>
                  <a:pt x="45970" y="41727"/>
                  <a:pt x="44545" y="42303"/>
                  <a:pt x="43455" y="43455"/>
                </a:cubicBezTo>
                <a:lnTo>
                  <a:pt x="43455" y="43455"/>
                </a:lnTo>
                <a:cubicBezTo>
                  <a:pt x="42303" y="44545"/>
                  <a:pt x="41727" y="45970"/>
                  <a:pt x="41727" y="47727"/>
                </a:cubicBezTo>
                <a:lnTo>
                  <a:pt x="41727" y="47727"/>
                </a:lnTo>
                <a:cubicBezTo>
                  <a:pt x="41727" y="49485"/>
                  <a:pt x="42303" y="50909"/>
                  <a:pt x="43455" y="52000"/>
                </a:cubicBezTo>
                <a:lnTo>
                  <a:pt x="43455" y="52000"/>
                </a:lnTo>
                <a:cubicBezTo>
                  <a:pt x="44545" y="53152"/>
                  <a:pt x="45970" y="53727"/>
                  <a:pt x="47727" y="53727"/>
                </a:cubicBezTo>
                <a:lnTo>
                  <a:pt x="47727" y="53727"/>
                </a:lnTo>
                <a:cubicBezTo>
                  <a:pt x="49485" y="53727"/>
                  <a:pt x="50909" y="53152"/>
                  <a:pt x="52000" y="52000"/>
                </a:cubicBezTo>
                <a:lnTo>
                  <a:pt x="52000" y="52000"/>
                </a:lnTo>
                <a:cubicBezTo>
                  <a:pt x="53152" y="50909"/>
                  <a:pt x="53727" y="49485"/>
                  <a:pt x="53727" y="47727"/>
                </a:cubicBezTo>
                <a:lnTo>
                  <a:pt x="53727" y="47727"/>
                </a:lnTo>
              </a:path>
            </a:pathLst>
          </a:custGeom>
          <a:solidFill>
            <a:srgbClr val="9B8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92264-5"/>
          <p:cNvSpPr/>
          <p:nvPr/>
        </p:nvSpPr>
        <p:spPr>
          <a:xfrm>
            <a:off x="8290992" y="4910138"/>
            <a:ext cx="452958" cy="123825"/>
          </a:xfrm>
          <a:prstGeom prst="roundRect">
            <a:avLst>
              <a:gd name="adj" fmla="val 50000"/>
            </a:avLst>
          </a:prstGeom>
          <a:solidFill>
            <a:srgbClr val="E3D6C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92274-6"/>
          <p:cNvSpPr txBox="1"/>
          <p:nvPr/>
        </p:nvSpPr>
        <p:spPr>
          <a:xfrm>
            <a:off x="514350" y="190500"/>
            <a:ext cx="64829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b="1" sz="780" spc="56">
                <a:solidFill>
                  <a:srgbClr val="FBF6EE"/>
                </a:solidFill>
                <a:latin typeface="Segoe UI"/>
                <a:ea typeface="Segoe UI"/>
                <a:cs typeface="Segoe UI"/>
              </a:rPr>
              <a:t>第七章</a:t>
            </a:r>
            <a:endParaRPr/>
          </a:p>
        </p:txBody>
      </p:sp>
      <p:sp>
        <p:nvSpPr>
          <p:cNvPr id="10" name="el-1785511392278-8"/>
          <p:cNvSpPr txBox="1"/>
          <p:nvPr/>
        </p:nvSpPr>
        <p:spPr>
          <a:xfrm>
            <a:off x="1226939" y="171450"/>
            <a:ext cx="242344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4A3728"/>
                </a:solidFill>
                <a:latin typeface="Segoe UI"/>
                <a:ea typeface="Segoe UI"/>
                <a:cs typeface="Segoe UI"/>
              </a:rPr>
              <a:t>相交线与平行线 · 从榫卯结构到几何推理</a:t>
            </a:r>
            <a:endParaRPr/>
          </a:p>
        </p:txBody>
      </p:sp>
      <p:sp>
        <p:nvSpPr>
          <p:cNvPr id="11" name="el-1785511392280-10"/>
          <p:cNvSpPr txBox="1"/>
          <p:nvPr/>
        </p:nvSpPr>
        <p:spPr>
          <a:xfrm>
            <a:off x="4694039" y="1350690"/>
            <a:ext cx="154260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—— 四章勾勒推理之路</a:t>
            </a:r>
            <a:endParaRPr/>
          </a:p>
        </p:txBody>
      </p:sp>
      <p:sp>
        <p:nvSpPr>
          <p:cNvPr id="12" name="el-1785511392260-3"/>
          <p:cNvSpPr txBox="1"/>
          <p:nvPr/>
        </p:nvSpPr>
        <p:spPr>
          <a:xfrm>
            <a:off x="7101260" y="4905375"/>
            <a:ext cx="109686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780">
                <a:solidFill>
                  <a:srgbClr val="9B8A7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13" name="el-1785511392261-4"/>
          <p:cNvSpPr txBox="1"/>
          <p:nvPr/>
        </p:nvSpPr>
        <p:spPr>
          <a:xfrm>
            <a:off x="8376717" y="4910138"/>
            <a:ext cx="41366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5F4D3B"/>
                </a:solidFill>
                <a:latin typeface="Segoe UI"/>
                <a:ea typeface="Segoe UI"/>
                <a:cs typeface="Segoe UI"/>
              </a:rPr>
              <a:t>02 / 12</a:t>
            </a:r>
            <a:endParaRPr/>
          </a:p>
        </p:txBody>
      </p:sp>
      <p:sp>
        <p:nvSpPr>
          <p:cNvPr id="14" name="el-1785511392282-11"/>
          <p:cNvSpPr/>
          <p:nvPr/>
        </p:nvSpPr>
        <p:spPr>
          <a:xfrm>
            <a:off x="3287465" y="1603102"/>
            <a:ext cx="947740" cy="21431"/>
          </a:xfrm>
          <a:prstGeom prst="roundRect">
            <a:avLst>
              <a:gd name="adj" fmla="val 50000"/>
            </a:avLst>
          </a:prstGeom>
          <a:solidFill>
            <a:srgbClr val="B78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2288-12"/>
          <p:cNvSpPr/>
          <p:nvPr/>
        </p:nvSpPr>
        <p:spPr>
          <a:xfrm>
            <a:off x="642938" y="1881708"/>
            <a:ext cx="1835944" cy="2196778"/>
          </a:xfrm>
          <a:prstGeom prst="roundRect">
            <a:avLst>
              <a:gd name="adj" fmla="val 14527"/>
            </a:avLst>
          </a:prstGeom>
          <a:solidFill>
            <a:srgbClr val="FCF9F4"/>
          </a:solidFill>
          <a:ln w="7144" algn="in">
            <a:solidFill>
              <a:srgbClr val="ECE2D6"/>
            </a:solidFill>
            <a:prstDash val="solid"/>
          </a:ln>
          <a:effectLst>
            <a:outerShdw blurRad="200025" dist="85725" dir="5400000" sx="100000" sy="100000" kx="0" ky="0" algn="ctr">
              <a:srgbClr val="3C2814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11392300-16"/>
          <p:cNvSpPr/>
          <p:nvPr/>
        </p:nvSpPr>
        <p:spPr>
          <a:xfrm>
            <a:off x="1014413" y="4042764"/>
            <a:ext cx="109299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9" y="0"/>
                </a:moveTo>
                <a:lnTo>
                  <a:pt x="97391" y="0"/>
                </a:lnTo>
                <a:cubicBezTo>
                  <a:pt x="98832" y="0"/>
                  <a:pt x="100000" y="44772"/>
                  <a:pt x="100000" y="100000"/>
                </a:cubicBezTo>
                <a:lnTo>
                  <a:pt x="100000" y="100000"/>
                </a:lnTo>
                <a:lnTo>
                  <a:pt x="0" y="100000"/>
                </a:lnTo>
                <a:lnTo>
                  <a:pt x="0" y="100000"/>
                </a:lnTo>
                <a:cubicBezTo>
                  <a:pt x="0" y="44772"/>
                  <a:pt x="1168" y="0"/>
                  <a:pt x="2609" y="0"/>
                </a:cubicBezTo>
                <a:close/>
              </a:path>
            </a:pathLst>
          </a:custGeom>
          <a:solidFill>
            <a:srgbClr val="C9B6A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2347-32"/>
          <p:cNvSpPr/>
          <p:nvPr/>
        </p:nvSpPr>
        <p:spPr>
          <a:xfrm>
            <a:off x="1346597" y="2088877"/>
            <a:ext cx="428625" cy="428625"/>
          </a:xfrm>
          <a:prstGeom prst="ellipse">
            <a:avLst/>
          </a:prstGeom>
          <a:solidFill>
            <a:srgbClr val="D9CDB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4203-59"/>
          <p:cNvSpPr/>
          <p:nvPr/>
        </p:nvSpPr>
        <p:spPr>
          <a:xfrm>
            <a:off x="1467148" y="2196033"/>
            <a:ext cx="18752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50" y="28870"/>
                </a:moveTo>
                <a:lnTo>
                  <a:pt x="96450" y="28870"/>
                </a:lnTo>
                <a:cubicBezTo>
                  <a:pt x="97783" y="27594"/>
                  <a:pt x="98450" y="26130"/>
                  <a:pt x="98450" y="24478"/>
                </a:cubicBezTo>
                <a:lnTo>
                  <a:pt x="98450" y="24478"/>
                </a:lnTo>
                <a:lnTo>
                  <a:pt x="98450" y="24478"/>
                </a:lnTo>
                <a:cubicBezTo>
                  <a:pt x="98450" y="22797"/>
                  <a:pt x="97783" y="21319"/>
                  <a:pt x="96450" y="20043"/>
                </a:cubicBezTo>
                <a:lnTo>
                  <a:pt x="96450" y="20043"/>
                </a:lnTo>
                <a:lnTo>
                  <a:pt x="75350" y="1739"/>
                </a:lnTo>
                <a:cubicBezTo>
                  <a:pt x="73883" y="580"/>
                  <a:pt x="72200" y="0"/>
                  <a:pt x="70300" y="0"/>
                </a:cubicBezTo>
                <a:lnTo>
                  <a:pt x="70300" y="0"/>
                </a:lnTo>
                <a:cubicBezTo>
                  <a:pt x="68400" y="0"/>
                  <a:pt x="66717" y="580"/>
                  <a:pt x="65250" y="1739"/>
                </a:cubicBezTo>
                <a:lnTo>
                  <a:pt x="65250" y="1739"/>
                </a:lnTo>
                <a:cubicBezTo>
                  <a:pt x="63950" y="2986"/>
                  <a:pt x="63300" y="4449"/>
                  <a:pt x="63300" y="6130"/>
                </a:cubicBezTo>
                <a:lnTo>
                  <a:pt x="63300" y="6130"/>
                </a:lnTo>
                <a:cubicBezTo>
                  <a:pt x="63300" y="7783"/>
                  <a:pt x="63950" y="9246"/>
                  <a:pt x="65250" y="10522"/>
                </a:cubicBezTo>
                <a:lnTo>
                  <a:pt x="65250" y="10522"/>
                </a:lnTo>
                <a:lnTo>
                  <a:pt x="74500" y="18348"/>
                </a:lnTo>
                <a:lnTo>
                  <a:pt x="7050" y="18348"/>
                </a:lnTo>
                <a:cubicBezTo>
                  <a:pt x="4983" y="18348"/>
                  <a:pt x="3300" y="18913"/>
                  <a:pt x="2000" y="20043"/>
                </a:cubicBezTo>
                <a:lnTo>
                  <a:pt x="2000" y="20043"/>
                </a:lnTo>
                <a:cubicBezTo>
                  <a:pt x="667" y="21203"/>
                  <a:pt x="0" y="22681"/>
                  <a:pt x="0" y="24478"/>
                </a:cubicBezTo>
                <a:lnTo>
                  <a:pt x="0" y="24478"/>
                </a:lnTo>
                <a:cubicBezTo>
                  <a:pt x="0" y="26246"/>
                  <a:pt x="667" y="27710"/>
                  <a:pt x="2000" y="28870"/>
                </a:cubicBezTo>
                <a:lnTo>
                  <a:pt x="2000" y="28870"/>
                </a:lnTo>
                <a:cubicBezTo>
                  <a:pt x="3300" y="30000"/>
                  <a:pt x="4983" y="30565"/>
                  <a:pt x="7050" y="30565"/>
                </a:cubicBezTo>
                <a:lnTo>
                  <a:pt x="7050" y="30565"/>
                </a:lnTo>
                <a:lnTo>
                  <a:pt x="74500" y="30565"/>
                </a:lnTo>
                <a:lnTo>
                  <a:pt x="65250" y="38391"/>
                </a:lnTo>
                <a:cubicBezTo>
                  <a:pt x="63950" y="39667"/>
                  <a:pt x="63300" y="41130"/>
                  <a:pt x="63300" y="42783"/>
                </a:cubicBezTo>
                <a:lnTo>
                  <a:pt x="63300" y="42783"/>
                </a:lnTo>
                <a:cubicBezTo>
                  <a:pt x="63300" y="44464"/>
                  <a:pt x="63950" y="45928"/>
                  <a:pt x="65250" y="47174"/>
                </a:cubicBezTo>
                <a:lnTo>
                  <a:pt x="65250" y="47174"/>
                </a:lnTo>
                <a:cubicBezTo>
                  <a:pt x="66717" y="48333"/>
                  <a:pt x="68400" y="48913"/>
                  <a:pt x="70300" y="48913"/>
                </a:cubicBezTo>
                <a:lnTo>
                  <a:pt x="70300" y="48913"/>
                </a:lnTo>
                <a:cubicBezTo>
                  <a:pt x="72200" y="48913"/>
                  <a:pt x="73883" y="48333"/>
                  <a:pt x="75350" y="47174"/>
                </a:cubicBezTo>
                <a:lnTo>
                  <a:pt x="75350" y="47174"/>
                </a:lnTo>
                <a:lnTo>
                  <a:pt x="96450" y="28870"/>
                </a:lnTo>
                <a:moveTo>
                  <a:pt x="23050" y="96087"/>
                </a:moveTo>
                <a:lnTo>
                  <a:pt x="23050" y="96087"/>
                </a:lnTo>
                <a:cubicBezTo>
                  <a:pt x="24517" y="97246"/>
                  <a:pt x="26217" y="97826"/>
                  <a:pt x="28150" y="97826"/>
                </a:cubicBezTo>
                <a:lnTo>
                  <a:pt x="28150" y="97826"/>
                </a:lnTo>
                <a:lnTo>
                  <a:pt x="28150" y="97826"/>
                </a:lnTo>
                <a:cubicBezTo>
                  <a:pt x="30050" y="97826"/>
                  <a:pt x="31733" y="97246"/>
                  <a:pt x="33200" y="96087"/>
                </a:cubicBezTo>
                <a:lnTo>
                  <a:pt x="33200" y="96087"/>
                </a:lnTo>
                <a:cubicBezTo>
                  <a:pt x="34500" y="94841"/>
                  <a:pt x="35150" y="93377"/>
                  <a:pt x="35150" y="91696"/>
                </a:cubicBezTo>
                <a:lnTo>
                  <a:pt x="35150" y="91696"/>
                </a:lnTo>
                <a:cubicBezTo>
                  <a:pt x="35150" y="90043"/>
                  <a:pt x="34500" y="88580"/>
                  <a:pt x="33200" y="87304"/>
                </a:cubicBezTo>
                <a:lnTo>
                  <a:pt x="33200" y="87304"/>
                </a:lnTo>
                <a:lnTo>
                  <a:pt x="23950" y="79478"/>
                </a:lnTo>
                <a:lnTo>
                  <a:pt x="91400" y="79478"/>
                </a:lnTo>
                <a:cubicBezTo>
                  <a:pt x="93467" y="79478"/>
                  <a:pt x="95150" y="78913"/>
                  <a:pt x="96450" y="77783"/>
                </a:cubicBezTo>
                <a:lnTo>
                  <a:pt x="96450" y="77783"/>
                </a:lnTo>
                <a:cubicBezTo>
                  <a:pt x="97783" y="76623"/>
                  <a:pt x="98450" y="75159"/>
                  <a:pt x="98450" y="73391"/>
                </a:cubicBezTo>
                <a:lnTo>
                  <a:pt x="98450" y="73391"/>
                </a:lnTo>
                <a:cubicBezTo>
                  <a:pt x="98450" y="71594"/>
                  <a:pt x="97783" y="70116"/>
                  <a:pt x="96450" y="68957"/>
                </a:cubicBezTo>
                <a:lnTo>
                  <a:pt x="96450" y="68957"/>
                </a:lnTo>
                <a:cubicBezTo>
                  <a:pt x="95150" y="67826"/>
                  <a:pt x="93467" y="67261"/>
                  <a:pt x="91400" y="67261"/>
                </a:cubicBezTo>
                <a:lnTo>
                  <a:pt x="91400" y="67261"/>
                </a:lnTo>
                <a:lnTo>
                  <a:pt x="23950" y="67261"/>
                </a:lnTo>
                <a:lnTo>
                  <a:pt x="33200" y="59435"/>
                </a:lnTo>
                <a:cubicBezTo>
                  <a:pt x="34500" y="58159"/>
                  <a:pt x="35150" y="56696"/>
                  <a:pt x="35150" y="55043"/>
                </a:cubicBezTo>
                <a:lnTo>
                  <a:pt x="35150" y="55043"/>
                </a:lnTo>
                <a:cubicBezTo>
                  <a:pt x="35150" y="53362"/>
                  <a:pt x="34500" y="51899"/>
                  <a:pt x="33200" y="50652"/>
                </a:cubicBezTo>
                <a:lnTo>
                  <a:pt x="33200" y="50652"/>
                </a:lnTo>
                <a:cubicBezTo>
                  <a:pt x="31733" y="49493"/>
                  <a:pt x="30050" y="48913"/>
                  <a:pt x="28150" y="48913"/>
                </a:cubicBezTo>
                <a:lnTo>
                  <a:pt x="28150" y="48913"/>
                </a:lnTo>
                <a:cubicBezTo>
                  <a:pt x="26217" y="48913"/>
                  <a:pt x="24517" y="49493"/>
                  <a:pt x="23050" y="50652"/>
                </a:cubicBezTo>
                <a:lnTo>
                  <a:pt x="23050" y="50652"/>
                </a:lnTo>
                <a:lnTo>
                  <a:pt x="2000" y="68957"/>
                </a:lnTo>
                <a:cubicBezTo>
                  <a:pt x="667" y="70232"/>
                  <a:pt x="0" y="71710"/>
                  <a:pt x="0" y="73391"/>
                </a:cubicBezTo>
                <a:lnTo>
                  <a:pt x="0" y="73391"/>
                </a:lnTo>
                <a:cubicBezTo>
                  <a:pt x="0" y="75043"/>
                  <a:pt x="667" y="76507"/>
                  <a:pt x="2000" y="77783"/>
                </a:cubicBezTo>
                <a:lnTo>
                  <a:pt x="2000" y="77783"/>
                </a:lnTo>
                <a:lnTo>
                  <a:pt x="23050" y="96087"/>
                </a:lnTo>
              </a:path>
            </a:pathLst>
          </a:custGeom>
          <a:solidFill>
            <a:srgbClr val="5F4D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392313-21"/>
          <p:cNvCxnSpPr/>
          <p:nvPr/>
        </p:nvCxnSpPr>
        <p:spPr>
          <a:xfrm>
            <a:off x="1110853" y="3054474"/>
            <a:ext cx="900113" cy="914"/>
          </a:xfrm>
          <a:prstGeom prst="line">
            <a:avLst/>
          </a:prstGeom>
          <a:ln w="7144" cap="flat">
            <a:solidFill>
              <a:srgbClr val="E1D4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392291-13"/>
          <p:cNvSpPr/>
          <p:nvPr/>
        </p:nvSpPr>
        <p:spPr>
          <a:xfrm>
            <a:off x="2650331" y="1881708"/>
            <a:ext cx="1835944" cy="2196778"/>
          </a:xfrm>
          <a:prstGeom prst="roundRect">
            <a:avLst>
              <a:gd name="adj" fmla="val 14527"/>
            </a:avLst>
          </a:prstGeom>
          <a:solidFill>
            <a:srgbClr val="FCF9F4"/>
          </a:solidFill>
          <a:ln w="7144" algn="in">
            <a:solidFill>
              <a:srgbClr val="ECE2D6"/>
            </a:solidFill>
            <a:prstDash val="solid"/>
          </a:ln>
          <a:effectLst>
            <a:outerShdw blurRad="200025" dist="85725" dir="5400000" sx="100000" sy="100000" kx="0" ky="0" algn="ctr">
              <a:srgbClr val="3C2814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392302-17"/>
          <p:cNvSpPr/>
          <p:nvPr/>
        </p:nvSpPr>
        <p:spPr>
          <a:xfrm>
            <a:off x="3021806" y="4042764"/>
            <a:ext cx="109299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9" y="0"/>
                </a:moveTo>
                <a:lnTo>
                  <a:pt x="97391" y="0"/>
                </a:lnTo>
                <a:cubicBezTo>
                  <a:pt x="98832" y="0"/>
                  <a:pt x="100000" y="44772"/>
                  <a:pt x="100000" y="100000"/>
                </a:cubicBezTo>
                <a:lnTo>
                  <a:pt x="100000" y="100000"/>
                </a:lnTo>
                <a:lnTo>
                  <a:pt x="0" y="100000"/>
                </a:lnTo>
                <a:lnTo>
                  <a:pt x="0" y="100000"/>
                </a:lnTo>
                <a:cubicBezTo>
                  <a:pt x="0" y="44772"/>
                  <a:pt x="1168" y="0"/>
                  <a:pt x="2609" y="0"/>
                </a:cubicBezTo>
                <a:close/>
              </a:path>
            </a:pathLst>
          </a:custGeom>
          <a:solidFill>
            <a:srgbClr val="C9B6A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2349-33"/>
          <p:cNvSpPr/>
          <p:nvPr/>
        </p:nvSpPr>
        <p:spPr>
          <a:xfrm>
            <a:off x="3353991" y="2088877"/>
            <a:ext cx="428625" cy="428625"/>
          </a:xfrm>
          <a:prstGeom prst="ellipse">
            <a:avLst/>
          </a:prstGeom>
          <a:solidFill>
            <a:srgbClr val="D9CDB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4205-60"/>
          <p:cNvSpPr/>
          <p:nvPr/>
        </p:nvSpPr>
        <p:spPr>
          <a:xfrm>
            <a:off x="3481239" y="2249612"/>
            <a:ext cx="174129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3" y="0"/>
                </a:moveTo>
                <a:lnTo>
                  <a:pt x="7833" y="0"/>
                </a:lnTo>
                <a:cubicBezTo>
                  <a:pt x="5537" y="0"/>
                  <a:pt x="3667" y="1212"/>
                  <a:pt x="2222" y="3636"/>
                </a:cubicBezTo>
                <a:lnTo>
                  <a:pt x="2222" y="3636"/>
                </a:lnTo>
                <a:lnTo>
                  <a:pt x="2222" y="3636"/>
                </a:lnTo>
                <a:cubicBezTo>
                  <a:pt x="741" y="6000"/>
                  <a:pt x="0" y="9061"/>
                  <a:pt x="0" y="12818"/>
                </a:cubicBezTo>
                <a:lnTo>
                  <a:pt x="0" y="12818"/>
                </a:lnTo>
                <a:cubicBezTo>
                  <a:pt x="0" y="16515"/>
                  <a:pt x="741" y="19576"/>
                  <a:pt x="2222" y="22000"/>
                </a:cubicBezTo>
                <a:lnTo>
                  <a:pt x="2222" y="22000"/>
                </a:lnTo>
                <a:cubicBezTo>
                  <a:pt x="3667" y="24364"/>
                  <a:pt x="5537" y="25545"/>
                  <a:pt x="7833" y="25545"/>
                </a:cubicBezTo>
                <a:lnTo>
                  <a:pt x="7833" y="25545"/>
                </a:lnTo>
                <a:lnTo>
                  <a:pt x="93778" y="25545"/>
                </a:lnTo>
                <a:cubicBezTo>
                  <a:pt x="96037" y="25545"/>
                  <a:pt x="97907" y="24364"/>
                  <a:pt x="99389" y="22000"/>
                </a:cubicBezTo>
                <a:lnTo>
                  <a:pt x="99389" y="22000"/>
                </a:lnTo>
                <a:cubicBezTo>
                  <a:pt x="100833" y="19576"/>
                  <a:pt x="101556" y="16515"/>
                  <a:pt x="101556" y="12818"/>
                </a:cubicBezTo>
                <a:lnTo>
                  <a:pt x="101556" y="12818"/>
                </a:lnTo>
                <a:cubicBezTo>
                  <a:pt x="101556" y="9061"/>
                  <a:pt x="100833" y="6000"/>
                  <a:pt x="99389" y="3636"/>
                </a:cubicBezTo>
                <a:lnTo>
                  <a:pt x="99389" y="3636"/>
                </a:lnTo>
                <a:cubicBezTo>
                  <a:pt x="97907" y="1212"/>
                  <a:pt x="96037" y="0"/>
                  <a:pt x="93778" y="0"/>
                </a:cubicBezTo>
                <a:lnTo>
                  <a:pt x="93778" y="0"/>
                </a:lnTo>
                <a:lnTo>
                  <a:pt x="7833" y="0"/>
                </a:lnTo>
                <a:moveTo>
                  <a:pt x="7833" y="76727"/>
                </a:moveTo>
                <a:lnTo>
                  <a:pt x="7833" y="76727"/>
                </a:lnTo>
                <a:cubicBezTo>
                  <a:pt x="5537" y="76727"/>
                  <a:pt x="3667" y="77909"/>
                  <a:pt x="2222" y="80273"/>
                </a:cubicBezTo>
                <a:lnTo>
                  <a:pt x="2222" y="80273"/>
                </a:lnTo>
                <a:lnTo>
                  <a:pt x="2222" y="80273"/>
                </a:lnTo>
                <a:cubicBezTo>
                  <a:pt x="741" y="82697"/>
                  <a:pt x="0" y="85758"/>
                  <a:pt x="0" y="89455"/>
                </a:cubicBezTo>
                <a:lnTo>
                  <a:pt x="0" y="89455"/>
                </a:lnTo>
                <a:cubicBezTo>
                  <a:pt x="0" y="93212"/>
                  <a:pt x="741" y="96273"/>
                  <a:pt x="2222" y="98636"/>
                </a:cubicBezTo>
                <a:lnTo>
                  <a:pt x="2222" y="98636"/>
                </a:lnTo>
                <a:cubicBezTo>
                  <a:pt x="3667" y="101061"/>
                  <a:pt x="5537" y="102273"/>
                  <a:pt x="7833" y="102273"/>
                </a:cubicBezTo>
                <a:lnTo>
                  <a:pt x="7833" y="102273"/>
                </a:lnTo>
                <a:lnTo>
                  <a:pt x="93778" y="102273"/>
                </a:lnTo>
                <a:cubicBezTo>
                  <a:pt x="96037" y="102273"/>
                  <a:pt x="97907" y="101061"/>
                  <a:pt x="99389" y="98636"/>
                </a:cubicBezTo>
                <a:lnTo>
                  <a:pt x="99389" y="98636"/>
                </a:lnTo>
                <a:cubicBezTo>
                  <a:pt x="100833" y="96273"/>
                  <a:pt x="101556" y="93212"/>
                  <a:pt x="101556" y="89455"/>
                </a:cubicBezTo>
                <a:lnTo>
                  <a:pt x="101556" y="89455"/>
                </a:lnTo>
                <a:cubicBezTo>
                  <a:pt x="101556" y="85758"/>
                  <a:pt x="100833" y="82697"/>
                  <a:pt x="99389" y="80273"/>
                </a:cubicBezTo>
                <a:lnTo>
                  <a:pt x="99389" y="80273"/>
                </a:lnTo>
                <a:cubicBezTo>
                  <a:pt x="97907" y="77909"/>
                  <a:pt x="96037" y="76727"/>
                  <a:pt x="93778" y="76727"/>
                </a:cubicBezTo>
                <a:lnTo>
                  <a:pt x="93778" y="76727"/>
                </a:lnTo>
                <a:lnTo>
                  <a:pt x="7833" y="76727"/>
                </a:lnTo>
              </a:path>
            </a:pathLst>
          </a:custGeom>
          <a:solidFill>
            <a:srgbClr val="7A3E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392316-24"/>
          <p:cNvCxnSpPr/>
          <p:nvPr/>
        </p:nvCxnSpPr>
        <p:spPr>
          <a:xfrm>
            <a:off x="3203972" y="3054474"/>
            <a:ext cx="728663" cy="914"/>
          </a:xfrm>
          <a:prstGeom prst="line">
            <a:avLst/>
          </a:prstGeom>
          <a:ln w="7144" cap="flat">
            <a:solidFill>
              <a:srgbClr val="E1D4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392295-14"/>
          <p:cNvSpPr/>
          <p:nvPr/>
        </p:nvSpPr>
        <p:spPr>
          <a:xfrm>
            <a:off x="4657725" y="1881708"/>
            <a:ext cx="1835944" cy="2196778"/>
          </a:xfrm>
          <a:prstGeom prst="roundRect">
            <a:avLst>
              <a:gd name="adj" fmla="val 14527"/>
            </a:avLst>
          </a:prstGeom>
          <a:solidFill>
            <a:srgbClr val="FCF9F4"/>
          </a:solidFill>
          <a:ln w="7144" algn="in">
            <a:solidFill>
              <a:srgbClr val="ECE2D6"/>
            </a:solidFill>
            <a:prstDash val="solid"/>
          </a:ln>
          <a:effectLst>
            <a:outerShdw blurRad="200025" dist="85725" dir="5400000" sx="100000" sy="100000" kx="0" ky="0" algn="ctr">
              <a:srgbClr val="3C2814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11392303-18"/>
          <p:cNvSpPr/>
          <p:nvPr/>
        </p:nvSpPr>
        <p:spPr>
          <a:xfrm>
            <a:off x="5029200" y="4042764"/>
            <a:ext cx="109299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9" y="0"/>
                </a:moveTo>
                <a:lnTo>
                  <a:pt x="97391" y="0"/>
                </a:lnTo>
                <a:cubicBezTo>
                  <a:pt x="98832" y="0"/>
                  <a:pt x="100000" y="44772"/>
                  <a:pt x="100000" y="100000"/>
                </a:cubicBezTo>
                <a:lnTo>
                  <a:pt x="100000" y="100000"/>
                </a:lnTo>
                <a:lnTo>
                  <a:pt x="0" y="100000"/>
                </a:lnTo>
                <a:lnTo>
                  <a:pt x="0" y="100000"/>
                </a:lnTo>
                <a:cubicBezTo>
                  <a:pt x="0" y="44772"/>
                  <a:pt x="1168" y="0"/>
                  <a:pt x="2609" y="0"/>
                </a:cubicBezTo>
                <a:close/>
              </a:path>
            </a:pathLst>
          </a:custGeom>
          <a:solidFill>
            <a:srgbClr val="C9B6A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92352-34"/>
          <p:cNvSpPr/>
          <p:nvPr/>
        </p:nvSpPr>
        <p:spPr>
          <a:xfrm>
            <a:off x="5361384" y="2088877"/>
            <a:ext cx="428625" cy="428625"/>
          </a:xfrm>
          <a:prstGeom prst="ellipse">
            <a:avLst/>
          </a:prstGeom>
          <a:solidFill>
            <a:srgbClr val="D9CDB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94206-61"/>
          <p:cNvSpPr/>
          <p:nvPr/>
        </p:nvSpPr>
        <p:spPr>
          <a:xfrm>
            <a:off x="5442090" y="2196033"/>
            <a:ext cx="26721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214" y="6130"/>
                </a:moveTo>
                <a:lnTo>
                  <a:pt x="60214" y="6130"/>
                </a:lnTo>
                <a:lnTo>
                  <a:pt x="80321" y="6130"/>
                </a:lnTo>
                <a:cubicBezTo>
                  <a:pt x="81774" y="6130"/>
                  <a:pt x="82976" y="6696"/>
                  <a:pt x="83929" y="7826"/>
                </a:cubicBezTo>
                <a:lnTo>
                  <a:pt x="83929" y="7826"/>
                </a:lnTo>
                <a:cubicBezTo>
                  <a:pt x="84857" y="8986"/>
                  <a:pt x="85321" y="10449"/>
                  <a:pt x="85321" y="12217"/>
                </a:cubicBezTo>
                <a:lnTo>
                  <a:pt x="85321" y="12217"/>
                </a:lnTo>
                <a:cubicBezTo>
                  <a:pt x="85321" y="14014"/>
                  <a:pt x="84857" y="15478"/>
                  <a:pt x="83929" y="16609"/>
                </a:cubicBezTo>
                <a:lnTo>
                  <a:pt x="83929" y="16609"/>
                </a:lnTo>
                <a:cubicBezTo>
                  <a:pt x="82976" y="17768"/>
                  <a:pt x="81774" y="18348"/>
                  <a:pt x="80321" y="18348"/>
                </a:cubicBezTo>
                <a:lnTo>
                  <a:pt x="80321" y="18348"/>
                </a:lnTo>
                <a:lnTo>
                  <a:pt x="62429" y="18348"/>
                </a:lnTo>
                <a:cubicBezTo>
                  <a:pt x="61476" y="23449"/>
                  <a:pt x="59071" y="27072"/>
                  <a:pt x="55214" y="29217"/>
                </a:cubicBezTo>
                <a:lnTo>
                  <a:pt x="55214" y="29217"/>
                </a:lnTo>
                <a:lnTo>
                  <a:pt x="55214" y="85609"/>
                </a:lnTo>
                <a:lnTo>
                  <a:pt x="80321" y="85609"/>
                </a:lnTo>
                <a:cubicBezTo>
                  <a:pt x="81774" y="85609"/>
                  <a:pt x="82976" y="86174"/>
                  <a:pt x="83929" y="87304"/>
                </a:cubicBezTo>
                <a:lnTo>
                  <a:pt x="83929" y="87304"/>
                </a:lnTo>
                <a:cubicBezTo>
                  <a:pt x="84857" y="88464"/>
                  <a:pt x="85321" y="89928"/>
                  <a:pt x="85321" y="91696"/>
                </a:cubicBezTo>
                <a:lnTo>
                  <a:pt x="85321" y="91696"/>
                </a:lnTo>
                <a:cubicBezTo>
                  <a:pt x="85321" y="93493"/>
                  <a:pt x="84857" y="94957"/>
                  <a:pt x="83929" y="96087"/>
                </a:cubicBezTo>
                <a:lnTo>
                  <a:pt x="83929" y="96087"/>
                </a:lnTo>
                <a:cubicBezTo>
                  <a:pt x="82976" y="97246"/>
                  <a:pt x="81774" y="97826"/>
                  <a:pt x="80321" y="97826"/>
                </a:cubicBezTo>
                <a:lnTo>
                  <a:pt x="80321" y="97826"/>
                </a:lnTo>
                <a:lnTo>
                  <a:pt x="50179" y="97826"/>
                </a:lnTo>
                <a:lnTo>
                  <a:pt x="20036" y="97826"/>
                </a:lnTo>
                <a:cubicBezTo>
                  <a:pt x="18583" y="97826"/>
                  <a:pt x="17381" y="97246"/>
                  <a:pt x="16429" y="96087"/>
                </a:cubicBezTo>
                <a:lnTo>
                  <a:pt x="16429" y="96087"/>
                </a:lnTo>
                <a:cubicBezTo>
                  <a:pt x="15500" y="94957"/>
                  <a:pt x="15036" y="93493"/>
                  <a:pt x="15036" y="91696"/>
                </a:cubicBezTo>
                <a:lnTo>
                  <a:pt x="15036" y="91696"/>
                </a:lnTo>
                <a:cubicBezTo>
                  <a:pt x="15036" y="89928"/>
                  <a:pt x="15500" y="88464"/>
                  <a:pt x="16429" y="87304"/>
                </a:cubicBezTo>
                <a:lnTo>
                  <a:pt x="16429" y="87304"/>
                </a:lnTo>
                <a:cubicBezTo>
                  <a:pt x="17381" y="86174"/>
                  <a:pt x="18583" y="85609"/>
                  <a:pt x="20036" y="85609"/>
                </a:cubicBezTo>
                <a:lnTo>
                  <a:pt x="20036" y="85609"/>
                </a:lnTo>
                <a:lnTo>
                  <a:pt x="45143" y="85609"/>
                </a:lnTo>
                <a:lnTo>
                  <a:pt x="45143" y="29217"/>
                </a:lnTo>
                <a:cubicBezTo>
                  <a:pt x="41286" y="27072"/>
                  <a:pt x="38881" y="23449"/>
                  <a:pt x="37929" y="18348"/>
                </a:cubicBezTo>
                <a:lnTo>
                  <a:pt x="37929" y="18348"/>
                </a:lnTo>
                <a:lnTo>
                  <a:pt x="20036" y="18348"/>
                </a:lnTo>
                <a:cubicBezTo>
                  <a:pt x="18583" y="18348"/>
                  <a:pt x="17381" y="17768"/>
                  <a:pt x="16429" y="16609"/>
                </a:cubicBezTo>
                <a:lnTo>
                  <a:pt x="16429" y="16609"/>
                </a:lnTo>
                <a:cubicBezTo>
                  <a:pt x="15500" y="15478"/>
                  <a:pt x="15036" y="14014"/>
                  <a:pt x="15036" y="12217"/>
                </a:cubicBezTo>
                <a:lnTo>
                  <a:pt x="15036" y="12217"/>
                </a:lnTo>
                <a:cubicBezTo>
                  <a:pt x="15036" y="10449"/>
                  <a:pt x="15500" y="8986"/>
                  <a:pt x="16429" y="7826"/>
                </a:cubicBezTo>
                <a:lnTo>
                  <a:pt x="16429" y="7826"/>
                </a:lnTo>
                <a:cubicBezTo>
                  <a:pt x="17381" y="6696"/>
                  <a:pt x="18583" y="6130"/>
                  <a:pt x="20036" y="6130"/>
                </a:cubicBezTo>
                <a:lnTo>
                  <a:pt x="20036" y="6130"/>
                </a:lnTo>
                <a:lnTo>
                  <a:pt x="40143" y="6130"/>
                </a:lnTo>
                <a:cubicBezTo>
                  <a:pt x="42548" y="2159"/>
                  <a:pt x="45893" y="116"/>
                  <a:pt x="50179" y="0"/>
                </a:cubicBezTo>
                <a:lnTo>
                  <a:pt x="50179" y="0"/>
                </a:lnTo>
                <a:cubicBezTo>
                  <a:pt x="54464" y="116"/>
                  <a:pt x="57810" y="2159"/>
                  <a:pt x="60214" y="6130"/>
                </a:cubicBezTo>
                <a:lnTo>
                  <a:pt x="60214" y="6130"/>
                </a:lnTo>
                <a:moveTo>
                  <a:pt x="69000" y="61130"/>
                </a:moveTo>
                <a:lnTo>
                  <a:pt x="69000" y="61130"/>
                </a:lnTo>
                <a:lnTo>
                  <a:pt x="91607" y="61130"/>
                </a:lnTo>
                <a:lnTo>
                  <a:pt x="80321" y="37435"/>
                </a:lnTo>
                <a:lnTo>
                  <a:pt x="69000" y="61130"/>
                </a:lnTo>
                <a:moveTo>
                  <a:pt x="80321" y="79478"/>
                </a:moveTo>
                <a:lnTo>
                  <a:pt x="80321" y="79478"/>
                </a:lnTo>
                <a:cubicBezTo>
                  <a:pt x="75298" y="79362"/>
                  <a:pt x="70952" y="77899"/>
                  <a:pt x="67286" y="75087"/>
                </a:cubicBezTo>
                <a:lnTo>
                  <a:pt x="67286" y="75087"/>
                </a:lnTo>
                <a:lnTo>
                  <a:pt x="67286" y="75087"/>
                </a:lnTo>
                <a:cubicBezTo>
                  <a:pt x="63714" y="72275"/>
                  <a:pt x="61464" y="68710"/>
                  <a:pt x="60536" y="64391"/>
                </a:cubicBezTo>
                <a:lnTo>
                  <a:pt x="60536" y="64391"/>
                </a:lnTo>
                <a:cubicBezTo>
                  <a:pt x="60226" y="62217"/>
                  <a:pt x="60595" y="60174"/>
                  <a:pt x="61643" y="58261"/>
                </a:cubicBezTo>
                <a:lnTo>
                  <a:pt x="61643" y="58261"/>
                </a:lnTo>
                <a:lnTo>
                  <a:pt x="76536" y="27130"/>
                </a:lnTo>
                <a:cubicBezTo>
                  <a:pt x="77369" y="25362"/>
                  <a:pt x="78631" y="24478"/>
                  <a:pt x="80321" y="24478"/>
                </a:cubicBezTo>
                <a:lnTo>
                  <a:pt x="80321" y="24478"/>
                </a:lnTo>
                <a:cubicBezTo>
                  <a:pt x="81988" y="24594"/>
                  <a:pt x="83238" y="25478"/>
                  <a:pt x="84071" y="27130"/>
                </a:cubicBezTo>
                <a:lnTo>
                  <a:pt x="84071" y="27130"/>
                </a:lnTo>
                <a:lnTo>
                  <a:pt x="99000" y="58261"/>
                </a:lnTo>
                <a:cubicBezTo>
                  <a:pt x="100048" y="60174"/>
                  <a:pt x="100405" y="62217"/>
                  <a:pt x="100071" y="64391"/>
                </a:cubicBezTo>
                <a:lnTo>
                  <a:pt x="100071" y="64391"/>
                </a:lnTo>
                <a:cubicBezTo>
                  <a:pt x="99143" y="68710"/>
                  <a:pt x="96893" y="72275"/>
                  <a:pt x="93321" y="75087"/>
                </a:cubicBezTo>
                <a:lnTo>
                  <a:pt x="93321" y="75087"/>
                </a:lnTo>
                <a:cubicBezTo>
                  <a:pt x="89679" y="77899"/>
                  <a:pt x="85345" y="79362"/>
                  <a:pt x="80321" y="79478"/>
                </a:cubicBezTo>
                <a:lnTo>
                  <a:pt x="80321" y="79478"/>
                </a:lnTo>
                <a:moveTo>
                  <a:pt x="19893" y="37435"/>
                </a:moveTo>
                <a:lnTo>
                  <a:pt x="19893" y="37435"/>
                </a:lnTo>
                <a:lnTo>
                  <a:pt x="8429" y="61130"/>
                </a:lnTo>
                <a:lnTo>
                  <a:pt x="31179" y="61130"/>
                </a:lnTo>
                <a:lnTo>
                  <a:pt x="19893" y="37435"/>
                </a:lnTo>
                <a:moveTo>
                  <a:pt x="107" y="64391"/>
                </a:moveTo>
                <a:lnTo>
                  <a:pt x="107" y="64391"/>
                </a:lnTo>
                <a:cubicBezTo>
                  <a:pt x="-202" y="62217"/>
                  <a:pt x="167" y="60174"/>
                  <a:pt x="1214" y="58261"/>
                </a:cubicBezTo>
                <a:lnTo>
                  <a:pt x="1214" y="58261"/>
                </a:lnTo>
                <a:lnTo>
                  <a:pt x="16107" y="27130"/>
                </a:lnTo>
                <a:cubicBezTo>
                  <a:pt x="16940" y="25362"/>
                  <a:pt x="18202" y="24478"/>
                  <a:pt x="19893" y="24478"/>
                </a:cubicBezTo>
                <a:lnTo>
                  <a:pt x="19893" y="24478"/>
                </a:lnTo>
                <a:cubicBezTo>
                  <a:pt x="21560" y="24594"/>
                  <a:pt x="22810" y="25478"/>
                  <a:pt x="23643" y="27130"/>
                </a:cubicBezTo>
                <a:lnTo>
                  <a:pt x="23643" y="27130"/>
                </a:lnTo>
                <a:lnTo>
                  <a:pt x="38571" y="58261"/>
                </a:lnTo>
                <a:cubicBezTo>
                  <a:pt x="39619" y="60174"/>
                  <a:pt x="39976" y="62217"/>
                  <a:pt x="39643" y="64391"/>
                </a:cubicBezTo>
                <a:lnTo>
                  <a:pt x="39643" y="64391"/>
                </a:lnTo>
                <a:cubicBezTo>
                  <a:pt x="38714" y="68710"/>
                  <a:pt x="36417" y="72275"/>
                  <a:pt x="32750" y="75087"/>
                </a:cubicBezTo>
                <a:lnTo>
                  <a:pt x="32750" y="75087"/>
                </a:lnTo>
                <a:cubicBezTo>
                  <a:pt x="29202" y="77899"/>
                  <a:pt x="24917" y="79362"/>
                  <a:pt x="19893" y="79478"/>
                </a:cubicBezTo>
                <a:lnTo>
                  <a:pt x="19893" y="79478"/>
                </a:lnTo>
                <a:cubicBezTo>
                  <a:pt x="14869" y="79362"/>
                  <a:pt x="10524" y="77899"/>
                  <a:pt x="6857" y="75087"/>
                </a:cubicBezTo>
                <a:lnTo>
                  <a:pt x="6857" y="75087"/>
                </a:lnTo>
                <a:cubicBezTo>
                  <a:pt x="3310" y="72275"/>
                  <a:pt x="1060" y="68710"/>
                  <a:pt x="107" y="64391"/>
                </a:cubicBezTo>
                <a:lnTo>
                  <a:pt x="107" y="64391"/>
                </a:lnTo>
              </a:path>
            </a:pathLst>
          </a:custGeom>
          <a:solidFill>
            <a:srgbClr val="3B5A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511392318-27"/>
          <p:cNvCxnSpPr/>
          <p:nvPr/>
        </p:nvCxnSpPr>
        <p:spPr>
          <a:xfrm>
            <a:off x="5150644" y="3302124"/>
            <a:ext cx="850106" cy="914"/>
          </a:xfrm>
          <a:prstGeom prst="line">
            <a:avLst/>
          </a:prstGeom>
          <a:ln w="7144" cap="flat">
            <a:solidFill>
              <a:srgbClr val="E1D4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392298-15"/>
          <p:cNvSpPr/>
          <p:nvPr/>
        </p:nvSpPr>
        <p:spPr>
          <a:xfrm>
            <a:off x="6665119" y="1881708"/>
            <a:ext cx="1835944" cy="2196778"/>
          </a:xfrm>
          <a:prstGeom prst="roundRect">
            <a:avLst>
              <a:gd name="adj" fmla="val 14527"/>
            </a:avLst>
          </a:prstGeom>
          <a:solidFill>
            <a:srgbClr val="FCF9F4"/>
          </a:solidFill>
          <a:ln w="7144" algn="in">
            <a:solidFill>
              <a:srgbClr val="ECE2D6"/>
            </a:solidFill>
            <a:prstDash val="solid"/>
          </a:ln>
          <a:effectLst>
            <a:outerShdw blurRad="200025" dist="85725" dir="5400000" sx="100000" sy="100000" kx="0" ky="0" algn="ctr">
              <a:srgbClr val="3C2814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511392305-19"/>
          <p:cNvSpPr/>
          <p:nvPr/>
        </p:nvSpPr>
        <p:spPr>
          <a:xfrm>
            <a:off x="7036594" y="4042764"/>
            <a:ext cx="109299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09" y="0"/>
                </a:moveTo>
                <a:lnTo>
                  <a:pt x="97391" y="0"/>
                </a:lnTo>
                <a:cubicBezTo>
                  <a:pt x="98832" y="0"/>
                  <a:pt x="100000" y="44772"/>
                  <a:pt x="100000" y="100000"/>
                </a:cubicBezTo>
                <a:lnTo>
                  <a:pt x="100000" y="100000"/>
                </a:lnTo>
                <a:lnTo>
                  <a:pt x="0" y="100000"/>
                </a:lnTo>
                <a:lnTo>
                  <a:pt x="0" y="100000"/>
                </a:lnTo>
                <a:cubicBezTo>
                  <a:pt x="0" y="44772"/>
                  <a:pt x="1168" y="0"/>
                  <a:pt x="2609" y="0"/>
                </a:cubicBezTo>
                <a:close/>
              </a:path>
            </a:pathLst>
          </a:custGeom>
          <a:solidFill>
            <a:srgbClr val="C9B6A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92354-35"/>
          <p:cNvSpPr/>
          <p:nvPr/>
        </p:nvSpPr>
        <p:spPr>
          <a:xfrm>
            <a:off x="7368778" y="2088877"/>
            <a:ext cx="428625" cy="428625"/>
          </a:xfrm>
          <a:prstGeom prst="ellipse">
            <a:avLst/>
          </a:prstGeom>
          <a:solidFill>
            <a:srgbClr val="D9CDB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94208-62"/>
          <p:cNvSpPr/>
          <p:nvPr/>
        </p:nvSpPr>
        <p:spPr>
          <a:xfrm>
            <a:off x="7475934" y="2196033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304" y="1739"/>
                </a:moveTo>
                <a:lnTo>
                  <a:pt x="53304" y="1739"/>
                </a:lnTo>
                <a:cubicBezTo>
                  <a:pt x="52029" y="580"/>
                  <a:pt x="50565" y="0"/>
                  <a:pt x="48913" y="0"/>
                </a:cubicBezTo>
                <a:lnTo>
                  <a:pt x="48913" y="0"/>
                </a:lnTo>
                <a:lnTo>
                  <a:pt x="48913" y="0"/>
                </a:lnTo>
                <a:cubicBezTo>
                  <a:pt x="47261" y="0"/>
                  <a:pt x="45797" y="580"/>
                  <a:pt x="44522" y="1739"/>
                </a:cubicBezTo>
                <a:lnTo>
                  <a:pt x="44522" y="1739"/>
                </a:lnTo>
                <a:lnTo>
                  <a:pt x="32304" y="13957"/>
                </a:lnTo>
                <a:cubicBezTo>
                  <a:pt x="30507" y="15986"/>
                  <a:pt x="30058" y="18217"/>
                  <a:pt x="30957" y="20652"/>
                </a:cubicBezTo>
                <a:lnTo>
                  <a:pt x="30957" y="20652"/>
                </a:lnTo>
                <a:cubicBezTo>
                  <a:pt x="32087" y="23058"/>
                  <a:pt x="34000" y="24333"/>
                  <a:pt x="36696" y="24478"/>
                </a:cubicBezTo>
                <a:lnTo>
                  <a:pt x="36696" y="24478"/>
                </a:lnTo>
                <a:lnTo>
                  <a:pt x="42783" y="24478"/>
                </a:lnTo>
                <a:lnTo>
                  <a:pt x="42783" y="42783"/>
                </a:lnTo>
                <a:lnTo>
                  <a:pt x="24478" y="42783"/>
                </a:lnTo>
                <a:lnTo>
                  <a:pt x="24478" y="36696"/>
                </a:lnTo>
                <a:cubicBezTo>
                  <a:pt x="24333" y="34000"/>
                  <a:pt x="23058" y="32087"/>
                  <a:pt x="20652" y="30957"/>
                </a:cubicBezTo>
                <a:lnTo>
                  <a:pt x="20652" y="30957"/>
                </a:lnTo>
                <a:cubicBezTo>
                  <a:pt x="18217" y="30058"/>
                  <a:pt x="15986" y="30507"/>
                  <a:pt x="13957" y="32304"/>
                </a:cubicBezTo>
                <a:lnTo>
                  <a:pt x="13957" y="32304"/>
                </a:lnTo>
                <a:lnTo>
                  <a:pt x="1739" y="44522"/>
                </a:lnTo>
                <a:cubicBezTo>
                  <a:pt x="580" y="45797"/>
                  <a:pt x="0" y="47261"/>
                  <a:pt x="0" y="48913"/>
                </a:cubicBezTo>
                <a:lnTo>
                  <a:pt x="0" y="48913"/>
                </a:lnTo>
                <a:cubicBezTo>
                  <a:pt x="0" y="50565"/>
                  <a:pt x="580" y="52029"/>
                  <a:pt x="1739" y="53304"/>
                </a:cubicBezTo>
                <a:lnTo>
                  <a:pt x="1739" y="53304"/>
                </a:lnTo>
                <a:lnTo>
                  <a:pt x="13957" y="65522"/>
                </a:lnTo>
                <a:cubicBezTo>
                  <a:pt x="15986" y="67319"/>
                  <a:pt x="18217" y="67710"/>
                  <a:pt x="20652" y="66696"/>
                </a:cubicBezTo>
                <a:lnTo>
                  <a:pt x="20652" y="66696"/>
                </a:lnTo>
                <a:cubicBezTo>
                  <a:pt x="23058" y="65681"/>
                  <a:pt x="24333" y="63826"/>
                  <a:pt x="24478" y="61130"/>
                </a:cubicBezTo>
                <a:lnTo>
                  <a:pt x="24478" y="61130"/>
                </a:lnTo>
                <a:lnTo>
                  <a:pt x="24478" y="55043"/>
                </a:lnTo>
                <a:lnTo>
                  <a:pt x="42783" y="55043"/>
                </a:lnTo>
                <a:lnTo>
                  <a:pt x="42783" y="73391"/>
                </a:lnTo>
                <a:lnTo>
                  <a:pt x="36696" y="73391"/>
                </a:lnTo>
                <a:cubicBezTo>
                  <a:pt x="34000" y="73507"/>
                  <a:pt x="32087" y="74768"/>
                  <a:pt x="30957" y="77174"/>
                </a:cubicBezTo>
                <a:lnTo>
                  <a:pt x="30957" y="77174"/>
                </a:lnTo>
                <a:cubicBezTo>
                  <a:pt x="30058" y="79609"/>
                  <a:pt x="30507" y="81841"/>
                  <a:pt x="32304" y="83870"/>
                </a:cubicBezTo>
                <a:lnTo>
                  <a:pt x="32304" y="83870"/>
                </a:lnTo>
                <a:lnTo>
                  <a:pt x="44522" y="96087"/>
                </a:lnTo>
                <a:cubicBezTo>
                  <a:pt x="45797" y="97246"/>
                  <a:pt x="47261" y="97826"/>
                  <a:pt x="48913" y="97826"/>
                </a:cubicBezTo>
                <a:lnTo>
                  <a:pt x="48913" y="97826"/>
                </a:lnTo>
                <a:cubicBezTo>
                  <a:pt x="50565" y="97826"/>
                  <a:pt x="52029" y="97246"/>
                  <a:pt x="53304" y="96087"/>
                </a:cubicBezTo>
                <a:lnTo>
                  <a:pt x="53304" y="96087"/>
                </a:lnTo>
                <a:lnTo>
                  <a:pt x="65522" y="83870"/>
                </a:lnTo>
                <a:cubicBezTo>
                  <a:pt x="67319" y="81841"/>
                  <a:pt x="67710" y="79609"/>
                  <a:pt x="66696" y="77174"/>
                </a:cubicBezTo>
                <a:lnTo>
                  <a:pt x="66696" y="77174"/>
                </a:lnTo>
                <a:cubicBezTo>
                  <a:pt x="65681" y="74768"/>
                  <a:pt x="63826" y="73507"/>
                  <a:pt x="61130" y="73391"/>
                </a:cubicBezTo>
                <a:lnTo>
                  <a:pt x="61130" y="73391"/>
                </a:lnTo>
                <a:lnTo>
                  <a:pt x="55043" y="73391"/>
                </a:lnTo>
                <a:lnTo>
                  <a:pt x="55043" y="55043"/>
                </a:lnTo>
                <a:lnTo>
                  <a:pt x="73391" y="55043"/>
                </a:lnTo>
                <a:lnTo>
                  <a:pt x="73391" y="61130"/>
                </a:lnTo>
                <a:cubicBezTo>
                  <a:pt x="73507" y="63826"/>
                  <a:pt x="74768" y="65739"/>
                  <a:pt x="77174" y="66870"/>
                </a:cubicBezTo>
                <a:lnTo>
                  <a:pt x="77174" y="66870"/>
                </a:lnTo>
                <a:cubicBezTo>
                  <a:pt x="79609" y="67768"/>
                  <a:pt x="81841" y="67319"/>
                  <a:pt x="83870" y="65522"/>
                </a:cubicBezTo>
                <a:lnTo>
                  <a:pt x="83870" y="65522"/>
                </a:lnTo>
                <a:lnTo>
                  <a:pt x="96087" y="53304"/>
                </a:lnTo>
                <a:cubicBezTo>
                  <a:pt x="97246" y="52029"/>
                  <a:pt x="97826" y="50565"/>
                  <a:pt x="97826" y="48913"/>
                </a:cubicBezTo>
                <a:lnTo>
                  <a:pt x="97826" y="48913"/>
                </a:lnTo>
                <a:cubicBezTo>
                  <a:pt x="97826" y="47261"/>
                  <a:pt x="97246" y="45797"/>
                  <a:pt x="96087" y="44522"/>
                </a:cubicBezTo>
                <a:lnTo>
                  <a:pt x="96087" y="44522"/>
                </a:lnTo>
                <a:lnTo>
                  <a:pt x="83870" y="32304"/>
                </a:lnTo>
                <a:cubicBezTo>
                  <a:pt x="81841" y="30507"/>
                  <a:pt x="79609" y="30116"/>
                  <a:pt x="77174" y="31130"/>
                </a:cubicBezTo>
                <a:lnTo>
                  <a:pt x="77174" y="31130"/>
                </a:lnTo>
                <a:cubicBezTo>
                  <a:pt x="74768" y="32145"/>
                  <a:pt x="73507" y="34000"/>
                  <a:pt x="73391" y="36696"/>
                </a:cubicBezTo>
                <a:lnTo>
                  <a:pt x="73391" y="36696"/>
                </a:lnTo>
                <a:lnTo>
                  <a:pt x="73391" y="42783"/>
                </a:lnTo>
                <a:lnTo>
                  <a:pt x="55043" y="42783"/>
                </a:lnTo>
                <a:lnTo>
                  <a:pt x="55043" y="24478"/>
                </a:lnTo>
                <a:lnTo>
                  <a:pt x="61130" y="24478"/>
                </a:lnTo>
                <a:cubicBezTo>
                  <a:pt x="63826" y="24333"/>
                  <a:pt x="65739" y="23058"/>
                  <a:pt x="66870" y="20652"/>
                </a:cubicBezTo>
                <a:lnTo>
                  <a:pt x="66870" y="20652"/>
                </a:lnTo>
                <a:cubicBezTo>
                  <a:pt x="67768" y="18217"/>
                  <a:pt x="67319" y="15986"/>
                  <a:pt x="65522" y="13957"/>
                </a:cubicBezTo>
                <a:lnTo>
                  <a:pt x="65522" y="13957"/>
                </a:lnTo>
                <a:lnTo>
                  <a:pt x="53304" y="1739"/>
                </a:lnTo>
              </a:path>
            </a:pathLst>
          </a:custGeom>
          <a:solidFill>
            <a:srgbClr val="5F6B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5511392321-30"/>
          <p:cNvCxnSpPr/>
          <p:nvPr/>
        </p:nvCxnSpPr>
        <p:spPr>
          <a:xfrm>
            <a:off x="7218759" y="3054474"/>
            <a:ext cx="728663" cy="914"/>
          </a:xfrm>
          <a:prstGeom prst="line">
            <a:avLst/>
          </a:prstGeom>
          <a:ln w="7144" cap="flat">
            <a:solidFill>
              <a:srgbClr val="E1D4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511392279-9"/>
          <p:cNvSpPr txBox="1"/>
          <p:nvPr/>
        </p:nvSpPr>
        <p:spPr>
          <a:xfrm>
            <a:off x="2971577" y="1179240"/>
            <a:ext cx="1722462" cy="445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225">
                <a:solidFill>
                  <a:srgbClr val="2C241A"/>
                </a:solidFill>
                <a:latin typeface="Segoe UI"/>
                <a:ea typeface="Segoe UI"/>
                <a:cs typeface="Segoe UI"/>
              </a:rPr>
              <a:t>本 章 导 航</a:t>
            </a:r>
            <a:endParaRPr/>
          </a:p>
        </p:txBody>
      </p:sp>
      <p:sp>
        <p:nvSpPr>
          <p:cNvPr id="36" name="el-1785511392312-20"/>
          <p:cNvSpPr txBox="1"/>
          <p:nvPr/>
        </p:nvSpPr>
        <p:spPr>
          <a:xfrm>
            <a:off x="1006748" y="2660377"/>
            <a:ext cx="1108249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 spc="56">
                <a:solidFill>
                  <a:srgbClr val="2F2419"/>
                </a:solidFill>
                <a:latin typeface="Segoe UI"/>
                <a:ea typeface="Segoe UI"/>
                <a:cs typeface="Segoe UI"/>
              </a:rPr>
              <a:t>7.1 相交线</a:t>
            </a:r>
            <a:endParaRPr/>
          </a:p>
        </p:txBody>
      </p:sp>
      <p:sp>
        <p:nvSpPr>
          <p:cNvPr id="37" name="el-1785511392314-22"/>
          <p:cNvSpPr txBox="1"/>
          <p:nvPr/>
        </p:nvSpPr>
        <p:spPr>
          <a:xfrm>
            <a:off x="1150144" y="3143771"/>
            <a:ext cx="821531" cy="331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30"/>
              </a:lnSpc>
            </a:pPr>
            <a:r>
              <a:rPr sz="950">
                <a:solidFill>
                  <a:srgbClr val="6F5E4B"/>
                </a:solidFill>
                <a:latin typeface="Segoe UI"/>
                <a:ea typeface="Segoe UI"/>
                <a:cs typeface="Segoe UI"/>
              </a:rPr>
              <a:t>邻补角 · 对顶角 垂直与垂线段</a:t>
            </a:r>
            <a:endParaRPr/>
          </a:p>
        </p:txBody>
      </p:sp>
      <p:sp>
        <p:nvSpPr>
          <p:cNvPr id="38" name="el-1785511392357-36"/>
          <p:cNvSpPr txBox="1"/>
          <p:nvPr/>
        </p:nvSpPr>
        <p:spPr>
          <a:xfrm>
            <a:off x="1060847" y="3512269"/>
            <a:ext cx="1000125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9B8876"/>
                </a:solidFill>
                <a:latin typeface="Segoe UI"/>
                <a:ea typeface="Segoe UI"/>
                <a:cs typeface="Segoe UI"/>
              </a:rPr>
              <a:t>两条直线相交的奥秘</a:t>
            </a:r>
            <a:endParaRPr/>
          </a:p>
        </p:txBody>
      </p:sp>
      <p:sp>
        <p:nvSpPr>
          <p:cNvPr id="39" name="el-1785511392315-23"/>
          <p:cNvSpPr txBox="1"/>
          <p:nvPr/>
        </p:nvSpPr>
        <p:spPr>
          <a:xfrm>
            <a:off x="3014142" y="2660377"/>
            <a:ext cx="1108249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 spc="56">
                <a:solidFill>
                  <a:srgbClr val="2F2419"/>
                </a:solidFill>
                <a:latin typeface="Segoe UI"/>
                <a:ea typeface="Segoe UI"/>
                <a:cs typeface="Segoe UI"/>
              </a:rPr>
              <a:t>7.2 平行线</a:t>
            </a:r>
            <a:endParaRPr/>
          </a:p>
        </p:txBody>
      </p:sp>
      <p:sp>
        <p:nvSpPr>
          <p:cNvPr id="40" name="el-1785511392316-25"/>
          <p:cNvSpPr txBox="1"/>
          <p:nvPr/>
        </p:nvSpPr>
        <p:spPr>
          <a:xfrm>
            <a:off x="3203972" y="3143771"/>
            <a:ext cx="728663" cy="331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30"/>
              </a:lnSpc>
            </a:pPr>
            <a:r>
              <a:rPr sz="950">
                <a:solidFill>
                  <a:srgbClr val="6F5E4B"/>
                </a:solidFill>
                <a:latin typeface="Segoe UI"/>
                <a:ea typeface="Segoe UI"/>
                <a:cs typeface="Segoe UI"/>
              </a:rPr>
              <a:t>判定三种方法 性质三大定理</a:t>
            </a:r>
            <a:endParaRPr/>
          </a:p>
        </p:txBody>
      </p:sp>
      <p:sp>
        <p:nvSpPr>
          <p:cNvPr id="41" name="el-1785511392358-37"/>
          <p:cNvSpPr txBox="1"/>
          <p:nvPr/>
        </p:nvSpPr>
        <p:spPr>
          <a:xfrm>
            <a:off x="3153966" y="3512269"/>
            <a:ext cx="828675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9B8876"/>
                </a:solidFill>
                <a:latin typeface="Segoe UI"/>
                <a:ea typeface="Segoe UI"/>
                <a:cs typeface="Segoe UI"/>
              </a:rPr>
              <a:t>从平行到推理</a:t>
            </a:r>
            <a:endParaRPr/>
          </a:p>
        </p:txBody>
      </p:sp>
      <p:sp>
        <p:nvSpPr>
          <p:cNvPr id="42" name="el-1785511392317-26"/>
          <p:cNvSpPr txBox="1"/>
          <p:nvPr/>
        </p:nvSpPr>
        <p:spPr>
          <a:xfrm>
            <a:off x="4779169" y="2660377"/>
            <a:ext cx="1593056" cy="495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52"/>
              </a:lnSpc>
            </a:pPr>
            <a:r>
              <a:rPr b="1" sz="1460" spc="56">
                <a:solidFill>
                  <a:srgbClr val="2F2419"/>
                </a:solidFill>
                <a:latin typeface="Segoe UI"/>
                <a:ea typeface="Segoe UI"/>
                <a:cs typeface="Segoe UI"/>
              </a:rPr>
              <a:t>7.3 定义·命题·定理</a:t>
            </a:r>
            <a:endParaRPr/>
          </a:p>
        </p:txBody>
      </p:sp>
      <p:sp>
        <p:nvSpPr>
          <p:cNvPr id="43" name="el-1785511392319-28"/>
          <p:cNvSpPr txBox="1"/>
          <p:nvPr/>
        </p:nvSpPr>
        <p:spPr>
          <a:xfrm>
            <a:off x="5150644" y="3391421"/>
            <a:ext cx="850106" cy="331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30"/>
              </a:lnSpc>
            </a:pPr>
            <a:r>
              <a:rPr sz="950">
                <a:solidFill>
                  <a:srgbClr val="6F5E4B"/>
                </a:solidFill>
                <a:latin typeface="Segoe UI"/>
                <a:ea typeface="Segoe UI"/>
                <a:cs typeface="Segoe UI"/>
              </a:rPr>
              <a:t>真命题与假命题 证明的步步根据</a:t>
            </a:r>
            <a:endParaRPr/>
          </a:p>
        </p:txBody>
      </p:sp>
      <p:sp>
        <p:nvSpPr>
          <p:cNvPr id="44" name="el-1785511392358-38"/>
          <p:cNvSpPr txBox="1"/>
          <p:nvPr/>
        </p:nvSpPr>
        <p:spPr>
          <a:xfrm>
            <a:off x="5100638" y="3759919"/>
            <a:ext cx="950119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9B8876"/>
                </a:solidFill>
                <a:latin typeface="Segoe UI"/>
                <a:ea typeface="Segoe UI"/>
                <a:cs typeface="Segoe UI"/>
              </a:rPr>
              <a:t>逻辑的基石</a:t>
            </a:r>
            <a:endParaRPr/>
          </a:p>
        </p:txBody>
      </p:sp>
      <p:sp>
        <p:nvSpPr>
          <p:cNvPr id="45" name="el-1785511392320-29"/>
          <p:cNvSpPr txBox="1"/>
          <p:nvPr/>
        </p:nvSpPr>
        <p:spPr>
          <a:xfrm>
            <a:off x="7125370" y="2660377"/>
            <a:ext cx="915367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 spc="56">
                <a:solidFill>
                  <a:srgbClr val="2F2419"/>
                </a:solidFill>
                <a:latin typeface="Segoe UI"/>
                <a:ea typeface="Segoe UI"/>
                <a:cs typeface="Segoe UI"/>
              </a:rPr>
              <a:t>7.4 平移</a:t>
            </a:r>
            <a:endParaRPr/>
          </a:p>
        </p:txBody>
      </p:sp>
      <p:sp>
        <p:nvSpPr>
          <p:cNvPr id="46" name="el-1785511392321-31"/>
          <p:cNvSpPr txBox="1"/>
          <p:nvPr/>
        </p:nvSpPr>
        <p:spPr>
          <a:xfrm>
            <a:off x="7218759" y="3143771"/>
            <a:ext cx="728663" cy="331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30"/>
              </a:lnSpc>
            </a:pPr>
            <a:r>
              <a:rPr sz="950">
                <a:solidFill>
                  <a:srgbClr val="6F5E4B"/>
                </a:solidFill>
                <a:latin typeface="Segoe UI"/>
                <a:ea typeface="Segoe UI"/>
                <a:cs typeface="Segoe UI"/>
              </a:rPr>
              <a:t>平移的性质 对应点与图形</a:t>
            </a:r>
            <a:endParaRPr/>
          </a:p>
        </p:txBody>
      </p:sp>
      <p:sp>
        <p:nvSpPr>
          <p:cNvPr id="47" name="el-1785511392359-39"/>
          <p:cNvSpPr txBox="1"/>
          <p:nvPr/>
        </p:nvSpPr>
        <p:spPr>
          <a:xfrm>
            <a:off x="7168753" y="3512269"/>
            <a:ext cx="828675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9B8876"/>
                </a:solidFill>
                <a:latin typeface="Segoe UI"/>
                <a:ea typeface="Segoe UI"/>
                <a:cs typeface="Segoe UI"/>
              </a:rPr>
              <a:t>变换中的不变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2493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92496-18"/>
          <p:cNvSpPr txBox="1"/>
          <p:nvPr/>
        </p:nvSpPr>
        <p:spPr>
          <a:xfrm>
            <a:off x="314325" y="2178844"/>
            <a:ext cx="8572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8C6E50">
                    <a:alpha val="25000"/>
                  </a:srgbClr>
                </a:solidFill>
                <a:latin typeface="Times New Roman"/>
                <a:ea typeface="Times New Roman"/>
                <a:cs typeface="Times New Roman"/>
              </a:rPr>
              <a:t>第 七 章</a:t>
            </a:r>
            <a:endParaRPr/>
          </a:p>
        </p:txBody>
      </p:sp>
      <p:sp>
        <p:nvSpPr>
          <p:cNvPr id="4" name="el-1785511392403-7"/>
          <p:cNvSpPr/>
          <p:nvPr/>
        </p:nvSpPr>
        <p:spPr>
          <a:xfrm rot="-120000">
            <a:off x="4143375" y="1543050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45A3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392404-8"/>
          <p:cNvSpPr/>
          <p:nvPr/>
        </p:nvSpPr>
        <p:spPr>
          <a:xfrm rot="180000">
            <a:off x="3929063" y="3689077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3A5F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2410-14"/>
          <p:cNvSpPr/>
          <p:nvPr/>
        </p:nvSpPr>
        <p:spPr>
          <a:xfrm>
            <a:off x="4457700" y="3983385"/>
            <a:ext cx="28575" cy="28575"/>
          </a:xfrm>
          <a:prstGeom prst="ellipse">
            <a:avLst/>
          </a:prstGeom>
          <a:solidFill>
            <a:srgbClr val="B45A3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2413-15"/>
          <p:cNvSpPr/>
          <p:nvPr/>
        </p:nvSpPr>
        <p:spPr>
          <a:xfrm>
            <a:off x="4557713" y="3983385"/>
            <a:ext cx="28575" cy="28575"/>
          </a:xfrm>
          <a:prstGeom prst="ellipse">
            <a:avLst/>
          </a:prstGeom>
          <a:solidFill>
            <a:srgbClr val="1E3A5F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92415-16"/>
          <p:cNvSpPr/>
          <p:nvPr/>
        </p:nvSpPr>
        <p:spPr>
          <a:xfrm>
            <a:off x="4657725" y="3983385"/>
            <a:ext cx="28575" cy="28575"/>
          </a:xfrm>
          <a:prstGeom prst="ellipse">
            <a:avLst/>
          </a:prstGeom>
          <a:solidFill>
            <a:srgbClr val="B45A3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92405-9"/>
          <p:cNvSpPr/>
          <p:nvPr/>
        </p:nvSpPr>
        <p:spPr>
          <a:xfrm>
            <a:off x="2571750" y="1428750"/>
            <a:ext cx="40005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A08264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392406-10"/>
          <p:cNvCxnSpPr/>
          <p:nvPr/>
        </p:nvCxnSpPr>
        <p:spPr>
          <a:xfrm>
            <a:off x="2664619" y="1525191"/>
            <a:ext cx="3814763" cy="914"/>
          </a:xfrm>
          <a:prstGeom prst="line">
            <a:avLst/>
          </a:prstGeom>
          <a:ln w="7144" cap="flat">
            <a:solidFill>
              <a:srgbClr val="A08264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11392406-11"/>
          <p:cNvCxnSpPr/>
          <p:nvPr/>
        </p:nvCxnSpPr>
        <p:spPr>
          <a:xfrm>
            <a:off x="6475809" y="1521619"/>
            <a:ext cx="914" cy="2100263"/>
          </a:xfrm>
          <a:prstGeom prst="line">
            <a:avLst/>
          </a:prstGeom>
          <a:ln w="7144" cap="flat">
            <a:solidFill>
              <a:srgbClr val="A08264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11392406-12"/>
          <p:cNvCxnSpPr/>
          <p:nvPr/>
        </p:nvCxnSpPr>
        <p:spPr>
          <a:xfrm>
            <a:off x="2664619" y="3618309"/>
            <a:ext cx="3814763" cy="914"/>
          </a:xfrm>
          <a:prstGeom prst="line">
            <a:avLst/>
          </a:prstGeom>
          <a:ln w="7144" cap="flat">
            <a:solidFill>
              <a:srgbClr val="A08264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511392406-13"/>
          <p:cNvCxnSpPr/>
          <p:nvPr/>
        </p:nvCxnSpPr>
        <p:spPr>
          <a:xfrm>
            <a:off x="2668191" y="1521619"/>
            <a:ext cx="914" cy="2100263"/>
          </a:xfrm>
          <a:prstGeom prst="line">
            <a:avLst/>
          </a:prstGeom>
          <a:ln w="7144" cap="flat">
            <a:solidFill>
              <a:srgbClr val="A08264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392396-2"/>
          <p:cNvSpPr/>
          <p:nvPr/>
        </p:nvSpPr>
        <p:spPr>
          <a:xfrm>
            <a:off x="2605385" y="2301925"/>
            <a:ext cx="71438" cy="71438"/>
          </a:xfrm>
          <a:prstGeom prst="ellipse">
            <a:avLst/>
          </a:prstGeom>
          <a:solidFill>
            <a:srgbClr val="B45A3C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2398-3"/>
          <p:cNvSpPr/>
          <p:nvPr/>
        </p:nvSpPr>
        <p:spPr>
          <a:xfrm>
            <a:off x="6467103" y="2301925"/>
            <a:ext cx="71438" cy="71438"/>
          </a:xfrm>
          <a:prstGeom prst="ellipse">
            <a:avLst/>
          </a:prstGeom>
          <a:solidFill>
            <a:srgbClr val="2A4B6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392401-6"/>
          <p:cNvCxnSpPr/>
          <p:nvPr/>
        </p:nvCxnSpPr>
        <p:spPr>
          <a:xfrm>
            <a:off x="2605385" y="2817912"/>
            <a:ext cx="3933155" cy="914"/>
          </a:xfrm>
          <a:prstGeom prst="line">
            <a:avLst/>
          </a:prstGeom>
          <a:ln w="7144" cap="flat">
            <a:solidFill>
              <a:srgbClr val="B48C64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392392-1"/>
          <p:cNvSpPr txBox="1"/>
          <p:nvPr/>
        </p:nvSpPr>
        <p:spPr>
          <a:xfrm>
            <a:off x="2326779" y="1945705"/>
            <a:ext cx="4490368" cy="66861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 indent="171450">
              <a:lnSpc>
                <a:spcPct val="100000"/>
              </a:lnSpc>
            </a:pPr>
            <a:r>
              <a:rPr b="1" sz="4380" spc="675">
                <a:solidFill>
                  <a:srgbClr val="1E2A3A"/>
                </a:solidFill>
                <a:latin typeface="Times New Roman"/>
                <a:ea typeface="Times New Roman"/>
                <a:cs typeface="Times New Roman"/>
              </a:rPr>
              <a:t>7.1 相交线 </a:t>
            </a:r>
            <a:r>
              <a:rPr b="1" sz="1350" spc="675">
                <a:solidFill>
                  <a:srgbClr val="1E2A3A"/>
                </a:solidFill>
                <a:latin typeface="Times New Roman"/>
                <a:ea typeface="Times New Roman"/>
                <a:cs typeface="Times New Roman"/>
              </a:rPr>
              <a:t>　</a:t>
            </a:r>
            <a:endParaRPr/>
          </a:p>
        </p:txBody>
      </p:sp>
      <p:sp>
        <p:nvSpPr>
          <p:cNvPr id="18" name="el-1785511392399-4"/>
          <p:cNvSpPr txBox="1"/>
          <p:nvPr/>
        </p:nvSpPr>
        <p:spPr>
          <a:xfrm>
            <a:off x="2676823" y="2964359"/>
            <a:ext cx="3790280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5A4A3A"/>
                </a:solidFill>
                <a:latin typeface="Times New Roman"/>
                <a:ea typeface="Times New Roman"/>
                <a:cs typeface="Times New Roman"/>
              </a:rPr>
              <a:t>两条直线相交的奥秘</a:t>
            </a:r>
            <a:endParaRPr/>
          </a:p>
        </p:txBody>
      </p:sp>
      <p:sp>
        <p:nvSpPr>
          <p:cNvPr id="19" name="el-1785511392400-5"/>
          <p:cNvSpPr txBox="1"/>
          <p:nvPr/>
        </p:nvSpPr>
        <p:spPr>
          <a:xfrm>
            <a:off x="8624888" y="4160044"/>
            <a:ext cx="119063" cy="6334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ctr">
              <a:lnSpc>
                <a:spcPts val="936"/>
              </a:lnSpc>
            </a:pPr>
            <a:r>
              <a:rPr sz="780" spc="113">
                <a:solidFill>
                  <a:srgbClr val="64503C">
                    <a:alpha val="20000"/>
                  </a:srgbClr>
                </a:solidFill>
                <a:latin typeface="Times New Roman"/>
                <a:ea typeface="Times New Roman"/>
                <a:cs typeface="Times New Roman"/>
              </a:rPr>
              <a:t>榫卯 · 几何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6099-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9476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9477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94781-7"/>
          <p:cNvSpPr/>
          <p:nvPr/>
        </p:nvSpPr>
        <p:spPr>
          <a:xfrm>
            <a:off x="400050" y="139303"/>
            <a:ext cx="1844799" cy="228600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4776-4"/>
          <p:cNvSpPr/>
          <p:nvPr/>
        </p:nvSpPr>
        <p:spPr>
          <a:xfrm>
            <a:off x="8007103" y="167878"/>
            <a:ext cx="736848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5968-39"/>
          <p:cNvSpPr/>
          <p:nvPr/>
        </p:nvSpPr>
        <p:spPr>
          <a:xfrm>
            <a:off x="8121403" y="221981"/>
            <a:ext cx="104477" cy="79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104750"/>
                </a:moveTo>
                <a:lnTo>
                  <a:pt x="43273" y="104750"/>
                </a:lnTo>
                <a:cubicBezTo>
                  <a:pt x="44182" y="105083"/>
                  <a:pt x="45061" y="104833"/>
                  <a:pt x="45909" y="104000"/>
                </a:cubicBezTo>
                <a:lnTo>
                  <a:pt x="45909" y="104000"/>
                </a:lnTo>
                <a:lnTo>
                  <a:pt x="45909" y="104000"/>
                </a:lnTo>
                <a:cubicBezTo>
                  <a:pt x="46697" y="103417"/>
                  <a:pt x="47091" y="102375"/>
                  <a:pt x="47091" y="100875"/>
                </a:cubicBezTo>
                <a:lnTo>
                  <a:pt x="47091" y="100875"/>
                </a:lnTo>
                <a:lnTo>
                  <a:pt x="47091" y="11250"/>
                </a:lnTo>
                <a:cubicBezTo>
                  <a:pt x="47091" y="10083"/>
                  <a:pt x="46788" y="9208"/>
                  <a:pt x="46182" y="8625"/>
                </a:cubicBezTo>
                <a:lnTo>
                  <a:pt x="46182" y="8625"/>
                </a:lnTo>
                <a:cubicBezTo>
                  <a:pt x="44485" y="6542"/>
                  <a:pt x="41788" y="4625"/>
                  <a:pt x="38091" y="2875"/>
                </a:cubicBezTo>
                <a:lnTo>
                  <a:pt x="38091" y="2875"/>
                </a:lnTo>
                <a:cubicBezTo>
                  <a:pt x="34394" y="1125"/>
                  <a:pt x="30000" y="16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625"/>
                  <a:pt x="12636" y="1875"/>
                </a:cubicBezTo>
                <a:lnTo>
                  <a:pt x="12636" y="1875"/>
                </a:lnTo>
                <a:cubicBezTo>
                  <a:pt x="8818" y="3125"/>
                  <a:pt x="5636" y="4417"/>
                  <a:pt x="3091" y="5750"/>
                </a:cubicBezTo>
                <a:lnTo>
                  <a:pt x="3091" y="5750"/>
                </a:lnTo>
                <a:cubicBezTo>
                  <a:pt x="1152" y="7000"/>
                  <a:pt x="121" y="9208"/>
                  <a:pt x="0" y="12375"/>
                </a:cubicBezTo>
                <a:lnTo>
                  <a:pt x="0" y="12375"/>
                </a:lnTo>
                <a:lnTo>
                  <a:pt x="0" y="100500"/>
                </a:lnTo>
                <a:cubicBezTo>
                  <a:pt x="0" y="101917"/>
                  <a:pt x="455" y="103000"/>
                  <a:pt x="1364" y="103750"/>
                </a:cubicBezTo>
                <a:lnTo>
                  <a:pt x="1364" y="103750"/>
                </a:lnTo>
                <a:cubicBezTo>
                  <a:pt x="2212" y="104583"/>
                  <a:pt x="3152" y="104833"/>
                  <a:pt x="4182" y="104500"/>
                </a:cubicBezTo>
                <a:lnTo>
                  <a:pt x="4182" y="104500"/>
                </a:lnTo>
                <a:cubicBezTo>
                  <a:pt x="7030" y="103083"/>
                  <a:pt x="10303" y="101833"/>
                  <a:pt x="14000" y="100750"/>
                </a:cubicBezTo>
                <a:lnTo>
                  <a:pt x="14000" y="100750"/>
                </a:lnTo>
                <a:cubicBezTo>
                  <a:pt x="17818" y="99583"/>
                  <a:pt x="21455" y="99000"/>
                  <a:pt x="24909" y="99000"/>
                </a:cubicBezTo>
                <a:lnTo>
                  <a:pt x="24909" y="99000"/>
                </a:lnTo>
                <a:cubicBezTo>
                  <a:pt x="27939" y="99167"/>
                  <a:pt x="31182" y="99792"/>
                  <a:pt x="34636" y="100875"/>
                </a:cubicBezTo>
                <a:lnTo>
                  <a:pt x="34636" y="100875"/>
                </a:lnTo>
                <a:cubicBezTo>
                  <a:pt x="37970" y="102208"/>
                  <a:pt x="40848" y="103500"/>
                  <a:pt x="43273" y="104750"/>
                </a:cubicBezTo>
                <a:lnTo>
                  <a:pt x="43273" y="104750"/>
                </a:lnTo>
                <a:moveTo>
                  <a:pt x="56455" y="104750"/>
                </a:moveTo>
                <a:lnTo>
                  <a:pt x="56455" y="104750"/>
                </a:lnTo>
                <a:cubicBezTo>
                  <a:pt x="58879" y="103500"/>
                  <a:pt x="61758" y="102208"/>
                  <a:pt x="65091" y="100875"/>
                </a:cubicBezTo>
                <a:lnTo>
                  <a:pt x="65091" y="100875"/>
                </a:lnTo>
                <a:lnTo>
                  <a:pt x="65091" y="100875"/>
                </a:lnTo>
                <a:cubicBezTo>
                  <a:pt x="68545" y="99792"/>
                  <a:pt x="71788" y="99167"/>
                  <a:pt x="74818" y="99000"/>
                </a:cubicBezTo>
                <a:lnTo>
                  <a:pt x="74818" y="99000"/>
                </a:lnTo>
                <a:cubicBezTo>
                  <a:pt x="78273" y="99000"/>
                  <a:pt x="81909" y="99583"/>
                  <a:pt x="85727" y="100750"/>
                </a:cubicBezTo>
                <a:lnTo>
                  <a:pt x="85727" y="100750"/>
                </a:lnTo>
                <a:cubicBezTo>
                  <a:pt x="89424" y="101833"/>
                  <a:pt x="92697" y="103083"/>
                  <a:pt x="95545" y="104500"/>
                </a:cubicBezTo>
                <a:lnTo>
                  <a:pt x="95545" y="104500"/>
                </a:lnTo>
                <a:cubicBezTo>
                  <a:pt x="96576" y="104833"/>
                  <a:pt x="97515" y="104583"/>
                  <a:pt x="98364" y="103750"/>
                </a:cubicBezTo>
                <a:lnTo>
                  <a:pt x="98364" y="103750"/>
                </a:lnTo>
                <a:cubicBezTo>
                  <a:pt x="99273" y="103000"/>
                  <a:pt x="99727" y="101917"/>
                  <a:pt x="99727" y="100500"/>
                </a:cubicBezTo>
                <a:lnTo>
                  <a:pt x="99727" y="100500"/>
                </a:lnTo>
                <a:lnTo>
                  <a:pt x="99727" y="12375"/>
                </a:lnTo>
                <a:cubicBezTo>
                  <a:pt x="99606" y="9208"/>
                  <a:pt x="98576" y="7000"/>
                  <a:pt x="96636" y="5750"/>
                </a:cubicBezTo>
                <a:lnTo>
                  <a:pt x="96636" y="5750"/>
                </a:lnTo>
                <a:cubicBezTo>
                  <a:pt x="94091" y="4417"/>
                  <a:pt x="90909" y="3125"/>
                  <a:pt x="87091" y="1875"/>
                </a:cubicBezTo>
                <a:lnTo>
                  <a:pt x="87091" y="1875"/>
                </a:lnTo>
                <a:cubicBezTo>
                  <a:pt x="83273" y="625"/>
                  <a:pt x="79182" y="0"/>
                  <a:pt x="74818" y="0"/>
                </a:cubicBezTo>
                <a:lnTo>
                  <a:pt x="74818" y="0"/>
                </a:lnTo>
                <a:cubicBezTo>
                  <a:pt x="69727" y="167"/>
                  <a:pt x="65333" y="1125"/>
                  <a:pt x="61636" y="2875"/>
                </a:cubicBezTo>
                <a:lnTo>
                  <a:pt x="61636" y="2875"/>
                </a:lnTo>
                <a:cubicBezTo>
                  <a:pt x="57939" y="4625"/>
                  <a:pt x="55212" y="6542"/>
                  <a:pt x="53455" y="8625"/>
                </a:cubicBezTo>
                <a:lnTo>
                  <a:pt x="53455" y="8625"/>
                </a:lnTo>
                <a:cubicBezTo>
                  <a:pt x="52909" y="9208"/>
                  <a:pt x="52636" y="10083"/>
                  <a:pt x="52636" y="11250"/>
                </a:cubicBezTo>
                <a:lnTo>
                  <a:pt x="52636" y="11250"/>
                </a:lnTo>
                <a:lnTo>
                  <a:pt x="52636" y="100875"/>
                </a:lnTo>
                <a:cubicBezTo>
                  <a:pt x="52636" y="102375"/>
                  <a:pt x="53030" y="103417"/>
                  <a:pt x="53818" y="104000"/>
                </a:cubicBezTo>
                <a:lnTo>
                  <a:pt x="53818" y="104000"/>
                </a:lnTo>
                <a:cubicBezTo>
                  <a:pt x="54667" y="104833"/>
                  <a:pt x="55545" y="105083"/>
                  <a:pt x="56455" y="104750"/>
                </a:cubicBezTo>
                <a:lnTo>
                  <a:pt x="56455" y="10475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394788-9"/>
          <p:cNvCxnSpPr/>
          <p:nvPr/>
        </p:nvCxnSpPr>
        <p:spPr>
          <a:xfrm>
            <a:off x="4568428" y="1439689"/>
            <a:ext cx="914" cy="2435498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396000-42"/>
          <p:cNvSpPr/>
          <p:nvPr/>
        </p:nvSpPr>
        <p:spPr>
          <a:xfrm>
            <a:off x="400038" y="1473026"/>
            <a:ext cx="142899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867" y="800"/>
                </a:moveTo>
                <a:lnTo>
                  <a:pt x="46867" y="800"/>
                </a:lnTo>
                <a:cubicBezTo>
                  <a:pt x="48956" y="-267"/>
                  <a:pt x="51044" y="-267"/>
                  <a:pt x="53133" y="800"/>
                </a:cubicBezTo>
                <a:lnTo>
                  <a:pt x="53133" y="800"/>
                </a:lnTo>
                <a:lnTo>
                  <a:pt x="86733" y="19933"/>
                </a:lnTo>
                <a:lnTo>
                  <a:pt x="87533" y="20333"/>
                </a:lnTo>
                <a:lnTo>
                  <a:pt x="87533" y="20533"/>
                </a:lnTo>
                <a:lnTo>
                  <a:pt x="96867" y="25800"/>
                </a:lnTo>
                <a:cubicBezTo>
                  <a:pt x="99489" y="27489"/>
                  <a:pt x="100467" y="29822"/>
                  <a:pt x="99800" y="32800"/>
                </a:cubicBezTo>
                <a:lnTo>
                  <a:pt x="99800" y="32800"/>
                </a:lnTo>
                <a:cubicBezTo>
                  <a:pt x="98911" y="35822"/>
                  <a:pt x="96889" y="37400"/>
                  <a:pt x="93733" y="37533"/>
                </a:cubicBezTo>
                <a:lnTo>
                  <a:pt x="93733" y="37533"/>
                </a:lnTo>
                <a:lnTo>
                  <a:pt x="6267" y="37533"/>
                </a:lnTo>
                <a:cubicBezTo>
                  <a:pt x="3111" y="37400"/>
                  <a:pt x="1089" y="35822"/>
                  <a:pt x="200" y="32800"/>
                </a:cubicBezTo>
                <a:lnTo>
                  <a:pt x="200" y="32800"/>
                </a:lnTo>
                <a:cubicBezTo>
                  <a:pt x="-467" y="29822"/>
                  <a:pt x="511" y="27489"/>
                  <a:pt x="3133" y="25800"/>
                </a:cubicBezTo>
                <a:lnTo>
                  <a:pt x="3133" y="25800"/>
                </a:lnTo>
                <a:lnTo>
                  <a:pt x="12533" y="20533"/>
                </a:lnTo>
                <a:lnTo>
                  <a:pt x="12533" y="20333"/>
                </a:lnTo>
                <a:lnTo>
                  <a:pt x="13267" y="19933"/>
                </a:lnTo>
                <a:lnTo>
                  <a:pt x="46867" y="800"/>
                </a:lnTo>
                <a:moveTo>
                  <a:pt x="12533" y="43733"/>
                </a:moveTo>
                <a:lnTo>
                  <a:pt x="12533" y="43733"/>
                </a:lnTo>
                <a:lnTo>
                  <a:pt x="25000" y="43733"/>
                </a:lnTo>
                <a:lnTo>
                  <a:pt x="25000" y="81267"/>
                </a:lnTo>
                <a:lnTo>
                  <a:pt x="32800" y="81267"/>
                </a:lnTo>
                <a:lnTo>
                  <a:pt x="32800" y="43733"/>
                </a:lnTo>
                <a:lnTo>
                  <a:pt x="45333" y="43733"/>
                </a:lnTo>
                <a:lnTo>
                  <a:pt x="45333" y="81267"/>
                </a:lnTo>
                <a:lnTo>
                  <a:pt x="54667" y="81267"/>
                </a:lnTo>
                <a:lnTo>
                  <a:pt x="54667" y="43733"/>
                </a:lnTo>
                <a:lnTo>
                  <a:pt x="67200" y="43733"/>
                </a:lnTo>
                <a:lnTo>
                  <a:pt x="67200" y="81267"/>
                </a:lnTo>
                <a:lnTo>
                  <a:pt x="75000" y="81267"/>
                </a:lnTo>
                <a:lnTo>
                  <a:pt x="75000" y="43733"/>
                </a:lnTo>
                <a:lnTo>
                  <a:pt x="87533" y="43733"/>
                </a:lnTo>
                <a:lnTo>
                  <a:pt x="87533" y="82000"/>
                </a:lnTo>
                <a:cubicBezTo>
                  <a:pt x="87622" y="82133"/>
                  <a:pt x="87733" y="82200"/>
                  <a:pt x="87867" y="82200"/>
                </a:cubicBezTo>
                <a:lnTo>
                  <a:pt x="87867" y="82200"/>
                </a:lnTo>
                <a:cubicBezTo>
                  <a:pt x="87867" y="82200"/>
                  <a:pt x="87867" y="82200"/>
                  <a:pt x="87867" y="82200"/>
                </a:cubicBezTo>
                <a:lnTo>
                  <a:pt x="87867" y="82200"/>
                </a:lnTo>
                <a:lnTo>
                  <a:pt x="97267" y="88467"/>
                </a:lnTo>
                <a:cubicBezTo>
                  <a:pt x="99622" y="90289"/>
                  <a:pt x="100467" y="92644"/>
                  <a:pt x="99800" y="95533"/>
                </a:cubicBezTo>
                <a:lnTo>
                  <a:pt x="99800" y="95533"/>
                </a:lnTo>
                <a:cubicBezTo>
                  <a:pt x="98778" y="98378"/>
                  <a:pt x="96756" y="99867"/>
                  <a:pt x="93733" y="100000"/>
                </a:cubicBezTo>
                <a:lnTo>
                  <a:pt x="93733" y="100000"/>
                </a:lnTo>
                <a:lnTo>
                  <a:pt x="6267" y="100000"/>
                </a:lnTo>
                <a:cubicBezTo>
                  <a:pt x="3244" y="99867"/>
                  <a:pt x="1222" y="98378"/>
                  <a:pt x="200" y="95533"/>
                </a:cubicBezTo>
                <a:lnTo>
                  <a:pt x="200" y="95533"/>
                </a:lnTo>
                <a:cubicBezTo>
                  <a:pt x="-467" y="92644"/>
                  <a:pt x="378" y="90289"/>
                  <a:pt x="2733" y="88467"/>
                </a:cubicBezTo>
                <a:lnTo>
                  <a:pt x="2733" y="88467"/>
                </a:lnTo>
                <a:lnTo>
                  <a:pt x="12133" y="82200"/>
                </a:lnTo>
                <a:cubicBezTo>
                  <a:pt x="12267" y="82200"/>
                  <a:pt x="12333" y="82200"/>
                  <a:pt x="12333" y="82200"/>
                </a:cubicBezTo>
                <a:lnTo>
                  <a:pt x="12333" y="82200"/>
                </a:lnTo>
                <a:cubicBezTo>
                  <a:pt x="12467" y="82200"/>
                  <a:pt x="12533" y="82133"/>
                  <a:pt x="12533" y="82000"/>
                </a:cubicBezTo>
                <a:lnTo>
                  <a:pt x="12533" y="82000"/>
                </a:lnTo>
                <a:lnTo>
                  <a:pt x="12533" y="437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94831-29"/>
          <p:cNvSpPr/>
          <p:nvPr/>
        </p:nvSpPr>
        <p:spPr>
          <a:xfrm>
            <a:off x="635794" y="1439689"/>
            <a:ext cx="985838" cy="209550"/>
          </a:xfrm>
          <a:prstGeom prst="roundRect">
            <a:avLst>
              <a:gd name="adj" fmla="val 50000"/>
            </a:avLst>
          </a:prstGeom>
          <a:solidFill>
            <a:srgbClr val="E8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6009-47"/>
          <p:cNvSpPr/>
          <p:nvPr/>
        </p:nvSpPr>
        <p:spPr>
          <a:xfrm>
            <a:off x="445591" y="2257425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394853-37"/>
          <p:cNvCxnSpPr/>
          <p:nvPr/>
        </p:nvCxnSpPr>
        <p:spPr>
          <a:xfrm>
            <a:off x="610791" y="2174974"/>
            <a:ext cx="914" cy="214313"/>
          </a:xfrm>
          <a:prstGeom prst="line">
            <a:avLst/>
          </a:prstGeom>
          <a:ln w="21431" cap="flat">
            <a:solidFill>
              <a:srgbClr val="2A5A6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396011-48"/>
          <p:cNvSpPr/>
          <p:nvPr/>
        </p:nvSpPr>
        <p:spPr>
          <a:xfrm>
            <a:off x="414338" y="250834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55" y="909"/>
                </a:moveTo>
                <a:lnTo>
                  <a:pt x="43455" y="909"/>
                </a:lnTo>
                <a:cubicBezTo>
                  <a:pt x="46303" y="-303"/>
                  <a:pt x="49212" y="-303"/>
                  <a:pt x="52182" y="909"/>
                </a:cubicBezTo>
                <a:lnTo>
                  <a:pt x="52182" y="909"/>
                </a:lnTo>
                <a:lnTo>
                  <a:pt x="92818" y="19727"/>
                </a:lnTo>
                <a:cubicBezTo>
                  <a:pt x="94455" y="20636"/>
                  <a:pt x="95333" y="22030"/>
                  <a:pt x="95455" y="23909"/>
                </a:cubicBezTo>
                <a:lnTo>
                  <a:pt x="95455" y="23909"/>
                </a:lnTo>
                <a:cubicBezTo>
                  <a:pt x="95333" y="25727"/>
                  <a:pt x="94455" y="27091"/>
                  <a:pt x="92818" y="28000"/>
                </a:cubicBezTo>
                <a:lnTo>
                  <a:pt x="92818" y="28000"/>
                </a:lnTo>
                <a:lnTo>
                  <a:pt x="52000" y="46818"/>
                </a:lnTo>
                <a:cubicBezTo>
                  <a:pt x="49152" y="48030"/>
                  <a:pt x="46242" y="48030"/>
                  <a:pt x="43273" y="46818"/>
                </a:cubicBezTo>
                <a:lnTo>
                  <a:pt x="43273" y="46818"/>
                </a:lnTo>
                <a:lnTo>
                  <a:pt x="2636" y="28000"/>
                </a:lnTo>
                <a:cubicBezTo>
                  <a:pt x="1000" y="27091"/>
                  <a:pt x="121" y="25727"/>
                  <a:pt x="0" y="23909"/>
                </a:cubicBezTo>
                <a:lnTo>
                  <a:pt x="0" y="23909"/>
                </a:lnTo>
                <a:cubicBezTo>
                  <a:pt x="121" y="22030"/>
                  <a:pt x="1000" y="20636"/>
                  <a:pt x="2636" y="19727"/>
                </a:cubicBezTo>
                <a:lnTo>
                  <a:pt x="2636" y="19727"/>
                </a:lnTo>
                <a:lnTo>
                  <a:pt x="43455" y="909"/>
                </a:lnTo>
                <a:moveTo>
                  <a:pt x="83000" y="39182"/>
                </a:moveTo>
                <a:lnTo>
                  <a:pt x="83000" y="39182"/>
                </a:lnTo>
                <a:lnTo>
                  <a:pt x="92818" y="43636"/>
                </a:lnTo>
                <a:cubicBezTo>
                  <a:pt x="94455" y="44485"/>
                  <a:pt x="95333" y="45848"/>
                  <a:pt x="95455" y="47727"/>
                </a:cubicBezTo>
                <a:lnTo>
                  <a:pt x="95455" y="47727"/>
                </a:lnTo>
                <a:cubicBezTo>
                  <a:pt x="95333" y="49606"/>
                  <a:pt x="94455" y="50970"/>
                  <a:pt x="92818" y="51818"/>
                </a:cubicBezTo>
                <a:lnTo>
                  <a:pt x="92818" y="51818"/>
                </a:lnTo>
                <a:lnTo>
                  <a:pt x="52000" y="70636"/>
                </a:lnTo>
                <a:cubicBezTo>
                  <a:pt x="49152" y="71909"/>
                  <a:pt x="46242" y="71909"/>
                  <a:pt x="43273" y="70636"/>
                </a:cubicBezTo>
                <a:lnTo>
                  <a:pt x="43273" y="70636"/>
                </a:lnTo>
                <a:lnTo>
                  <a:pt x="2636" y="51818"/>
                </a:lnTo>
                <a:cubicBezTo>
                  <a:pt x="1000" y="50970"/>
                  <a:pt x="121" y="49606"/>
                  <a:pt x="0" y="47727"/>
                </a:cubicBezTo>
                <a:lnTo>
                  <a:pt x="0" y="47727"/>
                </a:lnTo>
                <a:cubicBezTo>
                  <a:pt x="121" y="45848"/>
                  <a:pt x="1000" y="44485"/>
                  <a:pt x="2636" y="43636"/>
                </a:cubicBezTo>
                <a:lnTo>
                  <a:pt x="2636" y="43636"/>
                </a:lnTo>
                <a:lnTo>
                  <a:pt x="12455" y="39182"/>
                </a:lnTo>
                <a:lnTo>
                  <a:pt x="40818" y="52182"/>
                </a:lnTo>
                <a:cubicBezTo>
                  <a:pt x="45424" y="54182"/>
                  <a:pt x="50030" y="54182"/>
                  <a:pt x="54636" y="52182"/>
                </a:cubicBezTo>
                <a:lnTo>
                  <a:pt x="54636" y="52182"/>
                </a:lnTo>
                <a:lnTo>
                  <a:pt x="83000" y="39182"/>
                </a:lnTo>
                <a:moveTo>
                  <a:pt x="54636" y="76091"/>
                </a:moveTo>
                <a:lnTo>
                  <a:pt x="54636" y="76091"/>
                </a:lnTo>
                <a:lnTo>
                  <a:pt x="83000" y="63000"/>
                </a:lnTo>
                <a:lnTo>
                  <a:pt x="92818" y="67455"/>
                </a:lnTo>
                <a:cubicBezTo>
                  <a:pt x="94455" y="68364"/>
                  <a:pt x="95333" y="69758"/>
                  <a:pt x="95455" y="71636"/>
                </a:cubicBezTo>
                <a:lnTo>
                  <a:pt x="95455" y="71636"/>
                </a:lnTo>
                <a:cubicBezTo>
                  <a:pt x="95333" y="73455"/>
                  <a:pt x="94455" y="74818"/>
                  <a:pt x="92818" y="75727"/>
                </a:cubicBezTo>
                <a:lnTo>
                  <a:pt x="92818" y="75727"/>
                </a:lnTo>
                <a:lnTo>
                  <a:pt x="52000" y="94545"/>
                </a:lnTo>
                <a:cubicBezTo>
                  <a:pt x="49152" y="95758"/>
                  <a:pt x="46242" y="95758"/>
                  <a:pt x="43273" y="94545"/>
                </a:cubicBezTo>
                <a:lnTo>
                  <a:pt x="43273" y="94545"/>
                </a:lnTo>
                <a:lnTo>
                  <a:pt x="2636" y="75727"/>
                </a:lnTo>
                <a:cubicBezTo>
                  <a:pt x="1000" y="74818"/>
                  <a:pt x="121" y="73455"/>
                  <a:pt x="0" y="71636"/>
                </a:cubicBezTo>
                <a:lnTo>
                  <a:pt x="0" y="71636"/>
                </a:lnTo>
                <a:cubicBezTo>
                  <a:pt x="121" y="69758"/>
                  <a:pt x="1000" y="68364"/>
                  <a:pt x="2636" y="67455"/>
                </a:cubicBezTo>
                <a:lnTo>
                  <a:pt x="2636" y="67455"/>
                </a:lnTo>
                <a:lnTo>
                  <a:pt x="12455" y="63000"/>
                </a:lnTo>
                <a:lnTo>
                  <a:pt x="40818" y="76091"/>
                </a:lnTo>
                <a:cubicBezTo>
                  <a:pt x="45424" y="78091"/>
                  <a:pt x="50030" y="78091"/>
                  <a:pt x="54636" y="76091"/>
                </a:cubicBezTo>
                <a:lnTo>
                  <a:pt x="54636" y="76091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394855-40"/>
          <p:cNvCxnSpPr/>
          <p:nvPr/>
        </p:nvCxnSpPr>
        <p:spPr>
          <a:xfrm>
            <a:off x="610791" y="2432149"/>
            <a:ext cx="914" cy="214313"/>
          </a:xfrm>
          <a:prstGeom prst="line">
            <a:avLst/>
          </a:prstGeom>
          <a:ln w="21431" cap="flat">
            <a:solidFill>
              <a:srgbClr val="2A5A6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396014-49"/>
          <p:cNvSpPr/>
          <p:nvPr/>
        </p:nvSpPr>
        <p:spPr>
          <a:xfrm>
            <a:off x="401836" y="2765524"/>
            <a:ext cx="12501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692" y="8909"/>
                </a:moveTo>
                <a:lnTo>
                  <a:pt x="75692" y="8909"/>
                </a:lnTo>
                <a:cubicBezTo>
                  <a:pt x="75590" y="6424"/>
                  <a:pt x="74872" y="4333"/>
                  <a:pt x="73538" y="2636"/>
                </a:cubicBezTo>
                <a:lnTo>
                  <a:pt x="73538" y="2636"/>
                </a:lnTo>
                <a:lnTo>
                  <a:pt x="73538" y="2636"/>
                </a:lnTo>
                <a:cubicBezTo>
                  <a:pt x="72051" y="1000"/>
                  <a:pt x="70256" y="121"/>
                  <a:pt x="68154" y="0"/>
                </a:cubicBezTo>
                <a:lnTo>
                  <a:pt x="68154" y="0"/>
                </a:lnTo>
                <a:lnTo>
                  <a:pt x="53000" y="0"/>
                </a:lnTo>
                <a:cubicBezTo>
                  <a:pt x="50897" y="121"/>
                  <a:pt x="49103" y="1000"/>
                  <a:pt x="47615" y="2636"/>
                </a:cubicBezTo>
                <a:lnTo>
                  <a:pt x="47615" y="2636"/>
                </a:lnTo>
                <a:cubicBezTo>
                  <a:pt x="46282" y="4333"/>
                  <a:pt x="45564" y="6424"/>
                  <a:pt x="45462" y="8909"/>
                </a:cubicBezTo>
                <a:lnTo>
                  <a:pt x="45462" y="8909"/>
                </a:lnTo>
                <a:lnTo>
                  <a:pt x="45462" y="17909"/>
                </a:lnTo>
                <a:lnTo>
                  <a:pt x="35308" y="17909"/>
                </a:lnTo>
                <a:lnTo>
                  <a:pt x="35308" y="4455"/>
                </a:lnTo>
                <a:cubicBezTo>
                  <a:pt x="35103" y="1727"/>
                  <a:pt x="33846" y="242"/>
                  <a:pt x="31538" y="0"/>
                </a:cubicBezTo>
                <a:lnTo>
                  <a:pt x="31538" y="0"/>
                </a:lnTo>
                <a:cubicBezTo>
                  <a:pt x="29231" y="242"/>
                  <a:pt x="27974" y="1727"/>
                  <a:pt x="27769" y="4455"/>
                </a:cubicBezTo>
                <a:lnTo>
                  <a:pt x="27769" y="4455"/>
                </a:lnTo>
                <a:lnTo>
                  <a:pt x="27769" y="17909"/>
                </a:lnTo>
                <a:lnTo>
                  <a:pt x="17692" y="17909"/>
                </a:lnTo>
                <a:lnTo>
                  <a:pt x="17692" y="4455"/>
                </a:lnTo>
                <a:cubicBezTo>
                  <a:pt x="17487" y="1727"/>
                  <a:pt x="16205" y="242"/>
                  <a:pt x="13846" y="0"/>
                </a:cubicBezTo>
                <a:lnTo>
                  <a:pt x="13846" y="0"/>
                </a:lnTo>
                <a:cubicBezTo>
                  <a:pt x="11538" y="242"/>
                  <a:pt x="10282" y="1727"/>
                  <a:pt x="10077" y="4455"/>
                </a:cubicBezTo>
                <a:lnTo>
                  <a:pt x="10077" y="4455"/>
                </a:lnTo>
                <a:lnTo>
                  <a:pt x="10077" y="17909"/>
                </a:lnTo>
                <a:lnTo>
                  <a:pt x="7538" y="17909"/>
                </a:lnTo>
                <a:cubicBezTo>
                  <a:pt x="5436" y="18030"/>
                  <a:pt x="3667" y="18909"/>
                  <a:pt x="2231" y="20545"/>
                </a:cubicBezTo>
                <a:lnTo>
                  <a:pt x="2231" y="20545"/>
                </a:lnTo>
                <a:cubicBezTo>
                  <a:pt x="846" y="22242"/>
                  <a:pt x="103" y="24333"/>
                  <a:pt x="0" y="26818"/>
                </a:cubicBezTo>
                <a:lnTo>
                  <a:pt x="0" y="26818"/>
                </a:lnTo>
                <a:lnTo>
                  <a:pt x="0" y="44727"/>
                </a:lnTo>
                <a:lnTo>
                  <a:pt x="0" y="86545"/>
                </a:lnTo>
                <a:cubicBezTo>
                  <a:pt x="103" y="89030"/>
                  <a:pt x="846" y="91121"/>
                  <a:pt x="2231" y="92818"/>
                </a:cubicBezTo>
                <a:lnTo>
                  <a:pt x="2231" y="92818"/>
                </a:lnTo>
                <a:cubicBezTo>
                  <a:pt x="3667" y="94455"/>
                  <a:pt x="5436" y="95333"/>
                  <a:pt x="7538" y="95455"/>
                </a:cubicBezTo>
                <a:lnTo>
                  <a:pt x="7538" y="95455"/>
                </a:lnTo>
                <a:lnTo>
                  <a:pt x="47923" y="95455"/>
                </a:lnTo>
                <a:lnTo>
                  <a:pt x="53000" y="95455"/>
                </a:lnTo>
                <a:lnTo>
                  <a:pt x="68154" y="95455"/>
                </a:lnTo>
                <a:lnTo>
                  <a:pt x="93385" y="95455"/>
                </a:lnTo>
                <a:cubicBezTo>
                  <a:pt x="95487" y="95333"/>
                  <a:pt x="97282" y="94455"/>
                  <a:pt x="98769" y="92818"/>
                </a:cubicBezTo>
                <a:lnTo>
                  <a:pt x="98769" y="92818"/>
                </a:lnTo>
                <a:cubicBezTo>
                  <a:pt x="100103" y="91121"/>
                  <a:pt x="100846" y="89030"/>
                  <a:pt x="101000" y="86545"/>
                </a:cubicBezTo>
                <a:lnTo>
                  <a:pt x="101000" y="86545"/>
                </a:lnTo>
                <a:lnTo>
                  <a:pt x="101000" y="44727"/>
                </a:lnTo>
                <a:cubicBezTo>
                  <a:pt x="100846" y="42242"/>
                  <a:pt x="100103" y="40121"/>
                  <a:pt x="98769" y="38364"/>
                </a:cubicBezTo>
                <a:lnTo>
                  <a:pt x="98769" y="38364"/>
                </a:lnTo>
                <a:cubicBezTo>
                  <a:pt x="97282" y="36788"/>
                  <a:pt x="95487" y="35939"/>
                  <a:pt x="93385" y="35818"/>
                </a:cubicBezTo>
                <a:lnTo>
                  <a:pt x="93385" y="35818"/>
                </a:lnTo>
                <a:lnTo>
                  <a:pt x="75692" y="35818"/>
                </a:lnTo>
                <a:lnTo>
                  <a:pt x="75692" y="8909"/>
                </a:lnTo>
                <a:moveTo>
                  <a:pt x="90846" y="68636"/>
                </a:moveTo>
                <a:lnTo>
                  <a:pt x="90846" y="68636"/>
                </a:lnTo>
                <a:lnTo>
                  <a:pt x="90846" y="74545"/>
                </a:lnTo>
                <a:cubicBezTo>
                  <a:pt x="90744" y="76424"/>
                  <a:pt x="89897" y="77424"/>
                  <a:pt x="88308" y="77545"/>
                </a:cubicBezTo>
                <a:lnTo>
                  <a:pt x="88308" y="77545"/>
                </a:lnTo>
                <a:lnTo>
                  <a:pt x="83308" y="77545"/>
                </a:lnTo>
                <a:cubicBezTo>
                  <a:pt x="81718" y="77424"/>
                  <a:pt x="80872" y="76424"/>
                  <a:pt x="80769" y="74545"/>
                </a:cubicBezTo>
                <a:lnTo>
                  <a:pt x="80769" y="74545"/>
                </a:lnTo>
                <a:lnTo>
                  <a:pt x="80769" y="68636"/>
                </a:lnTo>
                <a:cubicBezTo>
                  <a:pt x="80872" y="66758"/>
                  <a:pt x="81718" y="65758"/>
                  <a:pt x="83308" y="65636"/>
                </a:cubicBezTo>
                <a:lnTo>
                  <a:pt x="83308" y="65636"/>
                </a:lnTo>
                <a:lnTo>
                  <a:pt x="88308" y="65636"/>
                </a:lnTo>
                <a:cubicBezTo>
                  <a:pt x="89897" y="65758"/>
                  <a:pt x="90744" y="66758"/>
                  <a:pt x="90846" y="68636"/>
                </a:cubicBezTo>
                <a:lnTo>
                  <a:pt x="90846" y="68636"/>
                </a:lnTo>
                <a:moveTo>
                  <a:pt x="37846" y="77545"/>
                </a:moveTo>
                <a:lnTo>
                  <a:pt x="37846" y="77545"/>
                </a:lnTo>
                <a:lnTo>
                  <a:pt x="32846" y="77545"/>
                </a:lnTo>
                <a:cubicBezTo>
                  <a:pt x="31256" y="77424"/>
                  <a:pt x="30410" y="76424"/>
                  <a:pt x="30308" y="74545"/>
                </a:cubicBezTo>
                <a:lnTo>
                  <a:pt x="30308" y="74545"/>
                </a:lnTo>
                <a:lnTo>
                  <a:pt x="30308" y="68636"/>
                </a:lnTo>
                <a:cubicBezTo>
                  <a:pt x="30410" y="66758"/>
                  <a:pt x="31256" y="65758"/>
                  <a:pt x="32846" y="65636"/>
                </a:cubicBezTo>
                <a:lnTo>
                  <a:pt x="32846" y="65636"/>
                </a:lnTo>
                <a:lnTo>
                  <a:pt x="37846" y="65636"/>
                </a:lnTo>
                <a:cubicBezTo>
                  <a:pt x="39436" y="65758"/>
                  <a:pt x="40282" y="66758"/>
                  <a:pt x="40385" y="68636"/>
                </a:cubicBezTo>
                <a:lnTo>
                  <a:pt x="40385" y="68636"/>
                </a:lnTo>
                <a:lnTo>
                  <a:pt x="40385" y="74545"/>
                </a:lnTo>
                <a:cubicBezTo>
                  <a:pt x="40282" y="76424"/>
                  <a:pt x="39436" y="77424"/>
                  <a:pt x="37846" y="77545"/>
                </a:cubicBezTo>
                <a:lnTo>
                  <a:pt x="37846" y="77545"/>
                </a:lnTo>
                <a:moveTo>
                  <a:pt x="20231" y="74545"/>
                </a:moveTo>
                <a:lnTo>
                  <a:pt x="20231" y="74545"/>
                </a:lnTo>
                <a:cubicBezTo>
                  <a:pt x="20077" y="76424"/>
                  <a:pt x="19231" y="77424"/>
                  <a:pt x="17692" y="77545"/>
                </a:cubicBezTo>
                <a:lnTo>
                  <a:pt x="17692" y="77545"/>
                </a:lnTo>
                <a:lnTo>
                  <a:pt x="12615" y="77545"/>
                </a:lnTo>
                <a:cubicBezTo>
                  <a:pt x="11026" y="77424"/>
                  <a:pt x="10179" y="76424"/>
                  <a:pt x="10077" y="74545"/>
                </a:cubicBezTo>
                <a:lnTo>
                  <a:pt x="10077" y="74545"/>
                </a:lnTo>
                <a:lnTo>
                  <a:pt x="10077" y="68636"/>
                </a:lnTo>
                <a:cubicBezTo>
                  <a:pt x="10179" y="66758"/>
                  <a:pt x="11026" y="65758"/>
                  <a:pt x="12615" y="65636"/>
                </a:cubicBezTo>
                <a:lnTo>
                  <a:pt x="12615" y="65636"/>
                </a:lnTo>
                <a:lnTo>
                  <a:pt x="17692" y="65636"/>
                </a:lnTo>
                <a:cubicBezTo>
                  <a:pt x="19231" y="65758"/>
                  <a:pt x="20077" y="66758"/>
                  <a:pt x="20231" y="68636"/>
                </a:cubicBezTo>
                <a:lnTo>
                  <a:pt x="20231" y="68636"/>
                </a:lnTo>
                <a:lnTo>
                  <a:pt x="20231" y="74545"/>
                </a:lnTo>
                <a:moveTo>
                  <a:pt x="88308" y="47727"/>
                </a:moveTo>
                <a:lnTo>
                  <a:pt x="88308" y="47727"/>
                </a:lnTo>
                <a:cubicBezTo>
                  <a:pt x="89897" y="47848"/>
                  <a:pt x="90744" y="48848"/>
                  <a:pt x="90846" y="50727"/>
                </a:cubicBezTo>
                <a:lnTo>
                  <a:pt x="90846" y="50727"/>
                </a:lnTo>
                <a:lnTo>
                  <a:pt x="90846" y="56636"/>
                </a:lnTo>
                <a:cubicBezTo>
                  <a:pt x="90744" y="58515"/>
                  <a:pt x="89897" y="59515"/>
                  <a:pt x="88308" y="59636"/>
                </a:cubicBezTo>
                <a:lnTo>
                  <a:pt x="88308" y="59636"/>
                </a:lnTo>
                <a:lnTo>
                  <a:pt x="83308" y="59636"/>
                </a:lnTo>
                <a:cubicBezTo>
                  <a:pt x="81718" y="59515"/>
                  <a:pt x="80872" y="58515"/>
                  <a:pt x="80769" y="56636"/>
                </a:cubicBezTo>
                <a:lnTo>
                  <a:pt x="80769" y="56636"/>
                </a:lnTo>
                <a:lnTo>
                  <a:pt x="80769" y="50727"/>
                </a:lnTo>
                <a:cubicBezTo>
                  <a:pt x="80872" y="48848"/>
                  <a:pt x="81718" y="47848"/>
                  <a:pt x="83308" y="47727"/>
                </a:cubicBezTo>
                <a:lnTo>
                  <a:pt x="83308" y="47727"/>
                </a:lnTo>
                <a:lnTo>
                  <a:pt x="88308" y="47727"/>
                </a:lnTo>
                <a:moveTo>
                  <a:pt x="40385" y="32818"/>
                </a:moveTo>
                <a:lnTo>
                  <a:pt x="40385" y="32818"/>
                </a:lnTo>
                <a:lnTo>
                  <a:pt x="40385" y="38818"/>
                </a:lnTo>
                <a:cubicBezTo>
                  <a:pt x="40282" y="40636"/>
                  <a:pt x="39436" y="41606"/>
                  <a:pt x="37846" y="41727"/>
                </a:cubicBezTo>
                <a:lnTo>
                  <a:pt x="37846" y="41727"/>
                </a:lnTo>
                <a:lnTo>
                  <a:pt x="32846" y="41727"/>
                </a:lnTo>
                <a:cubicBezTo>
                  <a:pt x="31256" y="41606"/>
                  <a:pt x="30410" y="40636"/>
                  <a:pt x="30308" y="38818"/>
                </a:cubicBezTo>
                <a:lnTo>
                  <a:pt x="30308" y="38818"/>
                </a:lnTo>
                <a:lnTo>
                  <a:pt x="30308" y="32818"/>
                </a:lnTo>
                <a:cubicBezTo>
                  <a:pt x="30410" y="30939"/>
                  <a:pt x="31256" y="29939"/>
                  <a:pt x="32846" y="29818"/>
                </a:cubicBezTo>
                <a:lnTo>
                  <a:pt x="32846" y="29818"/>
                </a:lnTo>
                <a:lnTo>
                  <a:pt x="37846" y="29818"/>
                </a:lnTo>
                <a:cubicBezTo>
                  <a:pt x="39436" y="29939"/>
                  <a:pt x="40282" y="30939"/>
                  <a:pt x="40385" y="32818"/>
                </a:cubicBezTo>
                <a:lnTo>
                  <a:pt x="40385" y="32818"/>
                </a:lnTo>
                <a:moveTo>
                  <a:pt x="17692" y="29818"/>
                </a:moveTo>
                <a:lnTo>
                  <a:pt x="17692" y="29818"/>
                </a:lnTo>
                <a:cubicBezTo>
                  <a:pt x="19231" y="29939"/>
                  <a:pt x="20077" y="30939"/>
                  <a:pt x="20231" y="32818"/>
                </a:cubicBezTo>
                <a:lnTo>
                  <a:pt x="20231" y="32818"/>
                </a:lnTo>
                <a:lnTo>
                  <a:pt x="20231" y="38818"/>
                </a:lnTo>
                <a:cubicBezTo>
                  <a:pt x="20077" y="40636"/>
                  <a:pt x="19231" y="41606"/>
                  <a:pt x="17692" y="41727"/>
                </a:cubicBezTo>
                <a:lnTo>
                  <a:pt x="17692" y="41727"/>
                </a:lnTo>
                <a:lnTo>
                  <a:pt x="12615" y="41727"/>
                </a:lnTo>
                <a:cubicBezTo>
                  <a:pt x="11026" y="41606"/>
                  <a:pt x="10179" y="40636"/>
                  <a:pt x="10077" y="38818"/>
                </a:cubicBezTo>
                <a:lnTo>
                  <a:pt x="10077" y="38818"/>
                </a:lnTo>
                <a:lnTo>
                  <a:pt x="10077" y="32818"/>
                </a:lnTo>
                <a:cubicBezTo>
                  <a:pt x="10179" y="30939"/>
                  <a:pt x="11026" y="29939"/>
                  <a:pt x="12615" y="29818"/>
                </a:cubicBezTo>
                <a:lnTo>
                  <a:pt x="12615" y="29818"/>
                </a:lnTo>
                <a:lnTo>
                  <a:pt x="17692" y="29818"/>
                </a:lnTo>
                <a:moveTo>
                  <a:pt x="40385" y="56636"/>
                </a:moveTo>
                <a:lnTo>
                  <a:pt x="40385" y="56636"/>
                </a:lnTo>
                <a:cubicBezTo>
                  <a:pt x="40282" y="58515"/>
                  <a:pt x="39436" y="59515"/>
                  <a:pt x="37846" y="59636"/>
                </a:cubicBezTo>
                <a:lnTo>
                  <a:pt x="37846" y="59636"/>
                </a:lnTo>
                <a:lnTo>
                  <a:pt x="32846" y="59636"/>
                </a:lnTo>
                <a:cubicBezTo>
                  <a:pt x="31256" y="59515"/>
                  <a:pt x="30410" y="58515"/>
                  <a:pt x="30308" y="56636"/>
                </a:cubicBezTo>
                <a:lnTo>
                  <a:pt x="30308" y="56636"/>
                </a:lnTo>
                <a:lnTo>
                  <a:pt x="30308" y="50727"/>
                </a:lnTo>
                <a:cubicBezTo>
                  <a:pt x="30410" y="48848"/>
                  <a:pt x="31256" y="47848"/>
                  <a:pt x="32846" y="47727"/>
                </a:cubicBezTo>
                <a:lnTo>
                  <a:pt x="32846" y="47727"/>
                </a:lnTo>
                <a:lnTo>
                  <a:pt x="37846" y="47727"/>
                </a:lnTo>
                <a:cubicBezTo>
                  <a:pt x="39436" y="47848"/>
                  <a:pt x="40282" y="48848"/>
                  <a:pt x="40385" y="50727"/>
                </a:cubicBezTo>
                <a:lnTo>
                  <a:pt x="40385" y="50727"/>
                </a:lnTo>
                <a:lnTo>
                  <a:pt x="40385" y="56636"/>
                </a:lnTo>
                <a:moveTo>
                  <a:pt x="17692" y="59636"/>
                </a:moveTo>
                <a:lnTo>
                  <a:pt x="17692" y="59636"/>
                </a:lnTo>
                <a:lnTo>
                  <a:pt x="12615" y="59636"/>
                </a:lnTo>
                <a:cubicBezTo>
                  <a:pt x="11026" y="59515"/>
                  <a:pt x="10179" y="58515"/>
                  <a:pt x="10077" y="56636"/>
                </a:cubicBezTo>
                <a:lnTo>
                  <a:pt x="10077" y="56636"/>
                </a:lnTo>
                <a:lnTo>
                  <a:pt x="10077" y="50727"/>
                </a:lnTo>
                <a:cubicBezTo>
                  <a:pt x="10179" y="48848"/>
                  <a:pt x="11026" y="47848"/>
                  <a:pt x="12615" y="47727"/>
                </a:cubicBezTo>
                <a:lnTo>
                  <a:pt x="12615" y="47727"/>
                </a:lnTo>
                <a:lnTo>
                  <a:pt x="17692" y="47727"/>
                </a:lnTo>
                <a:cubicBezTo>
                  <a:pt x="19231" y="47848"/>
                  <a:pt x="20077" y="48848"/>
                  <a:pt x="20231" y="50727"/>
                </a:cubicBezTo>
                <a:lnTo>
                  <a:pt x="20231" y="50727"/>
                </a:lnTo>
                <a:lnTo>
                  <a:pt x="20231" y="56636"/>
                </a:lnTo>
                <a:cubicBezTo>
                  <a:pt x="20077" y="58515"/>
                  <a:pt x="19231" y="59515"/>
                  <a:pt x="17692" y="59636"/>
                </a:cubicBezTo>
                <a:lnTo>
                  <a:pt x="17692" y="59636"/>
                </a:lnTo>
                <a:moveTo>
                  <a:pt x="65615" y="50727"/>
                </a:moveTo>
                <a:lnTo>
                  <a:pt x="65615" y="50727"/>
                </a:lnTo>
                <a:lnTo>
                  <a:pt x="65615" y="56636"/>
                </a:lnTo>
                <a:cubicBezTo>
                  <a:pt x="65513" y="58515"/>
                  <a:pt x="64667" y="59515"/>
                  <a:pt x="63077" y="59636"/>
                </a:cubicBezTo>
                <a:lnTo>
                  <a:pt x="63077" y="59636"/>
                </a:lnTo>
                <a:lnTo>
                  <a:pt x="58077" y="59636"/>
                </a:lnTo>
                <a:cubicBezTo>
                  <a:pt x="56487" y="59515"/>
                  <a:pt x="55641" y="58515"/>
                  <a:pt x="55538" y="56636"/>
                </a:cubicBezTo>
                <a:lnTo>
                  <a:pt x="55538" y="56636"/>
                </a:lnTo>
                <a:lnTo>
                  <a:pt x="55538" y="50727"/>
                </a:lnTo>
                <a:cubicBezTo>
                  <a:pt x="55641" y="48848"/>
                  <a:pt x="56487" y="47848"/>
                  <a:pt x="58077" y="47727"/>
                </a:cubicBezTo>
                <a:lnTo>
                  <a:pt x="58077" y="47727"/>
                </a:lnTo>
                <a:lnTo>
                  <a:pt x="63077" y="47727"/>
                </a:lnTo>
                <a:cubicBezTo>
                  <a:pt x="64667" y="47848"/>
                  <a:pt x="65513" y="48848"/>
                  <a:pt x="65615" y="50727"/>
                </a:cubicBezTo>
                <a:lnTo>
                  <a:pt x="65615" y="50727"/>
                </a:lnTo>
                <a:moveTo>
                  <a:pt x="63077" y="11909"/>
                </a:moveTo>
                <a:lnTo>
                  <a:pt x="63077" y="11909"/>
                </a:lnTo>
                <a:cubicBezTo>
                  <a:pt x="64667" y="12030"/>
                  <a:pt x="65513" y="13030"/>
                  <a:pt x="65615" y="14909"/>
                </a:cubicBezTo>
                <a:lnTo>
                  <a:pt x="65615" y="14909"/>
                </a:lnTo>
                <a:lnTo>
                  <a:pt x="65615" y="20909"/>
                </a:lnTo>
                <a:cubicBezTo>
                  <a:pt x="65513" y="22727"/>
                  <a:pt x="64667" y="23727"/>
                  <a:pt x="63077" y="23909"/>
                </a:cubicBezTo>
                <a:lnTo>
                  <a:pt x="63077" y="23909"/>
                </a:lnTo>
                <a:lnTo>
                  <a:pt x="58077" y="23909"/>
                </a:lnTo>
                <a:cubicBezTo>
                  <a:pt x="56487" y="23727"/>
                  <a:pt x="55641" y="22727"/>
                  <a:pt x="55538" y="20909"/>
                </a:cubicBezTo>
                <a:lnTo>
                  <a:pt x="55538" y="20909"/>
                </a:lnTo>
                <a:lnTo>
                  <a:pt x="55538" y="14909"/>
                </a:lnTo>
                <a:cubicBezTo>
                  <a:pt x="55641" y="13030"/>
                  <a:pt x="56487" y="12030"/>
                  <a:pt x="58077" y="11909"/>
                </a:cubicBezTo>
                <a:lnTo>
                  <a:pt x="58077" y="11909"/>
                </a:lnTo>
                <a:lnTo>
                  <a:pt x="63077" y="11909"/>
                </a:lnTo>
                <a:moveTo>
                  <a:pt x="65615" y="32818"/>
                </a:moveTo>
                <a:lnTo>
                  <a:pt x="65615" y="32818"/>
                </a:lnTo>
                <a:lnTo>
                  <a:pt x="65615" y="38818"/>
                </a:lnTo>
                <a:cubicBezTo>
                  <a:pt x="65513" y="40636"/>
                  <a:pt x="64667" y="41606"/>
                  <a:pt x="63077" y="41727"/>
                </a:cubicBezTo>
                <a:lnTo>
                  <a:pt x="63077" y="41727"/>
                </a:lnTo>
                <a:lnTo>
                  <a:pt x="58077" y="41727"/>
                </a:lnTo>
                <a:cubicBezTo>
                  <a:pt x="56487" y="41606"/>
                  <a:pt x="55641" y="40636"/>
                  <a:pt x="55538" y="38818"/>
                </a:cubicBezTo>
                <a:lnTo>
                  <a:pt x="55538" y="38818"/>
                </a:lnTo>
                <a:lnTo>
                  <a:pt x="55538" y="32818"/>
                </a:lnTo>
                <a:cubicBezTo>
                  <a:pt x="55641" y="30939"/>
                  <a:pt x="56487" y="29939"/>
                  <a:pt x="58077" y="29818"/>
                </a:cubicBezTo>
                <a:lnTo>
                  <a:pt x="58077" y="29818"/>
                </a:lnTo>
                <a:lnTo>
                  <a:pt x="63077" y="29818"/>
                </a:lnTo>
                <a:cubicBezTo>
                  <a:pt x="64667" y="29939"/>
                  <a:pt x="65513" y="30939"/>
                  <a:pt x="65615" y="32818"/>
                </a:cubicBezTo>
                <a:lnTo>
                  <a:pt x="65615" y="32818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394855-41"/>
          <p:cNvCxnSpPr/>
          <p:nvPr/>
        </p:nvCxnSpPr>
        <p:spPr>
          <a:xfrm>
            <a:off x="610791" y="2689324"/>
            <a:ext cx="914" cy="214313"/>
          </a:xfrm>
          <a:prstGeom prst="line">
            <a:avLst/>
          </a:prstGeom>
          <a:ln w="21431" cap="flat">
            <a:solidFill>
              <a:srgbClr val="2A5A6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394796-11"/>
          <p:cNvSpPr/>
          <p:nvPr/>
        </p:nvSpPr>
        <p:spPr>
          <a:xfrm>
            <a:off x="400050" y="3089374"/>
            <a:ext cx="3936206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21" y="0"/>
                </a:lnTo>
                <a:lnTo>
                  <a:pt x="98034" y="105"/>
                </a:lnTo>
                <a:lnTo>
                  <a:pt x="98247" y="447"/>
                </a:lnTo>
                <a:lnTo>
                  <a:pt x="98453" y="1026"/>
                </a:lnTo>
                <a:lnTo>
                  <a:pt x="98654" y="1816"/>
                </a:lnTo>
                <a:lnTo>
                  <a:pt x="98847" y="2789"/>
                </a:lnTo>
                <a:lnTo>
                  <a:pt x="99031" y="4000"/>
                </a:lnTo>
                <a:lnTo>
                  <a:pt x="99203" y="5368"/>
                </a:lnTo>
                <a:lnTo>
                  <a:pt x="99361" y="6947"/>
                </a:lnTo>
                <a:lnTo>
                  <a:pt x="99506" y="8658"/>
                </a:lnTo>
                <a:lnTo>
                  <a:pt x="99632" y="10526"/>
                </a:lnTo>
                <a:lnTo>
                  <a:pt x="99743" y="12526"/>
                </a:lnTo>
                <a:lnTo>
                  <a:pt x="99833" y="14632"/>
                </a:lnTo>
                <a:lnTo>
                  <a:pt x="99906" y="16816"/>
                </a:lnTo>
                <a:lnTo>
                  <a:pt x="99959" y="19053"/>
                </a:lnTo>
                <a:lnTo>
                  <a:pt x="99990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0" y="78632"/>
                </a:lnTo>
                <a:lnTo>
                  <a:pt x="99959" y="80947"/>
                </a:lnTo>
                <a:lnTo>
                  <a:pt x="99906" y="83184"/>
                </a:lnTo>
                <a:lnTo>
                  <a:pt x="99833" y="85368"/>
                </a:lnTo>
                <a:lnTo>
                  <a:pt x="99743" y="87474"/>
                </a:lnTo>
                <a:lnTo>
                  <a:pt x="99632" y="89474"/>
                </a:lnTo>
                <a:lnTo>
                  <a:pt x="99506" y="91342"/>
                </a:lnTo>
                <a:lnTo>
                  <a:pt x="99361" y="93053"/>
                </a:lnTo>
                <a:lnTo>
                  <a:pt x="99203" y="94632"/>
                </a:lnTo>
                <a:lnTo>
                  <a:pt x="99031" y="96000"/>
                </a:lnTo>
                <a:lnTo>
                  <a:pt x="98847" y="97211"/>
                </a:lnTo>
                <a:lnTo>
                  <a:pt x="98654" y="98184"/>
                </a:lnTo>
                <a:lnTo>
                  <a:pt x="98453" y="98974"/>
                </a:lnTo>
                <a:lnTo>
                  <a:pt x="98247" y="99553"/>
                </a:lnTo>
                <a:lnTo>
                  <a:pt x="98034" y="99895"/>
                </a:lnTo>
                <a:lnTo>
                  <a:pt x="97821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B49678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4798-13"/>
          <p:cNvSpPr/>
          <p:nvPr/>
        </p:nvSpPr>
        <p:spPr>
          <a:xfrm>
            <a:off x="400050" y="3089374"/>
            <a:ext cx="3936206" cy="3643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B886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395971-41"/>
          <p:cNvSpPr/>
          <p:nvPr/>
        </p:nvSpPr>
        <p:spPr>
          <a:xfrm>
            <a:off x="557213" y="3232547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394809-16"/>
          <p:cNvCxnSpPr/>
          <p:nvPr/>
        </p:nvCxnSpPr>
        <p:spPr>
          <a:xfrm>
            <a:off x="400050" y="3614440"/>
            <a:ext cx="3936206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396002-43"/>
          <p:cNvSpPr/>
          <p:nvPr/>
        </p:nvSpPr>
        <p:spPr>
          <a:xfrm>
            <a:off x="400050" y="372516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357"/>
                </a:moveTo>
                <a:lnTo>
                  <a:pt x="0" y="88357"/>
                </a:lnTo>
                <a:cubicBezTo>
                  <a:pt x="238" y="90595"/>
                  <a:pt x="1238" y="92524"/>
                  <a:pt x="3000" y="94143"/>
                </a:cubicBezTo>
                <a:lnTo>
                  <a:pt x="3000" y="94143"/>
                </a:lnTo>
                <a:lnTo>
                  <a:pt x="3000" y="94143"/>
                </a:lnTo>
                <a:cubicBezTo>
                  <a:pt x="4619" y="95667"/>
                  <a:pt x="6643" y="96429"/>
                  <a:pt x="9071" y="96429"/>
                </a:cubicBezTo>
                <a:lnTo>
                  <a:pt x="9071" y="96429"/>
                </a:lnTo>
                <a:lnTo>
                  <a:pt x="27143" y="96429"/>
                </a:lnTo>
                <a:lnTo>
                  <a:pt x="87357" y="96429"/>
                </a:lnTo>
                <a:cubicBezTo>
                  <a:pt x="89881" y="96286"/>
                  <a:pt x="92024" y="95405"/>
                  <a:pt x="93786" y="93786"/>
                </a:cubicBezTo>
                <a:lnTo>
                  <a:pt x="93786" y="93786"/>
                </a:lnTo>
                <a:cubicBezTo>
                  <a:pt x="95405" y="92024"/>
                  <a:pt x="96286" y="89881"/>
                  <a:pt x="96429" y="87357"/>
                </a:cubicBezTo>
                <a:lnTo>
                  <a:pt x="96429" y="87357"/>
                </a:lnTo>
                <a:lnTo>
                  <a:pt x="96429" y="69286"/>
                </a:lnTo>
                <a:cubicBezTo>
                  <a:pt x="96286" y="66810"/>
                  <a:pt x="95405" y="64690"/>
                  <a:pt x="93786" y="62929"/>
                </a:cubicBezTo>
                <a:lnTo>
                  <a:pt x="93786" y="62929"/>
                </a:lnTo>
                <a:cubicBezTo>
                  <a:pt x="92024" y="61262"/>
                  <a:pt x="89881" y="60381"/>
                  <a:pt x="87357" y="60286"/>
                </a:cubicBezTo>
                <a:lnTo>
                  <a:pt x="87357" y="60286"/>
                </a:lnTo>
                <a:lnTo>
                  <a:pt x="78357" y="60286"/>
                </a:lnTo>
                <a:lnTo>
                  <a:pt x="78357" y="75357"/>
                </a:lnTo>
                <a:cubicBezTo>
                  <a:pt x="78214" y="77214"/>
                  <a:pt x="77214" y="78214"/>
                  <a:pt x="75357" y="78357"/>
                </a:cubicBezTo>
                <a:lnTo>
                  <a:pt x="75357" y="78357"/>
                </a:lnTo>
                <a:cubicBezTo>
                  <a:pt x="73452" y="78214"/>
                  <a:pt x="72452" y="77214"/>
                  <a:pt x="72357" y="75357"/>
                </a:cubicBezTo>
                <a:lnTo>
                  <a:pt x="72357" y="75357"/>
                </a:lnTo>
                <a:lnTo>
                  <a:pt x="72357" y="60286"/>
                </a:lnTo>
                <a:lnTo>
                  <a:pt x="60286" y="60286"/>
                </a:lnTo>
                <a:lnTo>
                  <a:pt x="60286" y="75357"/>
                </a:lnTo>
                <a:cubicBezTo>
                  <a:pt x="60143" y="77214"/>
                  <a:pt x="59143" y="78214"/>
                  <a:pt x="57286" y="78357"/>
                </a:cubicBezTo>
                <a:lnTo>
                  <a:pt x="57286" y="78357"/>
                </a:lnTo>
                <a:cubicBezTo>
                  <a:pt x="55381" y="78214"/>
                  <a:pt x="54357" y="77214"/>
                  <a:pt x="54214" y="75357"/>
                </a:cubicBezTo>
                <a:lnTo>
                  <a:pt x="54214" y="75357"/>
                </a:lnTo>
                <a:lnTo>
                  <a:pt x="54214" y="60286"/>
                </a:lnTo>
                <a:lnTo>
                  <a:pt x="42214" y="60286"/>
                </a:lnTo>
                <a:lnTo>
                  <a:pt x="42214" y="75357"/>
                </a:lnTo>
                <a:cubicBezTo>
                  <a:pt x="42071" y="77214"/>
                  <a:pt x="41048" y="78214"/>
                  <a:pt x="39143" y="78357"/>
                </a:cubicBezTo>
                <a:lnTo>
                  <a:pt x="39143" y="78357"/>
                </a:lnTo>
                <a:cubicBezTo>
                  <a:pt x="37286" y="78214"/>
                  <a:pt x="36286" y="77214"/>
                  <a:pt x="36143" y="75357"/>
                </a:cubicBezTo>
                <a:lnTo>
                  <a:pt x="36143" y="75357"/>
                </a:lnTo>
                <a:lnTo>
                  <a:pt x="36143" y="60286"/>
                </a:lnTo>
                <a:lnTo>
                  <a:pt x="21071" y="60286"/>
                </a:lnTo>
                <a:cubicBezTo>
                  <a:pt x="19214" y="60143"/>
                  <a:pt x="18214" y="59143"/>
                  <a:pt x="18071" y="57286"/>
                </a:cubicBezTo>
                <a:lnTo>
                  <a:pt x="18071" y="57286"/>
                </a:lnTo>
                <a:cubicBezTo>
                  <a:pt x="18214" y="55381"/>
                  <a:pt x="19214" y="54357"/>
                  <a:pt x="21071" y="54214"/>
                </a:cubicBezTo>
                <a:lnTo>
                  <a:pt x="21071" y="54214"/>
                </a:lnTo>
                <a:lnTo>
                  <a:pt x="36143" y="54214"/>
                </a:lnTo>
                <a:lnTo>
                  <a:pt x="36143" y="42214"/>
                </a:lnTo>
                <a:lnTo>
                  <a:pt x="21071" y="42214"/>
                </a:lnTo>
                <a:cubicBezTo>
                  <a:pt x="19214" y="42071"/>
                  <a:pt x="18214" y="41048"/>
                  <a:pt x="18071" y="39143"/>
                </a:cubicBezTo>
                <a:lnTo>
                  <a:pt x="18071" y="39143"/>
                </a:lnTo>
                <a:cubicBezTo>
                  <a:pt x="18214" y="37286"/>
                  <a:pt x="19214" y="36286"/>
                  <a:pt x="21071" y="36143"/>
                </a:cubicBezTo>
                <a:lnTo>
                  <a:pt x="21071" y="36143"/>
                </a:lnTo>
                <a:lnTo>
                  <a:pt x="36143" y="36143"/>
                </a:lnTo>
                <a:lnTo>
                  <a:pt x="36143" y="24143"/>
                </a:lnTo>
                <a:lnTo>
                  <a:pt x="21071" y="24143"/>
                </a:lnTo>
                <a:cubicBezTo>
                  <a:pt x="19214" y="24000"/>
                  <a:pt x="18214" y="22976"/>
                  <a:pt x="18071" y="21071"/>
                </a:cubicBezTo>
                <a:lnTo>
                  <a:pt x="18071" y="21071"/>
                </a:lnTo>
                <a:cubicBezTo>
                  <a:pt x="18214" y="19214"/>
                  <a:pt x="19214" y="18214"/>
                  <a:pt x="21071" y="18071"/>
                </a:cubicBezTo>
                <a:lnTo>
                  <a:pt x="21071" y="18071"/>
                </a:lnTo>
                <a:lnTo>
                  <a:pt x="36143" y="18071"/>
                </a:lnTo>
                <a:lnTo>
                  <a:pt x="36143" y="9071"/>
                </a:lnTo>
                <a:cubicBezTo>
                  <a:pt x="36048" y="6548"/>
                  <a:pt x="35167" y="4405"/>
                  <a:pt x="33500" y="2643"/>
                </a:cubicBezTo>
                <a:lnTo>
                  <a:pt x="33500" y="2643"/>
                </a:lnTo>
                <a:cubicBezTo>
                  <a:pt x="31738" y="1024"/>
                  <a:pt x="29619" y="143"/>
                  <a:pt x="27143" y="0"/>
                </a:cubicBezTo>
                <a:lnTo>
                  <a:pt x="27143" y="0"/>
                </a:lnTo>
                <a:lnTo>
                  <a:pt x="9071" y="0"/>
                </a:lnTo>
                <a:cubicBezTo>
                  <a:pt x="6548" y="143"/>
                  <a:pt x="4405" y="1024"/>
                  <a:pt x="2643" y="2643"/>
                </a:cubicBezTo>
                <a:lnTo>
                  <a:pt x="2643" y="2643"/>
                </a:lnTo>
                <a:cubicBezTo>
                  <a:pt x="1024" y="4405"/>
                  <a:pt x="143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lnTo>
                  <a:pt x="0" y="87357"/>
                </a:lnTo>
                <a:cubicBezTo>
                  <a:pt x="0" y="87738"/>
                  <a:pt x="0" y="88071"/>
                  <a:pt x="0" y="88357"/>
                </a:cubicBezTo>
                <a:lnTo>
                  <a:pt x="0" y="88357"/>
                </a:lnTo>
                <a:cubicBezTo>
                  <a:pt x="0" y="88357"/>
                  <a:pt x="0" y="88357"/>
                  <a:pt x="0" y="88357"/>
                </a:cubicBezTo>
                <a:lnTo>
                  <a:pt x="0" y="883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6004-44"/>
          <p:cNvSpPr/>
          <p:nvPr/>
        </p:nvSpPr>
        <p:spPr>
          <a:xfrm>
            <a:off x="4829175" y="133945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33" y="3133"/>
                </a:moveTo>
                <a:lnTo>
                  <a:pt x="61533" y="3133"/>
                </a:lnTo>
                <a:cubicBezTo>
                  <a:pt x="60333" y="1178"/>
                  <a:pt x="58578" y="133"/>
                  <a:pt x="56267" y="0"/>
                </a:cubicBezTo>
                <a:lnTo>
                  <a:pt x="56267" y="0"/>
                </a:lnTo>
                <a:cubicBezTo>
                  <a:pt x="53911" y="133"/>
                  <a:pt x="52156" y="1178"/>
                  <a:pt x="51000" y="3133"/>
                </a:cubicBezTo>
                <a:lnTo>
                  <a:pt x="51000" y="3133"/>
                </a:lnTo>
                <a:lnTo>
                  <a:pt x="32200" y="34400"/>
                </a:lnTo>
                <a:cubicBezTo>
                  <a:pt x="31044" y="36489"/>
                  <a:pt x="30978" y="38556"/>
                  <a:pt x="32000" y="40600"/>
                </a:cubicBezTo>
                <a:lnTo>
                  <a:pt x="32000" y="40600"/>
                </a:lnTo>
                <a:cubicBezTo>
                  <a:pt x="33333" y="42556"/>
                  <a:pt x="35178" y="43600"/>
                  <a:pt x="37533" y="43733"/>
                </a:cubicBezTo>
                <a:lnTo>
                  <a:pt x="37533" y="43733"/>
                </a:lnTo>
                <a:lnTo>
                  <a:pt x="75000" y="43733"/>
                </a:lnTo>
                <a:cubicBezTo>
                  <a:pt x="77356" y="43600"/>
                  <a:pt x="79178" y="42556"/>
                  <a:pt x="80467" y="40600"/>
                </a:cubicBezTo>
                <a:lnTo>
                  <a:pt x="80467" y="40600"/>
                </a:lnTo>
                <a:cubicBezTo>
                  <a:pt x="81489" y="38556"/>
                  <a:pt x="81422" y="36489"/>
                  <a:pt x="80267" y="34400"/>
                </a:cubicBezTo>
                <a:lnTo>
                  <a:pt x="80267" y="34400"/>
                </a:lnTo>
                <a:lnTo>
                  <a:pt x="61533" y="3133"/>
                </a:lnTo>
                <a:moveTo>
                  <a:pt x="56267" y="60933"/>
                </a:moveTo>
                <a:lnTo>
                  <a:pt x="56267" y="60933"/>
                </a:lnTo>
                <a:lnTo>
                  <a:pt x="56267" y="89067"/>
                </a:lnTo>
                <a:cubicBezTo>
                  <a:pt x="56267" y="91289"/>
                  <a:pt x="57044" y="93111"/>
                  <a:pt x="58600" y="94533"/>
                </a:cubicBezTo>
                <a:lnTo>
                  <a:pt x="58600" y="94533"/>
                </a:lnTo>
                <a:cubicBezTo>
                  <a:pt x="60022" y="96089"/>
                  <a:pt x="61844" y="96867"/>
                  <a:pt x="64067" y="96867"/>
                </a:cubicBezTo>
                <a:lnTo>
                  <a:pt x="64067" y="96867"/>
                </a:lnTo>
                <a:lnTo>
                  <a:pt x="92200" y="96867"/>
                </a:lnTo>
                <a:cubicBezTo>
                  <a:pt x="94422" y="96867"/>
                  <a:pt x="96244" y="96089"/>
                  <a:pt x="97667" y="94533"/>
                </a:cubicBezTo>
                <a:lnTo>
                  <a:pt x="97667" y="94533"/>
                </a:lnTo>
                <a:cubicBezTo>
                  <a:pt x="99222" y="93111"/>
                  <a:pt x="100000" y="91289"/>
                  <a:pt x="100000" y="89067"/>
                </a:cubicBezTo>
                <a:lnTo>
                  <a:pt x="100000" y="89067"/>
                </a:lnTo>
                <a:lnTo>
                  <a:pt x="100000" y="60933"/>
                </a:lnTo>
                <a:cubicBezTo>
                  <a:pt x="100000" y="58711"/>
                  <a:pt x="99222" y="56889"/>
                  <a:pt x="97667" y="55467"/>
                </a:cubicBezTo>
                <a:lnTo>
                  <a:pt x="97667" y="55467"/>
                </a:lnTo>
                <a:cubicBezTo>
                  <a:pt x="96244" y="53911"/>
                  <a:pt x="94422" y="53133"/>
                  <a:pt x="92200" y="53133"/>
                </a:cubicBezTo>
                <a:lnTo>
                  <a:pt x="92200" y="53133"/>
                </a:lnTo>
                <a:lnTo>
                  <a:pt x="64067" y="53133"/>
                </a:lnTo>
                <a:cubicBezTo>
                  <a:pt x="61844" y="53133"/>
                  <a:pt x="60022" y="53911"/>
                  <a:pt x="58600" y="55467"/>
                </a:cubicBezTo>
                <a:lnTo>
                  <a:pt x="58600" y="55467"/>
                </a:lnTo>
                <a:cubicBezTo>
                  <a:pt x="57044" y="56889"/>
                  <a:pt x="56267" y="58711"/>
                  <a:pt x="56267" y="60933"/>
                </a:cubicBezTo>
                <a:lnTo>
                  <a:pt x="56267" y="60933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78" y="100000"/>
                  <a:pt x="33756" y="98889"/>
                  <a:pt x="37533" y="96667"/>
                </a:cubicBezTo>
                <a:lnTo>
                  <a:pt x="37533" y="96667"/>
                </a:lnTo>
                <a:lnTo>
                  <a:pt x="37533" y="96667"/>
                </a:lnTo>
                <a:cubicBezTo>
                  <a:pt x="41267" y="94444"/>
                  <a:pt x="44311" y="91400"/>
                  <a:pt x="46667" y="87533"/>
                </a:cubicBezTo>
                <a:lnTo>
                  <a:pt x="46667" y="87533"/>
                </a:lnTo>
                <a:cubicBezTo>
                  <a:pt x="48889" y="83622"/>
                  <a:pt x="50000" y="79444"/>
                  <a:pt x="50000" y="75000"/>
                </a:cubicBezTo>
                <a:lnTo>
                  <a:pt x="50000" y="75000"/>
                </a:lnTo>
                <a:cubicBezTo>
                  <a:pt x="50000" y="70556"/>
                  <a:pt x="48889" y="66400"/>
                  <a:pt x="46667" y="62533"/>
                </a:cubicBezTo>
                <a:lnTo>
                  <a:pt x="46667" y="62533"/>
                </a:lnTo>
                <a:cubicBezTo>
                  <a:pt x="44311" y="58622"/>
                  <a:pt x="41267" y="55556"/>
                  <a:pt x="37533" y="53333"/>
                </a:cubicBezTo>
                <a:lnTo>
                  <a:pt x="37533" y="53333"/>
                </a:lnTo>
                <a:cubicBezTo>
                  <a:pt x="33756" y="51111"/>
                  <a:pt x="29578" y="50000"/>
                  <a:pt x="25000" y="50000"/>
                </a:cubicBezTo>
                <a:lnTo>
                  <a:pt x="25000" y="50000"/>
                </a:lnTo>
                <a:cubicBezTo>
                  <a:pt x="20422" y="50000"/>
                  <a:pt x="16267" y="51111"/>
                  <a:pt x="12533" y="53333"/>
                </a:cubicBezTo>
                <a:lnTo>
                  <a:pt x="12533" y="53333"/>
                </a:lnTo>
                <a:cubicBezTo>
                  <a:pt x="8756" y="55556"/>
                  <a:pt x="5689" y="58622"/>
                  <a:pt x="3333" y="62533"/>
                </a:cubicBezTo>
                <a:lnTo>
                  <a:pt x="3333" y="62533"/>
                </a:lnTo>
                <a:cubicBezTo>
                  <a:pt x="1111" y="66400"/>
                  <a:pt x="0" y="70556"/>
                  <a:pt x="0" y="75000"/>
                </a:cubicBezTo>
                <a:lnTo>
                  <a:pt x="0" y="75000"/>
                </a:lnTo>
                <a:cubicBezTo>
                  <a:pt x="0" y="79444"/>
                  <a:pt x="1111" y="83622"/>
                  <a:pt x="3333" y="87533"/>
                </a:cubicBezTo>
                <a:lnTo>
                  <a:pt x="3333" y="87533"/>
                </a:lnTo>
                <a:cubicBezTo>
                  <a:pt x="5689" y="91400"/>
                  <a:pt x="8756" y="94444"/>
                  <a:pt x="12533" y="96667"/>
                </a:cubicBezTo>
                <a:lnTo>
                  <a:pt x="12533" y="96667"/>
                </a:lnTo>
                <a:cubicBezTo>
                  <a:pt x="16267" y="98889"/>
                  <a:pt x="20422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4836-32"/>
          <p:cNvSpPr/>
          <p:nvPr/>
        </p:nvSpPr>
        <p:spPr>
          <a:xfrm>
            <a:off x="5057775" y="1306116"/>
            <a:ext cx="714375" cy="209550"/>
          </a:xfrm>
          <a:prstGeom prst="roundRect">
            <a:avLst>
              <a:gd name="adj" fmla="val 50000"/>
            </a:avLst>
          </a:prstGeom>
          <a:solidFill>
            <a:srgbClr val="D6CFC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4804-14"/>
          <p:cNvSpPr/>
          <p:nvPr/>
        </p:nvSpPr>
        <p:spPr>
          <a:xfrm>
            <a:off x="4829175" y="1687116"/>
            <a:ext cx="3914775" cy="1721644"/>
          </a:xfrm>
          <a:prstGeom prst="roundRect">
            <a:avLst>
              <a:gd name="adj" fmla="val 13278"/>
            </a:avLst>
          </a:prstGeom>
          <a:solidFill>
            <a:srgbClr val="E6DCD2">
              <a:alpha val="3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394823-17"/>
          <p:cNvSpPr/>
          <p:nvPr/>
        </p:nvSpPr>
        <p:spPr>
          <a:xfrm>
            <a:off x="5929313" y="1779984"/>
            <a:ext cx="1714500" cy="1200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78571"/>
                </a:moveTo>
                <a:lnTo>
                  <a:pt x="90000" y="21429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394824-18"/>
          <p:cNvSpPr/>
          <p:nvPr/>
        </p:nvSpPr>
        <p:spPr>
          <a:xfrm>
            <a:off x="5929313" y="1779984"/>
            <a:ext cx="1714500" cy="1200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21429"/>
                </a:moveTo>
                <a:lnTo>
                  <a:pt x="90000" y="78571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11394824-19"/>
          <p:cNvSpPr/>
          <p:nvPr/>
        </p:nvSpPr>
        <p:spPr>
          <a:xfrm>
            <a:off x="5929313" y="1779984"/>
            <a:ext cx="1714500" cy="1200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00" y="50000"/>
                </a:moveTo>
                <a:cubicBezTo>
                  <a:pt x="52000" y="51021"/>
                  <a:pt x="51619" y="51964"/>
                  <a:pt x="51000" y="52474"/>
                </a:cubicBezTo>
                <a:cubicBezTo>
                  <a:pt x="50381" y="52985"/>
                  <a:pt x="49619" y="52985"/>
                  <a:pt x="49000" y="52474"/>
                </a:cubicBezTo>
                <a:cubicBezTo>
                  <a:pt x="48381" y="51964"/>
                  <a:pt x="48000" y="51021"/>
                  <a:pt x="48000" y="50000"/>
                </a:cubicBezTo>
                <a:cubicBezTo>
                  <a:pt x="48000" y="48979"/>
                  <a:pt x="48381" y="48036"/>
                  <a:pt x="49000" y="47526"/>
                </a:cubicBezTo>
                <a:cubicBezTo>
                  <a:pt x="49619" y="47015"/>
                  <a:pt x="50381" y="47015"/>
                  <a:pt x="51000" y="47526"/>
                </a:cubicBezTo>
                <a:cubicBezTo>
                  <a:pt x="51619" y="48036"/>
                  <a:pt x="52000" y="48979"/>
                  <a:pt x="52000" y="50000"/>
                </a:cubicBez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94826-20"/>
          <p:cNvSpPr/>
          <p:nvPr/>
        </p:nvSpPr>
        <p:spPr>
          <a:xfrm>
            <a:off x="5929313" y="1779984"/>
            <a:ext cx="1714500" cy="1200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4000" y="44286"/>
                </a:lnTo>
                <a:cubicBezTo>
                  <a:pt x="56037" y="47539"/>
                  <a:pt x="56037" y="52461"/>
                  <a:pt x="54000" y="55714"/>
                </a:cubicBezTo>
                <a:close/>
              </a:path>
            </a:pathLst>
          </a:custGeom>
          <a:noFill/>
          <a:ln w="12859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511394826-21"/>
          <p:cNvSpPr/>
          <p:nvPr/>
        </p:nvSpPr>
        <p:spPr>
          <a:xfrm>
            <a:off x="5929313" y="1779984"/>
            <a:ext cx="1714500" cy="1200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46000" y="44286"/>
                </a:lnTo>
                <a:cubicBezTo>
                  <a:pt x="43963" y="47539"/>
                  <a:pt x="43963" y="52461"/>
                  <a:pt x="46000" y="55714"/>
                </a:cubicBezTo>
                <a:close/>
              </a:path>
            </a:pathLst>
          </a:custGeom>
          <a:noFill/>
          <a:ln w="12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11394827-22"/>
          <p:cNvSpPr txBox="1"/>
          <p:nvPr/>
        </p:nvSpPr>
        <p:spPr>
          <a:xfrm>
            <a:off x="7043738" y="1985724"/>
            <a:ext cx="240030" cy="1920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a</a:t>
            </a:r>
            <a:endParaRPr/>
          </a:p>
        </p:txBody>
      </p:sp>
      <p:sp>
        <p:nvSpPr>
          <p:cNvPr id="31" name="el-1785511394827-23"/>
          <p:cNvSpPr txBox="1"/>
          <p:nvPr/>
        </p:nvSpPr>
        <p:spPr>
          <a:xfrm>
            <a:off x="7043738" y="2517219"/>
            <a:ext cx="240030" cy="1920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b</a:t>
            </a:r>
            <a:endParaRPr/>
          </a:p>
        </p:txBody>
      </p:sp>
      <p:sp>
        <p:nvSpPr>
          <p:cNvPr id="32" name="el-1785511394827-24"/>
          <p:cNvSpPr txBox="1"/>
          <p:nvPr/>
        </p:nvSpPr>
        <p:spPr>
          <a:xfrm>
            <a:off x="6512243" y="2148602"/>
            <a:ext cx="245174" cy="1783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∠1</a:t>
            </a:r>
            <a:endParaRPr/>
          </a:p>
        </p:txBody>
      </p:sp>
      <p:sp>
        <p:nvSpPr>
          <p:cNvPr id="33" name="el-1785511394827-25"/>
          <p:cNvSpPr txBox="1"/>
          <p:nvPr/>
        </p:nvSpPr>
        <p:spPr>
          <a:xfrm>
            <a:off x="6889432" y="2148602"/>
            <a:ext cx="245174" cy="1783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∠2</a:t>
            </a:r>
            <a:endParaRPr/>
          </a:p>
        </p:txBody>
      </p:sp>
      <p:sp>
        <p:nvSpPr>
          <p:cNvPr id="34" name="el-1785511394827-26"/>
          <p:cNvSpPr txBox="1"/>
          <p:nvPr/>
        </p:nvSpPr>
        <p:spPr>
          <a:xfrm>
            <a:off x="6512243" y="2457212"/>
            <a:ext cx="245174" cy="1783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∠4</a:t>
            </a:r>
            <a:endParaRPr/>
          </a:p>
        </p:txBody>
      </p:sp>
      <p:sp>
        <p:nvSpPr>
          <p:cNvPr id="35" name="el-1785511394827-27"/>
          <p:cNvSpPr txBox="1"/>
          <p:nvPr/>
        </p:nvSpPr>
        <p:spPr>
          <a:xfrm>
            <a:off x="6889432" y="2457212"/>
            <a:ext cx="245174" cy="1783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∠3</a:t>
            </a:r>
            <a:endParaRPr/>
          </a:p>
        </p:txBody>
      </p:sp>
      <p:cxnSp>
        <p:nvCxnSpPr>
          <p:cNvPr id="36" name="el-1785511394840-35"/>
          <p:cNvCxnSpPr/>
          <p:nvPr/>
        </p:nvCxnSpPr>
        <p:spPr>
          <a:xfrm>
            <a:off x="4979194" y="3055144"/>
            <a:ext cx="3614738" cy="914"/>
          </a:xfrm>
          <a:prstGeom prst="line">
            <a:avLst/>
          </a:prstGeom>
          <a:ln w="7144" cap="flat">
            <a:solidFill>
              <a:srgbClr val="8C6E5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511396008-46"/>
          <p:cNvSpPr/>
          <p:nvPr/>
        </p:nvSpPr>
        <p:spPr>
          <a:xfrm>
            <a:off x="5896496" y="3155752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94807-15"/>
          <p:cNvSpPr/>
          <p:nvPr/>
        </p:nvSpPr>
        <p:spPr>
          <a:xfrm>
            <a:off x="4829175" y="3580210"/>
            <a:ext cx="3914775" cy="428625"/>
          </a:xfrm>
          <a:prstGeom prst="roundRect">
            <a:avLst>
              <a:gd name="adj" fmla="val 40000"/>
            </a:avLst>
          </a:prstGeom>
          <a:solidFill>
            <a:srgbClr val="B49678">
              <a:alpha val="1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511396006-45"/>
          <p:cNvSpPr/>
          <p:nvPr/>
        </p:nvSpPr>
        <p:spPr>
          <a:xfrm>
            <a:off x="4979194" y="3701653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32350" y="31400"/>
                </a:moveTo>
                <a:lnTo>
                  <a:pt x="32350" y="31400"/>
                </a:lnTo>
                <a:cubicBezTo>
                  <a:pt x="33117" y="29267"/>
                  <a:pt x="34400" y="27567"/>
                  <a:pt x="36200" y="26300"/>
                </a:cubicBezTo>
                <a:lnTo>
                  <a:pt x="36200" y="26300"/>
                </a:lnTo>
                <a:lnTo>
                  <a:pt x="36200" y="26300"/>
                </a:lnTo>
                <a:cubicBezTo>
                  <a:pt x="37967" y="25033"/>
                  <a:pt x="40050" y="24400"/>
                  <a:pt x="42450" y="24400"/>
                </a:cubicBezTo>
                <a:lnTo>
                  <a:pt x="42450" y="24400"/>
                </a:lnTo>
                <a:lnTo>
                  <a:pt x="53500" y="24400"/>
                </a:lnTo>
                <a:cubicBezTo>
                  <a:pt x="56933" y="24500"/>
                  <a:pt x="59800" y="25700"/>
                  <a:pt x="62100" y="28000"/>
                </a:cubicBezTo>
                <a:lnTo>
                  <a:pt x="62100" y="28000"/>
                </a:lnTo>
                <a:cubicBezTo>
                  <a:pt x="64233" y="30167"/>
                  <a:pt x="65367" y="32950"/>
                  <a:pt x="65500" y="36350"/>
                </a:cubicBezTo>
                <a:lnTo>
                  <a:pt x="65500" y="36350"/>
                </a:lnTo>
                <a:cubicBezTo>
                  <a:pt x="65367" y="40950"/>
                  <a:pt x="63333" y="44450"/>
                  <a:pt x="59400" y="46850"/>
                </a:cubicBezTo>
                <a:lnTo>
                  <a:pt x="59400" y="46850"/>
                </a:lnTo>
                <a:lnTo>
                  <a:pt x="53300" y="50250"/>
                </a:lnTo>
                <a:cubicBezTo>
                  <a:pt x="53067" y="53050"/>
                  <a:pt x="51550" y="54583"/>
                  <a:pt x="48750" y="54850"/>
                </a:cubicBezTo>
                <a:lnTo>
                  <a:pt x="48750" y="54850"/>
                </a:lnTo>
                <a:cubicBezTo>
                  <a:pt x="45950" y="54583"/>
                  <a:pt x="44433" y="53050"/>
                  <a:pt x="44200" y="50250"/>
                </a:cubicBezTo>
                <a:lnTo>
                  <a:pt x="44200" y="50250"/>
                </a:lnTo>
                <a:lnTo>
                  <a:pt x="44200" y="47800"/>
                </a:lnTo>
                <a:cubicBezTo>
                  <a:pt x="44200" y="46033"/>
                  <a:pt x="44950" y="44700"/>
                  <a:pt x="46450" y="43800"/>
                </a:cubicBezTo>
                <a:lnTo>
                  <a:pt x="46450" y="43800"/>
                </a:lnTo>
                <a:lnTo>
                  <a:pt x="54850" y="38850"/>
                </a:lnTo>
                <a:cubicBezTo>
                  <a:pt x="55850" y="38350"/>
                  <a:pt x="56350" y="37517"/>
                  <a:pt x="56350" y="36350"/>
                </a:cubicBezTo>
                <a:lnTo>
                  <a:pt x="56350" y="36350"/>
                </a:lnTo>
                <a:cubicBezTo>
                  <a:pt x="56250" y="34583"/>
                  <a:pt x="55300" y="33633"/>
                  <a:pt x="53500" y="33500"/>
                </a:cubicBezTo>
                <a:lnTo>
                  <a:pt x="53500" y="33500"/>
                </a:lnTo>
                <a:lnTo>
                  <a:pt x="42450" y="33500"/>
                </a:lnTo>
                <a:cubicBezTo>
                  <a:pt x="41683" y="33500"/>
                  <a:pt x="41183" y="33817"/>
                  <a:pt x="40950" y="34450"/>
                </a:cubicBezTo>
                <a:lnTo>
                  <a:pt x="40950" y="34450"/>
                </a:lnTo>
                <a:lnTo>
                  <a:pt x="40950" y="34850"/>
                </a:lnTo>
                <a:cubicBezTo>
                  <a:pt x="39683" y="37383"/>
                  <a:pt x="37717" y="38267"/>
                  <a:pt x="35050" y="37500"/>
                </a:cubicBezTo>
                <a:lnTo>
                  <a:pt x="35050" y="37500"/>
                </a:lnTo>
                <a:cubicBezTo>
                  <a:pt x="32517" y="36367"/>
                  <a:pt x="31617" y="34467"/>
                  <a:pt x="32350" y="31800"/>
                </a:cubicBezTo>
                <a:lnTo>
                  <a:pt x="32350" y="31800"/>
                </a:lnTo>
                <a:lnTo>
                  <a:pt x="32350" y="31400"/>
                </a:lnTo>
                <a:moveTo>
                  <a:pt x="42650" y="67050"/>
                </a:moveTo>
                <a:lnTo>
                  <a:pt x="42650" y="67050"/>
                </a:lnTo>
                <a:cubicBezTo>
                  <a:pt x="42650" y="65250"/>
                  <a:pt x="43217" y="63783"/>
                  <a:pt x="44350" y="62650"/>
                </a:cubicBezTo>
                <a:lnTo>
                  <a:pt x="44350" y="62650"/>
                </a:lnTo>
                <a:lnTo>
                  <a:pt x="44350" y="62650"/>
                </a:lnTo>
                <a:cubicBezTo>
                  <a:pt x="45517" y="61517"/>
                  <a:pt x="46983" y="60950"/>
                  <a:pt x="48750" y="60950"/>
                </a:cubicBezTo>
                <a:lnTo>
                  <a:pt x="48750" y="60950"/>
                </a:lnTo>
                <a:cubicBezTo>
                  <a:pt x="50517" y="60950"/>
                  <a:pt x="51983" y="61517"/>
                  <a:pt x="53150" y="62650"/>
                </a:cubicBezTo>
                <a:lnTo>
                  <a:pt x="53150" y="62650"/>
                </a:lnTo>
                <a:cubicBezTo>
                  <a:pt x="54283" y="63783"/>
                  <a:pt x="54850" y="65250"/>
                  <a:pt x="54850" y="67050"/>
                </a:cubicBezTo>
                <a:lnTo>
                  <a:pt x="54850" y="67050"/>
                </a:lnTo>
                <a:cubicBezTo>
                  <a:pt x="54850" y="68817"/>
                  <a:pt x="54283" y="70267"/>
                  <a:pt x="53150" y="71400"/>
                </a:cubicBezTo>
                <a:lnTo>
                  <a:pt x="53150" y="71400"/>
                </a:lnTo>
                <a:cubicBezTo>
                  <a:pt x="51983" y="72567"/>
                  <a:pt x="50517" y="73150"/>
                  <a:pt x="48750" y="73150"/>
                </a:cubicBezTo>
                <a:lnTo>
                  <a:pt x="48750" y="73150"/>
                </a:lnTo>
                <a:cubicBezTo>
                  <a:pt x="46983" y="73150"/>
                  <a:pt x="45517" y="72567"/>
                  <a:pt x="44350" y="71400"/>
                </a:cubicBezTo>
                <a:lnTo>
                  <a:pt x="44350" y="71400"/>
                </a:lnTo>
                <a:cubicBezTo>
                  <a:pt x="43217" y="70267"/>
                  <a:pt x="42650" y="68817"/>
                  <a:pt x="42650" y="67050"/>
                </a:cubicBezTo>
                <a:lnTo>
                  <a:pt x="42650" y="6705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95969-40"/>
          <p:cNvSpPr/>
          <p:nvPr/>
        </p:nvSpPr>
        <p:spPr>
          <a:xfrm>
            <a:off x="7618512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94778-6"/>
          <p:cNvSpPr txBox="1"/>
          <p:nvPr/>
        </p:nvSpPr>
        <p:spPr>
          <a:xfrm>
            <a:off x="542925" y="167878"/>
            <a:ext cx="17662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第七章 · 相交线与平行线</a:t>
            </a:r>
            <a:endParaRPr/>
          </a:p>
        </p:txBody>
      </p:sp>
      <p:sp>
        <p:nvSpPr>
          <p:cNvPr id="42" name="el-1785511394782-8"/>
          <p:cNvSpPr txBox="1"/>
          <p:nvPr/>
        </p:nvSpPr>
        <p:spPr>
          <a:xfrm>
            <a:off x="2416299" y="167878"/>
            <a:ext cx="188647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引子：中国传统建筑中的“相交”</a:t>
            </a:r>
            <a:endParaRPr/>
          </a:p>
        </p:txBody>
      </p:sp>
      <p:sp>
        <p:nvSpPr>
          <p:cNvPr id="43" name="el-1785511394774-3"/>
          <p:cNvSpPr txBox="1"/>
          <p:nvPr/>
        </p:nvSpPr>
        <p:spPr>
          <a:xfrm>
            <a:off x="8121403" y="182166"/>
            <a:ext cx="6761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7340">
              <a:lnSpc>
                <a:spcPct val="100000"/>
              </a:lnSpc>
            </a:pPr>
            <a:r>
              <a:rPr sz="840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04 / 12</a:t>
            </a:r>
            <a:endParaRPr/>
          </a:p>
        </p:txBody>
      </p:sp>
      <p:sp>
        <p:nvSpPr>
          <p:cNvPr id="44" name="el-1785511394828-28"/>
          <p:cNvSpPr txBox="1"/>
          <p:nvPr/>
        </p:nvSpPr>
        <p:spPr>
          <a:xfrm>
            <a:off x="764381" y="1468264"/>
            <a:ext cx="9144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传统文化引入</a:t>
            </a:r>
            <a:endParaRPr/>
          </a:p>
        </p:txBody>
      </p:sp>
      <p:sp>
        <p:nvSpPr>
          <p:cNvPr id="45" name="el-1785511394797-12"/>
          <p:cNvSpPr txBox="1"/>
          <p:nvPr/>
        </p:nvSpPr>
        <p:spPr>
          <a:xfrm>
            <a:off x="400050" y="1806401"/>
            <a:ext cx="4036219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榫卯 · 千年不倒的智慧</a:t>
            </a:r>
            <a:endParaRPr/>
          </a:p>
        </p:txBody>
      </p:sp>
      <p:sp>
        <p:nvSpPr>
          <p:cNvPr id="46" name="el-1785511394852-36"/>
          <p:cNvSpPr txBox="1"/>
          <p:nvPr/>
        </p:nvSpPr>
        <p:spPr>
          <a:xfrm>
            <a:off x="707231" y="2174974"/>
            <a:ext cx="139645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横梁与立柱 </a:t>
            </a:r>
            <a:r>
              <a:rPr b="1"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垂直相交</a:t>
            </a:r>
            <a:endParaRPr/>
          </a:p>
        </p:txBody>
      </p:sp>
      <p:sp>
        <p:nvSpPr>
          <p:cNvPr id="47" name="el-1785511394853-38"/>
          <p:cNvSpPr txBox="1"/>
          <p:nvPr/>
        </p:nvSpPr>
        <p:spPr>
          <a:xfrm>
            <a:off x="707231" y="2432149"/>
            <a:ext cx="25003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斗拱层层交错，构成复杂的相交线系统</a:t>
            </a:r>
            <a:endParaRPr/>
          </a:p>
        </p:txBody>
      </p:sp>
      <p:sp>
        <p:nvSpPr>
          <p:cNvPr id="48" name="el-1785511394854-39"/>
          <p:cNvSpPr txBox="1"/>
          <p:nvPr/>
        </p:nvSpPr>
        <p:spPr>
          <a:xfrm>
            <a:off x="707231" y="2689324"/>
            <a:ext cx="240208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故宫太和殿 · 应县木塔 —— 千年不倒</a:t>
            </a:r>
            <a:endParaRPr/>
          </a:p>
        </p:txBody>
      </p:sp>
      <p:sp>
        <p:nvSpPr>
          <p:cNvPr id="49" name="el-1785511394793-10"/>
          <p:cNvSpPr txBox="1"/>
          <p:nvPr/>
        </p:nvSpPr>
        <p:spPr>
          <a:xfrm>
            <a:off x="557213" y="3175099"/>
            <a:ext cx="384333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822">
              <a:lnSpc>
                <a:spcPct val="100000"/>
              </a:lnSpc>
            </a:pPr>
            <a:r>
              <a:rPr sz="1010" spc="17">
                <a:solidFill>
                  <a:srgbClr val="4A382C"/>
                </a:solidFill>
                <a:latin typeface="Segoe UI"/>
                <a:ea typeface="Segoe UI"/>
                <a:cs typeface="Segoe UI"/>
              </a:rPr>
              <a:t>千年不倒的奥秘，在于对</a:t>
            </a:r>
            <a:r>
              <a:rPr b="1" sz="1010" spc="17">
                <a:solidFill>
                  <a:srgbClr val="4A382C"/>
                </a:solidFill>
                <a:latin typeface="Segoe UI"/>
                <a:ea typeface="Segoe UI"/>
                <a:cs typeface="Segoe UI"/>
              </a:rPr>
              <a:t>平行与垂直</a:t>
            </a:r>
            <a:r>
              <a:rPr sz="1010" spc="17">
                <a:solidFill>
                  <a:srgbClr val="4A382C"/>
                </a:solidFill>
                <a:latin typeface="Segoe UI"/>
                <a:ea typeface="Segoe UI"/>
                <a:cs typeface="Segoe UI"/>
              </a:rPr>
              <a:t>的精准把握！</a:t>
            </a:r>
            <a:endParaRPr/>
          </a:p>
        </p:txBody>
      </p:sp>
      <p:sp>
        <p:nvSpPr>
          <p:cNvPr id="50" name="el-1785511394832-30"/>
          <p:cNvSpPr txBox="1"/>
          <p:nvPr/>
        </p:nvSpPr>
        <p:spPr>
          <a:xfrm>
            <a:off x="585788" y="3703737"/>
            <a:ext cx="294605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从实物到几何：两根木条钉在一起 → 两条直线相交</a:t>
            </a:r>
            <a:endParaRPr/>
          </a:p>
        </p:txBody>
      </p:sp>
      <p:sp>
        <p:nvSpPr>
          <p:cNvPr id="51" name="el-1785511394833-31"/>
          <p:cNvSpPr txBox="1"/>
          <p:nvPr/>
        </p:nvSpPr>
        <p:spPr>
          <a:xfrm>
            <a:off x="5186363" y="1334691"/>
            <a:ext cx="64293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几何抽象</a:t>
            </a:r>
            <a:endParaRPr/>
          </a:p>
        </p:txBody>
      </p:sp>
      <p:sp>
        <p:nvSpPr>
          <p:cNvPr id="52" name="el-1785511394837-33"/>
          <p:cNvSpPr txBox="1"/>
          <p:nvPr/>
        </p:nvSpPr>
        <p:spPr>
          <a:xfrm>
            <a:off x="4914900" y="3115866"/>
            <a:ext cx="37433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58948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两条直线相交，形成四个角</a:t>
            </a:r>
            <a:endParaRPr/>
          </a:p>
        </p:txBody>
      </p:sp>
      <p:sp>
        <p:nvSpPr>
          <p:cNvPr id="53" name="el-1785511394838-34"/>
          <p:cNvSpPr txBox="1"/>
          <p:nvPr/>
        </p:nvSpPr>
        <p:spPr>
          <a:xfrm>
            <a:off x="5264944" y="3687366"/>
            <a:ext cx="27860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它们之间有怎样的关系？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邻补角？对顶角？</a:t>
            </a:r>
            <a:endParaRPr/>
          </a:p>
        </p:txBody>
      </p:sp>
      <p:sp>
        <p:nvSpPr>
          <p:cNvPr id="54" name="el-1785511394777-5"/>
          <p:cNvSpPr txBox="1"/>
          <p:nvPr/>
        </p:nvSpPr>
        <p:spPr>
          <a:xfrm>
            <a:off x="7618512" y="4908947"/>
            <a:ext cx="117544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引子 · 建筑中的相交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8693-5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9617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9618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96210-7"/>
          <p:cNvSpPr/>
          <p:nvPr/>
        </p:nvSpPr>
        <p:spPr>
          <a:xfrm>
            <a:off x="400050" y="144066"/>
            <a:ext cx="873175" cy="219075"/>
          </a:xfrm>
          <a:prstGeom prst="roundRect">
            <a:avLst>
              <a:gd name="adj" fmla="val 50000"/>
            </a:avLst>
          </a:prstGeom>
          <a:solidFill>
            <a:srgbClr val="B49678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6205-4"/>
          <p:cNvSpPr/>
          <p:nvPr/>
        </p:nvSpPr>
        <p:spPr>
          <a:xfrm>
            <a:off x="8053537" y="167878"/>
            <a:ext cx="690414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8588-38"/>
          <p:cNvSpPr/>
          <p:nvPr/>
        </p:nvSpPr>
        <p:spPr>
          <a:xfrm>
            <a:off x="8176543" y="2271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96300-13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78571"/>
                </a:moveTo>
                <a:lnTo>
                  <a:pt x="87500" y="21429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396301-14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21429"/>
                </a:moveTo>
                <a:lnTo>
                  <a:pt x="87500" y="78571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B84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396302-15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50000"/>
                </a:moveTo>
                <a:cubicBezTo>
                  <a:pt x="51667" y="51578"/>
                  <a:pt x="50920" y="52857"/>
                  <a:pt x="50000" y="52857"/>
                </a:cubicBezTo>
                <a:cubicBezTo>
                  <a:pt x="49080" y="52857"/>
                  <a:pt x="48333" y="51578"/>
                  <a:pt x="48333" y="50000"/>
                </a:cubicBezTo>
                <a:cubicBezTo>
                  <a:pt x="48333" y="48422"/>
                  <a:pt x="49080" y="47143"/>
                  <a:pt x="50000" y="47143"/>
                </a:cubicBezTo>
                <a:cubicBezTo>
                  <a:pt x="50920" y="47143"/>
                  <a:pt x="51667" y="48422"/>
                  <a:pt x="51667" y="50000"/>
                </a:cubicBez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6304-16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5833" y="40000"/>
                </a:lnTo>
                <a:cubicBezTo>
                  <a:pt x="57595" y="42441"/>
                  <a:pt x="58619" y="46116"/>
                  <a:pt x="58619" y="50000"/>
                </a:cubicBezTo>
                <a:cubicBezTo>
                  <a:pt x="58619" y="53884"/>
                  <a:pt x="57595" y="57559"/>
                  <a:pt x="55833" y="60000"/>
                </a:cubicBezTo>
                <a:close/>
              </a:path>
            </a:pathLst>
          </a:custGeom>
          <a:noFill/>
          <a:ln w="12859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396306-17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44167" y="40000"/>
                </a:lnTo>
                <a:cubicBezTo>
                  <a:pt x="42405" y="42441"/>
                  <a:pt x="41381" y="46116"/>
                  <a:pt x="41381" y="50000"/>
                </a:cubicBezTo>
                <a:cubicBezTo>
                  <a:pt x="41381" y="53884"/>
                  <a:pt x="42405" y="57559"/>
                  <a:pt x="44167" y="60000"/>
                </a:cubicBezTo>
                <a:close/>
              </a:path>
            </a:pathLst>
          </a:custGeom>
          <a:noFill/>
          <a:ln w="12859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396307-18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5833" y="60000"/>
                </a:lnTo>
                <a:cubicBezTo>
                  <a:pt x="54071" y="57559"/>
                  <a:pt x="53047" y="53884"/>
                  <a:pt x="53047" y="50000"/>
                </a:cubicBezTo>
                <a:cubicBezTo>
                  <a:pt x="53047" y="46116"/>
                  <a:pt x="54071" y="42441"/>
                  <a:pt x="55833" y="40000"/>
                </a:cubicBezTo>
                <a:close/>
              </a:path>
            </a:pathLst>
          </a:custGeom>
          <a:noFill/>
          <a:ln w="12859" algn="ctr">
            <a:solidFill>
              <a:srgbClr val="B84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396310-19"/>
          <p:cNvSpPr/>
          <p:nvPr/>
        </p:nvSpPr>
        <p:spPr>
          <a:xfrm>
            <a:off x="2978944" y="1046559"/>
            <a:ext cx="17145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44167" y="60000"/>
                </a:lnTo>
                <a:cubicBezTo>
                  <a:pt x="45929" y="57559"/>
                  <a:pt x="46953" y="53884"/>
                  <a:pt x="46953" y="50000"/>
                </a:cubicBezTo>
                <a:cubicBezTo>
                  <a:pt x="46953" y="46116"/>
                  <a:pt x="45929" y="42441"/>
                  <a:pt x="44167" y="40000"/>
                </a:cubicBezTo>
                <a:close/>
              </a:path>
            </a:pathLst>
          </a:custGeom>
          <a:noFill/>
          <a:ln w="12859" algn="ctr">
            <a:solidFill>
              <a:srgbClr val="B84A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396311-20"/>
          <p:cNvSpPr txBox="1"/>
          <p:nvPr/>
        </p:nvSpPr>
        <p:spPr>
          <a:xfrm>
            <a:off x="4050506" y="1210866"/>
            <a:ext cx="2143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a</a:t>
            </a:r>
            <a:endParaRPr/>
          </a:p>
        </p:txBody>
      </p:sp>
      <p:sp>
        <p:nvSpPr>
          <p:cNvPr id="16" name="el-1785511396312-21"/>
          <p:cNvSpPr txBox="1"/>
          <p:nvPr/>
        </p:nvSpPr>
        <p:spPr>
          <a:xfrm>
            <a:off x="4050506" y="1710928"/>
            <a:ext cx="2143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84A3A"/>
                </a:solidFill>
                <a:latin typeface="Segoe UI"/>
                <a:ea typeface="Segoe UI"/>
                <a:cs typeface="Segoe UI"/>
              </a:rPr>
              <a:t>b</a:t>
            </a:r>
            <a:endParaRPr/>
          </a:p>
        </p:txBody>
      </p:sp>
      <p:sp>
        <p:nvSpPr>
          <p:cNvPr id="17" name="el-1785511396314-22"/>
          <p:cNvSpPr txBox="1"/>
          <p:nvPr/>
        </p:nvSpPr>
        <p:spPr>
          <a:xfrm>
            <a:off x="3550444" y="1310878"/>
            <a:ext cx="2357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∠1</a:t>
            </a:r>
            <a:endParaRPr/>
          </a:p>
        </p:txBody>
      </p:sp>
      <p:sp>
        <p:nvSpPr>
          <p:cNvPr id="18" name="el-1785511396316-23"/>
          <p:cNvSpPr txBox="1"/>
          <p:nvPr/>
        </p:nvSpPr>
        <p:spPr>
          <a:xfrm>
            <a:off x="3950494" y="1310878"/>
            <a:ext cx="2357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∠2</a:t>
            </a:r>
            <a:endParaRPr/>
          </a:p>
        </p:txBody>
      </p:sp>
      <p:sp>
        <p:nvSpPr>
          <p:cNvPr id="19" name="el-1785511396317-24"/>
          <p:cNvSpPr txBox="1"/>
          <p:nvPr/>
        </p:nvSpPr>
        <p:spPr>
          <a:xfrm>
            <a:off x="3550444" y="1639491"/>
            <a:ext cx="2357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∠4</a:t>
            </a:r>
            <a:endParaRPr/>
          </a:p>
        </p:txBody>
      </p:sp>
      <p:sp>
        <p:nvSpPr>
          <p:cNvPr id="20" name="el-1785511396317-25"/>
          <p:cNvSpPr txBox="1"/>
          <p:nvPr/>
        </p:nvSpPr>
        <p:spPr>
          <a:xfrm>
            <a:off x="3950494" y="1639491"/>
            <a:ext cx="2357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∠3</a:t>
            </a:r>
            <a:endParaRPr/>
          </a:p>
        </p:txBody>
      </p:sp>
      <p:sp>
        <p:nvSpPr>
          <p:cNvPr id="21" name="el-1785511396323-27"/>
          <p:cNvSpPr/>
          <p:nvPr/>
        </p:nvSpPr>
        <p:spPr>
          <a:xfrm>
            <a:off x="2994645" y="2089547"/>
            <a:ext cx="1683097" cy="180975"/>
          </a:xfrm>
          <a:prstGeom prst="roundRect">
            <a:avLst>
              <a:gd name="adj" fmla="val 50000"/>
            </a:avLst>
          </a:prstGeom>
          <a:solidFill>
            <a:srgbClr val="E6DCD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6450-46"/>
          <p:cNvSpPr/>
          <p:nvPr/>
        </p:nvSpPr>
        <p:spPr>
          <a:xfrm>
            <a:off x="4907756" y="1644253"/>
            <a:ext cx="128588" cy="28575"/>
          </a:xfrm>
          <a:prstGeom prst="roundRect">
            <a:avLst>
              <a:gd name="adj" fmla="val 50000"/>
            </a:avLst>
          </a:pr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6455-47"/>
          <p:cNvSpPr/>
          <p:nvPr/>
        </p:nvSpPr>
        <p:spPr>
          <a:xfrm>
            <a:off x="5636419" y="1644253"/>
            <a:ext cx="128588" cy="28575"/>
          </a:xfrm>
          <a:prstGeom prst="roundRect">
            <a:avLst>
              <a:gd name="adj" fmla="val 50000"/>
            </a:avLst>
          </a:prstGeom>
          <a:solidFill>
            <a:srgbClr val="B84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6251-10"/>
          <p:cNvSpPr/>
          <p:nvPr/>
        </p:nvSpPr>
        <p:spPr>
          <a:xfrm>
            <a:off x="400050" y="2441972"/>
            <a:ext cx="4086225" cy="1288256"/>
          </a:xfrm>
          <a:prstGeom prst="roundRect">
            <a:avLst>
              <a:gd name="adj" fmla="val 14787"/>
            </a:avLst>
          </a:prstGeom>
          <a:solidFill>
            <a:srgbClr val="F5F0E8">
              <a:alpha val="70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5511398592-41"/>
          <p:cNvSpPr/>
          <p:nvPr/>
        </p:nvSpPr>
        <p:spPr>
          <a:xfrm>
            <a:off x="593378" y="2609255"/>
            <a:ext cx="127695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923" y="57750"/>
                </a:moveTo>
                <a:lnTo>
                  <a:pt x="100923" y="57750"/>
                </a:lnTo>
                <a:cubicBezTo>
                  <a:pt x="102410" y="55972"/>
                  <a:pt x="103154" y="53917"/>
                  <a:pt x="103154" y="51583"/>
                </a:cubicBezTo>
                <a:lnTo>
                  <a:pt x="103154" y="51583"/>
                </a:lnTo>
                <a:lnTo>
                  <a:pt x="103154" y="51583"/>
                </a:lnTo>
                <a:cubicBezTo>
                  <a:pt x="103154" y="49250"/>
                  <a:pt x="102410" y="47194"/>
                  <a:pt x="100923" y="45417"/>
                </a:cubicBezTo>
                <a:lnTo>
                  <a:pt x="100923" y="45417"/>
                </a:lnTo>
                <a:lnTo>
                  <a:pt x="61231" y="2417"/>
                </a:lnTo>
                <a:cubicBezTo>
                  <a:pt x="59590" y="806"/>
                  <a:pt x="57692" y="0"/>
                  <a:pt x="55538" y="0"/>
                </a:cubicBezTo>
                <a:lnTo>
                  <a:pt x="55538" y="0"/>
                </a:lnTo>
                <a:cubicBezTo>
                  <a:pt x="53385" y="0"/>
                  <a:pt x="51487" y="806"/>
                  <a:pt x="49846" y="2417"/>
                </a:cubicBezTo>
                <a:lnTo>
                  <a:pt x="49846" y="2417"/>
                </a:lnTo>
                <a:cubicBezTo>
                  <a:pt x="48359" y="4194"/>
                  <a:pt x="47615" y="6250"/>
                  <a:pt x="47615" y="8583"/>
                </a:cubicBezTo>
                <a:lnTo>
                  <a:pt x="47615" y="8583"/>
                </a:lnTo>
                <a:cubicBezTo>
                  <a:pt x="47615" y="10917"/>
                  <a:pt x="48359" y="12972"/>
                  <a:pt x="49846" y="14750"/>
                </a:cubicBezTo>
                <a:lnTo>
                  <a:pt x="49846" y="14750"/>
                </a:lnTo>
                <a:lnTo>
                  <a:pt x="84000" y="51583"/>
                </a:lnTo>
                <a:lnTo>
                  <a:pt x="49846" y="88333"/>
                </a:lnTo>
                <a:cubicBezTo>
                  <a:pt x="48359" y="90111"/>
                  <a:pt x="47615" y="92167"/>
                  <a:pt x="47615" y="94500"/>
                </a:cubicBezTo>
                <a:lnTo>
                  <a:pt x="47615" y="94500"/>
                </a:lnTo>
                <a:cubicBezTo>
                  <a:pt x="47615" y="96833"/>
                  <a:pt x="48359" y="98889"/>
                  <a:pt x="49846" y="100667"/>
                </a:cubicBezTo>
                <a:lnTo>
                  <a:pt x="49846" y="100667"/>
                </a:lnTo>
                <a:cubicBezTo>
                  <a:pt x="51487" y="102333"/>
                  <a:pt x="53385" y="103167"/>
                  <a:pt x="55538" y="103167"/>
                </a:cubicBezTo>
                <a:lnTo>
                  <a:pt x="55538" y="103167"/>
                </a:lnTo>
                <a:cubicBezTo>
                  <a:pt x="57692" y="103167"/>
                  <a:pt x="59590" y="102333"/>
                  <a:pt x="61231" y="100667"/>
                </a:cubicBezTo>
                <a:lnTo>
                  <a:pt x="61231" y="100667"/>
                </a:lnTo>
                <a:lnTo>
                  <a:pt x="100923" y="57750"/>
                </a:lnTo>
                <a:moveTo>
                  <a:pt x="13615" y="100667"/>
                </a:moveTo>
                <a:lnTo>
                  <a:pt x="13615" y="100667"/>
                </a:lnTo>
                <a:lnTo>
                  <a:pt x="53308" y="57750"/>
                </a:lnTo>
                <a:cubicBezTo>
                  <a:pt x="54795" y="55972"/>
                  <a:pt x="55538" y="53917"/>
                  <a:pt x="55538" y="51583"/>
                </a:cubicBezTo>
                <a:lnTo>
                  <a:pt x="55538" y="51583"/>
                </a:lnTo>
                <a:cubicBezTo>
                  <a:pt x="55538" y="49250"/>
                  <a:pt x="54795" y="47194"/>
                  <a:pt x="53308" y="45417"/>
                </a:cubicBezTo>
                <a:lnTo>
                  <a:pt x="53308" y="45417"/>
                </a:lnTo>
                <a:lnTo>
                  <a:pt x="13615" y="2417"/>
                </a:lnTo>
                <a:cubicBezTo>
                  <a:pt x="11974" y="806"/>
                  <a:pt x="10077" y="0"/>
                  <a:pt x="7923" y="0"/>
                </a:cubicBezTo>
                <a:lnTo>
                  <a:pt x="7923" y="0"/>
                </a:lnTo>
                <a:cubicBezTo>
                  <a:pt x="5769" y="0"/>
                  <a:pt x="3872" y="806"/>
                  <a:pt x="2231" y="2417"/>
                </a:cubicBezTo>
                <a:lnTo>
                  <a:pt x="2231" y="2417"/>
                </a:lnTo>
                <a:cubicBezTo>
                  <a:pt x="744" y="4194"/>
                  <a:pt x="0" y="6250"/>
                  <a:pt x="0" y="8583"/>
                </a:cubicBezTo>
                <a:lnTo>
                  <a:pt x="0" y="8583"/>
                </a:lnTo>
                <a:cubicBezTo>
                  <a:pt x="0" y="10917"/>
                  <a:pt x="744" y="12972"/>
                  <a:pt x="2231" y="14750"/>
                </a:cubicBezTo>
                <a:lnTo>
                  <a:pt x="2231" y="14750"/>
                </a:lnTo>
                <a:lnTo>
                  <a:pt x="36462" y="51583"/>
                </a:lnTo>
                <a:lnTo>
                  <a:pt x="2231" y="88333"/>
                </a:lnTo>
                <a:cubicBezTo>
                  <a:pt x="744" y="90111"/>
                  <a:pt x="0" y="92167"/>
                  <a:pt x="0" y="94500"/>
                </a:cubicBezTo>
                <a:lnTo>
                  <a:pt x="0" y="94500"/>
                </a:lnTo>
                <a:cubicBezTo>
                  <a:pt x="0" y="96833"/>
                  <a:pt x="744" y="98889"/>
                  <a:pt x="2231" y="100667"/>
                </a:cubicBezTo>
                <a:lnTo>
                  <a:pt x="2231" y="100667"/>
                </a:lnTo>
                <a:cubicBezTo>
                  <a:pt x="3872" y="102333"/>
                  <a:pt x="5769" y="103167"/>
                  <a:pt x="7923" y="103167"/>
                </a:cubicBezTo>
                <a:lnTo>
                  <a:pt x="7923" y="103167"/>
                </a:lnTo>
                <a:cubicBezTo>
                  <a:pt x="10077" y="103167"/>
                  <a:pt x="11974" y="102333"/>
                  <a:pt x="13615" y="100667"/>
                </a:cubicBezTo>
                <a:lnTo>
                  <a:pt x="13615" y="100667"/>
                </a:lnTo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98599-45"/>
          <p:cNvSpPr/>
          <p:nvPr/>
        </p:nvSpPr>
        <p:spPr>
          <a:xfrm>
            <a:off x="578644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98601-46"/>
          <p:cNvSpPr/>
          <p:nvPr/>
        </p:nvSpPr>
        <p:spPr>
          <a:xfrm>
            <a:off x="1434331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98602-47"/>
          <p:cNvSpPr/>
          <p:nvPr/>
        </p:nvSpPr>
        <p:spPr>
          <a:xfrm>
            <a:off x="2290018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98603-48"/>
          <p:cNvSpPr/>
          <p:nvPr/>
        </p:nvSpPr>
        <p:spPr>
          <a:xfrm>
            <a:off x="3145706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96440-43"/>
          <p:cNvSpPr/>
          <p:nvPr/>
        </p:nvSpPr>
        <p:spPr>
          <a:xfrm>
            <a:off x="578644" y="3323035"/>
            <a:ext cx="2252588" cy="271463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96256-11"/>
          <p:cNvSpPr/>
          <p:nvPr/>
        </p:nvSpPr>
        <p:spPr>
          <a:xfrm>
            <a:off x="4657725" y="2441972"/>
            <a:ext cx="4086225" cy="1288256"/>
          </a:xfrm>
          <a:prstGeom prst="roundRect">
            <a:avLst>
              <a:gd name="adj" fmla="val 14787"/>
            </a:avLst>
          </a:prstGeom>
          <a:solidFill>
            <a:srgbClr val="F5F0E8">
              <a:alpha val="70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5511398594-42"/>
          <p:cNvSpPr/>
          <p:nvPr/>
        </p:nvSpPr>
        <p:spPr>
          <a:xfrm>
            <a:off x="4837531" y="2599432"/>
            <a:ext cx="17438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778" y="2500"/>
                </a:moveTo>
                <a:lnTo>
                  <a:pt x="25778" y="2286"/>
                </a:lnTo>
                <a:cubicBezTo>
                  <a:pt x="24593" y="762"/>
                  <a:pt x="23167" y="0"/>
                  <a:pt x="21500" y="0"/>
                </a:cubicBezTo>
                <a:lnTo>
                  <a:pt x="21500" y="0"/>
                </a:lnTo>
                <a:cubicBezTo>
                  <a:pt x="19833" y="0"/>
                  <a:pt x="18407" y="762"/>
                  <a:pt x="17222" y="2286"/>
                </a:cubicBezTo>
                <a:lnTo>
                  <a:pt x="17222" y="2286"/>
                </a:lnTo>
                <a:lnTo>
                  <a:pt x="1444" y="24429"/>
                </a:lnTo>
                <a:cubicBezTo>
                  <a:pt x="370" y="26095"/>
                  <a:pt x="-111" y="27857"/>
                  <a:pt x="0" y="29714"/>
                </a:cubicBezTo>
                <a:lnTo>
                  <a:pt x="0" y="29714"/>
                </a:lnTo>
                <a:cubicBezTo>
                  <a:pt x="148" y="31714"/>
                  <a:pt x="759" y="33476"/>
                  <a:pt x="1833" y="35000"/>
                </a:cubicBezTo>
                <a:lnTo>
                  <a:pt x="1833" y="35000"/>
                </a:lnTo>
                <a:cubicBezTo>
                  <a:pt x="3130" y="36381"/>
                  <a:pt x="4500" y="37000"/>
                  <a:pt x="5944" y="36857"/>
                </a:cubicBezTo>
                <a:lnTo>
                  <a:pt x="5944" y="36857"/>
                </a:lnTo>
                <a:cubicBezTo>
                  <a:pt x="7500" y="36667"/>
                  <a:pt x="8870" y="35881"/>
                  <a:pt x="10056" y="34500"/>
                </a:cubicBezTo>
                <a:lnTo>
                  <a:pt x="10056" y="34500"/>
                </a:lnTo>
                <a:lnTo>
                  <a:pt x="15778" y="26214"/>
                </a:lnTo>
                <a:lnTo>
                  <a:pt x="15778" y="95786"/>
                </a:lnTo>
                <a:cubicBezTo>
                  <a:pt x="15778" y="97929"/>
                  <a:pt x="16315" y="99690"/>
                  <a:pt x="17389" y="101071"/>
                </a:cubicBezTo>
                <a:lnTo>
                  <a:pt x="17389" y="101071"/>
                </a:lnTo>
                <a:cubicBezTo>
                  <a:pt x="18463" y="102452"/>
                  <a:pt x="19833" y="103143"/>
                  <a:pt x="21500" y="103143"/>
                </a:cubicBezTo>
                <a:lnTo>
                  <a:pt x="21500" y="103143"/>
                </a:lnTo>
                <a:cubicBezTo>
                  <a:pt x="23167" y="103143"/>
                  <a:pt x="24537" y="102452"/>
                  <a:pt x="25611" y="101071"/>
                </a:cubicBezTo>
                <a:lnTo>
                  <a:pt x="25611" y="101071"/>
                </a:lnTo>
                <a:cubicBezTo>
                  <a:pt x="26685" y="99690"/>
                  <a:pt x="27222" y="97929"/>
                  <a:pt x="27222" y="95786"/>
                </a:cubicBezTo>
                <a:lnTo>
                  <a:pt x="27222" y="95786"/>
                </a:lnTo>
                <a:lnTo>
                  <a:pt x="27222" y="26214"/>
                </a:lnTo>
                <a:lnTo>
                  <a:pt x="32944" y="34500"/>
                </a:lnTo>
                <a:cubicBezTo>
                  <a:pt x="34167" y="35881"/>
                  <a:pt x="35537" y="36667"/>
                  <a:pt x="37056" y="36857"/>
                </a:cubicBezTo>
                <a:lnTo>
                  <a:pt x="37056" y="36857"/>
                </a:lnTo>
                <a:cubicBezTo>
                  <a:pt x="38500" y="37000"/>
                  <a:pt x="39889" y="36381"/>
                  <a:pt x="41222" y="35000"/>
                </a:cubicBezTo>
                <a:lnTo>
                  <a:pt x="41222" y="35000"/>
                </a:lnTo>
                <a:cubicBezTo>
                  <a:pt x="42296" y="33476"/>
                  <a:pt x="42889" y="31786"/>
                  <a:pt x="43000" y="29929"/>
                </a:cubicBezTo>
                <a:lnTo>
                  <a:pt x="43000" y="29929"/>
                </a:lnTo>
                <a:cubicBezTo>
                  <a:pt x="43111" y="27929"/>
                  <a:pt x="42630" y="26167"/>
                  <a:pt x="41556" y="24643"/>
                </a:cubicBezTo>
                <a:lnTo>
                  <a:pt x="41556" y="24643"/>
                </a:lnTo>
                <a:lnTo>
                  <a:pt x="25778" y="2500"/>
                </a:lnTo>
                <a:moveTo>
                  <a:pt x="55889" y="0"/>
                </a:moveTo>
                <a:lnTo>
                  <a:pt x="55889" y="0"/>
                </a:lnTo>
                <a:cubicBezTo>
                  <a:pt x="54222" y="0"/>
                  <a:pt x="52852" y="690"/>
                  <a:pt x="51778" y="2071"/>
                </a:cubicBezTo>
                <a:lnTo>
                  <a:pt x="51778" y="2071"/>
                </a:lnTo>
                <a:lnTo>
                  <a:pt x="51778" y="2071"/>
                </a:lnTo>
                <a:cubicBezTo>
                  <a:pt x="50704" y="3452"/>
                  <a:pt x="50167" y="5214"/>
                  <a:pt x="50167" y="7357"/>
                </a:cubicBezTo>
                <a:lnTo>
                  <a:pt x="50167" y="7357"/>
                </a:lnTo>
                <a:cubicBezTo>
                  <a:pt x="50167" y="9500"/>
                  <a:pt x="50704" y="11262"/>
                  <a:pt x="51778" y="12643"/>
                </a:cubicBezTo>
                <a:lnTo>
                  <a:pt x="51778" y="12643"/>
                </a:lnTo>
                <a:cubicBezTo>
                  <a:pt x="52852" y="14024"/>
                  <a:pt x="54222" y="14714"/>
                  <a:pt x="55889" y="14714"/>
                </a:cubicBezTo>
                <a:lnTo>
                  <a:pt x="55889" y="14714"/>
                </a:lnTo>
                <a:lnTo>
                  <a:pt x="61611" y="14714"/>
                </a:lnTo>
                <a:cubicBezTo>
                  <a:pt x="63278" y="14714"/>
                  <a:pt x="64648" y="14024"/>
                  <a:pt x="65722" y="12643"/>
                </a:cubicBezTo>
                <a:lnTo>
                  <a:pt x="65722" y="12643"/>
                </a:lnTo>
                <a:cubicBezTo>
                  <a:pt x="66796" y="11262"/>
                  <a:pt x="67333" y="9500"/>
                  <a:pt x="67333" y="7357"/>
                </a:cubicBezTo>
                <a:lnTo>
                  <a:pt x="67333" y="7357"/>
                </a:lnTo>
                <a:cubicBezTo>
                  <a:pt x="67333" y="5214"/>
                  <a:pt x="66796" y="3452"/>
                  <a:pt x="65722" y="2071"/>
                </a:cubicBezTo>
                <a:lnTo>
                  <a:pt x="65722" y="2071"/>
                </a:lnTo>
                <a:cubicBezTo>
                  <a:pt x="64648" y="690"/>
                  <a:pt x="63278" y="0"/>
                  <a:pt x="61611" y="0"/>
                </a:cubicBezTo>
                <a:lnTo>
                  <a:pt x="61611" y="0"/>
                </a:lnTo>
                <a:lnTo>
                  <a:pt x="55889" y="0"/>
                </a:lnTo>
                <a:moveTo>
                  <a:pt x="55889" y="29500"/>
                </a:moveTo>
                <a:lnTo>
                  <a:pt x="55889" y="29500"/>
                </a:lnTo>
                <a:cubicBezTo>
                  <a:pt x="54222" y="29500"/>
                  <a:pt x="52852" y="30190"/>
                  <a:pt x="51778" y="31571"/>
                </a:cubicBezTo>
                <a:lnTo>
                  <a:pt x="51778" y="31571"/>
                </a:lnTo>
                <a:lnTo>
                  <a:pt x="51778" y="31571"/>
                </a:lnTo>
                <a:cubicBezTo>
                  <a:pt x="50704" y="32952"/>
                  <a:pt x="50167" y="34714"/>
                  <a:pt x="50167" y="36857"/>
                </a:cubicBezTo>
                <a:lnTo>
                  <a:pt x="50167" y="36857"/>
                </a:lnTo>
                <a:cubicBezTo>
                  <a:pt x="50167" y="39000"/>
                  <a:pt x="50704" y="40762"/>
                  <a:pt x="51778" y="42143"/>
                </a:cubicBezTo>
                <a:lnTo>
                  <a:pt x="51778" y="42143"/>
                </a:lnTo>
                <a:cubicBezTo>
                  <a:pt x="52852" y="43524"/>
                  <a:pt x="54222" y="44214"/>
                  <a:pt x="55889" y="44214"/>
                </a:cubicBezTo>
                <a:lnTo>
                  <a:pt x="55889" y="44214"/>
                </a:lnTo>
                <a:lnTo>
                  <a:pt x="73056" y="44214"/>
                </a:lnTo>
                <a:cubicBezTo>
                  <a:pt x="74722" y="44214"/>
                  <a:pt x="76093" y="43524"/>
                  <a:pt x="77167" y="42143"/>
                </a:cubicBezTo>
                <a:lnTo>
                  <a:pt x="77167" y="42143"/>
                </a:lnTo>
                <a:cubicBezTo>
                  <a:pt x="78241" y="40762"/>
                  <a:pt x="78778" y="39000"/>
                  <a:pt x="78778" y="36857"/>
                </a:cubicBezTo>
                <a:lnTo>
                  <a:pt x="78778" y="36857"/>
                </a:lnTo>
                <a:cubicBezTo>
                  <a:pt x="78778" y="34714"/>
                  <a:pt x="78241" y="32952"/>
                  <a:pt x="77167" y="31571"/>
                </a:cubicBezTo>
                <a:lnTo>
                  <a:pt x="77167" y="31571"/>
                </a:lnTo>
                <a:cubicBezTo>
                  <a:pt x="76093" y="30190"/>
                  <a:pt x="74722" y="29500"/>
                  <a:pt x="73056" y="29500"/>
                </a:cubicBezTo>
                <a:lnTo>
                  <a:pt x="73056" y="29500"/>
                </a:lnTo>
                <a:lnTo>
                  <a:pt x="55889" y="29500"/>
                </a:lnTo>
                <a:moveTo>
                  <a:pt x="55889" y="58929"/>
                </a:moveTo>
                <a:lnTo>
                  <a:pt x="55889" y="58929"/>
                </a:lnTo>
                <a:cubicBezTo>
                  <a:pt x="54222" y="58929"/>
                  <a:pt x="52852" y="59619"/>
                  <a:pt x="51778" y="61000"/>
                </a:cubicBezTo>
                <a:lnTo>
                  <a:pt x="51778" y="61000"/>
                </a:lnTo>
                <a:lnTo>
                  <a:pt x="51778" y="61000"/>
                </a:lnTo>
                <a:cubicBezTo>
                  <a:pt x="50704" y="62381"/>
                  <a:pt x="50167" y="64143"/>
                  <a:pt x="50167" y="66286"/>
                </a:cubicBezTo>
                <a:lnTo>
                  <a:pt x="50167" y="66286"/>
                </a:lnTo>
                <a:cubicBezTo>
                  <a:pt x="50167" y="68429"/>
                  <a:pt x="50704" y="70190"/>
                  <a:pt x="51778" y="71571"/>
                </a:cubicBezTo>
                <a:lnTo>
                  <a:pt x="51778" y="71571"/>
                </a:lnTo>
                <a:cubicBezTo>
                  <a:pt x="52852" y="72952"/>
                  <a:pt x="54222" y="73643"/>
                  <a:pt x="55889" y="73643"/>
                </a:cubicBezTo>
                <a:lnTo>
                  <a:pt x="55889" y="73643"/>
                </a:lnTo>
                <a:lnTo>
                  <a:pt x="84500" y="73643"/>
                </a:lnTo>
                <a:cubicBezTo>
                  <a:pt x="86204" y="73643"/>
                  <a:pt x="87593" y="72952"/>
                  <a:pt x="88667" y="71571"/>
                </a:cubicBezTo>
                <a:lnTo>
                  <a:pt x="88667" y="71571"/>
                </a:lnTo>
                <a:cubicBezTo>
                  <a:pt x="89741" y="70190"/>
                  <a:pt x="90278" y="68429"/>
                  <a:pt x="90278" y="66286"/>
                </a:cubicBezTo>
                <a:lnTo>
                  <a:pt x="90278" y="66286"/>
                </a:lnTo>
                <a:cubicBezTo>
                  <a:pt x="90278" y="64143"/>
                  <a:pt x="89741" y="62381"/>
                  <a:pt x="88667" y="61000"/>
                </a:cubicBezTo>
                <a:lnTo>
                  <a:pt x="88667" y="61000"/>
                </a:lnTo>
                <a:cubicBezTo>
                  <a:pt x="87593" y="59619"/>
                  <a:pt x="86204" y="58929"/>
                  <a:pt x="84500" y="58929"/>
                </a:cubicBezTo>
                <a:lnTo>
                  <a:pt x="84500" y="58929"/>
                </a:lnTo>
                <a:lnTo>
                  <a:pt x="55889" y="58929"/>
                </a:lnTo>
                <a:moveTo>
                  <a:pt x="55889" y="88429"/>
                </a:moveTo>
                <a:lnTo>
                  <a:pt x="55889" y="88429"/>
                </a:lnTo>
                <a:cubicBezTo>
                  <a:pt x="54222" y="88429"/>
                  <a:pt x="52852" y="89119"/>
                  <a:pt x="51778" y="90500"/>
                </a:cubicBezTo>
                <a:lnTo>
                  <a:pt x="51778" y="90500"/>
                </a:lnTo>
                <a:lnTo>
                  <a:pt x="51778" y="90500"/>
                </a:lnTo>
                <a:cubicBezTo>
                  <a:pt x="50704" y="91881"/>
                  <a:pt x="50167" y="93643"/>
                  <a:pt x="50167" y="95786"/>
                </a:cubicBezTo>
                <a:lnTo>
                  <a:pt x="50167" y="95786"/>
                </a:lnTo>
                <a:cubicBezTo>
                  <a:pt x="50167" y="97929"/>
                  <a:pt x="50704" y="99690"/>
                  <a:pt x="51778" y="101071"/>
                </a:cubicBezTo>
                <a:lnTo>
                  <a:pt x="51778" y="101071"/>
                </a:lnTo>
                <a:cubicBezTo>
                  <a:pt x="52852" y="102452"/>
                  <a:pt x="54222" y="103143"/>
                  <a:pt x="55889" y="103143"/>
                </a:cubicBezTo>
                <a:lnTo>
                  <a:pt x="55889" y="103143"/>
                </a:lnTo>
                <a:lnTo>
                  <a:pt x="96000" y="103143"/>
                </a:lnTo>
                <a:cubicBezTo>
                  <a:pt x="97667" y="103143"/>
                  <a:pt x="99037" y="102452"/>
                  <a:pt x="100111" y="101071"/>
                </a:cubicBezTo>
                <a:lnTo>
                  <a:pt x="100111" y="101071"/>
                </a:lnTo>
                <a:cubicBezTo>
                  <a:pt x="101185" y="99690"/>
                  <a:pt x="101722" y="97929"/>
                  <a:pt x="101722" y="95786"/>
                </a:cubicBezTo>
                <a:lnTo>
                  <a:pt x="101722" y="95786"/>
                </a:lnTo>
                <a:cubicBezTo>
                  <a:pt x="101722" y="93643"/>
                  <a:pt x="101185" y="91881"/>
                  <a:pt x="100111" y="90500"/>
                </a:cubicBezTo>
                <a:lnTo>
                  <a:pt x="100111" y="90500"/>
                </a:lnTo>
                <a:cubicBezTo>
                  <a:pt x="99037" y="89119"/>
                  <a:pt x="97667" y="88429"/>
                  <a:pt x="96000" y="88429"/>
                </a:cubicBezTo>
                <a:lnTo>
                  <a:pt x="96000" y="88429"/>
                </a:lnTo>
                <a:lnTo>
                  <a:pt x="55889" y="88429"/>
                </a:lnTo>
              </a:path>
            </a:pathLst>
          </a:custGeom>
          <a:solidFill>
            <a:srgbClr val="B84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98604-49"/>
          <p:cNvSpPr/>
          <p:nvPr/>
        </p:nvSpPr>
        <p:spPr>
          <a:xfrm>
            <a:off x="4836319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98605-50"/>
          <p:cNvSpPr/>
          <p:nvPr/>
        </p:nvSpPr>
        <p:spPr>
          <a:xfrm>
            <a:off x="5692006" y="313372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96445-45"/>
          <p:cNvSpPr/>
          <p:nvPr/>
        </p:nvSpPr>
        <p:spPr>
          <a:xfrm>
            <a:off x="4836319" y="3323035"/>
            <a:ext cx="1371600" cy="271463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96225-9"/>
          <p:cNvSpPr/>
          <p:nvPr/>
        </p:nvSpPr>
        <p:spPr>
          <a:xfrm>
            <a:off x="400050" y="3873103"/>
            <a:ext cx="8343900" cy="452438"/>
          </a:xfrm>
          <a:prstGeom prst="roundRect">
            <a:avLst>
              <a:gd name="adj" fmla="val 37895"/>
            </a:avLst>
          </a:prstGeom>
          <a:solidFill>
            <a:srgbClr val="E6DCD2">
              <a:alpha val="2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511398591-40"/>
          <p:cNvSpPr/>
          <p:nvPr/>
        </p:nvSpPr>
        <p:spPr>
          <a:xfrm>
            <a:off x="607376" y="4035185"/>
            <a:ext cx="128274" cy="128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077" y="3615"/>
                </a:moveTo>
                <a:lnTo>
                  <a:pt x="95077" y="3615"/>
                </a:lnTo>
                <a:lnTo>
                  <a:pt x="99923" y="8538"/>
                </a:lnTo>
                <a:cubicBezTo>
                  <a:pt x="102385" y="11103"/>
                  <a:pt x="103615" y="14128"/>
                  <a:pt x="103615" y="17615"/>
                </a:cubicBezTo>
                <a:lnTo>
                  <a:pt x="103615" y="17615"/>
                </a:lnTo>
                <a:cubicBezTo>
                  <a:pt x="103615" y="21000"/>
                  <a:pt x="102385" y="24051"/>
                  <a:pt x="99923" y="26769"/>
                </a:cubicBezTo>
                <a:lnTo>
                  <a:pt x="99923" y="26769"/>
                </a:lnTo>
                <a:lnTo>
                  <a:pt x="88385" y="38308"/>
                </a:lnTo>
                <a:lnTo>
                  <a:pt x="65231" y="15231"/>
                </a:lnTo>
                <a:lnTo>
                  <a:pt x="76846" y="3615"/>
                </a:lnTo>
                <a:cubicBezTo>
                  <a:pt x="79410" y="1205"/>
                  <a:pt x="82436" y="0"/>
                  <a:pt x="85923" y="0"/>
                </a:cubicBezTo>
                <a:lnTo>
                  <a:pt x="85923" y="0"/>
                </a:lnTo>
                <a:cubicBezTo>
                  <a:pt x="89308" y="0"/>
                  <a:pt x="92359" y="1205"/>
                  <a:pt x="95077" y="3615"/>
                </a:cubicBezTo>
                <a:lnTo>
                  <a:pt x="95077" y="3615"/>
                </a:lnTo>
                <a:moveTo>
                  <a:pt x="9077" y="71385"/>
                </a:moveTo>
                <a:lnTo>
                  <a:pt x="9077" y="71385"/>
                </a:lnTo>
                <a:lnTo>
                  <a:pt x="60769" y="19692"/>
                </a:lnTo>
                <a:lnTo>
                  <a:pt x="83923" y="42769"/>
                </a:lnTo>
                <a:lnTo>
                  <a:pt x="32231" y="94538"/>
                </a:lnTo>
                <a:cubicBezTo>
                  <a:pt x="30744" y="95872"/>
                  <a:pt x="29103" y="96821"/>
                  <a:pt x="27308" y="97385"/>
                </a:cubicBezTo>
                <a:lnTo>
                  <a:pt x="27308" y="97385"/>
                </a:lnTo>
                <a:lnTo>
                  <a:pt x="6231" y="103462"/>
                </a:lnTo>
                <a:cubicBezTo>
                  <a:pt x="4333" y="103872"/>
                  <a:pt x="2718" y="103462"/>
                  <a:pt x="1385" y="102231"/>
                </a:cubicBezTo>
                <a:lnTo>
                  <a:pt x="1385" y="102231"/>
                </a:lnTo>
                <a:cubicBezTo>
                  <a:pt x="154" y="100897"/>
                  <a:pt x="-256" y="99282"/>
                  <a:pt x="154" y="97385"/>
                </a:cubicBezTo>
                <a:lnTo>
                  <a:pt x="154" y="97385"/>
                </a:lnTo>
                <a:lnTo>
                  <a:pt x="6231" y="76231"/>
                </a:lnTo>
                <a:cubicBezTo>
                  <a:pt x="6795" y="74333"/>
                  <a:pt x="7744" y="72718"/>
                  <a:pt x="9077" y="71385"/>
                </a:cubicBezTo>
                <a:lnTo>
                  <a:pt x="9077" y="71385"/>
                </a:lnTo>
                <a:moveTo>
                  <a:pt x="50462" y="20692"/>
                </a:moveTo>
                <a:lnTo>
                  <a:pt x="50462" y="20692"/>
                </a:lnTo>
                <a:lnTo>
                  <a:pt x="20846" y="50308"/>
                </a:lnTo>
                <a:lnTo>
                  <a:pt x="3231" y="32692"/>
                </a:lnTo>
                <a:cubicBezTo>
                  <a:pt x="1333" y="30641"/>
                  <a:pt x="385" y="28333"/>
                  <a:pt x="385" y="25769"/>
                </a:cubicBezTo>
                <a:lnTo>
                  <a:pt x="385" y="25769"/>
                </a:lnTo>
                <a:cubicBezTo>
                  <a:pt x="385" y="23205"/>
                  <a:pt x="1333" y="20897"/>
                  <a:pt x="3231" y="18846"/>
                </a:cubicBezTo>
                <a:lnTo>
                  <a:pt x="3231" y="18846"/>
                </a:lnTo>
                <a:lnTo>
                  <a:pt x="19000" y="3077"/>
                </a:lnTo>
                <a:cubicBezTo>
                  <a:pt x="21051" y="1179"/>
                  <a:pt x="23359" y="231"/>
                  <a:pt x="25923" y="231"/>
                </a:cubicBezTo>
                <a:lnTo>
                  <a:pt x="25923" y="231"/>
                </a:lnTo>
                <a:cubicBezTo>
                  <a:pt x="28487" y="231"/>
                  <a:pt x="30769" y="1179"/>
                  <a:pt x="32769" y="3077"/>
                </a:cubicBezTo>
                <a:lnTo>
                  <a:pt x="32769" y="3077"/>
                </a:lnTo>
                <a:lnTo>
                  <a:pt x="36846" y="7077"/>
                </a:lnTo>
                <a:cubicBezTo>
                  <a:pt x="36846" y="7077"/>
                  <a:pt x="36795" y="7077"/>
                  <a:pt x="36692" y="7077"/>
                </a:cubicBezTo>
                <a:lnTo>
                  <a:pt x="36692" y="7077"/>
                </a:lnTo>
                <a:cubicBezTo>
                  <a:pt x="36692" y="7077"/>
                  <a:pt x="36692" y="7154"/>
                  <a:pt x="36692" y="7308"/>
                </a:cubicBezTo>
                <a:lnTo>
                  <a:pt x="36692" y="7308"/>
                </a:lnTo>
                <a:lnTo>
                  <a:pt x="23692" y="20308"/>
                </a:lnTo>
                <a:cubicBezTo>
                  <a:pt x="22308" y="21795"/>
                  <a:pt x="22308" y="23282"/>
                  <a:pt x="23692" y="24769"/>
                </a:cubicBezTo>
                <a:lnTo>
                  <a:pt x="23692" y="24769"/>
                </a:lnTo>
                <a:cubicBezTo>
                  <a:pt x="25179" y="26103"/>
                  <a:pt x="26667" y="26103"/>
                  <a:pt x="28154" y="24769"/>
                </a:cubicBezTo>
                <a:lnTo>
                  <a:pt x="28154" y="24769"/>
                </a:lnTo>
                <a:lnTo>
                  <a:pt x="41154" y="11769"/>
                </a:lnTo>
                <a:cubicBezTo>
                  <a:pt x="41256" y="11769"/>
                  <a:pt x="41308" y="11769"/>
                  <a:pt x="41308" y="11769"/>
                </a:cubicBezTo>
                <a:lnTo>
                  <a:pt x="41308" y="11769"/>
                </a:lnTo>
                <a:cubicBezTo>
                  <a:pt x="41308" y="11769"/>
                  <a:pt x="41308" y="11692"/>
                  <a:pt x="41308" y="11538"/>
                </a:cubicBezTo>
                <a:lnTo>
                  <a:pt x="41308" y="11538"/>
                </a:lnTo>
                <a:lnTo>
                  <a:pt x="50462" y="20692"/>
                </a:lnTo>
                <a:moveTo>
                  <a:pt x="82923" y="53154"/>
                </a:moveTo>
                <a:lnTo>
                  <a:pt x="82923" y="53154"/>
                </a:lnTo>
                <a:lnTo>
                  <a:pt x="92000" y="62231"/>
                </a:lnTo>
                <a:cubicBezTo>
                  <a:pt x="91897" y="62231"/>
                  <a:pt x="91846" y="62231"/>
                  <a:pt x="91846" y="62231"/>
                </a:cubicBezTo>
                <a:lnTo>
                  <a:pt x="91846" y="62231"/>
                </a:lnTo>
                <a:cubicBezTo>
                  <a:pt x="91846" y="62231"/>
                  <a:pt x="91846" y="62308"/>
                  <a:pt x="91846" y="62462"/>
                </a:cubicBezTo>
                <a:lnTo>
                  <a:pt x="91846" y="62462"/>
                </a:lnTo>
                <a:lnTo>
                  <a:pt x="78846" y="75462"/>
                </a:lnTo>
                <a:cubicBezTo>
                  <a:pt x="77513" y="76949"/>
                  <a:pt x="77513" y="78436"/>
                  <a:pt x="78846" y="79923"/>
                </a:cubicBezTo>
                <a:lnTo>
                  <a:pt x="78846" y="79923"/>
                </a:lnTo>
                <a:cubicBezTo>
                  <a:pt x="80333" y="81154"/>
                  <a:pt x="81821" y="81154"/>
                  <a:pt x="83308" y="79923"/>
                </a:cubicBezTo>
                <a:lnTo>
                  <a:pt x="83308" y="79923"/>
                </a:lnTo>
                <a:lnTo>
                  <a:pt x="96308" y="66923"/>
                </a:lnTo>
                <a:cubicBezTo>
                  <a:pt x="96410" y="66923"/>
                  <a:pt x="96462" y="66923"/>
                  <a:pt x="96462" y="66923"/>
                </a:cubicBezTo>
                <a:lnTo>
                  <a:pt x="96462" y="66923"/>
                </a:lnTo>
                <a:cubicBezTo>
                  <a:pt x="96462" y="66769"/>
                  <a:pt x="96462" y="66692"/>
                  <a:pt x="96462" y="66692"/>
                </a:cubicBezTo>
                <a:lnTo>
                  <a:pt x="96462" y="66692"/>
                </a:lnTo>
                <a:lnTo>
                  <a:pt x="100538" y="70769"/>
                </a:lnTo>
                <a:cubicBezTo>
                  <a:pt x="102436" y="72821"/>
                  <a:pt x="103385" y="75128"/>
                  <a:pt x="103385" y="77692"/>
                </a:cubicBezTo>
                <a:lnTo>
                  <a:pt x="103385" y="77692"/>
                </a:lnTo>
                <a:cubicBezTo>
                  <a:pt x="103385" y="80256"/>
                  <a:pt x="102436" y="82564"/>
                  <a:pt x="100538" y="84615"/>
                </a:cubicBezTo>
                <a:lnTo>
                  <a:pt x="100538" y="84615"/>
                </a:lnTo>
                <a:lnTo>
                  <a:pt x="84692" y="100385"/>
                </a:lnTo>
                <a:cubicBezTo>
                  <a:pt x="82692" y="102282"/>
                  <a:pt x="80410" y="103231"/>
                  <a:pt x="77846" y="103231"/>
                </a:cubicBezTo>
                <a:lnTo>
                  <a:pt x="77846" y="103231"/>
                </a:lnTo>
                <a:cubicBezTo>
                  <a:pt x="75282" y="103231"/>
                  <a:pt x="72974" y="102282"/>
                  <a:pt x="70923" y="100385"/>
                </a:cubicBezTo>
                <a:lnTo>
                  <a:pt x="70923" y="100385"/>
                </a:lnTo>
                <a:lnTo>
                  <a:pt x="53308" y="82769"/>
                </a:lnTo>
                <a:lnTo>
                  <a:pt x="82923" y="5315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96333-29"/>
          <p:cNvSpPr/>
          <p:nvPr/>
        </p:nvSpPr>
        <p:spPr>
          <a:xfrm>
            <a:off x="1734964" y="3980260"/>
            <a:ext cx="1238250" cy="238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15" y="0"/>
                </a:moveTo>
                <a:lnTo>
                  <a:pt x="90385" y="0"/>
                </a:lnTo>
                <a:lnTo>
                  <a:pt x="91331" y="240"/>
                </a:lnTo>
                <a:lnTo>
                  <a:pt x="92262" y="960"/>
                </a:lnTo>
                <a:lnTo>
                  <a:pt x="93177" y="2160"/>
                </a:lnTo>
                <a:lnTo>
                  <a:pt x="94062" y="3800"/>
                </a:lnTo>
                <a:lnTo>
                  <a:pt x="94915" y="5920"/>
                </a:lnTo>
                <a:lnTo>
                  <a:pt x="95723" y="8440"/>
                </a:lnTo>
                <a:lnTo>
                  <a:pt x="96485" y="11360"/>
                </a:lnTo>
                <a:lnTo>
                  <a:pt x="97185" y="14640"/>
                </a:lnTo>
                <a:lnTo>
                  <a:pt x="97815" y="18280"/>
                </a:lnTo>
                <a:lnTo>
                  <a:pt x="98377" y="22240"/>
                </a:lnTo>
                <a:lnTo>
                  <a:pt x="98862" y="26440"/>
                </a:lnTo>
                <a:lnTo>
                  <a:pt x="99269" y="30880"/>
                </a:lnTo>
                <a:lnTo>
                  <a:pt x="99585" y="35480"/>
                </a:lnTo>
                <a:lnTo>
                  <a:pt x="99815" y="40240"/>
                </a:lnTo>
                <a:lnTo>
                  <a:pt x="99954" y="4508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4" y="54920"/>
                </a:lnTo>
                <a:lnTo>
                  <a:pt x="99815" y="59760"/>
                </a:lnTo>
                <a:lnTo>
                  <a:pt x="99585" y="64520"/>
                </a:lnTo>
                <a:lnTo>
                  <a:pt x="99269" y="69120"/>
                </a:lnTo>
                <a:lnTo>
                  <a:pt x="98862" y="73560"/>
                </a:lnTo>
                <a:lnTo>
                  <a:pt x="98377" y="77760"/>
                </a:lnTo>
                <a:lnTo>
                  <a:pt x="97815" y="81720"/>
                </a:lnTo>
                <a:lnTo>
                  <a:pt x="97185" y="85360"/>
                </a:lnTo>
                <a:lnTo>
                  <a:pt x="96485" y="88640"/>
                </a:lnTo>
                <a:lnTo>
                  <a:pt x="95723" y="91560"/>
                </a:lnTo>
                <a:lnTo>
                  <a:pt x="94915" y="94080"/>
                </a:lnTo>
                <a:lnTo>
                  <a:pt x="94062" y="96200"/>
                </a:lnTo>
                <a:lnTo>
                  <a:pt x="93177" y="97840"/>
                </a:lnTo>
                <a:lnTo>
                  <a:pt x="92262" y="99040"/>
                </a:lnTo>
                <a:lnTo>
                  <a:pt x="91331" y="99760"/>
                </a:lnTo>
                <a:lnTo>
                  <a:pt x="90385" y="100000"/>
                </a:lnTo>
                <a:lnTo>
                  <a:pt x="9615" y="100000"/>
                </a:lnTo>
                <a:lnTo>
                  <a:pt x="8669" y="99760"/>
                </a:lnTo>
                <a:lnTo>
                  <a:pt x="7738" y="99040"/>
                </a:lnTo>
                <a:lnTo>
                  <a:pt x="6823" y="97840"/>
                </a:lnTo>
                <a:lnTo>
                  <a:pt x="5938" y="96200"/>
                </a:lnTo>
                <a:lnTo>
                  <a:pt x="5085" y="94080"/>
                </a:lnTo>
                <a:lnTo>
                  <a:pt x="4277" y="91560"/>
                </a:lnTo>
                <a:lnTo>
                  <a:pt x="3515" y="88640"/>
                </a:lnTo>
                <a:lnTo>
                  <a:pt x="2815" y="85360"/>
                </a:lnTo>
                <a:lnTo>
                  <a:pt x="2185" y="81720"/>
                </a:lnTo>
                <a:lnTo>
                  <a:pt x="1623" y="77760"/>
                </a:lnTo>
                <a:lnTo>
                  <a:pt x="1138" y="73560"/>
                </a:lnTo>
                <a:lnTo>
                  <a:pt x="731" y="69120"/>
                </a:lnTo>
                <a:lnTo>
                  <a:pt x="415" y="64520"/>
                </a:lnTo>
                <a:lnTo>
                  <a:pt x="185" y="59760"/>
                </a:lnTo>
                <a:lnTo>
                  <a:pt x="46" y="54920"/>
                </a:lnTo>
                <a:lnTo>
                  <a:pt x="0" y="50000"/>
                </a:lnTo>
                <a:lnTo>
                  <a:pt x="0" y="50000"/>
                </a:lnTo>
                <a:lnTo>
                  <a:pt x="46" y="45080"/>
                </a:lnTo>
                <a:lnTo>
                  <a:pt x="185" y="40240"/>
                </a:lnTo>
                <a:lnTo>
                  <a:pt x="415" y="35480"/>
                </a:lnTo>
                <a:lnTo>
                  <a:pt x="731" y="30880"/>
                </a:lnTo>
                <a:lnTo>
                  <a:pt x="1138" y="26440"/>
                </a:lnTo>
                <a:lnTo>
                  <a:pt x="1623" y="22240"/>
                </a:lnTo>
                <a:lnTo>
                  <a:pt x="2185" y="18280"/>
                </a:lnTo>
                <a:lnTo>
                  <a:pt x="2815" y="14640"/>
                </a:lnTo>
                <a:lnTo>
                  <a:pt x="3515" y="11360"/>
                </a:lnTo>
                <a:lnTo>
                  <a:pt x="4277" y="8440"/>
                </a:lnTo>
                <a:lnTo>
                  <a:pt x="5085" y="5920"/>
                </a:lnTo>
                <a:lnTo>
                  <a:pt x="5938" y="3800"/>
                </a:lnTo>
                <a:lnTo>
                  <a:pt x="6823" y="2160"/>
                </a:lnTo>
                <a:lnTo>
                  <a:pt x="7738" y="960"/>
                </a:lnTo>
                <a:lnTo>
                  <a:pt x="8669" y="240"/>
                </a:lnTo>
                <a:lnTo>
                  <a:pt x="9615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396348-34"/>
          <p:cNvSpPr/>
          <p:nvPr/>
        </p:nvSpPr>
        <p:spPr>
          <a:xfrm>
            <a:off x="1734964" y="3980260"/>
            <a:ext cx="119063" cy="238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63" y="99759"/>
                </a:lnTo>
                <a:lnTo>
                  <a:pt x="84003" y="99039"/>
                </a:lnTo>
                <a:lnTo>
                  <a:pt x="76197" y="97847"/>
                </a:lnTo>
                <a:lnTo>
                  <a:pt x="68620" y="96194"/>
                </a:lnTo>
                <a:lnTo>
                  <a:pt x="61345" y="94096"/>
                </a:lnTo>
                <a:lnTo>
                  <a:pt x="54443" y="91573"/>
                </a:lnTo>
                <a:lnTo>
                  <a:pt x="47980" y="88651"/>
                </a:lnTo>
                <a:lnTo>
                  <a:pt x="42017" y="85355"/>
                </a:lnTo>
                <a:lnTo>
                  <a:pt x="36613" y="81720"/>
                </a:lnTo>
                <a:lnTo>
                  <a:pt x="31819" y="77779"/>
                </a:lnTo>
                <a:lnTo>
                  <a:pt x="27682" y="73570"/>
                </a:lnTo>
                <a:lnTo>
                  <a:pt x="24242" y="69134"/>
                </a:lnTo>
                <a:lnTo>
                  <a:pt x="21531" y="64514"/>
                </a:lnTo>
                <a:lnTo>
                  <a:pt x="19576" y="59755"/>
                </a:lnTo>
                <a:lnTo>
                  <a:pt x="18395" y="54901"/>
                </a:lnTo>
                <a:lnTo>
                  <a:pt x="18000" y="50000"/>
                </a:lnTo>
                <a:lnTo>
                  <a:pt x="18000" y="50000"/>
                </a:lnTo>
                <a:lnTo>
                  <a:pt x="18395" y="45099"/>
                </a:lnTo>
                <a:lnTo>
                  <a:pt x="19576" y="40245"/>
                </a:lnTo>
                <a:lnTo>
                  <a:pt x="21531" y="35486"/>
                </a:lnTo>
                <a:lnTo>
                  <a:pt x="24242" y="30866"/>
                </a:lnTo>
                <a:lnTo>
                  <a:pt x="27682" y="26430"/>
                </a:lnTo>
                <a:lnTo>
                  <a:pt x="31819" y="22221"/>
                </a:lnTo>
                <a:lnTo>
                  <a:pt x="36613" y="18280"/>
                </a:lnTo>
                <a:lnTo>
                  <a:pt x="42017" y="14645"/>
                </a:lnTo>
                <a:lnTo>
                  <a:pt x="47980" y="11349"/>
                </a:lnTo>
                <a:lnTo>
                  <a:pt x="54443" y="8427"/>
                </a:lnTo>
                <a:lnTo>
                  <a:pt x="61345" y="5904"/>
                </a:lnTo>
                <a:lnTo>
                  <a:pt x="68620" y="3806"/>
                </a:lnTo>
                <a:lnTo>
                  <a:pt x="76197" y="2153"/>
                </a:lnTo>
                <a:lnTo>
                  <a:pt x="84003" y="961"/>
                </a:lnTo>
                <a:lnTo>
                  <a:pt x="9196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98596-43"/>
          <p:cNvSpPr/>
          <p:nvPr/>
        </p:nvSpPr>
        <p:spPr>
          <a:xfrm>
            <a:off x="3073227" y="405050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96340-31"/>
          <p:cNvSpPr/>
          <p:nvPr/>
        </p:nvSpPr>
        <p:spPr>
          <a:xfrm>
            <a:off x="3298255" y="3980260"/>
            <a:ext cx="1105719" cy="238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76" y="0"/>
                </a:moveTo>
                <a:lnTo>
                  <a:pt x="89224" y="0"/>
                </a:lnTo>
                <a:lnTo>
                  <a:pt x="90284" y="240"/>
                </a:lnTo>
                <a:lnTo>
                  <a:pt x="91328" y="960"/>
                </a:lnTo>
                <a:lnTo>
                  <a:pt x="92353" y="2160"/>
                </a:lnTo>
                <a:lnTo>
                  <a:pt x="93345" y="3800"/>
                </a:lnTo>
                <a:lnTo>
                  <a:pt x="94302" y="5920"/>
                </a:lnTo>
                <a:lnTo>
                  <a:pt x="95207" y="8440"/>
                </a:lnTo>
                <a:lnTo>
                  <a:pt x="96060" y="11360"/>
                </a:lnTo>
                <a:lnTo>
                  <a:pt x="96845" y="14640"/>
                </a:lnTo>
                <a:lnTo>
                  <a:pt x="97552" y="18280"/>
                </a:lnTo>
                <a:lnTo>
                  <a:pt x="98181" y="22240"/>
                </a:lnTo>
                <a:lnTo>
                  <a:pt x="98724" y="26440"/>
                </a:lnTo>
                <a:lnTo>
                  <a:pt x="99181" y="30880"/>
                </a:lnTo>
                <a:lnTo>
                  <a:pt x="99534" y="35480"/>
                </a:lnTo>
                <a:lnTo>
                  <a:pt x="99793" y="40240"/>
                </a:lnTo>
                <a:lnTo>
                  <a:pt x="99948" y="4508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48" y="54920"/>
                </a:lnTo>
                <a:lnTo>
                  <a:pt x="99793" y="59760"/>
                </a:lnTo>
                <a:lnTo>
                  <a:pt x="99534" y="64520"/>
                </a:lnTo>
                <a:lnTo>
                  <a:pt x="99181" y="69120"/>
                </a:lnTo>
                <a:lnTo>
                  <a:pt x="98724" y="73560"/>
                </a:lnTo>
                <a:lnTo>
                  <a:pt x="98181" y="77760"/>
                </a:lnTo>
                <a:lnTo>
                  <a:pt x="97552" y="81720"/>
                </a:lnTo>
                <a:lnTo>
                  <a:pt x="96845" y="85360"/>
                </a:lnTo>
                <a:lnTo>
                  <a:pt x="96060" y="88640"/>
                </a:lnTo>
                <a:lnTo>
                  <a:pt x="95207" y="91560"/>
                </a:lnTo>
                <a:lnTo>
                  <a:pt x="94302" y="94080"/>
                </a:lnTo>
                <a:lnTo>
                  <a:pt x="93345" y="96200"/>
                </a:lnTo>
                <a:lnTo>
                  <a:pt x="92353" y="97840"/>
                </a:lnTo>
                <a:lnTo>
                  <a:pt x="91328" y="99040"/>
                </a:lnTo>
                <a:lnTo>
                  <a:pt x="90284" y="99760"/>
                </a:lnTo>
                <a:lnTo>
                  <a:pt x="89224" y="100000"/>
                </a:lnTo>
                <a:lnTo>
                  <a:pt x="10776" y="100000"/>
                </a:lnTo>
                <a:lnTo>
                  <a:pt x="9716" y="99760"/>
                </a:lnTo>
                <a:lnTo>
                  <a:pt x="8672" y="99040"/>
                </a:lnTo>
                <a:lnTo>
                  <a:pt x="7647" y="97840"/>
                </a:lnTo>
                <a:lnTo>
                  <a:pt x="6655" y="96200"/>
                </a:lnTo>
                <a:lnTo>
                  <a:pt x="5698" y="94080"/>
                </a:lnTo>
                <a:lnTo>
                  <a:pt x="4793" y="91560"/>
                </a:lnTo>
                <a:lnTo>
                  <a:pt x="3940" y="88640"/>
                </a:lnTo>
                <a:lnTo>
                  <a:pt x="3155" y="85360"/>
                </a:lnTo>
                <a:lnTo>
                  <a:pt x="2448" y="81720"/>
                </a:lnTo>
                <a:lnTo>
                  <a:pt x="1819" y="77760"/>
                </a:lnTo>
                <a:lnTo>
                  <a:pt x="1276" y="73560"/>
                </a:lnTo>
                <a:lnTo>
                  <a:pt x="819" y="69120"/>
                </a:lnTo>
                <a:lnTo>
                  <a:pt x="466" y="64520"/>
                </a:lnTo>
                <a:lnTo>
                  <a:pt x="207" y="59760"/>
                </a:lnTo>
                <a:lnTo>
                  <a:pt x="52" y="54920"/>
                </a:lnTo>
                <a:lnTo>
                  <a:pt x="0" y="50000"/>
                </a:lnTo>
                <a:lnTo>
                  <a:pt x="0" y="50000"/>
                </a:lnTo>
                <a:lnTo>
                  <a:pt x="52" y="45080"/>
                </a:lnTo>
                <a:lnTo>
                  <a:pt x="207" y="40240"/>
                </a:lnTo>
                <a:lnTo>
                  <a:pt x="466" y="35480"/>
                </a:lnTo>
                <a:lnTo>
                  <a:pt x="819" y="30880"/>
                </a:lnTo>
                <a:lnTo>
                  <a:pt x="1276" y="26440"/>
                </a:lnTo>
                <a:lnTo>
                  <a:pt x="1819" y="22240"/>
                </a:lnTo>
                <a:lnTo>
                  <a:pt x="2448" y="18280"/>
                </a:lnTo>
                <a:lnTo>
                  <a:pt x="3155" y="14640"/>
                </a:lnTo>
                <a:lnTo>
                  <a:pt x="3940" y="11360"/>
                </a:lnTo>
                <a:lnTo>
                  <a:pt x="4793" y="8440"/>
                </a:lnTo>
                <a:lnTo>
                  <a:pt x="5698" y="5920"/>
                </a:lnTo>
                <a:lnTo>
                  <a:pt x="6655" y="3800"/>
                </a:lnTo>
                <a:lnTo>
                  <a:pt x="7647" y="2160"/>
                </a:lnTo>
                <a:lnTo>
                  <a:pt x="8672" y="960"/>
                </a:lnTo>
                <a:lnTo>
                  <a:pt x="9716" y="240"/>
                </a:lnTo>
                <a:lnTo>
                  <a:pt x="10776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96349-35"/>
          <p:cNvSpPr/>
          <p:nvPr/>
        </p:nvSpPr>
        <p:spPr>
          <a:xfrm>
            <a:off x="3298255" y="3980260"/>
            <a:ext cx="119063" cy="238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63" y="99759"/>
                </a:lnTo>
                <a:lnTo>
                  <a:pt x="84003" y="99039"/>
                </a:lnTo>
                <a:lnTo>
                  <a:pt x="76197" y="97847"/>
                </a:lnTo>
                <a:lnTo>
                  <a:pt x="68620" y="96194"/>
                </a:lnTo>
                <a:lnTo>
                  <a:pt x="61345" y="94096"/>
                </a:lnTo>
                <a:lnTo>
                  <a:pt x="54443" y="91573"/>
                </a:lnTo>
                <a:lnTo>
                  <a:pt x="47980" y="88651"/>
                </a:lnTo>
                <a:lnTo>
                  <a:pt x="42017" y="85355"/>
                </a:lnTo>
                <a:lnTo>
                  <a:pt x="36613" y="81720"/>
                </a:lnTo>
                <a:lnTo>
                  <a:pt x="31819" y="77779"/>
                </a:lnTo>
                <a:lnTo>
                  <a:pt x="27682" y="73570"/>
                </a:lnTo>
                <a:lnTo>
                  <a:pt x="24242" y="69134"/>
                </a:lnTo>
                <a:lnTo>
                  <a:pt x="21531" y="64514"/>
                </a:lnTo>
                <a:lnTo>
                  <a:pt x="19576" y="59755"/>
                </a:lnTo>
                <a:lnTo>
                  <a:pt x="18395" y="54901"/>
                </a:lnTo>
                <a:lnTo>
                  <a:pt x="18000" y="50000"/>
                </a:lnTo>
                <a:lnTo>
                  <a:pt x="18000" y="50000"/>
                </a:lnTo>
                <a:lnTo>
                  <a:pt x="18395" y="45099"/>
                </a:lnTo>
                <a:lnTo>
                  <a:pt x="19576" y="40245"/>
                </a:lnTo>
                <a:lnTo>
                  <a:pt x="21531" y="35486"/>
                </a:lnTo>
                <a:lnTo>
                  <a:pt x="24242" y="30866"/>
                </a:lnTo>
                <a:lnTo>
                  <a:pt x="27682" y="26430"/>
                </a:lnTo>
                <a:lnTo>
                  <a:pt x="31819" y="22221"/>
                </a:lnTo>
                <a:lnTo>
                  <a:pt x="36613" y="18280"/>
                </a:lnTo>
                <a:lnTo>
                  <a:pt x="42017" y="14645"/>
                </a:lnTo>
                <a:lnTo>
                  <a:pt x="47980" y="11349"/>
                </a:lnTo>
                <a:lnTo>
                  <a:pt x="54443" y="8427"/>
                </a:lnTo>
                <a:lnTo>
                  <a:pt x="61345" y="5904"/>
                </a:lnTo>
                <a:lnTo>
                  <a:pt x="68620" y="3806"/>
                </a:lnTo>
                <a:lnTo>
                  <a:pt x="76197" y="2153"/>
                </a:lnTo>
                <a:lnTo>
                  <a:pt x="84003" y="961"/>
                </a:lnTo>
                <a:lnTo>
                  <a:pt x="9196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398598-44"/>
          <p:cNvSpPr/>
          <p:nvPr/>
        </p:nvSpPr>
        <p:spPr>
          <a:xfrm>
            <a:off x="4503986" y="4059436"/>
            <a:ext cx="142875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67" y="59556"/>
                </a:moveTo>
                <a:lnTo>
                  <a:pt x="98267" y="59556"/>
                </a:lnTo>
                <a:cubicBezTo>
                  <a:pt x="99422" y="57407"/>
                  <a:pt x="100000" y="54926"/>
                  <a:pt x="100000" y="52111"/>
                </a:cubicBezTo>
                <a:lnTo>
                  <a:pt x="100000" y="52111"/>
                </a:lnTo>
                <a:lnTo>
                  <a:pt x="100000" y="52111"/>
                </a:lnTo>
                <a:cubicBezTo>
                  <a:pt x="100000" y="49296"/>
                  <a:pt x="99422" y="46778"/>
                  <a:pt x="98267" y="44556"/>
                </a:cubicBezTo>
                <a:lnTo>
                  <a:pt x="98267" y="44556"/>
                </a:lnTo>
                <a:lnTo>
                  <a:pt x="73267" y="2889"/>
                </a:lnTo>
                <a:cubicBezTo>
                  <a:pt x="71933" y="963"/>
                  <a:pt x="70422" y="0"/>
                  <a:pt x="68733" y="0"/>
                </a:cubicBezTo>
                <a:lnTo>
                  <a:pt x="68733" y="0"/>
                </a:lnTo>
                <a:cubicBezTo>
                  <a:pt x="67044" y="0"/>
                  <a:pt x="65556" y="963"/>
                  <a:pt x="64267" y="2889"/>
                </a:cubicBezTo>
                <a:lnTo>
                  <a:pt x="64267" y="2889"/>
                </a:lnTo>
                <a:cubicBezTo>
                  <a:pt x="63111" y="5111"/>
                  <a:pt x="62533" y="7630"/>
                  <a:pt x="62533" y="10444"/>
                </a:cubicBezTo>
                <a:lnTo>
                  <a:pt x="62533" y="10444"/>
                </a:lnTo>
                <a:cubicBezTo>
                  <a:pt x="62533" y="13259"/>
                  <a:pt x="63111" y="15741"/>
                  <a:pt x="64267" y="17889"/>
                </a:cubicBezTo>
                <a:lnTo>
                  <a:pt x="64267" y="17889"/>
                </a:lnTo>
                <a:lnTo>
                  <a:pt x="78733" y="41667"/>
                </a:lnTo>
                <a:lnTo>
                  <a:pt x="6267" y="41667"/>
                </a:lnTo>
                <a:cubicBezTo>
                  <a:pt x="4444" y="41667"/>
                  <a:pt x="2933" y="42630"/>
                  <a:pt x="1733" y="44556"/>
                </a:cubicBezTo>
                <a:lnTo>
                  <a:pt x="1733" y="44556"/>
                </a:lnTo>
                <a:cubicBezTo>
                  <a:pt x="578" y="46556"/>
                  <a:pt x="0" y="49074"/>
                  <a:pt x="0" y="52111"/>
                </a:cubicBezTo>
                <a:lnTo>
                  <a:pt x="0" y="52111"/>
                </a:lnTo>
                <a:cubicBezTo>
                  <a:pt x="0" y="55148"/>
                  <a:pt x="578" y="57630"/>
                  <a:pt x="1733" y="59556"/>
                </a:cubicBezTo>
                <a:lnTo>
                  <a:pt x="1733" y="59556"/>
                </a:lnTo>
                <a:cubicBezTo>
                  <a:pt x="2933" y="61556"/>
                  <a:pt x="4444" y="62556"/>
                  <a:pt x="6267" y="62556"/>
                </a:cubicBezTo>
                <a:lnTo>
                  <a:pt x="6267" y="62556"/>
                </a:lnTo>
                <a:lnTo>
                  <a:pt x="78733" y="62556"/>
                </a:lnTo>
                <a:lnTo>
                  <a:pt x="64267" y="86222"/>
                </a:lnTo>
                <a:cubicBezTo>
                  <a:pt x="63111" y="88444"/>
                  <a:pt x="62533" y="90963"/>
                  <a:pt x="62533" y="93778"/>
                </a:cubicBezTo>
                <a:lnTo>
                  <a:pt x="62533" y="93778"/>
                </a:lnTo>
                <a:cubicBezTo>
                  <a:pt x="62533" y="96593"/>
                  <a:pt x="63111" y="99074"/>
                  <a:pt x="64267" y="101222"/>
                </a:cubicBezTo>
                <a:lnTo>
                  <a:pt x="64267" y="101222"/>
                </a:lnTo>
                <a:cubicBezTo>
                  <a:pt x="65556" y="103222"/>
                  <a:pt x="67044" y="104222"/>
                  <a:pt x="68733" y="104222"/>
                </a:cubicBezTo>
                <a:lnTo>
                  <a:pt x="68733" y="104222"/>
                </a:lnTo>
                <a:cubicBezTo>
                  <a:pt x="70422" y="104222"/>
                  <a:pt x="71933" y="103222"/>
                  <a:pt x="73267" y="101222"/>
                </a:cubicBezTo>
                <a:lnTo>
                  <a:pt x="73267" y="101222"/>
                </a:lnTo>
                <a:lnTo>
                  <a:pt x="98267" y="59556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396346-33"/>
          <p:cNvSpPr/>
          <p:nvPr/>
        </p:nvSpPr>
        <p:spPr>
          <a:xfrm>
            <a:off x="4746873" y="3980260"/>
            <a:ext cx="2137395" cy="238125"/>
          </a:xfrm>
          <a:prstGeom prst="roundRect">
            <a:avLst>
              <a:gd name="adj" fmla="val 50000"/>
            </a:avLst>
          </a:prstGeom>
          <a:solidFill>
            <a:srgbClr val="C8B4A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398590-39"/>
          <p:cNvSpPr/>
          <p:nvPr/>
        </p:nvSpPr>
        <p:spPr>
          <a:xfrm>
            <a:off x="7832825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396207-6"/>
          <p:cNvSpPr txBox="1"/>
          <p:nvPr/>
        </p:nvSpPr>
        <p:spPr>
          <a:xfrm>
            <a:off x="528638" y="172641"/>
            <a:ext cx="80530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84">
                <a:solidFill>
                  <a:srgbClr val="6A5542"/>
                </a:solidFill>
                <a:latin typeface="Segoe UI"/>
                <a:ea typeface="Segoe UI"/>
                <a:cs typeface="Segoe UI"/>
              </a:rPr>
              <a:t>7.1 相交线</a:t>
            </a:r>
            <a:endParaRPr/>
          </a:p>
        </p:txBody>
      </p:sp>
      <p:sp>
        <p:nvSpPr>
          <p:cNvPr id="47" name="el-1785511396211-8"/>
          <p:cNvSpPr txBox="1"/>
          <p:nvPr/>
        </p:nvSpPr>
        <p:spPr>
          <a:xfrm>
            <a:off x="1430387" y="167878"/>
            <a:ext cx="98940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邻补角与对顶角</a:t>
            </a:r>
            <a:endParaRPr/>
          </a:p>
        </p:txBody>
      </p:sp>
      <p:sp>
        <p:nvSpPr>
          <p:cNvPr id="48" name="el-1785511396199-3"/>
          <p:cNvSpPr txBox="1"/>
          <p:nvPr/>
        </p:nvSpPr>
        <p:spPr>
          <a:xfrm>
            <a:off x="8167837" y="182166"/>
            <a:ext cx="62969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905">
              <a:lnSpc>
                <a:spcPct val="100000"/>
              </a:lnSpc>
            </a:pPr>
            <a:r>
              <a:rPr sz="840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05 / 12</a:t>
            </a:r>
            <a:endParaRPr/>
          </a:p>
        </p:txBody>
      </p:sp>
      <p:sp>
        <p:nvSpPr>
          <p:cNvPr id="49" name="el-1785511396318-26"/>
          <p:cNvSpPr txBox="1"/>
          <p:nvPr/>
        </p:nvSpPr>
        <p:spPr>
          <a:xfrm>
            <a:off x="3137520" y="2103834"/>
            <a:ext cx="159737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4A3A2C"/>
                </a:solidFill>
                <a:latin typeface="Segoe UI"/>
                <a:ea typeface="Segoe UI"/>
                <a:cs typeface="Segoe UI"/>
              </a:rPr>
              <a:t>两条直线相交，形成四个角</a:t>
            </a:r>
            <a:endParaRPr/>
          </a:p>
        </p:txBody>
      </p:sp>
      <p:sp>
        <p:nvSpPr>
          <p:cNvPr id="50" name="el-1785511396362-36"/>
          <p:cNvSpPr txBox="1"/>
          <p:nvPr/>
        </p:nvSpPr>
        <p:spPr>
          <a:xfrm>
            <a:off x="5093494" y="1582341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邻补角</a:t>
            </a:r>
            <a:endParaRPr/>
          </a:p>
        </p:txBody>
      </p:sp>
      <p:sp>
        <p:nvSpPr>
          <p:cNvPr id="51" name="el-1785511396362-37"/>
          <p:cNvSpPr txBox="1"/>
          <p:nvPr/>
        </p:nvSpPr>
        <p:spPr>
          <a:xfrm>
            <a:off x="5822156" y="1582341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对顶角</a:t>
            </a:r>
            <a:endParaRPr/>
          </a:p>
        </p:txBody>
      </p:sp>
      <p:sp>
        <p:nvSpPr>
          <p:cNvPr id="52" name="el-1785511396365-38"/>
          <p:cNvSpPr txBox="1"/>
          <p:nvPr/>
        </p:nvSpPr>
        <p:spPr>
          <a:xfrm>
            <a:off x="821531" y="2563416"/>
            <a:ext cx="55006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邻补角</a:t>
            </a:r>
            <a:endParaRPr/>
          </a:p>
        </p:txBody>
      </p:sp>
      <p:sp>
        <p:nvSpPr>
          <p:cNvPr id="53" name="el-1785511396366-39"/>
          <p:cNvSpPr txBox="1"/>
          <p:nvPr/>
        </p:nvSpPr>
        <p:spPr>
          <a:xfrm>
            <a:off x="578644" y="2853928"/>
            <a:ext cx="237529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有一条公共边，另一边互为反向延长线</a:t>
            </a:r>
            <a:endParaRPr/>
          </a:p>
        </p:txBody>
      </p:sp>
      <p:sp>
        <p:nvSpPr>
          <p:cNvPr id="54" name="el-1785511396465-48"/>
          <p:cNvSpPr txBox="1"/>
          <p:nvPr/>
        </p:nvSpPr>
        <p:spPr>
          <a:xfrm>
            <a:off x="578644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∠1 和 ∠2</a:t>
            </a:r>
            <a:endParaRPr/>
          </a:p>
        </p:txBody>
      </p:sp>
      <p:sp>
        <p:nvSpPr>
          <p:cNvPr id="55" name="el-1785511396468-49"/>
          <p:cNvSpPr txBox="1"/>
          <p:nvPr/>
        </p:nvSpPr>
        <p:spPr>
          <a:xfrm>
            <a:off x="1434331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∠2 和 ∠3</a:t>
            </a:r>
            <a:endParaRPr/>
          </a:p>
        </p:txBody>
      </p:sp>
      <p:sp>
        <p:nvSpPr>
          <p:cNvPr id="56" name="el-1785511396470-50"/>
          <p:cNvSpPr txBox="1"/>
          <p:nvPr/>
        </p:nvSpPr>
        <p:spPr>
          <a:xfrm>
            <a:off x="2290018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∠3 和 ∠4</a:t>
            </a:r>
            <a:endParaRPr/>
          </a:p>
        </p:txBody>
      </p:sp>
      <p:sp>
        <p:nvSpPr>
          <p:cNvPr id="57" name="el-1785511396472-51"/>
          <p:cNvSpPr txBox="1"/>
          <p:nvPr/>
        </p:nvSpPr>
        <p:spPr>
          <a:xfrm>
            <a:off x="3145706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∠4 和 ∠1</a:t>
            </a:r>
            <a:endParaRPr/>
          </a:p>
        </p:txBody>
      </p:sp>
      <p:sp>
        <p:nvSpPr>
          <p:cNvPr id="58" name="el-1785511396434-42"/>
          <p:cNvSpPr txBox="1"/>
          <p:nvPr/>
        </p:nvSpPr>
        <p:spPr>
          <a:xfrm>
            <a:off x="692944" y="3351610"/>
            <a:ext cx="220972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4A5A"/>
                </a:solidFill>
                <a:latin typeface="Segoe UI"/>
                <a:ea typeface="Segoe UI"/>
                <a:cs typeface="Segoe UI"/>
              </a:rPr>
              <a:t>性质：邻补角互补（和为 180°）</a:t>
            </a:r>
            <a:endParaRPr/>
          </a:p>
        </p:txBody>
      </p:sp>
      <p:sp>
        <p:nvSpPr>
          <p:cNvPr id="59" name="el-1785511396371-40"/>
          <p:cNvSpPr txBox="1"/>
          <p:nvPr/>
        </p:nvSpPr>
        <p:spPr>
          <a:xfrm>
            <a:off x="5098852" y="2563416"/>
            <a:ext cx="55006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84A3A"/>
                </a:solidFill>
                <a:latin typeface="Segoe UI"/>
                <a:ea typeface="Segoe UI"/>
                <a:cs typeface="Segoe UI"/>
              </a:rPr>
              <a:t>对顶角</a:t>
            </a:r>
            <a:endParaRPr/>
          </a:p>
        </p:txBody>
      </p:sp>
      <p:sp>
        <p:nvSpPr>
          <p:cNvPr id="60" name="el-1785511396372-41"/>
          <p:cNvSpPr txBox="1"/>
          <p:nvPr/>
        </p:nvSpPr>
        <p:spPr>
          <a:xfrm>
            <a:off x="4836319" y="2853928"/>
            <a:ext cx="237529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有一个公共顶点，两边互为反向延长线</a:t>
            </a:r>
            <a:endParaRPr/>
          </a:p>
        </p:txBody>
      </p:sp>
      <p:sp>
        <p:nvSpPr>
          <p:cNvPr id="61" name="el-1785511396473-52"/>
          <p:cNvSpPr txBox="1"/>
          <p:nvPr/>
        </p:nvSpPr>
        <p:spPr>
          <a:xfrm>
            <a:off x="4836319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∠1 和 ∠3</a:t>
            </a:r>
            <a:endParaRPr/>
          </a:p>
        </p:txBody>
      </p:sp>
      <p:sp>
        <p:nvSpPr>
          <p:cNvPr id="62" name="el-1785511396477-53"/>
          <p:cNvSpPr txBox="1"/>
          <p:nvPr/>
        </p:nvSpPr>
        <p:spPr>
          <a:xfrm>
            <a:off x="5692006" y="3076575"/>
            <a:ext cx="79496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∠2 和 ∠4</a:t>
            </a:r>
            <a:endParaRPr/>
          </a:p>
        </p:txBody>
      </p:sp>
      <p:sp>
        <p:nvSpPr>
          <p:cNvPr id="63" name="el-1785511396441-44"/>
          <p:cNvSpPr txBox="1"/>
          <p:nvPr/>
        </p:nvSpPr>
        <p:spPr>
          <a:xfrm>
            <a:off x="4950619" y="3351610"/>
            <a:ext cx="13287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A03A2A"/>
                </a:solidFill>
                <a:latin typeface="Segoe UI"/>
                <a:ea typeface="Segoe UI"/>
                <a:cs typeface="Segoe UI"/>
              </a:rPr>
              <a:t>性质：对顶角相等</a:t>
            </a:r>
            <a:endParaRPr/>
          </a:p>
        </p:txBody>
      </p:sp>
      <p:sp>
        <p:nvSpPr>
          <p:cNvPr id="64" name="el-1785511396276-12"/>
          <p:cNvSpPr txBox="1"/>
          <p:nvPr/>
        </p:nvSpPr>
        <p:spPr>
          <a:xfrm>
            <a:off x="807244" y="4013597"/>
            <a:ext cx="8205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证明 ∠1 = ∠3</a:t>
            </a:r>
            <a:endParaRPr/>
          </a:p>
        </p:txBody>
      </p:sp>
      <p:sp>
        <p:nvSpPr>
          <p:cNvPr id="65" name="el-1785511396326-28"/>
          <p:cNvSpPr txBox="1"/>
          <p:nvPr/>
        </p:nvSpPr>
        <p:spPr>
          <a:xfrm>
            <a:off x="1870695" y="4008835"/>
            <a:ext cx="117038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∵ ∠1 与 ∠2 互补</a:t>
            </a:r>
            <a:endParaRPr/>
          </a:p>
        </p:txBody>
      </p:sp>
      <p:sp>
        <p:nvSpPr>
          <p:cNvPr id="66" name="el-1785511396334-30"/>
          <p:cNvSpPr txBox="1"/>
          <p:nvPr/>
        </p:nvSpPr>
        <p:spPr>
          <a:xfrm>
            <a:off x="3433986" y="4008835"/>
            <a:ext cx="103785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∠3 与 ∠2 互补</a:t>
            </a:r>
            <a:endParaRPr/>
          </a:p>
        </p:txBody>
      </p:sp>
      <p:sp>
        <p:nvSpPr>
          <p:cNvPr id="67" name="el-1785511396341-32"/>
          <p:cNvSpPr txBox="1"/>
          <p:nvPr/>
        </p:nvSpPr>
        <p:spPr>
          <a:xfrm>
            <a:off x="4875461" y="4008835"/>
            <a:ext cx="207667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∴ ∠1 = ∠3 （同角的补角相等）</a:t>
            </a:r>
            <a:endParaRPr/>
          </a:p>
        </p:txBody>
      </p:sp>
      <p:sp>
        <p:nvSpPr>
          <p:cNvPr id="68" name="el-1785511396206-5"/>
          <p:cNvSpPr txBox="1"/>
          <p:nvPr/>
        </p:nvSpPr>
        <p:spPr>
          <a:xfrm>
            <a:off x="7832825" y="4908947"/>
            <a:ext cx="961132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邻补角 · 对顶角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0430-2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0437-29"/>
          <p:cNvSpPr/>
          <p:nvPr/>
        </p:nvSpPr>
        <p:spPr>
          <a:xfrm>
            <a:off x="457200" y="714375"/>
            <a:ext cx="7144" cy="400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49678">
                  <a:alpha val="10000"/>
                </a:srgbClr>
              </a:gs>
              <a:gs pos="50000">
                <a:srgbClr val="B49678">
                  <a:alpha val="30000"/>
                </a:srgbClr>
              </a:gs>
              <a:gs pos="100000">
                <a:srgbClr val="B49678">
                  <a:alpha val="1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398485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39848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398498-7"/>
          <p:cNvSpPr/>
          <p:nvPr/>
        </p:nvSpPr>
        <p:spPr>
          <a:xfrm>
            <a:off x="400050" y="144066"/>
            <a:ext cx="1767706" cy="219075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8493-4"/>
          <p:cNvSpPr/>
          <p:nvPr/>
        </p:nvSpPr>
        <p:spPr>
          <a:xfrm>
            <a:off x="8007103" y="167878"/>
            <a:ext cx="736848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99922-53"/>
          <p:cNvSpPr/>
          <p:nvPr/>
        </p:nvSpPr>
        <p:spPr>
          <a:xfrm>
            <a:off x="8121403" y="221981"/>
            <a:ext cx="104477" cy="79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104750"/>
                </a:moveTo>
                <a:lnTo>
                  <a:pt x="43273" y="104750"/>
                </a:lnTo>
                <a:cubicBezTo>
                  <a:pt x="44182" y="105083"/>
                  <a:pt x="45061" y="104833"/>
                  <a:pt x="45909" y="104000"/>
                </a:cubicBezTo>
                <a:lnTo>
                  <a:pt x="45909" y="104000"/>
                </a:lnTo>
                <a:lnTo>
                  <a:pt x="45909" y="104000"/>
                </a:lnTo>
                <a:cubicBezTo>
                  <a:pt x="46697" y="103417"/>
                  <a:pt x="47091" y="102375"/>
                  <a:pt x="47091" y="100875"/>
                </a:cubicBezTo>
                <a:lnTo>
                  <a:pt x="47091" y="100875"/>
                </a:lnTo>
                <a:lnTo>
                  <a:pt x="47091" y="11250"/>
                </a:lnTo>
                <a:cubicBezTo>
                  <a:pt x="47091" y="10083"/>
                  <a:pt x="46788" y="9208"/>
                  <a:pt x="46182" y="8625"/>
                </a:cubicBezTo>
                <a:lnTo>
                  <a:pt x="46182" y="8625"/>
                </a:lnTo>
                <a:cubicBezTo>
                  <a:pt x="44485" y="6542"/>
                  <a:pt x="41788" y="4625"/>
                  <a:pt x="38091" y="2875"/>
                </a:cubicBezTo>
                <a:lnTo>
                  <a:pt x="38091" y="2875"/>
                </a:lnTo>
                <a:cubicBezTo>
                  <a:pt x="34394" y="1125"/>
                  <a:pt x="30000" y="16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625"/>
                  <a:pt x="12636" y="1875"/>
                </a:cubicBezTo>
                <a:lnTo>
                  <a:pt x="12636" y="1875"/>
                </a:lnTo>
                <a:cubicBezTo>
                  <a:pt x="8818" y="3125"/>
                  <a:pt x="5636" y="4417"/>
                  <a:pt x="3091" y="5750"/>
                </a:cubicBezTo>
                <a:lnTo>
                  <a:pt x="3091" y="5750"/>
                </a:lnTo>
                <a:cubicBezTo>
                  <a:pt x="1152" y="7000"/>
                  <a:pt x="121" y="9208"/>
                  <a:pt x="0" y="12375"/>
                </a:cubicBezTo>
                <a:lnTo>
                  <a:pt x="0" y="12375"/>
                </a:lnTo>
                <a:lnTo>
                  <a:pt x="0" y="100500"/>
                </a:lnTo>
                <a:cubicBezTo>
                  <a:pt x="0" y="101917"/>
                  <a:pt x="455" y="103000"/>
                  <a:pt x="1364" y="103750"/>
                </a:cubicBezTo>
                <a:lnTo>
                  <a:pt x="1364" y="103750"/>
                </a:lnTo>
                <a:cubicBezTo>
                  <a:pt x="2212" y="104583"/>
                  <a:pt x="3152" y="104833"/>
                  <a:pt x="4182" y="104500"/>
                </a:cubicBezTo>
                <a:lnTo>
                  <a:pt x="4182" y="104500"/>
                </a:lnTo>
                <a:cubicBezTo>
                  <a:pt x="7030" y="103083"/>
                  <a:pt x="10303" y="101833"/>
                  <a:pt x="14000" y="100750"/>
                </a:cubicBezTo>
                <a:lnTo>
                  <a:pt x="14000" y="100750"/>
                </a:lnTo>
                <a:cubicBezTo>
                  <a:pt x="17818" y="99583"/>
                  <a:pt x="21455" y="99000"/>
                  <a:pt x="24909" y="99000"/>
                </a:cubicBezTo>
                <a:lnTo>
                  <a:pt x="24909" y="99000"/>
                </a:lnTo>
                <a:cubicBezTo>
                  <a:pt x="27939" y="99167"/>
                  <a:pt x="31182" y="99792"/>
                  <a:pt x="34636" y="100875"/>
                </a:cubicBezTo>
                <a:lnTo>
                  <a:pt x="34636" y="100875"/>
                </a:lnTo>
                <a:cubicBezTo>
                  <a:pt x="37970" y="102208"/>
                  <a:pt x="40848" y="103500"/>
                  <a:pt x="43273" y="104750"/>
                </a:cubicBezTo>
                <a:lnTo>
                  <a:pt x="43273" y="104750"/>
                </a:lnTo>
                <a:moveTo>
                  <a:pt x="56455" y="104750"/>
                </a:moveTo>
                <a:lnTo>
                  <a:pt x="56455" y="104750"/>
                </a:lnTo>
                <a:cubicBezTo>
                  <a:pt x="58879" y="103500"/>
                  <a:pt x="61758" y="102208"/>
                  <a:pt x="65091" y="100875"/>
                </a:cubicBezTo>
                <a:lnTo>
                  <a:pt x="65091" y="100875"/>
                </a:lnTo>
                <a:lnTo>
                  <a:pt x="65091" y="100875"/>
                </a:lnTo>
                <a:cubicBezTo>
                  <a:pt x="68545" y="99792"/>
                  <a:pt x="71788" y="99167"/>
                  <a:pt x="74818" y="99000"/>
                </a:cubicBezTo>
                <a:lnTo>
                  <a:pt x="74818" y="99000"/>
                </a:lnTo>
                <a:cubicBezTo>
                  <a:pt x="78273" y="99000"/>
                  <a:pt x="81909" y="99583"/>
                  <a:pt x="85727" y="100750"/>
                </a:cubicBezTo>
                <a:lnTo>
                  <a:pt x="85727" y="100750"/>
                </a:lnTo>
                <a:cubicBezTo>
                  <a:pt x="89424" y="101833"/>
                  <a:pt x="92697" y="103083"/>
                  <a:pt x="95545" y="104500"/>
                </a:cubicBezTo>
                <a:lnTo>
                  <a:pt x="95545" y="104500"/>
                </a:lnTo>
                <a:cubicBezTo>
                  <a:pt x="96576" y="104833"/>
                  <a:pt x="97515" y="104583"/>
                  <a:pt x="98364" y="103750"/>
                </a:cubicBezTo>
                <a:lnTo>
                  <a:pt x="98364" y="103750"/>
                </a:lnTo>
                <a:cubicBezTo>
                  <a:pt x="99273" y="103000"/>
                  <a:pt x="99727" y="101917"/>
                  <a:pt x="99727" y="100500"/>
                </a:cubicBezTo>
                <a:lnTo>
                  <a:pt x="99727" y="100500"/>
                </a:lnTo>
                <a:lnTo>
                  <a:pt x="99727" y="12375"/>
                </a:lnTo>
                <a:cubicBezTo>
                  <a:pt x="99606" y="9208"/>
                  <a:pt x="98576" y="7000"/>
                  <a:pt x="96636" y="5750"/>
                </a:cubicBezTo>
                <a:lnTo>
                  <a:pt x="96636" y="5750"/>
                </a:lnTo>
                <a:cubicBezTo>
                  <a:pt x="94091" y="4417"/>
                  <a:pt x="90909" y="3125"/>
                  <a:pt x="87091" y="1875"/>
                </a:cubicBezTo>
                <a:lnTo>
                  <a:pt x="87091" y="1875"/>
                </a:lnTo>
                <a:cubicBezTo>
                  <a:pt x="83273" y="625"/>
                  <a:pt x="79182" y="0"/>
                  <a:pt x="74818" y="0"/>
                </a:cubicBezTo>
                <a:lnTo>
                  <a:pt x="74818" y="0"/>
                </a:lnTo>
                <a:cubicBezTo>
                  <a:pt x="69727" y="167"/>
                  <a:pt x="65333" y="1125"/>
                  <a:pt x="61636" y="2875"/>
                </a:cubicBezTo>
                <a:lnTo>
                  <a:pt x="61636" y="2875"/>
                </a:lnTo>
                <a:cubicBezTo>
                  <a:pt x="57939" y="4625"/>
                  <a:pt x="55212" y="6542"/>
                  <a:pt x="53455" y="8625"/>
                </a:cubicBezTo>
                <a:lnTo>
                  <a:pt x="53455" y="8625"/>
                </a:lnTo>
                <a:cubicBezTo>
                  <a:pt x="52909" y="9208"/>
                  <a:pt x="52636" y="10083"/>
                  <a:pt x="52636" y="11250"/>
                </a:cubicBezTo>
                <a:lnTo>
                  <a:pt x="52636" y="11250"/>
                </a:lnTo>
                <a:lnTo>
                  <a:pt x="52636" y="100875"/>
                </a:lnTo>
                <a:cubicBezTo>
                  <a:pt x="52636" y="102375"/>
                  <a:pt x="53030" y="103417"/>
                  <a:pt x="53818" y="104000"/>
                </a:cubicBezTo>
                <a:lnTo>
                  <a:pt x="53818" y="104000"/>
                </a:lnTo>
                <a:cubicBezTo>
                  <a:pt x="54667" y="104833"/>
                  <a:pt x="55545" y="105083"/>
                  <a:pt x="56455" y="104750"/>
                </a:cubicBezTo>
                <a:lnTo>
                  <a:pt x="56455" y="10475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398505-9"/>
          <p:cNvCxnSpPr/>
          <p:nvPr/>
        </p:nvCxnSpPr>
        <p:spPr>
          <a:xfrm>
            <a:off x="400050" y="2175272"/>
            <a:ext cx="83439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400348-22"/>
          <p:cNvSpPr/>
          <p:nvPr/>
        </p:nvSpPr>
        <p:spPr>
          <a:xfrm>
            <a:off x="400050" y="664369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28647"/>
                </a:moveTo>
                <a:lnTo>
                  <a:pt x="101071" y="28647"/>
                </a:lnTo>
                <a:cubicBezTo>
                  <a:pt x="102452" y="27353"/>
                  <a:pt x="103143" y="25902"/>
                  <a:pt x="103143" y="24294"/>
                </a:cubicBezTo>
                <a:lnTo>
                  <a:pt x="103143" y="24294"/>
                </a:lnTo>
                <a:lnTo>
                  <a:pt x="103143" y="24294"/>
                </a:lnTo>
                <a:cubicBezTo>
                  <a:pt x="103143" y="22647"/>
                  <a:pt x="102452" y="21176"/>
                  <a:pt x="101071" y="19882"/>
                </a:cubicBezTo>
                <a:lnTo>
                  <a:pt x="101071" y="19882"/>
                </a:lnTo>
                <a:lnTo>
                  <a:pt x="78929" y="1706"/>
                </a:lnTo>
                <a:cubicBezTo>
                  <a:pt x="77405" y="569"/>
                  <a:pt x="75643" y="0"/>
                  <a:pt x="73643" y="0"/>
                </a:cubicBezTo>
                <a:lnTo>
                  <a:pt x="73643" y="0"/>
                </a:lnTo>
                <a:cubicBezTo>
                  <a:pt x="71643" y="0"/>
                  <a:pt x="69881" y="569"/>
                  <a:pt x="68357" y="1706"/>
                </a:cubicBezTo>
                <a:lnTo>
                  <a:pt x="68357" y="1706"/>
                </a:lnTo>
                <a:cubicBezTo>
                  <a:pt x="66976" y="2961"/>
                  <a:pt x="66286" y="4412"/>
                  <a:pt x="66286" y="6059"/>
                </a:cubicBezTo>
                <a:lnTo>
                  <a:pt x="66286" y="6059"/>
                </a:lnTo>
                <a:cubicBezTo>
                  <a:pt x="66286" y="7706"/>
                  <a:pt x="66976" y="9157"/>
                  <a:pt x="68357" y="10412"/>
                </a:cubicBezTo>
                <a:lnTo>
                  <a:pt x="68357" y="10412"/>
                </a:lnTo>
                <a:lnTo>
                  <a:pt x="78000" y="18176"/>
                </a:lnTo>
                <a:lnTo>
                  <a:pt x="7357" y="18176"/>
                </a:lnTo>
                <a:cubicBezTo>
                  <a:pt x="5214" y="18176"/>
                  <a:pt x="3452" y="18745"/>
                  <a:pt x="2071" y="19882"/>
                </a:cubicBezTo>
                <a:lnTo>
                  <a:pt x="2071" y="19882"/>
                </a:lnTo>
                <a:cubicBezTo>
                  <a:pt x="690" y="21020"/>
                  <a:pt x="0" y="22490"/>
                  <a:pt x="0" y="24294"/>
                </a:cubicBezTo>
                <a:lnTo>
                  <a:pt x="0" y="24294"/>
                </a:lnTo>
                <a:cubicBezTo>
                  <a:pt x="0" y="26059"/>
                  <a:pt x="690" y="27510"/>
                  <a:pt x="2071" y="28647"/>
                </a:cubicBezTo>
                <a:lnTo>
                  <a:pt x="2071" y="28647"/>
                </a:lnTo>
                <a:cubicBezTo>
                  <a:pt x="3452" y="29784"/>
                  <a:pt x="5214" y="30353"/>
                  <a:pt x="7357" y="30353"/>
                </a:cubicBezTo>
                <a:lnTo>
                  <a:pt x="7357" y="30353"/>
                </a:lnTo>
                <a:lnTo>
                  <a:pt x="78000" y="30353"/>
                </a:lnTo>
                <a:lnTo>
                  <a:pt x="68357" y="38118"/>
                </a:lnTo>
                <a:cubicBezTo>
                  <a:pt x="66976" y="39373"/>
                  <a:pt x="66286" y="40824"/>
                  <a:pt x="66286" y="42471"/>
                </a:cubicBezTo>
                <a:lnTo>
                  <a:pt x="66286" y="42471"/>
                </a:lnTo>
                <a:cubicBezTo>
                  <a:pt x="66286" y="44118"/>
                  <a:pt x="66976" y="45569"/>
                  <a:pt x="68357" y="46824"/>
                </a:cubicBezTo>
                <a:lnTo>
                  <a:pt x="68357" y="46824"/>
                </a:lnTo>
                <a:cubicBezTo>
                  <a:pt x="69881" y="47961"/>
                  <a:pt x="71643" y="48529"/>
                  <a:pt x="73643" y="48529"/>
                </a:cubicBezTo>
                <a:lnTo>
                  <a:pt x="73643" y="48529"/>
                </a:lnTo>
                <a:cubicBezTo>
                  <a:pt x="75643" y="48529"/>
                  <a:pt x="77405" y="47961"/>
                  <a:pt x="78929" y="46824"/>
                </a:cubicBezTo>
                <a:lnTo>
                  <a:pt x="78929" y="46824"/>
                </a:lnTo>
                <a:lnTo>
                  <a:pt x="101071" y="28647"/>
                </a:lnTo>
                <a:moveTo>
                  <a:pt x="24143" y="95353"/>
                </a:moveTo>
                <a:lnTo>
                  <a:pt x="24143" y="95353"/>
                </a:lnTo>
                <a:cubicBezTo>
                  <a:pt x="25714" y="96490"/>
                  <a:pt x="27500" y="97059"/>
                  <a:pt x="29500" y="97059"/>
                </a:cubicBezTo>
                <a:lnTo>
                  <a:pt x="29500" y="97059"/>
                </a:lnTo>
                <a:lnTo>
                  <a:pt x="29500" y="97059"/>
                </a:lnTo>
                <a:cubicBezTo>
                  <a:pt x="31452" y="97059"/>
                  <a:pt x="33214" y="96490"/>
                  <a:pt x="34786" y="95353"/>
                </a:cubicBezTo>
                <a:lnTo>
                  <a:pt x="34786" y="95353"/>
                </a:lnTo>
                <a:cubicBezTo>
                  <a:pt x="36167" y="94098"/>
                  <a:pt x="36857" y="92647"/>
                  <a:pt x="36857" y="91000"/>
                </a:cubicBezTo>
                <a:lnTo>
                  <a:pt x="36857" y="91000"/>
                </a:lnTo>
                <a:cubicBezTo>
                  <a:pt x="36857" y="89353"/>
                  <a:pt x="36167" y="87902"/>
                  <a:pt x="34786" y="86647"/>
                </a:cubicBezTo>
                <a:lnTo>
                  <a:pt x="34786" y="86647"/>
                </a:lnTo>
                <a:lnTo>
                  <a:pt x="25071" y="78882"/>
                </a:lnTo>
                <a:lnTo>
                  <a:pt x="95786" y="78882"/>
                </a:lnTo>
                <a:cubicBezTo>
                  <a:pt x="97929" y="78882"/>
                  <a:pt x="99690" y="78314"/>
                  <a:pt x="101071" y="77176"/>
                </a:cubicBezTo>
                <a:lnTo>
                  <a:pt x="101071" y="77176"/>
                </a:lnTo>
                <a:cubicBezTo>
                  <a:pt x="102452" y="76039"/>
                  <a:pt x="103143" y="74588"/>
                  <a:pt x="103143" y="72824"/>
                </a:cubicBezTo>
                <a:lnTo>
                  <a:pt x="103143" y="72824"/>
                </a:lnTo>
                <a:cubicBezTo>
                  <a:pt x="103143" y="71020"/>
                  <a:pt x="102452" y="69549"/>
                  <a:pt x="101071" y="68412"/>
                </a:cubicBezTo>
                <a:lnTo>
                  <a:pt x="101071" y="68412"/>
                </a:lnTo>
                <a:cubicBezTo>
                  <a:pt x="99690" y="67275"/>
                  <a:pt x="97929" y="66706"/>
                  <a:pt x="95786" y="66706"/>
                </a:cubicBezTo>
                <a:lnTo>
                  <a:pt x="95786" y="66706"/>
                </a:lnTo>
                <a:lnTo>
                  <a:pt x="25071" y="66706"/>
                </a:lnTo>
                <a:lnTo>
                  <a:pt x="34786" y="58941"/>
                </a:lnTo>
                <a:cubicBezTo>
                  <a:pt x="36167" y="57686"/>
                  <a:pt x="36857" y="56235"/>
                  <a:pt x="36857" y="54588"/>
                </a:cubicBezTo>
                <a:lnTo>
                  <a:pt x="36857" y="54588"/>
                </a:lnTo>
                <a:cubicBezTo>
                  <a:pt x="36857" y="52941"/>
                  <a:pt x="36167" y="51490"/>
                  <a:pt x="34786" y="50235"/>
                </a:cubicBezTo>
                <a:lnTo>
                  <a:pt x="34786" y="50235"/>
                </a:lnTo>
                <a:cubicBezTo>
                  <a:pt x="33214" y="49098"/>
                  <a:pt x="31452" y="48529"/>
                  <a:pt x="29500" y="48529"/>
                </a:cubicBezTo>
                <a:lnTo>
                  <a:pt x="29500" y="48529"/>
                </a:lnTo>
                <a:cubicBezTo>
                  <a:pt x="27500" y="48529"/>
                  <a:pt x="25714" y="49098"/>
                  <a:pt x="24143" y="50235"/>
                </a:cubicBezTo>
                <a:lnTo>
                  <a:pt x="24143" y="50235"/>
                </a:lnTo>
                <a:lnTo>
                  <a:pt x="2071" y="68412"/>
                </a:lnTo>
                <a:cubicBezTo>
                  <a:pt x="690" y="69706"/>
                  <a:pt x="0" y="71176"/>
                  <a:pt x="0" y="72824"/>
                </a:cubicBezTo>
                <a:lnTo>
                  <a:pt x="0" y="72824"/>
                </a:lnTo>
                <a:cubicBezTo>
                  <a:pt x="0" y="74431"/>
                  <a:pt x="690" y="75882"/>
                  <a:pt x="2071" y="77176"/>
                </a:cubicBezTo>
                <a:lnTo>
                  <a:pt x="2071" y="77176"/>
                </a:lnTo>
                <a:lnTo>
                  <a:pt x="24143" y="9535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8539-23"/>
          <p:cNvSpPr/>
          <p:nvPr/>
        </p:nvSpPr>
        <p:spPr>
          <a:xfrm>
            <a:off x="400050" y="928688"/>
            <a:ext cx="4057650" cy="814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65" y="0"/>
                </a:moveTo>
                <a:lnTo>
                  <a:pt x="97535" y="0"/>
                </a:lnTo>
                <a:lnTo>
                  <a:pt x="97777" y="58"/>
                </a:lnTo>
                <a:lnTo>
                  <a:pt x="98016" y="233"/>
                </a:lnTo>
                <a:lnTo>
                  <a:pt x="98251" y="523"/>
                </a:lnTo>
                <a:lnTo>
                  <a:pt x="98479" y="930"/>
                </a:lnTo>
                <a:lnTo>
                  <a:pt x="98697" y="1442"/>
                </a:lnTo>
                <a:lnTo>
                  <a:pt x="98904" y="2058"/>
                </a:lnTo>
                <a:lnTo>
                  <a:pt x="99099" y="2767"/>
                </a:lnTo>
                <a:lnTo>
                  <a:pt x="99277" y="3581"/>
                </a:lnTo>
                <a:lnTo>
                  <a:pt x="99441" y="4465"/>
                </a:lnTo>
                <a:lnTo>
                  <a:pt x="99585" y="5430"/>
                </a:lnTo>
                <a:lnTo>
                  <a:pt x="99709" y="6453"/>
                </a:lnTo>
                <a:lnTo>
                  <a:pt x="99812" y="7535"/>
                </a:lnTo>
                <a:lnTo>
                  <a:pt x="99894" y="8663"/>
                </a:lnTo>
                <a:lnTo>
                  <a:pt x="99953" y="9826"/>
                </a:lnTo>
                <a:lnTo>
                  <a:pt x="99988" y="11012"/>
                </a:lnTo>
                <a:lnTo>
                  <a:pt x="100000" y="12209"/>
                </a:lnTo>
                <a:lnTo>
                  <a:pt x="100000" y="87791"/>
                </a:lnTo>
                <a:lnTo>
                  <a:pt x="99988" y="88988"/>
                </a:lnTo>
                <a:lnTo>
                  <a:pt x="99953" y="90174"/>
                </a:lnTo>
                <a:lnTo>
                  <a:pt x="99894" y="91337"/>
                </a:lnTo>
                <a:lnTo>
                  <a:pt x="99812" y="92465"/>
                </a:lnTo>
                <a:lnTo>
                  <a:pt x="99709" y="93547"/>
                </a:lnTo>
                <a:lnTo>
                  <a:pt x="99585" y="94570"/>
                </a:lnTo>
                <a:lnTo>
                  <a:pt x="99441" y="95535"/>
                </a:lnTo>
                <a:lnTo>
                  <a:pt x="99277" y="96419"/>
                </a:lnTo>
                <a:lnTo>
                  <a:pt x="99099" y="97233"/>
                </a:lnTo>
                <a:lnTo>
                  <a:pt x="98904" y="97942"/>
                </a:lnTo>
                <a:lnTo>
                  <a:pt x="98697" y="98558"/>
                </a:lnTo>
                <a:lnTo>
                  <a:pt x="98479" y="99070"/>
                </a:lnTo>
                <a:lnTo>
                  <a:pt x="98251" y="99477"/>
                </a:lnTo>
                <a:lnTo>
                  <a:pt x="98016" y="99767"/>
                </a:lnTo>
                <a:lnTo>
                  <a:pt x="97777" y="99942"/>
                </a:lnTo>
                <a:lnTo>
                  <a:pt x="97535" y="100000"/>
                </a:lnTo>
                <a:lnTo>
                  <a:pt x="2465" y="100000"/>
                </a:lnTo>
                <a:lnTo>
                  <a:pt x="2223" y="99942"/>
                </a:lnTo>
                <a:lnTo>
                  <a:pt x="1984" y="99767"/>
                </a:lnTo>
                <a:lnTo>
                  <a:pt x="1749" y="99477"/>
                </a:lnTo>
                <a:lnTo>
                  <a:pt x="1521" y="99070"/>
                </a:lnTo>
                <a:lnTo>
                  <a:pt x="1303" y="98558"/>
                </a:lnTo>
                <a:lnTo>
                  <a:pt x="1096" y="97942"/>
                </a:lnTo>
                <a:lnTo>
                  <a:pt x="901" y="97233"/>
                </a:lnTo>
                <a:lnTo>
                  <a:pt x="723" y="96419"/>
                </a:lnTo>
                <a:lnTo>
                  <a:pt x="559" y="95535"/>
                </a:lnTo>
                <a:lnTo>
                  <a:pt x="415" y="94570"/>
                </a:lnTo>
                <a:lnTo>
                  <a:pt x="291" y="93547"/>
                </a:lnTo>
                <a:lnTo>
                  <a:pt x="188" y="92465"/>
                </a:lnTo>
                <a:lnTo>
                  <a:pt x="106" y="91337"/>
                </a:lnTo>
                <a:lnTo>
                  <a:pt x="47" y="90174"/>
                </a:lnTo>
                <a:lnTo>
                  <a:pt x="12" y="88988"/>
                </a:lnTo>
                <a:lnTo>
                  <a:pt x="0" y="87791"/>
                </a:lnTo>
                <a:lnTo>
                  <a:pt x="0" y="12209"/>
                </a:lnTo>
                <a:lnTo>
                  <a:pt x="12" y="11012"/>
                </a:lnTo>
                <a:lnTo>
                  <a:pt x="47" y="9826"/>
                </a:lnTo>
                <a:lnTo>
                  <a:pt x="106" y="8663"/>
                </a:lnTo>
                <a:lnTo>
                  <a:pt x="188" y="7535"/>
                </a:lnTo>
                <a:lnTo>
                  <a:pt x="291" y="6453"/>
                </a:lnTo>
                <a:lnTo>
                  <a:pt x="415" y="5430"/>
                </a:lnTo>
                <a:lnTo>
                  <a:pt x="559" y="4465"/>
                </a:lnTo>
                <a:lnTo>
                  <a:pt x="723" y="3581"/>
                </a:lnTo>
                <a:lnTo>
                  <a:pt x="901" y="2767"/>
                </a:lnTo>
                <a:lnTo>
                  <a:pt x="1096" y="2058"/>
                </a:lnTo>
                <a:lnTo>
                  <a:pt x="1303" y="1442"/>
                </a:lnTo>
                <a:lnTo>
                  <a:pt x="1521" y="930"/>
                </a:lnTo>
                <a:lnTo>
                  <a:pt x="1749" y="523"/>
                </a:lnTo>
                <a:lnTo>
                  <a:pt x="1984" y="233"/>
                </a:lnTo>
                <a:lnTo>
                  <a:pt x="2223" y="58"/>
                </a:lnTo>
                <a:lnTo>
                  <a:pt x="2465" y="0"/>
                </a:lnTo>
                <a:close/>
              </a:path>
            </a:pathLst>
          </a:custGeom>
          <a:solidFill>
            <a:srgbClr val="C8B4A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98541-25"/>
          <p:cNvSpPr/>
          <p:nvPr/>
        </p:nvSpPr>
        <p:spPr>
          <a:xfrm>
            <a:off x="400050" y="928688"/>
            <a:ext cx="100013" cy="814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9"/>
                </a:lnTo>
                <a:lnTo>
                  <a:pt x="80491" y="236"/>
                </a:lnTo>
                <a:lnTo>
                  <a:pt x="70972" y="529"/>
                </a:lnTo>
                <a:lnTo>
                  <a:pt x="61732" y="935"/>
                </a:lnTo>
                <a:lnTo>
                  <a:pt x="52860" y="1450"/>
                </a:lnTo>
                <a:lnTo>
                  <a:pt x="44443" y="2070"/>
                </a:lnTo>
                <a:lnTo>
                  <a:pt x="36561" y="2788"/>
                </a:lnTo>
                <a:lnTo>
                  <a:pt x="29289" y="3597"/>
                </a:lnTo>
                <a:lnTo>
                  <a:pt x="22699" y="4490"/>
                </a:lnTo>
                <a:lnTo>
                  <a:pt x="16853" y="5458"/>
                </a:lnTo>
                <a:lnTo>
                  <a:pt x="11808" y="6492"/>
                </a:lnTo>
                <a:lnTo>
                  <a:pt x="7612" y="7581"/>
                </a:lnTo>
                <a:lnTo>
                  <a:pt x="4306" y="8716"/>
                </a:lnTo>
                <a:lnTo>
                  <a:pt x="1921" y="9885"/>
                </a:lnTo>
                <a:lnTo>
                  <a:pt x="482" y="11077"/>
                </a:lnTo>
                <a:lnTo>
                  <a:pt x="0" y="12281"/>
                </a:lnTo>
                <a:lnTo>
                  <a:pt x="0" y="87719"/>
                </a:lnTo>
                <a:lnTo>
                  <a:pt x="482" y="88923"/>
                </a:lnTo>
                <a:lnTo>
                  <a:pt x="1921" y="90115"/>
                </a:lnTo>
                <a:lnTo>
                  <a:pt x="4306" y="91284"/>
                </a:lnTo>
                <a:lnTo>
                  <a:pt x="7612" y="92419"/>
                </a:lnTo>
                <a:lnTo>
                  <a:pt x="11808" y="93508"/>
                </a:lnTo>
                <a:lnTo>
                  <a:pt x="16853" y="94542"/>
                </a:lnTo>
                <a:lnTo>
                  <a:pt x="22699" y="95510"/>
                </a:lnTo>
                <a:lnTo>
                  <a:pt x="29289" y="96403"/>
                </a:lnTo>
                <a:lnTo>
                  <a:pt x="36561" y="97212"/>
                </a:lnTo>
                <a:lnTo>
                  <a:pt x="44443" y="97930"/>
                </a:lnTo>
                <a:lnTo>
                  <a:pt x="52860" y="98550"/>
                </a:lnTo>
                <a:lnTo>
                  <a:pt x="61732" y="99065"/>
                </a:lnTo>
                <a:lnTo>
                  <a:pt x="70972" y="99471"/>
                </a:lnTo>
                <a:lnTo>
                  <a:pt x="80491" y="99764"/>
                </a:lnTo>
                <a:lnTo>
                  <a:pt x="90198" y="9994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99" y="99941"/>
                </a:lnTo>
                <a:lnTo>
                  <a:pt x="86065" y="99764"/>
                </a:lnTo>
                <a:lnTo>
                  <a:pt x="79265" y="99471"/>
                </a:lnTo>
                <a:lnTo>
                  <a:pt x="72665" y="99065"/>
                </a:lnTo>
                <a:lnTo>
                  <a:pt x="66329" y="98550"/>
                </a:lnTo>
                <a:lnTo>
                  <a:pt x="60316" y="97930"/>
                </a:lnTo>
                <a:lnTo>
                  <a:pt x="54686" y="97212"/>
                </a:lnTo>
                <a:lnTo>
                  <a:pt x="49492" y="96403"/>
                </a:lnTo>
                <a:lnTo>
                  <a:pt x="44785" y="95510"/>
                </a:lnTo>
                <a:lnTo>
                  <a:pt x="40609" y="94542"/>
                </a:lnTo>
                <a:lnTo>
                  <a:pt x="37006" y="93508"/>
                </a:lnTo>
                <a:lnTo>
                  <a:pt x="34009" y="92419"/>
                </a:lnTo>
                <a:lnTo>
                  <a:pt x="31647" y="91284"/>
                </a:lnTo>
                <a:lnTo>
                  <a:pt x="29944" y="90115"/>
                </a:lnTo>
                <a:lnTo>
                  <a:pt x="28915" y="88923"/>
                </a:lnTo>
                <a:lnTo>
                  <a:pt x="28571" y="87719"/>
                </a:lnTo>
                <a:lnTo>
                  <a:pt x="28571" y="12281"/>
                </a:lnTo>
                <a:lnTo>
                  <a:pt x="28915" y="11077"/>
                </a:lnTo>
                <a:lnTo>
                  <a:pt x="29944" y="9885"/>
                </a:lnTo>
                <a:lnTo>
                  <a:pt x="31647" y="8716"/>
                </a:lnTo>
                <a:lnTo>
                  <a:pt x="34009" y="7581"/>
                </a:lnTo>
                <a:lnTo>
                  <a:pt x="37006" y="6492"/>
                </a:lnTo>
                <a:lnTo>
                  <a:pt x="40609" y="5458"/>
                </a:lnTo>
                <a:lnTo>
                  <a:pt x="44785" y="4490"/>
                </a:lnTo>
                <a:lnTo>
                  <a:pt x="49492" y="3597"/>
                </a:lnTo>
                <a:lnTo>
                  <a:pt x="54686" y="2788"/>
                </a:lnTo>
                <a:lnTo>
                  <a:pt x="60316" y="2070"/>
                </a:lnTo>
                <a:lnTo>
                  <a:pt x="66329" y="1450"/>
                </a:lnTo>
                <a:lnTo>
                  <a:pt x="72665" y="935"/>
                </a:lnTo>
                <a:lnTo>
                  <a:pt x="79265" y="529"/>
                </a:lnTo>
                <a:lnTo>
                  <a:pt x="86065" y="236"/>
                </a:lnTo>
                <a:lnTo>
                  <a:pt x="92999" y="5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98568-35"/>
          <p:cNvSpPr/>
          <p:nvPr/>
        </p:nvSpPr>
        <p:spPr>
          <a:xfrm>
            <a:off x="400050" y="1843088"/>
            <a:ext cx="925860" cy="200025"/>
          </a:xfrm>
          <a:prstGeom prst="roundRect">
            <a:avLst>
              <a:gd name="adj" fmla="val 50000"/>
            </a:avLst>
          </a:prstGeom>
          <a:solidFill>
            <a:srgbClr val="B49678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00357-26"/>
          <p:cNvSpPr/>
          <p:nvPr/>
        </p:nvSpPr>
        <p:spPr>
          <a:xfrm>
            <a:off x="500063" y="188118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8573-37"/>
          <p:cNvSpPr/>
          <p:nvPr/>
        </p:nvSpPr>
        <p:spPr>
          <a:xfrm>
            <a:off x="1497360" y="1843088"/>
            <a:ext cx="878235" cy="200025"/>
          </a:xfrm>
          <a:prstGeom prst="roundRect">
            <a:avLst>
              <a:gd name="adj" fmla="val 50000"/>
            </a:avLst>
          </a:prstGeom>
          <a:solidFill>
            <a:srgbClr val="B49678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0359-27"/>
          <p:cNvSpPr/>
          <p:nvPr/>
        </p:nvSpPr>
        <p:spPr>
          <a:xfrm>
            <a:off x="1597372" y="188118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8529-15"/>
          <p:cNvSpPr/>
          <p:nvPr/>
        </p:nvSpPr>
        <p:spPr>
          <a:xfrm>
            <a:off x="6072188" y="881063"/>
            <a:ext cx="12858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1" y="77773"/>
                </a:moveTo>
                <a:lnTo>
                  <a:pt x="88889" y="77773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1398529-16"/>
          <p:cNvSpPr/>
          <p:nvPr/>
        </p:nvSpPr>
        <p:spPr>
          <a:xfrm>
            <a:off x="6072188" y="881063"/>
            <a:ext cx="12858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1107"/>
                </a:moveTo>
                <a:lnTo>
                  <a:pt x="50000" y="88893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398529-17"/>
          <p:cNvSpPr/>
          <p:nvPr/>
        </p:nvSpPr>
        <p:spPr>
          <a:xfrm>
            <a:off x="6072188" y="881063"/>
            <a:ext cx="12858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948" y="77773"/>
                </a:moveTo>
                <a:cubicBezTo>
                  <a:pt x="51993" y="79219"/>
                  <a:pt x="51632" y="80595"/>
                  <a:pt x="51012" y="81344"/>
                </a:cubicBezTo>
                <a:cubicBezTo>
                  <a:pt x="50392" y="82094"/>
                  <a:pt x="49615" y="82094"/>
                  <a:pt x="48995" y="81344"/>
                </a:cubicBezTo>
                <a:cubicBezTo>
                  <a:pt x="48375" y="80595"/>
                  <a:pt x="48015" y="79219"/>
                  <a:pt x="48059" y="77773"/>
                </a:cubicBezTo>
                <a:cubicBezTo>
                  <a:pt x="48015" y="76328"/>
                  <a:pt x="48375" y="74952"/>
                  <a:pt x="48995" y="74202"/>
                </a:cubicBezTo>
                <a:cubicBezTo>
                  <a:pt x="49615" y="73453"/>
                  <a:pt x="50392" y="73453"/>
                  <a:pt x="51012" y="74202"/>
                </a:cubicBezTo>
                <a:cubicBezTo>
                  <a:pt x="51632" y="74952"/>
                  <a:pt x="51993" y="76328"/>
                  <a:pt x="51948" y="77773"/>
                </a:cubicBez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98530-18"/>
          <p:cNvSpPr/>
          <p:nvPr/>
        </p:nvSpPr>
        <p:spPr>
          <a:xfrm>
            <a:off x="6072188" y="881063"/>
            <a:ext cx="12858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77773"/>
                </a:moveTo>
                <a:lnTo>
                  <a:pt x="50000" y="62227"/>
                </a:lnTo>
                <a:lnTo>
                  <a:pt x="57778" y="62227"/>
                </a:lnTo>
                <a:close/>
              </a:path>
            </a:pathLst>
          </a:custGeom>
          <a:noFill/>
          <a:ln w="12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398530-19"/>
          <p:cNvSpPr txBox="1"/>
          <p:nvPr/>
        </p:nvSpPr>
        <p:spPr>
          <a:xfrm>
            <a:off x="6786563" y="1087438"/>
            <a:ext cx="200025" cy="177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a</a:t>
            </a:r>
            <a:endParaRPr/>
          </a:p>
        </p:txBody>
      </p:sp>
      <p:sp>
        <p:nvSpPr>
          <p:cNvPr id="22" name="el-1785511398530-20"/>
          <p:cNvSpPr txBox="1"/>
          <p:nvPr/>
        </p:nvSpPr>
        <p:spPr>
          <a:xfrm>
            <a:off x="6586538" y="992188"/>
            <a:ext cx="200025" cy="177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b</a:t>
            </a:r>
            <a:endParaRPr/>
          </a:p>
        </p:txBody>
      </p:sp>
      <p:sp>
        <p:nvSpPr>
          <p:cNvPr id="23" name="el-1785511398530-21"/>
          <p:cNvSpPr txBox="1"/>
          <p:nvPr/>
        </p:nvSpPr>
        <p:spPr>
          <a:xfrm>
            <a:off x="6757988" y="1325563"/>
            <a:ext cx="1714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O</a:t>
            </a:r>
            <a:endParaRPr/>
          </a:p>
        </p:txBody>
      </p:sp>
      <p:sp>
        <p:nvSpPr>
          <p:cNvPr id="24" name="el-1785511400345-21"/>
          <p:cNvSpPr/>
          <p:nvPr/>
        </p:nvSpPr>
        <p:spPr>
          <a:xfrm>
            <a:off x="6257925" y="1676400"/>
            <a:ext cx="50006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800" y="44000"/>
                </a:moveTo>
                <a:lnTo>
                  <a:pt x="100800" y="44000"/>
                </a:lnTo>
                <a:cubicBezTo>
                  <a:pt x="103600" y="45778"/>
                  <a:pt x="105000" y="47778"/>
                  <a:pt x="105000" y="50000"/>
                </a:cubicBezTo>
                <a:lnTo>
                  <a:pt x="105000" y="50000"/>
                </a:lnTo>
                <a:lnTo>
                  <a:pt x="105000" y="50000"/>
                </a:lnTo>
                <a:cubicBezTo>
                  <a:pt x="105000" y="52222"/>
                  <a:pt x="103600" y="54222"/>
                  <a:pt x="100800" y="56000"/>
                </a:cubicBezTo>
                <a:lnTo>
                  <a:pt x="100800" y="56000"/>
                </a:lnTo>
                <a:lnTo>
                  <a:pt x="25800" y="97667"/>
                </a:lnTo>
                <a:cubicBezTo>
                  <a:pt x="22600" y="99222"/>
                  <a:pt x="19000" y="100000"/>
                  <a:pt x="15000" y="100000"/>
                </a:cubicBezTo>
                <a:lnTo>
                  <a:pt x="15000" y="100000"/>
                </a:lnTo>
                <a:cubicBezTo>
                  <a:pt x="11000" y="100000"/>
                  <a:pt x="7400" y="99222"/>
                  <a:pt x="4200" y="97667"/>
                </a:cubicBezTo>
                <a:lnTo>
                  <a:pt x="4200" y="97667"/>
                </a:lnTo>
                <a:cubicBezTo>
                  <a:pt x="1400" y="95889"/>
                  <a:pt x="0" y="93889"/>
                  <a:pt x="0" y="91667"/>
                </a:cubicBezTo>
                <a:lnTo>
                  <a:pt x="0" y="91667"/>
                </a:lnTo>
                <a:cubicBezTo>
                  <a:pt x="0" y="89444"/>
                  <a:pt x="1400" y="87444"/>
                  <a:pt x="4200" y="85667"/>
                </a:cubicBezTo>
                <a:lnTo>
                  <a:pt x="4200" y="85667"/>
                </a:lnTo>
                <a:lnTo>
                  <a:pt x="69000" y="50000"/>
                </a:lnTo>
                <a:lnTo>
                  <a:pt x="4200" y="14333"/>
                </a:lnTo>
                <a:cubicBezTo>
                  <a:pt x="1400" y="12556"/>
                  <a:pt x="0" y="10556"/>
                  <a:pt x="0" y="8333"/>
                </a:cubicBezTo>
                <a:lnTo>
                  <a:pt x="0" y="8333"/>
                </a:lnTo>
                <a:cubicBezTo>
                  <a:pt x="0" y="6111"/>
                  <a:pt x="1400" y="4111"/>
                  <a:pt x="4200" y="2333"/>
                </a:cubicBezTo>
                <a:lnTo>
                  <a:pt x="4200" y="2333"/>
                </a:lnTo>
                <a:cubicBezTo>
                  <a:pt x="7400" y="778"/>
                  <a:pt x="11000" y="0"/>
                  <a:pt x="15000" y="0"/>
                </a:cubicBezTo>
                <a:lnTo>
                  <a:pt x="15000" y="0"/>
                </a:lnTo>
                <a:cubicBezTo>
                  <a:pt x="19000" y="0"/>
                  <a:pt x="22600" y="778"/>
                  <a:pt x="25800" y="2333"/>
                </a:cubicBezTo>
                <a:lnTo>
                  <a:pt x="25800" y="2333"/>
                </a:lnTo>
                <a:lnTo>
                  <a:pt x="100800" y="44000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98512-11"/>
          <p:cNvSpPr/>
          <p:nvPr/>
        </p:nvSpPr>
        <p:spPr>
          <a:xfrm>
            <a:off x="400050" y="2307431"/>
            <a:ext cx="4057650" cy="690563"/>
          </a:xfrm>
          <a:prstGeom prst="roundRect">
            <a:avLst>
              <a:gd name="adj" fmla="val 24828"/>
            </a:avLst>
          </a:prstGeom>
          <a:solidFill>
            <a:srgbClr val="B49678">
              <a:alpha val="6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400349-23"/>
          <p:cNvSpPr/>
          <p:nvPr/>
        </p:nvSpPr>
        <p:spPr>
          <a:xfrm>
            <a:off x="550069" y="2446046"/>
            <a:ext cx="128588" cy="127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46"/>
                </a:moveTo>
                <a:lnTo>
                  <a:pt x="44286" y="846"/>
                </a:lnTo>
                <a:cubicBezTo>
                  <a:pt x="46905" y="-282"/>
                  <a:pt x="49595" y="-282"/>
                  <a:pt x="52357" y="846"/>
                </a:cubicBezTo>
                <a:lnTo>
                  <a:pt x="52357" y="846"/>
                </a:lnTo>
                <a:lnTo>
                  <a:pt x="88500" y="14615"/>
                </a:lnTo>
                <a:cubicBezTo>
                  <a:pt x="90881" y="15692"/>
                  <a:pt x="92762" y="17308"/>
                  <a:pt x="94143" y="19462"/>
                </a:cubicBezTo>
                <a:lnTo>
                  <a:pt x="94143" y="19462"/>
                </a:lnTo>
                <a:cubicBezTo>
                  <a:pt x="95667" y="21615"/>
                  <a:pt x="96429" y="24128"/>
                  <a:pt x="96429" y="27000"/>
                </a:cubicBezTo>
                <a:lnTo>
                  <a:pt x="96429" y="27000"/>
                </a:lnTo>
                <a:lnTo>
                  <a:pt x="96429" y="76077"/>
                </a:lnTo>
                <a:cubicBezTo>
                  <a:pt x="96429" y="78897"/>
                  <a:pt x="95667" y="81385"/>
                  <a:pt x="94143" y="83538"/>
                </a:cubicBezTo>
                <a:lnTo>
                  <a:pt x="94143" y="83538"/>
                </a:lnTo>
                <a:cubicBezTo>
                  <a:pt x="92762" y="85744"/>
                  <a:pt x="90881" y="87385"/>
                  <a:pt x="88500" y="88462"/>
                </a:cubicBezTo>
                <a:lnTo>
                  <a:pt x="88500" y="88462"/>
                </a:lnTo>
                <a:lnTo>
                  <a:pt x="52357" y="102231"/>
                </a:lnTo>
                <a:cubicBezTo>
                  <a:pt x="49595" y="103308"/>
                  <a:pt x="46833" y="103308"/>
                  <a:pt x="44071" y="102231"/>
                </a:cubicBezTo>
                <a:lnTo>
                  <a:pt x="44071" y="102231"/>
                </a:lnTo>
                <a:lnTo>
                  <a:pt x="7929" y="88462"/>
                </a:lnTo>
                <a:cubicBezTo>
                  <a:pt x="5548" y="87487"/>
                  <a:pt x="3667" y="85846"/>
                  <a:pt x="2286" y="83538"/>
                </a:cubicBezTo>
                <a:lnTo>
                  <a:pt x="2286" y="83538"/>
                </a:lnTo>
                <a:cubicBezTo>
                  <a:pt x="762" y="81385"/>
                  <a:pt x="0" y="78897"/>
                  <a:pt x="0" y="76077"/>
                </a:cubicBezTo>
                <a:lnTo>
                  <a:pt x="0" y="76077"/>
                </a:lnTo>
                <a:lnTo>
                  <a:pt x="0" y="27000"/>
                </a:lnTo>
                <a:cubicBezTo>
                  <a:pt x="0" y="24128"/>
                  <a:pt x="762" y="21615"/>
                  <a:pt x="2286" y="19462"/>
                </a:cubicBezTo>
                <a:lnTo>
                  <a:pt x="2286" y="19462"/>
                </a:lnTo>
                <a:cubicBezTo>
                  <a:pt x="3667" y="17308"/>
                  <a:pt x="5595" y="15692"/>
                  <a:pt x="8071" y="14615"/>
                </a:cubicBezTo>
                <a:lnTo>
                  <a:pt x="8071" y="14615"/>
                </a:lnTo>
                <a:lnTo>
                  <a:pt x="44286" y="846"/>
                </a:lnTo>
                <a:moveTo>
                  <a:pt x="48214" y="13000"/>
                </a:moveTo>
                <a:lnTo>
                  <a:pt x="48214" y="13000"/>
                </a:lnTo>
                <a:lnTo>
                  <a:pt x="15429" y="25538"/>
                </a:lnTo>
                <a:lnTo>
                  <a:pt x="48214" y="38154"/>
                </a:lnTo>
                <a:lnTo>
                  <a:pt x="81000" y="25538"/>
                </a:lnTo>
                <a:lnTo>
                  <a:pt x="48214" y="13000"/>
                </a:lnTo>
                <a:moveTo>
                  <a:pt x="54214" y="87846"/>
                </a:moveTo>
                <a:lnTo>
                  <a:pt x="54214" y="87846"/>
                </a:lnTo>
                <a:lnTo>
                  <a:pt x="84357" y="76231"/>
                </a:lnTo>
                <a:lnTo>
                  <a:pt x="84357" y="38154"/>
                </a:lnTo>
                <a:lnTo>
                  <a:pt x="54214" y="49692"/>
                </a:lnTo>
                <a:lnTo>
                  <a:pt x="54214" y="87846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98515-12"/>
          <p:cNvSpPr/>
          <p:nvPr/>
        </p:nvSpPr>
        <p:spPr>
          <a:xfrm>
            <a:off x="4686300" y="2307431"/>
            <a:ext cx="4057650" cy="983456"/>
          </a:xfrm>
          <a:prstGeom prst="roundRect">
            <a:avLst>
              <a:gd name="adj" fmla="val 17433"/>
            </a:avLst>
          </a:prstGeom>
          <a:solidFill>
            <a:srgbClr val="B49678">
              <a:alpha val="6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11400352-24"/>
          <p:cNvSpPr/>
          <p:nvPr/>
        </p:nvSpPr>
        <p:spPr>
          <a:xfrm>
            <a:off x="4837323" y="2446548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511398554-29"/>
          <p:cNvCxnSpPr/>
          <p:nvPr/>
        </p:nvCxnSpPr>
        <p:spPr>
          <a:xfrm>
            <a:off x="4836319" y="2937272"/>
            <a:ext cx="3757613" cy="914"/>
          </a:xfrm>
          <a:prstGeom prst="line">
            <a:avLst/>
          </a:prstGeom>
          <a:ln w="7144" cap="flat">
            <a:solidFill>
              <a:srgbClr val="B496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400354-25"/>
          <p:cNvSpPr/>
          <p:nvPr/>
        </p:nvSpPr>
        <p:spPr>
          <a:xfrm>
            <a:off x="4836319" y="301942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30143"/>
                </a:moveTo>
                <a:lnTo>
                  <a:pt x="48214" y="30143"/>
                </a:lnTo>
                <a:cubicBezTo>
                  <a:pt x="51500" y="30143"/>
                  <a:pt x="54524" y="30952"/>
                  <a:pt x="57286" y="32571"/>
                </a:cubicBezTo>
                <a:lnTo>
                  <a:pt x="57286" y="32571"/>
                </a:lnTo>
                <a:lnTo>
                  <a:pt x="57286" y="32571"/>
                </a:lnTo>
                <a:cubicBezTo>
                  <a:pt x="60048" y="34190"/>
                  <a:pt x="62238" y="36381"/>
                  <a:pt x="63857" y="39143"/>
                </a:cubicBezTo>
                <a:lnTo>
                  <a:pt x="63857" y="39143"/>
                </a:lnTo>
                <a:cubicBezTo>
                  <a:pt x="65476" y="42048"/>
                  <a:pt x="66286" y="45071"/>
                  <a:pt x="66286" y="48214"/>
                </a:cubicBezTo>
                <a:lnTo>
                  <a:pt x="66286" y="48214"/>
                </a:lnTo>
                <a:cubicBezTo>
                  <a:pt x="66286" y="51357"/>
                  <a:pt x="65476" y="54381"/>
                  <a:pt x="63857" y="57286"/>
                </a:cubicBezTo>
                <a:lnTo>
                  <a:pt x="63857" y="57286"/>
                </a:lnTo>
                <a:cubicBezTo>
                  <a:pt x="62238" y="60048"/>
                  <a:pt x="60048" y="62238"/>
                  <a:pt x="57286" y="63857"/>
                </a:cubicBezTo>
                <a:lnTo>
                  <a:pt x="57286" y="63857"/>
                </a:lnTo>
                <a:cubicBezTo>
                  <a:pt x="54524" y="65476"/>
                  <a:pt x="51500" y="66286"/>
                  <a:pt x="48214" y="66286"/>
                </a:cubicBezTo>
                <a:lnTo>
                  <a:pt x="48214" y="66286"/>
                </a:lnTo>
                <a:cubicBezTo>
                  <a:pt x="44929" y="66286"/>
                  <a:pt x="41905" y="65476"/>
                  <a:pt x="39143" y="63857"/>
                </a:cubicBezTo>
                <a:lnTo>
                  <a:pt x="39143" y="63857"/>
                </a:lnTo>
                <a:cubicBezTo>
                  <a:pt x="36381" y="62238"/>
                  <a:pt x="34190" y="60048"/>
                  <a:pt x="32571" y="57286"/>
                </a:cubicBezTo>
                <a:lnTo>
                  <a:pt x="32571" y="57286"/>
                </a:lnTo>
                <a:cubicBezTo>
                  <a:pt x="30952" y="54381"/>
                  <a:pt x="30143" y="51357"/>
                  <a:pt x="30143" y="48214"/>
                </a:cubicBezTo>
                <a:lnTo>
                  <a:pt x="30143" y="48214"/>
                </a:lnTo>
                <a:cubicBezTo>
                  <a:pt x="30143" y="45071"/>
                  <a:pt x="30952" y="42048"/>
                  <a:pt x="32571" y="39143"/>
                </a:cubicBezTo>
                <a:lnTo>
                  <a:pt x="32571" y="39143"/>
                </a:lnTo>
                <a:cubicBezTo>
                  <a:pt x="34190" y="36381"/>
                  <a:pt x="36381" y="34190"/>
                  <a:pt x="39143" y="32571"/>
                </a:cubicBezTo>
                <a:lnTo>
                  <a:pt x="39143" y="32571"/>
                </a:lnTo>
                <a:cubicBezTo>
                  <a:pt x="41905" y="30952"/>
                  <a:pt x="44929" y="30143"/>
                  <a:pt x="48214" y="30143"/>
                </a:cubicBezTo>
                <a:lnTo>
                  <a:pt x="48214" y="30143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5511398507-10"/>
          <p:cNvCxnSpPr/>
          <p:nvPr/>
        </p:nvCxnSpPr>
        <p:spPr>
          <a:xfrm>
            <a:off x="400050" y="4125516"/>
            <a:ext cx="83439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511398518-13"/>
          <p:cNvSpPr/>
          <p:nvPr/>
        </p:nvSpPr>
        <p:spPr>
          <a:xfrm>
            <a:off x="400050" y="4214813"/>
            <a:ext cx="40576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7" y="0"/>
                </a:moveTo>
                <a:lnTo>
                  <a:pt x="97183" y="0"/>
                </a:lnTo>
                <a:lnTo>
                  <a:pt x="97460" y="107"/>
                </a:lnTo>
                <a:lnTo>
                  <a:pt x="97732" y="411"/>
                </a:lnTo>
                <a:lnTo>
                  <a:pt x="98000" y="929"/>
                </a:lnTo>
                <a:lnTo>
                  <a:pt x="98261" y="1625"/>
                </a:lnTo>
                <a:lnTo>
                  <a:pt x="98512" y="2536"/>
                </a:lnTo>
                <a:lnTo>
                  <a:pt x="98749" y="3607"/>
                </a:lnTo>
                <a:lnTo>
                  <a:pt x="98969" y="4857"/>
                </a:lnTo>
                <a:lnTo>
                  <a:pt x="99176" y="6268"/>
                </a:lnTo>
                <a:lnTo>
                  <a:pt x="99362" y="7839"/>
                </a:lnTo>
                <a:lnTo>
                  <a:pt x="99526" y="9518"/>
                </a:lnTo>
                <a:lnTo>
                  <a:pt x="99667" y="11321"/>
                </a:lnTo>
                <a:lnTo>
                  <a:pt x="99786" y="13232"/>
                </a:lnTo>
                <a:lnTo>
                  <a:pt x="99878" y="15214"/>
                </a:lnTo>
                <a:lnTo>
                  <a:pt x="99946" y="17250"/>
                </a:lnTo>
                <a:lnTo>
                  <a:pt x="99986" y="19321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86" y="80679"/>
                </a:lnTo>
                <a:lnTo>
                  <a:pt x="99946" y="82750"/>
                </a:lnTo>
                <a:lnTo>
                  <a:pt x="99878" y="84786"/>
                </a:lnTo>
                <a:lnTo>
                  <a:pt x="99786" y="86768"/>
                </a:lnTo>
                <a:lnTo>
                  <a:pt x="99667" y="88679"/>
                </a:lnTo>
                <a:lnTo>
                  <a:pt x="99526" y="90482"/>
                </a:lnTo>
                <a:lnTo>
                  <a:pt x="99362" y="92161"/>
                </a:lnTo>
                <a:lnTo>
                  <a:pt x="99176" y="93732"/>
                </a:lnTo>
                <a:lnTo>
                  <a:pt x="98969" y="95143"/>
                </a:lnTo>
                <a:lnTo>
                  <a:pt x="98749" y="96393"/>
                </a:lnTo>
                <a:lnTo>
                  <a:pt x="98512" y="97464"/>
                </a:lnTo>
                <a:lnTo>
                  <a:pt x="98261" y="98375"/>
                </a:lnTo>
                <a:lnTo>
                  <a:pt x="98000" y="99071"/>
                </a:lnTo>
                <a:lnTo>
                  <a:pt x="97732" y="99589"/>
                </a:lnTo>
                <a:lnTo>
                  <a:pt x="97460" y="99893"/>
                </a:lnTo>
                <a:lnTo>
                  <a:pt x="97183" y="100000"/>
                </a:lnTo>
                <a:lnTo>
                  <a:pt x="2817" y="100000"/>
                </a:lnTo>
                <a:lnTo>
                  <a:pt x="2540" y="99893"/>
                </a:lnTo>
                <a:lnTo>
                  <a:pt x="2268" y="99589"/>
                </a:lnTo>
                <a:lnTo>
                  <a:pt x="2000" y="99071"/>
                </a:lnTo>
                <a:lnTo>
                  <a:pt x="1739" y="98375"/>
                </a:lnTo>
                <a:lnTo>
                  <a:pt x="1488" y="97464"/>
                </a:lnTo>
                <a:lnTo>
                  <a:pt x="1251" y="96393"/>
                </a:lnTo>
                <a:lnTo>
                  <a:pt x="1031" y="95143"/>
                </a:lnTo>
                <a:lnTo>
                  <a:pt x="824" y="93732"/>
                </a:lnTo>
                <a:lnTo>
                  <a:pt x="638" y="92161"/>
                </a:lnTo>
                <a:lnTo>
                  <a:pt x="474" y="90482"/>
                </a:lnTo>
                <a:lnTo>
                  <a:pt x="333" y="88679"/>
                </a:lnTo>
                <a:lnTo>
                  <a:pt x="214" y="86768"/>
                </a:lnTo>
                <a:lnTo>
                  <a:pt x="122" y="84786"/>
                </a:lnTo>
                <a:lnTo>
                  <a:pt x="54" y="82750"/>
                </a:lnTo>
                <a:lnTo>
                  <a:pt x="14" y="80679"/>
                </a:lnTo>
                <a:lnTo>
                  <a:pt x="0" y="78571"/>
                </a:lnTo>
                <a:lnTo>
                  <a:pt x="0" y="21429"/>
                </a:lnTo>
                <a:lnTo>
                  <a:pt x="14" y="19321"/>
                </a:lnTo>
                <a:lnTo>
                  <a:pt x="54" y="17250"/>
                </a:lnTo>
                <a:lnTo>
                  <a:pt x="122" y="15214"/>
                </a:lnTo>
                <a:lnTo>
                  <a:pt x="214" y="13232"/>
                </a:lnTo>
                <a:lnTo>
                  <a:pt x="333" y="11321"/>
                </a:lnTo>
                <a:lnTo>
                  <a:pt x="474" y="9518"/>
                </a:lnTo>
                <a:lnTo>
                  <a:pt x="638" y="7839"/>
                </a:lnTo>
                <a:lnTo>
                  <a:pt x="824" y="6268"/>
                </a:lnTo>
                <a:lnTo>
                  <a:pt x="1031" y="4857"/>
                </a:lnTo>
                <a:lnTo>
                  <a:pt x="1251" y="3607"/>
                </a:lnTo>
                <a:lnTo>
                  <a:pt x="1488" y="2536"/>
                </a:lnTo>
                <a:lnTo>
                  <a:pt x="1739" y="1625"/>
                </a:lnTo>
                <a:lnTo>
                  <a:pt x="2000" y="929"/>
                </a:lnTo>
                <a:lnTo>
                  <a:pt x="2268" y="411"/>
                </a:lnTo>
                <a:lnTo>
                  <a:pt x="2540" y="107"/>
                </a:lnTo>
                <a:lnTo>
                  <a:pt x="2817" y="0"/>
                </a:lnTo>
                <a:close/>
              </a:path>
            </a:pathLst>
          </a:custGeom>
          <a:solidFill>
            <a:srgbClr val="B496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98522-14"/>
          <p:cNvSpPr/>
          <p:nvPr/>
        </p:nvSpPr>
        <p:spPr>
          <a:xfrm>
            <a:off x="400050" y="4214813"/>
            <a:ext cx="1143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4"/>
                </a:lnTo>
                <a:lnTo>
                  <a:pt x="80491" y="415"/>
                </a:lnTo>
                <a:lnTo>
                  <a:pt x="70972" y="931"/>
                </a:lnTo>
                <a:lnTo>
                  <a:pt x="61732" y="1646"/>
                </a:lnTo>
                <a:lnTo>
                  <a:pt x="52860" y="2553"/>
                </a:lnTo>
                <a:lnTo>
                  <a:pt x="44443" y="3644"/>
                </a:lnTo>
                <a:lnTo>
                  <a:pt x="36561" y="4908"/>
                </a:lnTo>
                <a:lnTo>
                  <a:pt x="29289" y="6333"/>
                </a:lnTo>
                <a:lnTo>
                  <a:pt x="22699" y="7905"/>
                </a:lnTo>
                <a:lnTo>
                  <a:pt x="16853" y="9609"/>
                </a:lnTo>
                <a:lnTo>
                  <a:pt x="11808" y="11429"/>
                </a:lnTo>
                <a:lnTo>
                  <a:pt x="7612" y="13347"/>
                </a:lnTo>
                <a:lnTo>
                  <a:pt x="4306" y="15345"/>
                </a:lnTo>
                <a:lnTo>
                  <a:pt x="1921" y="17403"/>
                </a:lnTo>
                <a:lnTo>
                  <a:pt x="482" y="19502"/>
                </a:lnTo>
                <a:lnTo>
                  <a:pt x="0" y="21622"/>
                </a:lnTo>
                <a:lnTo>
                  <a:pt x="0" y="78378"/>
                </a:lnTo>
                <a:lnTo>
                  <a:pt x="482" y="80498"/>
                </a:lnTo>
                <a:lnTo>
                  <a:pt x="1921" y="82597"/>
                </a:lnTo>
                <a:lnTo>
                  <a:pt x="4306" y="84655"/>
                </a:lnTo>
                <a:lnTo>
                  <a:pt x="7612" y="86653"/>
                </a:lnTo>
                <a:lnTo>
                  <a:pt x="11808" y="88571"/>
                </a:lnTo>
                <a:lnTo>
                  <a:pt x="16853" y="90391"/>
                </a:lnTo>
                <a:lnTo>
                  <a:pt x="22699" y="92095"/>
                </a:lnTo>
                <a:lnTo>
                  <a:pt x="29289" y="93667"/>
                </a:lnTo>
                <a:lnTo>
                  <a:pt x="36561" y="95092"/>
                </a:lnTo>
                <a:lnTo>
                  <a:pt x="44443" y="96356"/>
                </a:lnTo>
                <a:lnTo>
                  <a:pt x="52860" y="97447"/>
                </a:lnTo>
                <a:lnTo>
                  <a:pt x="61732" y="98354"/>
                </a:lnTo>
                <a:lnTo>
                  <a:pt x="70972" y="99069"/>
                </a:lnTo>
                <a:lnTo>
                  <a:pt x="80491" y="99585"/>
                </a:lnTo>
                <a:lnTo>
                  <a:pt x="90198" y="9989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649" y="99896"/>
                </a:lnTo>
                <a:lnTo>
                  <a:pt x="85368" y="99585"/>
                </a:lnTo>
                <a:lnTo>
                  <a:pt x="78229" y="99069"/>
                </a:lnTo>
                <a:lnTo>
                  <a:pt x="71299" y="98354"/>
                </a:lnTo>
                <a:lnTo>
                  <a:pt x="64645" y="97447"/>
                </a:lnTo>
                <a:lnTo>
                  <a:pt x="58332" y="96356"/>
                </a:lnTo>
                <a:lnTo>
                  <a:pt x="52421" y="95092"/>
                </a:lnTo>
                <a:lnTo>
                  <a:pt x="46967" y="93667"/>
                </a:lnTo>
                <a:lnTo>
                  <a:pt x="42024" y="92095"/>
                </a:lnTo>
                <a:lnTo>
                  <a:pt x="37640" y="90391"/>
                </a:lnTo>
                <a:lnTo>
                  <a:pt x="33856" y="88571"/>
                </a:lnTo>
                <a:lnTo>
                  <a:pt x="30709" y="86653"/>
                </a:lnTo>
                <a:lnTo>
                  <a:pt x="28229" y="84655"/>
                </a:lnTo>
                <a:lnTo>
                  <a:pt x="26441" y="82597"/>
                </a:lnTo>
                <a:lnTo>
                  <a:pt x="25361" y="80498"/>
                </a:lnTo>
                <a:lnTo>
                  <a:pt x="25000" y="78378"/>
                </a:lnTo>
                <a:lnTo>
                  <a:pt x="25000" y="21622"/>
                </a:lnTo>
                <a:lnTo>
                  <a:pt x="25361" y="19502"/>
                </a:lnTo>
                <a:lnTo>
                  <a:pt x="26441" y="17403"/>
                </a:lnTo>
                <a:lnTo>
                  <a:pt x="28229" y="15345"/>
                </a:lnTo>
                <a:lnTo>
                  <a:pt x="30709" y="13347"/>
                </a:lnTo>
                <a:lnTo>
                  <a:pt x="33856" y="11429"/>
                </a:lnTo>
                <a:lnTo>
                  <a:pt x="37640" y="9609"/>
                </a:lnTo>
                <a:lnTo>
                  <a:pt x="42024" y="7905"/>
                </a:lnTo>
                <a:lnTo>
                  <a:pt x="46967" y="6333"/>
                </a:lnTo>
                <a:lnTo>
                  <a:pt x="52421" y="4908"/>
                </a:lnTo>
                <a:lnTo>
                  <a:pt x="58332" y="3644"/>
                </a:lnTo>
                <a:lnTo>
                  <a:pt x="64645" y="2553"/>
                </a:lnTo>
                <a:lnTo>
                  <a:pt x="71299" y="1646"/>
                </a:lnTo>
                <a:lnTo>
                  <a:pt x="78229" y="931"/>
                </a:lnTo>
                <a:lnTo>
                  <a:pt x="85368" y="415"/>
                </a:lnTo>
                <a:lnTo>
                  <a:pt x="92649" y="10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00344-20"/>
          <p:cNvSpPr/>
          <p:nvPr/>
        </p:nvSpPr>
        <p:spPr>
          <a:xfrm>
            <a:off x="557213" y="4379119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59952" y="63476"/>
                </a:moveTo>
                <a:lnTo>
                  <a:pt x="59952" y="63476"/>
                </a:lnTo>
                <a:lnTo>
                  <a:pt x="31619" y="74429"/>
                </a:lnTo>
                <a:cubicBezTo>
                  <a:pt x="29683" y="74937"/>
                  <a:pt x="28063" y="74540"/>
                  <a:pt x="26762" y="73238"/>
                </a:cubicBezTo>
                <a:lnTo>
                  <a:pt x="26762" y="73238"/>
                </a:lnTo>
                <a:cubicBezTo>
                  <a:pt x="25460" y="71937"/>
                  <a:pt x="25063" y="70317"/>
                  <a:pt x="25571" y="68381"/>
                </a:cubicBezTo>
                <a:lnTo>
                  <a:pt x="25571" y="68381"/>
                </a:lnTo>
                <a:lnTo>
                  <a:pt x="36524" y="40048"/>
                </a:lnTo>
                <a:cubicBezTo>
                  <a:pt x="37190" y="38365"/>
                  <a:pt x="38365" y="37190"/>
                  <a:pt x="40048" y="36524"/>
                </a:cubicBezTo>
                <a:lnTo>
                  <a:pt x="40048" y="36524"/>
                </a:lnTo>
                <a:lnTo>
                  <a:pt x="68381" y="25571"/>
                </a:lnTo>
                <a:cubicBezTo>
                  <a:pt x="70317" y="25063"/>
                  <a:pt x="71937" y="25460"/>
                  <a:pt x="73238" y="26762"/>
                </a:cubicBezTo>
                <a:lnTo>
                  <a:pt x="73238" y="26762"/>
                </a:lnTo>
                <a:cubicBezTo>
                  <a:pt x="74540" y="28063"/>
                  <a:pt x="74937" y="29683"/>
                  <a:pt x="74429" y="31619"/>
                </a:cubicBezTo>
                <a:lnTo>
                  <a:pt x="74429" y="31619"/>
                </a:lnTo>
                <a:lnTo>
                  <a:pt x="63476" y="59952"/>
                </a:lnTo>
                <a:cubicBezTo>
                  <a:pt x="62841" y="61667"/>
                  <a:pt x="61667" y="62841"/>
                  <a:pt x="59952" y="63476"/>
                </a:cubicBezTo>
                <a:lnTo>
                  <a:pt x="59952" y="63476"/>
                </a:lnTo>
                <a:moveTo>
                  <a:pt x="56238" y="50000"/>
                </a:moveTo>
                <a:lnTo>
                  <a:pt x="56238" y="50000"/>
                </a:lnTo>
                <a:cubicBezTo>
                  <a:pt x="56238" y="48190"/>
                  <a:pt x="55651" y="46698"/>
                  <a:pt x="54476" y="45524"/>
                </a:cubicBezTo>
                <a:lnTo>
                  <a:pt x="54476" y="45524"/>
                </a:lnTo>
                <a:lnTo>
                  <a:pt x="54476" y="45524"/>
                </a:lnTo>
                <a:cubicBezTo>
                  <a:pt x="53302" y="44349"/>
                  <a:pt x="51810" y="43762"/>
                  <a:pt x="50000" y="43762"/>
                </a:cubicBezTo>
                <a:lnTo>
                  <a:pt x="50000" y="43762"/>
                </a:lnTo>
                <a:cubicBezTo>
                  <a:pt x="48190" y="43762"/>
                  <a:pt x="46698" y="44349"/>
                  <a:pt x="45524" y="45524"/>
                </a:cubicBezTo>
                <a:lnTo>
                  <a:pt x="45524" y="45524"/>
                </a:lnTo>
                <a:cubicBezTo>
                  <a:pt x="44349" y="46698"/>
                  <a:pt x="43762" y="48190"/>
                  <a:pt x="43762" y="50000"/>
                </a:cubicBezTo>
                <a:lnTo>
                  <a:pt x="43762" y="50000"/>
                </a:lnTo>
                <a:cubicBezTo>
                  <a:pt x="43762" y="51810"/>
                  <a:pt x="44349" y="53302"/>
                  <a:pt x="45524" y="54476"/>
                </a:cubicBezTo>
                <a:lnTo>
                  <a:pt x="45524" y="54476"/>
                </a:lnTo>
                <a:cubicBezTo>
                  <a:pt x="46698" y="55651"/>
                  <a:pt x="48190" y="56238"/>
                  <a:pt x="50000" y="56238"/>
                </a:cubicBezTo>
                <a:lnTo>
                  <a:pt x="50000" y="56238"/>
                </a:lnTo>
                <a:cubicBezTo>
                  <a:pt x="51810" y="56238"/>
                  <a:pt x="53302" y="55651"/>
                  <a:pt x="54476" y="54476"/>
                </a:cubicBezTo>
                <a:lnTo>
                  <a:pt x="54476" y="54476"/>
                </a:lnTo>
                <a:cubicBezTo>
                  <a:pt x="55651" y="53302"/>
                  <a:pt x="56238" y="51810"/>
                  <a:pt x="56238" y="50000"/>
                </a:cubicBezTo>
                <a:lnTo>
                  <a:pt x="56238" y="50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00342-19"/>
          <p:cNvSpPr/>
          <p:nvPr/>
        </p:nvSpPr>
        <p:spPr>
          <a:xfrm>
            <a:off x="7511356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98495-6"/>
          <p:cNvSpPr txBox="1"/>
          <p:nvPr/>
        </p:nvSpPr>
        <p:spPr>
          <a:xfrm>
            <a:off x="542925" y="172641"/>
            <a:ext cx="16855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13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第七章 · 相交线与平行线</a:t>
            </a:r>
            <a:endParaRPr/>
          </a:p>
        </p:txBody>
      </p:sp>
      <p:sp>
        <p:nvSpPr>
          <p:cNvPr id="37" name="el-1785511398498-8"/>
          <p:cNvSpPr txBox="1"/>
          <p:nvPr/>
        </p:nvSpPr>
        <p:spPr>
          <a:xfrm>
            <a:off x="2339206" y="167878"/>
            <a:ext cx="151804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垂直——相交的特殊情形</a:t>
            </a:r>
            <a:endParaRPr/>
          </a:p>
        </p:txBody>
      </p:sp>
      <p:sp>
        <p:nvSpPr>
          <p:cNvPr id="38" name="el-1785511398490-3"/>
          <p:cNvSpPr txBox="1"/>
          <p:nvPr/>
        </p:nvSpPr>
        <p:spPr>
          <a:xfrm>
            <a:off x="8121403" y="182166"/>
            <a:ext cx="6761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7340">
              <a:lnSpc>
                <a:spcPct val="100000"/>
              </a:lnSpc>
            </a:pPr>
            <a:r>
              <a:rPr sz="840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06 / 12</a:t>
            </a:r>
            <a:endParaRPr/>
          </a:p>
        </p:txBody>
      </p:sp>
      <p:sp>
        <p:nvSpPr>
          <p:cNvPr id="39" name="el-1785511398555-30"/>
          <p:cNvSpPr txBox="1"/>
          <p:nvPr/>
        </p:nvSpPr>
        <p:spPr>
          <a:xfrm>
            <a:off x="626864" y="628650"/>
            <a:ext cx="145725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垂直 · 相交成直角</a:t>
            </a:r>
            <a:endParaRPr/>
          </a:p>
        </p:txBody>
      </p:sp>
      <p:sp>
        <p:nvSpPr>
          <p:cNvPr id="40" name="el-1785511398534-22"/>
          <p:cNvSpPr txBox="1"/>
          <p:nvPr/>
        </p:nvSpPr>
        <p:spPr>
          <a:xfrm>
            <a:off x="557213" y="1014413"/>
            <a:ext cx="3786188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垂直</a:t>
            </a: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：两条直线相交成直角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记作</a:t>
            </a:r>
            <a:r>
              <a:rPr b="1"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a⊥b</a:t>
            </a: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，读作 "a垂直于b"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垂线：互相垂直的两条直线 · 垂足：交点</a:t>
            </a:r>
            <a:endParaRPr/>
          </a:p>
        </p:txBody>
      </p:sp>
      <p:sp>
        <p:nvSpPr>
          <p:cNvPr id="41" name="el-1785511398565-34"/>
          <p:cNvSpPr txBox="1"/>
          <p:nvPr/>
        </p:nvSpPr>
        <p:spPr>
          <a:xfrm>
            <a:off x="500063" y="1857375"/>
            <a:ext cx="89014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1010">
                <a:solidFill>
                  <a:srgbClr val="4A382C"/>
                </a:solidFill>
                <a:latin typeface="Segoe UI"/>
                <a:ea typeface="Segoe UI"/>
                <a:cs typeface="Segoe UI"/>
              </a:rPr>
              <a:t>记法 a⊥b</a:t>
            </a:r>
            <a:endParaRPr/>
          </a:p>
        </p:txBody>
      </p:sp>
      <p:sp>
        <p:nvSpPr>
          <p:cNvPr id="42" name="el-1785511398570-36"/>
          <p:cNvSpPr txBox="1"/>
          <p:nvPr/>
        </p:nvSpPr>
        <p:spPr>
          <a:xfrm>
            <a:off x="1597372" y="1857375"/>
            <a:ext cx="84251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1010">
                <a:solidFill>
                  <a:srgbClr val="4A382C"/>
                </a:solidFill>
                <a:latin typeface="Segoe UI"/>
                <a:ea typeface="Segoe UI"/>
                <a:cs typeface="Segoe UI"/>
              </a:rPr>
              <a:t>垂足标记</a:t>
            </a:r>
            <a:endParaRPr/>
          </a:p>
        </p:txBody>
      </p:sp>
      <p:sp>
        <p:nvSpPr>
          <p:cNvPr id="43" name="el-1785511398540-24"/>
          <p:cNvSpPr txBox="1"/>
          <p:nvPr/>
        </p:nvSpPr>
        <p:spPr>
          <a:xfrm>
            <a:off x="6247209" y="1638300"/>
            <a:ext cx="99298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2171">
              <a:lnSpc>
                <a:spcPct val="100000"/>
              </a:lnSpc>
            </a:pPr>
            <a:r>
              <a:rPr sz="900" spc="17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a⊥b，垂足为O</a:t>
            </a:r>
            <a:endParaRPr/>
          </a:p>
        </p:txBody>
      </p:sp>
      <p:sp>
        <p:nvSpPr>
          <p:cNvPr id="44" name="el-1785511398557-31"/>
          <p:cNvSpPr txBox="1"/>
          <p:nvPr/>
        </p:nvSpPr>
        <p:spPr>
          <a:xfrm>
            <a:off x="750094" y="2414588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基本事实</a:t>
            </a:r>
            <a:endParaRPr/>
          </a:p>
        </p:txBody>
      </p:sp>
      <p:sp>
        <p:nvSpPr>
          <p:cNvPr id="45" name="el-1785511398544-26"/>
          <p:cNvSpPr txBox="1"/>
          <p:nvPr/>
        </p:nvSpPr>
        <p:spPr>
          <a:xfrm>
            <a:off x="550069" y="2662238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在同一平面内，过一点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有且只有</a:t>
            </a: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一条直线与已知直线垂直</a:t>
            </a:r>
            <a:endParaRPr/>
          </a:p>
        </p:txBody>
      </p:sp>
      <p:sp>
        <p:nvSpPr>
          <p:cNvPr id="46" name="el-1785511398557-32"/>
          <p:cNvSpPr txBox="1"/>
          <p:nvPr/>
        </p:nvSpPr>
        <p:spPr>
          <a:xfrm>
            <a:off x="5036344" y="2414588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垂线段最短</a:t>
            </a:r>
            <a:endParaRPr/>
          </a:p>
        </p:txBody>
      </p:sp>
      <p:sp>
        <p:nvSpPr>
          <p:cNvPr id="47" name="el-1785511398546-27"/>
          <p:cNvSpPr txBox="1"/>
          <p:nvPr/>
        </p:nvSpPr>
        <p:spPr>
          <a:xfrm>
            <a:off x="4836319" y="2662238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连接直线外一点与直线上各点的所有线段中，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垂线段最短</a:t>
            </a:r>
            <a:endParaRPr/>
          </a:p>
        </p:txBody>
      </p:sp>
      <p:sp>
        <p:nvSpPr>
          <p:cNvPr id="48" name="el-1785511398558-33"/>
          <p:cNvSpPr txBox="1"/>
          <p:nvPr/>
        </p:nvSpPr>
        <p:spPr>
          <a:xfrm>
            <a:off x="5022056" y="2997994"/>
            <a:ext cx="18645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点到直线的距离：垂线段的长度</a:t>
            </a:r>
            <a:endParaRPr/>
          </a:p>
        </p:txBody>
      </p:sp>
      <p:sp>
        <p:nvSpPr>
          <p:cNvPr id="49" name="el-1785511398547-28"/>
          <p:cNvSpPr txBox="1"/>
          <p:nvPr/>
        </p:nvSpPr>
        <p:spPr>
          <a:xfrm>
            <a:off x="871538" y="4286250"/>
            <a:ext cx="2070259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「矩」</a:t>
            </a: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——我国古代校验直角的工具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《考工记》记载“一矩有半”即135°</a:t>
            </a:r>
            <a:endParaRPr/>
          </a:p>
        </p:txBody>
      </p:sp>
      <p:sp>
        <p:nvSpPr>
          <p:cNvPr id="50" name="el-1785511398494-5"/>
          <p:cNvSpPr txBox="1"/>
          <p:nvPr/>
        </p:nvSpPr>
        <p:spPr>
          <a:xfrm>
            <a:off x="7511356" y="4908947"/>
            <a:ext cx="128260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垂直 · 相交的特殊情形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0067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0082-18"/>
          <p:cNvSpPr txBox="1"/>
          <p:nvPr/>
        </p:nvSpPr>
        <p:spPr>
          <a:xfrm>
            <a:off x="314325" y="2178844"/>
            <a:ext cx="8572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120" spc="450">
                <a:solidFill>
                  <a:srgbClr val="826446">
                    <a:alpha val="22000"/>
                  </a:srgbClr>
                </a:solidFill>
                <a:latin typeface="Times New Roman"/>
                <a:ea typeface="Times New Roman"/>
                <a:cs typeface="Times New Roman"/>
              </a:rPr>
              <a:t>第 七 章</a:t>
            </a:r>
            <a:endParaRPr/>
          </a:p>
        </p:txBody>
      </p:sp>
      <p:sp>
        <p:nvSpPr>
          <p:cNvPr id="4" name="el-1785511399941-7"/>
          <p:cNvSpPr/>
          <p:nvPr/>
        </p:nvSpPr>
        <p:spPr>
          <a:xfrm rot="-180000">
            <a:off x="4071937" y="1543050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45A3C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399941-8"/>
          <p:cNvSpPr/>
          <p:nvPr/>
        </p:nvSpPr>
        <p:spPr>
          <a:xfrm rot="120000">
            <a:off x="4000500" y="3689077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3A5F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9943-9"/>
          <p:cNvSpPr/>
          <p:nvPr/>
        </p:nvSpPr>
        <p:spPr>
          <a:xfrm>
            <a:off x="2500313" y="1357313"/>
            <a:ext cx="41433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A08264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511399946-10"/>
          <p:cNvCxnSpPr/>
          <p:nvPr/>
        </p:nvCxnSpPr>
        <p:spPr>
          <a:xfrm>
            <a:off x="2607469" y="1468041"/>
            <a:ext cx="3929063" cy="914"/>
          </a:xfrm>
          <a:prstGeom prst="line">
            <a:avLst/>
          </a:prstGeom>
          <a:ln w="7144" cap="flat">
            <a:solidFill>
              <a:srgbClr val="A08264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399946-11"/>
          <p:cNvCxnSpPr/>
          <p:nvPr/>
        </p:nvCxnSpPr>
        <p:spPr>
          <a:xfrm>
            <a:off x="6532959" y="1464469"/>
            <a:ext cx="914" cy="2214563"/>
          </a:xfrm>
          <a:prstGeom prst="line">
            <a:avLst/>
          </a:prstGeom>
          <a:ln w="7144" cap="flat">
            <a:solidFill>
              <a:srgbClr val="A08264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511399946-12"/>
          <p:cNvCxnSpPr/>
          <p:nvPr/>
        </p:nvCxnSpPr>
        <p:spPr>
          <a:xfrm>
            <a:off x="2607469" y="3675459"/>
            <a:ext cx="3929063" cy="914"/>
          </a:xfrm>
          <a:prstGeom prst="line">
            <a:avLst/>
          </a:prstGeom>
          <a:ln w="7144" cap="flat">
            <a:solidFill>
              <a:srgbClr val="A08264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399946-13"/>
          <p:cNvCxnSpPr/>
          <p:nvPr/>
        </p:nvCxnSpPr>
        <p:spPr>
          <a:xfrm>
            <a:off x="2611041" y="1464469"/>
            <a:ext cx="914" cy="2214563"/>
          </a:xfrm>
          <a:prstGeom prst="line">
            <a:avLst/>
          </a:prstGeom>
          <a:ln w="7144" cap="flat">
            <a:solidFill>
              <a:srgbClr val="A08264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399937-5"/>
          <p:cNvSpPr txBox="1"/>
          <p:nvPr/>
        </p:nvSpPr>
        <p:spPr>
          <a:xfrm>
            <a:off x="8596313" y="4081463"/>
            <a:ext cx="119063" cy="6834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ctr">
              <a:lnSpc>
                <a:spcPts val="936"/>
              </a:lnSpc>
            </a:pPr>
            <a:r>
              <a:rPr sz="780" spc="169">
                <a:solidFill>
                  <a:srgbClr val="64503C">
                    <a:alpha val="18000"/>
                  </a:srgbClr>
                </a:solidFill>
                <a:latin typeface="Times New Roman"/>
                <a:ea typeface="Times New Roman"/>
                <a:cs typeface="Times New Roman"/>
              </a:rPr>
              <a:t>平行 · 经纬</a:t>
            </a:r>
            <a:endParaRPr/>
          </a:p>
        </p:txBody>
      </p:sp>
      <p:sp>
        <p:nvSpPr>
          <p:cNvPr id="12" name="el-1785511399933-2"/>
          <p:cNvSpPr/>
          <p:nvPr/>
        </p:nvSpPr>
        <p:spPr>
          <a:xfrm>
            <a:off x="2462064" y="2282949"/>
            <a:ext cx="85725" cy="85725"/>
          </a:xfrm>
          <a:prstGeom prst="ellipse">
            <a:avLst/>
          </a:prstGeom>
          <a:solidFill>
            <a:srgbClr val="B45A3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99935-3"/>
          <p:cNvSpPr/>
          <p:nvPr/>
        </p:nvSpPr>
        <p:spPr>
          <a:xfrm>
            <a:off x="6596063" y="2282949"/>
            <a:ext cx="85725" cy="85725"/>
          </a:xfrm>
          <a:prstGeom prst="ellipse">
            <a:avLst/>
          </a:prstGeom>
          <a:solidFill>
            <a:srgbClr val="2A4B6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399938-6"/>
          <p:cNvCxnSpPr/>
          <p:nvPr/>
        </p:nvCxnSpPr>
        <p:spPr>
          <a:xfrm>
            <a:off x="2279824" y="2840831"/>
            <a:ext cx="4584278" cy="914"/>
          </a:xfrm>
          <a:prstGeom prst="line">
            <a:avLst/>
          </a:prstGeom>
          <a:ln w="7144" cap="flat">
            <a:solidFill>
              <a:srgbClr val="A08264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399950-14"/>
          <p:cNvSpPr/>
          <p:nvPr/>
        </p:nvSpPr>
        <p:spPr>
          <a:xfrm>
            <a:off x="4432697" y="3976241"/>
            <a:ext cx="35719" cy="35719"/>
          </a:xfrm>
          <a:prstGeom prst="ellipse">
            <a:avLst/>
          </a:prstGeom>
          <a:solidFill>
            <a:srgbClr val="B45A3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399953-15"/>
          <p:cNvSpPr/>
          <p:nvPr/>
        </p:nvSpPr>
        <p:spPr>
          <a:xfrm>
            <a:off x="4554141" y="3976241"/>
            <a:ext cx="35719" cy="35719"/>
          </a:xfrm>
          <a:prstGeom prst="ellipse">
            <a:avLst/>
          </a:prstGeom>
          <a:solidFill>
            <a:srgbClr val="1E3A5F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9955-16"/>
          <p:cNvSpPr/>
          <p:nvPr/>
        </p:nvSpPr>
        <p:spPr>
          <a:xfrm>
            <a:off x="4675584" y="3976241"/>
            <a:ext cx="35719" cy="35719"/>
          </a:xfrm>
          <a:prstGeom prst="ellipse">
            <a:avLst/>
          </a:prstGeom>
          <a:solidFill>
            <a:srgbClr val="B45A3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9929-1"/>
          <p:cNvSpPr txBox="1"/>
          <p:nvPr/>
        </p:nvSpPr>
        <p:spPr>
          <a:xfrm>
            <a:off x="1994074" y="1922860"/>
            <a:ext cx="5155778" cy="6858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 indent="214313">
              <a:lnSpc>
                <a:spcPct val="100000"/>
              </a:lnSpc>
            </a:pPr>
            <a:r>
              <a:rPr b="1" sz="4500" spc="788">
                <a:solidFill>
                  <a:srgbClr val="1E2A3A"/>
                </a:solidFill>
                <a:latin typeface="Times New Roman"/>
                <a:ea typeface="Times New Roman"/>
                <a:cs typeface="Times New Roman"/>
              </a:rPr>
              <a:t>7.2 平行线 </a:t>
            </a:r>
            <a:r>
              <a:rPr b="1" sz="1680" spc="788">
                <a:solidFill>
                  <a:srgbClr val="1E2A3A"/>
                </a:solidFill>
                <a:latin typeface="Times New Roman"/>
                <a:ea typeface="Times New Roman"/>
                <a:cs typeface="Times New Roman"/>
              </a:rPr>
              <a:t>　</a:t>
            </a:r>
            <a:endParaRPr/>
          </a:p>
        </p:txBody>
      </p:sp>
      <p:sp>
        <p:nvSpPr>
          <p:cNvPr id="19" name="el-1785511399936-4"/>
          <p:cNvSpPr txBox="1"/>
          <p:nvPr/>
        </p:nvSpPr>
        <p:spPr>
          <a:xfrm>
            <a:off x="2394124" y="2987278"/>
            <a:ext cx="4355678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5A4A3A"/>
                </a:solidFill>
                <a:latin typeface="Times New Roman"/>
                <a:ea typeface="Times New Roman"/>
                <a:cs typeface="Times New Roman"/>
              </a:rPr>
              <a:t>从"平行"到"不平行"——判定与性质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2476-6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050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A91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050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A91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0552-7"/>
          <p:cNvSpPr/>
          <p:nvPr/>
        </p:nvSpPr>
        <p:spPr>
          <a:xfrm>
            <a:off x="400050" y="139303"/>
            <a:ext cx="1844799" cy="228600"/>
          </a:xfrm>
          <a:prstGeom prst="roundRect">
            <a:avLst>
              <a:gd name="adj" fmla="val 50000"/>
            </a:avLst>
          </a:prstGeom>
          <a:solidFill>
            <a:srgbClr val="AA91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0540-4"/>
          <p:cNvSpPr/>
          <p:nvPr/>
        </p:nvSpPr>
        <p:spPr>
          <a:xfrm>
            <a:off x="8007103" y="167878"/>
            <a:ext cx="736848" cy="171450"/>
          </a:xfrm>
          <a:prstGeom prst="roundRect">
            <a:avLst>
              <a:gd name="adj" fmla="val 50000"/>
            </a:avLst>
          </a:prstGeom>
          <a:solidFill>
            <a:srgbClr val="BEAA96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1642-36"/>
          <p:cNvSpPr/>
          <p:nvPr/>
        </p:nvSpPr>
        <p:spPr>
          <a:xfrm>
            <a:off x="8121403" y="221981"/>
            <a:ext cx="104477" cy="79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104750"/>
                </a:moveTo>
                <a:lnTo>
                  <a:pt x="43273" y="104750"/>
                </a:lnTo>
                <a:cubicBezTo>
                  <a:pt x="44182" y="105083"/>
                  <a:pt x="45061" y="104833"/>
                  <a:pt x="45909" y="104000"/>
                </a:cubicBezTo>
                <a:lnTo>
                  <a:pt x="45909" y="104000"/>
                </a:lnTo>
                <a:lnTo>
                  <a:pt x="45909" y="104000"/>
                </a:lnTo>
                <a:cubicBezTo>
                  <a:pt x="46697" y="103417"/>
                  <a:pt x="47091" y="102375"/>
                  <a:pt x="47091" y="100875"/>
                </a:cubicBezTo>
                <a:lnTo>
                  <a:pt x="47091" y="100875"/>
                </a:lnTo>
                <a:lnTo>
                  <a:pt x="47091" y="11250"/>
                </a:lnTo>
                <a:cubicBezTo>
                  <a:pt x="47091" y="10083"/>
                  <a:pt x="46788" y="9208"/>
                  <a:pt x="46182" y="8625"/>
                </a:cubicBezTo>
                <a:lnTo>
                  <a:pt x="46182" y="8625"/>
                </a:lnTo>
                <a:cubicBezTo>
                  <a:pt x="44485" y="6542"/>
                  <a:pt x="41788" y="4625"/>
                  <a:pt x="38091" y="2875"/>
                </a:cubicBezTo>
                <a:lnTo>
                  <a:pt x="38091" y="2875"/>
                </a:lnTo>
                <a:cubicBezTo>
                  <a:pt x="34394" y="1125"/>
                  <a:pt x="30000" y="16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625"/>
                  <a:pt x="12636" y="1875"/>
                </a:cubicBezTo>
                <a:lnTo>
                  <a:pt x="12636" y="1875"/>
                </a:lnTo>
                <a:cubicBezTo>
                  <a:pt x="8818" y="3125"/>
                  <a:pt x="5636" y="4417"/>
                  <a:pt x="3091" y="5750"/>
                </a:cubicBezTo>
                <a:lnTo>
                  <a:pt x="3091" y="5750"/>
                </a:lnTo>
                <a:cubicBezTo>
                  <a:pt x="1152" y="7000"/>
                  <a:pt x="121" y="9208"/>
                  <a:pt x="0" y="12375"/>
                </a:cubicBezTo>
                <a:lnTo>
                  <a:pt x="0" y="12375"/>
                </a:lnTo>
                <a:lnTo>
                  <a:pt x="0" y="100500"/>
                </a:lnTo>
                <a:cubicBezTo>
                  <a:pt x="0" y="101917"/>
                  <a:pt x="455" y="103000"/>
                  <a:pt x="1364" y="103750"/>
                </a:cubicBezTo>
                <a:lnTo>
                  <a:pt x="1364" y="103750"/>
                </a:lnTo>
                <a:cubicBezTo>
                  <a:pt x="2212" y="104583"/>
                  <a:pt x="3152" y="104833"/>
                  <a:pt x="4182" y="104500"/>
                </a:cubicBezTo>
                <a:lnTo>
                  <a:pt x="4182" y="104500"/>
                </a:lnTo>
                <a:cubicBezTo>
                  <a:pt x="7030" y="103083"/>
                  <a:pt x="10303" y="101833"/>
                  <a:pt x="14000" y="100750"/>
                </a:cubicBezTo>
                <a:lnTo>
                  <a:pt x="14000" y="100750"/>
                </a:lnTo>
                <a:cubicBezTo>
                  <a:pt x="17818" y="99583"/>
                  <a:pt x="21455" y="99000"/>
                  <a:pt x="24909" y="99000"/>
                </a:cubicBezTo>
                <a:lnTo>
                  <a:pt x="24909" y="99000"/>
                </a:lnTo>
                <a:cubicBezTo>
                  <a:pt x="27939" y="99167"/>
                  <a:pt x="31182" y="99792"/>
                  <a:pt x="34636" y="100875"/>
                </a:cubicBezTo>
                <a:lnTo>
                  <a:pt x="34636" y="100875"/>
                </a:lnTo>
                <a:cubicBezTo>
                  <a:pt x="37970" y="102208"/>
                  <a:pt x="40848" y="103500"/>
                  <a:pt x="43273" y="104750"/>
                </a:cubicBezTo>
                <a:lnTo>
                  <a:pt x="43273" y="104750"/>
                </a:lnTo>
                <a:moveTo>
                  <a:pt x="56455" y="104750"/>
                </a:moveTo>
                <a:lnTo>
                  <a:pt x="56455" y="104750"/>
                </a:lnTo>
                <a:cubicBezTo>
                  <a:pt x="58879" y="103500"/>
                  <a:pt x="61758" y="102208"/>
                  <a:pt x="65091" y="100875"/>
                </a:cubicBezTo>
                <a:lnTo>
                  <a:pt x="65091" y="100875"/>
                </a:lnTo>
                <a:lnTo>
                  <a:pt x="65091" y="100875"/>
                </a:lnTo>
                <a:cubicBezTo>
                  <a:pt x="68545" y="99792"/>
                  <a:pt x="71788" y="99167"/>
                  <a:pt x="74818" y="99000"/>
                </a:cubicBezTo>
                <a:lnTo>
                  <a:pt x="74818" y="99000"/>
                </a:lnTo>
                <a:cubicBezTo>
                  <a:pt x="78273" y="99000"/>
                  <a:pt x="81909" y="99583"/>
                  <a:pt x="85727" y="100750"/>
                </a:cubicBezTo>
                <a:lnTo>
                  <a:pt x="85727" y="100750"/>
                </a:lnTo>
                <a:cubicBezTo>
                  <a:pt x="89424" y="101833"/>
                  <a:pt x="92697" y="103083"/>
                  <a:pt x="95545" y="104500"/>
                </a:cubicBezTo>
                <a:lnTo>
                  <a:pt x="95545" y="104500"/>
                </a:lnTo>
                <a:cubicBezTo>
                  <a:pt x="96576" y="104833"/>
                  <a:pt x="97515" y="104583"/>
                  <a:pt x="98364" y="103750"/>
                </a:cubicBezTo>
                <a:lnTo>
                  <a:pt x="98364" y="103750"/>
                </a:lnTo>
                <a:cubicBezTo>
                  <a:pt x="99273" y="103000"/>
                  <a:pt x="99727" y="101917"/>
                  <a:pt x="99727" y="100500"/>
                </a:cubicBezTo>
                <a:lnTo>
                  <a:pt x="99727" y="100500"/>
                </a:lnTo>
                <a:lnTo>
                  <a:pt x="99727" y="12375"/>
                </a:lnTo>
                <a:cubicBezTo>
                  <a:pt x="99606" y="9208"/>
                  <a:pt x="98576" y="7000"/>
                  <a:pt x="96636" y="5750"/>
                </a:cubicBezTo>
                <a:lnTo>
                  <a:pt x="96636" y="5750"/>
                </a:lnTo>
                <a:cubicBezTo>
                  <a:pt x="94091" y="4417"/>
                  <a:pt x="90909" y="3125"/>
                  <a:pt x="87091" y="1875"/>
                </a:cubicBezTo>
                <a:lnTo>
                  <a:pt x="87091" y="1875"/>
                </a:lnTo>
                <a:cubicBezTo>
                  <a:pt x="83273" y="625"/>
                  <a:pt x="79182" y="0"/>
                  <a:pt x="74818" y="0"/>
                </a:cubicBezTo>
                <a:lnTo>
                  <a:pt x="74818" y="0"/>
                </a:lnTo>
                <a:cubicBezTo>
                  <a:pt x="69727" y="167"/>
                  <a:pt x="65333" y="1125"/>
                  <a:pt x="61636" y="2875"/>
                </a:cubicBezTo>
                <a:lnTo>
                  <a:pt x="61636" y="2875"/>
                </a:lnTo>
                <a:cubicBezTo>
                  <a:pt x="57939" y="4625"/>
                  <a:pt x="55212" y="6542"/>
                  <a:pt x="53455" y="8625"/>
                </a:cubicBezTo>
                <a:lnTo>
                  <a:pt x="53455" y="8625"/>
                </a:lnTo>
                <a:cubicBezTo>
                  <a:pt x="52909" y="9208"/>
                  <a:pt x="52636" y="10083"/>
                  <a:pt x="52636" y="11250"/>
                </a:cubicBezTo>
                <a:lnTo>
                  <a:pt x="52636" y="11250"/>
                </a:lnTo>
                <a:lnTo>
                  <a:pt x="52636" y="100875"/>
                </a:lnTo>
                <a:cubicBezTo>
                  <a:pt x="52636" y="102375"/>
                  <a:pt x="53030" y="103417"/>
                  <a:pt x="53818" y="104000"/>
                </a:cubicBezTo>
                <a:lnTo>
                  <a:pt x="53818" y="104000"/>
                </a:lnTo>
                <a:cubicBezTo>
                  <a:pt x="54667" y="104833"/>
                  <a:pt x="55545" y="105083"/>
                  <a:pt x="56455" y="104750"/>
                </a:cubicBezTo>
                <a:lnTo>
                  <a:pt x="56455" y="104750"/>
                </a:lnTo>
              </a:path>
            </a:pathLst>
          </a:custGeom>
          <a:solidFill>
            <a:srgbClr val="8A74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00674-9"/>
          <p:cNvSpPr/>
          <p:nvPr/>
        </p:nvSpPr>
        <p:spPr>
          <a:xfrm>
            <a:off x="400050" y="557213"/>
            <a:ext cx="4086225" cy="1294805"/>
          </a:xfrm>
          <a:prstGeom prst="roundRect">
            <a:avLst>
              <a:gd name="adj" fmla="val 14713"/>
            </a:avLst>
          </a:prstGeom>
          <a:solidFill>
            <a:srgbClr val="FFFCF5">
              <a:alpha val="60000"/>
            </a:srgbClr>
          </a:solidFill>
          <a:ln w="7144" algn="in">
            <a:solidFill>
              <a:srgbClr val="AA9178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511402367-53"/>
          <p:cNvSpPr/>
          <p:nvPr/>
        </p:nvSpPr>
        <p:spPr>
          <a:xfrm>
            <a:off x="564356" y="725686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923" y="10846"/>
                </a:moveTo>
                <a:lnTo>
                  <a:pt x="82923" y="10846"/>
                </a:lnTo>
                <a:lnTo>
                  <a:pt x="90154" y="10846"/>
                </a:lnTo>
                <a:lnTo>
                  <a:pt x="90154" y="18000"/>
                </a:lnTo>
                <a:lnTo>
                  <a:pt x="82923" y="18000"/>
                </a:lnTo>
                <a:lnTo>
                  <a:pt x="82923" y="10846"/>
                </a:lnTo>
                <a:moveTo>
                  <a:pt x="79308" y="0"/>
                </a:moveTo>
                <a:lnTo>
                  <a:pt x="79308" y="0"/>
                </a:lnTo>
                <a:cubicBezTo>
                  <a:pt x="77205" y="0"/>
                  <a:pt x="75487" y="667"/>
                  <a:pt x="74154" y="2000"/>
                </a:cubicBezTo>
                <a:lnTo>
                  <a:pt x="74154" y="2000"/>
                </a:lnTo>
                <a:lnTo>
                  <a:pt x="74154" y="2000"/>
                </a:lnTo>
                <a:cubicBezTo>
                  <a:pt x="72821" y="3385"/>
                  <a:pt x="72154" y="5128"/>
                  <a:pt x="72154" y="7231"/>
                </a:cubicBezTo>
                <a:lnTo>
                  <a:pt x="72154" y="7231"/>
                </a:lnTo>
                <a:lnTo>
                  <a:pt x="28846" y="7231"/>
                </a:lnTo>
                <a:cubicBezTo>
                  <a:pt x="28846" y="5128"/>
                  <a:pt x="28179" y="3385"/>
                  <a:pt x="26846" y="2000"/>
                </a:cubicBezTo>
                <a:lnTo>
                  <a:pt x="26846" y="2000"/>
                </a:lnTo>
                <a:cubicBezTo>
                  <a:pt x="25462" y="667"/>
                  <a:pt x="23718" y="0"/>
                  <a:pt x="21615" y="0"/>
                </a:cubicBezTo>
                <a:lnTo>
                  <a:pt x="21615" y="0"/>
                </a:lnTo>
                <a:lnTo>
                  <a:pt x="7231" y="0"/>
                </a:lnTo>
                <a:cubicBezTo>
                  <a:pt x="5128" y="0"/>
                  <a:pt x="3385" y="667"/>
                  <a:pt x="2000" y="2000"/>
                </a:cubicBezTo>
                <a:lnTo>
                  <a:pt x="2000" y="2000"/>
                </a:lnTo>
                <a:cubicBezTo>
                  <a:pt x="667" y="3385"/>
                  <a:pt x="0" y="5128"/>
                  <a:pt x="0" y="7231"/>
                </a:cubicBezTo>
                <a:lnTo>
                  <a:pt x="0" y="7231"/>
                </a:lnTo>
                <a:lnTo>
                  <a:pt x="0" y="21615"/>
                </a:lnTo>
                <a:cubicBezTo>
                  <a:pt x="0" y="23718"/>
                  <a:pt x="667" y="25462"/>
                  <a:pt x="2000" y="26846"/>
                </a:cubicBezTo>
                <a:lnTo>
                  <a:pt x="2000" y="26846"/>
                </a:lnTo>
                <a:cubicBezTo>
                  <a:pt x="3385" y="28179"/>
                  <a:pt x="5128" y="28846"/>
                  <a:pt x="7231" y="28846"/>
                </a:cubicBezTo>
                <a:lnTo>
                  <a:pt x="7231" y="28846"/>
                </a:lnTo>
                <a:lnTo>
                  <a:pt x="7231" y="72154"/>
                </a:lnTo>
                <a:cubicBezTo>
                  <a:pt x="5128" y="72154"/>
                  <a:pt x="3385" y="72821"/>
                  <a:pt x="2000" y="74154"/>
                </a:cubicBezTo>
                <a:lnTo>
                  <a:pt x="2000" y="74154"/>
                </a:lnTo>
                <a:cubicBezTo>
                  <a:pt x="667" y="75487"/>
                  <a:pt x="0" y="77205"/>
                  <a:pt x="0" y="79308"/>
                </a:cubicBezTo>
                <a:lnTo>
                  <a:pt x="0" y="79308"/>
                </a:lnTo>
                <a:lnTo>
                  <a:pt x="0" y="93769"/>
                </a:lnTo>
                <a:cubicBezTo>
                  <a:pt x="0" y="95872"/>
                  <a:pt x="667" y="97590"/>
                  <a:pt x="2000" y="98923"/>
                </a:cubicBezTo>
                <a:lnTo>
                  <a:pt x="2000" y="98923"/>
                </a:lnTo>
                <a:cubicBezTo>
                  <a:pt x="3385" y="100308"/>
                  <a:pt x="5128" y="101000"/>
                  <a:pt x="7231" y="101000"/>
                </a:cubicBezTo>
                <a:lnTo>
                  <a:pt x="7231" y="101000"/>
                </a:lnTo>
                <a:lnTo>
                  <a:pt x="21615" y="101000"/>
                </a:lnTo>
                <a:cubicBezTo>
                  <a:pt x="23718" y="101000"/>
                  <a:pt x="25462" y="100308"/>
                  <a:pt x="26846" y="98923"/>
                </a:cubicBezTo>
                <a:lnTo>
                  <a:pt x="26846" y="98923"/>
                </a:lnTo>
                <a:cubicBezTo>
                  <a:pt x="28179" y="97590"/>
                  <a:pt x="28846" y="95872"/>
                  <a:pt x="28846" y="93769"/>
                </a:cubicBezTo>
                <a:lnTo>
                  <a:pt x="28846" y="93769"/>
                </a:lnTo>
                <a:lnTo>
                  <a:pt x="72154" y="93769"/>
                </a:lnTo>
                <a:cubicBezTo>
                  <a:pt x="72154" y="95872"/>
                  <a:pt x="72821" y="97590"/>
                  <a:pt x="74154" y="98923"/>
                </a:cubicBezTo>
                <a:lnTo>
                  <a:pt x="74154" y="98923"/>
                </a:lnTo>
                <a:cubicBezTo>
                  <a:pt x="75487" y="100308"/>
                  <a:pt x="77205" y="101000"/>
                  <a:pt x="79308" y="101000"/>
                </a:cubicBezTo>
                <a:lnTo>
                  <a:pt x="79308" y="101000"/>
                </a:lnTo>
                <a:lnTo>
                  <a:pt x="93769" y="101000"/>
                </a:lnTo>
                <a:cubicBezTo>
                  <a:pt x="95872" y="101000"/>
                  <a:pt x="97590" y="100308"/>
                  <a:pt x="98923" y="98923"/>
                </a:cubicBezTo>
                <a:lnTo>
                  <a:pt x="98923" y="98923"/>
                </a:lnTo>
                <a:cubicBezTo>
                  <a:pt x="100308" y="97590"/>
                  <a:pt x="101000" y="95872"/>
                  <a:pt x="101000" y="93769"/>
                </a:cubicBezTo>
                <a:lnTo>
                  <a:pt x="101000" y="93769"/>
                </a:lnTo>
                <a:lnTo>
                  <a:pt x="101000" y="79308"/>
                </a:lnTo>
                <a:cubicBezTo>
                  <a:pt x="101000" y="77205"/>
                  <a:pt x="100308" y="75487"/>
                  <a:pt x="98923" y="74154"/>
                </a:cubicBezTo>
                <a:lnTo>
                  <a:pt x="98923" y="74154"/>
                </a:lnTo>
                <a:cubicBezTo>
                  <a:pt x="97590" y="72821"/>
                  <a:pt x="95872" y="72154"/>
                  <a:pt x="93769" y="72154"/>
                </a:cubicBezTo>
                <a:lnTo>
                  <a:pt x="93769" y="72154"/>
                </a:lnTo>
                <a:lnTo>
                  <a:pt x="93769" y="28846"/>
                </a:lnTo>
                <a:cubicBezTo>
                  <a:pt x="95872" y="28846"/>
                  <a:pt x="97590" y="28179"/>
                  <a:pt x="98923" y="26846"/>
                </a:cubicBezTo>
                <a:lnTo>
                  <a:pt x="98923" y="26846"/>
                </a:lnTo>
                <a:cubicBezTo>
                  <a:pt x="100308" y="25462"/>
                  <a:pt x="101000" y="23718"/>
                  <a:pt x="101000" y="21615"/>
                </a:cubicBezTo>
                <a:lnTo>
                  <a:pt x="101000" y="21615"/>
                </a:lnTo>
                <a:lnTo>
                  <a:pt x="101000" y="7231"/>
                </a:lnTo>
                <a:cubicBezTo>
                  <a:pt x="101000" y="5128"/>
                  <a:pt x="100308" y="3385"/>
                  <a:pt x="98923" y="2000"/>
                </a:cubicBezTo>
                <a:lnTo>
                  <a:pt x="98923" y="2000"/>
                </a:lnTo>
                <a:cubicBezTo>
                  <a:pt x="97590" y="667"/>
                  <a:pt x="95872" y="0"/>
                  <a:pt x="93769" y="0"/>
                </a:cubicBezTo>
                <a:lnTo>
                  <a:pt x="93769" y="0"/>
                </a:lnTo>
                <a:lnTo>
                  <a:pt x="79308" y="0"/>
                </a:lnTo>
                <a:moveTo>
                  <a:pt x="21615" y="28846"/>
                </a:moveTo>
                <a:lnTo>
                  <a:pt x="21615" y="28846"/>
                </a:lnTo>
                <a:cubicBezTo>
                  <a:pt x="23718" y="28846"/>
                  <a:pt x="25462" y="28179"/>
                  <a:pt x="26846" y="26846"/>
                </a:cubicBezTo>
                <a:lnTo>
                  <a:pt x="26846" y="26846"/>
                </a:lnTo>
                <a:lnTo>
                  <a:pt x="26846" y="26846"/>
                </a:lnTo>
                <a:cubicBezTo>
                  <a:pt x="28179" y="25462"/>
                  <a:pt x="28846" y="23718"/>
                  <a:pt x="28846" y="21615"/>
                </a:cubicBezTo>
                <a:lnTo>
                  <a:pt x="28846" y="21615"/>
                </a:lnTo>
                <a:lnTo>
                  <a:pt x="72154" y="21615"/>
                </a:lnTo>
                <a:cubicBezTo>
                  <a:pt x="72154" y="23718"/>
                  <a:pt x="72821" y="25462"/>
                  <a:pt x="74154" y="26846"/>
                </a:cubicBezTo>
                <a:lnTo>
                  <a:pt x="74154" y="26846"/>
                </a:lnTo>
                <a:cubicBezTo>
                  <a:pt x="75487" y="28179"/>
                  <a:pt x="77205" y="28846"/>
                  <a:pt x="79308" y="28846"/>
                </a:cubicBezTo>
                <a:lnTo>
                  <a:pt x="79308" y="28846"/>
                </a:lnTo>
                <a:lnTo>
                  <a:pt x="79308" y="72154"/>
                </a:lnTo>
                <a:cubicBezTo>
                  <a:pt x="77205" y="72154"/>
                  <a:pt x="75487" y="72821"/>
                  <a:pt x="74154" y="74154"/>
                </a:cubicBezTo>
                <a:lnTo>
                  <a:pt x="74154" y="74154"/>
                </a:lnTo>
                <a:cubicBezTo>
                  <a:pt x="72821" y="75487"/>
                  <a:pt x="72154" y="77205"/>
                  <a:pt x="72154" y="79308"/>
                </a:cubicBezTo>
                <a:lnTo>
                  <a:pt x="72154" y="79308"/>
                </a:lnTo>
                <a:lnTo>
                  <a:pt x="28846" y="79308"/>
                </a:lnTo>
                <a:cubicBezTo>
                  <a:pt x="28846" y="77205"/>
                  <a:pt x="28179" y="75487"/>
                  <a:pt x="26846" y="74154"/>
                </a:cubicBezTo>
                <a:lnTo>
                  <a:pt x="26846" y="74154"/>
                </a:lnTo>
                <a:cubicBezTo>
                  <a:pt x="25462" y="72821"/>
                  <a:pt x="23718" y="72154"/>
                  <a:pt x="21615" y="72154"/>
                </a:cubicBezTo>
                <a:lnTo>
                  <a:pt x="21615" y="72154"/>
                </a:lnTo>
                <a:lnTo>
                  <a:pt x="21615" y="28846"/>
                </a:lnTo>
                <a:moveTo>
                  <a:pt x="10846" y="82923"/>
                </a:moveTo>
                <a:lnTo>
                  <a:pt x="10846" y="82923"/>
                </a:lnTo>
                <a:lnTo>
                  <a:pt x="18000" y="82923"/>
                </a:lnTo>
                <a:lnTo>
                  <a:pt x="18000" y="90154"/>
                </a:lnTo>
                <a:lnTo>
                  <a:pt x="10846" y="90154"/>
                </a:lnTo>
                <a:lnTo>
                  <a:pt x="10846" y="82923"/>
                </a:lnTo>
                <a:moveTo>
                  <a:pt x="82923" y="90154"/>
                </a:moveTo>
                <a:lnTo>
                  <a:pt x="82923" y="90154"/>
                </a:lnTo>
                <a:lnTo>
                  <a:pt x="82923" y="82923"/>
                </a:lnTo>
                <a:lnTo>
                  <a:pt x="90154" y="82923"/>
                </a:lnTo>
                <a:lnTo>
                  <a:pt x="90154" y="90154"/>
                </a:lnTo>
                <a:lnTo>
                  <a:pt x="82923" y="90154"/>
                </a:lnTo>
                <a:moveTo>
                  <a:pt x="10846" y="18000"/>
                </a:moveTo>
                <a:lnTo>
                  <a:pt x="10846" y="18000"/>
                </a:lnTo>
                <a:lnTo>
                  <a:pt x="10846" y="10846"/>
                </a:lnTo>
                <a:lnTo>
                  <a:pt x="18000" y="10846"/>
                </a:lnTo>
                <a:lnTo>
                  <a:pt x="18000" y="18000"/>
                </a:lnTo>
                <a:lnTo>
                  <a:pt x="10846" y="18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400719-23"/>
          <p:cNvCxnSpPr/>
          <p:nvPr/>
        </p:nvCxnSpPr>
        <p:spPr>
          <a:xfrm>
            <a:off x="564356" y="1469827"/>
            <a:ext cx="3757613" cy="914"/>
          </a:xfrm>
          <a:prstGeom prst="line">
            <a:avLst/>
          </a:prstGeom>
          <a:ln w="7144" cap="flat">
            <a:solidFill>
              <a:srgbClr val="8C6E50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02364-51"/>
          <p:cNvSpPr/>
          <p:nvPr/>
        </p:nvSpPr>
        <p:spPr>
          <a:xfrm>
            <a:off x="564356" y="1586508"/>
            <a:ext cx="128588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643" y="93000"/>
                </a:moveTo>
                <a:lnTo>
                  <a:pt x="76643" y="93000"/>
                </a:lnTo>
                <a:lnTo>
                  <a:pt x="94714" y="56857"/>
                </a:lnTo>
                <a:cubicBezTo>
                  <a:pt x="95857" y="54381"/>
                  <a:pt x="96429" y="51524"/>
                  <a:pt x="96429" y="48286"/>
                </a:cubicBezTo>
                <a:lnTo>
                  <a:pt x="96429" y="48286"/>
                </a:lnTo>
                <a:cubicBezTo>
                  <a:pt x="96429" y="44952"/>
                  <a:pt x="95857" y="42048"/>
                  <a:pt x="94714" y="39571"/>
                </a:cubicBezTo>
                <a:lnTo>
                  <a:pt x="94714" y="39571"/>
                </a:lnTo>
                <a:lnTo>
                  <a:pt x="76643" y="3429"/>
                </a:lnTo>
                <a:cubicBezTo>
                  <a:pt x="75405" y="1143"/>
                  <a:pt x="73976" y="0"/>
                  <a:pt x="72357" y="0"/>
                </a:cubicBezTo>
                <a:lnTo>
                  <a:pt x="72357" y="0"/>
                </a:lnTo>
                <a:cubicBezTo>
                  <a:pt x="70690" y="0"/>
                  <a:pt x="69238" y="1143"/>
                  <a:pt x="68000" y="3429"/>
                </a:cubicBezTo>
                <a:lnTo>
                  <a:pt x="68000" y="3429"/>
                </a:lnTo>
                <a:cubicBezTo>
                  <a:pt x="66857" y="5905"/>
                  <a:pt x="66286" y="8762"/>
                  <a:pt x="66286" y="12000"/>
                </a:cubicBezTo>
                <a:lnTo>
                  <a:pt x="66286" y="12000"/>
                </a:lnTo>
                <a:cubicBezTo>
                  <a:pt x="66286" y="15333"/>
                  <a:pt x="66857" y="18238"/>
                  <a:pt x="68000" y="20714"/>
                </a:cubicBezTo>
                <a:lnTo>
                  <a:pt x="68000" y="20714"/>
                </a:lnTo>
                <a:lnTo>
                  <a:pt x="75929" y="36143"/>
                </a:lnTo>
                <a:lnTo>
                  <a:pt x="20500" y="36143"/>
                </a:lnTo>
                <a:lnTo>
                  <a:pt x="28429" y="20714"/>
                </a:lnTo>
                <a:cubicBezTo>
                  <a:pt x="29571" y="18238"/>
                  <a:pt x="30143" y="15333"/>
                  <a:pt x="30143" y="12000"/>
                </a:cubicBezTo>
                <a:lnTo>
                  <a:pt x="30143" y="12000"/>
                </a:lnTo>
                <a:cubicBezTo>
                  <a:pt x="30143" y="8762"/>
                  <a:pt x="29571" y="5905"/>
                  <a:pt x="28429" y="3429"/>
                </a:cubicBezTo>
                <a:lnTo>
                  <a:pt x="28429" y="3429"/>
                </a:lnTo>
                <a:cubicBezTo>
                  <a:pt x="27190" y="1143"/>
                  <a:pt x="25762" y="0"/>
                  <a:pt x="24143" y="0"/>
                </a:cubicBezTo>
                <a:lnTo>
                  <a:pt x="24143" y="0"/>
                </a:lnTo>
                <a:cubicBezTo>
                  <a:pt x="22476" y="0"/>
                  <a:pt x="21024" y="1143"/>
                  <a:pt x="19786" y="3429"/>
                </a:cubicBezTo>
                <a:lnTo>
                  <a:pt x="19786" y="3429"/>
                </a:lnTo>
                <a:lnTo>
                  <a:pt x="1714" y="39571"/>
                </a:lnTo>
                <a:cubicBezTo>
                  <a:pt x="571" y="42048"/>
                  <a:pt x="0" y="44952"/>
                  <a:pt x="0" y="48286"/>
                </a:cubicBezTo>
                <a:lnTo>
                  <a:pt x="0" y="48286"/>
                </a:lnTo>
                <a:cubicBezTo>
                  <a:pt x="0" y="51524"/>
                  <a:pt x="571" y="54381"/>
                  <a:pt x="1714" y="56857"/>
                </a:cubicBezTo>
                <a:lnTo>
                  <a:pt x="1714" y="56857"/>
                </a:lnTo>
                <a:lnTo>
                  <a:pt x="19786" y="93000"/>
                </a:lnTo>
                <a:cubicBezTo>
                  <a:pt x="21024" y="95286"/>
                  <a:pt x="22476" y="96429"/>
                  <a:pt x="24143" y="96429"/>
                </a:cubicBezTo>
                <a:lnTo>
                  <a:pt x="24143" y="96429"/>
                </a:lnTo>
                <a:cubicBezTo>
                  <a:pt x="25762" y="96429"/>
                  <a:pt x="27190" y="95286"/>
                  <a:pt x="28429" y="93000"/>
                </a:cubicBezTo>
                <a:lnTo>
                  <a:pt x="28429" y="93000"/>
                </a:lnTo>
                <a:cubicBezTo>
                  <a:pt x="29571" y="90524"/>
                  <a:pt x="30143" y="87667"/>
                  <a:pt x="30143" y="84429"/>
                </a:cubicBezTo>
                <a:lnTo>
                  <a:pt x="30143" y="84429"/>
                </a:lnTo>
                <a:cubicBezTo>
                  <a:pt x="30143" y="81095"/>
                  <a:pt x="29571" y="78190"/>
                  <a:pt x="28429" y="75714"/>
                </a:cubicBezTo>
                <a:lnTo>
                  <a:pt x="28429" y="75714"/>
                </a:lnTo>
                <a:lnTo>
                  <a:pt x="20500" y="60286"/>
                </a:lnTo>
                <a:lnTo>
                  <a:pt x="75929" y="60286"/>
                </a:lnTo>
                <a:lnTo>
                  <a:pt x="68000" y="75714"/>
                </a:lnTo>
                <a:cubicBezTo>
                  <a:pt x="66857" y="78190"/>
                  <a:pt x="66286" y="81095"/>
                  <a:pt x="66286" y="84429"/>
                </a:cubicBezTo>
                <a:lnTo>
                  <a:pt x="66286" y="84429"/>
                </a:lnTo>
                <a:cubicBezTo>
                  <a:pt x="66286" y="87667"/>
                  <a:pt x="66857" y="90524"/>
                  <a:pt x="68000" y="93000"/>
                </a:cubicBezTo>
                <a:lnTo>
                  <a:pt x="68000" y="93000"/>
                </a:lnTo>
                <a:cubicBezTo>
                  <a:pt x="69238" y="95286"/>
                  <a:pt x="70690" y="96429"/>
                  <a:pt x="72357" y="96429"/>
                </a:cubicBezTo>
                <a:lnTo>
                  <a:pt x="72357" y="96429"/>
                </a:lnTo>
                <a:cubicBezTo>
                  <a:pt x="73976" y="96429"/>
                  <a:pt x="75405" y="95286"/>
                  <a:pt x="76643" y="93000"/>
                </a:cubicBezTo>
                <a:lnTo>
                  <a:pt x="76643" y="93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00677-10"/>
          <p:cNvSpPr/>
          <p:nvPr/>
        </p:nvSpPr>
        <p:spPr>
          <a:xfrm>
            <a:off x="4657725" y="557213"/>
            <a:ext cx="4086225" cy="1294805"/>
          </a:xfrm>
          <a:prstGeom prst="roundRect">
            <a:avLst>
              <a:gd name="adj" fmla="val 14713"/>
            </a:avLst>
          </a:prstGeom>
          <a:solidFill>
            <a:srgbClr val="FFFCF5">
              <a:alpha val="60000"/>
            </a:srgbClr>
          </a:solidFill>
          <a:ln w="7144" algn="in">
            <a:solidFill>
              <a:srgbClr val="AA9178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11402369-54"/>
          <p:cNvSpPr/>
          <p:nvPr/>
        </p:nvSpPr>
        <p:spPr>
          <a:xfrm>
            <a:off x="4822031" y="725686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615" y="26846"/>
                </a:moveTo>
                <a:lnTo>
                  <a:pt x="21615" y="26846"/>
                </a:lnTo>
                <a:lnTo>
                  <a:pt x="21615" y="74154"/>
                </a:lnTo>
                <a:cubicBezTo>
                  <a:pt x="23872" y="75333"/>
                  <a:pt x="25615" y="77051"/>
                  <a:pt x="26846" y="79308"/>
                </a:cubicBezTo>
                <a:lnTo>
                  <a:pt x="26846" y="79308"/>
                </a:lnTo>
                <a:lnTo>
                  <a:pt x="74154" y="79308"/>
                </a:lnTo>
                <a:cubicBezTo>
                  <a:pt x="74154" y="79308"/>
                  <a:pt x="74154" y="79308"/>
                  <a:pt x="74154" y="79308"/>
                </a:cubicBezTo>
                <a:lnTo>
                  <a:pt x="74154" y="79308"/>
                </a:lnTo>
                <a:cubicBezTo>
                  <a:pt x="74154" y="79308"/>
                  <a:pt x="74154" y="79308"/>
                  <a:pt x="74154" y="79308"/>
                </a:cubicBezTo>
                <a:lnTo>
                  <a:pt x="74154" y="79308"/>
                </a:lnTo>
                <a:lnTo>
                  <a:pt x="73000" y="77538"/>
                </a:lnTo>
                <a:lnTo>
                  <a:pt x="65769" y="64923"/>
                </a:lnTo>
                <a:lnTo>
                  <a:pt x="65769" y="64923"/>
                </a:lnTo>
                <a:cubicBezTo>
                  <a:pt x="65513" y="64923"/>
                  <a:pt x="65231" y="64923"/>
                  <a:pt x="64923" y="64923"/>
                </a:cubicBezTo>
                <a:lnTo>
                  <a:pt x="64923" y="64923"/>
                </a:lnTo>
                <a:cubicBezTo>
                  <a:pt x="60872" y="64769"/>
                  <a:pt x="57487" y="63333"/>
                  <a:pt x="54769" y="60615"/>
                </a:cubicBezTo>
                <a:lnTo>
                  <a:pt x="54769" y="60615"/>
                </a:lnTo>
                <a:cubicBezTo>
                  <a:pt x="52051" y="57897"/>
                  <a:pt x="50615" y="54513"/>
                  <a:pt x="50462" y="50462"/>
                </a:cubicBezTo>
                <a:lnTo>
                  <a:pt x="50462" y="50462"/>
                </a:lnTo>
                <a:cubicBezTo>
                  <a:pt x="50615" y="46410"/>
                  <a:pt x="52051" y="43026"/>
                  <a:pt x="54769" y="40308"/>
                </a:cubicBezTo>
                <a:lnTo>
                  <a:pt x="54769" y="40308"/>
                </a:lnTo>
                <a:cubicBezTo>
                  <a:pt x="57487" y="37641"/>
                  <a:pt x="60872" y="36231"/>
                  <a:pt x="64923" y="36077"/>
                </a:cubicBezTo>
                <a:lnTo>
                  <a:pt x="64923" y="36077"/>
                </a:lnTo>
                <a:cubicBezTo>
                  <a:pt x="65231" y="36077"/>
                  <a:pt x="65513" y="36077"/>
                  <a:pt x="65769" y="36077"/>
                </a:cubicBezTo>
                <a:lnTo>
                  <a:pt x="65769" y="36077"/>
                </a:lnTo>
                <a:lnTo>
                  <a:pt x="65769" y="36077"/>
                </a:lnTo>
                <a:lnTo>
                  <a:pt x="73000" y="23462"/>
                </a:lnTo>
                <a:lnTo>
                  <a:pt x="74154" y="21615"/>
                </a:lnTo>
                <a:lnTo>
                  <a:pt x="74154" y="21615"/>
                </a:lnTo>
                <a:lnTo>
                  <a:pt x="26846" y="21615"/>
                </a:lnTo>
                <a:cubicBezTo>
                  <a:pt x="25615" y="23872"/>
                  <a:pt x="23872" y="25615"/>
                  <a:pt x="21615" y="26846"/>
                </a:cubicBezTo>
                <a:lnTo>
                  <a:pt x="21615" y="26846"/>
                </a:lnTo>
                <a:moveTo>
                  <a:pt x="86538" y="72154"/>
                </a:moveTo>
                <a:lnTo>
                  <a:pt x="86538" y="72154"/>
                </a:lnTo>
                <a:cubicBezTo>
                  <a:pt x="90590" y="72256"/>
                  <a:pt x="93974" y="73667"/>
                  <a:pt x="96692" y="76385"/>
                </a:cubicBezTo>
                <a:lnTo>
                  <a:pt x="96692" y="76385"/>
                </a:lnTo>
                <a:lnTo>
                  <a:pt x="96692" y="76385"/>
                </a:lnTo>
                <a:cubicBezTo>
                  <a:pt x="99410" y="79103"/>
                  <a:pt x="100846" y="82487"/>
                  <a:pt x="101000" y="86538"/>
                </a:cubicBezTo>
                <a:lnTo>
                  <a:pt x="101000" y="86538"/>
                </a:lnTo>
                <a:cubicBezTo>
                  <a:pt x="100846" y="90590"/>
                  <a:pt x="99410" y="93974"/>
                  <a:pt x="96692" y="96692"/>
                </a:cubicBezTo>
                <a:lnTo>
                  <a:pt x="96692" y="96692"/>
                </a:lnTo>
                <a:cubicBezTo>
                  <a:pt x="93974" y="99410"/>
                  <a:pt x="90590" y="100846"/>
                  <a:pt x="86538" y="101000"/>
                </a:cubicBezTo>
                <a:lnTo>
                  <a:pt x="86538" y="101000"/>
                </a:lnTo>
                <a:cubicBezTo>
                  <a:pt x="81000" y="100692"/>
                  <a:pt x="76872" y="98282"/>
                  <a:pt x="74154" y="93769"/>
                </a:cubicBezTo>
                <a:lnTo>
                  <a:pt x="74154" y="93769"/>
                </a:lnTo>
                <a:lnTo>
                  <a:pt x="26846" y="93769"/>
                </a:lnTo>
                <a:cubicBezTo>
                  <a:pt x="24128" y="98282"/>
                  <a:pt x="20000" y="100692"/>
                  <a:pt x="14462" y="101000"/>
                </a:cubicBezTo>
                <a:lnTo>
                  <a:pt x="14462" y="101000"/>
                </a:lnTo>
                <a:cubicBezTo>
                  <a:pt x="10359" y="100846"/>
                  <a:pt x="6974" y="99410"/>
                  <a:pt x="4308" y="96692"/>
                </a:cubicBezTo>
                <a:lnTo>
                  <a:pt x="4308" y="96692"/>
                </a:lnTo>
                <a:cubicBezTo>
                  <a:pt x="1590" y="93974"/>
                  <a:pt x="154" y="90590"/>
                  <a:pt x="0" y="86538"/>
                </a:cubicBezTo>
                <a:lnTo>
                  <a:pt x="0" y="86538"/>
                </a:lnTo>
                <a:cubicBezTo>
                  <a:pt x="308" y="81000"/>
                  <a:pt x="2718" y="76872"/>
                  <a:pt x="7231" y="74154"/>
                </a:cubicBezTo>
                <a:lnTo>
                  <a:pt x="7231" y="74154"/>
                </a:lnTo>
                <a:lnTo>
                  <a:pt x="7231" y="26846"/>
                </a:lnTo>
                <a:cubicBezTo>
                  <a:pt x="2718" y="24128"/>
                  <a:pt x="308" y="20000"/>
                  <a:pt x="0" y="14462"/>
                </a:cubicBezTo>
                <a:lnTo>
                  <a:pt x="0" y="14462"/>
                </a:lnTo>
                <a:cubicBezTo>
                  <a:pt x="154" y="10359"/>
                  <a:pt x="1590" y="6974"/>
                  <a:pt x="4308" y="4308"/>
                </a:cubicBezTo>
                <a:lnTo>
                  <a:pt x="4308" y="4308"/>
                </a:lnTo>
                <a:cubicBezTo>
                  <a:pt x="6974" y="1590"/>
                  <a:pt x="10359" y="154"/>
                  <a:pt x="14462" y="0"/>
                </a:cubicBezTo>
                <a:lnTo>
                  <a:pt x="14462" y="0"/>
                </a:lnTo>
                <a:cubicBezTo>
                  <a:pt x="20000" y="308"/>
                  <a:pt x="24128" y="2718"/>
                  <a:pt x="26846" y="7231"/>
                </a:cubicBezTo>
                <a:lnTo>
                  <a:pt x="26846" y="7231"/>
                </a:lnTo>
                <a:lnTo>
                  <a:pt x="74154" y="7231"/>
                </a:lnTo>
                <a:cubicBezTo>
                  <a:pt x="76872" y="2718"/>
                  <a:pt x="81000" y="308"/>
                  <a:pt x="86538" y="0"/>
                </a:cubicBezTo>
                <a:lnTo>
                  <a:pt x="86538" y="0"/>
                </a:lnTo>
                <a:cubicBezTo>
                  <a:pt x="90590" y="154"/>
                  <a:pt x="93974" y="1590"/>
                  <a:pt x="96692" y="4308"/>
                </a:cubicBezTo>
                <a:lnTo>
                  <a:pt x="96692" y="4308"/>
                </a:lnTo>
                <a:cubicBezTo>
                  <a:pt x="99410" y="6974"/>
                  <a:pt x="100846" y="10359"/>
                  <a:pt x="101000" y="14462"/>
                </a:cubicBezTo>
                <a:lnTo>
                  <a:pt x="101000" y="14462"/>
                </a:lnTo>
                <a:cubicBezTo>
                  <a:pt x="100846" y="18513"/>
                  <a:pt x="99410" y="21872"/>
                  <a:pt x="96692" y="24538"/>
                </a:cubicBezTo>
                <a:lnTo>
                  <a:pt x="96692" y="24538"/>
                </a:lnTo>
                <a:cubicBezTo>
                  <a:pt x="93974" y="27256"/>
                  <a:pt x="90590" y="28692"/>
                  <a:pt x="86538" y="28846"/>
                </a:cubicBezTo>
                <a:lnTo>
                  <a:pt x="86538" y="28846"/>
                </a:lnTo>
                <a:lnTo>
                  <a:pt x="85615" y="30615"/>
                </a:lnTo>
                <a:lnTo>
                  <a:pt x="78462" y="43308"/>
                </a:lnTo>
                <a:lnTo>
                  <a:pt x="78000" y="44154"/>
                </a:lnTo>
                <a:cubicBezTo>
                  <a:pt x="78872" y="46103"/>
                  <a:pt x="79308" y="48205"/>
                  <a:pt x="79308" y="50462"/>
                </a:cubicBezTo>
                <a:lnTo>
                  <a:pt x="79308" y="50462"/>
                </a:lnTo>
                <a:cubicBezTo>
                  <a:pt x="79308" y="52718"/>
                  <a:pt x="78872" y="54821"/>
                  <a:pt x="78000" y="56769"/>
                </a:cubicBezTo>
                <a:lnTo>
                  <a:pt x="78000" y="56769"/>
                </a:lnTo>
                <a:lnTo>
                  <a:pt x="78462" y="57692"/>
                </a:lnTo>
                <a:lnTo>
                  <a:pt x="85615" y="70308"/>
                </a:lnTo>
                <a:lnTo>
                  <a:pt x="86538" y="7215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400721-24"/>
          <p:cNvCxnSpPr/>
          <p:nvPr/>
        </p:nvCxnSpPr>
        <p:spPr>
          <a:xfrm>
            <a:off x="4822031" y="1469827"/>
            <a:ext cx="3757613" cy="914"/>
          </a:xfrm>
          <a:prstGeom prst="line">
            <a:avLst/>
          </a:prstGeom>
          <a:ln w="7144" cap="flat">
            <a:solidFill>
              <a:srgbClr val="8C6E50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402365-52"/>
          <p:cNvSpPr/>
          <p:nvPr/>
        </p:nvSpPr>
        <p:spPr>
          <a:xfrm>
            <a:off x="4822031" y="155436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0681-11"/>
          <p:cNvSpPr/>
          <p:nvPr/>
        </p:nvSpPr>
        <p:spPr>
          <a:xfrm>
            <a:off x="400050" y="1966317"/>
            <a:ext cx="4086225" cy="10858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47" y="0"/>
                </a:moveTo>
                <a:lnTo>
                  <a:pt x="96853" y="0"/>
                </a:lnTo>
                <a:lnTo>
                  <a:pt x="97161" y="61"/>
                </a:lnTo>
                <a:lnTo>
                  <a:pt x="97466" y="228"/>
                </a:lnTo>
                <a:lnTo>
                  <a:pt x="97767" y="509"/>
                </a:lnTo>
                <a:lnTo>
                  <a:pt x="98058" y="904"/>
                </a:lnTo>
                <a:lnTo>
                  <a:pt x="98336" y="1395"/>
                </a:lnTo>
                <a:lnTo>
                  <a:pt x="98601" y="2000"/>
                </a:lnTo>
                <a:lnTo>
                  <a:pt x="98848" y="2684"/>
                </a:lnTo>
                <a:lnTo>
                  <a:pt x="99079" y="3465"/>
                </a:lnTo>
                <a:lnTo>
                  <a:pt x="99287" y="4333"/>
                </a:lnTo>
                <a:lnTo>
                  <a:pt x="99469" y="5263"/>
                </a:lnTo>
                <a:lnTo>
                  <a:pt x="99629" y="6263"/>
                </a:lnTo>
                <a:lnTo>
                  <a:pt x="99760" y="7307"/>
                </a:lnTo>
                <a:lnTo>
                  <a:pt x="99865" y="8404"/>
                </a:lnTo>
                <a:lnTo>
                  <a:pt x="99939" y="9535"/>
                </a:lnTo>
                <a:lnTo>
                  <a:pt x="99984" y="10684"/>
                </a:lnTo>
                <a:lnTo>
                  <a:pt x="100000" y="11842"/>
                </a:lnTo>
                <a:lnTo>
                  <a:pt x="100000" y="88158"/>
                </a:lnTo>
                <a:lnTo>
                  <a:pt x="99984" y="89316"/>
                </a:lnTo>
                <a:lnTo>
                  <a:pt x="99939" y="90465"/>
                </a:lnTo>
                <a:lnTo>
                  <a:pt x="99865" y="91596"/>
                </a:lnTo>
                <a:lnTo>
                  <a:pt x="99760" y="92693"/>
                </a:lnTo>
                <a:lnTo>
                  <a:pt x="99629" y="93737"/>
                </a:lnTo>
                <a:lnTo>
                  <a:pt x="99469" y="94737"/>
                </a:lnTo>
                <a:lnTo>
                  <a:pt x="99287" y="95667"/>
                </a:lnTo>
                <a:lnTo>
                  <a:pt x="99079" y="96535"/>
                </a:lnTo>
                <a:lnTo>
                  <a:pt x="98848" y="97316"/>
                </a:lnTo>
                <a:lnTo>
                  <a:pt x="98601" y="98000"/>
                </a:lnTo>
                <a:lnTo>
                  <a:pt x="98336" y="98605"/>
                </a:lnTo>
                <a:lnTo>
                  <a:pt x="98058" y="99096"/>
                </a:lnTo>
                <a:lnTo>
                  <a:pt x="97767" y="99491"/>
                </a:lnTo>
                <a:lnTo>
                  <a:pt x="97466" y="99772"/>
                </a:lnTo>
                <a:lnTo>
                  <a:pt x="97161" y="99939"/>
                </a:lnTo>
                <a:lnTo>
                  <a:pt x="96853" y="100000"/>
                </a:lnTo>
                <a:lnTo>
                  <a:pt x="3147" y="100000"/>
                </a:lnTo>
                <a:lnTo>
                  <a:pt x="2839" y="99939"/>
                </a:lnTo>
                <a:lnTo>
                  <a:pt x="2534" y="99772"/>
                </a:lnTo>
                <a:lnTo>
                  <a:pt x="2233" y="99491"/>
                </a:lnTo>
                <a:lnTo>
                  <a:pt x="1942" y="99096"/>
                </a:lnTo>
                <a:lnTo>
                  <a:pt x="1664" y="98605"/>
                </a:lnTo>
                <a:lnTo>
                  <a:pt x="1399" y="98000"/>
                </a:lnTo>
                <a:lnTo>
                  <a:pt x="1152" y="97316"/>
                </a:lnTo>
                <a:lnTo>
                  <a:pt x="921" y="96535"/>
                </a:lnTo>
                <a:lnTo>
                  <a:pt x="713" y="95667"/>
                </a:lnTo>
                <a:lnTo>
                  <a:pt x="531" y="94737"/>
                </a:lnTo>
                <a:lnTo>
                  <a:pt x="371" y="93737"/>
                </a:lnTo>
                <a:lnTo>
                  <a:pt x="240" y="92693"/>
                </a:lnTo>
                <a:lnTo>
                  <a:pt x="135" y="91596"/>
                </a:lnTo>
                <a:lnTo>
                  <a:pt x="61" y="90465"/>
                </a:lnTo>
                <a:lnTo>
                  <a:pt x="16" y="89316"/>
                </a:lnTo>
                <a:lnTo>
                  <a:pt x="0" y="88158"/>
                </a:lnTo>
                <a:lnTo>
                  <a:pt x="0" y="11842"/>
                </a:lnTo>
                <a:lnTo>
                  <a:pt x="16" y="10684"/>
                </a:lnTo>
                <a:lnTo>
                  <a:pt x="61" y="9535"/>
                </a:lnTo>
                <a:lnTo>
                  <a:pt x="135" y="8404"/>
                </a:lnTo>
                <a:lnTo>
                  <a:pt x="240" y="7307"/>
                </a:lnTo>
                <a:lnTo>
                  <a:pt x="371" y="6263"/>
                </a:lnTo>
                <a:lnTo>
                  <a:pt x="531" y="5263"/>
                </a:lnTo>
                <a:lnTo>
                  <a:pt x="713" y="4333"/>
                </a:lnTo>
                <a:lnTo>
                  <a:pt x="921" y="3465"/>
                </a:lnTo>
                <a:lnTo>
                  <a:pt x="1152" y="2684"/>
                </a:lnTo>
                <a:lnTo>
                  <a:pt x="1399" y="2000"/>
                </a:lnTo>
                <a:lnTo>
                  <a:pt x="1664" y="1395"/>
                </a:lnTo>
                <a:lnTo>
                  <a:pt x="1942" y="904"/>
                </a:lnTo>
                <a:lnTo>
                  <a:pt x="2233" y="509"/>
                </a:lnTo>
                <a:lnTo>
                  <a:pt x="2534" y="228"/>
                </a:lnTo>
                <a:lnTo>
                  <a:pt x="2839" y="61"/>
                </a:lnTo>
                <a:lnTo>
                  <a:pt x="3147" y="0"/>
                </a:lnTo>
                <a:close/>
              </a:path>
            </a:pathLst>
          </a:custGeom>
          <a:solidFill>
            <a:srgbClr val="DCD2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00693-15"/>
          <p:cNvSpPr/>
          <p:nvPr/>
        </p:nvSpPr>
        <p:spPr>
          <a:xfrm>
            <a:off x="400050" y="1966317"/>
            <a:ext cx="128588" cy="10858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8"/>
                </a:lnTo>
                <a:lnTo>
                  <a:pt x="70972" y="510"/>
                </a:lnTo>
                <a:lnTo>
                  <a:pt x="61732" y="901"/>
                </a:lnTo>
                <a:lnTo>
                  <a:pt x="52860" y="1398"/>
                </a:lnTo>
                <a:lnTo>
                  <a:pt x="44443" y="1996"/>
                </a:lnTo>
                <a:lnTo>
                  <a:pt x="36561" y="2688"/>
                </a:lnTo>
                <a:lnTo>
                  <a:pt x="29289" y="3468"/>
                </a:lnTo>
                <a:lnTo>
                  <a:pt x="22699" y="4330"/>
                </a:lnTo>
                <a:lnTo>
                  <a:pt x="16853" y="5263"/>
                </a:lnTo>
                <a:lnTo>
                  <a:pt x="11808" y="6260"/>
                </a:lnTo>
                <a:lnTo>
                  <a:pt x="7612" y="7310"/>
                </a:lnTo>
                <a:lnTo>
                  <a:pt x="4306" y="8405"/>
                </a:lnTo>
                <a:lnTo>
                  <a:pt x="1921" y="9532"/>
                </a:lnTo>
                <a:lnTo>
                  <a:pt x="482" y="10681"/>
                </a:lnTo>
                <a:lnTo>
                  <a:pt x="0" y="11842"/>
                </a:lnTo>
                <a:lnTo>
                  <a:pt x="0" y="88158"/>
                </a:lnTo>
                <a:lnTo>
                  <a:pt x="482" y="89319"/>
                </a:lnTo>
                <a:lnTo>
                  <a:pt x="1921" y="90468"/>
                </a:lnTo>
                <a:lnTo>
                  <a:pt x="4306" y="91595"/>
                </a:lnTo>
                <a:lnTo>
                  <a:pt x="7612" y="92690"/>
                </a:lnTo>
                <a:lnTo>
                  <a:pt x="11808" y="93740"/>
                </a:lnTo>
                <a:lnTo>
                  <a:pt x="16853" y="94737"/>
                </a:lnTo>
                <a:lnTo>
                  <a:pt x="22699" y="95670"/>
                </a:lnTo>
                <a:lnTo>
                  <a:pt x="29289" y="96532"/>
                </a:lnTo>
                <a:lnTo>
                  <a:pt x="36561" y="97312"/>
                </a:lnTo>
                <a:lnTo>
                  <a:pt x="44443" y="98004"/>
                </a:lnTo>
                <a:lnTo>
                  <a:pt x="52860" y="98602"/>
                </a:lnTo>
                <a:lnTo>
                  <a:pt x="61732" y="99099"/>
                </a:lnTo>
                <a:lnTo>
                  <a:pt x="70972" y="99490"/>
                </a:lnTo>
                <a:lnTo>
                  <a:pt x="80491" y="99772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21" y="99943"/>
                </a:lnTo>
                <a:lnTo>
                  <a:pt x="85910" y="99772"/>
                </a:lnTo>
                <a:lnTo>
                  <a:pt x="79035" y="99490"/>
                </a:lnTo>
                <a:lnTo>
                  <a:pt x="72362" y="99099"/>
                </a:lnTo>
                <a:lnTo>
                  <a:pt x="65955" y="98602"/>
                </a:lnTo>
                <a:lnTo>
                  <a:pt x="59875" y="98004"/>
                </a:lnTo>
                <a:lnTo>
                  <a:pt x="54183" y="97312"/>
                </a:lnTo>
                <a:lnTo>
                  <a:pt x="48931" y="96532"/>
                </a:lnTo>
                <a:lnTo>
                  <a:pt x="44171" y="95670"/>
                </a:lnTo>
                <a:lnTo>
                  <a:pt x="39949" y="94737"/>
                </a:lnTo>
                <a:lnTo>
                  <a:pt x="36306" y="93740"/>
                </a:lnTo>
                <a:lnTo>
                  <a:pt x="33275" y="92690"/>
                </a:lnTo>
                <a:lnTo>
                  <a:pt x="30888" y="91595"/>
                </a:lnTo>
                <a:lnTo>
                  <a:pt x="29166" y="90468"/>
                </a:lnTo>
                <a:lnTo>
                  <a:pt x="28126" y="89319"/>
                </a:lnTo>
                <a:lnTo>
                  <a:pt x="27778" y="88158"/>
                </a:lnTo>
                <a:lnTo>
                  <a:pt x="27778" y="11842"/>
                </a:lnTo>
                <a:lnTo>
                  <a:pt x="28126" y="10681"/>
                </a:lnTo>
                <a:lnTo>
                  <a:pt x="29166" y="9532"/>
                </a:lnTo>
                <a:lnTo>
                  <a:pt x="30888" y="8405"/>
                </a:lnTo>
                <a:lnTo>
                  <a:pt x="33275" y="7310"/>
                </a:lnTo>
                <a:lnTo>
                  <a:pt x="36306" y="6260"/>
                </a:lnTo>
                <a:lnTo>
                  <a:pt x="39949" y="5263"/>
                </a:lnTo>
                <a:lnTo>
                  <a:pt x="44171" y="4330"/>
                </a:lnTo>
                <a:lnTo>
                  <a:pt x="48931" y="3468"/>
                </a:lnTo>
                <a:lnTo>
                  <a:pt x="54183" y="2688"/>
                </a:lnTo>
                <a:lnTo>
                  <a:pt x="59875" y="1996"/>
                </a:lnTo>
                <a:lnTo>
                  <a:pt x="65955" y="1398"/>
                </a:lnTo>
                <a:lnTo>
                  <a:pt x="72362" y="901"/>
                </a:lnTo>
                <a:lnTo>
                  <a:pt x="79035" y="510"/>
                </a:lnTo>
                <a:lnTo>
                  <a:pt x="85910" y="228"/>
                </a:lnTo>
                <a:lnTo>
                  <a:pt x="92921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2371-55"/>
          <p:cNvSpPr/>
          <p:nvPr/>
        </p:nvSpPr>
        <p:spPr>
          <a:xfrm>
            <a:off x="592931" y="2123480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00685-12"/>
          <p:cNvSpPr/>
          <p:nvPr/>
        </p:nvSpPr>
        <p:spPr>
          <a:xfrm>
            <a:off x="4657725" y="1966317"/>
            <a:ext cx="4086225" cy="10858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47" y="0"/>
                </a:moveTo>
                <a:lnTo>
                  <a:pt x="96853" y="0"/>
                </a:lnTo>
                <a:lnTo>
                  <a:pt x="97161" y="61"/>
                </a:lnTo>
                <a:lnTo>
                  <a:pt x="97466" y="228"/>
                </a:lnTo>
                <a:lnTo>
                  <a:pt x="97767" y="509"/>
                </a:lnTo>
                <a:lnTo>
                  <a:pt x="98058" y="904"/>
                </a:lnTo>
                <a:lnTo>
                  <a:pt x="98336" y="1395"/>
                </a:lnTo>
                <a:lnTo>
                  <a:pt x="98601" y="2000"/>
                </a:lnTo>
                <a:lnTo>
                  <a:pt x="98848" y="2684"/>
                </a:lnTo>
                <a:lnTo>
                  <a:pt x="99079" y="3465"/>
                </a:lnTo>
                <a:lnTo>
                  <a:pt x="99287" y="4333"/>
                </a:lnTo>
                <a:lnTo>
                  <a:pt x="99469" y="5263"/>
                </a:lnTo>
                <a:lnTo>
                  <a:pt x="99629" y="6263"/>
                </a:lnTo>
                <a:lnTo>
                  <a:pt x="99760" y="7307"/>
                </a:lnTo>
                <a:lnTo>
                  <a:pt x="99865" y="8404"/>
                </a:lnTo>
                <a:lnTo>
                  <a:pt x="99939" y="9535"/>
                </a:lnTo>
                <a:lnTo>
                  <a:pt x="99984" y="10684"/>
                </a:lnTo>
                <a:lnTo>
                  <a:pt x="100000" y="11842"/>
                </a:lnTo>
                <a:lnTo>
                  <a:pt x="100000" y="88158"/>
                </a:lnTo>
                <a:lnTo>
                  <a:pt x="99984" y="89316"/>
                </a:lnTo>
                <a:lnTo>
                  <a:pt x="99939" y="90465"/>
                </a:lnTo>
                <a:lnTo>
                  <a:pt x="99865" y="91596"/>
                </a:lnTo>
                <a:lnTo>
                  <a:pt x="99760" y="92693"/>
                </a:lnTo>
                <a:lnTo>
                  <a:pt x="99629" y="93737"/>
                </a:lnTo>
                <a:lnTo>
                  <a:pt x="99469" y="94737"/>
                </a:lnTo>
                <a:lnTo>
                  <a:pt x="99287" y="95667"/>
                </a:lnTo>
                <a:lnTo>
                  <a:pt x="99079" y="96535"/>
                </a:lnTo>
                <a:lnTo>
                  <a:pt x="98848" y="97316"/>
                </a:lnTo>
                <a:lnTo>
                  <a:pt x="98601" y="98000"/>
                </a:lnTo>
                <a:lnTo>
                  <a:pt x="98336" y="98605"/>
                </a:lnTo>
                <a:lnTo>
                  <a:pt x="98058" y="99096"/>
                </a:lnTo>
                <a:lnTo>
                  <a:pt x="97767" y="99491"/>
                </a:lnTo>
                <a:lnTo>
                  <a:pt x="97466" y="99772"/>
                </a:lnTo>
                <a:lnTo>
                  <a:pt x="97161" y="99939"/>
                </a:lnTo>
                <a:lnTo>
                  <a:pt x="96853" y="100000"/>
                </a:lnTo>
                <a:lnTo>
                  <a:pt x="3147" y="100000"/>
                </a:lnTo>
                <a:lnTo>
                  <a:pt x="2839" y="99939"/>
                </a:lnTo>
                <a:lnTo>
                  <a:pt x="2534" y="99772"/>
                </a:lnTo>
                <a:lnTo>
                  <a:pt x="2233" y="99491"/>
                </a:lnTo>
                <a:lnTo>
                  <a:pt x="1942" y="99096"/>
                </a:lnTo>
                <a:lnTo>
                  <a:pt x="1664" y="98605"/>
                </a:lnTo>
                <a:lnTo>
                  <a:pt x="1399" y="98000"/>
                </a:lnTo>
                <a:lnTo>
                  <a:pt x="1152" y="97316"/>
                </a:lnTo>
                <a:lnTo>
                  <a:pt x="921" y="96535"/>
                </a:lnTo>
                <a:lnTo>
                  <a:pt x="713" y="95667"/>
                </a:lnTo>
                <a:lnTo>
                  <a:pt x="531" y="94737"/>
                </a:lnTo>
                <a:lnTo>
                  <a:pt x="371" y="93737"/>
                </a:lnTo>
                <a:lnTo>
                  <a:pt x="240" y="92693"/>
                </a:lnTo>
                <a:lnTo>
                  <a:pt x="135" y="91596"/>
                </a:lnTo>
                <a:lnTo>
                  <a:pt x="61" y="90465"/>
                </a:lnTo>
                <a:lnTo>
                  <a:pt x="16" y="89316"/>
                </a:lnTo>
                <a:lnTo>
                  <a:pt x="0" y="88158"/>
                </a:lnTo>
                <a:lnTo>
                  <a:pt x="0" y="11842"/>
                </a:lnTo>
                <a:lnTo>
                  <a:pt x="16" y="10684"/>
                </a:lnTo>
                <a:lnTo>
                  <a:pt x="61" y="9535"/>
                </a:lnTo>
                <a:lnTo>
                  <a:pt x="135" y="8404"/>
                </a:lnTo>
                <a:lnTo>
                  <a:pt x="240" y="7307"/>
                </a:lnTo>
                <a:lnTo>
                  <a:pt x="371" y="6263"/>
                </a:lnTo>
                <a:lnTo>
                  <a:pt x="531" y="5263"/>
                </a:lnTo>
                <a:lnTo>
                  <a:pt x="713" y="4333"/>
                </a:lnTo>
                <a:lnTo>
                  <a:pt x="921" y="3465"/>
                </a:lnTo>
                <a:lnTo>
                  <a:pt x="1152" y="2684"/>
                </a:lnTo>
                <a:lnTo>
                  <a:pt x="1399" y="2000"/>
                </a:lnTo>
                <a:lnTo>
                  <a:pt x="1664" y="1395"/>
                </a:lnTo>
                <a:lnTo>
                  <a:pt x="1942" y="904"/>
                </a:lnTo>
                <a:lnTo>
                  <a:pt x="2233" y="509"/>
                </a:lnTo>
                <a:lnTo>
                  <a:pt x="2534" y="228"/>
                </a:lnTo>
                <a:lnTo>
                  <a:pt x="2839" y="61"/>
                </a:lnTo>
                <a:lnTo>
                  <a:pt x="3147" y="0"/>
                </a:lnTo>
                <a:close/>
              </a:path>
            </a:pathLst>
          </a:custGeom>
          <a:solidFill>
            <a:srgbClr val="DCD2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00694-16"/>
          <p:cNvSpPr/>
          <p:nvPr/>
        </p:nvSpPr>
        <p:spPr>
          <a:xfrm>
            <a:off x="4657725" y="1966317"/>
            <a:ext cx="128588" cy="10858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8"/>
                </a:lnTo>
                <a:lnTo>
                  <a:pt x="70972" y="510"/>
                </a:lnTo>
                <a:lnTo>
                  <a:pt x="61732" y="901"/>
                </a:lnTo>
                <a:lnTo>
                  <a:pt x="52860" y="1398"/>
                </a:lnTo>
                <a:lnTo>
                  <a:pt x="44443" y="1996"/>
                </a:lnTo>
                <a:lnTo>
                  <a:pt x="36561" y="2688"/>
                </a:lnTo>
                <a:lnTo>
                  <a:pt x="29289" y="3468"/>
                </a:lnTo>
                <a:lnTo>
                  <a:pt x="22699" y="4330"/>
                </a:lnTo>
                <a:lnTo>
                  <a:pt x="16853" y="5263"/>
                </a:lnTo>
                <a:lnTo>
                  <a:pt x="11808" y="6260"/>
                </a:lnTo>
                <a:lnTo>
                  <a:pt x="7612" y="7310"/>
                </a:lnTo>
                <a:lnTo>
                  <a:pt x="4306" y="8405"/>
                </a:lnTo>
                <a:lnTo>
                  <a:pt x="1921" y="9532"/>
                </a:lnTo>
                <a:lnTo>
                  <a:pt x="482" y="10681"/>
                </a:lnTo>
                <a:lnTo>
                  <a:pt x="0" y="11842"/>
                </a:lnTo>
                <a:lnTo>
                  <a:pt x="0" y="88158"/>
                </a:lnTo>
                <a:lnTo>
                  <a:pt x="482" y="89319"/>
                </a:lnTo>
                <a:lnTo>
                  <a:pt x="1921" y="90468"/>
                </a:lnTo>
                <a:lnTo>
                  <a:pt x="4306" y="91595"/>
                </a:lnTo>
                <a:lnTo>
                  <a:pt x="7612" y="92690"/>
                </a:lnTo>
                <a:lnTo>
                  <a:pt x="11808" y="93740"/>
                </a:lnTo>
                <a:lnTo>
                  <a:pt x="16853" y="94737"/>
                </a:lnTo>
                <a:lnTo>
                  <a:pt x="22699" y="95670"/>
                </a:lnTo>
                <a:lnTo>
                  <a:pt x="29289" y="96532"/>
                </a:lnTo>
                <a:lnTo>
                  <a:pt x="36561" y="97312"/>
                </a:lnTo>
                <a:lnTo>
                  <a:pt x="44443" y="98004"/>
                </a:lnTo>
                <a:lnTo>
                  <a:pt x="52860" y="98602"/>
                </a:lnTo>
                <a:lnTo>
                  <a:pt x="61732" y="99099"/>
                </a:lnTo>
                <a:lnTo>
                  <a:pt x="70972" y="99490"/>
                </a:lnTo>
                <a:lnTo>
                  <a:pt x="80491" y="99772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21" y="99943"/>
                </a:lnTo>
                <a:lnTo>
                  <a:pt x="85910" y="99772"/>
                </a:lnTo>
                <a:lnTo>
                  <a:pt x="79035" y="99490"/>
                </a:lnTo>
                <a:lnTo>
                  <a:pt x="72362" y="99099"/>
                </a:lnTo>
                <a:lnTo>
                  <a:pt x="65955" y="98602"/>
                </a:lnTo>
                <a:lnTo>
                  <a:pt x="59875" y="98004"/>
                </a:lnTo>
                <a:lnTo>
                  <a:pt x="54183" y="97312"/>
                </a:lnTo>
                <a:lnTo>
                  <a:pt x="48931" y="96532"/>
                </a:lnTo>
                <a:lnTo>
                  <a:pt x="44171" y="95670"/>
                </a:lnTo>
                <a:lnTo>
                  <a:pt x="39949" y="94737"/>
                </a:lnTo>
                <a:lnTo>
                  <a:pt x="36306" y="93740"/>
                </a:lnTo>
                <a:lnTo>
                  <a:pt x="33275" y="92690"/>
                </a:lnTo>
                <a:lnTo>
                  <a:pt x="30888" y="91595"/>
                </a:lnTo>
                <a:lnTo>
                  <a:pt x="29166" y="90468"/>
                </a:lnTo>
                <a:lnTo>
                  <a:pt x="28126" y="89319"/>
                </a:lnTo>
                <a:lnTo>
                  <a:pt x="27778" y="88158"/>
                </a:lnTo>
                <a:lnTo>
                  <a:pt x="27778" y="11842"/>
                </a:lnTo>
                <a:lnTo>
                  <a:pt x="28126" y="10681"/>
                </a:lnTo>
                <a:lnTo>
                  <a:pt x="29166" y="9532"/>
                </a:lnTo>
                <a:lnTo>
                  <a:pt x="30888" y="8405"/>
                </a:lnTo>
                <a:lnTo>
                  <a:pt x="33275" y="7310"/>
                </a:lnTo>
                <a:lnTo>
                  <a:pt x="36306" y="6260"/>
                </a:lnTo>
                <a:lnTo>
                  <a:pt x="39949" y="5263"/>
                </a:lnTo>
                <a:lnTo>
                  <a:pt x="44171" y="4330"/>
                </a:lnTo>
                <a:lnTo>
                  <a:pt x="48931" y="3468"/>
                </a:lnTo>
                <a:lnTo>
                  <a:pt x="54183" y="2688"/>
                </a:lnTo>
                <a:lnTo>
                  <a:pt x="59875" y="1996"/>
                </a:lnTo>
                <a:lnTo>
                  <a:pt x="65955" y="1398"/>
                </a:lnTo>
                <a:lnTo>
                  <a:pt x="72362" y="901"/>
                </a:lnTo>
                <a:lnTo>
                  <a:pt x="79035" y="510"/>
                </a:lnTo>
                <a:lnTo>
                  <a:pt x="85910" y="228"/>
                </a:lnTo>
                <a:lnTo>
                  <a:pt x="92921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02373-56"/>
          <p:cNvSpPr/>
          <p:nvPr/>
        </p:nvSpPr>
        <p:spPr>
          <a:xfrm>
            <a:off x="4850702" y="2109227"/>
            <a:ext cx="114109" cy="114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83" y="45083"/>
                </a:moveTo>
                <a:lnTo>
                  <a:pt x="80083" y="45083"/>
                </a:lnTo>
                <a:lnTo>
                  <a:pt x="82417" y="43000"/>
                </a:lnTo>
                <a:lnTo>
                  <a:pt x="75833" y="36333"/>
                </a:lnTo>
                <a:lnTo>
                  <a:pt x="63667" y="24250"/>
                </a:lnTo>
                <a:lnTo>
                  <a:pt x="57083" y="17583"/>
                </a:lnTo>
                <a:lnTo>
                  <a:pt x="54750" y="19750"/>
                </a:lnTo>
                <a:lnTo>
                  <a:pt x="50417" y="24250"/>
                </a:lnTo>
                <a:lnTo>
                  <a:pt x="11583" y="63083"/>
                </a:lnTo>
                <a:cubicBezTo>
                  <a:pt x="9472" y="65194"/>
                  <a:pt x="7972" y="67611"/>
                  <a:pt x="7083" y="70333"/>
                </a:cubicBezTo>
                <a:lnTo>
                  <a:pt x="7083" y="70333"/>
                </a:lnTo>
                <a:lnTo>
                  <a:pt x="250" y="93917"/>
                </a:lnTo>
                <a:cubicBezTo>
                  <a:pt x="-306" y="95639"/>
                  <a:pt x="83" y="97139"/>
                  <a:pt x="1417" y="98417"/>
                </a:cubicBezTo>
                <a:lnTo>
                  <a:pt x="1417" y="98417"/>
                </a:lnTo>
                <a:cubicBezTo>
                  <a:pt x="2694" y="99750"/>
                  <a:pt x="4250" y="100222"/>
                  <a:pt x="6083" y="99833"/>
                </a:cubicBezTo>
                <a:lnTo>
                  <a:pt x="6083" y="99833"/>
                </a:lnTo>
                <a:lnTo>
                  <a:pt x="29500" y="92750"/>
                </a:lnTo>
                <a:cubicBezTo>
                  <a:pt x="32389" y="91972"/>
                  <a:pt x="34861" y="90556"/>
                  <a:pt x="36917" y="88500"/>
                </a:cubicBezTo>
                <a:lnTo>
                  <a:pt x="36917" y="88500"/>
                </a:lnTo>
                <a:lnTo>
                  <a:pt x="75833" y="49583"/>
                </a:lnTo>
                <a:lnTo>
                  <a:pt x="80083" y="45083"/>
                </a:lnTo>
                <a:moveTo>
                  <a:pt x="31250" y="78167"/>
                </a:moveTo>
                <a:lnTo>
                  <a:pt x="31250" y="77917"/>
                </a:lnTo>
                <a:lnTo>
                  <a:pt x="29500" y="82417"/>
                </a:lnTo>
                <a:cubicBezTo>
                  <a:pt x="28722" y="83083"/>
                  <a:pt x="27889" y="83528"/>
                  <a:pt x="27000" y="83750"/>
                </a:cubicBezTo>
                <a:lnTo>
                  <a:pt x="27000" y="83750"/>
                </a:lnTo>
                <a:lnTo>
                  <a:pt x="11583" y="88250"/>
                </a:lnTo>
                <a:lnTo>
                  <a:pt x="16083" y="73083"/>
                </a:lnTo>
                <a:cubicBezTo>
                  <a:pt x="16472" y="72139"/>
                  <a:pt x="16917" y="71278"/>
                  <a:pt x="17417" y="70500"/>
                </a:cubicBezTo>
                <a:lnTo>
                  <a:pt x="17417" y="70500"/>
                </a:lnTo>
                <a:lnTo>
                  <a:pt x="21917" y="68750"/>
                </a:lnTo>
                <a:lnTo>
                  <a:pt x="21917" y="75000"/>
                </a:lnTo>
                <a:cubicBezTo>
                  <a:pt x="22028" y="76833"/>
                  <a:pt x="23056" y="77889"/>
                  <a:pt x="25000" y="78167"/>
                </a:cubicBezTo>
                <a:lnTo>
                  <a:pt x="25000" y="78167"/>
                </a:lnTo>
                <a:lnTo>
                  <a:pt x="31250" y="78167"/>
                </a:lnTo>
                <a:moveTo>
                  <a:pt x="70917" y="3750"/>
                </a:moveTo>
                <a:lnTo>
                  <a:pt x="70917" y="3750"/>
                </a:lnTo>
                <a:lnTo>
                  <a:pt x="68000" y="6417"/>
                </a:lnTo>
                <a:lnTo>
                  <a:pt x="63667" y="10917"/>
                </a:lnTo>
                <a:lnTo>
                  <a:pt x="61333" y="13083"/>
                </a:lnTo>
                <a:lnTo>
                  <a:pt x="68000" y="19750"/>
                </a:lnTo>
                <a:lnTo>
                  <a:pt x="80083" y="31833"/>
                </a:lnTo>
                <a:lnTo>
                  <a:pt x="86750" y="38500"/>
                </a:lnTo>
                <a:lnTo>
                  <a:pt x="88917" y="36333"/>
                </a:lnTo>
                <a:lnTo>
                  <a:pt x="93417" y="31833"/>
                </a:lnTo>
                <a:lnTo>
                  <a:pt x="96333" y="29083"/>
                </a:lnTo>
                <a:cubicBezTo>
                  <a:pt x="98667" y="26472"/>
                  <a:pt x="99833" y="23472"/>
                  <a:pt x="99833" y="20083"/>
                </a:cubicBezTo>
                <a:lnTo>
                  <a:pt x="99833" y="20083"/>
                </a:lnTo>
                <a:cubicBezTo>
                  <a:pt x="99833" y="16861"/>
                  <a:pt x="98667" y="13944"/>
                  <a:pt x="96333" y="11333"/>
                </a:cubicBezTo>
                <a:lnTo>
                  <a:pt x="96333" y="11333"/>
                </a:lnTo>
                <a:lnTo>
                  <a:pt x="88500" y="3750"/>
                </a:lnTo>
                <a:cubicBezTo>
                  <a:pt x="86056" y="1250"/>
                  <a:pt x="83139" y="0"/>
                  <a:pt x="79750" y="0"/>
                </a:cubicBezTo>
                <a:lnTo>
                  <a:pt x="79750" y="0"/>
                </a:lnTo>
                <a:cubicBezTo>
                  <a:pt x="76472" y="0"/>
                  <a:pt x="73528" y="1250"/>
                  <a:pt x="70917" y="3750"/>
                </a:cubicBezTo>
                <a:lnTo>
                  <a:pt x="70917" y="3750"/>
                </a:lnTo>
                <a:moveTo>
                  <a:pt x="61583" y="36500"/>
                </a:moveTo>
                <a:lnTo>
                  <a:pt x="61583" y="36500"/>
                </a:lnTo>
                <a:lnTo>
                  <a:pt x="33417" y="64667"/>
                </a:lnTo>
                <a:cubicBezTo>
                  <a:pt x="31972" y="65833"/>
                  <a:pt x="30556" y="65833"/>
                  <a:pt x="29167" y="64667"/>
                </a:cubicBezTo>
                <a:lnTo>
                  <a:pt x="29167" y="64667"/>
                </a:lnTo>
                <a:cubicBezTo>
                  <a:pt x="27833" y="63111"/>
                  <a:pt x="27833" y="61611"/>
                  <a:pt x="29167" y="60167"/>
                </a:cubicBezTo>
                <a:lnTo>
                  <a:pt x="29167" y="60167"/>
                </a:lnTo>
                <a:lnTo>
                  <a:pt x="57250" y="32000"/>
                </a:lnTo>
                <a:cubicBezTo>
                  <a:pt x="58694" y="30833"/>
                  <a:pt x="60139" y="30833"/>
                  <a:pt x="61583" y="32000"/>
                </a:cubicBezTo>
                <a:lnTo>
                  <a:pt x="61583" y="32000"/>
                </a:lnTo>
                <a:cubicBezTo>
                  <a:pt x="62861" y="33444"/>
                  <a:pt x="62861" y="34944"/>
                  <a:pt x="61583" y="36500"/>
                </a:cubicBezTo>
                <a:lnTo>
                  <a:pt x="61583" y="365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00688-13"/>
          <p:cNvSpPr/>
          <p:nvPr/>
        </p:nvSpPr>
        <p:spPr>
          <a:xfrm>
            <a:off x="400050" y="3166467"/>
            <a:ext cx="4086225" cy="1125141"/>
          </a:xfrm>
          <a:prstGeom prst="roundRect">
            <a:avLst>
              <a:gd name="adj" fmla="val 15238"/>
            </a:avLst>
          </a:prstGeom>
          <a:solidFill>
            <a:srgbClr val="FFFCF5">
              <a:alpha val="50000"/>
            </a:srgbClr>
          </a:solidFill>
          <a:ln w="7144" algn="in">
            <a:solidFill>
              <a:srgbClr val="AA91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11402375-57"/>
          <p:cNvSpPr/>
          <p:nvPr/>
        </p:nvSpPr>
        <p:spPr>
          <a:xfrm>
            <a:off x="550069" y="329505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357"/>
                </a:moveTo>
                <a:lnTo>
                  <a:pt x="0" y="88357"/>
                </a:lnTo>
                <a:cubicBezTo>
                  <a:pt x="238" y="90595"/>
                  <a:pt x="1238" y="92524"/>
                  <a:pt x="3000" y="94143"/>
                </a:cubicBezTo>
                <a:lnTo>
                  <a:pt x="3000" y="94143"/>
                </a:lnTo>
                <a:lnTo>
                  <a:pt x="3000" y="94143"/>
                </a:lnTo>
                <a:cubicBezTo>
                  <a:pt x="4619" y="95667"/>
                  <a:pt x="6643" y="96429"/>
                  <a:pt x="9071" y="96429"/>
                </a:cubicBezTo>
                <a:lnTo>
                  <a:pt x="9071" y="96429"/>
                </a:lnTo>
                <a:lnTo>
                  <a:pt x="27143" y="96429"/>
                </a:lnTo>
                <a:lnTo>
                  <a:pt x="87357" y="96429"/>
                </a:lnTo>
                <a:cubicBezTo>
                  <a:pt x="89881" y="96286"/>
                  <a:pt x="92024" y="95405"/>
                  <a:pt x="93786" y="93786"/>
                </a:cubicBezTo>
                <a:lnTo>
                  <a:pt x="93786" y="93786"/>
                </a:lnTo>
                <a:cubicBezTo>
                  <a:pt x="95405" y="92024"/>
                  <a:pt x="96286" y="89881"/>
                  <a:pt x="96429" y="87357"/>
                </a:cubicBezTo>
                <a:lnTo>
                  <a:pt x="96429" y="87357"/>
                </a:lnTo>
                <a:lnTo>
                  <a:pt x="96429" y="69286"/>
                </a:lnTo>
                <a:cubicBezTo>
                  <a:pt x="96286" y="66810"/>
                  <a:pt x="95405" y="64690"/>
                  <a:pt x="93786" y="62929"/>
                </a:cubicBezTo>
                <a:lnTo>
                  <a:pt x="93786" y="62929"/>
                </a:lnTo>
                <a:cubicBezTo>
                  <a:pt x="92024" y="61262"/>
                  <a:pt x="89881" y="60381"/>
                  <a:pt x="87357" y="60286"/>
                </a:cubicBezTo>
                <a:lnTo>
                  <a:pt x="87357" y="60286"/>
                </a:lnTo>
                <a:lnTo>
                  <a:pt x="78357" y="60286"/>
                </a:lnTo>
                <a:lnTo>
                  <a:pt x="78357" y="75357"/>
                </a:lnTo>
                <a:cubicBezTo>
                  <a:pt x="78214" y="77214"/>
                  <a:pt x="77214" y="78214"/>
                  <a:pt x="75357" y="78357"/>
                </a:cubicBezTo>
                <a:lnTo>
                  <a:pt x="75357" y="78357"/>
                </a:lnTo>
                <a:cubicBezTo>
                  <a:pt x="73452" y="78214"/>
                  <a:pt x="72452" y="77214"/>
                  <a:pt x="72357" y="75357"/>
                </a:cubicBezTo>
                <a:lnTo>
                  <a:pt x="72357" y="75357"/>
                </a:lnTo>
                <a:lnTo>
                  <a:pt x="72357" y="60286"/>
                </a:lnTo>
                <a:lnTo>
                  <a:pt x="60286" y="60286"/>
                </a:lnTo>
                <a:lnTo>
                  <a:pt x="60286" y="75357"/>
                </a:lnTo>
                <a:cubicBezTo>
                  <a:pt x="60143" y="77214"/>
                  <a:pt x="59143" y="78214"/>
                  <a:pt x="57286" y="78357"/>
                </a:cubicBezTo>
                <a:lnTo>
                  <a:pt x="57286" y="78357"/>
                </a:lnTo>
                <a:cubicBezTo>
                  <a:pt x="55381" y="78214"/>
                  <a:pt x="54357" y="77214"/>
                  <a:pt x="54214" y="75357"/>
                </a:cubicBezTo>
                <a:lnTo>
                  <a:pt x="54214" y="75357"/>
                </a:lnTo>
                <a:lnTo>
                  <a:pt x="54214" y="60286"/>
                </a:lnTo>
                <a:lnTo>
                  <a:pt x="42214" y="60286"/>
                </a:lnTo>
                <a:lnTo>
                  <a:pt x="42214" y="75357"/>
                </a:lnTo>
                <a:cubicBezTo>
                  <a:pt x="42071" y="77214"/>
                  <a:pt x="41048" y="78214"/>
                  <a:pt x="39143" y="78357"/>
                </a:cubicBezTo>
                <a:lnTo>
                  <a:pt x="39143" y="78357"/>
                </a:lnTo>
                <a:cubicBezTo>
                  <a:pt x="37286" y="78214"/>
                  <a:pt x="36286" y="77214"/>
                  <a:pt x="36143" y="75357"/>
                </a:cubicBezTo>
                <a:lnTo>
                  <a:pt x="36143" y="75357"/>
                </a:lnTo>
                <a:lnTo>
                  <a:pt x="36143" y="60286"/>
                </a:lnTo>
                <a:lnTo>
                  <a:pt x="21071" y="60286"/>
                </a:lnTo>
                <a:cubicBezTo>
                  <a:pt x="19214" y="60143"/>
                  <a:pt x="18214" y="59143"/>
                  <a:pt x="18071" y="57286"/>
                </a:cubicBezTo>
                <a:lnTo>
                  <a:pt x="18071" y="57286"/>
                </a:lnTo>
                <a:cubicBezTo>
                  <a:pt x="18214" y="55381"/>
                  <a:pt x="19214" y="54357"/>
                  <a:pt x="21071" y="54214"/>
                </a:cubicBezTo>
                <a:lnTo>
                  <a:pt x="21071" y="54214"/>
                </a:lnTo>
                <a:lnTo>
                  <a:pt x="36143" y="54214"/>
                </a:lnTo>
                <a:lnTo>
                  <a:pt x="36143" y="42214"/>
                </a:lnTo>
                <a:lnTo>
                  <a:pt x="21071" y="42214"/>
                </a:lnTo>
                <a:cubicBezTo>
                  <a:pt x="19214" y="42071"/>
                  <a:pt x="18214" y="41048"/>
                  <a:pt x="18071" y="39143"/>
                </a:cubicBezTo>
                <a:lnTo>
                  <a:pt x="18071" y="39143"/>
                </a:lnTo>
                <a:cubicBezTo>
                  <a:pt x="18214" y="37286"/>
                  <a:pt x="19214" y="36286"/>
                  <a:pt x="21071" y="36143"/>
                </a:cubicBezTo>
                <a:lnTo>
                  <a:pt x="21071" y="36143"/>
                </a:lnTo>
                <a:lnTo>
                  <a:pt x="36143" y="36143"/>
                </a:lnTo>
                <a:lnTo>
                  <a:pt x="36143" y="24143"/>
                </a:lnTo>
                <a:lnTo>
                  <a:pt x="21071" y="24143"/>
                </a:lnTo>
                <a:cubicBezTo>
                  <a:pt x="19214" y="24000"/>
                  <a:pt x="18214" y="22976"/>
                  <a:pt x="18071" y="21071"/>
                </a:cubicBezTo>
                <a:lnTo>
                  <a:pt x="18071" y="21071"/>
                </a:lnTo>
                <a:cubicBezTo>
                  <a:pt x="18214" y="19214"/>
                  <a:pt x="19214" y="18214"/>
                  <a:pt x="21071" y="18071"/>
                </a:cubicBezTo>
                <a:lnTo>
                  <a:pt x="21071" y="18071"/>
                </a:lnTo>
                <a:lnTo>
                  <a:pt x="36143" y="18071"/>
                </a:lnTo>
                <a:lnTo>
                  <a:pt x="36143" y="9071"/>
                </a:lnTo>
                <a:cubicBezTo>
                  <a:pt x="36048" y="6548"/>
                  <a:pt x="35167" y="4405"/>
                  <a:pt x="33500" y="2643"/>
                </a:cubicBezTo>
                <a:lnTo>
                  <a:pt x="33500" y="2643"/>
                </a:lnTo>
                <a:cubicBezTo>
                  <a:pt x="31738" y="1024"/>
                  <a:pt x="29619" y="143"/>
                  <a:pt x="27143" y="0"/>
                </a:cubicBezTo>
                <a:lnTo>
                  <a:pt x="27143" y="0"/>
                </a:lnTo>
                <a:lnTo>
                  <a:pt x="9071" y="0"/>
                </a:lnTo>
                <a:cubicBezTo>
                  <a:pt x="6548" y="143"/>
                  <a:pt x="4405" y="1024"/>
                  <a:pt x="2643" y="2643"/>
                </a:cubicBezTo>
                <a:lnTo>
                  <a:pt x="2643" y="2643"/>
                </a:lnTo>
                <a:cubicBezTo>
                  <a:pt x="1024" y="4405"/>
                  <a:pt x="143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lnTo>
                  <a:pt x="0" y="87357"/>
                </a:lnTo>
                <a:cubicBezTo>
                  <a:pt x="0" y="87738"/>
                  <a:pt x="0" y="88071"/>
                  <a:pt x="0" y="88357"/>
                </a:cubicBezTo>
                <a:lnTo>
                  <a:pt x="0" y="88357"/>
                </a:lnTo>
                <a:cubicBezTo>
                  <a:pt x="0" y="88357"/>
                  <a:pt x="0" y="88357"/>
                  <a:pt x="0" y="88357"/>
                </a:cubicBezTo>
                <a:lnTo>
                  <a:pt x="0" y="88357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00771-31"/>
          <p:cNvSpPr/>
          <p:nvPr/>
        </p:nvSpPr>
        <p:spPr>
          <a:xfrm>
            <a:off x="550069" y="3502223"/>
            <a:ext cx="703659" cy="228600"/>
          </a:xfrm>
          <a:prstGeom prst="roundRect">
            <a:avLst>
              <a:gd name="adj" fmla="val 50000"/>
            </a:avLst>
          </a:prstGeom>
          <a:solidFill>
            <a:srgbClr val="E8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00800-43"/>
          <p:cNvSpPr/>
          <p:nvPr/>
        </p:nvSpPr>
        <p:spPr>
          <a:xfrm>
            <a:off x="650081" y="3530798"/>
            <a:ext cx="171450" cy="171450"/>
          </a:xfrm>
          <a:prstGeom prst="ellipse">
            <a:avLst/>
          </a:pr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02384-62"/>
          <p:cNvSpPr/>
          <p:nvPr/>
        </p:nvSpPr>
        <p:spPr>
          <a:xfrm>
            <a:off x="892969" y="3572768"/>
            <a:ext cx="75009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75" y="100000"/>
                </a:moveTo>
                <a:lnTo>
                  <a:pt x="43375" y="100000"/>
                </a:lnTo>
                <a:cubicBezTo>
                  <a:pt x="45042" y="101407"/>
                  <a:pt x="47000" y="102111"/>
                  <a:pt x="49250" y="102111"/>
                </a:cubicBezTo>
                <a:lnTo>
                  <a:pt x="49250" y="102111"/>
                </a:lnTo>
                <a:lnTo>
                  <a:pt x="49250" y="102111"/>
                </a:lnTo>
                <a:cubicBezTo>
                  <a:pt x="51417" y="102111"/>
                  <a:pt x="53375" y="101407"/>
                  <a:pt x="55125" y="100000"/>
                </a:cubicBezTo>
                <a:lnTo>
                  <a:pt x="55125" y="100000"/>
                </a:lnTo>
                <a:lnTo>
                  <a:pt x="96125" y="63556"/>
                </a:lnTo>
                <a:cubicBezTo>
                  <a:pt x="97708" y="62074"/>
                  <a:pt x="98500" y="60333"/>
                  <a:pt x="98500" y="58333"/>
                </a:cubicBezTo>
                <a:lnTo>
                  <a:pt x="98500" y="58333"/>
                </a:lnTo>
                <a:cubicBezTo>
                  <a:pt x="98500" y="56333"/>
                  <a:pt x="97708" y="54593"/>
                  <a:pt x="96125" y="53111"/>
                </a:cubicBezTo>
                <a:lnTo>
                  <a:pt x="96125" y="53111"/>
                </a:lnTo>
                <a:cubicBezTo>
                  <a:pt x="94458" y="51704"/>
                  <a:pt x="92500" y="51000"/>
                  <a:pt x="90250" y="51000"/>
                </a:cubicBezTo>
                <a:lnTo>
                  <a:pt x="90250" y="51000"/>
                </a:lnTo>
                <a:cubicBezTo>
                  <a:pt x="88000" y="51000"/>
                  <a:pt x="86042" y="51704"/>
                  <a:pt x="84375" y="53111"/>
                </a:cubicBezTo>
                <a:lnTo>
                  <a:pt x="84375" y="53111"/>
                </a:lnTo>
                <a:lnTo>
                  <a:pt x="57375" y="77222"/>
                </a:lnTo>
                <a:lnTo>
                  <a:pt x="57375" y="7333"/>
                </a:lnTo>
                <a:cubicBezTo>
                  <a:pt x="57375" y="5185"/>
                  <a:pt x="56625" y="3407"/>
                  <a:pt x="55125" y="2000"/>
                </a:cubicBezTo>
                <a:lnTo>
                  <a:pt x="55125" y="2000"/>
                </a:lnTo>
                <a:cubicBezTo>
                  <a:pt x="53542" y="667"/>
                  <a:pt x="51583" y="0"/>
                  <a:pt x="49250" y="0"/>
                </a:cubicBezTo>
                <a:lnTo>
                  <a:pt x="49250" y="0"/>
                </a:lnTo>
                <a:cubicBezTo>
                  <a:pt x="46833" y="0"/>
                  <a:pt x="44875" y="667"/>
                  <a:pt x="43375" y="2000"/>
                </a:cubicBezTo>
                <a:lnTo>
                  <a:pt x="43375" y="2000"/>
                </a:lnTo>
                <a:cubicBezTo>
                  <a:pt x="41792" y="3407"/>
                  <a:pt x="41000" y="5185"/>
                  <a:pt x="41000" y="7333"/>
                </a:cubicBezTo>
                <a:lnTo>
                  <a:pt x="41000" y="7333"/>
                </a:lnTo>
                <a:lnTo>
                  <a:pt x="41000" y="77222"/>
                </a:lnTo>
                <a:lnTo>
                  <a:pt x="14125" y="53111"/>
                </a:lnTo>
                <a:cubicBezTo>
                  <a:pt x="12375" y="51704"/>
                  <a:pt x="10417" y="51000"/>
                  <a:pt x="8250" y="51000"/>
                </a:cubicBezTo>
                <a:lnTo>
                  <a:pt x="8250" y="51000"/>
                </a:lnTo>
                <a:cubicBezTo>
                  <a:pt x="6000" y="51000"/>
                  <a:pt x="4000" y="51704"/>
                  <a:pt x="2250" y="53111"/>
                </a:cubicBezTo>
                <a:lnTo>
                  <a:pt x="2250" y="53111"/>
                </a:lnTo>
                <a:cubicBezTo>
                  <a:pt x="750" y="54593"/>
                  <a:pt x="0" y="56333"/>
                  <a:pt x="0" y="58333"/>
                </a:cubicBezTo>
                <a:lnTo>
                  <a:pt x="0" y="58333"/>
                </a:lnTo>
                <a:cubicBezTo>
                  <a:pt x="0" y="60333"/>
                  <a:pt x="750" y="62074"/>
                  <a:pt x="2250" y="63556"/>
                </a:cubicBezTo>
                <a:lnTo>
                  <a:pt x="2250" y="63556"/>
                </a:lnTo>
                <a:lnTo>
                  <a:pt x="43375" y="1000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00774-32"/>
          <p:cNvSpPr/>
          <p:nvPr/>
        </p:nvSpPr>
        <p:spPr>
          <a:xfrm>
            <a:off x="1325166" y="3502223"/>
            <a:ext cx="716161" cy="228600"/>
          </a:xfrm>
          <a:prstGeom prst="roundRect">
            <a:avLst>
              <a:gd name="adj" fmla="val 50000"/>
            </a:avLst>
          </a:prstGeom>
          <a:solidFill>
            <a:srgbClr val="E8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00803-45"/>
          <p:cNvSpPr/>
          <p:nvPr/>
        </p:nvSpPr>
        <p:spPr>
          <a:xfrm>
            <a:off x="1425178" y="3530798"/>
            <a:ext cx="171450" cy="171450"/>
          </a:xfrm>
          <a:prstGeom prst="ellipse">
            <a:avLst/>
          </a:pr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02386-63"/>
          <p:cNvSpPr/>
          <p:nvPr/>
        </p:nvSpPr>
        <p:spPr>
          <a:xfrm>
            <a:off x="1668066" y="357901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00776-33"/>
          <p:cNvSpPr/>
          <p:nvPr/>
        </p:nvSpPr>
        <p:spPr>
          <a:xfrm>
            <a:off x="2112764" y="3502223"/>
            <a:ext cx="691158" cy="228600"/>
          </a:xfrm>
          <a:prstGeom prst="roundRect">
            <a:avLst>
              <a:gd name="adj" fmla="val 50000"/>
            </a:avLst>
          </a:prstGeom>
          <a:solidFill>
            <a:srgbClr val="E8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00806-47"/>
          <p:cNvSpPr/>
          <p:nvPr/>
        </p:nvSpPr>
        <p:spPr>
          <a:xfrm>
            <a:off x="2212777" y="3530798"/>
            <a:ext cx="171450" cy="171450"/>
          </a:xfrm>
          <a:prstGeom prst="ellipse">
            <a:avLst/>
          </a:pr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02388-64"/>
          <p:cNvSpPr/>
          <p:nvPr/>
        </p:nvSpPr>
        <p:spPr>
          <a:xfrm>
            <a:off x="2461915" y="3566517"/>
            <a:ext cx="5000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000" y="1636"/>
                </a:moveTo>
                <a:lnTo>
                  <a:pt x="62000" y="1636"/>
                </a:lnTo>
                <a:cubicBezTo>
                  <a:pt x="59200" y="545"/>
                  <a:pt x="56067" y="0"/>
                  <a:pt x="52600" y="0"/>
                </a:cubicBezTo>
                <a:lnTo>
                  <a:pt x="52600" y="0"/>
                </a:lnTo>
                <a:lnTo>
                  <a:pt x="52600" y="0"/>
                </a:lnTo>
                <a:cubicBezTo>
                  <a:pt x="49000" y="0"/>
                  <a:pt x="45800" y="545"/>
                  <a:pt x="43000" y="1636"/>
                </a:cubicBezTo>
                <a:lnTo>
                  <a:pt x="43000" y="1636"/>
                </a:lnTo>
                <a:lnTo>
                  <a:pt x="3600" y="19545"/>
                </a:lnTo>
                <a:cubicBezTo>
                  <a:pt x="1200" y="20818"/>
                  <a:pt x="0" y="22273"/>
                  <a:pt x="0" y="23909"/>
                </a:cubicBezTo>
                <a:lnTo>
                  <a:pt x="0" y="23909"/>
                </a:lnTo>
                <a:cubicBezTo>
                  <a:pt x="0" y="25485"/>
                  <a:pt x="1200" y="26909"/>
                  <a:pt x="3600" y="28182"/>
                </a:cubicBezTo>
                <a:lnTo>
                  <a:pt x="3600" y="28182"/>
                </a:lnTo>
                <a:cubicBezTo>
                  <a:pt x="6400" y="29273"/>
                  <a:pt x="9600" y="29818"/>
                  <a:pt x="13200" y="29818"/>
                </a:cubicBezTo>
                <a:lnTo>
                  <a:pt x="13200" y="29818"/>
                </a:lnTo>
                <a:cubicBezTo>
                  <a:pt x="16667" y="29818"/>
                  <a:pt x="19800" y="29273"/>
                  <a:pt x="22600" y="28182"/>
                </a:cubicBezTo>
                <a:lnTo>
                  <a:pt x="22600" y="28182"/>
                </a:lnTo>
                <a:lnTo>
                  <a:pt x="39400" y="20364"/>
                </a:lnTo>
                <a:lnTo>
                  <a:pt x="39400" y="75091"/>
                </a:lnTo>
                <a:lnTo>
                  <a:pt x="22600" y="67273"/>
                </a:lnTo>
                <a:cubicBezTo>
                  <a:pt x="19800" y="66182"/>
                  <a:pt x="16667" y="65636"/>
                  <a:pt x="13200" y="65636"/>
                </a:cubicBezTo>
                <a:lnTo>
                  <a:pt x="13200" y="65636"/>
                </a:lnTo>
                <a:cubicBezTo>
                  <a:pt x="9600" y="65636"/>
                  <a:pt x="6400" y="66182"/>
                  <a:pt x="3600" y="67273"/>
                </a:cubicBezTo>
                <a:lnTo>
                  <a:pt x="3600" y="67273"/>
                </a:lnTo>
                <a:cubicBezTo>
                  <a:pt x="1200" y="68545"/>
                  <a:pt x="0" y="70000"/>
                  <a:pt x="0" y="71636"/>
                </a:cubicBezTo>
                <a:lnTo>
                  <a:pt x="0" y="71636"/>
                </a:lnTo>
                <a:cubicBezTo>
                  <a:pt x="0" y="73212"/>
                  <a:pt x="1200" y="74636"/>
                  <a:pt x="3600" y="75909"/>
                </a:cubicBezTo>
                <a:lnTo>
                  <a:pt x="3600" y="75909"/>
                </a:lnTo>
                <a:lnTo>
                  <a:pt x="43000" y="93818"/>
                </a:lnTo>
                <a:cubicBezTo>
                  <a:pt x="45800" y="94909"/>
                  <a:pt x="49000" y="95455"/>
                  <a:pt x="52600" y="95455"/>
                </a:cubicBezTo>
                <a:lnTo>
                  <a:pt x="52600" y="95455"/>
                </a:lnTo>
                <a:cubicBezTo>
                  <a:pt x="56067" y="95455"/>
                  <a:pt x="59200" y="94909"/>
                  <a:pt x="62000" y="93818"/>
                </a:cubicBezTo>
                <a:lnTo>
                  <a:pt x="62000" y="93818"/>
                </a:lnTo>
                <a:lnTo>
                  <a:pt x="101400" y="75909"/>
                </a:lnTo>
                <a:cubicBezTo>
                  <a:pt x="103800" y="74636"/>
                  <a:pt x="105000" y="73212"/>
                  <a:pt x="105000" y="71636"/>
                </a:cubicBezTo>
                <a:lnTo>
                  <a:pt x="105000" y="71636"/>
                </a:lnTo>
                <a:cubicBezTo>
                  <a:pt x="105000" y="70000"/>
                  <a:pt x="103800" y="68545"/>
                  <a:pt x="101400" y="67273"/>
                </a:cubicBezTo>
                <a:lnTo>
                  <a:pt x="101400" y="67273"/>
                </a:lnTo>
                <a:cubicBezTo>
                  <a:pt x="98600" y="66182"/>
                  <a:pt x="95400" y="65636"/>
                  <a:pt x="91800" y="65636"/>
                </a:cubicBezTo>
                <a:lnTo>
                  <a:pt x="91800" y="65636"/>
                </a:lnTo>
                <a:cubicBezTo>
                  <a:pt x="88333" y="65636"/>
                  <a:pt x="85200" y="66182"/>
                  <a:pt x="82400" y="67273"/>
                </a:cubicBezTo>
                <a:lnTo>
                  <a:pt x="82400" y="67273"/>
                </a:lnTo>
                <a:lnTo>
                  <a:pt x="65600" y="75091"/>
                </a:lnTo>
                <a:lnTo>
                  <a:pt x="65600" y="20364"/>
                </a:lnTo>
                <a:lnTo>
                  <a:pt x="82400" y="28182"/>
                </a:lnTo>
                <a:cubicBezTo>
                  <a:pt x="85200" y="29273"/>
                  <a:pt x="88333" y="29818"/>
                  <a:pt x="91800" y="29818"/>
                </a:cubicBezTo>
                <a:lnTo>
                  <a:pt x="91800" y="29818"/>
                </a:lnTo>
                <a:cubicBezTo>
                  <a:pt x="95400" y="29818"/>
                  <a:pt x="98600" y="29273"/>
                  <a:pt x="101400" y="28182"/>
                </a:cubicBezTo>
                <a:lnTo>
                  <a:pt x="101400" y="28182"/>
                </a:lnTo>
                <a:cubicBezTo>
                  <a:pt x="103800" y="26909"/>
                  <a:pt x="105000" y="25485"/>
                  <a:pt x="105000" y="23909"/>
                </a:cubicBezTo>
                <a:lnTo>
                  <a:pt x="105000" y="23909"/>
                </a:lnTo>
                <a:cubicBezTo>
                  <a:pt x="105000" y="22273"/>
                  <a:pt x="103800" y="20818"/>
                  <a:pt x="101400" y="19545"/>
                </a:cubicBezTo>
                <a:lnTo>
                  <a:pt x="101400" y="19545"/>
                </a:lnTo>
                <a:lnTo>
                  <a:pt x="62000" y="1636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00778-34"/>
          <p:cNvSpPr/>
          <p:nvPr/>
        </p:nvSpPr>
        <p:spPr>
          <a:xfrm>
            <a:off x="2875359" y="3502223"/>
            <a:ext cx="728663" cy="228600"/>
          </a:xfrm>
          <a:prstGeom prst="roundRect">
            <a:avLst>
              <a:gd name="adj" fmla="val 50000"/>
            </a:avLst>
          </a:prstGeom>
          <a:solidFill>
            <a:srgbClr val="E8E0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00809-49"/>
          <p:cNvSpPr/>
          <p:nvPr/>
        </p:nvSpPr>
        <p:spPr>
          <a:xfrm>
            <a:off x="2975372" y="3530798"/>
            <a:ext cx="171450" cy="171450"/>
          </a:xfrm>
          <a:prstGeom prst="ellipse">
            <a:avLst/>
          </a:pr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02389-65"/>
          <p:cNvSpPr/>
          <p:nvPr/>
        </p:nvSpPr>
        <p:spPr>
          <a:xfrm>
            <a:off x="3218343" y="3566601"/>
            <a:ext cx="99845" cy="99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00" y="3700"/>
                </a:moveTo>
                <a:lnTo>
                  <a:pt x="74500" y="3700"/>
                </a:lnTo>
                <a:lnTo>
                  <a:pt x="64400" y="13700"/>
                </a:lnTo>
                <a:lnTo>
                  <a:pt x="91100" y="40400"/>
                </a:lnTo>
                <a:lnTo>
                  <a:pt x="101100" y="30400"/>
                </a:lnTo>
                <a:cubicBezTo>
                  <a:pt x="103567" y="27800"/>
                  <a:pt x="104800" y="24700"/>
                  <a:pt x="104800" y="21100"/>
                </a:cubicBezTo>
                <a:lnTo>
                  <a:pt x="104800" y="21100"/>
                </a:lnTo>
                <a:cubicBezTo>
                  <a:pt x="104800" y="17700"/>
                  <a:pt x="103567" y="14633"/>
                  <a:pt x="101100" y="11900"/>
                </a:cubicBezTo>
                <a:lnTo>
                  <a:pt x="101100" y="11900"/>
                </a:lnTo>
                <a:lnTo>
                  <a:pt x="92900" y="3700"/>
                </a:lnTo>
                <a:cubicBezTo>
                  <a:pt x="90300" y="1233"/>
                  <a:pt x="87233" y="0"/>
                  <a:pt x="83700" y="0"/>
                </a:cubicBezTo>
                <a:lnTo>
                  <a:pt x="83700" y="0"/>
                </a:lnTo>
                <a:cubicBezTo>
                  <a:pt x="80300" y="0"/>
                  <a:pt x="77233" y="1233"/>
                  <a:pt x="74500" y="3700"/>
                </a:cubicBezTo>
                <a:lnTo>
                  <a:pt x="74500" y="3700"/>
                </a:lnTo>
                <a:moveTo>
                  <a:pt x="59900" y="18300"/>
                </a:moveTo>
                <a:lnTo>
                  <a:pt x="59900" y="18300"/>
                </a:lnTo>
                <a:lnTo>
                  <a:pt x="12100" y="66200"/>
                </a:lnTo>
                <a:cubicBezTo>
                  <a:pt x="9900" y="68267"/>
                  <a:pt x="8333" y="70800"/>
                  <a:pt x="7400" y="73800"/>
                </a:cubicBezTo>
                <a:lnTo>
                  <a:pt x="7400" y="73800"/>
                </a:lnTo>
                <a:lnTo>
                  <a:pt x="200" y="98400"/>
                </a:lnTo>
                <a:cubicBezTo>
                  <a:pt x="-333" y="100333"/>
                  <a:pt x="100" y="102000"/>
                  <a:pt x="1500" y="103400"/>
                </a:cubicBezTo>
                <a:lnTo>
                  <a:pt x="1500" y="103400"/>
                </a:lnTo>
                <a:cubicBezTo>
                  <a:pt x="2833" y="104733"/>
                  <a:pt x="4467" y="105133"/>
                  <a:pt x="6400" y="104600"/>
                </a:cubicBezTo>
                <a:lnTo>
                  <a:pt x="6400" y="104600"/>
                </a:lnTo>
                <a:lnTo>
                  <a:pt x="31000" y="97400"/>
                </a:lnTo>
                <a:cubicBezTo>
                  <a:pt x="33867" y="96467"/>
                  <a:pt x="36400" y="94967"/>
                  <a:pt x="38600" y="92900"/>
                </a:cubicBezTo>
                <a:lnTo>
                  <a:pt x="38600" y="92900"/>
                </a:lnTo>
                <a:lnTo>
                  <a:pt x="86600" y="44900"/>
                </a:lnTo>
                <a:lnTo>
                  <a:pt x="59900" y="18300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00690-14"/>
          <p:cNvSpPr/>
          <p:nvPr/>
        </p:nvSpPr>
        <p:spPr>
          <a:xfrm>
            <a:off x="4657725" y="3166467"/>
            <a:ext cx="4086225" cy="1125141"/>
          </a:xfrm>
          <a:prstGeom prst="roundRect">
            <a:avLst>
              <a:gd name="adj" fmla="val 15238"/>
            </a:avLst>
          </a:prstGeom>
          <a:solidFill>
            <a:srgbClr val="DCD2C3">
              <a:alpha val="20000"/>
            </a:srgbClr>
          </a:solidFill>
          <a:ln w="7144" algn="in">
            <a:solidFill>
              <a:srgbClr val="AA91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511402377-58"/>
          <p:cNvSpPr/>
          <p:nvPr/>
        </p:nvSpPr>
        <p:spPr>
          <a:xfrm>
            <a:off x="4807722" y="3295055"/>
            <a:ext cx="1286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214" y="786"/>
                </a:moveTo>
                <a:lnTo>
                  <a:pt x="45214" y="786"/>
                </a:lnTo>
                <a:cubicBezTo>
                  <a:pt x="47214" y="-262"/>
                  <a:pt x="49214" y="-262"/>
                  <a:pt x="51214" y="786"/>
                </a:cubicBezTo>
                <a:lnTo>
                  <a:pt x="51214" y="786"/>
                </a:lnTo>
                <a:lnTo>
                  <a:pt x="83643" y="19214"/>
                </a:lnTo>
                <a:lnTo>
                  <a:pt x="84357" y="19571"/>
                </a:lnTo>
                <a:lnTo>
                  <a:pt x="84357" y="19786"/>
                </a:lnTo>
                <a:lnTo>
                  <a:pt x="93429" y="24857"/>
                </a:lnTo>
                <a:cubicBezTo>
                  <a:pt x="95952" y="26476"/>
                  <a:pt x="96905" y="28738"/>
                  <a:pt x="96286" y="31643"/>
                </a:cubicBezTo>
                <a:lnTo>
                  <a:pt x="96286" y="31643"/>
                </a:lnTo>
                <a:cubicBezTo>
                  <a:pt x="95381" y="34548"/>
                  <a:pt x="93429" y="36048"/>
                  <a:pt x="90429" y="36143"/>
                </a:cubicBezTo>
                <a:lnTo>
                  <a:pt x="90429" y="36143"/>
                </a:lnTo>
                <a:lnTo>
                  <a:pt x="6071" y="36143"/>
                </a:lnTo>
                <a:cubicBezTo>
                  <a:pt x="3024" y="36048"/>
                  <a:pt x="1071" y="34548"/>
                  <a:pt x="214" y="31643"/>
                </a:cubicBezTo>
                <a:lnTo>
                  <a:pt x="214" y="31643"/>
                </a:lnTo>
                <a:cubicBezTo>
                  <a:pt x="-405" y="28738"/>
                  <a:pt x="524" y="26476"/>
                  <a:pt x="3000" y="24857"/>
                </a:cubicBezTo>
                <a:lnTo>
                  <a:pt x="3000" y="24857"/>
                </a:lnTo>
                <a:lnTo>
                  <a:pt x="12071" y="19786"/>
                </a:lnTo>
                <a:lnTo>
                  <a:pt x="12071" y="19571"/>
                </a:lnTo>
                <a:lnTo>
                  <a:pt x="12857" y="19214"/>
                </a:lnTo>
                <a:lnTo>
                  <a:pt x="45214" y="786"/>
                </a:lnTo>
                <a:moveTo>
                  <a:pt x="12071" y="42214"/>
                </a:moveTo>
                <a:lnTo>
                  <a:pt x="12071" y="42214"/>
                </a:lnTo>
                <a:lnTo>
                  <a:pt x="24143" y="42214"/>
                </a:lnTo>
                <a:lnTo>
                  <a:pt x="24143" y="78357"/>
                </a:lnTo>
                <a:lnTo>
                  <a:pt x="31643" y="78357"/>
                </a:lnTo>
                <a:lnTo>
                  <a:pt x="31643" y="42214"/>
                </a:lnTo>
                <a:lnTo>
                  <a:pt x="43714" y="42214"/>
                </a:lnTo>
                <a:lnTo>
                  <a:pt x="43714" y="78357"/>
                </a:lnTo>
                <a:lnTo>
                  <a:pt x="52786" y="78357"/>
                </a:lnTo>
                <a:lnTo>
                  <a:pt x="52786" y="42214"/>
                </a:lnTo>
                <a:lnTo>
                  <a:pt x="64786" y="42214"/>
                </a:lnTo>
                <a:lnTo>
                  <a:pt x="64786" y="78357"/>
                </a:lnTo>
                <a:lnTo>
                  <a:pt x="72357" y="78357"/>
                </a:lnTo>
                <a:lnTo>
                  <a:pt x="72357" y="42214"/>
                </a:lnTo>
                <a:lnTo>
                  <a:pt x="84357" y="42214"/>
                </a:lnTo>
                <a:lnTo>
                  <a:pt x="84357" y="79071"/>
                </a:lnTo>
                <a:cubicBezTo>
                  <a:pt x="84500" y="79214"/>
                  <a:pt x="84643" y="79286"/>
                  <a:pt x="84786" y="79286"/>
                </a:cubicBezTo>
                <a:lnTo>
                  <a:pt x="84786" y="79286"/>
                </a:lnTo>
                <a:cubicBezTo>
                  <a:pt x="84786" y="79286"/>
                  <a:pt x="84786" y="79286"/>
                  <a:pt x="84786" y="79286"/>
                </a:cubicBezTo>
                <a:lnTo>
                  <a:pt x="84786" y="79286"/>
                </a:lnTo>
                <a:lnTo>
                  <a:pt x="93786" y="85286"/>
                </a:lnTo>
                <a:cubicBezTo>
                  <a:pt x="96071" y="87048"/>
                  <a:pt x="96905" y="89310"/>
                  <a:pt x="96286" y="92071"/>
                </a:cubicBezTo>
                <a:lnTo>
                  <a:pt x="96286" y="92071"/>
                </a:lnTo>
                <a:cubicBezTo>
                  <a:pt x="95238" y="94833"/>
                  <a:pt x="93286" y="96286"/>
                  <a:pt x="90429" y="96429"/>
                </a:cubicBezTo>
                <a:lnTo>
                  <a:pt x="90429" y="96429"/>
                </a:lnTo>
                <a:lnTo>
                  <a:pt x="6071" y="96429"/>
                </a:lnTo>
                <a:cubicBezTo>
                  <a:pt x="3167" y="96286"/>
                  <a:pt x="1214" y="94833"/>
                  <a:pt x="214" y="92071"/>
                </a:cubicBezTo>
                <a:lnTo>
                  <a:pt x="214" y="92071"/>
                </a:lnTo>
                <a:cubicBezTo>
                  <a:pt x="-405" y="89310"/>
                  <a:pt x="405" y="87048"/>
                  <a:pt x="2643" y="85286"/>
                </a:cubicBezTo>
                <a:lnTo>
                  <a:pt x="2643" y="85286"/>
                </a:lnTo>
                <a:lnTo>
                  <a:pt x="11714" y="79286"/>
                </a:lnTo>
                <a:cubicBezTo>
                  <a:pt x="11810" y="79286"/>
                  <a:pt x="11857" y="79286"/>
                  <a:pt x="11857" y="79286"/>
                </a:cubicBezTo>
                <a:lnTo>
                  <a:pt x="11857" y="79286"/>
                </a:lnTo>
                <a:cubicBezTo>
                  <a:pt x="12000" y="79286"/>
                  <a:pt x="12071" y="79214"/>
                  <a:pt x="12071" y="79071"/>
                </a:cubicBezTo>
                <a:lnTo>
                  <a:pt x="12071" y="79071"/>
                </a:lnTo>
                <a:lnTo>
                  <a:pt x="12071" y="4221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02379-59"/>
          <p:cNvSpPr/>
          <p:nvPr/>
        </p:nvSpPr>
        <p:spPr>
          <a:xfrm>
            <a:off x="4822014" y="3573661"/>
            <a:ext cx="10004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364" y="545"/>
                </a:moveTo>
                <a:lnTo>
                  <a:pt x="45364" y="545"/>
                </a:lnTo>
                <a:lnTo>
                  <a:pt x="3545" y="18455"/>
                </a:lnTo>
                <a:cubicBezTo>
                  <a:pt x="818" y="19848"/>
                  <a:pt x="-303" y="22030"/>
                  <a:pt x="182" y="25000"/>
                </a:cubicBezTo>
                <a:lnTo>
                  <a:pt x="182" y="25000"/>
                </a:lnTo>
                <a:cubicBezTo>
                  <a:pt x="970" y="27970"/>
                  <a:pt x="2909" y="29576"/>
                  <a:pt x="6000" y="29818"/>
                </a:cubicBezTo>
                <a:lnTo>
                  <a:pt x="6000" y="29818"/>
                </a:lnTo>
                <a:lnTo>
                  <a:pt x="6000" y="31364"/>
                </a:lnTo>
                <a:cubicBezTo>
                  <a:pt x="6242" y="34091"/>
                  <a:pt x="7727" y="35576"/>
                  <a:pt x="10455" y="35818"/>
                </a:cubicBezTo>
                <a:lnTo>
                  <a:pt x="10455" y="35818"/>
                </a:lnTo>
                <a:lnTo>
                  <a:pt x="85000" y="35818"/>
                </a:lnTo>
                <a:cubicBezTo>
                  <a:pt x="87727" y="35576"/>
                  <a:pt x="89242" y="34091"/>
                  <a:pt x="89545" y="31364"/>
                </a:cubicBezTo>
                <a:lnTo>
                  <a:pt x="89545" y="31364"/>
                </a:lnTo>
                <a:lnTo>
                  <a:pt x="89545" y="29818"/>
                </a:lnTo>
                <a:cubicBezTo>
                  <a:pt x="92636" y="29576"/>
                  <a:pt x="94545" y="27970"/>
                  <a:pt x="95273" y="25000"/>
                </a:cubicBezTo>
                <a:lnTo>
                  <a:pt x="95273" y="25000"/>
                </a:lnTo>
                <a:cubicBezTo>
                  <a:pt x="95758" y="22030"/>
                  <a:pt x="94636" y="19848"/>
                  <a:pt x="91909" y="18455"/>
                </a:cubicBezTo>
                <a:lnTo>
                  <a:pt x="91909" y="18455"/>
                </a:lnTo>
                <a:lnTo>
                  <a:pt x="50182" y="545"/>
                </a:lnTo>
                <a:cubicBezTo>
                  <a:pt x="48545" y="-182"/>
                  <a:pt x="46939" y="-182"/>
                  <a:pt x="45364" y="545"/>
                </a:cubicBezTo>
                <a:lnTo>
                  <a:pt x="45364" y="545"/>
                </a:lnTo>
                <a:moveTo>
                  <a:pt x="23909" y="41727"/>
                </a:moveTo>
                <a:lnTo>
                  <a:pt x="23909" y="41727"/>
                </a:lnTo>
                <a:lnTo>
                  <a:pt x="11909" y="41727"/>
                </a:lnTo>
                <a:lnTo>
                  <a:pt x="11909" y="78273"/>
                </a:lnTo>
                <a:cubicBezTo>
                  <a:pt x="11788" y="78394"/>
                  <a:pt x="11667" y="78455"/>
                  <a:pt x="11545" y="78455"/>
                </a:cubicBezTo>
                <a:lnTo>
                  <a:pt x="11545" y="78455"/>
                </a:lnTo>
                <a:lnTo>
                  <a:pt x="2636" y="84455"/>
                </a:lnTo>
                <a:cubicBezTo>
                  <a:pt x="394" y="86212"/>
                  <a:pt x="-424" y="88455"/>
                  <a:pt x="182" y="91182"/>
                </a:cubicBezTo>
                <a:lnTo>
                  <a:pt x="182" y="91182"/>
                </a:lnTo>
                <a:cubicBezTo>
                  <a:pt x="1212" y="93909"/>
                  <a:pt x="3152" y="95333"/>
                  <a:pt x="6000" y="95455"/>
                </a:cubicBezTo>
                <a:lnTo>
                  <a:pt x="6000" y="95455"/>
                </a:lnTo>
                <a:lnTo>
                  <a:pt x="89545" y="95455"/>
                </a:lnTo>
                <a:cubicBezTo>
                  <a:pt x="92394" y="95333"/>
                  <a:pt x="94303" y="93909"/>
                  <a:pt x="95273" y="91182"/>
                </a:cubicBezTo>
                <a:lnTo>
                  <a:pt x="95273" y="91182"/>
                </a:lnTo>
                <a:cubicBezTo>
                  <a:pt x="95879" y="88455"/>
                  <a:pt x="95061" y="86212"/>
                  <a:pt x="92818" y="84455"/>
                </a:cubicBezTo>
                <a:lnTo>
                  <a:pt x="92818" y="84455"/>
                </a:lnTo>
                <a:lnTo>
                  <a:pt x="83909" y="78455"/>
                </a:lnTo>
                <a:cubicBezTo>
                  <a:pt x="83788" y="78455"/>
                  <a:pt x="83727" y="78455"/>
                  <a:pt x="83727" y="78455"/>
                </a:cubicBezTo>
                <a:lnTo>
                  <a:pt x="83727" y="78455"/>
                </a:lnTo>
                <a:cubicBezTo>
                  <a:pt x="83606" y="78455"/>
                  <a:pt x="83545" y="78394"/>
                  <a:pt x="83545" y="78273"/>
                </a:cubicBezTo>
                <a:lnTo>
                  <a:pt x="83545" y="78273"/>
                </a:lnTo>
                <a:lnTo>
                  <a:pt x="83545" y="41727"/>
                </a:lnTo>
                <a:lnTo>
                  <a:pt x="71636" y="41727"/>
                </a:lnTo>
                <a:lnTo>
                  <a:pt x="71636" y="77545"/>
                </a:lnTo>
                <a:lnTo>
                  <a:pt x="64182" y="77545"/>
                </a:lnTo>
                <a:lnTo>
                  <a:pt x="64182" y="41727"/>
                </a:lnTo>
                <a:lnTo>
                  <a:pt x="52182" y="41727"/>
                </a:lnTo>
                <a:lnTo>
                  <a:pt x="52182" y="77545"/>
                </a:lnTo>
                <a:lnTo>
                  <a:pt x="43273" y="77545"/>
                </a:lnTo>
                <a:lnTo>
                  <a:pt x="43273" y="41727"/>
                </a:lnTo>
                <a:lnTo>
                  <a:pt x="31364" y="41727"/>
                </a:lnTo>
                <a:lnTo>
                  <a:pt x="31364" y="77545"/>
                </a:lnTo>
                <a:lnTo>
                  <a:pt x="23909" y="77545"/>
                </a:lnTo>
                <a:lnTo>
                  <a:pt x="23909" y="41727"/>
                </a:lnTo>
                <a:moveTo>
                  <a:pt x="47727" y="11909"/>
                </a:moveTo>
                <a:lnTo>
                  <a:pt x="47727" y="11909"/>
                </a:lnTo>
                <a:cubicBezTo>
                  <a:pt x="49485" y="11909"/>
                  <a:pt x="50909" y="12485"/>
                  <a:pt x="52000" y="13636"/>
                </a:cubicBezTo>
                <a:lnTo>
                  <a:pt x="52000" y="13636"/>
                </a:lnTo>
                <a:lnTo>
                  <a:pt x="52000" y="13636"/>
                </a:lnTo>
                <a:cubicBezTo>
                  <a:pt x="53152" y="14727"/>
                  <a:pt x="53727" y="16152"/>
                  <a:pt x="53727" y="17909"/>
                </a:cubicBezTo>
                <a:lnTo>
                  <a:pt x="53727" y="17909"/>
                </a:lnTo>
                <a:cubicBezTo>
                  <a:pt x="53727" y="19667"/>
                  <a:pt x="53152" y="21091"/>
                  <a:pt x="52000" y="22182"/>
                </a:cubicBezTo>
                <a:lnTo>
                  <a:pt x="52000" y="22182"/>
                </a:lnTo>
                <a:cubicBezTo>
                  <a:pt x="50909" y="23333"/>
                  <a:pt x="49485" y="23909"/>
                  <a:pt x="47727" y="23909"/>
                </a:cubicBezTo>
                <a:lnTo>
                  <a:pt x="47727" y="23909"/>
                </a:lnTo>
                <a:cubicBezTo>
                  <a:pt x="45970" y="23909"/>
                  <a:pt x="44545" y="23333"/>
                  <a:pt x="43455" y="22182"/>
                </a:cubicBezTo>
                <a:lnTo>
                  <a:pt x="43455" y="22182"/>
                </a:lnTo>
                <a:cubicBezTo>
                  <a:pt x="42364" y="21091"/>
                  <a:pt x="41818" y="19667"/>
                  <a:pt x="41818" y="17909"/>
                </a:cubicBezTo>
                <a:lnTo>
                  <a:pt x="41818" y="17909"/>
                </a:lnTo>
                <a:cubicBezTo>
                  <a:pt x="41818" y="16152"/>
                  <a:pt x="42364" y="14727"/>
                  <a:pt x="43455" y="13636"/>
                </a:cubicBezTo>
                <a:lnTo>
                  <a:pt x="43455" y="13636"/>
                </a:lnTo>
                <a:cubicBezTo>
                  <a:pt x="44545" y="12485"/>
                  <a:pt x="45970" y="11909"/>
                  <a:pt x="47727" y="11909"/>
                </a:cubicBezTo>
                <a:lnTo>
                  <a:pt x="47727" y="11909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02381-60"/>
          <p:cNvSpPr/>
          <p:nvPr/>
        </p:nvSpPr>
        <p:spPr>
          <a:xfrm>
            <a:off x="4828282" y="3805833"/>
            <a:ext cx="87511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111" y="1091"/>
                </a:moveTo>
                <a:lnTo>
                  <a:pt x="48111" y="1091"/>
                </a:lnTo>
                <a:lnTo>
                  <a:pt x="14111" y="31545"/>
                </a:lnTo>
                <a:cubicBezTo>
                  <a:pt x="13222" y="32394"/>
                  <a:pt x="12778" y="33364"/>
                  <a:pt x="12778" y="34455"/>
                </a:cubicBezTo>
                <a:lnTo>
                  <a:pt x="12778" y="34455"/>
                </a:lnTo>
                <a:cubicBezTo>
                  <a:pt x="13074" y="37061"/>
                  <a:pt x="14815" y="38515"/>
                  <a:pt x="18000" y="38818"/>
                </a:cubicBezTo>
                <a:lnTo>
                  <a:pt x="18000" y="38818"/>
                </a:lnTo>
                <a:lnTo>
                  <a:pt x="23667" y="38818"/>
                </a:lnTo>
                <a:lnTo>
                  <a:pt x="7111" y="52364"/>
                </a:lnTo>
                <a:cubicBezTo>
                  <a:pt x="6000" y="53273"/>
                  <a:pt x="5444" y="54273"/>
                  <a:pt x="5444" y="55364"/>
                </a:cubicBezTo>
                <a:lnTo>
                  <a:pt x="5444" y="55364"/>
                </a:lnTo>
                <a:cubicBezTo>
                  <a:pt x="5741" y="57970"/>
                  <a:pt x="7481" y="59394"/>
                  <a:pt x="10667" y="59636"/>
                </a:cubicBezTo>
                <a:lnTo>
                  <a:pt x="10667" y="59636"/>
                </a:lnTo>
                <a:lnTo>
                  <a:pt x="18222" y="59636"/>
                </a:lnTo>
                <a:lnTo>
                  <a:pt x="1111" y="76455"/>
                </a:lnTo>
                <a:cubicBezTo>
                  <a:pt x="370" y="77182"/>
                  <a:pt x="0" y="78121"/>
                  <a:pt x="0" y="79273"/>
                </a:cubicBezTo>
                <a:lnTo>
                  <a:pt x="0" y="79273"/>
                </a:lnTo>
                <a:cubicBezTo>
                  <a:pt x="296" y="81879"/>
                  <a:pt x="2111" y="83303"/>
                  <a:pt x="5444" y="83545"/>
                </a:cubicBezTo>
                <a:lnTo>
                  <a:pt x="5444" y="83545"/>
                </a:lnTo>
                <a:lnTo>
                  <a:pt x="43778" y="83545"/>
                </a:lnTo>
                <a:lnTo>
                  <a:pt x="43778" y="89455"/>
                </a:lnTo>
                <a:cubicBezTo>
                  <a:pt x="43778" y="91212"/>
                  <a:pt x="44444" y="92667"/>
                  <a:pt x="45778" y="93818"/>
                </a:cubicBezTo>
                <a:lnTo>
                  <a:pt x="45778" y="93818"/>
                </a:lnTo>
                <a:cubicBezTo>
                  <a:pt x="47185" y="94909"/>
                  <a:pt x="48926" y="95455"/>
                  <a:pt x="51000" y="95455"/>
                </a:cubicBezTo>
                <a:lnTo>
                  <a:pt x="51000" y="95455"/>
                </a:lnTo>
                <a:cubicBezTo>
                  <a:pt x="53148" y="95455"/>
                  <a:pt x="54926" y="94909"/>
                  <a:pt x="56333" y="93818"/>
                </a:cubicBezTo>
                <a:lnTo>
                  <a:pt x="56333" y="93818"/>
                </a:lnTo>
                <a:cubicBezTo>
                  <a:pt x="57667" y="92667"/>
                  <a:pt x="58333" y="91212"/>
                  <a:pt x="58333" y="89455"/>
                </a:cubicBezTo>
                <a:lnTo>
                  <a:pt x="58333" y="89455"/>
                </a:lnTo>
                <a:lnTo>
                  <a:pt x="58333" y="83545"/>
                </a:lnTo>
                <a:lnTo>
                  <a:pt x="96889" y="83545"/>
                </a:lnTo>
                <a:cubicBezTo>
                  <a:pt x="100074" y="83303"/>
                  <a:pt x="101815" y="81879"/>
                  <a:pt x="102111" y="79273"/>
                </a:cubicBezTo>
                <a:lnTo>
                  <a:pt x="102111" y="79273"/>
                </a:lnTo>
                <a:cubicBezTo>
                  <a:pt x="102111" y="78121"/>
                  <a:pt x="101704" y="77182"/>
                  <a:pt x="100889" y="76455"/>
                </a:cubicBezTo>
                <a:lnTo>
                  <a:pt x="100889" y="76455"/>
                </a:lnTo>
                <a:lnTo>
                  <a:pt x="83889" y="59636"/>
                </a:lnTo>
                <a:lnTo>
                  <a:pt x="91333" y="59636"/>
                </a:lnTo>
                <a:cubicBezTo>
                  <a:pt x="94519" y="59394"/>
                  <a:pt x="96296" y="57970"/>
                  <a:pt x="96667" y="55364"/>
                </a:cubicBezTo>
                <a:lnTo>
                  <a:pt x="96667" y="55364"/>
                </a:lnTo>
                <a:cubicBezTo>
                  <a:pt x="96667" y="54273"/>
                  <a:pt x="96111" y="53273"/>
                  <a:pt x="95000" y="52364"/>
                </a:cubicBezTo>
                <a:lnTo>
                  <a:pt x="95000" y="52364"/>
                </a:lnTo>
                <a:lnTo>
                  <a:pt x="78333" y="38818"/>
                </a:lnTo>
                <a:lnTo>
                  <a:pt x="84111" y="38818"/>
                </a:lnTo>
                <a:cubicBezTo>
                  <a:pt x="87296" y="38515"/>
                  <a:pt x="89037" y="37061"/>
                  <a:pt x="89333" y="34455"/>
                </a:cubicBezTo>
                <a:lnTo>
                  <a:pt x="89333" y="34455"/>
                </a:lnTo>
                <a:cubicBezTo>
                  <a:pt x="89333" y="33364"/>
                  <a:pt x="88889" y="32394"/>
                  <a:pt x="88000" y="31545"/>
                </a:cubicBezTo>
                <a:lnTo>
                  <a:pt x="88000" y="31545"/>
                </a:lnTo>
                <a:lnTo>
                  <a:pt x="54000" y="1091"/>
                </a:lnTo>
                <a:cubicBezTo>
                  <a:pt x="53259" y="364"/>
                  <a:pt x="52259" y="0"/>
                  <a:pt x="51000" y="0"/>
                </a:cubicBezTo>
                <a:lnTo>
                  <a:pt x="51000" y="0"/>
                </a:lnTo>
                <a:cubicBezTo>
                  <a:pt x="49815" y="0"/>
                  <a:pt x="48852" y="364"/>
                  <a:pt x="48111" y="1091"/>
                </a:cubicBezTo>
                <a:lnTo>
                  <a:pt x="48111" y="1091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02382-61"/>
          <p:cNvSpPr/>
          <p:nvPr/>
        </p:nvSpPr>
        <p:spPr>
          <a:xfrm>
            <a:off x="4815780" y="4056757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02348-50"/>
          <p:cNvSpPr/>
          <p:nvPr/>
        </p:nvSpPr>
        <p:spPr>
          <a:xfrm>
            <a:off x="7297043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8A74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00543-6"/>
          <p:cNvSpPr txBox="1"/>
          <p:nvPr/>
        </p:nvSpPr>
        <p:spPr>
          <a:xfrm>
            <a:off x="542925" y="167878"/>
            <a:ext cx="17662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6B4F3A"/>
                </a:solidFill>
                <a:latin typeface="Segoe UI"/>
                <a:ea typeface="Segoe UI"/>
                <a:cs typeface="Segoe UI"/>
              </a:rPr>
              <a:t>第七章 · 相交线与平行线</a:t>
            </a:r>
            <a:endParaRPr/>
          </a:p>
        </p:txBody>
      </p:sp>
      <p:sp>
        <p:nvSpPr>
          <p:cNvPr id="43" name="el-1785511400552-8"/>
          <p:cNvSpPr txBox="1"/>
          <p:nvPr/>
        </p:nvSpPr>
        <p:spPr>
          <a:xfrm>
            <a:off x="2416299" y="163116"/>
            <a:ext cx="90368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平行线的概念</a:t>
            </a:r>
            <a:endParaRPr/>
          </a:p>
        </p:txBody>
      </p:sp>
      <p:sp>
        <p:nvSpPr>
          <p:cNvPr id="44" name="el-1785511400524-3"/>
          <p:cNvSpPr txBox="1"/>
          <p:nvPr/>
        </p:nvSpPr>
        <p:spPr>
          <a:xfrm>
            <a:off x="8121403" y="182166"/>
            <a:ext cx="6761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7340">
              <a:lnSpc>
                <a:spcPct val="100000"/>
              </a:lnSpc>
            </a:pPr>
            <a:r>
              <a:rPr sz="840">
                <a:solidFill>
                  <a:srgbClr val="8A7464"/>
                </a:solidFill>
                <a:latin typeface="Segoe UI"/>
                <a:ea typeface="Segoe UI"/>
                <a:cs typeface="Segoe UI"/>
              </a:rPr>
              <a:t>08 / 12</a:t>
            </a:r>
            <a:endParaRPr/>
          </a:p>
        </p:txBody>
      </p:sp>
      <p:sp>
        <p:nvSpPr>
          <p:cNvPr id="45" name="el-1785511400766-29"/>
          <p:cNvSpPr txBox="1"/>
          <p:nvPr/>
        </p:nvSpPr>
        <p:spPr>
          <a:xfrm>
            <a:off x="760809" y="692944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3A"/>
                </a:solidFill>
                <a:latin typeface="Segoe UI"/>
                <a:ea typeface="Segoe UI"/>
                <a:cs typeface="Segoe UI"/>
              </a:rPr>
              <a:t>平行线定义</a:t>
            </a:r>
            <a:endParaRPr/>
          </a:p>
        </p:txBody>
      </p:sp>
      <p:sp>
        <p:nvSpPr>
          <p:cNvPr id="46" name="el-1785511400705-17"/>
          <p:cNvSpPr txBox="1"/>
          <p:nvPr/>
        </p:nvSpPr>
        <p:spPr>
          <a:xfrm>
            <a:off x="564356" y="940594"/>
            <a:ext cx="3773329" cy="4399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2"/>
              </a:lnSpc>
            </a:pP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在同一平面内，</a:t>
            </a:r>
            <a:r>
              <a:rPr b="1" sz="123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不相交</a:t>
            </a: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的两条直线</a:t>
            </a:r>
            <a:endParaRPr/>
          </a:p>
          <a:p>
            <a:pPr algn="l">
              <a:lnSpc>
                <a:spcPts val="1722"/>
              </a:lnSpc>
            </a:pP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记作：</a:t>
            </a:r>
            <a:r>
              <a:rPr b="1" sz="123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a ∥ b</a:t>
            </a:r>
            <a:endParaRPr/>
          </a:p>
        </p:txBody>
      </p:sp>
      <p:sp>
        <p:nvSpPr>
          <p:cNvPr id="47" name="el-1785511400706-18"/>
          <p:cNvSpPr txBox="1"/>
          <p:nvPr/>
        </p:nvSpPr>
        <p:spPr>
          <a:xfrm>
            <a:off x="564356" y="1530548"/>
            <a:ext cx="38219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不相交 → 平行</a:t>
            </a:r>
            <a:endParaRPr/>
          </a:p>
        </p:txBody>
      </p:sp>
      <p:sp>
        <p:nvSpPr>
          <p:cNvPr id="48" name="el-1785511400766-30"/>
          <p:cNvSpPr txBox="1"/>
          <p:nvPr/>
        </p:nvSpPr>
        <p:spPr>
          <a:xfrm>
            <a:off x="5018484" y="692944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3A"/>
                </a:solidFill>
                <a:latin typeface="Segoe UI"/>
                <a:ea typeface="Segoe UI"/>
                <a:cs typeface="Segoe UI"/>
              </a:rPr>
              <a:t>基本事实</a:t>
            </a:r>
            <a:endParaRPr/>
          </a:p>
        </p:txBody>
      </p:sp>
      <p:sp>
        <p:nvSpPr>
          <p:cNvPr id="49" name="el-1785511400709-19"/>
          <p:cNvSpPr txBox="1"/>
          <p:nvPr/>
        </p:nvSpPr>
        <p:spPr>
          <a:xfrm>
            <a:off x="4822031" y="940594"/>
            <a:ext cx="3773329" cy="4399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22"/>
              </a:lnSpc>
            </a:pP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过直线外一点有且只有</a:t>
            </a:r>
            <a:r>
              <a:rPr b="1" sz="123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一条</a:t>
            </a: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直线</a:t>
            </a:r>
            <a:endParaRPr/>
          </a:p>
          <a:p>
            <a:pPr algn="l">
              <a:lnSpc>
                <a:spcPts val="1722"/>
              </a:lnSpc>
            </a:pPr>
            <a:r>
              <a:rPr sz="123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与这条直线平行</a:t>
            </a:r>
            <a:endParaRPr/>
          </a:p>
        </p:txBody>
      </p:sp>
      <p:sp>
        <p:nvSpPr>
          <p:cNvPr id="50" name="el-1785511400710-20"/>
          <p:cNvSpPr txBox="1"/>
          <p:nvPr/>
        </p:nvSpPr>
        <p:spPr>
          <a:xfrm>
            <a:off x="4822031" y="1530548"/>
            <a:ext cx="38219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平行公理</a:t>
            </a:r>
            <a:endParaRPr/>
          </a:p>
        </p:txBody>
      </p:sp>
      <p:sp>
        <p:nvSpPr>
          <p:cNvPr id="51" name="el-1785511400754-25"/>
          <p:cNvSpPr txBox="1"/>
          <p:nvPr/>
        </p:nvSpPr>
        <p:spPr>
          <a:xfrm>
            <a:off x="750094" y="2080617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推论</a:t>
            </a:r>
            <a:endParaRPr/>
          </a:p>
        </p:txBody>
      </p:sp>
      <p:sp>
        <p:nvSpPr>
          <p:cNvPr id="52" name="el-1785511400714-21"/>
          <p:cNvSpPr txBox="1"/>
          <p:nvPr/>
        </p:nvSpPr>
        <p:spPr>
          <a:xfrm>
            <a:off x="592931" y="2294930"/>
            <a:ext cx="3750469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如果两条直线都与第三条直线平行，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那么这两条直线也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互相平行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5A5A"/>
                </a:solidFill>
                <a:latin typeface="Segoe UI"/>
                <a:ea typeface="Segoe UI"/>
                <a:cs typeface="Segoe UI"/>
              </a:rPr>
              <a:t>b ∥ a，c ∥ a → b ∥ c</a:t>
            </a:r>
            <a:endParaRPr/>
          </a:p>
        </p:txBody>
      </p:sp>
      <p:sp>
        <p:nvSpPr>
          <p:cNvPr id="53" name="el-1785511400754-26"/>
          <p:cNvSpPr txBox="1"/>
          <p:nvPr/>
        </p:nvSpPr>
        <p:spPr>
          <a:xfrm>
            <a:off x="5022056" y="2080617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记法</a:t>
            </a:r>
            <a:endParaRPr/>
          </a:p>
        </p:txBody>
      </p:sp>
      <p:sp>
        <p:nvSpPr>
          <p:cNvPr id="54" name="el-1785511400718-22"/>
          <p:cNvSpPr txBox="1"/>
          <p:nvPr/>
        </p:nvSpPr>
        <p:spPr>
          <a:xfrm>
            <a:off x="4850606" y="2294930"/>
            <a:ext cx="3750469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平行用符号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"∥"</a:t>
            </a: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表示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记作</a:t>
            </a:r>
            <a:r>
              <a:rPr sz="1120">
                <a:solidFill>
                  <a:srgbClr val="2A5A5A"/>
                </a:solidFill>
                <a:latin typeface="Segoe UI"/>
                <a:ea typeface="Segoe UI"/>
                <a:cs typeface="Segoe UI"/>
              </a:rPr>
              <a:t>a ∥ b</a:t>
            </a:r>
            <a:r>
              <a:rPr sz="1120">
                <a:solidFill>
                  <a:srgbClr val="2A3A2A"/>
                </a:solidFill>
                <a:latin typeface="Segoe UI"/>
                <a:ea typeface="Segoe UI"/>
                <a:cs typeface="Segoe UI"/>
              </a:rPr>
              <a:t>，读作 "a 平行于 b"</a:t>
            </a:r>
            <a:endParaRPr/>
          </a:p>
        </p:txBody>
      </p:sp>
      <p:sp>
        <p:nvSpPr>
          <p:cNvPr id="55" name="el-1785511400755-27"/>
          <p:cNvSpPr txBox="1"/>
          <p:nvPr/>
        </p:nvSpPr>
        <p:spPr>
          <a:xfrm>
            <a:off x="735806" y="3273623"/>
            <a:ext cx="9644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4A3A"/>
                </a:solidFill>
                <a:latin typeface="Segoe UI"/>
                <a:ea typeface="Segoe UI"/>
                <a:cs typeface="Segoe UI"/>
              </a:rPr>
              <a:t>画平行线的方法</a:t>
            </a:r>
            <a:endParaRPr/>
          </a:p>
        </p:txBody>
      </p:sp>
      <p:sp>
        <p:nvSpPr>
          <p:cNvPr id="56" name="el-1785511400797-42"/>
          <p:cNvSpPr txBox="1"/>
          <p:nvPr/>
        </p:nvSpPr>
        <p:spPr>
          <a:xfrm>
            <a:off x="600075" y="3530798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一</a:t>
            </a:r>
            <a:endParaRPr/>
          </a:p>
        </p:txBody>
      </p:sp>
      <p:sp>
        <p:nvSpPr>
          <p:cNvPr id="57" name="el-1785511400785-38"/>
          <p:cNvSpPr txBox="1"/>
          <p:nvPr/>
        </p:nvSpPr>
        <p:spPr>
          <a:xfrm>
            <a:off x="1010841" y="353079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落</a:t>
            </a:r>
            <a:endParaRPr/>
          </a:p>
        </p:txBody>
      </p:sp>
      <p:sp>
        <p:nvSpPr>
          <p:cNvPr id="58" name="el-1785511400800-44"/>
          <p:cNvSpPr txBox="1"/>
          <p:nvPr/>
        </p:nvSpPr>
        <p:spPr>
          <a:xfrm>
            <a:off x="1375172" y="3530798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二</a:t>
            </a:r>
            <a:endParaRPr/>
          </a:p>
        </p:txBody>
      </p:sp>
      <p:sp>
        <p:nvSpPr>
          <p:cNvPr id="59" name="el-1785511400785-39"/>
          <p:cNvSpPr txBox="1"/>
          <p:nvPr/>
        </p:nvSpPr>
        <p:spPr>
          <a:xfrm>
            <a:off x="1798439" y="353079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靠</a:t>
            </a:r>
            <a:endParaRPr/>
          </a:p>
        </p:txBody>
      </p:sp>
      <p:sp>
        <p:nvSpPr>
          <p:cNvPr id="60" name="el-1785511400803-46"/>
          <p:cNvSpPr txBox="1"/>
          <p:nvPr/>
        </p:nvSpPr>
        <p:spPr>
          <a:xfrm>
            <a:off x="2162770" y="3530798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三</a:t>
            </a:r>
            <a:endParaRPr/>
          </a:p>
        </p:txBody>
      </p:sp>
      <p:sp>
        <p:nvSpPr>
          <p:cNvPr id="61" name="el-1785511400786-40"/>
          <p:cNvSpPr txBox="1"/>
          <p:nvPr/>
        </p:nvSpPr>
        <p:spPr>
          <a:xfrm>
            <a:off x="2561034" y="353079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移</a:t>
            </a:r>
            <a:endParaRPr/>
          </a:p>
        </p:txBody>
      </p:sp>
      <p:sp>
        <p:nvSpPr>
          <p:cNvPr id="62" name="el-1785511400806-48"/>
          <p:cNvSpPr txBox="1"/>
          <p:nvPr/>
        </p:nvSpPr>
        <p:spPr>
          <a:xfrm>
            <a:off x="2925366" y="3530798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四</a:t>
            </a:r>
            <a:endParaRPr/>
          </a:p>
        </p:txBody>
      </p:sp>
      <p:sp>
        <p:nvSpPr>
          <p:cNvPr id="63" name="el-1785511400786-41"/>
          <p:cNvSpPr txBox="1"/>
          <p:nvPr/>
        </p:nvSpPr>
        <p:spPr>
          <a:xfrm>
            <a:off x="3361134" y="353079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画</a:t>
            </a:r>
            <a:endParaRPr/>
          </a:p>
        </p:txBody>
      </p:sp>
      <p:sp>
        <p:nvSpPr>
          <p:cNvPr id="64" name="el-1785511400756-28"/>
          <p:cNvSpPr txBox="1"/>
          <p:nvPr/>
        </p:nvSpPr>
        <p:spPr>
          <a:xfrm>
            <a:off x="4993481" y="3273623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4A3A"/>
                </a:solidFill>
                <a:latin typeface="Segoe UI"/>
                <a:ea typeface="Segoe UI"/>
                <a:cs typeface="Segoe UI"/>
              </a:rPr>
              <a:t>文化链接</a:t>
            </a:r>
            <a:endParaRPr/>
          </a:p>
        </p:txBody>
      </p:sp>
      <p:sp>
        <p:nvSpPr>
          <p:cNvPr id="65" name="el-1785511400783-35"/>
          <p:cNvSpPr txBox="1"/>
          <p:nvPr/>
        </p:nvSpPr>
        <p:spPr>
          <a:xfrm>
            <a:off x="4993481" y="3511749"/>
            <a:ext cx="139325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故宫千步廊 · 平行立柱</a:t>
            </a:r>
            <a:endParaRPr/>
          </a:p>
        </p:txBody>
      </p:sp>
      <p:sp>
        <p:nvSpPr>
          <p:cNvPr id="66" name="el-1785511400783-36"/>
          <p:cNvSpPr txBox="1"/>
          <p:nvPr/>
        </p:nvSpPr>
        <p:spPr>
          <a:xfrm>
            <a:off x="4993481" y="3743921"/>
            <a:ext cx="166471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农家平行田垄 · 织物经纬线</a:t>
            </a:r>
            <a:endParaRPr/>
          </a:p>
        </p:txBody>
      </p:sp>
      <p:sp>
        <p:nvSpPr>
          <p:cNvPr id="67" name="el-1785511400784-37"/>
          <p:cNvSpPr txBox="1"/>
          <p:nvPr/>
        </p:nvSpPr>
        <p:spPr>
          <a:xfrm>
            <a:off x="4993481" y="3976092"/>
            <a:ext cx="183237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中国传统建筑大量运用平行线</a:t>
            </a:r>
            <a:endParaRPr/>
          </a:p>
        </p:txBody>
      </p:sp>
      <p:sp>
        <p:nvSpPr>
          <p:cNvPr id="68" name="el-1785511400542-5"/>
          <p:cNvSpPr txBox="1"/>
          <p:nvPr/>
        </p:nvSpPr>
        <p:spPr>
          <a:xfrm>
            <a:off x="7297043" y="4908947"/>
            <a:ext cx="14969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8A7464"/>
                </a:solidFill>
                <a:latin typeface="Segoe UI"/>
                <a:ea typeface="Segoe UI"/>
                <a:cs typeface="Segoe UI"/>
              </a:rPr>
              <a:t>平行线的概念 · 定义与画法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2172-4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201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201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2024-4"/>
          <p:cNvSpPr/>
          <p:nvPr/>
        </p:nvSpPr>
        <p:spPr>
          <a:xfrm>
            <a:off x="400050" y="141684"/>
            <a:ext cx="1767706" cy="223838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2028-7"/>
          <p:cNvSpPr/>
          <p:nvPr/>
        </p:nvSpPr>
        <p:spPr>
          <a:xfrm>
            <a:off x="8140973" y="167878"/>
            <a:ext cx="602977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402032-9"/>
          <p:cNvCxnSpPr/>
          <p:nvPr/>
        </p:nvCxnSpPr>
        <p:spPr>
          <a:xfrm>
            <a:off x="400050" y="879872"/>
            <a:ext cx="83439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402039-12"/>
          <p:cNvSpPr/>
          <p:nvPr/>
        </p:nvSpPr>
        <p:spPr>
          <a:xfrm>
            <a:off x="7253958" y="576263"/>
            <a:ext cx="1489993" cy="209550"/>
          </a:xfrm>
          <a:prstGeom prst="roundRect">
            <a:avLst>
              <a:gd name="adj" fmla="val 50000"/>
            </a:avLst>
          </a:prstGeom>
          <a:solidFill>
            <a:srgbClr val="B49678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02051-14"/>
          <p:cNvSpPr/>
          <p:nvPr/>
        </p:nvSpPr>
        <p:spPr>
          <a:xfrm>
            <a:off x="400050" y="969169"/>
            <a:ext cx="2686050" cy="2132707"/>
          </a:xfrm>
          <a:prstGeom prst="roundRect">
            <a:avLst>
              <a:gd name="adj" fmla="val 8932"/>
            </a:avLst>
          </a:prstGeom>
          <a:solidFill>
            <a:srgbClr val="F5F0E8">
              <a:alpha val="6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A3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511402083-34"/>
          <p:cNvCxnSpPr/>
          <p:nvPr/>
        </p:nvCxnSpPr>
        <p:spPr>
          <a:xfrm>
            <a:off x="550069" y="1373981"/>
            <a:ext cx="2386013" cy="914"/>
          </a:xfrm>
          <a:prstGeom prst="line">
            <a:avLst/>
          </a:prstGeom>
          <a:ln w="14288" cap="flat">
            <a:solidFill>
              <a:srgbClr val="2A5A6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02054-15"/>
          <p:cNvSpPr/>
          <p:nvPr/>
        </p:nvSpPr>
        <p:spPr>
          <a:xfrm>
            <a:off x="3228975" y="969169"/>
            <a:ext cx="2686050" cy="2132707"/>
          </a:xfrm>
          <a:prstGeom prst="roundRect">
            <a:avLst>
              <a:gd name="adj" fmla="val 8932"/>
            </a:avLst>
          </a:prstGeom>
          <a:solidFill>
            <a:srgbClr val="F5F0E8">
              <a:alpha val="6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A3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511402085-35"/>
          <p:cNvCxnSpPr/>
          <p:nvPr/>
        </p:nvCxnSpPr>
        <p:spPr>
          <a:xfrm>
            <a:off x="3378994" y="1373981"/>
            <a:ext cx="2386013" cy="914"/>
          </a:xfrm>
          <a:prstGeom prst="line">
            <a:avLst/>
          </a:prstGeom>
          <a:ln w="14288" cap="flat">
            <a:solidFill>
              <a:srgbClr val="B886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02056-16"/>
          <p:cNvSpPr/>
          <p:nvPr/>
        </p:nvSpPr>
        <p:spPr>
          <a:xfrm>
            <a:off x="6057900" y="969169"/>
            <a:ext cx="2686050" cy="2132707"/>
          </a:xfrm>
          <a:prstGeom prst="roundRect">
            <a:avLst>
              <a:gd name="adj" fmla="val 8932"/>
            </a:avLst>
          </a:prstGeom>
          <a:solidFill>
            <a:srgbClr val="F5F0E8">
              <a:alpha val="6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A3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5511402085-36"/>
          <p:cNvCxnSpPr/>
          <p:nvPr/>
        </p:nvCxnSpPr>
        <p:spPr>
          <a:xfrm>
            <a:off x="6207919" y="1373981"/>
            <a:ext cx="2386013" cy="914"/>
          </a:xfrm>
          <a:prstGeom prst="line">
            <a:avLst/>
          </a:prstGeom>
          <a:ln w="14288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402044-13"/>
          <p:cNvSpPr/>
          <p:nvPr/>
        </p:nvSpPr>
        <p:spPr>
          <a:xfrm>
            <a:off x="400050" y="3201888"/>
            <a:ext cx="8343900" cy="1541562"/>
          </a:xfrm>
          <a:prstGeom prst="roundRect">
            <a:avLst>
              <a:gd name="adj" fmla="val 12358"/>
            </a:avLst>
          </a:prstGeom>
          <a:solidFill>
            <a:srgbClr val="E6DCD2">
              <a:alpha val="2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02077-30"/>
          <p:cNvSpPr/>
          <p:nvPr/>
        </p:nvSpPr>
        <p:spPr>
          <a:xfrm>
            <a:off x="564356" y="3744814"/>
            <a:ext cx="4706243" cy="89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6" y="0"/>
                </a:moveTo>
                <a:lnTo>
                  <a:pt x="97874" y="0"/>
                </a:lnTo>
                <a:lnTo>
                  <a:pt x="98083" y="53"/>
                </a:lnTo>
                <a:lnTo>
                  <a:pt x="98289" y="213"/>
                </a:lnTo>
                <a:lnTo>
                  <a:pt x="98492" y="479"/>
                </a:lnTo>
                <a:lnTo>
                  <a:pt x="98688" y="851"/>
                </a:lnTo>
                <a:lnTo>
                  <a:pt x="98877" y="1319"/>
                </a:lnTo>
                <a:lnTo>
                  <a:pt x="99055" y="1883"/>
                </a:lnTo>
                <a:lnTo>
                  <a:pt x="99223" y="2532"/>
                </a:lnTo>
                <a:lnTo>
                  <a:pt x="99377" y="3277"/>
                </a:lnTo>
                <a:lnTo>
                  <a:pt x="99518" y="4085"/>
                </a:lnTo>
                <a:lnTo>
                  <a:pt x="99642" y="4968"/>
                </a:lnTo>
                <a:lnTo>
                  <a:pt x="99749" y="5904"/>
                </a:lnTo>
                <a:lnTo>
                  <a:pt x="99838" y="6894"/>
                </a:lnTo>
                <a:lnTo>
                  <a:pt x="99909" y="7926"/>
                </a:lnTo>
                <a:lnTo>
                  <a:pt x="99960" y="8989"/>
                </a:lnTo>
                <a:lnTo>
                  <a:pt x="99990" y="10074"/>
                </a:lnTo>
                <a:lnTo>
                  <a:pt x="100000" y="11170"/>
                </a:lnTo>
                <a:lnTo>
                  <a:pt x="100000" y="88830"/>
                </a:lnTo>
                <a:lnTo>
                  <a:pt x="99990" y="89926"/>
                </a:lnTo>
                <a:lnTo>
                  <a:pt x="99960" y="91011"/>
                </a:lnTo>
                <a:lnTo>
                  <a:pt x="99909" y="92074"/>
                </a:lnTo>
                <a:lnTo>
                  <a:pt x="99838" y="93106"/>
                </a:lnTo>
                <a:lnTo>
                  <a:pt x="99749" y="94096"/>
                </a:lnTo>
                <a:lnTo>
                  <a:pt x="99642" y="95032"/>
                </a:lnTo>
                <a:lnTo>
                  <a:pt x="99518" y="95915"/>
                </a:lnTo>
                <a:lnTo>
                  <a:pt x="99377" y="96723"/>
                </a:lnTo>
                <a:lnTo>
                  <a:pt x="99223" y="97468"/>
                </a:lnTo>
                <a:lnTo>
                  <a:pt x="99055" y="98117"/>
                </a:lnTo>
                <a:lnTo>
                  <a:pt x="98877" y="98681"/>
                </a:lnTo>
                <a:lnTo>
                  <a:pt x="98688" y="99149"/>
                </a:lnTo>
                <a:lnTo>
                  <a:pt x="98492" y="99521"/>
                </a:lnTo>
                <a:lnTo>
                  <a:pt x="98289" y="99787"/>
                </a:lnTo>
                <a:lnTo>
                  <a:pt x="98083" y="99947"/>
                </a:lnTo>
                <a:lnTo>
                  <a:pt x="97874" y="100000"/>
                </a:lnTo>
                <a:lnTo>
                  <a:pt x="2126" y="100000"/>
                </a:lnTo>
                <a:lnTo>
                  <a:pt x="1917" y="99947"/>
                </a:lnTo>
                <a:lnTo>
                  <a:pt x="1711" y="99787"/>
                </a:lnTo>
                <a:lnTo>
                  <a:pt x="1508" y="99521"/>
                </a:lnTo>
                <a:lnTo>
                  <a:pt x="1312" y="99149"/>
                </a:lnTo>
                <a:lnTo>
                  <a:pt x="1123" y="98681"/>
                </a:lnTo>
                <a:lnTo>
                  <a:pt x="945" y="98117"/>
                </a:lnTo>
                <a:lnTo>
                  <a:pt x="777" y="97468"/>
                </a:lnTo>
                <a:lnTo>
                  <a:pt x="623" y="96723"/>
                </a:lnTo>
                <a:lnTo>
                  <a:pt x="482" y="95915"/>
                </a:lnTo>
                <a:lnTo>
                  <a:pt x="358" y="95032"/>
                </a:lnTo>
                <a:lnTo>
                  <a:pt x="251" y="94096"/>
                </a:lnTo>
                <a:lnTo>
                  <a:pt x="162" y="93106"/>
                </a:lnTo>
                <a:lnTo>
                  <a:pt x="91" y="92074"/>
                </a:lnTo>
                <a:lnTo>
                  <a:pt x="40" y="91011"/>
                </a:lnTo>
                <a:lnTo>
                  <a:pt x="10" y="89926"/>
                </a:lnTo>
                <a:lnTo>
                  <a:pt x="0" y="88830"/>
                </a:lnTo>
                <a:lnTo>
                  <a:pt x="0" y="11170"/>
                </a:lnTo>
                <a:lnTo>
                  <a:pt x="10" y="10074"/>
                </a:lnTo>
                <a:lnTo>
                  <a:pt x="40" y="8989"/>
                </a:lnTo>
                <a:lnTo>
                  <a:pt x="91" y="7926"/>
                </a:lnTo>
                <a:lnTo>
                  <a:pt x="162" y="6894"/>
                </a:lnTo>
                <a:lnTo>
                  <a:pt x="251" y="5904"/>
                </a:lnTo>
                <a:lnTo>
                  <a:pt x="358" y="4968"/>
                </a:lnTo>
                <a:lnTo>
                  <a:pt x="482" y="4085"/>
                </a:lnTo>
                <a:lnTo>
                  <a:pt x="623" y="3277"/>
                </a:lnTo>
                <a:lnTo>
                  <a:pt x="777" y="2532"/>
                </a:lnTo>
                <a:lnTo>
                  <a:pt x="945" y="1883"/>
                </a:lnTo>
                <a:lnTo>
                  <a:pt x="1123" y="1319"/>
                </a:lnTo>
                <a:lnTo>
                  <a:pt x="1312" y="851"/>
                </a:lnTo>
                <a:lnTo>
                  <a:pt x="1508" y="479"/>
                </a:lnTo>
                <a:lnTo>
                  <a:pt x="1711" y="213"/>
                </a:lnTo>
                <a:lnTo>
                  <a:pt x="1917" y="53"/>
                </a:lnTo>
                <a:lnTo>
                  <a:pt x="2126" y="0"/>
                </a:lnTo>
                <a:close/>
              </a:path>
            </a:pathLst>
          </a:custGeom>
          <a:solidFill>
            <a:srgbClr val="F0EBE1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02079-33"/>
          <p:cNvSpPr/>
          <p:nvPr/>
        </p:nvSpPr>
        <p:spPr>
          <a:xfrm>
            <a:off x="564356" y="3744814"/>
            <a:ext cx="100013" cy="89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4"/>
                </a:lnTo>
                <a:lnTo>
                  <a:pt x="80491" y="216"/>
                </a:lnTo>
                <a:lnTo>
                  <a:pt x="70972" y="483"/>
                </a:lnTo>
                <a:lnTo>
                  <a:pt x="61732" y="854"/>
                </a:lnTo>
                <a:lnTo>
                  <a:pt x="52860" y="1325"/>
                </a:lnTo>
                <a:lnTo>
                  <a:pt x="44443" y="1891"/>
                </a:lnTo>
                <a:lnTo>
                  <a:pt x="36561" y="2547"/>
                </a:lnTo>
                <a:lnTo>
                  <a:pt x="29289" y="3286"/>
                </a:lnTo>
                <a:lnTo>
                  <a:pt x="22699" y="4102"/>
                </a:lnTo>
                <a:lnTo>
                  <a:pt x="16853" y="4986"/>
                </a:lnTo>
                <a:lnTo>
                  <a:pt x="11808" y="5930"/>
                </a:lnTo>
                <a:lnTo>
                  <a:pt x="7612" y="6925"/>
                </a:lnTo>
                <a:lnTo>
                  <a:pt x="4306" y="7962"/>
                </a:lnTo>
                <a:lnTo>
                  <a:pt x="1921" y="9030"/>
                </a:lnTo>
                <a:lnTo>
                  <a:pt x="482" y="10119"/>
                </a:lnTo>
                <a:lnTo>
                  <a:pt x="0" y="11219"/>
                </a:lnTo>
                <a:lnTo>
                  <a:pt x="0" y="88781"/>
                </a:lnTo>
                <a:lnTo>
                  <a:pt x="482" y="89881"/>
                </a:lnTo>
                <a:lnTo>
                  <a:pt x="1921" y="90970"/>
                </a:lnTo>
                <a:lnTo>
                  <a:pt x="4306" y="92038"/>
                </a:lnTo>
                <a:lnTo>
                  <a:pt x="7612" y="93075"/>
                </a:lnTo>
                <a:lnTo>
                  <a:pt x="11808" y="94070"/>
                </a:lnTo>
                <a:lnTo>
                  <a:pt x="16853" y="95014"/>
                </a:lnTo>
                <a:lnTo>
                  <a:pt x="22699" y="95898"/>
                </a:lnTo>
                <a:lnTo>
                  <a:pt x="29289" y="96714"/>
                </a:lnTo>
                <a:lnTo>
                  <a:pt x="36561" y="97453"/>
                </a:lnTo>
                <a:lnTo>
                  <a:pt x="44443" y="98109"/>
                </a:lnTo>
                <a:lnTo>
                  <a:pt x="52860" y="98675"/>
                </a:lnTo>
                <a:lnTo>
                  <a:pt x="61732" y="99146"/>
                </a:lnTo>
                <a:lnTo>
                  <a:pt x="70972" y="99517"/>
                </a:lnTo>
                <a:lnTo>
                  <a:pt x="80491" y="99784"/>
                </a:lnTo>
                <a:lnTo>
                  <a:pt x="90198" y="9994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99" y="99946"/>
                </a:lnTo>
                <a:lnTo>
                  <a:pt x="86065" y="99784"/>
                </a:lnTo>
                <a:lnTo>
                  <a:pt x="79265" y="99517"/>
                </a:lnTo>
                <a:lnTo>
                  <a:pt x="72665" y="99146"/>
                </a:lnTo>
                <a:lnTo>
                  <a:pt x="66329" y="98675"/>
                </a:lnTo>
                <a:lnTo>
                  <a:pt x="60316" y="98109"/>
                </a:lnTo>
                <a:lnTo>
                  <a:pt x="54686" y="97453"/>
                </a:lnTo>
                <a:lnTo>
                  <a:pt x="49492" y="96714"/>
                </a:lnTo>
                <a:lnTo>
                  <a:pt x="44785" y="95898"/>
                </a:lnTo>
                <a:lnTo>
                  <a:pt x="40609" y="95014"/>
                </a:lnTo>
                <a:lnTo>
                  <a:pt x="37006" y="94070"/>
                </a:lnTo>
                <a:lnTo>
                  <a:pt x="34009" y="93075"/>
                </a:lnTo>
                <a:lnTo>
                  <a:pt x="31647" y="92038"/>
                </a:lnTo>
                <a:lnTo>
                  <a:pt x="29944" y="90970"/>
                </a:lnTo>
                <a:lnTo>
                  <a:pt x="28915" y="89881"/>
                </a:lnTo>
                <a:lnTo>
                  <a:pt x="28571" y="88781"/>
                </a:lnTo>
                <a:lnTo>
                  <a:pt x="28571" y="11219"/>
                </a:lnTo>
                <a:lnTo>
                  <a:pt x="28915" y="10119"/>
                </a:lnTo>
                <a:lnTo>
                  <a:pt x="29944" y="9030"/>
                </a:lnTo>
                <a:lnTo>
                  <a:pt x="31647" y="7962"/>
                </a:lnTo>
                <a:lnTo>
                  <a:pt x="34009" y="6925"/>
                </a:lnTo>
                <a:lnTo>
                  <a:pt x="37006" y="5930"/>
                </a:lnTo>
                <a:lnTo>
                  <a:pt x="40609" y="4986"/>
                </a:lnTo>
                <a:lnTo>
                  <a:pt x="44785" y="4102"/>
                </a:lnTo>
                <a:lnTo>
                  <a:pt x="49492" y="3286"/>
                </a:lnTo>
                <a:lnTo>
                  <a:pt x="54686" y="2547"/>
                </a:lnTo>
                <a:lnTo>
                  <a:pt x="60316" y="1891"/>
                </a:lnTo>
                <a:lnTo>
                  <a:pt x="66329" y="1325"/>
                </a:lnTo>
                <a:lnTo>
                  <a:pt x="72665" y="854"/>
                </a:lnTo>
                <a:lnTo>
                  <a:pt x="79265" y="483"/>
                </a:lnTo>
                <a:lnTo>
                  <a:pt x="86065" y="216"/>
                </a:lnTo>
                <a:lnTo>
                  <a:pt x="92999" y="5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2064-17"/>
          <p:cNvSpPr/>
          <p:nvPr/>
        </p:nvSpPr>
        <p:spPr>
          <a:xfrm>
            <a:off x="6367909" y="3294757"/>
            <a:ext cx="1285875" cy="10447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2" y="69227"/>
                </a:moveTo>
                <a:lnTo>
                  <a:pt x="93748" y="69227"/>
                </a:lnTo>
              </a:path>
            </a:pathLst>
          </a:custGeom>
          <a:solidFill>
            <a:srgbClr val="000000"/>
          </a:solidFill>
          <a:ln w="20092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402064-18"/>
          <p:cNvSpPr/>
          <p:nvPr/>
        </p:nvSpPr>
        <p:spPr>
          <a:xfrm>
            <a:off x="6367909" y="3294757"/>
            <a:ext cx="1285875" cy="10447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15382"/>
                </a:moveTo>
                <a:lnTo>
                  <a:pt x="25000" y="92309"/>
                </a:lnTo>
              </a:path>
            </a:pathLst>
          </a:custGeom>
          <a:solidFill>
            <a:srgbClr val="000000"/>
          </a:solidFill>
          <a:ln w="20092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1402065-19"/>
          <p:cNvSpPr/>
          <p:nvPr/>
        </p:nvSpPr>
        <p:spPr>
          <a:xfrm>
            <a:off x="6367909" y="3294757"/>
            <a:ext cx="1285875" cy="10447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48" y="15382"/>
                </a:moveTo>
                <a:lnTo>
                  <a:pt x="68748" y="92309"/>
                </a:lnTo>
              </a:path>
            </a:pathLst>
          </a:custGeom>
          <a:solidFill>
            <a:srgbClr val="000000"/>
          </a:solidFill>
          <a:ln w="20092" algn="ctr">
            <a:solidFill>
              <a:srgbClr val="B8864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1" name="el-1785511402066-20"/>
          <p:cNvCxnSpPr/>
          <p:nvPr/>
        </p:nvCxnSpPr>
        <p:spPr>
          <a:xfrm>
            <a:off x="6689378" y="4018062"/>
            <a:ext cx="64294" cy="914"/>
          </a:xfrm>
          <a:prstGeom prst="line">
            <a:avLst/>
          </a:prstGeom>
          <a:ln w="14466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5511402066-21"/>
          <p:cNvCxnSpPr/>
          <p:nvPr/>
        </p:nvCxnSpPr>
        <p:spPr>
          <a:xfrm flipV="1">
            <a:off x="6753672" y="3953768"/>
            <a:ext cx="914" cy="64294"/>
          </a:xfrm>
          <a:prstGeom prst="line">
            <a:avLst/>
          </a:prstGeom>
          <a:ln w="14466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511402066-22"/>
          <p:cNvCxnSpPr/>
          <p:nvPr/>
        </p:nvCxnSpPr>
        <p:spPr>
          <a:xfrm>
            <a:off x="7251948" y="4018062"/>
            <a:ext cx="64294" cy="914"/>
          </a:xfrm>
          <a:prstGeom prst="line">
            <a:avLst/>
          </a:prstGeom>
          <a:ln w="14466" cap="flat">
            <a:solidFill>
              <a:srgbClr val="B886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5511402066-23"/>
          <p:cNvCxnSpPr/>
          <p:nvPr/>
        </p:nvCxnSpPr>
        <p:spPr>
          <a:xfrm flipV="1">
            <a:off x="7316242" y="3953768"/>
            <a:ext cx="914" cy="64294"/>
          </a:xfrm>
          <a:prstGeom prst="line">
            <a:avLst/>
          </a:prstGeom>
          <a:ln w="14466" cap="flat">
            <a:solidFill>
              <a:srgbClr val="B886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402066-24"/>
          <p:cNvSpPr txBox="1"/>
          <p:nvPr/>
        </p:nvSpPr>
        <p:spPr>
          <a:xfrm>
            <a:off x="6673305" y="3286720"/>
            <a:ext cx="2411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b</a:t>
            </a:r>
            <a:endParaRPr/>
          </a:p>
        </p:txBody>
      </p:sp>
      <p:sp>
        <p:nvSpPr>
          <p:cNvPr id="26" name="el-1785511402067-25"/>
          <p:cNvSpPr txBox="1"/>
          <p:nvPr/>
        </p:nvSpPr>
        <p:spPr>
          <a:xfrm>
            <a:off x="7235875" y="3286720"/>
            <a:ext cx="2411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8864A"/>
                </a:solidFill>
                <a:latin typeface="Segoe UI"/>
                <a:ea typeface="Segoe UI"/>
                <a:cs typeface="Segoe UI"/>
              </a:rPr>
              <a:t>c</a:t>
            </a:r>
            <a:endParaRPr/>
          </a:p>
        </p:txBody>
      </p:sp>
      <p:sp>
        <p:nvSpPr>
          <p:cNvPr id="27" name="el-1785511402067-26"/>
          <p:cNvSpPr txBox="1"/>
          <p:nvPr/>
        </p:nvSpPr>
        <p:spPr>
          <a:xfrm>
            <a:off x="6930480" y="4042172"/>
            <a:ext cx="2411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a</a:t>
            </a:r>
            <a:endParaRPr/>
          </a:p>
        </p:txBody>
      </p:sp>
      <p:sp>
        <p:nvSpPr>
          <p:cNvPr id="28" name="el-1785511402067-27"/>
          <p:cNvSpPr txBox="1"/>
          <p:nvPr/>
        </p:nvSpPr>
        <p:spPr>
          <a:xfrm>
            <a:off x="6785819" y="3833217"/>
            <a:ext cx="229850" cy="1671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∠1</a:t>
            </a:r>
            <a:endParaRPr/>
          </a:p>
        </p:txBody>
      </p:sp>
      <p:sp>
        <p:nvSpPr>
          <p:cNvPr id="29" name="el-1785511402067-28"/>
          <p:cNvSpPr txBox="1"/>
          <p:nvPr/>
        </p:nvSpPr>
        <p:spPr>
          <a:xfrm>
            <a:off x="7316242" y="3833217"/>
            <a:ext cx="229850" cy="1671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∠2</a:t>
            </a:r>
            <a:endParaRPr/>
          </a:p>
        </p:txBody>
      </p:sp>
      <p:sp>
        <p:nvSpPr>
          <p:cNvPr id="30" name="el-1785511402021-3"/>
          <p:cNvSpPr txBox="1"/>
          <p:nvPr/>
        </p:nvSpPr>
        <p:spPr>
          <a:xfrm>
            <a:off x="542925" y="170259"/>
            <a:ext cx="1685553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13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第七章 · 相交线与平行线</a:t>
            </a:r>
            <a:endParaRPr/>
          </a:p>
        </p:txBody>
      </p:sp>
      <p:sp>
        <p:nvSpPr>
          <p:cNvPr id="31" name="el-1785511402025-5"/>
          <p:cNvSpPr txBox="1"/>
          <p:nvPr/>
        </p:nvSpPr>
        <p:spPr>
          <a:xfrm>
            <a:off x="2339206" y="167878"/>
            <a:ext cx="8572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平行线的判定</a:t>
            </a:r>
            <a:endParaRPr/>
          </a:p>
        </p:txBody>
      </p:sp>
      <p:sp>
        <p:nvSpPr>
          <p:cNvPr id="32" name="el-1785511402026-6"/>
          <p:cNvSpPr txBox="1"/>
          <p:nvPr/>
        </p:nvSpPr>
        <p:spPr>
          <a:xfrm>
            <a:off x="8255273" y="182166"/>
            <a:ext cx="54225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09 / 12</a:t>
            </a:r>
            <a:endParaRPr/>
          </a:p>
        </p:txBody>
      </p:sp>
      <p:sp>
        <p:nvSpPr>
          <p:cNvPr id="33" name="el-1785511402035-10"/>
          <p:cNvSpPr txBox="1"/>
          <p:nvPr/>
        </p:nvSpPr>
        <p:spPr>
          <a:xfrm>
            <a:off x="757238" y="557213"/>
            <a:ext cx="1250156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三种判定方法</a:t>
            </a:r>
            <a:endParaRPr/>
          </a:p>
        </p:txBody>
      </p:sp>
      <p:sp>
        <p:nvSpPr>
          <p:cNvPr id="34" name="el-1785511402036-11"/>
          <p:cNvSpPr txBox="1"/>
          <p:nvPr/>
        </p:nvSpPr>
        <p:spPr>
          <a:xfrm>
            <a:off x="7382545" y="604838"/>
            <a:ext cx="141855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由角的关系 → 判断平行</a:t>
            </a:r>
            <a:endParaRPr/>
          </a:p>
        </p:txBody>
      </p:sp>
      <p:sp>
        <p:nvSpPr>
          <p:cNvPr id="35" name="el-1785511402100-40"/>
          <p:cNvSpPr txBox="1"/>
          <p:nvPr/>
        </p:nvSpPr>
        <p:spPr>
          <a:xfrm>
            <a:off x="635794" y="1119188"/>
            <a:ext cx="76118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判定方法 1</a:t>
            </a:r>
            <a:endParaRPr/>
          </a:p>
        </p:txBody>
      </p:sp>
      <p:sp>
        <p:nvSpPr>
          <p:cNvPr id="36" name="el-1785511402101-41"/>
          <p:cNvSpPr txBox="1"/>
          <p:nvPr/>
        </p:nvSpPr>
        <p:spPr>
          <a:xfrm>
            <a:off x="564356" y="2120057"/>
            <a:ext cx="707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同位角相等</a:t>
            </a:r>
            <a:endParaRPr/>
          </a:p>
        </p:txBody>
      </p:sp>
      <p:sp>
        <p:nvSpPr>
          <p:cNvPr id="37" name="el-1785511402087-37"/>
          <p:cNvSpPr txBox="1"/>
          <p:nvPr/>
        </p:nvSpPr>
        <p:spPr>
          <a:xfrm>
            <a:off x="1207294" y="2129582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，两直线平行</a:t>
            </a:r>
            <a:endParaRPr/>
          </a:p>
        </p:txBody>
      </p:sp>
      <p:sp>
        <p:nvSpPr>
          <p:cNvPr id="38" name="el-1785511402101-42"/>
          <p:cNvSpPr txBox="1"/>
          <p:nvPr/>
        </p:nvSpPr>
        <p:spPr>
          <a:xfrm>
            <a:off x="3464719" y="1119188"/>
            <a:ext cx="78298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B8864A"/>
                </a:solidFill>
                <a:latin typeface="Segoe UI"/>
                <a:ea typeface="Segoe UI"/>
                <a:cs typeface="Segoe UI"/>
              </a:rPr>
              <a:t>判定方法 2</a:t>
            </a:r>
            <a:endParaRPr/>
          </a:p>
        </p:txBody>
      </p:sp>
      <p:sp>
        <p:nvSpPr>
          <p:cNvPr id="39" name="el-1785511402101-43"/>
          <p:cNvSpPr txBox="1"/>
          <p:nvPr/>
        </p:nvSpPr>
        <p:spPr>
          <a:xfrm>
            <a:off x="3393281" y="2120057"/>
            <a:ext cx="7072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内错角相等</a:t>
            </a:r>
            <a:endParaRPr/>
          </a:p>
        </p:txBody>
      </p:sp>
      <p:sp>
        <p:nvSpPr>
          <p:cNvPr id="40" name="el-1785511402088-38"/>
          <p:cNvSpPr txBox="1"/>
          <p:nvPr/>
        </p:nvSpPr>
        <p:spPr>
          <a:xfrm>
            <a:off x="4036219" y="2129582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，两直线平行</a:t>
            </a:r>
            <a:endParaRPr/>
          </a:p>
        </p:txBody>
      </p:sp>
      <p:sp>
        <p:nvSpPr>
          <p:cNvPr id="41" name="el-1785511402102-44"/>
          <p:cNvSpPr txBox="1"/>
          <p:nvPr/>
        </p:nvSpPr>
        <p:spPr>
          <a:xfrm>
            <a:off x="6293644" y="1119188"/>
            <a:ext cx="78298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判定方法 3</a:t>
            </a:r>
            <a:endParaRPr/>
          </a:p>
        </p:txBody>
      </p:sp>
      <p:sp>
        <p:nvSpPr>
          <p:cNvPr id="42" name="el-1785511402102-45"/>
          <p:cNvSpPr txBox="1"/>
          <p:nvPr/>
        </p:nvSpPr>
        <p:spPr>
          <a:xfrm>
            <a:off x="6222206" y="2120057"/>
            <a:ext cx="8358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同旁内角互补</a:t>
            </a:r>
            <a:endParaRPr/>
          </a:p>
        </p:txBody>
      </p:sp>
      <p:sp>
        <p:nvSpPr>
          <p:cNvPr id="43" name="el-1785511402089-39"/>
          <p:cNvSpPr txBox="1"/>
          <p:nvPr/>
        </p:nvSpPr>
        <p:spPr>
          <a:xfrm>
            <a:off x="6993731" y="2129582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，两直线平行</a:t>
            </a:r>
            <a:endParaRPr/>
          </a:p>
        </p:txBody>
      </p:sp>
      <p:sp>
        <p:nvSpPr>
          <p:cNvPr id="44" name="el-1785511402078-31"/>
          <p:cNvSpPr txBox="1"/>
          <p:nvPr/>
        </p:nvSpPr>
        <p:spPr>
          <a:xfrm>
            <a:off x="564356" y="3294757"/>
            <a:ext cx="477053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例题 · 垂直与平行</a:t>
            </a:r>
            <a:endParaRPr/>
          </a:p>
        </p:txBody>
      </p:sp>
      <p:sp>
        <p:nvSpPr>
          <p:cNvPr id="45" name="el-1785511402079-32"/>
          <p:cNvSpPr txBox="1"/>
          <p:nvPr/>
        </p:nvSpPr>
        <p:spPr>
          <a:xfrm>
            <a:off x="592931" y="3494782"/>
            <a:ext cx="474196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在同一平面内，如果两条直线都垂直于同一条直线，那么这两条直线平行</a:t>
            </a:r>
            <a:endParaRPr/>
          </a:p>
        </p:txBody>
      </p:sp>
      <p:sp>
        <p:nvSpPr>
          <p:cNvPr id="46" name="el-1785511402072-29"/>
          <p:cNvSpPr txBox="1"/>
          <p:nvPr/>
        </p:nvSpPr>
        <p:spPr>
          <a:xfrm>
            <a:off x="707231" y="3801964"/>
            <a:ext cx="4461212" cy="7771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∵ b⊥a，c⊥a</a:t>
            </a:r>
            <a:endParaRPr/>
          </a:p>
          <a:p>
            <a:pPr algn="l">
              <a:lnSpc>
                <a:spcPts val="1520"/>
              </a:lnSpc>
            </a:pPr>
            <a:r>
              <a:rPr sz="712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     </a:t>
            </a:r>
            <a:r>
              <a:rPr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∴ ∠1=90°，∠2=90°</a:t>
            </a:r>
            <a:endParaRPr/>
          </a:p>
          <a:p>
            <a:pPr algn="l">
              <a:lnSpc>
                <a:spcPts val="1520"/>
              </a:lnSpc>
            </a:pPr>
            <a:r>
              <a:rPr sz="712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     </a:t>
            </a:r>
            <a:r>
              <a:rPr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∴ ∠1=∠2</a:t>
            </a:r>
            <a:endParaRPr/>
          </a:p>
          <a:p>
            <a:pPr algn="l">
              <a:lnSpc>
                <a:spcPts val="1520"/>
              </a:lnSpc>
            </a:pPr>
            <a:r>
              <a:rPr sz="712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     </a:t>
            </a:r>
            <a:r>
              <a:rPr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∴ b∥c（同位角相等，两直线平行）</a:t>
            </a:r>
            <a:endParaRPr/>
          </a:p>
        </p:txBody>
      </p:sp>
      <p:sp>
        <p:nvSpPr>
          <p:cNvPr id="47" name="el-1785511402029-8"/>
          <p:cNvSpPr txBox="1"/>
          <p:nvPr/>
        </p:nvSpPr>
        <p:spPr>
          <a:xfrm>
            <a:off x="7853065" y="4908947"/>
            <a:ext cx="94089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判定 · 从角到平行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9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5031-4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219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C7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219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8C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2209-7"/>
          <p:cNvSpPr/>
          <p:nvPr/>
        </p:nvSpPr>
        <p:spPr>
          <a:xfrm>
            <a:off x="400050" y="144066"/>
            <a:ext cx="1224781" cy="219075"/>
          </a:xfrm>
          <a:prstGeom prst="roundRect">
            <a:avLst>
              <a:gd name="adj" fmla="val 50000"/>
            </a:avLst>
          </a:prstGeom>
          <a:solidFill>
            <a:srgbClr val="B49678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2204-4"/>
          <p:cNvSpPr/>
          <p:nvPr/>
        </p:nvSpPr>
        <p:spPr>
          <a:xfrm>
            <a:off x="8019901" y="172641"/>
            <a:ext cx="724049" cy="161925"/>
          </a:xfrm>
          <a:prstGeom prst="roundRect">
            <a:avLst>
              <a:gd name="adj" fmla="val 50000"/>
            </a:avLst>
          </a:prstGeom>
          <a:solidFill>
            <a:srgbClr val="C8B4A0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3368-11"/>
          <p:cNvSpPr/>
          <p:nvPr/>
        </p:nvSpPr>
        <p:spPr>
          <a:xfrm>
            <a:off x="8134201" y="226245"/>
            <a:ext cx="96441" cy="737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00" y="96625"/>
                </a:moveTo>
                <a:lnTo>
                  <a:pt x="43900" y="96625"/>
                </a:lnTo>
                <a:cubicBezTo>
                  <a:pt x="44900" y="96958"/>
                  <a:pt x="45800" y="96750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17"/>
                  <a:pt x="47800" y="94458"/>
                  <a:pt x="47800" y="93125"/>
                </a:cubicBezTo>
                <a:lnTo>
                  <a:pt x="47800" y="93125"/>
                </a:lnTo>
                <a:lnTo>
                  <a:pt x="47800" y="10375"/>
                </a:lnTo>
                <a:cubicBezTo>
                  <a:pt x="47800" y="9292"/>
                  <a:pt x="47500" y="8458"/>
                  <a:pt x="46900" y="7875"/>
                </a:cubicBezTo>
                <a:lnTo>
                  <a:pt x="46900" y="7875"/>
                </a:lnTo>
                <a:cubicBezTo>
                  <a:pt x="45167" y="5958"/>
                  <a:pt x="42433" y="4208"/>
                  <a:pt x="38700" y="2625"/>
                </a:cubicBezTo>
                <a:lnTo>
                  <a:pt x="38700" y="2625"/>
                </a:lnTo>
                <a:cubicBezTo>
                  <a:pt x="34900" y="1042"/>
                  <a:pt x="30433" y="167"/>
                  <a:pt x="25300" y="0"/>
                </a:cubicBezTo>
                <a:lnTo>
                  <a:pt x="25300" y="0"/>
                </a:lnTo>
                <a:cubicBezTo>
                  <a:pt x="20833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33" y="4083"/>
                  <a:pt x="3200" y="5250"/>
                </a:cubicBezTo>
                <a:lnTo>
                  <a:pt x="3200" y="5250"/>
                </a:lnTo>
                <a:cubicBezTo>
                  <a:pt x="1200" y="6417"/>
                  <a:pt x="133" y="8458"/>
                  <a:pt x="0" y="11375"/>
                </a:cubicBezTo>
                <a:lnTo>
                  <a:pt x="0" y="11375"/>
                </a:lnTo>
                <a:lnTo>
                  <a:pt x="0" y="92750"/>
                </a:lnTo>
                <a:cubicBezTo>
                  <a:pt x="0" y="94083"/>
                  <a:pt x="467" y="95083"/>
                  <a:pt x="1400" y="95750"/>
                </a:cubicBezTo>
                <a:lnTo>
                  <a:pt x="1400" y="95750"/>
                </a:lnTo>
                <a:cubicBezTo>
                  <a:pt x="2200" y="96500"/>
                  <a:pt x="3133" y="96750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67" y="94000"/>
                  <a:pt x="14200" y="93000"/>
                </a:cubicBezTo>
                <a:lnTo>
                  <a:pt x="14200" y="93000"/>
                </a:lnTo>
                <a:cubicBezTo>
                  <a:pt x="18067" y="91917"/>
                  <a:pt x="21767" y="91375"/>
                  <a:pt x="25300" y="91375"/>
                </a:cubicBezTo>
                <a:lnTo>
                  <a:pt x="25300" y="91375"/>
                </a:lnTo>
                <a:cubicBezTo>
                  <a:pt x="28367" y="91542"/>
                  <a:pt x="31667" y="92125"/>
                  <a:pt x="35200" y="93125"/>
                </a:cubicBezTo>
                <a:lnTo>
                  <a:pt x="35200" y="93125"/>
                </a:lnTo>
                <a:cubicBezTo>
                  <a:pt x="38600" y="94292"/>
                  <a:pt x="41500" y="95458"/>
                  <a:pt x="43900" y="96625"/>
                </a:cubicBezTo>
                <a:lnTo>
                  <a:pt x="43900" y="96625"/>
                </a:lnTo>
                <a:moveTo>
                  <a:pt x="57300" y="96625"/>
                </a:moveTo>
                <a:lnTo>
                  <a:pt x="57300" y="96625"/>
                </a:lnTo>
                <a:cubicBezTo>
                  <a:pt x="59767" y="95458"/>
                  <a:pt x="62700" y="94292"/>
                  <a:pt x="66100" y="93125"/>
                </a:cubicBezTo>
                <a:lnTo>
                  <a:pt x="66100" y="93125"/>
                </a:lnTo>
                <a:lnTo>
                  <a:pt x="66100" y="93125"/>
                </a:lnTo>
                <a:cubicBezTo>
                  <a:pt x="69633" y="92125"/>
                  <a:pt x="72900" y="91542"/>
                  <a:pt x="75900" y="91375"/>
                </a:cubicBezTo>
                <a:lnTo>
                  <a:pt x="75900" y="91375"/>
                </a:lnTo>
                <a:cubicBezTo>
                  <a:pt x="79433" y="91375"/>
                  <a:pt x="83133" y="91917"/>
                  <a:pt x="87000" y="93000"/>
                </a:cubicBezTo>
                <a:lnTo>
                  <a:pt x="87000" y="93000"/>
                </a:lnTo>
                <a:cubicBezTo>
                  <a:pt x="90733" y="94000"/>
                  <a:pt x="94067" y="95167"/>
                  <a:pt x="97000" y="96500"/>
                </a:cubicBezTo>
                <a:lnTo>
                  <a:pt x="97000" y="96500"/>
                </a:lnTo>
                <a:cubicBezTo>
                  <a:pt x="98067" y="96750"/>
                  <a:pt x="99000" y="96500"/>
                  <a:pt x="99800" y="95750"/>
                </a:cubicBezTo>
                <a:lnTo>
                  <a:pt x="99800" y="95750"/>
                </a:lnTo>
                <a:cubicBezTo>
                  <a:pt x="100800" y="95083"/>
                  <a:pt x="101300" y="94083"/>
                  <a:pt x="101300" y="92750"/>
                </a:cubicBezTo>
                <a:lnTo>
                  <a:pt x="101300" y="92750"/>
                </a:lnTo>
                <a:lnTo>
                  <a:pt x="101300" y="11375"/>
                </a:lnTo>
                <a:cubicBezTo>
                  <a:pt x="101167" y="8458"/>
                  <a:pt x="100100" y="6417"/>
                  <a:pt x="98100" y="5250"/>
                </a:cubicBezTo>
                <a:lnTo>
                  <a:pt x="98100" y="5250"/>
                </a:lnTo>
                <a:cubicBezTo>
                  <a:pt x="95500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67" y="0"/>
                  <a:pt x="75900" y="0"/>
                </a:cubicBezTo>
                <a:lnTo>
                  <a:pt x="75900" y="0"/>
                </a:lnTo>
                <a:cubicBezTo>
                  <a:pt x="70767" y="167"/>
                  <a:pt x="66333" y="1042"/>
                  <a:pt x="62600" y="2625"/>
                </a:cubicBezTo>
                <a:lnTo>
                  <a:pt x="62600" y="2625"/>
                </a:lnTo>
                <a:cubicBezTo>
                  <a:pt x="58867" y="4208"/>
                  <a:pt x="56100" y="5958"/>
                  <a:pt x="54300" y="7875"/>
                </a:cubicBezTo>
                <a:lnTo>
                  <a:pt x="54300" y="7875"/>
                </a:lnTo>
                <a:cubicBezTo>
                  <a:pt x="53700" y="8458"/>
                  <a:pt x="53400" y="9292"/>
                  <a:pt x="53400" y="10375"/>
                </a:cubicBezTo>
                <a:lnTo>
                  <a:pt x="53400" y="10375"/>
                </a:lnTo>
                <a:lnTo>
                  <a:pt x="53400" y="93125"/>
                </a:lnTo>
                <a:cubicBezTo>
                  <a:pt x="53400" y="94458"/>
                  <a:pt x="53833" y="95417"/>
                  <a:pt x="54700" y="96000"/>
                </a:cubicBezTo>
                <a:lnTo>
                  <a:pt x="54700" y="96000"/>
                </a:lnTo>
                <a:cubicBezTo>
                  <a:pt x="55500" y="96750"/>
                  <a:pt x="56367" y="96958"/>
                  <a:pt x="57300" y="96625"/>
                </a:cubicBezTo>
                <a:lnTo>
                  <a:pt x="57300" y="96625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02225-10"/>
          <p:cNvSpPr/>
          <p:nvPr/>
        </p:nvSpPr>
        <p:spPr>
          <a:xfrm>
            <a:off x="400050" y="832321"/>
            <a:ext cx="2686050" cy="676275"/>
          </a:xfrm>
          <a:prstGeom prst="roundRect">
            <a:avLst>
              <a:gd name="adj" fmla="val 28169"/>
            </a:avLst>
          </a:prstGeom>
          <a:solidFill>
            <a:srgbClr val="E6DCD2">
              <a:alpha val="2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404176-50"/>
          <p:cNvSpPr/>
          <p:nvPr/>
        </p:nvSpPr>
        <p:spPr>
          <a:xfrm>
            <a:off x="577751" y="981149"/>
            <a:ext cx="11608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33" y="57273"/>
                </a:moveTo>
                <a:lnTo>
                  <a:pt x="99333" y="57273"/>
                </a:lnTo>
                <a:cubicBezTo>
                  <a:pt x="100833" y="55515"/>
                  <a:pt x="101583" y="53485"/>
                  <a:pt x="101583" y="51182"/>
                </a:cubicBezTo>
                <a:lnTo>
                  <a:pt x="101583" y="51182"/>
                </a:lnTo>
                <a:lnTo>
                  <a:pt x="101583" y="51182"/>
                </a:lnTo>
                <a:cubicBezTo>
                  <a:pt x="101583" y="48818"/>
                  <a:pt x="100833" y="46758"/>
                  <a:pt x="99333" y="45000"/>
                </a:cubicBezTo>
                <a:lnTo>
                  <a:pt x="99333" y="45000"/>
                </a:lnTo>
                <a:lnTo>
                  <a:pt x="60333" y="2364"/>
                </a:lnTo>
                <a:cubicBezTo>
                  <a:pt x="58667" y="788"/>
                  <a:pt x="56778" y="0"/>
                  <a:pt x="54667" y="0"/>
                </a:cubicBezTo>
                <a:lnTo>
                  <a:pt x="54667" y="0"/>
                </a:lnTo>
                <a:cubicBezTo>
                  <a:pt x="52556" y="0"/>
                  <a:pt x="50694" y="788"/>
                  <a:pt x="49083" y="2364"/>
                </a:cubicBezTo>
                <a:lnTo>
                  <a:pt x="49083" y="2364"/>
                </a:lnTo>
                <a:cubicBezTo>
                  <a:pt x="47639" y="4182"/>
                  <a:pt x="46917" y="6242"/>
                  <a:pt x="46917" y="8545"/>
                </a:cubicBezTo>
                <a:lnTo>
                  <a:pt x="46917" y="8545"/>
                </a:lnTo>
                <a:cubicBezTo>
                  <a:pt x="46917" y="10848"/>
                  <a:pt x="47639" y="12879"/>
                  <a:pt x="49083" y="14636"/>
                </a:cubicBezTo>
                <a:lnTo>
                  <a:pt x="49083" y="14636"/>
                </a:lnTo>
                <a:lnTo>
                  <a:pt x="82750" y="51182"/>
                </a:lnTo>
                <a:lnTo>
                  <a:pt x="49083" y="87636"/>
                </a:lnTo>
                <a:cubicBezTo>
                  <a:pt x="47639" y="89394"/>
                  <a:pt x="46917" y="91424"/>
                  <a:pt x="46917" y="93727"/>
                </a:cubicBezTo>
                <a:lnTo>
                  <a:pt x="46917" y="93727"/>
                </a:lnTo>
                <a:cubicBezTo>
                  <a:pt x="46917" y="96030"/>
                  <a:pt x="47639" y="98091"/>
                  <a:pt x="49083" y="99909"/>
                </a:cubicBezTo>
                <a:lnTo>
                  <a:pt x="49083" y="99909"/>
                </a:lnTo>
                <a:cubicBezTo>
                  <a:pt x="50694" y="101485"/>
                  <a:pt x="52556" y="102273"/>
                  <a:pt x="54667" y="102273"/>
                </a:cubicBezTo>
                <a:lnTo>
                  <a:pt x="54667" y="102273"/>
                </a:lnTo>
                <a:cubicBezTo>
                  <a:pt x="56778" y="102273"/>
                  <a:pt x="58667" y="101485"/>
                  <a:pt x="60333" y="99909"/>
                </a:cubicBezTo>
                <a:lnTo>
                  <a:pt x="60333" y="99909"/>
                </a:lnTo>
                <a:lnTo>
                  <a:pt x="99333" y="57273"/>
                </a:lnTo>
                <a:moveTo>
                  <a:pt x="13417" y="99909"/>
                </a:moveTo>
                <a:lnTo>
                  <a:pt x="13417" y="99909"/>
                </a:lnTo>
                <a:lnTo>
                  <a:pt x="52500" y="57273"/>
                </a:lnTo>
                <a:cubicBezTo>
                  <a:pt x="53944" y="55515"/>
                  <a:pt x="54667" y="53485"/>
                  <a:pt x="54667" y="51182"/>
                </a:cubicBezTo>
                <a:lnTo>
                  <a:pt x="54667" y="51182"/>
                </a:lnTo>
                <a:cubicBezTo>
                  <a:pt x="54667" y="48818"/>
                  <a:pt x="53944" y="46758"/>
                  <a:pt x="52500" y="45000"/>
                </a:cubicBezTo>
                <a:lnTo>
                  <a:pt x="52500" y="45000"/>
                </a:lnTo>
                <a:lnTo>
                  <a:pt x="13417" y="2364"/>
                </a:lnTo>
                <a:cubicBezTo>
                  <a:pt x="11806" y="788"/>
                  <a:pt x="9944" y="0"/>
                  <a:pt x="7833" y="0"/>
                </a:cubicBezTo>
                <a:lnTo>
                  <a:pt x="7833" y="0"/>
                </a:lnTo>
                <a:cubicBezTo>
                  <a:pt x="5722" y="0"/>
                  <a:pt x="3833" y="788"/>
                  <a:pt x="2167" y="2364"/>
                </a:cubicBezTo>
                <a:lnTo>
                  <a:pt x="2167" y="2364"/>
                </a:lnTo>
                <a:cubicBezTo>
                  <a:pt x="722" y="4182"/>
                  <a:pt x="0" y="6242"/>
                  <a:pt x="0" y="8545"/>
                </a:cubicBezTo>
                <a:lnTo>
                  <a:pt x="0" y="8545"/>
                </a:lnTo>
                <a:cubicBezTo>
                  <a:pt x="0" y="10848"/>
                  <a:pt x="722" y="12879"/>
                  <a:pt x="2167" y="14636"/>
                </a:cubicBezTo>
                <a:lnTo>
                  <a:pt x="2167" y="14636"/>
                </a:lnTo>
                <a:lnTo>
                  <a:pt x="35917" y="51182"/>
                </a:lnTo>
                <a:lnTo>
                  <a:pt x="2167" y="87636"/>
                </a:lnTo>
                <a:cubicBezTo>
                  <a:pt x="722" y="89394"/>
                  <a:pt x="0" y="91424"/>
                  <a:pt x="0" y="93727"/>
                </a:cubicBezTo>
                <a:lnTo>
                  <a:pt x="0" y="93727"/>
                </a:lnTo>
                <a:cubicBezTo>
                  <a:pt x="0" y="96030"/>
                  <a:pt x="722" y="98091"/>
                  <a:pt x="2167" y="99909"/>
                </a:cubicBezTo>
                <a:lnTo>
                  <a:pt x="2167" y="99909"/>
                </a:lnTo>
                <a:cubicBezTo>
                  <a:pt x="3833" y="101485"/>
                  <a:pt x="5722" y="102273"/>
                  <a:pt x="7833" y="102273"/>
                </a:cubicBezTo>
                <a:lnTo>
                  <a:pt x="7833" y="102273"/>
                </a:lnTo>
                <a:cubicBezTo>
                  <a:pt x="9944" y="102273"/>
                  <a:pt x="11806" y="101485"/>
                  <a:pt x="13417" y="99909"/>
                </a:cubicBezTo>
                <a:lnTo>
                  <a:pt x="13417" y="99909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2290-45"/>
          <p:cNvSpPr/>
          <p:nvPr/>
        </p:nvSpPr>
        <p:spPr>
          <a:xfrm>
            <a:off x="1203871" y="968053"/>
            <a:ext cx="500063" cy="133350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402260-32"/>
          <p:cNvCxnSpPr/>
          <p:nvPr/>
        </p:nvCxnSpPr>
        <p:spPr>
          <a:xfrm>
            <a:off x="546497" y="1172840"/>
            <a:ext cx="914" cy="200025"/>
          </a:xfrm>
          <a:prstGeom prst="line">
            <a:avLst/>
          </a:prstGeom>
          <a:ln w="21431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402227-11"/>
          <p:cNvSpPr/>
          <p:nvPr/>
        </p:nvSpPr>
        <p:spPr>
          <a:xfrm>
            <a:off x="3228975" y="832321"/>
            <a:ext cx="2686050" cy="676275"/>
          </a:xfrm>
          <a:prstGeom prst="roundRect">
            <a:avLst>
              <a:gd name="adj" fmla="val 28169"/>
            </a:avLst>
          </a:prstGeom>
          <a:solidFill>
            <a:srgbClr val="E6DCD2">
              <a:alpha val="2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404213-51"/>
          <p:cNvSpPr/>
          <p:nvPr/>
        </p:nvSpPr>
        <p:spPr>
          <a:xfrm>
            <a:off x="3406676" y="981149"/>
            <a:ext cx="11608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33" y="57273"/>
                </a:moveTo>
                <a:lnTo>
                  <a:pt x="99333" y="57273"/>
                </a:lnTo>
                <a:cubicBezTo>
                  <a:pt x="100833" y="55515"/>
                  <a:pt x="101583" y="53485"/>
                  <a:pt x="101583" y="51182"/>
                </a:cubicBezTo>
                <a:lnTo>
                  <a:pt x="101583" y="51182"/>
                </a:lnTo>
                <a:lnTo>
                  <a:pt x="101583" y="51182"/>
                </a:lnTo>
                <a:cubicBezTo>
                  <a:pt x="101583" y="48818"/>
                  <a:pt x="100833" y="46758"/>
                  <a:pt x="99333" y="45000"/>
                </a:cubicBezTo>
                <a:lnTo>
                  <a:pt x="99333" y="45000"/>
                </a:lnTo>
                <a:lnTo>
                  <a:pt x="60333" y="2364"/>
                </a:lnTo>
                <a:cubicBezTo>
                  <a:pt x="58667" y="788"/>
                  <a:pt x="56778" y="0"/>
                  <a:pt x="54667" y="0"/>
                </a:cubicBezTo>
                <a:lnTo>
                  <a:pt x="54667" y="0"/>
                </a:lnTo>
                <a:cubicBezTo>
                  <a:pt x="52556" y="0"/>
                  <a:pt x="50694" y="788"/>
                  <a:pt x="49083" y="2364"/>
                </a:cubicBezTo>
                <a:lnTo>
                  <a:pt x="49083" y="2364"/>
                </a:lnTo>
                <a:cubicBezTo>
                  <a:pt x="47639" y="4182"/>
                  <a:pt x="46917" y="6242"/>
                  <a:pt x="46917" y="8545"/>
                </a:cubicBezTo>
                <a:lnTo>
                  <a:pt x="46917" y="8545"/>
                </a:lnTo>
                <a:cubicBezTo>
                  <a:pt x="46917" y="10848"/>
                  <a:pt x="47639" y="12879"/>
                  <a:pt x="49083" y="14636"/>
                </a:cubicBezTo>
                <a:lnTo>
                  <a:pt x="49083" y="14636"/>
                </a:lnTo>
                <a:lnTo>
                  <a:pt x="82750" y="51182"/>
                </a:lnTo>
                <a:lnTo>
                  <a:pt x="49083" y="87636"/>
                </a:lnTo>
                <a:cubicBezTo>
                  <a:pt x="47639" y="89394"/>
                  <a:pt x="46917" y="91424"/>
                  <a:pt x="46917" y="93727"/>
                </a:cubicBezTo>
                <a:lnTo>
                  <a:pt x="46917" y="93727"/>
                </a:lnTo>
                <a:cubicBezTo>
                  <a:pt x="46917" y="96030"/>
                  <a:pt x="47639" y="98091"/>
                  <a:pt x="49083" y="99909"/>
                </a:cubicBezTo>
                <a:lnTo>
                  <a:pt x="49083" y="99909"/>
                </a:lnTo>
                <a:cubicBezTo>
                  <a:pt x="50694" y="101485"/>
                  <a:pt x="52556" y="102273"/>
                  <a:pt x="54667" y="102273"/>
                </a:cubicBezTo>
                <a:lnTo>
                  <a:pt x="54667" y="102273"/>
                </a:lnTo>
                <a:cubicBezTo>
                  <a:pt x="56778" y="102273"/>
                  <a:pt x="58667" y="101485"/>
                  <a:pt x="60333" y="99909"/>
                </a:cubicBezTo>
                <a:lnTo>
                  <a:pt x="60333" y="99909"/>
                </a:lnTo>
                <a:lnTo>
                  <a:pt x="99333" y="57273"/>
                </a:lnTo>
                <a:moveTo>
                  <a:pt x="13417" y="99909"/>
                </a:moveTo>
                <a:lnTo>
                  <a:pt x="13417" y="99909"/>
                </a:lnTo>
                <a:lnTo>
                  <a:pt x="52500" y="57273"/>
                </a:lnTo>
                <a:cubicBezTo>
                  <a:pt x="53944" y="55515"/>
                  <a:pt x="54667" y="53485"/>
                  <a:pt x="54667" y="51182"/>
                </a:cubicBezTo>
                <a:lnTo>
                  <a:pt x="54667" y="51182"/>
                </a:lnTo>
                <a:cubicBezTo>
                  <a:pt x="54667" y="48818"/>
                  <a:pt x="53944" y="46758"/>
                  <a:pt x="52500" y="45000"/>
                </a:cubicBezTo>
                <a:lnTo>
                  <a:pt x="52500" y="45000"/>
                </a:lnTo>
                <a:lnTo>
                  <a:pt x="13417" y="2364"/>
                </a:lnTo>
                <a:cubicBezTo>
                  <a:pt x="11806" y="788"/>
                  <a:pt x="9944" y="0"/>
                  <a:pt x="7833" y="0"/>
                </a:cubicBezTo>
                <a:lnTo>
                  <a:pt x="7833" y="0"/>
                </a:lnTo>
                <a:cubicBezTo>
                  <a:pt x="5722" y="0"/>
                  <a:pt x="3833" y="788"/>
                  <a:pt x="2167" y="2364"/>
                </a:cubicBezTo>
                <a:lnTo>
                  <a:pt x="2167" y="2364"/>
                </a:lnTo>
                <a:cubicBezTo>
                  <a:pt x="722" y="4182"/>
                  <a:pt x="0" y="6242"/>
                  <a:pt x="0" y="8545"/>
                </a:cubicBezTo>
                <a:lnTo>
                  <a:pt x="0" y="8545"/>
                </a:lnTo>
                <a:cubicBezTo>
                  <a:pt x="0" y="10848"/>
                  <a:pt x="722" y="12879"/>
                  <a:pt x="2167" y="14636"/>
                </a:cubicBezTo>
                <a:lnTo>
                  <a:pt x="2167" y="14636"/>
                </a:lnTo>
                <a:lnTo>
                  <a:pt x="35917" y="51182"/>
                </a:lnTo>
                <a:lnTo>
                  <a:pt x="2167" y="87636"/>
                </a:lnTo>
                <a:cubicBezTo>
                  <a:pt x="722" y="89394"/>
                  <a:pt x="0" y="91424"/>
                  <a:pt x="0" y="93727"/>
                </a:cubicBezTo>
                <a:lnTo>
                  <a:pt x="0" y="93727"/>
                </a:lnTo>
                <a:cubicBezTo>
                  <a:pt x="0" y="96030"/>
                  <a:pt x="722" y="98091"/>
                  <a:pt x="2167" y="99909"/>
                </a:cubicBezTo>
                <a:lnTo>
                  <a:pt x="2167" y="99909"/>
                </a:lnTo>
                <a:cubicBezTo>
                  <a:pt x="3833" y="101485"/>
                  <a:pt x="5722" y="102273"/>
                  <a:pt x="7833" y="102273"/>
                </a:cubicBezTo>
                <a:lnTo>
                  <a:pt x="7833" y="102273"/>
                </a:lnTo>
                <a:cubicBezTo>
                  <a:pt x="9944" y="102273"/>
                  <a:pt x="11806" y="101485"/>
                  <a:pt x="13417" y="99909"/>
                </a:cubicBezTo>
                <a:lnTo>
                  <a:pt x="13417" y="99909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02293-47"/>
          <p:cNvSpPr/>
          <p:nvPr/>
        </p:nvSpPr>
        <p:spPr>
          <a:xfrm>
            <a:off x="4051325" y="968053"/>
            <a:ext cx="500063" cy="133350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511402261-33"/>
          <p:cNvCxnSpPr/>
          <p:nvPr/>
        </p:nvCxnSpPr>
        <p:spPr>
          <a:xfrm>
            <a:off x="3375422" y="1172840"/>
            <a:ext cx="914" cy="200025"/>
          </a:xfrm>
          <a:prstGeom prst="line">
            <a:avLst/>
          </a:prstGeom>
          <a:ln w="21431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402229-12"/>
          <p:cNvSpPr/>
          <p:nvPr/>
        </p:nvSpPr>
        <p:spPr>
          <a:xfrm>
            <a:off x="6057900" y="832321"/>
            <a:ext cx="2686050" cy="676275"/>
          </a:xfrm>
          <a:prstGeom prst="roundRect">
            <a:avLst>
              <a:gd name="adj" fmla="val 28169"/>
            </a:avLst>
          </a:prstGeom>
          <a:solidFill>
            <a:srgbClr val="E6DCD2">
              <a:alpha val="2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11404216-52"/>
          <p:cNvSpPr/>
          <p:nvPr/>
        </p:nvSpPr>
        <p:spPr>
          <a:xfrm>
            <a:off x="6235601" y="981149"/>
            <a:ext cx="11608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33" y="57273"/>
                </a:moveTo>
                <a:lnTo>
                  <a:pt x="99333" y="57273"/>
                </a:lnTo>
                <a:cubicBezTo>
                  <a:pt x="100833" y="55515"/>
                  <a:pt x="101583" y="53485"/>
                  <a:pt x="101583" y="51182"/>
                </a:cubicBezTo>
                <a:lnTo>
                  <a:pt x="101583" y="51182"/>
                </a:lnTo>
                <a:lnTo>
                  <a:pt x="101583" y="51182"/>
                </a:lnTo>
                <a:cubicBezTo>
                  <a:pt x="101583" y="48818"/>
                  <a:pt x="100833" y="46758"/>
                  <a:pt x="99333" y="45000"/>
                </a:cubicBezTo>
                <a:lnTo>
                  <a:pt x="99333" y="45000"/>
                </a:lnTo>
                <a:lnTo>
                  <a:pt x="60333" y="2364"/>
                </a:lnTo>
                <a:cubicBezTo>
                  <a:pt x="58667" y="788"/>
                  <a:pt x="56778" y="0"/>
                  <a:pt x="54667" y="0"/>
                </a:cubicBezTo>
                <a:lnTo>
                  <a:pt x="54667" y="0"/>
                </a:lnTo>
                <a:cubicBezTo>
                  <a:pt x="52556" y="0"/>
                  <a:pt x="50694" y="788"/>
                  <a:pt x="49083" y="2364"/>
                </a:cubicBezTo>
                <a:lnTo>
                  <a:pt x="49083" y="2364"/>
                </a:lnTo>
                <a:cubicBezTo>
                  <a:pt x="47639" y="4182"/>
                  <a:pt x="46917" y="6242"/>
                  <a:pt x="46917" y="8545"/>
                </a:cubicBezTo>
                <a:lnTo>
                  <a:pt x="46917" y="8545"/>
                </a:lnTo>
                <a:cubicBezTo>
                  <a:pt x="46917" y="10848"/>
                  <a:pt x="47639" y="12879"/>
                  <a:pt x="49083" y="14636"/>
                </a:cubicBezTo>
                <a:lnTo>
                  <a:pt x="49083" y="14636"/>
                </a:lnTo>
                <a:lnTo>
                  <a:pt x="82750" y="51182"/>
                </a:lnTo>
                <a:lnTo>
                  <a:pt x="49083" y="87636"/>
                </a:lnTo>
                <a:cubicBezTo>
                  <a:pt x="47639" y="89394"/>
                  <a:pt x="46917" y="91424"/>
                  <a:pt x="46917" y="93727"/>
                </a:cubicBezTo>
                <a:lnTo>
                  <a:pt x="46917" y="93727"/>
                </a:lnTo>
                <a:cubicBezTo>
                  <a:pt x="46917" y="96030"/>
                  <a:pt x="47639" y="98091"/>
                  <a:pt x="49083" y="99909"/>
                </a:cubicBezTo>
                <a:lnTo>
                  <a:pt x="49083" y="99909"/>
                </a:lnTo>
                <a:cubicBezTo>
                  <a:pt x="50694" y="101485"/>
                  <a:pt x="52556" y="102273"/>
                  <a:pt x="54667" y="102273"/>
                </a:cubicBezTo>
                <a:lnTo>
                  <a:pt x="54667" y="102273"/>
                </a:lnTo>
                <a:cubicBezTo>
                  <a:pt x="56778" y="102273"/>
                  <a:pt x="58667" y="101485"/>
                  <a:pt x="60333" y="99909"/>
                </a:cubicBezTo>
                <a:lnTo>
                  <a:pt x="60333" y="99909"/>
                </a:lnTo>
                <a:lnTo>
                  <a:pt x="99333" y="57273"/>
                </a:lnTo>
                <a:moveTo>
                  <a:pt x="13417" y="99909"/>
                </a:moveTo>
                <a:lnTo>
                  <a:pt x="13417" y="99909"/>
                </a:lnTo>
                <a:lnTo>
                  <a:pt x="52500" y="57273"/>
                </a:lnTo>
                <a:cubicBezTo>
                  <a:pt x="53944" y="55515"/>
                  <a:pt x="54667" y="53485"/>
                  <a:pt x="54667" y="51182"/>
                </a:cubicBezTo>
                <a:lnTo>
                  <a:pt x="54667" y="51182"/>
                </a:lnTo>
                <a:cubicBezTo>
                  <a:pt x="54667" y="48818"/>
                  <a:pt x="53944" y="46758"/>
                  <a:pt x="52500" y="45000"/>
                </a:cubicBezTo>
                <a:lnTo>
                  <a:pt x="52500" y="45000"/>
                </a:lnTo>
                <a:lnTo>
                  <a:pt x="13417" y="2364"/>
                </a:lnTo>
                <a:cubicBezTo>
                  <a:pt x="11806" y="788"/>
                  <a:pt x="9944" y="0"/>
                  <a:pt x="7833" y="0"/>
                </a:cubicBezTo>
                <a:lnTo>
                  <a:pt x="7833" y="0"/>
                </a:lnTo>
                <a:cubicBezTo>
                  <a:pt x="5722" y="0"/>
                  <a:pt x="3833" y="788"/>
                  <a:pt x="2167" y="2364"/>
                </a:cubicBezTo>
                <a:lnTo>
                  <a:pt x="2167" y="2364"/>
                </a:lnTo>
                <a:cubicBezTo>
                  <a:pt x="722" y="4182"/>
                  <a:pt x="0" y="6242"/>
                  <a:pt x="0" y="8545"/>
                </a:cubicBezTo>
                <a:lnTo>
                  <a:pt x="0" y="8545"/>
                </a:lnTo>
                <a:cubicBezTo>
                  <a:pt x="0" y="10848"/>
                  <a:pt x="722" y="12879"/>
                  <a:pt x="2167" y="14636"/>
                </a:cubicBezTo>
                <a:lnTo>
                  <a:pt x="2167" y="14636"/>
                </a:lnTo>
                <a:lnTo>
                  <a:pt x="35917" y="51182"/>
                </a:lnTo>
                <a:lnTo>
                  <a:pt x="2167" y="87636"/>
                </a:lnTo>
                <a:cubicBezTo>
                  <a:pt x="722" y="89394"/>
                  <a:pt x="0" y="91424"/>
                  <a:pt x="0" y="93727"/>
                </a:cubicBezTo>
                <a:lnTo>
                  <a:pt x="0" y="93727"/>
                </a:lnTo>
                <a:cubicBezTo>
                  <a:pt x="0" y="96030"/>
                  <a:pt x="722" y="98091"/>
                  <a:pt x="2167" y="99909"/>
                </a:cubicBezTo>
                <a:lnTo>
                  <a:pt x="2167" y="99909"/>
                </a:lnTo>
                <a:cubicBezTo>
                  <a:pt x="3833" y="101485"/>
                  <a:pt x="5722" y="102273"/>
                  <a:pt x="7833" y="102273"/>
                </a:cubicBezTo>
                <a:lnTo>
                  <a:pt x="7833" y="102273"/>
                </a:lnTo>
                <a:cubicBezTo>
                  <a:pt x="9944" y="102273"/>
                  <a:pt x="11806" y="101485"/>
                  <a:pt x="13417" y="99909"/>
                </a:cubicBezTo>
                <a:lnTo>
                  <a:pt x="13417" y="99909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2297-49"/>
          <p:cNvSpPr/>
          <p:nvPr/>
        </p:nvSpPr>
        <p:spPr>
          <a:xfrm>
            <a:off x="6880250" y="968053"/>
            <a:ext cx="600075" cy="133350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402262-34"/>
          <p:cNvCxnSpPr/>
          <p:nvPr/>
        </p:nvCxnSpPr>
        <p:spPr>
          <a:xfrm>
            <a:off x="6204347" y="1172840"/>
            <a:ext cx="914" cy="200025"/>
          </a:xfrm>
          <a:prstGeom prst="line">
            <a:avLst/>
          </a:prstGeom>
          <a:ln w="21431" cap="flat">
            <a:solidFill>
              <a:srgbClr val="A0452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402232-13"/>
          <p:cNvSpPr/>
          <p:nvPr/>
        </p:nvSpPr>
        <p:spPr>
          <a:xfrm>
            <a:off x="400050" y="1680046"/>
            <a:ext cx="4086225" cy="1059656"/>
          </a:xfrm>
          <a:prstGeom prst="roundRect">
            <a:avLst>
              <a:gd name="adj" fmla="val 16180"/>
            </a:avLst>
          </a:prstGeom>
          <a:solidFill>
            <a:srgbClr val="F0EBE1">
              <a:alpha val="4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404218-53"/>
          <p:cNvSpPr/>
          <p:nvPr/>
        </p:nvSpPr>
        <p:spPr>
          <a:xfrm>
            <a:off x="550069" y="181518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33" y="14462"/>
                </a:moveTo>
                <a:lnTo>
                  <a:pt x="68733" y="14462"/>
                </a:lnTo>
                <a:lnTo>
                  <a:pt x="81267" y="14462"/>
                </a:lnTo>
                <a:cubicBezTo>
                  <a:pt x="83089" y="14462"/>
                  <a:pt x="84578" y="15128"/>
                  <a:pt x="85733" y="16462"/>
                </a:cubicBezTo>
                <a:lnTo>
                  <a:pt x="85733" y="16462"/>
                </a:lnTo>
                <a:cubicBezTo>
                  <a:pt x="86933" y="17795"/>
                  <a:pt x="87533" y="19513"/>
                  <a:pt x="87533" y="21615"/>
                </a:cubicBezTo>
                <a:lnTo>
                  <a:pt x="87533" y="21615"/>
                </a:lnTo>
                <a:lnTo>
                  <a:pt x="87533" y="79308"/>
                </a:lnTo>
                <a:cubicBezTo>
                  <a:pt x="87533" y="81410"/>
                  <a:pt x="86933" y="83154"/>
                  <a:pt x="85733" y="84538"/>
                </a:cubicBezTo>
                <a:lnTo>
                  <a:pt x="85733" y="84538"/>
                </a:lnTo>
                <a:cubicBezTo>
                  <a:pt x="84578" y="85872"/>
                  <a:pt x="83089" y="86538"/>
                  <a:pt x="81267" y="86538"/>
                </a:cubicBezTo>
                <a:lnTo>
                  <a:pt x="81267" y="86538"/>
                </a:lnTo>
                <a:lnTo>
                  <a:pt x="68733" y="86538"/>
                </a:lnTo>
                <a:cubicBezTo>
                  <a:pt x="66911" y="86538"/>
                  <a:pt x="65422" y="87205"/>
                  <a:pt x="64267" y="88538"/>
                </a:cubicBezTo>
                <a:lnTo>
                  <a:pt x="64267" y="88538"/>
                </a:lnTo>
                <a:cubicBezTo>
                  <a:pt x="63111" y="89923"/>
                  <a:pt x="62533" y="91667"/>
                  <a:pt x="62533" y="93769"/>
                </a:cubicBezTo>
                <a:lnTo>
                  <a:pt x="62533" y="93769"/>
                </a:lnTo>
                <a:cubicBezTo>
                  <a:pt x="62533" y="95872"/>
                  <a:pt x="63111" y="97590"/>
                  <a:pt x="64267" y="98923"/>
                </a:cubicBezTo>
                <a:lnTo>
                  <a:pt x="64267" y="98923"/>
                </a:lnTo>
                <a:cubicBezTo>
                  <a:pt x="65422" y="100308"/>
                  <a:pt x="66911" y="101000"/>
                  <a:pt x="68733" y="101000"/>
                </a:cubicBezTo>
                <a:lnTo>
                  <a:pt x="68733" y="101000"/>
                </a:lnTo>
                <a:lnTo>
                  <a:pt x="81267" y="101000"/>
                </a:lnTo>
                <a:cubicBezTo>
                  <a:pt x="86600" y="100846"/>
                  <a:pt x="91022" y="98718"/>
                  <a:pt x="94533" y="94615"/>
                </a:cubicBezTo>
                <a:lnTo>
                  <a:pt x="94533" y="94615"/>
                </a:lnTo>
                <a:cubicBezTo>
                  <a:pt x="98044" y="90564"/>
                  <a:pt x="99867" y="85462"/>
                  <a:pt x="100000" y="79308"/>
                </a:cubicBezTo>
                <a:lnTo>
                  <a:pt x="100000" y="79308"/>
                </a:lnTo>
                <a:lnTo>
                  <a:pt x="100000" y="21615"/>
                </a:lnTo>
                <a:cubicBezTo>
                  <a:pt x="99867" y="15462"/>
                  <a:pt x="98044" y="10359"/>
                  <a:pt x="94533" y="6308"/>
                </a:cubicBezTo>
                <a:lnTo>
                  <a:pt x="94533" y="6308"/>
                </a:lnTo>
                <a:cubicBezTo>
                  <a:pt x="91022" y="2256"/>
                  <a:pt x="86600" y="154"/>
                  <a:pt x="81267" y="0"/>
                </a:cubicBezTo>
                <a:lnTo>
                  <a:pt x="81267" y="0"/>
                </a:lnTo>
                <a:lnTo>
                  <a:pt x="68733" y="0"/>
                </a:lnTo>
                <a:cubicBezTo>
                  <a:pt x="66911" y="0"/>
                  <a:pt x="65422" y="667"/>
                  <a:pt x="64267" y="2000"/>
                </a:cubicBezTo>
                <a:lnTo>
                  <a:pt x="64267" y="2000"/>
                </a:lnTo>
                <a:cubicBezTo>
                  <a:pt x="63111" y="3385"/>
                  <a:pt x="62533" y="5128"/>
                  <a:pt x="62533" y="7231"/>
                </a:cubicBezTo>
                <a:lnTo>
                  <a:pt x="62533" y="7231"/>
                </a:lnTo>
                <a:cubicBezTo>
                  <a:pt x="62533" y="9333"/>
                  <a:pt x="63111" y="11051"/>
                  <a:pt x="64267" y="12385"/>
                </a:cubicBezTo>
                <a:lnTo>
                  <a:pt x="64267" y="12385"/>
                </a:lnTo>
                <a:cubicBezTo>
                  <a:pt x="65422" y="13769"/>
                  <a:pt x="66911" y="14462"/>
                  <a:pt x="68733" y="14462"/>
                </a:cubicBezTo>
                <a:lnTo>
                  <a:pt x="68733" y="14462"/>
                </a:lnTo>
                <a:moveTo>
                  <a:pt x="67000" y="55692"/>
                </a:moveTo>
                <a:lnTo>
                  <a:pt x="67000" y="55692"/>
                </a:lnTo>
                <a:cubicBezTo>
                  <a:pt x="68156" y="54154"/>
                  <a:pt x="68733" y="52410"/>
                  <a:pt x="68733" y="50462"/>
                </a:cubicBezTo>
                <a:lnTo>
                  <a:pt x="68733" y="50462"/>
                </a:lnTo>
                <a:lnTo>
                  <a:pt x="68733" y="50462"/>
                </a:lnTo>
                <a:cubicBezTo>
                  <a:pt x="68733" y="48513"/>
                  <a:pt x="68156" y="46795"/>
                  <a:pt x="67000" y="45308"/>
                </a:cubicBezTo>
                <a:lnTo>
                  <a:pt x="67000" y="45308"/>
                </a:lnTo>
                <a:lnTo>
                  <a:pt x="42000" y="16462"/>
                </a:lnTo>
                <a:cubicBezTo>
                  <a:pt x="40711" y="15128"/>
                  <a:pt x="39222" y="14462"/>
                  <a:pt x="37533" y="14462"/>
                </a:cubicBezTo>
                <a:lnTo>
                  <a:pt x="37533" y="14462"/>
                </a:lnTo>
                <a:cubicBezTo>
                  <a:pt x="35800" y="14462"/>
                  <a:pt x="34289" y="15128"/>
                  <a:pt x="33000" y="16462"/>
                </a:cubicBezTo>
                <a:lnTo>
                  <a:pt x="33000" y="16462"/>
                </a:lnTo>
                <a:cubicBezTo>
                  <a:pt x="31844" y="17949"/>
                  <a:pt x="31267" y="19667"/>
                  <a:pt x="31267" y="21615"/>
                </a:cubicBezTo>
                <a:lnTo>
                  <a:pt x="31267" y="21615"/>
                </a:lnTo>
                <a:cubicBezTo>
                  <a:pt x="31267" y="23564"/>
                  <a:pt x="31844" y="25308"/>
                  <a:pt x="33000" y="26846"/>
                </a:cubicBezTo>
                <a:lnTo>
                  <a:pt x="33000" y="26846"/>
                </a:lnTo>
                <a:lnTo>
                  <a:pt x="47467" y="43308"/>
                </a:lnTo>
                <a:lnTo>
                  <a:pt x="6267" y="43308"/>
                </a:lnTo>
                <a:cubicBezTo>
                  <a:pt x="4444" y="43308"/>
                  <a:pt x="2933" y="43974"/>
                  <a:pt x="1733" y="45308"/>
                </a:cubicBezTo>
                <a:lnTo>
                  <a:pt x="1733" y="45308"/>
                </a:lnTo>
                <a:cubicBezTo>
                  <a:pt x="578" y="46641"/>
                  <a:pt x="0" y="48359"/>
                  <a:pt x="0" y="50462"/>
                </a:cubicBezTo>
                <a:lnTo>
                  <a:pt x="0" y="50462"/>
                </a:lnTo>
                <a:cubicBezTo>
                  <a:pt x="0" y="52564"/>
                  <a:pt x="578" y="54308"/>
                  <a:pt x="1733" y="55692"/>
                </a:cubicBezTo>
                <a:lnTo>
                  <a:pt x="1733" y="55692"/>
                </a:lnTo>
                <a:cubicBezTo>
                  <a:pt x="2933" y="57026"/>
                  <a:pt x="4444" y="57692"/>
                  <a:pt x="6267" y="57692"/>
                </a:cubicBezTo>
                <a:lnTo>
                  <a:pt x="6267" y="57692"/>
                </a:lnTo>
                <a:lnTo>
                  <a:pt x="47467" y="57692"/>
                </a:lnTo>
                <a:lnTo>
                  <a:pt x="33000" y="74154"/>
                </a:lnTo>
                <a:cubicBezTo>
                  <a:pt x="31844" y="75641"/>
                  <a:pt x="31267" y="77359"/>
                  <a:pt x="31267" y="79308"/>
                </a:cubicBezTo>
                <a:lnTo>
                  <a:pt x="31267" y="79308"/>
                </a:lnTo>
                <a:cubicBezTo>
                  <a:pt x="31267" y="81256"/>
                  <a:pt x="31844" y="83000"/>
                  <a:pt x="33000" y="84538"/>
                </a:cubicBezTo>
                <a:lnTo>
                  <a:pt x="33000" y="84538"/>
                </a:lnTo>
                <a:cubicBezTo>
                  <a:pt x="34289" y="85872"/>
                  <a:pt x="35800" y="86538"/>
                  <a:pt x="37533" y="86538"/>
                </a:cubicBezTo>
                <a:lnTo>
                  <a:pt x="37533" y="86538"/>
                </a:lnTo>
                <a:cubicBezTo>
                  <a:pt x="39222" y="86538"/>
                  <a:pt x="40711" y="85872"/>
                  <a:pt x="42000" y="84538"/>
                </a:cubicBezTo>
                <a:lnTo>
                  <a:pt x="42000" y="84538"/>
                </a:lnTo>
                <a:lnTo>
                  <a:pt x="67000" y="55692"/>
                </a:lnTo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02235-14"/>
          <p:cNvSpPr/>
          <p:nvPr/>
        </p:nvSpPr>
        <p:spPr>
          <a:xfrm>
            <a:off x="4657725" y="1680046"/>
            <a:ext cx="4086225" cy="1059656"/>
          </a:xfrm>
          <a:prstGeom prst="roundRect">
            <a:avLst>
              <a:gd name="adj" fmla="val 16180"/>
            </a:avLst>
          </a:prstGeom>
          <a:solidFill>
            <a:srgbClr val="F0EBE1">
              <a:alpha val="4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11404220-54"/>
          <p:cNvSpPr/>
          <p:nvPr/>
        </p:nvSpPr>
        <p:spPr>
          <a:xfrm>
            <a:off x="4807744" y="181518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67" y="55692"/>
                </a:moveTo>
                <a:lnTo>
                  <a:pt x="98267" y="55692"/>
                </a:lnTo>
                <a:cubicBezTo>
                  <a:pt x="99422" y="54154"/>
                  <a:pt x="100000" y="52410"/>
                  <a:pt x="100000" y="50462"/>
                </a:cubicBezTo>
                <a:lnTo>
                  <a:pt x="100000" y="50462"/>
                </a:lnTo>
                <a:lnTo>
                  <a:pt x="100000" y="50462"/>
                </a:lnTo>
                <a:cubicBezTo>
                  <a:pt x="100000" y="48513"/>
                  <a:pt x="99422" y="46795"/>
                  <a:pt x="98267" y="45308"/>
                </a:cubicBezTo>
                <a:lnTo>
                  <a:pt x="98267" y="45308"/>
                </a:lnTo>
                <a:lnTo>
                  <a:pt x="73267" y="16462"/>
                </a:lnTo>
                <a:cubicBezTo>
                  <a:pt x="71933" y="15128"/>
                  <a:pt x="70422" y="14462"/>
                  <a:pt x="68733" y="14462"/>
                </a:cubicBezTo>
                <a:lnTo>
                  <a:pt x="68733" y="14462"/>
                </a:lnTo>
                <a:cubicBezTo>
                  <a:pt x="67044" y="14462"/>
                  <a:pt x="65556" y="15128"/>
                  <a:pt x="64267" y="16462"/>
                </a:cubicBezTo>
                <a:lnTo>
                  <a:pt x="64267" y="16462"/>
                </a:lnTo>
                <a:cubicBezTo>
                  <a:pt x="63111" y="17949"/>
                  <a:pt x="62533" y="19667"/>
                  <a:pt x="62533" y="21615"/>
                </a:cubicBezTo>
                <a:lnTo>
                  <a:pt x="62533" y="21615"/>
                </a:lnTo>
                <a:cubicBezTo>
                  <a:pt x="62533" y="23564"/>
                  <a:pt x="63111" y="25308"/>
                  <a:pt x="64267" y="26846"/>
                </a:cubicBezTo>
                <a:lnTo>
                  <a:pt x="64267" y="26846"/>
                </a:lnTo>
                <a:lnTo>
                  <a:pt x="78733" y="43308"/>
                </a:lnTo>
                <a:lnTo>
                  <a:pt x="37533" y="43308"/>
                </a:lnTo>
                <a:cubicBezTo>
                  <a:pt x="35667" y="43308"/>
                  <a:pt x="34156" y="43974"/>
                  <a:pt x="33000" y="45308"/>
                </a:cubicBezTo>
                <a:lnTo>
                  <a:pt x="33000" y="45308"/>
                </a:lnTo>
                <a:cubicBezTo>
                  <a:pt x="31844" y="46641"/>
                  <a:pt x="31267" y="48359"/>
                  <a:pt x="31267" y="50462"/>
                </a:cubicBezTo>
                <a:lnTo>
                  <a:pt x="31267" y="50462"/>
                </a:lnTo>
                <a:cubicBezTo>
                  <a:pt x="31267" y="52564"/>
                  <a:pt x="31844" y="54308"/>
                  <a:pt x="33000" y="55692"/>
                </a:cubicBezTo>
                <a:lnTo>
                  <a:pt x="33000" y="55692"/>
                </a:lnTo>
                <a:cubicBezTo>
                  <a:pt x="34156" y="57026"/>
                  <a:pt x="35667" y="57692"/>
                  <a:pt x="37533" y="57692"/>
                </a:cubicBezTo>
                <a:lnTo>
                  <a:pt x="37533" y="57692"/>
                </a:lnTo>
                <a:lnTo>
                  <a:pt x="78733" y="57692"/>
                </a:lnTo>
                <a:lnTo>
                  <a:pt x="64267" y="74154"/>
                </a:lnTo>
                <a:cubicBezTo>
                  <a:pt x="63111" y="75641"/>
                  <a:pt x="62533" y="77359"/>
                  <a:pt x="62533" y="79308"/>
                </a:cubicBezTo>
                <a:lnTo>
                  <a:pt x="62533" y="79308"/>
                </a:lnTo>
                <a:cubicBezTo>
                  <a:pt x="62533" y="81256"/>
                  <a:pt x="63111" y="83000"/>
                  <a:pt x="64267" y="84538"/>
                </a:cubicBezTo>
                <a:lnTo>
                  <a:pt x="64267" y="84538"/>
                </a:lnTo>
                <a:cubicBezTo>
                  <a:pt x="65556" y="85872"/>
                  <a:pt x="67044" y="86538"/>
                  <a:pt x="68733" y="86538"/>
                </a:cubicBezTo>
                <a:lnTo>
                  <a:pt x="68733" y="86538"/>
                </a:lnTo>
                <a:cubicBezTo>
                  <a:pt x="70422" y="86538"/>
                  <a:pt x="71933" y="85872"/>
                  <a:pt x="73267" y="84538"/>
                </a:cubicBezTo>
                <a:lnTo>
                  <a:pt x="73267" y="84538"/>
                </a:lnTo>
                <a:lnTo>
                  <a:pt x="98267" y="55692"/>
                </a:lnTo>
                <a:moveTo>
                  <a:pt x="31267" y="14462"/>
                </a:moveTo>
                <a:lnTo>
                  <a:pt x="31267" y="14462"/>
                </a:lnTo>
                <a:cubicBezTo>
                  <a:pt x="33089" y="14462"/>
                  <a:pt x="34578" y="13769"/>
                  <a:pt x="35733" y="12385"/>
                </a:cubicBezTo>
                <a:lnTo>
                  <a:pt x="35733" y="12385"/>
                </a:lnTo>
                <a:lnTo>
                  <a:pt x="35733" y="12385"/>
                </a:lnTo>
                <a:cubicBezTo>
                  <a:pt x="36933" y="11051"/>
                  <a:pt x="37533" y="9333"/>
                  <a:pt x="37533" y="7231"/>
                </a:cubicBezTo>
                <a:lnTo>
                  <a:pt x="37533" y="7231"/>
                </a:lnTo>
                <a:cubicBezTo>
                  <a:pt x="37533" y="5128"/>
                  <a:pt x="36933" y="3385"/>
                  <a:pt x="35733" y="2000"/>
                </a:cubicBezTo>
                <a:lnTo>
                  <a:pt x="35733" y="2000"/>
                </a:lnTo>
                <a:cubicBezTo>
                  <a:pt x="34578" y="667"/>
                  <a:pt x="33089" y="0"/>
                  <a:pt x="31267" y="0"/>
                </a:cubicBezTo>
                <a:lnTo>
                  <a:pt x="31267" y="0"/>
                </a:lnTo>
                <a:lnTo>
                  <a:pt x="18733" y="0"/>
                </a:lnTo>
                <a:cubicBezTo>
                  <a:pt x="13400" y="154"/>
                  <a:pt x="8978" y="2256"/>
                  <a:pt x="5467" y="6308"/>
                </a:cubicBezTo>
                <a:lnTo>
                  <a:pt x="5467" y="6308"/>
                </a:lnTo>
                <a:cubicBezTo>
                  <a:pt x="1956" y="10359"/>
                  <a:pt x="133" y="15462"/>
                  <a:pt x="0" y="21615"/>
                </a:cubicBezTo>
                <a:lnTo>
                  <a:pt x="0" y="21615"/>
                </a:lnTo>
                <a:lnTo>
                  <a:pt x="0" y="79308"/>
                </a:lnTo>
                <a:cubicBezTo>
                  <a:pt x="133" y="85462"/>
                  <a:pt x="1956" y="90564"/>
                  <a:pt x="5467" y="94615"/>
                </a:cubicBezTo>
                <a:lnTo>
                  <a:pt x="5467" y="94615"/>
                </a:lnTo>
                <a:cubicBezTo>
                  <a:pt x="8978" y="98718"/>
                  <a:pt x="13400" y="100846"/>
                  <a:pt x="18733" y="101000"/>
                </a:cubicBezTo>
                <a:lnTo>
                  <a:pt x="18733" y="101000"/>
                </a:lnTo>
                <a:lnTo>
                  <a:pt x="31267" y="101000"/>
                </a:lnTo>
                <a:cubicBezTo>
                  <a:pt x="33089" y="101000"/>
                  <a:pt x="34578" y="100308"/>
                  <a:pt x="35733" y="98923"/>
                </a:cubicBezTo>
                <a:lnTo>
                  <a:pt x="35733" y="98923"/>
                </a:lnTo>
                <a:cubicBezTo>
                  <a:pt x="36933" y="97590"/>
                  <a:pt x="37533" y="95872"/>
                  <a:pt x="37533" y="93769"/>
                </a:cubicBezTo>
                <a:lnTo>
                  <a:pt x="37533" y="93769"/>
                </a:lnTo>
                <a:cubicBezTo>
                  <a:pt x="37533" y="91667"/>
                  <a:pt x="36933" y="89923"/>
                  <a:pt x="35733" y="88538"/>
                </a:cubicBezTo>
                <a:lnTo>
                  <a:pt x="35733" y="88538"/>
                </a:lnTo>
                <a:cubicBezTo>
                  <a:pt x="34578" y="87205"/>
                  <a:pt x="33089" y="86538"/>
                  <a:pt x="31267" y="86538"/>
                </a:cubicBezTo>
                <a:lnTo>
                  <a:pt x="31267" y="86538"/>
                </a:lnTo>
                <a:lnTo>
                  <a:pt x="18733" y="86538"/>
                </a:lnTo>
                <a:cubicBezTo>
                  <a:pt x="16911" y="86538"/>
                  <a:pt x="15422" y="85872"/>
                  <a:pt x="14267" y="84538"/>
                </a:cubicBezTo>
                <a:lnTo>
                  <a:pt x="14267" y="84538"/>
                </a:lnTo>
                <a:cubicBezTo>
                  <a:pt x="13111" y="83154"/>
                  <a:pt x="12533" y="81410"/>
                  <a:pt x="12533" y="79308"/>
                </a:cubicBezTo>
                <a:lnTo>
                  <a:pt x="12533" y="79308"/>
                </a:lnTo>
                <a:lnTo>
                  <a:pt x="12533" y="21615"/>
                </a:lnTo>
                <a:cubicBezTo>
                  <a:pt x="12533" y="19513"/>
                  <a:pt x="13111" y="17795"/>
                  <a:pt x="14267" y="16462"/>
                </a:cubicBezTo>
                <a:lnTo>
                  <a:pt x="14267" y="16462"/>
                </a:lnTo>
                <a:cubicBezTo>
                  <a:pt x="15422" y="15128"/>
                  <a:pt x="16911" y="14462"/>
                  <a:pt x="18733" y="14462"/>
                </a:cubicBezTo>
                <a:lnTo>
                  <a:pt x="18733" y="14462"/>
                </a:lnTo>
                <a:lnTo>
                  <a:pt x="31267" y="14462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02217-9"/>
          <p:cNvSpPr/>
          <p:nvPr/>
        </p:nvSpPr>
        <p:spPr>
          <a:xfrm>
            <a:off x="400050" y="2896865"/>
            <a:ext cx="8343900" cy="1585764"/>
          </a:xfrm>
          <a:prstGeom prst="roundRect">
            <a:avLst>
              <a:gd name="adj" fmla="val 12013"/>
            </a:avLst>
          </a:prstGeom>
          <a:solidFill>
            <a:srgbClr val="E6DCD2">
              <a:alpha val="20000"/>
            </a:srgbClr>
          </a:solidFill>
          <a:ln w="7144" algn="in">
            <a:solidFill>
              <a:srgbClr val="B496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404222-55"/>
          <p:cNvSpPr/>
          <p:nvPr/>
        </p:nvSpPr>
        <p:spPr>
          <a:xfrm>
            <a:off x="578763" y="3018352"/>
            <a:ext cx="142636" cy="1427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133" y="45133"/>
                </a:moveTo>
                <a:lnTo>
                  <a:pt x="80133" y="45133"/>
                </a:lnTo>
                <a:lnTo>
                  <a:pt x="82467" y="43000"/>
                </a:lnTo>
                <a:lnTo>
                  <a:pt x="75800" y="36333"/>
                </a:lnTo>
                <a:lnTo>
                  <a:pt x="63667" y="24200"/>
                </a:lnTo>
                <a:lnTo>
                  <a:pt x="57067" y="17600"/>
                </a:lnTo>
                <a:lnTo>
                  <a:pt x="54733" y="19733"/>
                </a:lnTo>
                <a:lnTo>
                  <a:pt x="50400" y="24200"/>
                </a:lnTo>
                <a:lnTo>
                  <a:pt x="11533" y="63067"/>
                </a:lnTo>
                <a:cubicBezTo>
                  <a:pt x="9444" y="65156"/>
                  <a:pt x="7956" y="67578"/>
                  <a:pt x="7067" y="70333"/>
                </a:cubicBezTo>
                <a:lnTo>
                  <a:pt x="7067" y="70333"/>
                </a:lnTo>
                <a:lnTo>
                  <a:pt x="200" y="93933"/>
                </a:lnTo>
                <a:cubicBezTo>
                  <a:pt x="-289" y="95622"/>
                  <a:pt x="111" y="97133"/>
                  <a:pt x="1400" y="98467"/>
                </a:cubicBezTo>
                <a:lnTo>
                  <a:pt x="1400" y="98467"/>
                </a:lnTo>
                <a:cubicBezTo>
                  <a:pt x="2689" y="99756"/>
                  <a:pt x="4244" y="100200"/>
                  <a:pt x="6067" y="99800"/>
                </a:cubicBezTo>
                <a:lnTo>
                  <a:pt x="6067" y="99800"/>
                </a:lnTo>
                <a:lnTo>
                  <a:pt x="29533" y="92800"/>
                </a:lnTo>
                <a:cubicBezTo>
                  <a:pt x="32378" y="92000"/>
                  <a:pt x="34844" y="90556"/>
                  <a:pt x="36933" y="88467"/>
                </a:cubicBezTo>
                <a:lnTo>
                  <a:pt x="36933" y="88467"/>
                </a:lnTo>
                <a:lnTo>
                  <a:pt x="75800" y="49600"/>
                </a:lnTo>
                <a:lnTo>
                  <a:pt x="80133" y="45133"/>
                </a:lnTo>
                <a:moveTo>
                  <a:pt x="31267" y="78133"/>
                </a:moveTo>
                <a:lnTo>
                  <a:pt x="31267" y="77933"/>
                </a:lnTo>
                <a:lnTo>
                  <a:pt x="29533" y="82400"/>
                </a:lnTo>
                <a:cubicBezTo>
                  <a:pt x="28733" y="83067"/>
                  <a:pt x="27889" y="83533"/>
                  <a:pt x="27000" y="83800"/>
                </a:cubicBezTo>
                <a:lnTo>
                  <a:pt x="27000" y="83800"/>
                </a:lnTo>
                <a:lnTo>
                  <a:pt x="11533" y="88267"/>
                </a:lnTo>
                <a:lnTo>
                  <a:pt x="16067" y="73067"/>
                </a:lnTo>
                <a:cubicBezTo>
                  <a:pt x="16422" y="72133"/>
                  <a:pt x="16867" y="71289"/>
                  <a:pt x="17400" y="70533"/>
                </a:cubicBezTo>
                <a:lnTo>
                  <a:pt x="17400" y="70533"/>
                </a:lnTo>
                <a:lnTo>
                  <a:pt x="21933" y="68733"/>
                </a:lnTo>
                <a:lnTo>
                  <a:pt x="21933" y="75000"/>
                </a:lnTo>
                <a:cubicBezTo>
                  <a:pt x="22022" y="76822"/>
                  <a:pt x="23044" y="77867"/>
                  <a:pt x="25000" y="78133"/>
                </a:cubicBezTo>
                <a:lnTo>
                  <a:pt x="25000" y="78133"/>
                </a:lnTo>
                <a:lnTo>
                  <a:pt x="31267" y="78133"/>
                </a:lnTo>
                <a:moveTo>
                  <a:pt x="70933" y="3733"/>
                </a:moveTo>
                <a:lnTo>
                  <a:pt x="70933" y="3733"/>
                </a:lnTo>
                <a:lnTo>
                  <a:pt x="68000" y="6467"/>
                </a:lnTo>
                <a:lnTo>
                  <a:pt x="63667" y="10933"/>
                </a:lnTo>
                <a:lnTo>
                  <a:pt x="61333" y="13067"/>
                </a:lnTo>
                <a:lnTo>
                  <a:pt x="68000" y="19733"/>
                </a:lnTo>
                <a:lnTo>
                  <a:pt x="80133" y="31867"/>
                </a:lnTo>
                <a:lnTo>
                  <a:pt x="86733" y="38467"/>
                </a:lnTo>
                <a:lnTo>
                  <a:pt x="88867" y="36333"/>
                </a:lnTo>
                <a:lnTo>
                  <a:pt x="93400" y="31867"/>
                </a:lnTo>
                <a:lnTo>
                  <a:pt x="96333" y="29133"/>
                </a:lnTo>
                <a:cubicBezTo>
                  <a:pt x="98644" y="26511"/>
                  <a:pt x="99800" y="23511"/>
                  <a:pt x="99800" y="20133"/>
                </a:cubicBezTo>
                <a:lnTo>
                  <a:pt x="99800" y="20133"/>
                </a:lnTo>
                <a:cubicBezTo>
                  <a:pt x="99800" y="16889"/>
                  <a:pt x="98644" y="13956"/>
                  <a:pt x="96333" y="11333"/>
                </a:cubicBezTo>
                <a:lnTo>
                  <a:pt x="96333" y="11333"/>
                </a:lnTo>
                <a:lnTo>
                  <a:pt x="88533" y="3733"/>
                </a:lnTo>
                <a:cubicBezTo>
                  <a:pt x="86044" y="1244"/>
                  <a:pt x="83111" y="0"/>
                  <a:pt x="79733" y="0"/>
                </a:cubicBezTo>
                <a:lnTo>
                  <a:pt x="79733" y="0"/>
                </a:lnTo>
                <a:cubicBezTo>
                  <a:pt x="76444" y="0"/>
                  <a:pt x="73511" y="1244"/>
                  <a:pt x="70933" y="3733"/>
                </a:cubicBezTo>
                <a:lnTo>
                  <a:pt x="70933" y="3733"/>
                </a:lnTo>
                <a:moveTo>
                  <a:pt x="61533" y="36533"/>
                </a:moveTo>
                <a:lnTo>
                  <a:pt x="61533" y="36533"/>
                </a:lnTo>
                <a:lnTo>
                  <a:pt x="33400" y="64667"/>
                </a:lnTo>
                <a:cubicBezTo>
                  <a:pt x="31978" y="65822"/>
                  <a:pt x="30556" y="65822"/>
                  <a:pt x="29133" y="64667"/>
                </a:cubicBezTo>
                <a:lnTo>
                  <a:pt x="29133" y="64667"/>
                </a:lnTo>
                <a:cubicBezTo>
                  <a:pt x="27844" y="63111"/>
                  <a:pt x="27844" y="61600"/>
                  <a:pt x="29133" y="60133"/>
                </a:cubicBezTo>
                <a:lnTo>
                  <a:pt x="29133" y="60133"/>
                </a:lnTo>
                <a:lnTo>
                  <a:pt x="57267" y="32000"/>
                </a:lnTo>
                <a:cubicBezTo>
                  <a:pt x="58689" y="30844"/>
                  <a:pt x="60111" y="30844"/>
                  <a:pt x="61533" y="32000"/>
                </a:cubicBezTo>
                <a:lnTo>
                  <a:pt x="61533" y="32000"/>
                </a:lnTo>
                <a:cubicBezTo>
                  <a:pt x="62867" y="33467"/>
                  <a:pt x="62867" y="34978"/>
                  <a:pt x="61533" y="36533"/>
                </a:cubicBezTo>
                <a:lnTo>
                  <a:pt x="61533" y="3653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02268-37"/>
          <p:cNvSpPr/>
          <p:nvPr/>
        </p:nvSpPr>
        <p:spPr>
          <a:xfrm>
            <a:off x="578644" y="4115470"/>
            <a:ext cx="1553617" cy="245715"/>
          </a:xfrm>
          <a:prstGeom prst="roundRect">
            <a:avLst>
              <a:gd name="adj" fmla="val 50000"/>
            </a:avLst>
          </a:prstGeom>
          <a:solidFill>
            <a:srgbClr val="B49678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02268-37__text"/>
          <p:cNvSpPr txBox="1"/>
          <p:nvPr/>
        </p:nvSpPr>
        <p:spPr>
          <a:xfrm>
            <a:off x="578644" y="4115470"/>
            <a:ext cx="1553617" cy="2457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∴ ∠D = 80°，∠C = 65°</a:t>
            </a:r>
            <a:endParaRPr/>
          </a:p>
        </p:txBody>
      </p:sp>
      <p:sp>
        <p:nvSpPr>
          <p:cNvPr id="28" name="el-1785511402243-15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3" y="79168"/>
                </a:moveTo>
                <a:lnTo>
                  <a:pt x="81253" y="79168"/>
                </a:lnTo>
                <a:lnTo>
                  <a:pt x="65627" y="20832"/>
                </a:lnTo>
                <a:lnTo>
                  <a:pt x="34373" y="20832"/>
                </a:lnTo>
                <a:close/>
              </a:path>
            </a:pathLst>
          </a:custGeom>
          <a:noFill/>
          <a:ln w="22324" algn="ctr">
            <a:solidFill>
              <a:srgbClr val="2A5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511402244-16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27" y="29168"/>
                </a:moveTo>
                <a:lnTo>
                  <a:pt x="28127" y="23336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11402244-17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53" y="29168"/>
                </a:moveTo>
                <a:lnTo>
                  <a:pt x="31253" y="23336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511402244-18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3" y="79168"/>
                </a:moveTo>
                <a:lnTo>
                  <a:pt x="68753" y="73336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511402244-19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27" y="79168"/>
                </a:moveTo>
                <a:lnTo>
                  <a:pt x="65627" y="73336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A045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511402244-20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79168"/>
                </a:moveTo>
                <a:cubicBezTo>
                  <a:pt x="20034" y="79790"/>
                  <a:pt x="19804" y="80385"/>
                  <a:pt x="19403" y="80710"/>
                </a:cubicBezTo>
                <a:cubicBezTo>
                  <a:pt x="19002" y="81034"/>
                  <a:pt x="18498" y="81034"/>
                  <a:pt x="18097" y="80710"/>
                </a:cubicBezTo>
                <a:cubicBezTo>
                  <a:pt x="17696" y="80385"/>
                  <a:pt x="17466" y="79790"/>
                  <a:pt x="17500" y="79168"/>
                </a:cubicBezTo>
                <a:cubicBezTo>
                  <a:pt x="17466" y="78546"/>
                  <a:pt x="17696" y="77951"/>
                  <a:pt x="18097" y="77627"/>
                </a:cubicBezTo>
                <a:cubicBezTo>
                  <a:pt x="18498" y="77302"/>
                  <a:pt x="19002" y="77302"/>
                  <a:pt x="19403" y="77627"/>
                </a:cubicBezTo>
                <a:cubicBezTo>
                  <a:pt x="19804" y="77951"/>
                  <a:pt x="20034" y="78546"/>
                  <a:pt x="20000" y="79168"/>
                </a:cubicBez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02245-21"/>
          <p:cNvSpPr/>
          <p:nvPr/>
        </p:nvSpPr>
        <p:spPr>
          <a:xfrm>
            <a:off x="6098977" y="3146822"/>
            <a:ext cx="142875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00" y="79168"/>
                </a:moveTo>
                <a:cubicBezTo>
                  <a:pt x="82534" y="79790"/>
                  <a:pt x="82304" y="80385"/>
                  <a:pt x="81903" y="80710"/>
                </a:cubicBezTo>
                <a:cubicBezTo>
                  <a:pt x="81502" y="81034"/>
                  <a:pt x="80998" y="81034"/>
                  <a:pt x="80597" y="80710"/>
                </a:cubicBezTo>
                <a:cubicBezTo>
                  <a:pt x="80196" y="80385"/>
                  <a:pt x="79966" y="79790"/>
                  <a:pt x="80000" y="79168"/>
                </a:cubicBezTo>
                <a:cubicBezTo>
                  <a:pt x="79966" y="78546"/>
                  <a:pt x="80196" y="77951"/>
                  <a:pt x="80597" y="77627"/>
                </a:cubicBezTo>
                <a:cubicBezTo>
                  <a:pt x="80998" y="77302"/>
                  <a:pt x="81502" y="77302"/>
                  <a:pt x="81903" y="77627"/>
                </a:cubicBezTo>
                <a:cubicBezTo>
                  <a:pt x="82304" y="77951"/>
                  <a:pt x="82534" y="78546"/>
                  <a:pt x="82500" y="79168"/>
                </a:cubicBezTo>
                <a:close/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02245-22"/>
          <p:cNvSpPr txBox="1"/>
          <p:nvPr/>
        </p:nvSpPr>
        <p:spPr>
          <a:xfrm>
            <a:off x="6295430" y="4021931"/>
            <a:ext cx="25003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A</a:t>
            </a:r>
            <a:endParaRPr/>
          </a:p>
        </p:txBody>
      </p:sp>
      <p:sp>
        <p:nvSpPr>
          <p:cNvPr id="36" name="el-1785511402245-23"/>
          <p:cNvSpPr txBox="1"/>
          <p:nvPr/>
        </p:nvSpPr>
        <p:spPr>
          <a:xfrm>
            <a:off x="7241977" y="4021931"/>
            <a:ext cx="25003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B</a:t>
            </a:r>
            <a:endParaRPr/>
          </a:p>
        </p:txBody>
      </p:sp>
      <p:sp>
        <p:nvSpPr>
          <p:cNvPr id="37" name="el-1785511402245-24"/>
          <p:cNvSpPr txBox="1"/>
          <p:nvPr/>
        </p:nvSpPr>
        <p:spPr>
          <a:xfrm>
            <a:off x="7027664" y="3182541"/>
            <a:ext cx="25003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C</a:t>
            </a:r>
            <a:endParaRPr/>
          </a:p>
        </p:txBody>
      </p:sp>
      <p:sp>
        <p:nvSpPr>
          <p:cNvPr id="38" name="el-1785511402245-25"/>
          <p:cNvSpPr txBox="1"/>
          <p:nvPr/>
        </p:nvSpPr>
        <p:spPr>
          <a:xfrm>
            <a:off x="6491883" y="3182541"/>
            <a:ext cx="25003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D</a:t>
            </a:r>
            <a:endParaRPr/>
          </a:p>
        </p:txBody>
      </p:sp>
      <p:sp>
        <p:nvSpPr>
          <p:cNvPr id="39" name="el-1785511402245-26"/>
          <p:cNvSpPr txBox="1"/>
          <p:nvPr/>
        </p:nvSpPr>
        <p:spPr>
          <a:xfrm>
            <a:off x="6438305" y="3762970"/>
            <a:ext cx="39469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100°</a:t>
            </a:r>
            <a:endParaRPr/>
          </a:p>
        </p:txBody>
      </p:sp>
      <p:sp>
        <p:nvSpPr>
          <p:cNvPr id="40" name="el-1785511402245-27"/>
          <p:cNvSpPr txBox="1"/>
          <p:nvPr/>
        </p:nvSpPr>
        <p:spPr>
          <a:xfrm>
            <a:off x="7063383" y="3762970"/>
            <a:ext cx="39469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115°</a:t>
            </a:r>
            <a:endParaRPr/>
          </a:p>
        </p:txBody>
      </p:sp>
      <p:sp>
        <p:nvSpPr>
          <p:cNvPr id="41" name="el-1785511404173-49"/>
          <p:cNvSpPr/>
          <p:nvPr/>
        </p:nvSpPr>
        <p:spPr>
          <a:xfrm>
            <a:off x="7346900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02207-6"/>
          <p:cNvSpPr txBox="1"/>
          <p:nvPr/>
        </p:nvSpPr>
        <p:spPr>
          <a:xfrm>
            <a:off x="542925" y="172641"/>
            <a:ext cx="114262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13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第七章 · 平行线</a:t>
            </a:r>
            <a:endParaRPr/>
          </a:p>
        </p:txBody>
      </p:sp>
      <p:sp>
        <p:nvSpPr>
          <p:cNvPr id="43" name="el-1785511402210-8"/>
          <p:cNvSpPr txBox="1"/>
          <p:nvPr/>
        </p:nvSpPr>
        <p:spPr>
          <a:xfrm>
            <a:off x="1796281" y="167878"/>
            <a:ext cx="8572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平行线的性质</a:t>
            </a:r>
            <a:endParaRPr/>
          </a:p>
        </p:txBody>
      </p:sp>
      <p:sp>
        <p:nvSpPr>
          <p:cNvPr id="44" name="el-1785511402201-3"/>
          <p:cNvSpPr txBox="1"/>
          <p:nvPr/>
        </p:nvSpPr>
        <p:spPr>
          <a:xfrm>
            <a:off x="8134201" y="186928"/>
            <a:ext cx="65975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461">
              <a:lnSpc>
                <a:spcPct val="100000"/>
              </a:lnSpc>
            </a:pPr>
            <a:r>
              <a:rPr sz="780" spc="17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10 / 12</a:t>
            </a:r>
            <a:endParaRPr/>
          </a:p>
        </p:txBody>
      </p:sp>
      <p:sp>
        <p:nvSpPr>
          <p:cNvPr id="45" name="el-1785511402274-38"/>
          <p:cNvSpPr txBox="1"/>
          <p:nvPr/>
        </p:nvSpPr>
        <p:spPr>
          <a:xfrm>
            <a:off x="807244" y="953765"/>
            <a:ext cx="38591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性质 1</a:t>
            </a:r>
            <a:endParaRPr/>
          </a:p>
        </p:txBody>
      </p:sp>
      <p:sp>
        <p:nvSpPr>
          <p:cNvPr id="46" name="el-1785511402288-44"/>
          <p:cNvSpPr txBox="1"/>
          <p:nvPr/>
        </p:nvSpPr>
        <p:spPr>
          <a:xfrm>
            <a:off x="1303883" y="968053"/>
            <a:ext cx="45005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同位角</a:t>
            </a:r>
            <a:endParaRPr/>
          </a:p>
        </p:txBody>
      </p:sp>
      <p:sp>
        <p:nvSpPr>
          <p:cNvPr id="47" name="el-1785511402247-28"/>
          <p:cNvSpPr txBox="1"/>
          <p:nvPr/>
        </p:nvSpPr>
        <p:spPr>
          <a:xfrm>
            <a:off x="657225" y="1172840"/>
            <a:ext cx="23645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两直线平行，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同位角相等</a:t>
            </a:r>
            <a:endParaRPr/>
          </a:p>
        </p:txBody>
      </p:sp>
      <p:sp>
        <p:nvSpPr>
          <p:cNvPr id="48" name="el-1785511402275-39"/>
          <p:cNvSpPr txBox="1"/>
          <p:nvPr/>
        </p:nvSpPr>
        <p:spPr>
          <a:xfrm>
            <a:off x="3636169" y="953765"/>
            <a:ext cx="4044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性质 2</a:t>
            </a:r>
            <a:endParaRPr/>
          </a:p>
        </p:txBody>
      </p:sp>
      <p:sp>
        <p:nvSpPr>
          <p:cNvPr id="49" name="el-1785511402291-46"/>
          <p:cNvSpPr txBox="1"/>
          <p:nvPr/>
        </p:nvSpPr>
        <p:spPr>
          <a:xfrm>
            <a:off x="4151338" y="968053"/>
            <a:ext cx="45005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内错角</a:t>
            </a:r>
            <a:endParaRPr/>
          </a:p>
        </p:txBody>
      </p:sp>
      <p:sp>
        <p:nvSpPr>
          <p:cNvPr id="50" name="el-1785511402248-29"/>
          <p:cNvSpPr txBox="1"/>
          <p:nvPr/>
        </p:nvSpPr>
        <p:spPr>
          <a:xfrm>
            <a:off x="3486150" y="1172840"/>
            <a:ext cx="23645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两直线平行，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内错角相等</a:t>
            </a:r>
            <a:endParaRPr/>
          </a:p>
        </p:txBody>
      </p:sp>
      <p:sp>
        <p:nvSpPr>
          <p:cNvPr id="51" name="el-1785511402276-40"/>
          <p:cNvSpPr txBox="1"/>
          <p:nvPr/>
        </p:nvSpPr>
        <p:spPr>
          <a:xfrm>
            <a:off x="6465094" y="953765"/>
            <a:ext cx="4044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性质 3</a:t>
            </a:r>
            <a:endParaRPr/>
          </a:p>
        </p:txBody>
      </p:sp>
      <p:sp>
        <p:nvSpPr>
          <p:cNvPr id="52" name="el-1785511402294-48"/>
          <p:cNvSpPr txBox="1"/>
          <p:nvPr/>
        </p:nvSpPr>
        <p:spPr>
          <a:xfrm>
            <a:off x="6980263" y="968053"/>
            <a:ext cx="55006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同旁内角</a:t>
            </a:r>
            <a:endParaRPr/>
          </a:p>
        </p:txBody>
      </p:sp>
      <p:sp>
        <p:nvSpPr>
          <p:cNvPr id="53" name="el-1785511402250-30"/>
          <p:cNvSpPr txBox="1"/>
          <p:nvPr/>
        </p:nvSpPr>
        <p:spPr>
          <a:xfrm>
            <a:off x="6315075" y="1172840"/>
            <a:ext cx="23645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两直线平行，</a:t>
            </a:r>
            <a:r>
              <a:rPr b="1" sz="112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同旁内角互补</a:t>
            </a:r>
            <a:endParaRPr/>
          </a:p>
        </p:txBody>
      </p:sp>
      <p:sp>
        <p:nvSpPr>
          <p:cNvPr id="54" name="el-1785511402277-41"/>
          <p:cNvSpPr txBox="1"/>
          <p:nvPr/>
        </p:nvSpPr>
        <p:spPr>
          <a:xfrm>
            <a:off x="778669" y="1787203"/>
            <a:ext cx="112685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000000"/>
                </a:solidFill>
                <a:latin typeface="Segoe UI"/>
                <a:ea typeface="Segoe UI"/>
                <a:cs typeface="Segoe UI"/>
              </a:rPr>
              <a:t>判定 (由角→平行)</a:t>
            </a:r>
            <a:endParaRPr/>
          </a:p>
        </p:txBody>
      </p:sp>
      <p:sp>
        <p:nvSpPr>
          <p:cNvPr id="55" name="el-1785511402263-35"/>
          <p:cNvSpPr txBox="1"/>
          <p:nvPr/>
        </p:nvSpPr>
        <p:spPr>
          <a:xfrm>
            <a:off x="578644" y="2039615"/>
            <a:ext cx="3770471" cy="578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同位角相等 → 两直线平行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内错角相等 → 两直线平行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同旁内角互补 → 两直线平行</a:t>
            </a:r>
            <a:endParaRPr/>
          </a:p>
        </p:txBody>
      </p:sp>
      <p:sp>
        <p:nvSpPr>
          <p:cNvPr id="56" name="el-1785511402277-42"/>
          <p:cNvSpPr txBox="1"/>
          <p:nvPr/>
        </p:nvSpPr>
        <p:spPr>
          <a:xfrm>
            <a:off x="5036344" y="1787203"/>
            <a:ext cx="112685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000000"/>
                </a:solidFill>
                <a:latin typeface="Segoe UI"/>
                <a:ea typeface="Segoe UI"/>
                <a:cs typeface="Segoe UI"/>
              </a:rPr>
              <a:t>性质 (由平行→角)</a:t>
            </a:r>
            <a:endParaRPr/>
          </a:p>
        </p:txBody>
      </p:sp>
      <p:sp>
        <p:nvSpPr>
          <p:cNvPr id="57" name="el-1785511402264-36"/>
          <p:cNvSpPr txBox="1"/>
          <p:nvPr/>
        </p:nvSpPr>
        <p:spPr>
          <a:xfrm>
            <a:off x="4836319" y="2039615"/>
            <a:ext cx="3770471" cy="578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两直线平行 → 同位角相等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两直线平行 → 内错角相等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两直线平行 → 同旁内角互补</a:t>
            </a:r>
            <a:endParaRPr/>
          </a:p>
        </p:txBody>
      </p:sp>
      <p:sp>
        <p:nvSpPr>
          <p:cNvPr id="58" name="el-1785511402278-43"/>
          <p:cNvSpPr txBox="1"/>
          <p:nvPr/>
        </p:nvSpPr>
        <p:spPr>
          <a:xfrm>
            <a:off x="792956" y="3004021"/>
            <a:ext cx="105184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3A3A"/>
                </a:solidFill>
                <a:latin typeface="Segoe UI"/>
                <a:ea typeface="Segoe UI"/>
                <a:cs typeface="Segoe UI"/>
              </a:rPr>
              <a:t>例题 · 梯形 ABCD</a:t>
            </a:r>
            <a:endParaRPr/>
          </a:p>
        </p:txBody>
      </p:sp>
      <p:sp>
        <p:nvSpPr>
          <p:cNvPr id="59" name="el-1785511402259-31"/>
          <p:cNvSpPr txBox="1"/>
          <p:nvPr/>
        </p:nvSpPr>
        <p:spPr>
          <a:xfrm>
            <a:off x="578644" y="3246909"/>
            <a:ext cx="4296251" cy="11142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60000"/>
              </a:lnSpc>
            </a:pPr>
            <a:r>
              <a:rPr sz="106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AB ∥ CD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，∠A = 100°，∠B = 115°</a:t>
            </a:r>
            <a:endParaRPr/>
          </a:p>
          <a:p>
            <a:pPr algn="l">
              <a:lnSpc>
                <a:spcPct val="16000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求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∠D、∠C</a:t>
            </a:r>
            <a:endParaRPr/>
          </a:p>
          <a:p>
            <a:pPr algn="l">
              <a:lnSpc>
                <a:spcPct val="16000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∵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AB ∥ CD</a:t>
            </a:r>
            <a:endParaRPr/>
          </a:p>
          <a:p>
            <a:pPr algn="l">
              <a:lnSpc>
                <a:spcPct val="16000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∴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∠A + ∠D = 180°，∠B + ∠C = 180°</a:t>
            </a:r>
            <a:r>
              <a:rPr sz="90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(同旁内角互补)</a:t>
            </a:r>
            <a:endParaRPr/>
          </a:p>
          <a:p>
            <a:pPr algn="l">
              <a:lnSpc>
                <a:spcPct val="16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　　　　　　　　　　　　</a:t>
            </a:r>
            <a:endParaRPr/>
          </a:p>
        </p:txBody>
      </p:sp>
      <p:sp>
        <p:nvSpPr>
          <p:cNvPr id="60" name="el-1785511402206-5"/>
          <p:cNvSpPr txBox="1"/>
          <p:nvPr/>
        </p:nvSpPr>
        <p:spPr>
          <a:xfrm>
            <a:off x="7346900" y="4908947"/>
            <a:ext cx="144705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性质 · 判定 vs 性质 · 例题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6321-6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3801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380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3814-7"/>
          <p:cNvSpPr/>
          <p:nvPr/>
        </p:nvSpPr>
        <p:spPr>
          <a:xfrm>
            <a:off x="400050" y="144066"/>
            <a:ext cx="1767706" cy="219075"/>
          </a:xfrm>
          <a:prstGeom prst="roundRect">
            <a:avLst>
              <a:gd name="adj" fmla="val 50000"/>
            </a:avLst>
          </a:prstGeom>
          <a:solidFill>
            <a:srgbClr val="B4967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3809-4"/>
          <p:cNvSpPr/>
          <p:nvPr/>
        </p:nvSpPr>
        <p:spPr>
          <a:xfrm>
            <a:off x="8007103" y="167878"/>
            <a:ext cx="736848" cy="171450"/>
          </a:xfrm>
          <a:prstGeom prst="roundRect">
            <a:avLst>
              <a:gd name="adj" fmla="val 50000"/>
            </a:avLst>
          </a:prstGeom>
          <a:solidFill>
            <a:srgbClr val="C8B4A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4849-48"/>
          <p:cNvSpPr/>
          <p:nvPr/>
        </p:nvSpPr>
        <p:spPr>
          <a:xfrm>
            <a:off x="8121403" y="221981"/>
            <a:ext cx="104477" cy="79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104750"/>
                </a:moveTo>
                <a:lnTo>
                  <a:pt x="43273" y="104750"/>
                </a:lnTo>
                <a:cubicBezTo>
                  <a:pt x="44182" y="105083"/>
                  <a:pt x="45061" y="104833"/>
                  <a:pt x="45909" y="104000"/>
                </a:cubicBezTo>
                <a:lnTo>
                  <a:pt x="45909" y="104000"/>
                </a:lnTo>
                <a:lnTo>
                  <a:pt x="45909" y="104000"/>
                </a:lnTo>
                <a:cubicBezTo>
                  <a:pt x="46697" y="103417"/>
                  <a:pt x="47091" y="102375"/>
                  <a:pt x="47091" y="100875"/>
                </a:cubicBezTo>
                <a:lnTo>
                  <a:pt x="47091" y="100875"/>
                </a:lnTo>
                <a:lnTo>
                  <a:pt x="47091" y="11250"/>
                </a:lnTo>
                <a:cubicBezTo>
                  <a:pt x="47091" y="10083"/>
                  <a:pt x="46788" y="9208"/>
                  <a:pt x="46182" y="8625"/>
                </a:cubicBezTo>
                <a:lnTo>
                  <a:pt x="46182" y="8625"/>
                </a:lnTo>
                <a:cubicBezTo>
                  <a:pt x="44485" y="6542"/>
                  <a:pt x="41788" y="4625"/>
                  <a:pt x="38091" y="2875"/>
                </a:cubicBezTo>
                <a:lnTo>
                  <a:pt x="38091" y="2875"/>
                </a:lnTo>
                <a:cubicBezTo>
                  <a:pt x="34394" y="1125"/>
                  <a:pt x="30000" y="16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625"/>
                  <a:pt x="12636" y="1875"/>
                </a:cubicBezTo>
                <a:lnTo>
                  <a:pt x="12636" y="1875"/>
                </a:lnTo>
                <a:cubicBezTo>
                  <a:pt x="8818" y="3125"/>
                  <a:pt x="5636" y="4417"/>
                  <a:pt x="3091" y="5750"/>
                </a:cubicBezTo>
                <a:lnTo>
                  <a:pt x="3091" y="5750"/>
                </a:lnTo>
                <a:cubicBezTo>
                  <a:pt x="1152" y="7000"/>
                  <a:pt x="121" y="9208"/>
                  <a:pt x="0" y="12375"/>
                </a:cubicBezTo>
                <a:lnTo>
                  <a:pt x="0" y="12375"/>
                </a:lnTo>
                <a:lnTo>
                  <a:pt x="0" y="100500"/>
                </a:lnTo>
                <a:cubicBezTo>
                  <a:pt x="0" y="101917"/>
                  <a:pt x="455" y="103000"/>
                  <a:pt x="1364" y="103750"/>
                </a:cubicBezTo>
                <a:lnTo>
                  <a:pt x="1364" y="103750"/>
                </a:lnTo>
                <a:cubicBezTo>
                  <a:pt x="2212" y="104583"/>
                  <a:pt x="3152" y="104833"/>
                  <a:pt x="4182" y="104500"/>
                </a:cubicBezTo>
                <a:lnTo>
                  <a:pt x="4182" y="104500"/>
                </a:lnTo>
                <a:cubicBezTo>
                  <a:pt x="7030" y="103083"/>
                  <a:pt x="10303" y="101833"/>
                  <a:pt x="14000" y="100750"/>
                </a:cubicBezTo>
                <a:lnTo>
                  <a:pt x="14000" y="100750"/>
                </a:lnTo>
                <a:cubicBezTo>
                  <a:pt x="17818" y="99583"/>
                  <a:pt x="21455" y="99000"/>
                  <a:pt x="24909" y="99000"/>
                </a:cubicBezTo>
                <a:lnTo>
                  <a:pt x="24909" y="99000"/>
                </a:lnTo>
                <a:cubicBezTo>
                  <a:pt x="27939" y="99167"/>
                  <a:pt x="31182" y="99792"/>
                  <a:pt x="34636" y="100875"/>
                </a:cubicBezTo>
                <a:lnTo>
                  <a:pt x="34636" y="100875"/>
                </a:lnTo>
                <a:cubicBezTo>
                  <a:pt x="37970" y="102208"/>
                  <a:pt x="40848" y="103500"/>
                  <a:pt x="43273" y="104750"/>
                </a:cubicBezTo>
                <a:lnTo>
                  <a:pt x="43273" y="104750"/>
                </a:lnTo>
                <a:moveTo>
                  <a:pt x="56455" y="104750"/>
                </a:moveTo>
                <a:lnTo>
                  <a:pt x="56455" y="104750"/>
                </a:lnTo>
                <a:cubicBezTo>
                  <a:pt x="58879" y="103500"/>
                  <a:pt x="61758" y="102208"/>
                  <a:pt x="65091" y="100875"/>
                </a:cubicBezTo>
                <a:lnTo>
                  <a:pt x="65091" y="100875"/>
                </a:lnTo>
                <a:lnTo>
                  <a:pt x="65091" y="100875"/>
                </a:lnTo>
                <a:cubicBezTo>
                  <a:pt x="68545" y="99792"/>
                  <a:pt x="71788" y="99167"/>
                  <a:pt x="74818" y="99000"/>
                </a:cubicBezTo>
                <a:lnTo>
                  <a:pt x="74818" y="99000"/>
                </a:lnTo>
                <a:cubicBezTo>
                  <a:pt x="78273" y="99000"/>
                  <a:pt x="81909" y="99583"/>
                  <a:pt x="85727" y="100750"/>
                </a:cubicBezTo>
                <a:lnTo>
                  <a:pt x="85727" y="100750"/>
                </a:lnTo>
                <a:cubicBezTo>
                  <a:pt x="89424" y="101833"/>
                  <a:pt x="92697" y="103083"/>
                  <a:pt x="95545" y="104500"/>
                </a:cubicBezTo>
                <a:lnTo>
                  <a:pt x="95545" y="104500"/>
                </a:lnTo>
                <a:cubicBezTo>
                  <a:pt x="96576" y="104833"/>
                  <a:pt x="97515" y="104583"/>
                  <a:pt x="98364" y="103750"/>
                </a:cubicBezTo>
                <a:lnTo>
                  <a:pt x="98364" y="103750"/>
                </a:lnTo>
                <a:cubicBezTo>
                  <a:pt x="99273" y="103000"/>
                  <a:pt x="99727" y="101917"/>
                  <a:pt x="99727" y="100500"/>
                </a:cubicBezTo>
                <a:lnTo>
                  <a:pt x="99727" y="100500"/>
                </a:lnTo>
                <a:lnTo>
                  <a:pt x="99727" y="12375"/>
                </a:lnTo>
                <a:cubicBezTo>
                  <a:pt x="99606" y="9208"/>
                  <a:pt x="98576" y="7000"/>
                  <a:pt x="96636" y="5750"/>
                </a:cubicBezTo>
                <a:lnTo>
                  <a:pt x="96636" y="5750"/>
                </a:lnTo>
                <a:cubicBezTo>
                  <a:pt x="94091" y="4417"/>
                  <a:pt x="90909" y="3125"/>
                  <a:pt x="87091" y="1875"/>
                </a:cubicBezTo>
                <a:lnTo>
                  <a:pt x="87091" y="1875"/>
                </a:lnTo>
                <a:cubicBezTo>
                  <a:pt x="83273" y="625"/>
                  <a:pt x="79182" y="0"/>
                  <a:pt x="74818" y="0"/>
                </a:cubicBezTo>
                <a:lnTo>
                  <a:pt x="74818" y="0"/>
                </a:lnTo>
                <a:cubicBezTo>
                  <a:pt x="69727" y="167"/>
                  <a:pt x="65333" y="1125"/>
                  <a:pt x="61636" y="2875"/>
                </a:cubicBezTo>
                <a:lnTo>
                  <a:pt x="61636" y="2875"/>
                </a:lnTo>
                <a:cubicBezTo>
                  <a:pt x="57939" y="4625"/>
                  <a:pt x="55212" y="6542"/>
                  <a:pt x="53455" y="8625"/>
                </a:cubicBezTo>
                <a:lnTo>
                  <a:pt x="53455" y="8625"/>
                </a:lnTo>
                <a:cubicBezTo>
                  <a:pt x="52909" y="9208"/>
                  <a:pt x="52636" y="10083"/>
                  <a:pt x="52636" y="11250"/>
                </a:cubicBezTo>
                <a:lnTo>
                  <a:pt x="52636" y="11250"/>
                </a:lnTo>
                <a:lnTo>
                  <a:pt x="52636" y="100875"/>
                </a:lnTo>
                <a:cubicBezTo>
                  <a:pt x="52636" y="102375"/>
                  <a:pt x="53030" y="103417"/>
                  <a:pt x="53818" y="104000"/>
                </a:cubicBezTo>
                <a:lnTo>
                  <a:pt x="53818" y="104000"/>
                </a:lnTo>
                <a:cubicBezTo>
                  <a:pt x="54667" y="104833"/>
                  <a:pt x="55545" y="105083"/>
                  <a:pt x="56455" y="104750"/>
                </a:cubicBezTo>
                <a:lnTo>
                  <a:pt x="56455" y="10475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03828-11"/>
          <p:cNvSpPr/>
          <p:nvPr/>
        </p:nvSpPr>
        <p:spPr>
          <a:xfrm>
            <a:off x="400050" y="628650"/>
            <a:ext cx="4071938" cy="681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54" y="0"/>
                </a:moveTo>
                <a:lnTo>
                  <a:pt x="96846" y="0"/>
                </a:lnTo>
                <a:lnTo>
                  <a:pt x="97154" y="97"/>
                </a:lnTo>
                <a:lnTo>
                  <a:pt x="97460" y="361"/>
                </a:lnTo>
                <a:lnTo>
                  <a:pt x="97762" y="806"/>
                </a:lnTo>
                <a:lnTo>
                  <a:pt x="98054" y="1431"/>
                </a:lnTo>
                <a:lnTo>
                  <a:pt x="98332" y="2208"/>
                </a:lnTo>
                <a:lnTo>
                  <a:pt x="98598" y="3167"/>
                </a:lnTo>
                <a:lnTo>
                  <a:pt x="98846" y="4250"/>
                </a:lnTo>
                <a:lnTo>
                  <a:pt x="99077" y="5486"/>
                </a:lnTo>
                <a:lnTo>
                  <a:pt x="99285" y="6861"/>
                </a:lnTo>
                <a:lnTo>
                  <a:pt x="99467" y="8333"/>
                </a:lnTo>
                <a:lnTo>
                  <a:pt x="99629" y="9917"/>
                </a:lnTo>
                <a:lnTo>
                  <a:pt x="99759" y="11569"/>
                </a:lnTo>
                <a:lnTo>
                  <a:pt x="99864" y="13306"/>
                </a:lnTo>
                <a:lnTo>
                  <a:pt x="99939" y="15097"/>
                </a:lnTo>
                <a:lnTo>
                  <a:pt x="99984" y="16917"/>
                </a:lnTo>
                <a:lnTo>
                  <a:pt x="100000" y="18750"/>
                </a:lnTo>
                <a:lnTo>
                  <a:pt x="100000" y="81250"/>
                </a:lnTo>
                <a:lnTo>
                  <a:pt x="99984" y="83083"/>
                </a:lnTo>
                <a:lnTo>
                  <a:pt x="99939" y="84903"/>
                </a:lnTo>
                <a:lnTo>
                  <a:pt x="99864" y="86694"/>
                </a:lnTo>
                <a:lnTo>
                  <a:pt x="99759" y="88431"/>
                </a:lnTo>
                <a:lnTo>
                  <a:pt x="99629" y="90083"/>
                </a:lnTo>
                <a:lnTo>
                  <a:pt x="99467" y="91667"/>
                </a:lnTo>
                <a:lnTo>
                  <a:pt x="99285" y="93139"/>
                </a:lnTo>
                <a:lnTo>
                  <a:pt x="99077" y="94514"/>
                </a:lnTo>
                <a:lnTo>
                  <a:pt x="98846" y="95750"/>
                </a:lnTo>
                <a:lnTo>
                  <a:pt x="98598" y="96833"/>
                </a:lnTo>
                <a:lnTo>
                  <a:pt x="98332" y="97792"/>
                </a:lnTo>
                <a:lnTo>
                  <a:pt x="98054" y="98569"/>
                </a:lnTo>
                <a:lnTo>
                  <a:pt x="97762" y="99194"/>
                </a:lnTo>
                <a:lnTo>
                  <a:pt x="97460" y="99639"/>
                </a:lnTo>
                <a:lnTo>
                  <a:pt x="97154" y="99903"/>
                </a:lnTo>
                <a:lnTo>
                  <a:pt x="96846" y="100000"/>
                </a:lnTo>
                <a:lnTo>
                  <a:pt x="3154" y="100000"/>
                </a:lnTo>
                <a:lnTo>
                  <a:pt x="2846" y="99903"/>
                </a:lnTo>
                <a:lnTo>
                  <a:pt x="2540" y="99639"/>
                </a:lnTo>
                <a:lnTo>
                  <a:pt x="2238" y="99194"/>
                </a:lnTo>
                <a:lnTo>
                  <a:pt x="1946" y="98569"/>
                </a:lnTo>
                <a:lnTo>
                  <a:pt x="1668" y="97792"/>
                </a:lnTo>
                <a:lnTo>
                  <a:pt x="1402" y="96833"/>
                </a:lnTo>
                <a:lnTo>
                  <a:pt x="1154" y="95750"/>
                </a:lnTo>
                <a:lnTo>
                  <a:pt x="923" y="94514"/>
                </a:lnTo>
                <a:lnTo>
                  <a:pt x="715" y="93139"/>
                </a:lnTo>
                <a:lnTo>
                  <a:pt x="533" y="91667"/>
                </a:lnTo>
                <a:lnTo>
                  <a:pt x="371" y="90083"/>
                </a:lnTo>
                <a:lnTo>
                  <a:pt x="241" y="88431"/>
                </a:lnTo>
                <a:lnTo>
                  <a:pt x="136" y="86694"/>
                </a:lnTo>
                <a:lnTo>
                  <a:pt x="61" y="84903"/>
                </a:lnTo>
                <a:lnTo>
                  <a:pt x="16" y="83083"/>
                </a:lnTo>
                <a:lnTo>
                  <a:pt x="0" y="81250"/>
                </a:lnTo>
                <a:lnTo>
                  <a:pt x="0" y="18750"/>
                </a:lnTo>
                <a:lnTo>
                  <a:pt x="16" y="16917"/>
                </a:lnTo>
                <a:lnTo>
                  <a:pt x="61" y="15097"/>
                </a:lnTo>
                <a:lnTo>
                  <a:pt x="136" y="13306"/>
                </a:lnTo>
                <a:lnTo>
                  <a:pt x="241" y="11569"/>
                </a:lnTo>
                <a:lnTo>
                  <a:pt x="371" y="9917"/>
                </a:lnTo>
                <a:lnTo>
                  <a:pt x="533" y="8333"/>
                </a:lnTo>
                <a:lnTo>
                  <a:pt x="715" y="6861"/>
                </a:lnTo>
                <a:lnTo>
                  <a:pt x="923" y="5486"/>
                </a:lnTo>
                <a:lnTo>
                  <a:pt x="1154" y="4250"/>
                </a:lnTo>
                <a:lnTo>
                  <a:pt x="1402" y="3167"/>
                </a:lnTo>
                <a:lnTo>
                  <a:pt x="1668" y="2208"/>
                </a:lnTo>
                <a:lnTo>
                  <a:pt x="1946" y="1431"/>
                </a:lnTo>
                <a:lnTo>
                  <a:pt x="2238" y="806"/>
                </a:lnTo>
                <a:lnTo>
                  <a:pt x="2540" y="361"/>
                </a:lnTo>
                <a:lnTo>
                  <a:pt x="2846" y="97"/>
                </a:lnTo>
                <a:lnTo>
                  <a:pt x="3154" y="0"/>
                </a:lnTo>
                <a:close/>
              </a:path>
            </a:pathLst>
          </a:custGeom>
          <a:solidFill>
            <a:srgbClr val="B49678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03841-17"/>
          <p:cNvSpPr/>
          <p:nvPr/>
        </p:nvSpPr>
        <p:spPr>
          <a:xfrm>
            <a:off x="400050" y="628650"/>
            <a:ext cx="128588" cy="681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1"/>
                </a:lnTo>
                <a:lnTo>
                  <a:pt x="80491" y="363"/>
                </a:lnTo>
                <a:lnTo>
                  <a:pt x="70972" y="813"/>
                </a:lnTo>
                <a:lnTo>
                  <a:pt x="61732" y="1437"/>
                </a:lnTo>
                <a:lnTo>
                  <a:pt x="52860" y="2229"/>
                </a:lnTo>
                <a:lnTo>
                  <a:pt x="44443" y="3182"/>
                </a:lnTo>
                <a:lnTo>
                  <a:pt x="36561" y="4286"/>
                </a:lnTo>
                <a:lnTo>
                  <a:pt x="29289" y="5530"/>
                </a:lnTo>
                <a:lnTo>
                  <a:pt x="22699" y="6903"/>
                </a:lnTo>
                <a:lnTo>
                  <a:pt x="16853" y="8391"/>
                </a:lnTo>
                <a:lnTo>
                  <a:pt x="11808" y="9981"/>
                </a:lnTo>
                <a:lnTo>
                  <a:pt x="7612" y="11656"/>
                </a:lnTo>
                <a:lnTo>
                  <a:pt x="4306" y="13400"/>
                </a:lnTo>
                <a:lnTo>
                  <a:pt x="1921" y="15198"/>
                </a:lnTo>
                <a:lnTo>
                  <a:pt x="482" y="17030"/>
                </a:lnTo>
                <a:lnTo>
                  <a:pt x="0" y="18881"/>
                </a:lnTo>
                <a:lnTo>
                  <a:pt x="0" y="81119"/>
                </a:lnTo>
                <a:lnTo>
                  <a:pt x="482" y="82970"/>
                </a:lnTo>
                <a:lnTo>
                  <a:pt x="1921" y="84802"/>
                </a:lnTo>
                <a:lnTo>
                  <a:pt x="4306" y="86600"/>
                </a:lnTo>
                <a:lnTo>
                  <a:pt x="7612" y="88344"/>
                </a:lnTo>
                <a:lnTo>
                  <a:pt x="11808" y="90019"/>
                </a:lnTo>
                <a:lnTo>
                  <a:pt x="16853" y="91609"/>
                </a:lnTo>
                <a:lnTo>
                  <a:pt x="22699" y="93097"/>
                </a:lnTo>
                <a:lnTo>
                  <a:pt x="29289" y="94470"/>
                </a:lnTo>
                <a:lnTo>
                  <a:pt x="36561" y="95714"/>
                </a:lnTo>
                <a:lnTo>
                  <a:pt x="44443" y="96818"/>
                </a:lnTo>
                <a:lnTo>
                  <a:pt x="52860" y="97771"/>
                </a:lnTo>
                <a:lnTo>
                  <a:pt x="61732" y="98563"/>
                </a:lnTo>
                <a:lnTo>
                  <a:pt x="70972" y="99187"/>
                </a:lnTo>
                <a:lnTo>
                  <a:pt x="80491" y="99637"/>
                </a:lnTo>
                <a:lnTo>
                  <a:pt x="90198" y="9990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376" y="99909"/>
                </a:lnTo>
                <a:lnTo>
                  <a:pt x="84826" y="99637"/>
                </a:lnTo>
                <a:lnTo>
                  <a:pt x="77422" y="99187"/>
                </a:lnTo>
                <a:lnTo>
                  <a:pt x="70236" y="98563"/>
                </a:lnTo>
                <a:lnTo>
                  <a:pt x="63336" y="97771"/>
                </a:lnTo>
                <a:lnTo>
                  <a:pt x="56789" y="96818"/>
                </a:lnTo>
                <a:lnTo>
                  <a:pt x="50658" y="95714"/>
                </a:lnTo>
                <a:lnTo>
                  <a:pt x="45003" y="94470"/>
                </a:lnTo>
                <a:lnTo>
                  <a:pt x="39877" y="93097"/>
                </a:lnTo>
                <a:lnTo>
                  <a:pt x="35330" y="91609"/>
                </a:lnTo>
                <a:lnTo>
                  <a:pt x="31406" y="90019"/>
                </a:lnTo>
                <a:lnTo>
                  <a:pt x="28143" y="88344"/>
                </a:lnTo>
                <a:lnTo>
                  <a:pt x="25571" y="86600"/>
                </a:lnTo>
                <a:lnTo>
                  <a:pt x="23717" y="84802"/>
                </a:lnTo>
                <a:lnTo>
                  <a:pt x="22597" y="82970"/>
                </a:lnTo>
                <a:lnTo>
                  <a:pt x="22222" y="81119"/>
                </a:lnTo>
                <a:lnTo>
                  <a:pt x="22222" y="18881"/>
                </a:lnTo>
                <a:lnTo>
                  <a:pt x="22597" y="17030"/>
                </a:lnTo>
                <a:lnTo>
                  <a:pt x="23717" y="15198"/>
                </a:lnTo>
                <a:lnTo>
                  <a:pt x="25571" y="13400"/>
                </a:lnTo>
                <a:lnTo>
                  <a:pt x="28143" y="11656"/>
                </a:lnTo>
                <a:lnTo>
                  <a:pt x="31406" y="9981"/>
                </a:lnTo>
                <a:lnTo>
                  <a:pt x="35330" y="8391"/>
                </a:lnTo>
                <a:lnTo>
                  <a:pt x="39877" y="6903"/>
                </a:lnTo>
                <a:lnTo>
                  <a:pt x="45003" y="5530"/>
                </a:lnTo>
                <a:lnTo>
                  <a:pt x="50658" y="4286"/>
                </a:lnTo>
                <a:lnTo>
                  <a:pt x="56789" y="3182"/>
                </a:lnTo>
                <a:lnTo>
                  <a:pt x="63336" y="2229"/>
                </a:lnTo>
                <a:lnTo>
                  <a:pt x="70236" y="1437"/>
                </a:lnTo>
                <a:lnTo>
                  <a:pt x="77422" y="813"/>
                </a:lnTo>
                <a:lnTo>
                  <a:pt x="84826" y="363"/>
                </a:lnTo>
                <a:lnTo>
                  <a:pt x="92376" y="9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5773-53"/>
          <p:cNvSpPr/>
          <p:nvPr/>
        </p:nvSpPr>
        <p:spPr>
          <a:xfrm>
            <a:off x="571500" y="788789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03829-12"/>
          <p:cNvSpPr/>
          <p:nvPr/>
        </p:nvSpPr>
        <p:spPr>
          <a:xfrm>
            <a:off x="4672013" y="628650"/>
            <a:ext cx="4071938" cy="745331"/>
          </a:xfrm>
          <a:prstGeom prst="roundRect">
            <a:avLst>
              <a:gd name="adj" fmla="val 23003"/>
            </a:avLst>
          </a:prstGeom>
          <a:solidFill>
            <a:srgbClr val="B49678">
              <a:alpha val="5000"/>
            </a:srgbClr>
          </a:solidFill>
          <a:ln w="7144" algn="in">
            <a:solidFill>
              <a:srgbClr val="B496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05778-54"/>
          <p:cNvSpPr/>
          <p:nvPr/>
        </p:nvSpPr>
        <p:spPr>
          <a:xfrm>
            <a:off x="4843463" y="75247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03891-31"/>
          <p:cNvSpPr/>
          <p:nvPr/>
        </p:nvSpPr>
        <p:spPr>
          <a:xfrm>
            <a:off x="6586240" y="740569"/>
            <a:ext cx="314325" cy="180975"/>
          </a:xfrm>
          <a:prstGeom prst="roundRect">
            <a:avLst>
              <a:gd name="adj" fmla="val 50000"/>
            </a:avLst>
          </a:prstGeom>
          <a:solidFill>
            <a:srgbClr val="2A5A6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403848-19"/>
          <p:cNvCxnSpPr/>
          <p:nvPr/>
        </p:nvCxnSpPr>
        <p:spPr>
          <a:xfrm>
            <a:off x="4822031" y="1001316"/>
            <a:ext cx="3771900" cy="914"/>
          </a:xfrm>
          <a:prstGeom prst="line">
            <a:avLst/>
          </a:prstGeom>
          <a:ln w="9525" cap="flat">
            <a:solidFill>
              <a:srgbClr val="B4967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406196-55"/>
          <p:cNvSpPr/>
          <p:nvPr/>
        </p:nvSpPr>
        <p:spPr>
          <a:xfrm>
            <a:off x="4843463" y="109299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33176" y="33176"/>
                </a:moveTo>
                <a:lnTo>
                  <a:pt x="33176" y="33176"/>
                </a:lnTo>
                <a:cubicBezTo>
                  <a:pt x="35333" y="31412"/>
                  <a:pt x="37490" y="31412"/>
                  <a:pt x="39647" y="33176"/>
                </a:cubicBezTo>
                <a:lnTo>
                  <a:pt x="39647" y="33176"/>
                </a:lnTo>
                <a:lnTo>
                  <a:pt x="48529" y="42059"/>
                </a:lnTo>
                <a:lnTo>
                  <a:pt x="57412" y="33176"/>
                </a:lnTo>
                <a:cubicBezTo>
                  <a:pt x="59569" y="31412"/>
                  <a:pt x="61725" y="31412"/>
                  <a:pt x="63882" y="33176"/>
                </a:cubicBezTo>
                <a:lnTo>
                  <a:pt x="63882" y="33176"/>
                </a:lnTo>
                <a:cubicBezTo>
                  <a:pt x="65647" y="35333"/>
                  <a:pt x="65647" y="37490"/>
                  <a:pt x="63882" y="39647"/>
                </a:cubicBezTo>
                <a:lnTo>
                  <a:pt x="63882" y="39647"/>
                </a:lnTo>
                <a:lnTo>
                  <a:pt x="55000" y="48529"/>
                </a:lnTo>
                <a:lnTo>
                  <a:pt x="63882" y="57412"/>
                </a:lnTo>
                <a:cubicBezTo>
                  <a:pt x="65647" y="59569"/>
                  <a:pt x="65647" y="61725"/>
                  <a:pt x="63882" y="63882"/>
                </a:cubicBezTo>
                <a:lnTo>
                  <a:pt x="63882" y="63882"/>
                </a:lnTo>
                <a:cubicBezTo>
                  <a:pt x="61725" y="65647"/>
                  <a:pt x="59569" y="65647"/>
                  <a:pt x="57412" y="63882"/>
                </a:cubicBezTo>
                <a:lnTo>
                  <a:pt x="57412" y="63882"/>
                </a:lnTo>
                <a:lnTo>
                  <a:pt x="48529" y="55000"/>
                </a:lnTo>
                <a:lnTo>
                  <a:pt x="39647" y="63882"/>
                </a:lnTo>
                <a:cubicBezTo>
                  <a:pt x="37490" y="65647"/>
                  <a:pt x="35333" y="65647"/>
                  <a:pt x="33176" y="63882"/>
                </a:cubicBezTo>
                <a:lnTo>
                  <a:pt x="33176" y="63882"/>
                </a:lnTo>
                <a:cubicBezTo>
                  <a:pt x="31412" y="61725"/>
                  <a:pt x="31412" y="59569"/>
                  <a:pt x="33176" y="57412"/>
                </a:cubicBezTo>
                <a:lnTo>
                  <a:pt x="33176" y="57412"/>
                </a:lnTo>
                <a:lnTo>
                  <a:pt x="42059" y="48529"/>
                </a:lnTo>
                <a:lnTo>
                  <a:pt x="33176" y="39647"/>
                </a:lnTo>
                <a:cubicBezTo>
                  <a:pt x="31412" y="37490"/>
                  <a:pt x="31412" y="35333"/>
                  <a:pt x="33176" y="33176"/>
                </a:cubicBezTo>
                <a:lnTo>
                  <a:pt x="33176" y="33176"/>
                </a:lnTo>
              </a:path>
            </a:pathLst>
          </a:custGeom>
          <a:solidFill>
            <a:srgbClr val="A0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3895-34"/>
          <p:cNvSpPr/>
          <p:nvPr/>
        </p:nvSpPr>
        <p:spPr>
          <a:xfrm>
            <a:off x="6586240" y="1081088"/>
            <a:ext cx="314325" cy="180975"/>
          </a:xfrm>
          <a:prstGeom prst="roundRect">
            <a:avLst>
              <a:gd name="adj" fmla="val 50000"/>
            </a:avLst>
          </a:prstGeom>
          <a:solidFill>
            <a:srgbClr val="A0452E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403821-9"/>
          <p:cNvCxnSpPr/>
          <p:nvPr/>
        </p:nvCxnSpPr>
        <p:spPr>
          <a:xfrm>
            <a:off x="400050" y="1506141"/>
            <a:ext cx="8343900" cy="914"/>
          </a:xfrm>
          <a:prstGeom prst="line">
            <a:avLst/>
          </a:prstGeom>
          <a:ln w="7144" cap="flat">
            <a:solidFill>
              <a:srgbClr val="B49678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511403821-10"/>
          <p:cNvCxnSpPr/>
          <p:nvPr/>
        </p:nvCxnSpPr>
        <p:spPr>
          <a:xfrm>
            <a:off x="400050" y="3120926"/>
            <a:ext cx="8343900" cy="914"/>
          </a:xfrm>
          <a:prstGeom prst="line">
            <a:avLst/>
          </a:prstGeom>
          <a:ln w="7144" cap="flat">
            <a:solidFill>
              <a:srgbClr val="B49678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1403832-13"/>
          <p:cNvSpPr/>
          <p:nvPr/>
        </p:nvSpPr>
        <p:spPr>
          <a:xfrm>
            <a:off x="400050" y="1566863"/>
            <a:ext cx="4071938" cy="1087041"/>
          </a:xfrm>
          <a:prstGeom prst="roundRect">
            <a:avLst>
              <a:gd name="adj" fmla="val 15772"/>
            </a:avLst>
          </a:prstGeom>
          <a:solidFill>
            <a:srgbClr val="B49678">
              <a:alpha val="5000"/>
            </a:srgbClr>
          </a:solidFill>
          <a:ln w="7144" algn="in">
            <a:solidFill>
              <a:srgbClr val="B496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1406199-56"/>
          <p:cNvSpPr/>
          <p:nvPr/>
        </p:nvSpPr>
        <p:spPr>
          <a:xfrm>
            <a:off x="550069" y="1713012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33" y="10583"/>
                </a:moveTo>
                <a:lnTo>
                  <a:pt x="36533" y="10583"/>
                </a:lnTo>
                <a:cubicBezTo>
                  <a:pt x="36667" y="7639"/>
                  <a:pt x="37489" y="5139"/>
                  <a:pt x="39000" y="3083"/>
                </a:cubicBezTo>
                <a:lnTo>
                  <a:pt x="39000" y="3083"/>
                </a:lnTo>
                <a:lnTo>
                  <a:pt x="39000" y="3083"/>
                </a:lnTo>
                <a:cubicBezTo>
                  <a:pt x="40644" y="1194"/>
                  <a:pt x="42644" y="167"/>
                  <a:pt x="45000" y="0"/>
                </a:cubicBezTo>
                <a:lnTo>
                  <a:pt x="45000" y="0"/>
                </a:lnTo>
                <a:lnTo>
                  <a:pt x="56267" y="0"/>
                </a:lnTo>
                <a:cubicBezTo>
                  <a:pt x="58578" y="167"/>
                  <a:pt x="60556" y="1194"/>
                  <a:pt x="62200" y="3083"/>
                </a:cubicBezTo>
                <a:lnTo>
                  <a:pt x="62200" y="3083"/>
                </a:lnTo>
                <a:cubicBezTo>
                  <a:pt x="63756" y="5139"/>
                  <a:pt x="64578" y="7639"/>
                  <a:pt x="64667" y="10583"/>
                </a:cubicBezTo>
                <a:lnTo>
                  <a:pt x="64667" y="10583"/>
                </a:lnTo>
                <a:lnTo>
                  <a:pt x="64667" y="24583"/>
                </a:lnTo>
                <a:cubicBezTo>
                  <a:pt x="64578" y="27528"/>
                  <a:pt x="63756" y="30028"/>
                  <a:pt x="62200" y="32083"/>
                </a:cubicBezTo>
                <a:lnTo>
                  <a:pt x="62200" y="32083"/>
                </a:lnTo>
                <a:cubicBezTo>
                  <a:pt x="60556" y="33972"/>
                  <a:pt x="58578" y="35000"/>
                  <a:pt x="56267" y="35167"/>
                </a:cubicBezTo>
                <a:lnTo>
                  <a:pt x="56267" y="35167"/>
                </a:lnTo>
                <a:lnTo>
                  <a:pt x="54867" y="35167"/>
                </a:lnTo>
                <a:lnTo>
                  <a:pt x="54867" y="43917"/>
                </a:lnTo>
                <a:lnTo>
                  <a:pt x="81533" y="43917"/>
                </a:lnTo>
                <a:cubicBezTo>
                  <a:pt x="84378" y="44083"/>
                  <a:pt x="86733" y="45278"/>
                  <a:pt x="88600" y="47500"/>
                </a:cubicBezTo>
                <a:lnTo>
                  <a:pt x="88600" y="47500"/>
                </a:lnTo>
                <a:cubicBezTo>
                  <a:pt x="90333" y="49833"/>
                  <a:pt x="91267" y="52750"/>
                  <a:pt x="91400" y="56250"/>
                </a:cubicBezTo>
                <a:lnTo>
                  <a:pt x="91400" y="56250"/>
                </a:lnTo>
                <a:lnTo>
                  <a:pt x="91400" y="63250"/>
                </a:lnTo>
                <a:lnTo>
                  <a:pt x="92800" y="63250"/>
                </a:lnTo>
                <a:cubicBezTo>
                  <a:pt x="95156" y="63417"/>
                  <a:pt x="97156" y="64444"/>
                  <a:pt x="98800" y="66333"/>
                </a:cubicBezTo>
                <a:lnTo>
                  <a:pt x="98800" y="66333"/>
                </a:lnTo>
                <a:cubicBezTo>
                  <a:pt x="100311" y="68389"/>
                  <a:pt x="101133" y="70889"/>
                  <a:pt x="101267" y="73833"/>
                </a:cubicBezTo>
                <a:lnTo>
                  <a:pt x="101267" y="73833"/>
                </a:lnTo>
                <a:lnTo>
                  <a:pt x="101267" y="87917"/>
                </a:lnTo>
                <a:cubicBezTo>
                  <a:pt x="101133" y="90806"/>
                  <a:pt x="100311" y="93278"/>
                  <a:pt x="98800" y="95333"/>
                </a:cubicBezTo>
                <a:lnTo>
                  <a:pt x="98800" y="95333"/>
                </a:lnTo>
                <a:cubicBezTo>
                  <a:pt x="97156" y="97278"/>
                  <a:pt x="95156" y="98306"/>
                  <a:pt x="92800" y="98417"/>
                </a:cubicBezTo>
                <a:lnTo>
                  <a:pt x="92800" y="98417"/>
                </a:lnTo>
                <a:lnTo>
                  <a:pt x="81533" y="98417"/>
                </a:lnTo>
                <a:cubicBezTo>
                  <a:pt x="79222" y="98306"/>
                  <a:pt x="77244" y="97278"/>
                  <a:pt x="75600" y="95333"/>
                </a:cubicBezTo>
                <a:lnTo>
                  <a:pt x="75600" y="95333"/>
                </a:lnTo>
                <a:cubicBezTo>
                  <a:pt x="74089" y="93278"/>
                  <a:pt x="73267" y="90806"/>
                  <a:pt x="73133" y="87917"/>
                </a:cubicBezTo>
                <a:lnTo>
                  <a:pt x="73133" y="87917"/>
                </a:lnTo>
                <a:lnTo>
                  <a:pt x="73133" y="73833"/>
                </a:lnTo>
                <a:cubicBezTo>
                  <a:pt x="73267" y="70889"/>
                  <a:pt x="74089" y="68389"/>
                  <a:pt x="75600" y="66333"/>
                </a:cubicBezTo>
                <a:lnTo>
                  <a:pt x="75600" y="66333"/>
                </a:lnTo>
                <a:cubicBezTo>
                  <a:pt x="77244" y="64444"/>
                  <a:pt x="79222" y="63417"/>
                  <a:pt x="81533" y="63250"/>
                </a:cubicBezTo>
                <a:lnTo>
                  <a:pt x="81533" y="63250"/>
                </a:lnTo>
                <a:lnTo>
                  <a:pt x="83000" y="63250"/>
                </a:lnTo>
                <a:lnTo>
                  <a:pt x="83000" y="56250"/>
                </a:lnTo>
                <a:cubicBezTo>
                  <a:pt x="82867" y="55250"/>
                  <a:pt x="82378" y="54667"/>
                  <a:pt x="81533" y="54500"/>
                </a:cubicBezTo>
                <a:lnTo>
                  <a:pt x="81533" y="54500"/>
                </a:lnTo>
                <a:lnTo>
                  <a:pt x="54867" y="54500"/>
                </a:lnTo>
                <a:lnTo>
                  <a:pt x="54867" y="63250"/>
                </a:lnTo>
                <a:lnTo>
                  <a:pt x="56267" y="63250"/>
                </a:lnTo>
                <a:cubicBezTo>
                  <a:pt x="58578" y="63417"/>
                  <a:pt x="60556" y="64444"/>
                  <a:pt x="62200" y="66333"/>
                </a:cubicBezTo>
                <a:lnTo>
                  <a:pt x="62200" y="66333"/>
                </a:lnTo>
                <a:cubicBezTo>
                  <a:pt x="63756" y="68389"/>
                  <a:pt x="64578" y="70889"/>
                  <a:pt x="64667" y="73833"/>
                </a:cubicBezTo>
                <a:lnTo>
                  <a:pt x="64667" y="73833"/>
                </a:lnTo>
                <a:lnTo>
                  <a:pt x="64667" y="87917"/>
                </a:lnTo>
                <a:cubicBezTo>
                  <a:pt x="64578" y="90806"/>
                  <a:pt x="63756" y="93278"/>
                  <a:pt x="62200" y="95333"/>
                </a:cubicBezTo>
                <a:lnTo>
                  <a:pt x="62200" y="95333"/>
                </a:lnTo>
                <a:cubicBezTo>
                  <a:pt x="60556" y="97278"/>
                  <a:pt x="58578" y="98306"/>
                  <a:pt x="56267" y="98417"/>
                </a:cubicBezTo>
                <a:lnTo>
                  <a:pt x="56267" y="98417"/>
                </a:lnTo>
                <a:lnTo>
                  <a:pt x="45000" y="98417"/>
                </a:lnTo>
                <a:cubicBezTo>
                  <a:pt x="42644" y="98306"/>
                  <a:pt x="40644" y="97278"/>
                  <a:pt x="39000" y="95333"/>
                </a:cubicBezTo>
                <a:lnTo>
                  <a:pt x="39000" y="95333"/>
                </a:lnTo>
                <a:cubicBezTo>
                  <a:pt x="37489" y="93278"/>
                  <a:pt x="36667" y="90806"/>
                  <a:pt x="36533" y="87917"/>
                </a:cubicBezTo>
                <a:lnTo>
                  <a:pt x="36533" y="87917"/>
                </a:lnTo>
                <a:lnTo>
                  <a:pt x="36533" y="73833"/>
                </a:lnTo>
                <a:cubicBezTo>
                  <a:pt x="36667" y="70889"/>
                  <a:pt x="37489" y="68389"/>
                  <a:pt x="39000" y="66333"/>
                </a:cubicBezTo>
                <a:lnTo>
                  <a:pt x="39000" y="66333"/>
                </a:lnTo>
                <a:cubicBezTo>
                  <a:pt x="40644" y="64444"/>
                  <a:pt x="42644" y="63417"/>
                  <a:pt x="45000" y="63250"/>
                </a:cubicBezTo>
                <a:lnTo>
                  <a:pt x="45000" y="63250"/>
                </a:lnTo>
                <a:lnTo>
                  <a:pt x="46400" y="63250"/>
                </a:lnTo>
                <a:lnTo>
                  <a:pt x="46400" y="54500"/>
                </a:lnTo>
                <a:lnTo>
                  <a:pt x="19667" y="54500"/>
                </a:lnTo>
                <a:cubicBezTo>
                  <a:pt x="18867" y="54667"/>
                  <a:pt x="18400" y="55250"/>
                  <a:pt x="18267" y="56250"/>
                </a:cubicBezTo>
                <a:lnTo>
                  <a:pt x="18267" y="56250"/>
                </a:lnTo>
                <a:lnTo>
                  <a:pt x="18267" y="63250"/>
                </a:lnTo>
                <a:lnTo>
                  <a:pt x="19667" y="63250"/>
                </a:lnTo>
                <a:cubicBezTo>
                  <a:pt x="22022" y="63417"/>
                  <a:pt x="24022" y="64444"/>
                  <a:pt x="25667" y="66333"/>
                </a:cubicBezTo>
                <a:lnTo>
                  <a:pt x="25667" y="66333"/>
                </a:lnTo>
                <a:cubicBezTo>
                  <a:pt x="27178" y="68389"/>
                  <a:pt x="28000" y="70889"/>
                  <a:pt x="28133" y="73833"/>
                </a:cubicBezTo>
                <a:lnTo>
                  <a:pt x="28133" y="73833"/>
                </a:lnTo>
                <a:lnTo>
                  <a:pt x="28133" y="87917"/>
                </a:lnTo>
                <a:cubicBezTo>
                  <a:pt x="28000" y="90806"/>
                  <a:pt x="27178" y="93278"/>
                  <a:pt x="25667" y="95333"/>
                </a:cubicBezTo>
                <a:lnTo>
                  <a:pt x="25667" y="95333"/>
                </a:lnTo>
                <a:cubicBezTo>
                  <a:pt x="24022" y="97278"/>
                  <a:pt x="22022" y="98306"/>
                  <a:pt x="19667" y="98417"/>
                </a:cubicBezTo>
                <a:lnTo>
                  <a:pt x="19667" y="98417"/>
                </a:lnTo>
                <a:lnTo>
                  <a:pt x="8467" y="98417"/>
                </a:lnTo>
                <a:cubicBezTo>
                  <a:pt x="6111" y="98306"/>
                  <a:pt x="4111" y="97278"/>
                  <a:pt x="2467" y="95333"/>
                </a:cubicBezTo>
                <a:lnTo>
                  <a:pt x="2467" y="95333"/>
                </a:lnTo>
                <a:cubicBezTo>
                  <a:pt x="956" y="93278"/>
                  <a:pt x="133" y="90806"/>
                  <a:pt x="0" y="87917"/>
                </a:cubicBezTo>
                <a:lnTo>
                  <a:pt x="0" y="87917"/>
                </a:lnTo>
                <a:lnTo>
                  <a:pt x="0" y="73833"/>
                </a:lnTo>
                <a:cubicBezTo>
                  <a:pt x="133" y="70889"/>
                  <a:pt x="956" y="68389"/>
                  <a:pt x="2467" y="66333"/>
                </a:cubicBezTo>
                <a:lnTo>
                  <a:pt x="2467" y="66333"/>
                </a:lnTo>
                <a:cubicBezTo>
                  <a:pt x="4111" y="64444"/>
                  <a:pt x="6111" y="63417"/>
                  <a:pt x="8467" y="63250"/>
                </a:cubicBezTo>
                <a:lnTo>
                  <a:pt x="8467" y="63250"/>
                </a:lnTo>
                <a:lnTo>
                  <a:pt x="9867" y="63250"/>
                </a:lnTo>
                <a:lnTo>
                  <a:pt x="9867" y="56250"/>
                </a:lnTo>
                <a:cubicBezTo>
                  <a:pt x="9956" y="52750"/>
                  <a:pt x="10889" y="49833"/>
                  <a:pt x="12667" y="47500"/>
                </a:cubicBezTo>
                <a:lnTo>
                  <a:pt x="12667" y="47500"/>
                </a:lnTo>
                <a:cubicBezTo>
                  <a:pt x="14533" y="45278"/>
                  <a:pt x="16867" y="44083"/>
                  <a:pt x="19667" y="43917"/>
                </a:cubicBezTo>
                <a:lnTo>
                  <a:pt x="19667" y="43917"/>
                </a:lnTo>
                <a:lnTo>
                  <a:pt x="46400" y="43917"/>
                </a:lnTo>
                <a:lnTo>
                  <a:pt x="46400" y="35167"/>
                </a:lnTo>
                <a:lnTo>
                  <a:pt x="45000" y="35167"/>
                </a:lnTo>
                <a:cubicBezTo>
                  <a:pt x="42644" y="35000"/>
                  <a:pt x="40644" y="33972"/>
                  <a:pt x="39000" y="32083"/>
                </a:cubicBezTo>
                <a:lnTo>
                  <a:pt x="39000" y="32083"/>
                </a:lnTo>
                <a:cubicBezTo>
                  <a:pt x="37489" y="30028"/>
                  <a:pt x="36667" y="27528"/>
                  <a:pt x="36533" y="24583"/>
                </a:cubicBezTo>
                <a:lnTo>
                  <a:pt x="36533" y="24583"/>
                </a:lnTo>
                <a:lnTo>
                  <a:pt x="36533" y="1058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03834-14"/>
          <p:cNvSpPr/>
          <p:nvPr/>
        </p:nvSpPr>
        <p:spPr>
          <a:xfrm>
            <a:off x="4672013" y="1566863"/>
            <a:ext cx="4071938" cy="1290638"/>
          </a:xfrm>
          <a:prstGeom prst="roundRect">
            <a:avLst>
              <a:gd name="adj" fmla="val 13284"/>
            </a:avLst>
          </a:prstGeom>
          <a:solidFill>
            <a:srgbClr val="B49678">
              <a:alpha val="5000"/>
            </a:srgbClr>
          </a:solidFill>
          <a:ln w="7144" algn="in">
            <a:solidFill>
              <a:srgbClr val="B496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406201-57"/>
          <p:cNvSpPr/>
          <p:nvPr/>
        </p:nvSpPr>
        <p:spPr>
          <a:xfrm>
            <a:off x="4822094" y="1705038"/>
            <a:ext cx="128462" cy="128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69" y="1385"/>
                </a:moveTo>
                <a:lnTo>
                  <a:pt x="42769" y="1385"/>
                </a:lnTo>
                <a:cubicBezTo>
                  <a:pt x="41385" y="154"/>
                  <a:pt x="39821" y="-256"/>
                  <a:pt x="38077" y="154"/>
                </a:cubicBezTo>
                <a:lnTo>
                  <a:pt x="38077" y="154"/>
                </a:lnTo>
                <a:cubicBezTo>
                  <a:pt x="36179" y="718"/>
                  <a:pt x="35026" y="1872"/>
                  <a:pt x="34615" y="3615"/>
                </a:cubicBezTo>
                <a:lnTo>
                  <a:pt x="34615" y="3615"/>
                </a:lnTo>
                <a:lnTo>
                  <a:pt x="31385" y="16385"/>
                </a:lnTo>
                <a:lnTo>
                  <a:pt x="18846" y="12692"/>
                </a:lnTo>
                <a:cubicBezTo>
                  <a:pt x="16949" y="12333"/>
                  <a:pt x="15308" y="12744"/>
                  <a:pt x="13923" y="13923"/>
                </a:cubicBezTo>
                <a:lnTo>
                  <a:pt x="13923" y="13923"/>
                </a:lnTo>
                <a:cubicBezTo>
                  <a:pt x="12744" y="15308"/>
                  <a:pt x="12333" y="16949"/>
                  <a:pt x="12692" y="18846"/>
                </a:cubicBezTo>
                <a:lnTo>
                  <a:pt x="12692" y="18846"/>
                </a:lnTo>
                <a:lnTo>
                  <a:pt x="16385" y="31385"/>
                </a:lnTo>
                <a:lnTo>
                  <a:pt x="3615" y="34615"/>
                </a:lnTo>
                <a:cubicBezTo>
                  <a:pt x="1872" y="35026"/>
                  <a:pt x="718" y="36179"/>
                  <a:pt x="154" y="38077"/>
                </a:cubicBezTo>
                <a:lnTo>
                  <a:pt x="154" y="38077"/>
                </a:lnTo>
                <a:cubicBezTo>
                  <a:pt x="-256" y="39821"/>
                  <a:pt x="154" y="41385"/>
                  <a:pt x="1385" y="42769"/>
                </a:cubicBezTo>
                <a:lnTo>
                  <a:pt x="1385" y="42769"/>
                </a:lnTo>
                <a:lnTo>
                  <a:pt x="10923" y="51846"/>
                </a:lnTo>
                <a:lnTo>
                  <a:pt x="1385" y="61000"/>
                </a:lnTo>
                <a:cubicBezTo>
                  <a:pt x="154" y="62333"/>
                  <a:pt x="-256" y="63897"/>
                  <a:pt x="154" y="65692"/>
                </a:cubicBezTo>
                <a:lnTo>
                  <a:pt x="154" y="65692"/>
                </a:lnTo>
                <a:cubicBezTo>
                  <a:pt x="718" y="67590"/>
                  <a:pt x="1872" y="68795"/>
                  <a:pt x="3615" y="69308"/>
                </a:cubicBezTo>
                <a:lnTo>
                  <a:pt x="3615" y="69308"/>
                </a:lnTo>
                <a:lnTo>
                  <a:pt x="16385" y="72385"/>
                </a:lnTo>
                <a:lnTo>
                  <a:pt x="12692" y="84923"/>
                </a:lnTo>
                <a:cubicBezTo>
                  <a:pt x="12333" y="86821"/>
                  <a:pt x="12744" y="88436"/>
                  <a:pt x="13923" y="89769"/>
                </a:cubicBezTo>
                <a:lnTo>
                  <a:pt x="13923" y="89769"/>
                </a:lnTo>
                <a:cubicBezTo>
                  <a:pt x="15308" y="91000"/>
                  <a:pt x="16949" y="91410"/>
                  <a:pt x="18846" y="91000"/>
                </a:cubicBezTo>
                <a:lnTo>
                  <a:pt x="18846" y="91000"/>
                </a:lnTo>
                <a:lnTo>
                  <a:pt x="31385" y="87385"/>
                </a:lnTo>
                <a:lnTo>
                  <a:pt x="34615" y="100154"/>
                </a:lnTo>
                <a:cubicBezTo>
                  <a:pt x="35026" y="101897"/>
                  <a:pt x="36179" y="103051"/>
                  <a:pt x="38077" y="103615"/>
                </a:cubicBezTo>
                <a:lnTo>
                  <a:pt x="38077" y="103615"/>
                </a:lnTo>
                <a:cubicBezTo>
                  <a:pt x="39821" y="104026"/>
                  <a:pt x="41385" y="103615"/>
                  <a:pt x="42769" y="102385"/>
                </a:cubicBezTo>
                <a:lnTo>
                  <a:pt x="42769" y="102385"/>
                </a:lnTo>
                <a:lnTo>
                  <a:pt x="51846" y="93077"/>
                </a:lnTo>
                <a:lnTo>
                  <a:pt x="61000" y="102385"/>
                </a:lnTo>
                <a:cubicBezTo>
                  <a:pt x="62333" y="103615"/>
                  <a:pt x="63897" y="104026"/>
                  <a:pt x="65692" y="103615"/>
                </a:cubicBezTo>
                <a:lnTo>
                  <a:pt x="65692" y="103615"/>
                </a:lnTo>
                <a:cubicBezTo>
                  <a:pt x="67590" y="103051"/>
                  <a:pt x="68795" y="101897"/>
                  <a:pt x="69308" y="100154"/>
                </a:cubicBezTo>
                <a:lnTo>
                  <a:pt x="69308" y="100154"/>
                </a:lnTo>
                <a:lnTo>
                  <a:pt x="72385" y="87385"/>
                </a:lnTo>
                <a:lnTo>
                  <a:pt x="84923" y="91000"/>
                </a:lnTo>
                <a:cubicBezTo>
                  <a:pt x="86821" y="91410"/>
                  <a:pt x="88436" y="91000"/>
                  <a:pt x="89769" y="89769"/>
                </a:cubicBezTo>
                <a:lnTo>
                  <a:pt x="89769" y="89769"/>
                </a:lnTo>
                <a:cubicBezTo>
                  <a:pt x="91000" y="88436"/>
                  <a:pt x="91410" y="86821"/>
                  <a:pt x="91000" y="84923"/>
                </a:cubicBezTo>
                <a:lnTo>
                  <a:pt x="91000" y="84923"/>
                </a:lnTo>
                <a:lnTo>
                  <a:pt x="87385" y="72385"/>
                </a:lnTo>
                <a:lnTo>
                  <a:pt x="100154" y="69308"/>
                </a:lnTo>
                <a:cubicBezTo>
                  <a:pt x="101897" y="68795"/>
                  <a:pt x="103051" y="67590"/>
                  <a:pt x="103615" y="65692"/>
                </a:cubicBezTo>
                <a:lnTo>
                  <a:pt x="103615" y="65692"/>
                </a:lnTo>
                <a:cubicBezTo>
                  <a:pt x="104026" y="63897"/>
                  <a:pt x="103615" y="62333"/>
                  <a:pt x="102385" y="61000"/>
                </a:cubicBezTo>
                <a:lnTo>
                  <a:pt x="102385" y="61000"/>
                </a:lnTo>
                <a:lnTo>
                  <a:pt x="93077" y="51846"/>
                </a:lnTo>
                <a:lnTo>
                  <a:pt x="102385" y="42769"/>
                </a:lnTo>
                <a:cubicBezTo>
                  <a:pt x="103615" y="41385"/>
                  <a:pt x="104026" y="39821"/>
                  <a:pt x="103615" y="38077"/>
                </a:cubicBezTo>
                <a:lnTo>
                  <a:pt x="103615" y="38077"/>
                </a:lnTo>
                <a:cubicBezTo>
                  <a:pt x="103051" y="36179"/>
                  <a:pt x="101897" y="35026"/>
                  <a:pt x="100154" y="34615"/>
                </a:cubicBezTo>
                <a:lnTo>
                  <a:pt x="100154" y="34615"/>
                </a:lnTo>
                <a:lnTo>
                  <a:pt x="87385" y="31385"/>
                </a:lnTo>
                <a:lnTo>
                  <a:pt x="91000" y="18846"/>
                </a:lnTo>
                <a:cubicBezTo>
                  <a:pt x="91410" y="16949"/>
                  <a:pt x="91000" y="15308"/>
                  <a:pt x="89769" y="13923"/>
                </a:cubicBezTo>
                <a:lnTo>
                  <a:pt x="89769" y="13923"/>
                </a:lnTo>
                <a:cubicBezTo>
                  <a:pt x="88436" y="12744"/>
                  <a:pt x="86821" y="12333"/>
                  <a:pt x="84923" y="12692"/>
                </a:cubicBezTo>
                <a:lnTo>
                  <a:pt x="84923" y="12692"/>
                </a:lnTo>
                <a:lnTo>
                  <a:pt x="72385" y="16385"/>
                </a:lnTo>
                <a:lnTo>
                  <a:pt x="69077" y="3615"/>
                </a:lnTo>
                <a:cubicBezTo>
                  <a:pt x="68718" y="1872"/>
                  <a:pt x="67590" y="718"/>
                  <a:pt x="65692" y="154"/>
                </a:cubicBezTo>
                <a:lnTo>
                  <a:pt x="65692" y="154"/>
                </a:lnTo>
                <a:cubicBezTo>
                  <a:pt x="63897" y="-256"/>
                  <a:pt x="62333" y="154"/>
                  <a:pt x="61000" y="1385"/>
                </a:cubicBezTo>
                <a:lnTo>
                  <a:pt x="61000" y="1385"/>
                </a:lnTo>
                <a:lnTo>
                  <a:pt x="51846" y="10923"/>
                </a:lnTo>
                <a:lnTo>
                  <a:pt x="42769" y="1385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03838-15"/>
          <p:cNvSpPr/>
          <p:nvPr/>
        </p:nvSpPr>
        <p:spPr>
          <a:xfrm>
            <a:off x="400050" y="3295948"/>
            <a:ext cx="4071938" cy="1447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54" y="0"/>
                </a:moveTo>
                <a:lnTo>
                  <a:pt x="96846" y="0"/>
                </a:lnTo>
                <a:lnTo>
                  <a:pt x="97154" y="46"/>
                </a:lnTo>
                <a:lnTo>
                  <a:pt x="97460" y="171"/>
                </a:lnTo>
                <a:lnTo>
                  <a:pt x="97762" y="382"/>
                </a:lnTo>
                <a:lnTo>
                  <a:pt x="98054" y="678"/>
                </a:lnTo>
                <a:lnTo>
                  <a:pt x="98332" y="1046"/>
                </a:lnTo>
                <a:lnTo>
                  <a:pt x="98598" y="1500"/>
                </a:lnTo>
                <a:lnTo>
                  <a:pt x="98846" y="2013"/>
                </a:lnTo>
                <a:lnTo>
                  <a:pt x="99077" y="2599"/>
                </a:lnTo>
                <a:lnTo>
                  <a:pt x="99285" y="3250"/>
                </a:lnTo>
                <a:lnTo>
                  <a:pt x="99467" y="3947"/>
                </a:lnTo>
                <a:lnTo>
                  <a:pt x="99629" y="4697"/>
                </a:lnTo>
                <a:lnTo>
                  <a:pt x="99759" y="5480"/>
                </a:lnTo>
                <a:lnTo>
                  <a:pt x="99864" y="6303"/>
                </a:lnTo>
                <a:lnTo>
                  <a:pt x="99939" y="7151"/>
                </a:lnTo>
                <a:lnTo>
                  <a:pt x="99984" y="8013"/>
                </a:lnTo>
                <a:lnTo>
                  <a:pt x="100000" y="8882"/>
                </a:lnTo>
                <a:lnTo>
                  <a:pt x="100000" y="91118"/>
                </a:lnTo>
                <a:lnTo>
                  <a:pt x="99984" y="91987"/>
                </a:lnTo>
                <a:lnTo>
                  <a:pt x="99939" y="92849"/>
                </a:lnTo>
                <a:lnTo>
                  <a:pt x="99864" y="93697"/>
                </a:lnTo>
                <a:lnTo>
                  <a:pt x="99759" y="94520"/>
                </a:lnTo>
                <a:lnTo>
                  <a:pt x="99629" y="95303"/>
                </a:lnTo>
                <a:lnTo>
                  <a:pt x="99467" y="96053"/>
                </a:lnTo>
                <a:lnTo>
                  <a:pt x="99285" y="96750"/>
                </a:lnTo>
                <a:lnTo>
                  <a:pt x="99077" y="97401"/>
                </a:lnTo>
                <a:lnTo>
                  <a:pt x="98846" y="97987"/>
                </a:lnTo>
                <a:lnTo>
                  <a:pt x="98598" y="98500"/>
                </a:lnTo>
                <a:lnTo>
                  <a:pt x="98332" y="98954"/>
                </a:lnTo>
                <a:lnTo>
                  <a:pt x="98054" y="99322"/>
                </a:lnTo>
                <a:lnTo>
                  <a:pt x="97762" y="99618"/>
                </a:lnTo>
                <a:lnTo>
                  <a:pt x="97460" y="99829"/>
                </a:lnTo>
                <a:lnTo>
                  <a:pt x="97154" y="99954"/>
                </a:lnTo>
                <a:lnTo>
                  <a:pt x="96846" y="100000"/>
                </a:lnTo>
                <a:lnTo>
                  <a:pt x="3154" y="100000"/>
                </a:lnTo>
                <a:lnTo>
                  <a:pt x="2846" y="99954"/>
                </a:lnTo>
                <a:lnTo>
                  <a:pt x="2540" y="99829"/>
                </a:lnTo>
                <a:lnTo>
                  <a:pt x="2238" y="99618"/>
                </a:lnTo>
                <a:lnTo>
                  <a:pt x="1946" y="99322"/>
                </a:lnTo>
                <a:lnTo>
                  <a:pt x="1668" y="98954"/>
                </a:lnTo>
                <a:lnTo>
                  <a:pt x="1402" y="98500"/>
                </a:lnTo>
                <a:lnTo>
                  <a:pt x="1154" y="97987"/>
                </a:lnTo>
                <a:lnTo>
                  <a:pt x="923" y="97401"/>
                </a:lnTo>
                <a:lnTo>
                  <a:pt x="715" y="96750"/>
                </a:lnTo>
                <a:lnTo>
                  <a:pt x="533" y="96053"/>
                </a:lnTo>
                <a:lnTo>
                  <a:pt x="371" y="95303"/>
                </a:lnTo>
                <a:lnTo>
                  <a:pt x="241" y="94520"/>
                </a:lnTo>
                <a:lnTo>
                  <a:pt x="136" y="93697"/>
                </a:lnTo>
                <a:lnTo>
                  <a:pt x="61" y="92849"/>
                </a:lnTo>
                <a:lnTo>
                  <a:pt x="16" y="91987"/>
                </a:lnTo>
                <a:lnTo>
                  <a:pt x="0" y="91118"/>
                </a:lnTo>
                <a:lnTo>
                  <a:pt x="0" y="8882"/>
                </a:lnTo>
                <a:lnTo>
                  <a:pt x="16" y="8013"/>
                </a:lnTo>
                <a:lnTo>
                  <a:pt x="61" y="7151"/>
                </a:lnTo>
                <a:lnTo>
                  <a:pt x="136" y="6303"/>
                </a:lnTo>
                <a:lnTo>
                  <a:pt x="241" y="5480"/>
                </a:lnTo>
                <a:lnTo>
                  <a:pt x="371" y="4697"/>
                </a:lnTo>
                <a:lnTo>
                  <a:pt x="533" y="3947"/>
                </a:lnTo>
                <a:lnTo>
                  <a:pt x="715" y="3250"/>
                </a:lnTo>
                <a:lnTo>
                  <a:pt x="923" y="2599"/>
                </a:lnTo>
                <a:lnTo>
                  <a:pt x="1154" y="2013"/>
                </a:lnTo>
                <a:lnTo>
                  <a:pt x="1402" y="1500"/>
                </a:lnTo>
                <a:lnTo>
                  <a:pt x="1668" y="1046"/>
                </a:lnTo>
                <a:lnTo>
                  <a:pt x="1946" y="678"/>
                </a:lnTo>
                <a:lnTo>
                  <a:pt x="2238" y="382"/>
                </a:lnTo>
                <a:lnTo>
                  <a:pt x="2540" y="171"/>
                </a:lnTo>
                <a:lnTo>
                  <a:pt x="2846" y="46"/>
                </a:lnTo>
                <a:lnTo>
                  <a:pt x="3154" y="0"/>
                </a:lnTo>
                <a:close/>
              </a:path>
            </a:pathLst>
          </a:custGeom>
          <a:solidFill>
            <a:srgbClr val="2A5A6A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03844-18"/>
          <p:cNvSpPr/>
          <p:nvPr/>
        </p:nvSpPr>
        <p:spPr>
          <a:xfrm>
            <a:off x="400050" y="3295948"/>
            <a:ext cx="128588" cy="1447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3"/>
                </a:lnTo>
                <a:lnTo>
                  <a:pt x="80491" y="171"/>
                </a:lnTo>
                <a:lnTo>
                  <a:pt x="70972" y="383"/>
                </a:lnTo>
                <a:lnTo>
                  <a:pt x="61732" y="676"/>
                </a:lnTo>
                <a:lnTo>
                  <a:pt x="52860" y="1049"/>
                </a:lnTo>
                <a:lnTo>
                  <a:pt x="44443" y="1497"/>
                </a:lnTo>
                <a:lnTo>
                  <a:pt x="36561" y="2016"/>
                </a:lnTo>
                <a:lnTo>
                  <a:pt x="29289" y="2602"/>
                </a:lnTo>
                <a:lnTo>
                  <a:pt x="22699" y="3248"/>
                </a:lnTo>
                <a:lnTo>
                  <a:pt x="16853" y="3948"/>
                </a:lnTo>
                <a:lnTo>
                  <a:pt x="11808" y="4696"/>
                </a:lnTo>
                <a:lnTo>
                  <a:pt x="7612" y="5484"/>
                </a:lnTo>
                <a:lnTo>
                  <a:pt x="4306" y="6305"/>
                </a:lnTo>
                <a:lnTo>
                  <a:pt x="1921" y="7150"/>
                </a:lnTo>
                <a:lnTo>
                  <a:pt x="482" y="8013"/>
                </a:lnTo>
                <a:lnTo>
                  <a:pt x="0" y="8883"/>
                </a:lnTo>
                <a:lnTo>
                  <a:pt x="0" y="91117"/>
                </a:lnTo>
                <a:lnTo>
                  <a:pt x="482" y="91987"/>
                </a:lnTo>
                <a:lnTo>
                  <a:pt x="1921" y="92850"/>
                </a:lnTo>
                <a:lnTo>
                  <a:pt x="4306" y="93695"/>
                </a:lnTo>
                <a:lnTo>
                  <a:pt x="7612" y="94516"/>
                </a:lnTo>
                <a:lnTo>
                  <a:pt x="11808" y="95304"/>
                </a:lnTo>
                <a:lnTo>
                  <a:pt x="16853" y="96052"/>
                </a:lnTo>
                <a:lnTo>
                  <a:pt x="22699" y="96752"/>
                </a:lnTo>
                <a:lnTo>
                  <a:pt x="29289" y="97398"/>
                </a:lnTo>
                <a:lnTo>
                  <a:pt x="36561" y="97984"/>
                </a:lnTo>
                <a:lnTo>
                  <a:pt x="44443" y="98503"/>
                </a:lnTo>
                <a:lnTo>
                  <a:pt x="52860" y="98951"/>
                </a:lnTo>
                <a:lnTo>
                  <a:pt x="61732" y="99324"/>
                </a:lnTo>
                <a:lnTo>
                  <a:pt x="70972" y="99617"/>
                </a:lnTo>
                <a:lnTo>
                  <a:pt x="80491" y="99829"/>
                </a:lnTo>
                <a:lnTo>
                  <a:pt x="90198" y="9995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376" y="99957"/>
                </a:lnTo>
                <a:lnTo>
                  <a:pt x="84826" y="99829"/>
                </a:lnTo>
                <a:lnTo>
                  <a:pt x="77422" y="99617"/>
                </a:lnTo>
                <a:lnTo>
                  <a:pt x="70236" y="99324"/>
                </a:lnTo>
                <a:lnTo>
                  <a:pt x="63336" y="98951"/>
                </a:lnTo>
                <a:lnTo>
                  <a:pt x="56789" y="98503"/>
                </a:lnTo>
                <a:lnTo>
                  <a:pt x="50658" y="97984"/>
                </a:lnTo>
                <a:lnTo>
                  <a:pt x="45003" y="97398"/>
                </a:lnTo>
                <a:lnTo>
                  <a:pt x="39877" y="96752"/>
                </a:lnTo>
                <a:lnTo>
                  <a:pt x="35330" y="96052"/>
                </a:lnTo>
                <a:lnTo>
                  <a:pt x="31406" y="95304"/>
                </a:lnTo>
                <a:lnTo>
                  <a:pt x="28143" y="94516"/>
                </a:lnTo>
                <a:lnTo>
                  <a:pt x="25571" y="93695"/>
                </a:lnTo>
                <a:lnTo>
                  <a:pt x="23717" y="92850"/>
                </a:lnTo>
                <a:lnTo>
                  <a:pt x="22597" y="91987"/>
                </a:lnTo>
                <a:lnTo>
                  <a:pt x="22222" y="91117"/>
                </a:lnTo>
                <a:lnTo>
                  <a:pt x="22222" y="8883"/>
                </a:lnTo>
                <a:lnTo>
                  <a:pt x="22597" y="8013"/>
                </a:lnTo>
                <a:lnTo>
                  <a:pt x="23717" y="7150"/>
                </a:lnTo>
                <a:lnTo>
                  <a:pt x="25571" y="6305"/>
                </a:lnTo>
                <a:lnTo>
                  <a:pt x="28143" y="5484"/>
                </a:lnTo>
                <a:lnTo>
                  <a:pt x="31406" y="4696"/>
                </a:lnTo>
                <a:lnTo>
                  <a:pt x="35330" y="3948"/>
                </a:lnTo>
                <a:lnTo>
                  <a:pt x="39877" y="3248"/>
                </a:lnTo>
                <a:lnTo>
                  <a:pt x="45003" y="2602"/>
                </a:lnTo>
                <a:lnTo>
                  <a:pt x="50658" y="2016"/>
                </a:lnTo>
                <a:lnTo>
                  <a:pt x="56789" y="1497"/>
                </a:lnTo>
                <a:lnTo>
                  <a:pt x="63336" y="1049"/>
                </a:lnTo>
                <a:lnTo>
                  <a:pt x="70236" y="676"/>
                </a:lnTo>
                <a:lnTo>
                  <a:pt x="77422" y="383"/>
                </a:lnTo>
                <a:lnTo>
                  <a:pt x="84826" y="171"/>
                </a:lnTo>
                <a:lnTo>
                  <a:pt x="92376" y="4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06203-58"/>
          <p:cNvSpPr/>
          <p:nvPr/>
        </p:nvSpPr>
        <p:spPr>
          <a:xfrm>
            <a:off x="571657" y="3412786"/>
            <a:ext cx="128274" cy="128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077" y="3615"/>
                </a:moveTo>
                <a:lnTo>
                  <a:pt x="95077" y="3615"/>
                </a:lnTo>
                <a:lnTo>
                  <a:pt x="99923" y="8538"/>
                </a:lnTo>
                <a:cubicBezTo>
                  <a:pt x="102385" y="11103"/>
                  <a:pt x="103615" y="14128"/>
                  <a:pt x="103615" y="17615"/>
                </a:cubicBezTo>
                <a:lnTo>
                  <a:pt x="103615" y="17615"/>
                </a:lnTo>
                <a:cubicBezTo>
                  <a:pt x="103615" y="21000"/>
                  <a:pt x="102385" y="24051"/>
                  <a:pt x="99923" y="26769"/>
                </a:cubicBezTo>
                <a:lnTo>
                  <a:pt x="99923" y="26769"/>
                </a:lnTo>
                <a:lnTo>
                  <a:pt x="88385" y="38308"/>
                </a:lnTo>
                <a:lnTo>
                  <a:pt x="65231" y="15231"/>
                </a:lnTo>
                <a:lnTo>
                  <a:pt x="76846" y="3615"/>
                </a:lnTo>
                <a:cubicBezTo>
                  <a:pt x="79410" y="1205"/>
                  <a:pt x="82436" y="0"/>
                  <a:pt x="85923" y="0"/>
                </a:cubicBezTo>
                <a:lnTo>
                  <a:pt x="85923" y="0"/>
                </a:lnTo>
                <a:cubicBezTo>
                  <a:pt x="89308" y="0"/>
                  <a:pt x="92359" y="1205"/>
                  <a:pt x="95077" y="3615"/>
                </a:cubicBezTo>
                <a:lnTo>
                  <a:pt x="95077" y="3615"/>
                </a:lnTo>
                <a:moveTo>
                  <a:pt x="9077" y="71385"/>
                </a:moveTo>
                <a:lnTo>
                  <a:pt x="9077" y="71385"/>
                </a:lnTo>
                <a:lnTo>
                  <a:pt x="60769" y="19692"/>
                </a:lnTo>
                <a:lnTo>
                  <a:pt x="83923" y="42769"/>
                </a:lnTo>
                <a:lnTo>
                  <a:pt x="32231" y="94538"/>
                </a:lnTo>
                <a:cubicBezTo>
                  <a:pt x="30744" y="95872"/>
                  <a:pt x="29103" y="96821"/>
                  <a:pt x="27308" y="97385"/>
                </a:cubicBezTo>
                <a:lnTo>
                  <a:pt x="27308" y="97385"/>
                </a:lnTo>
                <a:lnTo>
                  <a:pt x="6231" y="103462"/>
                </a:lnTo>
                <a:cubicBezTo>
                  <a:pt x="4333" y="103872"/>
                  <a:pt x="2718" y="103462"/>
                  <a:pt x="1385" y="102231"/>
                </a:cubicBezTo>
                <a:lnTo>
                  <a:pt x="1385" y="102231"/>
                </a:lnTo>
                <a:cubicBezTo>
                  <a:pt x="154" y="100897"/>
                  <a:pt x="-256" y="99282"/>
                  <a:pt x="154" y="97385"/>
                </a:cubicBezTo>
                <a:lnTo>
                  <a:pt x="154" y="97385"/>
                </a:lnTo>
                <a:lnTo>
                  <a:pt x="6231" y="76231"/>
                </a:lnTo>
                <a:cubicBezTo>
                  <a:pt x="6795" y="74333"/>
                  <a:pt x="7744" y="72718"/>
                  <a:pt x="9077" y="71385"/>
                </a:cubicBezTo>
                <a:lnTo>
                  <a:pt x="9077" y="71385"/>
                </a:lnTo>
                <a:moveTo>
                  <a:pt x="50462" y="20692"/>
                </a:moveTo>
                <a:lnTo>
                  <a:pt x="50462" y="20692"/>
                </a:lnTo>
                <a:lnTo>
                  <a:pt x="20846" y="50308"/>
                </a:lnTo>
                <a:lnTo>
                  <a:pt x="3231" y="32692"/>
                </a:lnTo>
                <a:cubicBezTo>
                  <a:pt x="1333" y="30641"/>
                  <a:pt x="385" y="28333"/>
                  <a:pt x="385" y="25769"/>
                </a:cubicBezTo>
                <a:lnTo>
                  <a:pt x="385" y="25769"/>
                </a:lnTo>
                <a:cubicBezTo>
                  <a:pt x="385" y="23205"/>
                  <a:pt x="1333" y="20897"/>
                  <a:pt x="3231" y="18846"/>
                </a:cubicBezTo>
                <a:lnTo>
                  <a:pt x="3231" y="18846"/>
                </a:lnTo>
                <a:lnTo>
                  <a:pt x="19000" y="3077"/>
                </a:lnTo>
                <a:cubicBezTo>
                  <a:pt x="21051" y="1179"/>
                  <a:pt x="23359" y="231"/>
                  <a:pt x="25923" y="231"/>
                </a:cubicBezTo>
                <a:lnTo>
                  <a:pt x="25923" y="231"/>
                </a:lnTo>
                <a:cubicBezTo>
                  <a:pt x="28487" y="231"/>
                  <a:pt x="30769" y="1179"/>
                  <a:pt x="32769" y="3077"/>
                </a:cubicBezTo>
                <a:lnTo>
                  <a:pt x="32769" y="3077"/>
                </a:lnTo>
                <a:lnTo>
                  <a:pt x="36846" y="7077"/>
                </a:lnTo>
                <a:cubicBezTo>
                  <a:pt x="36846" y="7077"/>
                  <a:pt x="36795" y="7077"/>
                  <a:pt x="36692" y="7077"/>
                </a:cubicBezTo>
                <a:lnTo>
                  <a:pt x="36692" y="7077"/>
                </a:lnTo>
                <a:cubicBezTo>
                  <a:pt x="36692" y="7077"/>
                  <a:pt x="36692" y="7154"/>
                  <a:pt x="36692" y="7308"/>
                </a:cubicBezTo>
                <a:lnTo>
                  <a:pt x="36692" y="7308"/>
                </a:lnTo>
                <a:lnTo>
                  <a:pt x="23692" y="20308"/>
                </a:lnTo>
                <a:cubicBezTo>
                  <a:pt x="22308" y="21795"/>
                  <a:pt x="22308" y="23282"/>
                  <a:pt x="23692" y="24769"/>
                </a:cubicBezTo>
                <a:lnTo>
                  <a:pt x="23692" y="24769"/>
                </a:lnTo>
                <a:cubicBezTo>
                  <a:pt x="25179" y="26103"/>
                  <a:pt x="26667" y="26103"/>
                  <a:pt x="28154" y="24769"/>
                </a:cubicBezTo>
                <a:lnTo>
                  <a:pt x="28154" y="24769"/>
                </a:lnTo>
                <a:lnTo>
                  <a:pt x="41154" y="11769"/>
                </a:lnTo>
                <a:cubicBezTo>
                  <a:pt x="41256" y="11769"/>
                  <a:pt x="41308" y="11769"/>
                  <a:pt x="41308" y="11769"/>
                </a:cubicBezTo>
                <a:lnTo>
                  <a:pt x="41308" y="11769"/>
                </a:lnTo>
                <a:cubicBezTo>
                  <a:pt x="41308" y="11769"/>
                  <a:pt x="41308" y="11692"/>
                  <a:pt x="41308" y="11538"/>
                </a:cubicBezTo>
                <a:lnTo>
                  <a:pt x="41308" y="11538"/>
                </a:lnTo>
                <a:lnTo>
                  <a:pt x="50462" y="20692"/>
                </a:lnTo>
                <a:moveTo>
                  <a:pt x="82923" y="53154"/>
                </a:moveTo>
                <a:lnTo>
                  <a:pt x="82923" y="53154"/>
                </a:lnTo>
                <a:lnTo>
                  <a:pt x="92000" y="62231"/>
                </a:lnTo>
                <a:cubicBezTo>
                  <a:pt x="91897" y="62231"/>
                  <a:pt x="91846" y="62231"/>
                  <a:pt x="91846" y="62231"/>
                </a:cubicBezTo>
                <a:lnTo>
                  <a:pt x="91846" y="62231"/>
                </a:lnTo>
                <a:cubicBezTo>
                  <a:pt x="91846" y="62231"/>
                  <a:pt x="91846" y="62308"/>
                  <a:pt x="91846" y="62462"/>
                </a:cubicBezTo>
                <a:lnTo>
                  <a:pt x="91846" y="62462"/>
                </a:lnTo>
                <a:lnTo>
                  <a:pt x="78846" y="75462"/>
                </a:lnTo>
                <a:cubicBezTo>
                  <a:pt x="77513" y="76949"/>
                  <a:pt x="77513" y="78436"/>
                  <a:pt x="78846" y="79923"/>
                </a:cubicBezTo>
                <a:lnTo>
                  <a:pt x="78846" y="79923"/>
                </a:lnTo>
                <a:cubicBezTo>
                  <a:pt x="80333" y="81154"/>
                  <a:pt x="81821" y="81154"/>
                  <a:pt x="83308" y="79923"/>
                </a:cubicBezTo>
                <a:lnTo>
                  <a:pt x="83308" y="79923"/>
                </a:lnTo>
                <a:lnTo>
                  <a:pt x="96308" y="66923"/>
                </a:lnTo>
                <a:cubicBezTo>
                  <a:pt x="96410" y="66923"/>
                  <a:pt x="96462" y="66923"/>
                  <a:pt x="96462" y="66923"/>
                </a:cubicBezTo>
                <a:lnTo>
                  <a:pt x="96462" y="66923"/>
                </a:lnTo>
                <a:cubicBezTo>
                  <a:pt x="96462" y="66769"/>
                  <a:pt x="96462" y="66692"/>
                  <a:pt x="96462" y="66692"/>
                </a:cubicBezTo>
                <a:lnTo>
                  <a:pt x="96462" y="66692"/>
                </a:lnTo>
                <a:lnTo>
                  <a:pt x="100538" y="70769"/>
                </a:lnTo>
                <a:cubicBezTo>
                  <a:pt x="102436" y="72821"/>
                  <a:pt x="103385" y="75128"/>
                  <a:pt x="103385" y="77692"/>
                </a:cubicBezTo>
                <a:lnTo>
                  <a:pt x="103385" y="77692"/>
                </a:lnTo>
                <a:cubicBezTo>
                  <a:pt x="103385" y="80256"/>
                  <a:pt x="102436" y="82564"/>
                  <a:pt x="100538" y="84615"/>
                </a:cubicBezTo>
                <a:lnTo>
                  <a:pt x="100538" y="84615"/>
                </a:lnTo>
                <a:lnTo>
                  <a:pt x="84692" y="100385"/>
                </a:lnTo>
                <a:cubicBezTo>
                  <a:pt x="82692" y="102282"/>
                  <a:pt x="80410" y="103231"/>
                  <a:pt x="77846" y="103231"/>
                </a:cubicBezTo>
                <a:lnTo>
                  <a:pt x="77846" y="103231"/>
                </a:lnTo>
                <a:cubicBezTo>
                  <a:pt x="75282" y="103231"/>
                  <a:pt x="72974" y="102282"/>
                  <a:pt x="70923" y="100385"/>
                </a:cubicBezTo>
                <a:lnTo>
                  <a:pt x="70923" y="100385"/>
                </a:lnTo>
                <a:lnTo>
                  <a:pt x="53308" y="82769"/>
                </a:lnTo>
                <a:lnTo>
                  <a:pt x="82923" y="53154"/>
                </a:lnTo>
              </a:path>
            </a:pathLst>
          </a:custGeom>
          <a:solidFill>
            <a:srgbClr val="2A5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03840-16"/>
          <p:cNvSpPr/>
          <p:nvPr/>
        </p:nvSpPr>
        <p:spPr>
          <a:xfrm>
            <a:off x="4672013" y="3295948"/>
            <a:ext cx="4071938" cy="823913"/>
          </a:xfrm>
          <a:prstGeom prst="roundRect">
            <a:avLst>
              <a:gd name="adj" fmla="val 20809"/>
            </a:avLst>
          </a:prstGeom>
          <a:solidFill>
            <a:srgbClr val="B49678">
              <a:alpha val="6000"/>
            </a:srgbClr>
          </a:solidFill>
          <a:ln w="7144" algn="in">
            <a:solidFill>
              <a:srgbClr val="B496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11406250-59"/>
          <p:cNvSpPr/>
          <p:nvPr/>
        </p:nvSpPr>
        <p:spPr>
          <a:xfrm>
            <a:off x="4826050" y="3429298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886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05771-52"/>
          <p:cNvSpPr/>
          <p:nvPr/>
        </p:nvSpPr>
        <p:spPr>
          <a:xfrm>
            <a:off x="7734895" y="49422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47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03811-6"/>
          <p:cNvSpPr txBox="1"/>
          <p:nvPr/>
        </p:nvSpPr>
        <p:spPr>
          <a:xfrm>
            <a:off x="542925" y="172641"/>
            <a:ext cx="16855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13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第七章 · 相交线与平行线</a:t>
            </a:r>
            <a:endParaRPr/>
          </a:p>
        </p:txBody>
      </p:sp>
      <p:sp>
        <p:nvSpPr>
          <p:cNvPr id="30" name="el-1785511403814-8"/>
          <p:cNvSpPr txBox="1"/>
          <p:nvPr/>
        </p:nvSpPr>
        <p:spPr>
          <a:xfrm>
            <a:off x="2339206" y="167878"/>
            <a:ext cx="11215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命题、定理与证明</a:t>
            </a:r>
            <a:endParaRPr/>
          </a:p>
        </p:txBody>
      </p:sp>
      <p:sp>
        <p:nvSpPr>
          <p:cNvPr id="31" name="el-1785511403806-3"/>
          <p:cNvSpPr txBox="1"/>
          <p:nvPr/>
        </p:nvSpPr>
        <p:spPr>
          <a:xfrm>
            <a:off x="8121403" y="182166"/>
            <a:ext cx="67612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7340">
              <a:lnSpc>
                <a:spcPct val="100000"/>
              </a:lnSpc>
            </a:pPr>
            <a:r>
              <a:rPr sz="840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11 / 12</a:t>
            </a:r>
            <a:endParaRPr/>
          </a:p>
        </p:txBody>
      </p:sp>
      <p:sp>
        <p:nvSpPr>
          <p:cNvPr id="32" name="el-1785511403872-24"/>
          <p:cNvSpPr txBox="1"/>
          <p:nvPr/>
        </p:nvSpPr>
        <p:spPr>
          <a:xfrm>
            <a:off x="767953" y="728663"/>
            <a:ext cx="3929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命题</a:t>
            </a:r>
            <a:endParaRPr/>
          </a:p>
        </p:txBody>
      </p:sp>
      <p:sp>
        <p:nvSpPr>
          <p:cNvPr id="33" name="el-1785511403851-20"/>
          <p:cNvSpPr txBox="1"/>
          <p:nvPr/>
        </p:nvSpPr>
        <p:spPr>
          <a:xfrm>
            <a:off x="571500" y="981075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可以判断为</a:t>
            </a:r>
            <a:r>
              <a:rPr b="1" sz="112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正确</a:t>
            </a: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或</a:t>
            </a:r>
            <a:r>
              <a:rPr b="1" sz="112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错误</a:t>
            </a: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的陈述语句</a:t>
            </a:r>
            <a:endParaRPr/>
          </a:p>
        </p:txBody>
      </p:sp>
      <p:sp>
        <p:nvSpPr>
          <p:cNvPr id="34" name="el-1785511403887-29"/>
          <p:cNvSpPr txBox="1"/>
          <p:nvPr/>
        </p:nvSpPr>
        <p:spPr>
          <a:xfrm>
            <a:off x="5122069" y="735806"/>
            <a:ext cx="143559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真命题 — 正确的命题</a:t>
            </a:r>
            <a:endParaRPr/>
          </a:p>
        </p:txBody>
      </p:sp>
      <p:sp>
        <p:nvSpPr>
          <p:cNvPr id="35" name="el-1785511403887-30"/>
          <p:cNvSpPr txBox="1"/>
          <p:nvPr/>
        </p:nvSpPr>
        <p:spPr>
          <a:xfrm>
            <a:off x="6686253" y="754856"/>
            <a:ext cx="27146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真</a:t>
            </a:r>
            <a:endParaRPr/>
          </a:p>
        </p:txBody>
      </p:sp>
      <p:sp>
        <p:nvSpPr>
          <p:cNvPr id="36" name="el-1785511403892-32"/>
          <p:cNvSpPr txBox="1"/>
          <p:nvPr/>
        </p:nvSpPr>
        <p:spPr>
          <a:xfrm>
            <a:off x="5122069" y="1076325"/>
            <a:ext cx="143559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假命题 — 错误的命题</a:t>
            </a:r>
            <a:endParaRPr/>
          </a:p>
        </p:txBody>
      </p:sp>
      <p:sp>
        <p:nvSpPr>
          <p:cNvPr id="37" name="el-1785511403892-33"/>
          <p:cNvSpPr txBox="1"/>
          <p:nvPr/>
        </p:nvSpPr>
        <p:spPr>
          <a:xfrm>
            <a:off x="6686253" y="1095375"/>
            <a:ext cx="27146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假</a:t>
            </a:r>
            <a:endParaRPr/>
          </a:p>
        </p:txBody>
      </p:sp>
      <p:sp>
        <p:nvSpPr>
          <p:cNvPr id="38" name="el-1785511403874-25"/>
          <p:cNvSpPr txBox="1"/>
          <p:nvPr/>
        </p:nvSpPr>
        <p:spPr>
          <a:xfrm>
            <a:off x="766167" y="1674019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命题结构</a:t>
            </a:r>
            <a:endParaRPr/>
          </a:p>
        </p:txBody>
      </p:sp>
      <p:sp>
        <p:nvSpPr>
          <p:cNvPr id="39" name="el-1785511403856-21"/>
          <p:cNvSpPr txBox="1"/>
          <p:nvPr/>
        </p:nvSpPr>
        <p:spPr>
          <a:xfrm>
            <a:off x="550069" y="1921669"/>
            <a:ext cx="3785473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sz="106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“如果……那么……”</a:t>
            </a:r>
            <a:endParaRPr/>
          </a:p>
          <a:p>
            <a:pPr algn="l">
              <a:lnSpc>
                <a:spcPts val="159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题设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— 条件部分</a:t>
            </a:r>
            <a:endParaRPr/>
          </a:p>
          <a:p>
            <a:pPr algn="l">
              <a:lnSpc>
                <a:spcPts val="159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结论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— 结果部分</a:t>
            </a:r>
            <a:endParaRPr/>
          </a:p>
        </p:txBody>
      </p:sp>
      <p:sp>
        <p:nvSpPr>
          <p:cNvPr id="40" name="el-1785511403874-26"/>
          <p:cNvSpPr txBox="1"/>
          <p:nvPr/>
        </p:nvSpPr>
        <p:spPr>
          <a:xfrm>
            <a:off x="5022056" y="1674019"/>
            <a:ext cx="785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定理与证明</a:t>
            </a:r>
            <a:endParaRPr/>
          </a:p>
        </p:txBody>
      </p:sp>
      <p:sp>
        <p:nvSpPr>
          <p:cNvPr id="41" name="el-1785511403860-22"/>
          <p:cNvSpPr txBox="1"/>
          <p:nvPr/>
        </p:nvSpPr>
        <p:spPr>
          <a:xfrm>
            <a:off x="4822031" y="1921669"/>
            <a:ext cx="3785473" cy="8143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定理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：经过推理证实的真命题</a:t>
            </a:r>
            <a:endParaRPr/>
          </a:p>
          <a:p>
            <a:pPr algn="l">
              <a:lnSpc>
                <a:spcPts val="1590"/>
              </a:lnSpc>
            </a:pPr>
            <a:r>
              <a:rPr b="1" sz="106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证明</a:t>
            </a: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：推理的过程</a:t>
            </a:r>
            <a:endParaRPr/>
          </a:p>
          <a:p>
            <a:pPr algn="l">
              <a:lnSpc>
                <a:spcPts val="159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每一步推理都要有根据</a:t>
            </a:r>
            <a:endParaRPr/>
          </a:p>
          <a:p>
            <a:pPr algn="l">
              <a:lnSpc>
                <a:spcPts val="1590"/>
              </a:lnSpc>
            </a:pPr>
            <a:r>
              <a:rPr sz="106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根据：已知条件、定义、基本事实、定理</a:t>
            </a:r>
            <a:endParaRPr/>
          </a:p>
        </p:txBody>
      </p:sp>
      <p:sp>
        <p:nvSpPr>
          <p:cNvPr id="42" name="el-1785511403875-27"/>
          <p:cNvSpPr txBox="1"/>
          <p:nvPr/>
        </p:nvSpPr>
        <p:spPr>
          <a:xfrm>
            <a:off x="771525" y="3381673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证明示例</a:t>
            </a:r>
            <a:endParaRPr/>
          </a:p>
        </p:txBody>
      </p:sp>
      <p:sp>
        <p:nvSpPr>
          <p:cNvPr id="43" name="el-1785511403905-40"/>
          <p:cNvSpPr txBox="1"/>
          <p:nvPr/>
        </p:nvSpPr>
        <p:spPr>
          <a:xfrm>
            <a:off x="571500" y="3615035"/>
            <a:ext cx="2357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1.</a:t>
            </a:r>
            <a:endParaRPr/>
          </a:p>
        </p:txBody>
      </p:sp>
      <p:sp>
        <p:nvSpPr>
          <p:cNvPr id="44" name="el-1785511403902-35"/>
          <p:cNvSpPr txBox="1"/>
          <p:nvPr/>
        </p:nvSpPr>
        <p:spPr>
          <a:xfrm>
            <a:off x="814388" y="3629323"/>
            <a:ext cx="107692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已知：a⊥b，b∥c</a:t>
            </a:r>
            <a:endParaRPr/>
          </a:p>
        </p:txBody>
      </p:sp>
      <p:sp>
        <p:nvSpPr>
          <p:cNvPr id="45" name="el-1785511403906-41"/>
          <p:cNvSpPr txBox="1"/>
          <p:nvPr/>
        </p:nvSpPr>
        <p:spPr>
          <a:xfrm>
            <a:off x="571500" y="3820716"/>
            <a:ext cx="2357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2.</a:t>
            </a:r>
            <a:endParaRPr/>
          </a:p>
        </p:txBody>
      </p:sp>
      <p:sp>
        <p:nvSpPr>
          <p:cNvPr id="46" name="el-1785511403902-36"/>
          <p:cNvSpPr txBox="1"/>
          <p:nvPr/>
        </p:nvSpPr>
        <p:spPr>
          <a:xfrm>
            <a:off x="814388" y="3835003"/>
            <a:ext cx="7035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求证：a⊥c</a:t>
            </a:r>
            <a:endParaRPr/>
          </a:p>
        </p:txBody>
      </p:sp>
      <p:sp>
        <p:nvSpPr>
          <p:cNvPr id="47" name="el-1785511403906-42"/>
          <p:cNvSpPr txBox="1"/>
          <p:nvPr/>
        </p:nvSpPr>
        <p:spPr>
          <a:xfrm>
            <a:off x="571500" y="4026396"/>
            <a:ext cx="2357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3.</a:t>
            </a:r>
            <a:endParaRPr/>
          </a:p>
        </p:txBody>
      </p:sp>
      <p:sp>
        <p:nvSpPr>
          <p:cNvPr id="48" name="el-1785511403903-37"/>
          <p:cNvSpPr txBox="1"/>
          <p:nvPr/>
        </p:nvSpPr>
        <p:spPr>
          <a:xfrm>
            <a:off x="814388" y="4040684"/>
            <a:ext cx="10540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∵ a⊥b ∴ ∠1=90°</a:t>
            </a:r>
            <a:endParaRPr/>
          </a:p>
        </p:txBody>
      </p:sp>
      <p:sp>
        <p:nvSpPr>
          <p:cNvPr id="49" name="el-1785511403907-43"/>
          <p:cNvSpPr txBox="1"/>
          <p:nvPr/>
        </p:nvSpPr>
        <p:spPr>
          <a:xfrm>
            <a:off x="1875607" y="4040684"/>
            <a:ext cx="583332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(垂直定义)</a:t>
            </a:r>
            <a:endParaRPr/>
          </a:p>
        </p:txBody>
      </p:sp>
      <p:sp>
        <p:nvSpPr>
          <p:cNvPr id="50" name="el-1785511403907-44"/>
          <p:cNvSpPr txBox="1"/>
          <p:nvPr/>
        </p:nvSpPr>
        <p:spPr>
          <a:xfrm>
            <a:off x="571500" y="4232077"/>
            <a:ext cx="2357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4.</a:t>
            </a:r>
            <a:endParaRPr/>
          </a:p>
        </p:txBody>
      </p:sp>
      <p:sp>
        <p:nvSpPr>
          <p:cNvPr id="51" name="el-1785511403903-38"/>
          <p:cNvSpPr txBox="1"/>
          <p:nvPr/>
        </p:nvSpPr>
        <p:spPr>
          <a:xfrm>
            <a:off x="814388" y="4246364"/>
            <a:ext cx="98561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∵ b∥c ∴ ∠1=∠2</a:t>
            </a:r>
            <a:endParaRPr/>
          </a:p>
        </p:txBody>
      </p:sp>
      <p:sp>
        <p:nvSpPr>
          <p:cNvPr id="52" name="el-1785511403908-45"/>
          <p:cNvSpPr txBox="1"/>
          <p:nvPr/>
        </p:nvSpPr>
        <p:spPr>
          <a:xfrm>
            <a:off x="1807146" y="4246364"/>
            <a:ext cx="1383432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(两直线平行，同位角相等)</a:t>
            </a:r>
            <a:endParaRPr/>
          </a:p>
        </p:txBody>
      </p:sp>
      <p:sp>
        <p:nvSpPr>
          <p:cNvPr id="53" name="el-1785511403909-46"/>
          <p:cNvSpPr txBox="1"/>
          <p:nvPr/>
        </p:nvSpPr>
        <p:spPr>
          <a:xfrm>
            <a:off x="571500" y="4437757"/>
            <a:ext cx="235744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5A6A"/>
                </a:solidFill>
                <a:latin typeface="Segoe UI"/>
                <a:ea typeface="Segoe UI"/>
                <a:cs typeface="Segoe UI"/>
              </a:rPr>
              <a:t>5.</a:t>
            </a:r>
            <a:endParaRPr/>
          </a:p>
        </p:txBody>
      </p:sp>
      <p:sp>
        <p:nvSpPr>
          <p:cNvPr id="54" name="el-1785511403904-39"/>
          <p:cNvSpPr txBox="1"/>
          <p:nvPr/>
        </p:nvSpPr>
        <p:spPr>
          <a:xfrm>
            <a:off x="814388" y="4452045"/>
            <a:ext cx="103718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∴ ∠2=90° ∴ a⊥c</a:t>
            </a:r>
            <a:endParaRPr/>
          </a:p>
        </p:txBody>
      </p:sp>
      <p:sp>
        <p:nvSpPr>
          <p:cNvPr id="55" name="el-1785511403909-47"/>
          <p:cNvSpPr txBox="1"/>
          <p:nvPr/>
        </p:nvSpPr>
        <p:spPr>
          <a:xfrm>
            <a:off x="1858714" y="4452045"/>
            <a:ext cx="583332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C5F4A"/>
                </a:solidFill>
                <a:latin typeface="Segoe UI"/>
                <a:ea typeface="Segoe UI"/>
                <a:cs typeface="Segoe UI"/>
              </a:rPr>
              <a:t>(垂直定义)</a:t>
            </a:r>
            <a:endParaRPr/>
          </a:p>
        </p:txBody>
      </p:sp>
      <p:sp>
        <p:nvSpPr>
          <p:cNvPr id="56" name="el-1785511403876-28"/>
          <p:cNvSpPr txBox="1"/>
          <p:nvPr/>
        </p:nvSpPr>
        <p:spPr>
          <a:xfrm>
            <a:off x="4989909" y="3403104"/>
            <a:ext cx="610791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A4A5A"/>
                </a:solidFill>
                <a:latin typeface="Segoe UI"/>
                <a:ea typeface="Segoe UI"/>
                <a:cs typeface="Segoe UI"/>
              </a:rPr>
              <a:t>推理依据</a:t>
            </a:r>
            <a:endParaRPr/>
          </a:p>
        </p:txBody>
      </p:sp>
      <p:sp>
        <p:nvSpPr>
          <p:cNvPr id="57" name="el-1785511403863-23"/>
          <p:cNvSpPr txBox="1"/>
          <p:nvPr/>
        </p:nvSpPr>
        <p:spPr>
          <a:xfrm>
            <a:off x="4822031" y="3626941"/>
            <a:ext cx="3784759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每一步标注</a:t>
            </a:r>
            <a:r>
              <a:rPr b="1" sz="1010">
                <a:solidFill>
                  <a:srgbClr val="A0452E"/>
                </a:solidFill>
                <a:latin typeface="Segoe UI"/>
                <a:ea typeface="Segoe UI"/>
                <a:cs typeface="Segoe UI"/>
              </a:rPr>
              <a:t>推理依据</a:t>
            </a:r>
            <a:endParaRPr/>
          </a:p>
          <a:p>
            <a:pPr algn="l">
              <a:lnSpc>
                <a:spcPts val="1515"/>
              </a:lnSpc>
            </a:pPr>
            <a:r>
              <a:rPr sz="1010">
                <a:solidFill>
                  <a:srgbClr val="3D2E24"/>
                </a:solidFill>
                <a:latin typeface="Segoe UI"/>
                <a:ea typeface="Segoe UI"/>
                <a:cs typeface="Segoe UI"/>
              </a:rPr>
              <a:t>已知条件 · 定义 · 基本事实 · 定理</a:t>
            </a:r>
            <a:endParaRPr/>
          </a:p>
        </p:txBody>
      </p:sp>
      <p:sp>
        <p:nvSpPr>
          <p:cNvPr id="58" name="el-1785511403810-5"/>
          <p:cNvSpPr txBox="1"/>
          <p:nvPr/>
        </p:nvSpPr>
        <p:spPr>
          <a:xfrm>
            <a:off x="7734895" y="4908947"/>
            <a:ext cx="105906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780" spc="56">
                <a:solidFill>
                  <a:srgbClr val="9A8474"/>
                </a:solidFill>
                <a:latin typeface="Segoe UI"/>
                <a:ea typeface="Segoe UI"/>
                <a:cs typeface="Segoe UI"/>
              </a:rPr>
              <a:t>命题 · 定理 · 证明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10061-50"/>
          <p:cNvPicPr/>
          <p:nvPr/>
        </p:nvPicPr>
        <p:blipFill>
          <a:blip r:embed="rId2">
            <a:alphaModFix amt="60000"/>
          </a:blip>
          <a:srcRect l="62" t="0" r="62" b="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10063-5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40F0A">
                  <a:alpha val="50000"/>
                </a:srgbClr>
              </a:gs>
              <a:gs pos="100000">
                <a:srgbClr val="0A0806">
                  <a:alpha val="8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06980-7"/>
          <p:cNvSpPr/>
          <p:nvPr/>
        </p:nvSpPr>
        <p:spPr>
          <a:xfrm>
            <a:off x="4214813" y="614958"/>
            <a:ext cx="7143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4A373">
                  <a:alpha val="0"/>
                </a:srgbClr>
              </a:gs>
              <a:gs pos="50000">
                <a:srgbClr val="D4A373"/>
              </a:gs>
              <a:gs pos="100000">
                <a:srgbClr val="D4A37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06981-8"/>
          <p:cNvSpPr/>
          <p:nvPr/>
        </p:nvSpPr>
        <p:spPr>
          <a:xfrm>
            <a:off x="4214813" y="1491258"/>
            <a:ext cx="7143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4A373">
                  <a:alpha val="0"/>
                </a:srgbClr>
              </a:gs>
              <a:gs pos="50000">
                <a:srgbClr val="D4A373"/>
              </a:gs>
              <a:gs pos="100000">
                <a:srgbClr val="D4A37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6995-11"/>
          <p:cNvSpPr/>
          <p:nvPr/>
        </p:nvSpPr>
        <p:spPr>
          <a:xfrm>
            <a:off x="1143000" y="1748433"/>
            <a:ext cx="2152650" cy="1510903"/>
          </a:xfrm>
          <a:prstGeom prst="roundRect">
            <a:avLst>
              <a:gd name="adj" fmla="val 7565"/>
            </a:avLst>
          </a:prstGeom>
          <a:solidFill>
            <a:srgbClr val="F5EDE0">
              <a:alpha val="8000"/>
            </a:srgbClr>
          </a:solidFill>
          <a:ln w="7144" algn="in">
            <a:solidFill>
              <a:srgbClr val="D4A373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511408307-19"/>
          <p:cNvSpPr/>
          <p:nvPr/>
        </p:nvSpPr>
        <p:spPr>
          <a:xfrm>
            <a:off x="1278731" y="1976140"/>
            <a:ext cx="137517" cy="58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57" y="68833"/>
                </a:moveTo>
                <a:lnTo>
                  <a:pt x="7357" y="68833"/>
                </a:lnTo>
                <a:cubicBezTo>
                  <a:pt x="5214" y="68833"/>
                  <a:pt x="3452" y="70444"/>
                  <a:pt x="2071" y="73667"/>
                </a:cubicBezTo>
                <a:lnTo>
                  <a:pt x="2071" y="73667"/>
                </a:lnTo>
                <a:lnTo>
                  <a:pt x="2071" y="73667"/>
                </a:lnTo>
                <a:cubicBezTo>
                  <a:pt x="690" y="76889"/>
                  <a:pt x="0" y="81000"/>
                  <a:pt x="0" y="86000"/>
                </a:cubicBezTo>
                <a:lnTo>
                  <a:pt x="0" y="86000"/>
                </a:lnTo>
                <a:cubicBezTo>
                  <a:pt x="0" y="91000"/>
                  <a:pt x="690" y="95111"/>
                  <a:pt x="2071" y="98333"/>
                </a:cubicBezTo>
                <a:lnTo>
                  <a:pt x="2071" y="98333"/>
                </a:lnTo>
                <a:cubicBezTo>
                  <a:pt x="3452" y="101556"/>
                  <a:pt x="5214" y="103167"/>
                  <a:pt x="7357" y="103167"/>
                </a:cubicBezTo>
                <a:lnTo>
                  <a:pt x="7357" y="103167"/>
                </a:lnTo>
                <a:lnTo>
                  <a:pt x="95786" y="103167"/>
                </a:lnTo>
                <a:cubicBezTo>
                  <a:pt x="97929" y="103167"/>
                  <a:pt x="99690" y="101556"/>
                  <a:pt x="101071" y="98333"/>
                </a:cubicBezTo>
                <a:lnTo>
                  <a:pt x="101071" y="98333"/>
                </a:lnTo>
                <a:cubicBezTo>
                  <a:pt x="102452" y="95111"/>
                  <a:pt x="103143" y="91000"/>
                  <a:pt x="103143" y="86000"/>
                </a:cubicBezTo>
                <a:lnTo>
                  <a:pt x="103143" y="86000"/>
                </a:lnTo>
                <a:cubicBezTo>
                  <a:pt x="103143" y="81000"/>
                  <a:pt x="102452" y="76889"/>
                  <a:pt x="101071" y="73667"/>
                </a:cubicBezTo>
                <a:lnTo>
                  <a:pt x="101071" y="73667"/>
                </a:lnTo>
                <a:cubicBezTo>
                  <a:pt x="99690" y="70444"/>
                  <a:pt x="97929" y="68833"/>
                  <a:pt x="95786" y="68833"/>
                </a:cubicBezTo>
                <a:lnTo>
                  <a:pt x="95786" y="68833"/>
                </a:lnTo>
                <a:lnTo>
                  <a:pt x="7357" y="68833"/>
                </a:lnTo>
                <a:moveTo>
                  <a:pt x="7357" y="0"/>
                </a:moveTo>
                <a:lnTo>
                  <a:pt x="7357" y="0"/>
                </a:lnTo>
                <a:cubicBezTo>
                  <a:pt x="5214" y="0"/>
                  <a:pt x="3452" y="1611"/>
                  <a:pt x="2071" y="4833"/>
                </a:cubicBezTo>
                <a:lnTo>
                  <a:pt x="2071" y="4833"/>
                </a:lnTo>
                <a:lnTo>
                  <a:pt x="2071" y="4833"/>
                </a:lnTo>
                <a:cubicBezTo>
                  <a:pt x="690" y="8056"/>
                  <a:pt x="0" y="12167"/>
                  <a:pt x="0" y="17167"/>
                </a:cubicBezTo>
                <a:lnTo>
                  <a:pt x="0" y="17167"/>
                </a:lnTo>
                <a:cubicBezTo>
                  <a:pt x="0" y="22167"/>
                  <a:pt x="690" y="26278"/>
                  <a:pt x="2071" y="29500"/>
                </a:cubicBezTo>
                <a:lnTo>
                  <a:pt x="2071" y="29500"/>
                </a:lnTo>
                <a:cubicBezTo>
                  <a:pt x="3452" y="32722"/>
                  <a:pt x="5214" y="34333"/>
                  <a:pt x="7357" y="34333"/>
                </a:cubicBezTo>
                <a:lnTo>
                  <a:pt x="7357" y="34333"/>
                </a:lnTo>
                <a:lnTo>
                  <a:pt x="95786" y="34333"/>
                </a:lnTo>
                <a:cubicBezTo>
                  <a:pt x="97929" y="34333"/>
                  <a:pt x="99690" y="32722"/>
                  <a:pt x="101071" y="29500"/>
                </a:cubicBezTo>
                <a:lnTo>
                  <a:pt x="101071" y="29500"/>
                </a:lnTo>
                <a:cubicBezTo>
                  <a:pt x="102452" y="26278"/>
                  <a:pt x="103143" y="22167"/>
                  <a:pt x="103143" y="17167"/>
                </a:cubicBezTo>
                <a:lnTo>
                  <a:pt x="103143" y="17167"/>
                </a:lnTo>
                <a:cubicBezTo>
                  <a:pt x="103143" y="12167"/>
                  <a:pt x="102452" y="8056"/>
                  <a:pt x="101071" y="4833"/>
                </a:cubicBezTo>
                <a:lnTo>
                  <a:pt x="101071" y="4833"/>
                </a:lnTo>
                <a:cubicBezTo>
                  <a:pt x="99690" y="1611"/>
                  <a:pt x="97929" y="0"/>
                  <a:pt x="95786" y="0"/>
                </a:cubicBezTo>
                <a:lnTo>
                  <a:pt x="95786" y="0"/>
                </a:lnTo>
                <a:lnTo>
                  <a:pt x="7357" y="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07015-22"/>
          <p:cNvCxnSpPr/>
          <p:nvPr/>
        </p:nvCxnSpPr>
        <p:spPr>
          <a:xfrm>
            <a:off x="1278731" y="2430661"/>
            <a:ext cx="1881188" cy="914"/>
          </a:xfrm>
          <a:prstGeom prst="line">
            <a:avLst/>
          </a:prstGeom>
          <a:ln w="7144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08313-22"/>
          <p:cNvSpPr/>
          <p:nvPr/>
        </p:nvSpPr>
        <p:spPr>
          <a:xfrm>
            <a:off x="1278731" y="25675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8315-23"/>
          <p:cNvSpPr/>
          <p:nvPr/>
        </p:nvSpPr>
        <p:spPr>
          <a:xfrm>
            <a:off x="1278731" y="278546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08316-24"/>
          <p:cNvSpPr/>
          <p:nvPr/>
        </p:nvSpPr>
        <p:spPr>
          <a:xfrm>
            <a:off x="1278731" y="3003352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06996-12"/>
          <p:cNvSpPr/>
          <p:nvPr/>
        </p:nvSpPr>
        <p:spPr>
          <a:xfrm>
            <a:off x="3495675" y="1748433"/>
            <a:ext cx="2152650" cy="1510903"/>
          </a:xfrm>
          <a:prstGeom prst="roundRect">
            <a:avLst>
              <a:gd name="adj" fmla="val 7565"/>
            </a:avLst>
          </a:prstGeom>
          <a:solidFill>
            <a:srgbClr val="F5EDE0">
              <a:alpha val="8000"/>
            </a:srgbClr>
          </a:solidFill>
          <a:ln w="7144" algn="in">
            <a:solidFill>
              <a:srgbClr val="D4A373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408309-20"/>
          <p:cNvSpPr/>
          <p:nvPr/>
        </p:nvSpPr>
        <p:spPr>
          <a:xfrm>
            <a:off x="3636318" y="1966317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407016-23"/>
          <p:cNvCxnSpPr/>
          <p:nvPr/>
        </p:nvCxnSpPr>
        <p:spPr>
          <a:xfrm>
            <a:off x="3631406" y="2430661"/>
            <a:ext cx="1881188" cy="914"/>
          </a:xfrm>
          <a:prstGeom prst="line">
            <a:avLst/>
          </a:prstGeom>
          <a:ln w="7144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408318-25"/>
          <p:cNvSpPr/>
          <p:nvPr/>
        </p:nvSpPr>
        <p:spPr>
          <a:xfrm>
            <a:off x="3631406" y="25675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8320-26"/>
          <p:cNvSpPr/>
          <p:nvPr/>
        </p:nvSpPr>
        <p:spPr>
          <a:xfrm>
            <a:off x="3631406" y="278546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08321-27"/>
          <p:cNvSpPr/>
          <p:nvPr/>
        </p:nvSpPr>
        <p:spPr>
          <a:xfrm>
            <a:off x="3631406" y="3003352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6998-13"/>
          <p:cNvSpPr/>
          <p:nvPr/>
        </p:nvSpPr>
        <p:spPr>
          <a:xfrm>
            <a:off x="5848350" y="1748433"/>
            <a:ext cx="2152650" cy="1510903"/>
          </a:xfrm>
          <a:prstGeom prst="roundRect">
            <a:avLst>
              <a:gd name="adj" fmla="val 7565"/>
            </a:avLst>
          </a:prstGeom>
          <a:solidFill>
            <a:srgbClr val="F5EDE0">
              <a:alpha val="8000"/>
            </a:srgbClr>
          </a:solidFill>
          <a:ln w="7144" algn="in">
            <a:solidFill>
              <a:srgbClr val="D4A373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408310-21"/>
          <p:cNvSpPr/>
          <p:nvPr/>
        </p:nvSpPr>
        <p:spPr>
          <a:xfrm>
            <a:off x="5984329" y="1927027"/>
            <a:ext cx="19595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905" y="6059"/>
                </a:moveTo>
                <a:lnTo>
                  <a:pt x="58905" y="6059"/>
                </a:lnTo>
                <a:lnTo>
                  <a:pt x="78524" y="6059"/>
                </a:lnTo>
                <a:cubicBezTo>
                  <a:pt x="79952" y="6059"/>
                  <a:pt x="81127" y="6627"/>
                  <a:pt x="82048" y="7765"/>
                </a:cubicBezTo>
                <a:lnTo>
                  <a:pt x="82048" y="7765"/>
                </a:lnTo>
                <a:cubicBezTo>
                  <a:pt x="82968" y="8902"/>
                  <a:pt x="83429" y="10353"/>
                  <a:pt x="83429" y="12118"/>
                </a:cubicBezTo>
                <a:lnTo>
                  <a:pt x="83429" y="12118"/>
                </a:lnTo>
                <a:cubicBezTo>
                  <a:pt x="83429" y="13882"/>
                  <a:pt x="82968" y="15333"/>
                  <a:pt x="82048" y="16471"/>
                </a:cubicBezTo>
                <a:lnTo>
                  <a:pt x="82048" y="16471"/>
                </a:lnTo>
                <a:cubicBezTo>
                  <a:pt x="81127" y="17608"/>
                  <a:pt x="79952" y="18176"/>
                  <a:pt x="78524" y="18176"/>
                </a:cubicBezTo>
                <a:lnTo>
                  <a:pt x="78524" y="18176"/>
                </a:lnTo>
                <a:lnTo>
                  <a:pt x="61048" y="18176"/>
                </a:lnTo>
                <a:cubicBezTo>
                  <a:pt x="60127" y="23235"/>
                  <a:pt x="57762" y="26843"/>
                  <a:pt x="53952" y="29000"/>
                </a:cubicBezTo>
                <a:lnTo>
                  <a:pt x="53952" y="29000"/>
                </a:lnTo>
                <a:lnTo>
                  <a:pt x="53952" y="84941"/>
                </a:lnTo>
                <a:lnTo>
                  <a:pt x="78524" y="84941"/>
                </a:lnTo>
                <a:cubicBezTo>
                  <a:pt x="79952" y="84941"/>
                  <a:pt x="81127" y="85510"/>
                  <a:pt x="82048" y="86647"/>
                </a:cubicBezTo>
                <a:lnTo>
                  <a:pt x="82048" y="86647"/>
                </a:lnTo>
                <a:cubicBezTo>
                  <a:pt x="82968" y="87784"/>
                  <a:pt x="83429" y="89235"/>
                  <a:pt x="83429" y="91000"/>
                </a:cubicBezTo>
                <a:lnTo>
                  <a:pt x="83429" y="91000"/>
                </a:lnTo>
                <a:cubicBezTo>
                  <a:pt x="83429" y="92765"/>
                  <a:pt x="82968" y="94216"/>
                  <a:pt x="82048" y="95353"/>
                </a:cubicBezTo>
                <a:lnTo>
                  <a:pt x="82048" y="95353"/>
                </a:lnTo>
                <a:cubicBezTo>
                  <a:pt x="81127" y="96490"/>
                  <a:pt x="79952" y="97059"/>
                  <a:pt x="78524" y="97059"/>
                </a:cubicBezTo>
                <a:lnTo>
                  <a:pt x="78524" y="97059"/>
                </a:lnTo>
                <a:lnTo>
                  <a:pt x="49048" y="97059"/>
                </a:lnTo>
                <a:lnTo>
                  <a:pt x="19619" y="97059"/>
                </a:lnTo>
                <a:cubicBezTo>
                  <a:pt x="18159" y="97059"/>
                  <a:pt x="16968" y="96490"/>
                  <a:pt x="16048" y="95353"/>
                </a:cubicBezTo>
                <a:lnTo>
                  <a:pt x="16048" y="95353"/>
                </a:lnTo>
                <a:cubicBezTo>
                  <a:pt x="15127" y="94216"/>
                  <a:pt x="14667" y="92765"/>
                  <a:pt x="14667" y="91000"/>
                </a:cubicBezTo>
                <a:lnTo>
                  <a:pt x="14667" y="91000"/>
                </a:lnTo>
                <a:cubicBezTo>
                  <a:pt x="14667" y="89235"/>
                  <a:pt x="15127" y="87784"/>
                  <a:pt x="16048" y="86647"/>
                </a:cubicBezTo>
                <a:lnTo>
                  <a:pt x="16048" y="86647"/>
                </a:lnTo>
                <a:cubicBezTo>
                  <a:pt x="16968" y="85510"/>
                  <a:pt x="18159" y="84941"/>
                  <a:pt x="19619" y="84941"/>
                </a:cubicBezTo>
                <a:lnTo>
                  <a:pt x="19619" y="84941"/>
                </a:lnTo>
                <a:lnTo>
                  <a:pt x="44143" y="84941"/>
                </a:lnTo>
                <a:lnTo>
                  <a:pt x="44143" y="29000"/>
                </a:lnTo>
                <a:cubicBezTo>
                  <a:pt x="40365" y="26843"/>
                  <a:pt x="38016" y="23235"/>
                  <a:pt x="37095" y="18176"/>
                </a:cubicBezTo>
                <a:lnTo>
                  <a:pt x="37095" y="18176"/>
                </a:lnTo>
                <a:lnTo>
                  <a:pt x="19619" y="18176"/>
                </a:lnTo>
                <a:cubicBezTo>
                  <a:pt x="18159" y="18176"/>
                  <a:pt x="16968" y="17608"/>
                  <a:pt x="16048" y="16471"/>
                </a:cubicBezTo>
                <a:lnTo>
                  <a:pt x="16048" y="16471"/>
                </a:lnTo>
                <a:cubicBezTo>
                  <a:pt x="15127" y="15333"/>
                  <a:pt x="14667" y="13882"/>
                  <a:pt x="14667" y="12118"/>
                </a:cubicBezTo>
                <a:lnTo>
                  <a:pt x="14667" y="12118"/>
                </a:lnTo>
                <a:cubicBezTo>
                  <a:pt x="14667" y="10353"/>
                  <a:pt x="15127" y="8902"/>
                  <a:pt x="16048" y="7765"/>
                </a:cubicBezTo>
                <a:lnTo>
                  <a:pt x="16048" y="7765"/>
                </a:lnTo>
                <a:cubicBezTo>
                  <a:pt x="16968" y="6627"/>
                  <a:pt x="18159" y="6059"/>
                  <a:pt x="19619" y="6059"/>
                </a:cubicBezTo>
                <a:lnTo>
                  <a:pt x="19619" y="6059"/>
                </a:lnTo>
                <a:lnTo>
                  <a:pt x="39238" y="6059"/>
                </a:lnTo>
                <a:cubicBezTo>
                  <a:pt x="41587" y="2137"/>
                  <a:pt x="44857" y="118"/>
                  <a:pt x="49048" y="0"/>
                </a:cubicBezTo>
                <a:lnTo>
                  <a:pt x="49048" y="0"/>
                </a:lnTo>
                <a:cubicBezTo>
                  <a:pt x="53238" y="118"/>
                  <a:pt x="56524" y="2137"/>
                  <a:pt x="58905" y="6059"/>
                </a:cubicBezTo>
                <a:lnTo>
                  <a:pt x="58905" y="6059"/>
                </a:lnTo>
                <a:moveTo>
                  <a:pt x="67476" y="60647"/>
                </a:moveTo>
                <a:lnTo>
                  <a:pt x="67476" y="60647"/>
                </a:lnTo>
                <a:lnTo>
                  <a:pt x="89571" y="60647"/>
                </a:lnTo>
                <a:lnTo>
                  <a:pt x="78524" y="37176"/>
                </a:lnTo>
                <a:lnTo>
                  <a:pt x="67476" y="60647"/>
                </a:lnTo>
                <a:moveTo>
                  <a:pt x="78524" y="78882"/>
                </a:moveTo>
                <a:lnTo>
                  <a:pt x="78524" y="78882"/>
                </a:lnTo>
                <a:cubicBezTo>
                  <a:pt x="73603" y="78725"/>
                  <a:pt x="69365" y="77275"/>
                  <a:pt x="65810" y="74529"/>
                </a:cubicBezTo>
                <a:lnTo>
                  <a:pt x="65810" y="74529"/>
                </a:lnTo>
                <a:lnTo>
                  <a:pt x="65810" y="74529"/>
                </a:lnTo>
                <a:cubicBezTo>
                  <a:pt x="62317" y="71745"/>
                  <a:pt x="60111" y="68196"/>
                  <a:pt x="59190" y="63882"/>
                </a:cubicBezTo>
                <a:lnTo>
                  <a:pt x="59190" y="63882"/>
                </a:lnTo>
                <a:cubicBezTo>
                  <a:pt x="58873" y="61725"/>
                  <a:pt x="59238" y="59706"/>
                  <a:pt x="60286" y="57824"/>
                </a:cubicBezTo>
                <a:lnTo>
                  <a:pt x="60286" y="57824"/>
                </a:lnTo>
                <a:lnTo>
                  <a:pt x="74857" y="26941"/>
                </a:lnTo>
                <a:cubicBezTo>
                  <a:pt x="75651" y="25176"/>
                  <a:pt x="76873" y="24294"/>
                  <a:pt x="78524" y="24294"/>
                </a:cubicBezTo>
                <a:lnTo>
                  <a:pt x="78524" y="24294"/>
                </a:lnTo>
                <a:cubicBezTo>
                  <a:pt x="80175" y="24412"/>
                  <a:pt x="81397" y="25294"/>
                  <a:pt x="82190" y="26941"/>
                </a:cubicBezTo>
                <a:lnTo>
                  <a:pt x="82190" y="26941"/>
                </a:lnTo>
                <a:lnTo>
                  <a:pt x="96810" y="57824"/>
                </a:lnTo>
                <a:cubicBezTo>
                  <a:pt x="97825" y="59706"/>
                  <a:pt x="98175" y="61725"/>
                  <a:pt x="97857" y="63882"/>
                </a:cubicBezTo>
                <a:lnTo>
                  <a:pt x="97857" y="63882"/>
                </a:lnTo>
                <a:cubicBezTo>
                  <a:pt x="96937" y="68196"/>
                  <a:pt x="94730" y="71745"/>
                  <a:pt x="91238" y="74529"/>
                </a:cubicBezTo>
                <a:lnTo>
                  <a:pt x="91238" y="74529"/>
                </a:lnTo>
                <a:cubicBezTo>
                  <a:pt x="87683" y="77275"/>
                  <a:pt x="83444" y="78725"/>
                  <a:pt x="78524" y="78882"/>
                </a:cubicBezTo>
                <a:lnTo>
                  <a:pt x="78524" y="78882"/>
                </a:lnTo>
                <a:moveTo>
                  <a:pt x="19429" y="37176"/>
                </a:moveTo>
                <a:lnTo>
                  <a:pt x="19429" y="37176"/>
                </a:lnTo>
                <a:lnTo>
                  <a:pt x="8238" y="60647"/>
                </a:lnTo>
                <a:lnTo>
                  <a:pt x="30476" y="60647"/>
                </a:lnTo>
                <a:lnTo>
                  <a:pt x="19429" y="37176"/>
                </a:lnTo>
                <a:moveTo>
                  <a:pt x="95" y="63882"/>
                </a:moveTo>
                <a:lnTo>
                  <a:pt x="95" y="63882"/>
                </a:lnTo>
                <a:cubicBezTo>
                  <a:pt x="-190" y="61725"/>
                  <a:pt x="175" y="59706"/>
                  <a:pt x="1190" y="57824"/>
                </a:cubicBezTo>
                <a:lnTo>
                  <a:pt x="1190" y="57824"/>
                </a:lnTo>
                <a:lnTo>
                  <a:pt x="15762" y="26941"/>
                </a:lnTo>
                <a:cubicBezTo>
                  <a:pt x="16587" y="25176"/>
                  <a:pt x="17810" y="24294"/>
                  <a:pt x="19429" y="24294"/>
                </a:cubicBezTo>
                <a:lnTo>
                  <a:pt x="19429" y="24294"/>
                </a:lnTo>
                <a:cubicBezTo>
                  <a:pt x="21079" y="24412"/>
                  <a:pt x="22317" y="25294"/>
                  <a:pt x="23143" y="26941"/>
                </a:cubicBezTo>
                <a:lnTo>
                  <a:pt x="23143" y="26941"/>
                </a:lnTo>
                <a:lnTo>
                  <a:pt x="37714" y="57824"/>
                </a:lnTo>
                <a:cubicBezTo>
                  <a:pt x="38730" y="59706"/>
                  <a:pt x="39079" y="61725"/>
                  <a:pt x="38762" y="63882"/>
                </a:cubicBezTo>
                <a:lnTo>
                  <a:pt x="38762" y="63882"/>
                </a:lnTo>
                <a:cubicBezTo>
                  <a:pt x="37841" y="68196"/>
                  <a:pt x="35603" y="71745"/>
                  <a:pt x="32048" y="74529"/>
                </a:cubicBezTo>
                <a:lnTo>
                  <a:pt x="32048" y="74529"/>
                </a:lnTo>
                <a:cubicBezTo>
                  <a:pt x="28556" y="77275"/>
                  <a:pt x="24349" y="78725"/>
                  <a:pt x="19429" y="78882"/>
                </a:cubicBezTo>
                <a:lnTo>
                  <a:pt x="19429" y="78882"/>
                </a:lnTo>
                <a:cubicBezTo>
                  <a:pt x="14540" y="78725"/>
                  <a:pt x="10302" y="77275"/>
                  <a:pt x="6714" y="74529"/>
                </a:cubicBezTo>
                <a:lnTo>
                  <a:pt x="6714" y="74529"/>
                </a:lnTo>
                <a:cubicBezTo>
                  <a:pt x="3222" y="71745"/>
                  <a:pt x="1016" y="68196"/>
                  <a:pt x="95" y="63882"/>
                </a:cubicBezTo>
                <a:lnTo>
                  <a:pt x="95" y="63882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407017-24"/>
          <p:cNvCxnSpPr/>
          <p:nvPr/>
        </p:nvCxnSpPr>
        <p:spPr>
          <a:xfrm>
            <a:off x="5984081" y="2430661"/>
            <a:ext cx="1881188" cy="914"/>
          </a:xfrm>
          <a:prstGeom prst="line">
            <a:avLst/>
          </a:prstGeom>
          <a:ln w="7144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408323-28"/>
          <p:cNvSpPr/>
          <p:nvPr/>
        </p:nvSpPr>
        <p:spPr>
          <a:xfrm>
            <a:off x="5984081" y="25675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08324-29"/>
          <p:cNvSpPr/>
          <p:nvPr/>
        </p:nvSpPr>
        <p:spPr>
          <a:xfrm>
            <a:off x="5984081" y="278546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08326-30"/>
          <p:cNvSpPr/>
          <p:nvPr/>
        </p:nvSpPr>
        <p:spPr>
          <a:xfrm>
            <a:off x="5984081" y="3003352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407012-17"/>
          <p:cNvCxnSpPr/>
          <p:nvPr/>
        </p:nvCxnSpPr>
        <p:spPr>
          <a:xfrm>
            <a:off x="3502819" y="3721299"/>
            <a:ext cx="914" cy="478631"/>
          </a:xfrm>
          <a:prstGeom prst="line">
            <a:avLst/>
          </a:prstGeom>
          <a:ln w="14288" cap="flat">
            <a:solidFill>
              <a:srgbClr val="D4A373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5511407012-18"/>
          <p:cNvCxnSpPr/>
          <p:nvPr/>
        </p:nvCxnSpPr>
        <p:spPr>
          <a:xfrm>
            <a:off x="5855494" y="3721299"/>
            <a:ext cx="914" cy="478631"/>
          </a:xfrm>
          <a:prstGeom prst="line">
            <a:avLst/>
          </a:prstGeom>
          <a:ln w="14288" cap="flat">
            <a:solidFill>
              <a:srgbClr val="D4A373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11408295-17"/>
          <p:cNvSpPr/>
          <p:nvPr/>
        </p:nvSpPr>
        <p:spPr>
          <a:xfrm>
            <a:off x="2306836" y="4433590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08306-18"/>
          <p:cNvSpPr/>
          <p:nvPr/>
        </p:nvSpPr>
        <p:spPr>
          <a:xfrm>
            <a:off x="6724576" y="4433590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417" y="65875"/>
                </a:moveTo>
                <a:lnTo>
                  <a:pt x="98417" y="65875"/>
                </a:lnTo>
                <a:cubicBezTo>
                  <a:pt x="98306" y="77125"/>
                  <a:pt x="95750" y="86458"/>
                  <a:pt x="90750" y="93875"/>
                </a:cubicBezTo>
                <a:lnTo>
                  <a:pt x="90750" y="93875"/>
                </a:lnTo>
                <a:lnTo>
                  <a:pt x="90750" y="93875"/>
                </a:lnTo>
                <a:cubicBezTo>
                  <a:pt x="85750" y="101375"/>
                  <a:pt x="79528" y="105250"/>
                  <a:pt x="72083" y="105500"/>
                </a:cubicBezTo>
                <a:lnTo>
                  <a:pt x="72083" y="105500"/>
                </a:lnTo>
                <a:lnTo>
                  <a:pt x="70333" y="105500"/>
                </a:lnTo>
                <a:cubicBezTo>
                  <a:pt x="68278" y="105500"/>
                  <a:pt x="66583" y="104500"/>
                  <a:pt x="65250" y="102500"/>
                </a:cubicBezTo>
                <a:lnTo>
                  <a:pt x="65250" y="102500"/>
                </a:lnTo>
                <a:cubicBezTo>
                  <a:pt x="63917" y="100500"/>
                  <a:pt x="63250" y="97958"/>
                  <a:pt x="63250" y="94875"/>
                </a:cubicBezTo>
                <a:lnTo>
                  <a:pt x="63250" y="94875"/>
                </a:lnTo>
                <a:cubicBezTo>
                  <a:pt x="63250" y="91792"/>
                  <a:pt x="63917" y="89292"/>
                  <a:pt x="65250" y="87375"/>
                </a:cubicBezTo>
                <a:lnTo>
                  <a:pt x="65250" y="87375"/>
                </a:lnTo>
                <a:cubicBezTo>
                  <a:pt x="66583" y="85375"/>
                  <a:pt x="68278" y="84375"/>
                  <a:pt x="70333" y="84375"/>
                </a:cubicBezTo>
                <a:lnTo>
                  <a:pt x="70333" y="84375"/>
                </a:lnTo>
                <a:lnTo>
                  <a:pt x="72083" y="84375"/>
                </a:lnTo>
                <a:cubicBezTo>
                  <a:pt x="75583" y="84125"/>
                  <a:pt x="78500" y="82375"/>
                  <a:pt x="80833" y="79125"/>
                </a:cubicBezTo>
                <a:lnTo>
                  <a:pt x="80833" y="79125"/>
                </a:lnTo>
                <a:cubicBezTo>
                  <a:pt x="83056" y="75625"/>
                  <a:pt x="84250" y="71208"/>
                  <a:pt x="84417" y="65875"/>
                </a:cubicBezTo>
                <a:lnTo>
                  <a:pt x="84417" y="65875"/>
                </a:lnTo>
                <a:lnTo>
                  <a:pt x="84417" y="63250"/>
                </a:lnTo>
                <a:lnTo>
                  <a:pt x="70333" y="63250"/>
                </a:lnTo>
                <a:cubicBezTo>
                  <a:pt x="66389" y="63083"/>
                  <a:pt x="63083" y="61000"/>
                  <a:pt x="60417" y="57000"/>
                </a:cubicBezTo>
                <a:lnTo>
                  <a:pt x="60417" y="57000"/>
                </a:lnTo>
                <a:cubicBezTo>
                  <a:pt x="57806" y="53083"/>
                  <a:pt x="56417" y="48167"/>
                  <a:pt x="56250" y="42250"/>
                </a:cubicBezTo>
                <a:lnTo>
                  <a:pt x="56250" y="42250"/>
                </a:lnTo>
                <a:lnTo>
                  <a:pt x="56250" y="21125"/>
                </a:lnTo>
                <a:cubicBezTo>
                  <a:pt x="56417" y="15208"/>
                  <a:pt x="57806" y="10250"/>
                  <a:pt x="60417" y="6250"/>
                </a:cubicBezTo>
                <a:lnTo>
                  <a:pt x="60417" y="6250"/>
                </a:lnTo>
                <a:cubicBezTo>
                  <a:pt x="63083" y="2333"/>
                  <a:pt x="66389" y="250"/>
                  <a:pt x="70333" y="0"/>
                </a:cubicBezTo>
                <a:lnTo>
                  <a:pt x="70333" y="0"/>
                </a:lnTo>
                <a:lnTo>
                  <a:pt x="84417" y="0"/>
                </a:lnTo>
                <a:cubicBezTo>
                  <a:pt x="88361" y="250"/>
                  <a:pt x="91639" y="2333"/>
                  <a:pt x="94250" y="6250"/>
                </a:cubicBezTo>
                <a:lnTo>
                  <a:pt x="94250" y="6250"/>
                </a:lnTo>
                <a:cubicBezTo>
                  <a:pt x="96917" y="10250"/>
                  <a:pt x="98306" y="15208"/>
                  <a:pt x="98417" y="21125"/>
                </a:cubicBezTo>
                <a:lnTo>
                  <a:pt x="98417" y="21125"/>
                </a:lnTo>
                <a:lnTo>
                  <a:pt x="98417" y="31625"/>
                </a:lnTo>
                <a:lnTo>
                  <a:pt x="98417" y="42250"/>
                </a:lnTo>
                <a:lnTo>
                  <a:pt x="98417" y="65875"/>
                </a:lnTo>
                <a:moveTo>
                  <a:pt x="42167" y="65875"/>
                </a:moveTo>
                <a:lnTo>
                  <a:pt x="42167" y="65875"/>
                </a:lnTo>
                <a:cubicBezTo>
                  <a:pt x="42056" y="77125"/>
                  <a:pt x="39500" y="86458"/>
                  <a:pt x="34500" y="93875"/>
                </a:cubicBezTo>
                <a:lnTo>
                  <a:pt x="34500" y="93875"/>
                </a:lnTo>
                <a:lnTo>
                  <a:pt x="34500" y="93875"/>
                </a:lnTo>
                <a:cubicBezTo>
                  <a:pt x="29500" y="101375"/>
                  <a:pt x="23278" y="105250"/>
                  <a:pt x="15833" y="105500"/>
                </a:cubicBezTo>
                <a:lnTo>
                  <a:pt x="15833" y="105500"/>
                </a:lnTo>
                <a:lnTo>
                  <a:pt x="14083" y="105500"/>
                </a:lnTo>
                <a:cubicBezTo>
                  <a:pt x="12028" y="105500"/>
                  <a:pt x="10333" y="104500"/>
                  <a:pt x="9000" y="102500"/>
                </a:cubicBezTo>
                <a:lnTo>
                  <a:pt x="9000" y="102500"/>
                </a:lnTo>
                <a:cubicBezTo>
                  <a:pt x="7667" y="100500"/>
                  <a:pt x="7000" y="97958"/>
                  <a:pt x="7000" y="94875"/>
                </a:cubicBezTo>
                <a:lnTo>
                  <a:pt x="7000" y="94875"/>
                </a:lnTo>
                <a:cubicBezTo>
                  <a:pt x="7000" y="91792"/>
                  <a:pt x="7667" y="89292"/>
                  <a:pt x="9000" y="87375"/>
                </a:cubicBezTo>
                <a:lnTo>
                  <a:pt x="9000" y="87375"/>
                </a:lnTo>
                <a:cubicBezTo>
                  <a:pt x="10333" y="85375"/>
                  <a:pt x="12028" y="84375"/>
                  <a:pt x="14083" y="84375"/>
                </a:cubicBezTo>
                <a:lnTo>
                  <a:pt x="14083" y="84375"/>
                </a:lnTo>
                <a:lnTo>
                  <a:pt x="15833" y="84375"/>
                </a:lnTo>
                <a:cubicBezTo>
                  <a:pt x="19333" y="84125"/>
                  <a:pt x="22250" y="82375"/>
                  <a:pt x="24583" y="79125"/>
                </a:cubicBezTo>
                <a:lnTo>
                  <a:pt x="24583" y="79125"/>
                </a:lnTo>
                <a:cubicBezTo>
                  <a:pt x="26806" y="75625"/>
                  <a:pt x="28000" y="71208"/>
                  <a:pt x="28167" y="65875"/>
                </a:cubicBezTo>
                <a:lnTo>
                  <a:pt x="28167" y="65875"/>
                </a:lnTo>
                <a:lnTo>
                  <a:pt x="28167" y="63250"/>
                </a:lnTo>
                <a:lnTo>
                  <a:pt x="14083" y="63250"/>
                </a:lnTo>
                <a:cubicBezTo>
                  <a:pt x="10139" y="63083"/>
                  <a:pt x="6833" y="61000"/>
                  <a:pt x="4167" y="57000"/>
                </a:cubicBezTo>
                <a:lnTo>
                  <a:pt x="4167" y="57000"/>
                </a:lnTo>
                <a:cubicBezTo>
                  <a:pt x="1556" y="53083"/>
                  <a:pt x="167" y="48167"/>
                  <a:pt x="0" y="42250"/>
                </a:cubicBezTo>
                <a:lnTo>
                  <a:pt x="0" y="42250"/>
                </a:lnTo>
                <a:lnTo>
                  <a:pt x="0" y="21125"/>
                </a:lnTo>
                <a:cubicBezTo>
                  <a:pt x="167" y="15208"/>
                  <a:pt x="1556" y="10250"/>
                  <a:pt x="4167" y="6250"/>
                </a:cubicBezTo>
                <a:lnTo>
                  <a:pt x="4167" y="6250"/>
                </a:lnTo>
                <a:cubicBezTo>
                  <a:pt x="6833" y="2333"/>
                  <a:pt x="10139" y="250"/>
                  <a:pt x="14083" y="0"/>
                </a:cubicBezTo>
                <a:lnTo>
                  <a:pt x="14083" y="0"/>
                </a:lnTo>
                <a:lnTo>
                  <a:pt x="28167" y="0"/>
                </a:lnTo>
                <a:cubicBezTo>
                  <a:pt x="32111" y="250"/>
                  <a:pt x="35389" y="2333"/>
                  <a:pt x="38000" y="6250"/>
                </a:cubicBezTo>
                <a:lnTo>
                  <a:pt x="38000" y="6250"/>
                </a:lnTo>
                <a:cubicBezTo>
                  <a:pt x="40667" y="10250"/>
                  <a:pt x="42056" y="15208"/>
                  <a:pt x="42167" y="21125"/>
                </a:cubicBezTo>
                <a:lnTo>
                  <a:pt x="42167" y="21125"/>
                </a:lnTo>
                <a:lnTo>
                  <a:pt x="42167" y="31625"/>
                </a:lnTo>
                <a:lnTo>
                  <a:pt x="42167" y="42250"/>
                </a:lnTo>
                <a:lnTo>
                  <a:pt x="42167" y="65875"/>
                </a:lnTo>
              </a:path>
            </a:pathLst>
          </a:custGeom>
          <a:solidFill>
            <a:srgbClr val="D4A3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06975-5"/>
          <p:cNvSpPr txBox="1"/>
          <p:nvPr/>
        </p:nvSpPr>
        <p:spPr>
          <a:xfrm>
            <a:off x="2671763" y="814983"/>
            <a:ext cx="3800475" cy="490538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450">
                <a:solidFill>
                  <a:srgbClr val="F5EDE0"/>
                </a:solidFill>
                <a:latin typeface="PingFang SC"/>
                <a:ea typeface="PingFang SC"/>
                <a:cs typeface="PingFang SC"/>
              </a:rPr>
              <a:t>小结：</a:t>
            </a:r>
            <a:r>
              <a:rPr b="1" sz="2920" spc="4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推理的力量</a:t>
            </a:r>
            <a:endParaRPr/>
          </a:p>
        </p:txBody>
      </p:sp>
      <p:sp>
        <p:nvSpPr>
          <p:cNvPr id="29" name="el-1785511407013-19"/>
          <p:cNvSpPr txBox="1"/>
          <p:nvPr/>
        </p:nvSpPr>
        <p:spPr>
          <a:xfrm>
            <a:off x="1278731" y="2193727"/>
            <a:ext cx="19526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F0E3D0"/>
                </a:solidFill>
                <a:latin typeface="PingFang SC"/>
                <a:ea typeface="PingFang SC"/>
                <a:cs typeface="PingFang SC"/>
              </a:rPr>
              <a:t>相交线</a:t>
            </a:r>
            <a:endParaRPr/>
          </a:p>
        </p:txBody>
      </p:sp>
      <p:sp>
        <p:nvSpPr>
          <p:cNvPr id="30" name="el-1785511407035-25"/>
          <p:cNvSpPr txBox="1"/>
          <p:nvPr/>
        </p:nvSpPr>
        <p:spPr>
          <a:xfrm>
            <a:off x="1450181" y="2515195"/>
            <a:ext cx="890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邻补角 · 对顶角</a:t>
            </a:r>
            <a:endParaRPr/>
          </a:p>
        </p:txBody>
      </p:sp>
      <p:sp>
        <p:nvSpPr>
          <p:cNvPr id="31" name="el-1785511407035-26"/>
          <p:cNvSpPr txBox="1"/>
          <p:nvPr/>
        </p:nvSpPr>
        <p:spPr>
          <a:xfrm>
            <a:off x="1450181" y="2733080"/>
            <a:ext cx="112365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垂直 —— 特殊相交</a:t>
            </a:r>
            <a:endParaRPr/>
          </a:p>
        </p:txBody>
      </p:sp>
      <p:sp>
        <p:nvSpPr>
          <p:cNvPr id="32" name="el-1785511407036-27"/>
          <p:cNvSpPr txBox="1"/>
          <p:nvPr/>
        </p:nvSpPr>
        <p:spPr>
          <a:xfrm>
            <a:off x="1450181" y="2950964"/>
            <a:ext cx="6679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垂线段最短</a:t>
            </a:r>
            <a:endParaRPr/>
          </a:p>
        </p:txBody>
      </p:sp>
      <p:sp>
        <p:nvSpPr>
          <p:cNvPr id="33" name="el-1785511407014-20"/>
          <p:cNvSpPr txBox="1"/>
          <p:nvPr/>
        </p:nvSpPr>
        <p:spPr>
          <a:xfrm>
            <a:off x="3631406" y="2193727"/>
            <a:ext cx="19526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F0E3D0"/>
                </a:solidFill>
                <a:latin typeface="PingFang SC"/>
                <a:ea typeface="PingFang SC"/>
                <a:cs typeface="PingFang SC"/>
              </a:rPr>
              <a:t>平行线</a:t>
            </a:r>
            <a:endParaRPr/>
          </a:p>
        </p:txBody>
      </p:sp>
      <p:sp>
        <p:nvSpPr>
          <p:cNvPr id="34" name="el-1785511407036-28"/>
          <p:cNvSpPr txBox="1"/>
          <p:nvPr/>
        </p:nvSpPr>
        <p:spPr>
          <a:xfrm>
            <a:off x="3802857" y="2515195"/>
            <a:ext cx="30360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判定</a:t>
            </a:r>
            <a:endParaRPr/>
          </a:p>
        </p:txBody>
      </p:sp>
      <p:sp>
        <p:nvSpPr>
          <p:cNvPr id="35" name="el-1785511407052-34"/>
          <p:cNvSpPr txBox="1"/>
          <p:nvPr/>
        </p:nvSpPr>
        <p:spPr>
          <a:xfrm>
            <a:off x="4102894" y="2505670"/>
            <a:ext cx="38479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(三种)</a:t>
            </a:r>
            <a:endParaRPr/>
          </a:p>
        </p:txBody>
      </p:sp>
      <p:sp>
        <p:nvSpPr>
          <p:cNvPr id="36" name="el-1785511407037-29"/>
          <p:cNvSpPr txBox="1"/>
          <p:nvPr/>
        </p:nvSpPr>
        <p:spPr>
          <a:xfrm>
            <a:off x="3802857" y="2733080"/>
            <a:ext cx="30360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性质</a:t>
            </a:r>
            <a:endParaRPr/>
          </a:p>
        </p:txBody>
      </p:sp>
      <p:sp>
        <p:nvSpPr>
          <p:cNvPr id="37" name="el-1785511407053-35"/>
          <p:cNvSpPr txBox="1"/>
          <p:nvPr/>
        </p:nvSpPr>
        <p:spPr>
          <a:xfrm>
            <a:off x="4102894" y="2723555"/>
            <a:ext cx="38479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(三种)</a:t>
            </a:r>
            <a:endParaRPr/>
          </a:p>
        </p:txBody>
      </p:sp>
      <p:sp>
        <p:nvSpPr>
          <p:cNvPr id="38" name="el-1785511407037-30"/>
          <p:cNvSpPr txBox="1"/>
          <p:nvPr/>
        </p:nvSpPr>
        <p:spPr>
          <a:xfrm>
            <a:off x="3802857" y="2950964"/>
            <a:ext cx="104045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判定 ⟷ 性质 互逆</a:t>
            </a:r>
            <a:endParaRPr/>
          </a:p>
        </p:txBody>
      </p:sp>
      <p:sp>
        <p:nvSpPr>
          <p:cNvPr id="39" name="el-1785511407014-21"/>
          <p:cNvSpPr txBox="1"/>
          <p:nvPr/>
        </p:nvSpPr>
        <p:spPr>
          <a:xfrm>
            <a:off x="5984081" y="2193727"/>
            <a:ext cx="19526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F0E3D0"/>
                </a:solidFill>
                <a:latin typeface="PingFang SC"/>
                <a:ea typeface="PingFang SC"/>
                <a:cs typeface="PingFang SC"/>
              </a:rPr>
              <a:t>命题·定理·证明</a:t>
            </a:r>
            <a:endParaRPr/>
          </a:p>
        </p:txBody>
      </p:sp>
      <p:sp>
        <p:nvSpPr>
          <p:cNvPr id="40" name="el-1785511407038-31"/>
          <p:cNvSpPr txBox="1"/>
          <p:nvPr/>
        </p:nvSpPr>
        <p:spPr>
          <a:xfrm>
            <a:off x="6155531" y="2515195"/>
            <a:ext cx="79176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命题 → 真/假</a:t>
            </a:r>
            <a:endParaRPr/>
          </a:p>
        </p:txBody>
      </p:sp>
      <p:sp>
        <p:nvSpPr>
          <p:cNvPr id="41" name="el-1785511407038-32"/>
          <p:cNvSpPr txBox="1"/>
          <p:nvPr/>
        </p:nvSpPr>
        <p:spPr>
          <a:xfrm>
            <a:off x="6155531" y="2733080"/>
            <a:ext cx="119427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定理 = 证明的真命题</a:t>
            </a:r>
            <a:endParaRPr/>
          </a:p>
        </p:txBody>
      </p:sp>
      <p:sp>
        <p:nvSpPr>
          <p:cNvPr id="42" name="el-1785511407039-33"/>
          <p:cNvSpPr txBox="1"/>
          <p:nvPr/>
        </p:nvSpPr>
        <p:spPr>
          <a:xfrm>
            <a:off x="6155531" y="2950964"/>
            <a:ext cx="91082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0E3D0">
                    <a:alpha val="85000"/>
                  </a:srgbClr>
                </a:solidFill>
                <a:latin typeface="PingFang SC"/>
                <a:ea typeface="PingFang SC"/>
                <a:cs typeface="PingFang SC"/>
              </a:rPr>
              <a:t>证明：步步有据</a:t>
            </a:r>
            <a:endParaRPr/>
          </a:p>
        </p:txBody>
      </p:sp>
      <p:sp>
        <p:nvSpPr>
          <p:cNvPr id="43" name="el-1785511406991-10"/>
          <p:cNvSpPr txBox="1"/>
          <p:nvPr/>
        </p:nvSpPr>
        <p:spPr>
          <a:xfrm>
            <a:off x="1075134" y="3487936"/>
            <a:ext cx="6993731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169">
                <a:solidFill>
                  <a:srgbClr val="D4A373"/>
                </a:solidFill>
                <a:latin typeface="PingFang SC"/>
                <a:ea typeface="PingFang SC"/>
                <a:cs typeface="PingFang SC"/>
              </a:rPr>
              <a:t>▎核心思想</a:t>
            </a:r>
            <a:endParaRPr/>
          </a:p>
        </p:txBody>
      </p:sp>
      <p:sp>
        <p:nvSpPr>
          <p:cNvPr id="44" name="el-1785511407005-14"/>
          <p:cNvSpPr txBox="1"/>
          <p:nvPr/>
        </p:nvSpPr>
        <p:spPr>
          <a:xfrm>
            <a:off x="1216581" y="3778449"/>
            <a:ext cx="200548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从特殊到一般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F5EDE0">
                    <a:alpha val="80000"/>
                  </a:srgbClr>
                </a:solidFill>
                <a:latin typeface="PingFang SC"/>
                <a:ea typeface="PingFang SC"/>
                <a:cs typeface="PingFang SC"/>
              </a:rPr>
              <a:t>从垂直到相交</a:t>
            </a:r>
            <a:endParaRPr/>
          </a:p>
        </p:txBody>
      </p:sp>
      <p:sp>
        <p:nvSpPr>
          <p:cNvPr id="45" name="el-1785511407007-15"/>
          <p:cNvSpPr txBox="1"/>
          <p:nvPr/>
        </p:nvSpPr>
        <p:spPr>
          <a:xfrm>
            <a:off x="3583543" y="3778449"/>
            <a:ext cx="1991201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从判定到性质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F5EDE0">
                    <a:alpha val="80000"/>
                  </a:srgbClr>
                </a:solidFill>
                <a:latin typeface="PingFang SC"/>
                <a:ea typeface="PingFang SC"/>
                <a:cs typeface="PingFang SC"/>
              </a:rPr>
              <a:t>互逆的逻辑关系</a:t>
            </a:r>
            <a:endParaRPr/>
          </a:p>
        </p:txBody>
      </p:sp>
      <p:sp>
        <p:nvSpPr>
          <p:cNvPr id="46" name="el-1785511407009-16"/>
          <p:cNvSpPr txBox="1"/>
          <p:nvPr/>
        </p:nvSpPr>
        <p:spPr>
          <a:xfrm>
            <a:off x="5936218" y="3778449"/>
            <a:ext cx="1991201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E6B47A"/>
                </a:solidFill>
                <a:latin typeface="PingFang SC"/>
                <a:ea typeface="PingFang SC"/>
                <a:cs typeface="PingFang SC"/>
              </a:rPr>
              <a:t>言之有据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F5EDE0">
                    <a:alpha val="80000"/>
                  </a:srgbClr>
                </a:solidFill>
                <a:latin typeface="PingFang SC"/>
                <a:ea typeface="PingFang SC"/>
                <a:cs typeface="PingFang SC"/>
              </a:rPr>
              <a:t>推理证明的严谨性</a:t>
            </a:r>
            <a:endParaRPr/>
          </a:p>
        </p:txBody>
      </p:sp>
      <p:sp>
        <p:nvSpPr>
          <p:cNvPr id="47" name="el-1785511406987-9"/>
          <p:cNvSpPr txBox="1"/>
          <p:nvPr/>
        </p:nvSpPr>
        <p:spPr>
          <a:xfrm>
            <a:off x="2422922" y="4385667"/>
            <a:ext cx="4298082" cy="171450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F0E3D0"/>
                </a:solidFill>
                <a:latin typeface="PingFang SC"/>
                <a:ea typeface="PingFang SC"/>
                <a:cs typeface="PingFang SC"/>
              </a:rPr>
              <a:t>几何推理，让我们不仅知道“是什么”，更知道“为什么”！</a:t>
            </a:r>
            <a:endParaRPr/>
          </a:p>
        </p:txBody>
      </p:sp>
      <p:sp>
        <p:nvSpPr>
          <p:cNvPr id="48" name="el-1785511406966-2"/>
          <p:cNvSpPr/>
          <p:nvPr/>
        </p:nvSpPr>
        <p:spPr>
          <a:xfrm rot="90000">
            <a:off x="8286750" y="4400550"/>
            <a:ext cx="485775" cy="485775"/>
          </a:xfrm>
          <a:prstGeom prst="roundRect">
            <a:avLst>
              <a:gd name="adj" fmla="val 11765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C8A06E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511408089-16"/>
          <p:cNvSpPr/>
          <p:nvPr/>
        </p:nvSpPr>
        <p:spPr>
          <a:xfrm>
            <a:off x="344909" y="200025"/>
            <a:ext cx="12456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4" y="40714"/>
                </a:moveTo>
                <a:lnTo>
                  <a:pt x="53308" y="40714"/>
                </a:lnTo>
                <a:lnTo>
                  <a:pt x="1385" y="88714"/>
                </a:lnTo>
                <a:cubicBezTo>
                  <a:pt x="-462" y="90857"/>
                  <a:pt x="-462" y="93000"/>
                  <a:pt x="1385" y="95143"/>
                </a:cubicBezTo>
                <a:lnTo>
                  <a:pt x="1385" y="95143"/>
                </a:lnTo>
                <a:cubicBezTo>
                  <a:pt x="3692" y="96857"/>
                  <a:pt x="6000" y="96857"/>
                  <a:pt x="8308" y="95143"/>
                </a:cubicBezTo>
                <a:lnTo>
                  <a:pt x="8308" y="95143"/>
                </a:lnTo>
                <a:lnTo>
                  <a:pt x="19846" y="84357"/>
                </a:lnTo>
                <a:lnTo>
                  <a:pt x="33692" y="84357"/>
                </a:lnTo>
                <a:cubicBezTo>
                  <a:pt x="43949" y="84262"/>
                  <a:pt x="53333" y="81690"/>
                  <a:pt x="61846" y="76643"/>
                </a:cubicBezTo>
                <a:lnTo>
                  <a:pt x="61846" y="76643"/>
                </a:lnTo>
                <a:cubicBezTo>
                  <a:pt x="62923" y="75881"/>
                  <a:pt x="63256" y="75000"/>
                  <a:pt x="62846" y="74000"/>
                </a:cubicBezTo>
                <a:lnTo>
                  <a:pt x="62846" y="74000"/>
                </a:lnTo>
                <a:cubicBezTo>
                  <a:pt x="62436" y="73000"/>
                  <a:pt x="61564" y="72452"/>
                  <a:pt x="60231" y="72357"/>
                </a:cubicBezTo>
                <a:lnTo>
                  <a:pt x="60231" y="72357"/>
                </a:lnTo>
                <a:cubicBezTo>
                  <a:pt x="59154" y="72214"/>
                  <a:pt x="58538" y="71643"/>
                  <a:pt x="58385" y="70643"/>
                </a:cubicBezTo>
                <a:lnTo>
                  <a:pt x="58385" y="70643"/>
                </a:lnTo>
                <a:cubicBezTo>
                  <a:pt x="58385" y="69738"/>
                  <a:pt x="58795" y="69167"/>
                  <a:pt x="59615" y="68929"/>
                </a:cubicBezTo>
                <a:lnTo>
                  <a:pt x="59615" y="68929"/>
                </a:lnTo>
                <a:lnTo>
                  <a:pt x="76077" y="64429"/>
                </a:lnTo>
                <a:cubicBezTo>
                  <a:pt x="76590" y="64143"/>
                  <a:pt x="77051" y="63881"/>
                  <a:pt x="77462" y="63643"/>
                </a:cubicBezTo>
                <a:lnTo>
                  <a:pt x="77462" y="63643"/>
                </a:lnTo>
                <a:lnTo>
                  <a:pt x="82154" y="59357"/>
                </a:lnTo>
                <a:cubicBezTo>
                  <a:pt x="83077" y="58310"/>
                  <a:pt x="83282" y="57238"/>
                  <a:pt x="82769" y="56143"/>
                </a:cubicBezTo>
                <a:lnTo>
                  <a:pt x="82769" y="56143"/>
                </a:lnTo>
                <a:cubicBezTo>
                  <a:pt x="82205" y="55000"/>
                  <a:pt x="81179" y="54357"/>
                  <a:pt x="79692" y="54214"/>
                </a:cubicBezTo>
                <a:lnTo>
                  <a:pt x="79692" y="54214"/>
                </a:lnTo>
                <a:lnTo>
                  <a:pt x="73231" y="54214"/>
                </a:lnTo>
                <a:cubicBezTo>
                  <a:pt x="72154" y="54119"/>
                  <a:pt x="71538" y="53571"/>
                  <a:pt x="71385" y="52571"/>
                </a:cubicBezTo>
                <a:lnTo>
                  <a:pt x="71385" y="52571"/>
                </a:lnTo>
                <a:cubicBezTo>
                  <a:pt x="71385" y="51667"/>
                  <a:pt x="71795" y="51095"/>
                  <a:pt x="72615" y="50857"/>
                </a:cubicBezTo>
                <a:lnTo>
                  <a:pt x="72615" y="50857"/>
                </a:lnTo>
                <a:lnTo>
                  <a:pt x="95308" y="44429"/>
                </a:lnTo>
                <a:cubicBezTo>
                  <a:pt x="96282" y="44190"/>
                  <a:pt x="96974" y="43762"/>
                  <a:pt x="97385" y="43143"/>
                </a:cubicBezTo>
                <a:lnTo>
                  <a:pt x="97385" y="43143"/>
                </a:lnTo>
                <a:cubicBezTo>
                  <a:pt x="99538" y="39095"/>
                  <a:pt x="100615" y="34762"/>
                  <a:pt x="100615" y="30143"/>
                </a:cubicBezTo>
                <a:lnTo>
                  <a:pt x="100615" y="30143"/>
                </a:lnTo>
                <a:cubicBezTo>
                  <a:pt x="100462" y="22095"/>
                  <a:pt x="97410" y="15238"/>
                  <a:pt x="91462" y="9571"/>
                </a:cubicBezTo>
                <a:lnTo>
                  <a:pt x="91462" y="9571"/>
                </a:lnTo>
                <a:lnTo>
                  <a:pt x="90231" y="8500"/>
                </a:lnTo>
                <a:cubicBezTo>
                  <a:pt x="84179" y="2976"/>
                  <a:pt x="76821" y="143"/>
                  <a:pt x="68154" y="0"/>
                </a:cubicBezTo>
                <a:lnTo>
                  <a:pt x="68154" y="0"/>
                </a:lnTo>
                <a:cubicBezTo>
                  <a:pt x="59487" y="143"/>
                  <a:pt x="52128" y="2976"/>
                  <a:pt x="46077" y="8500"/>
                </a:cubicBezTo>
                <a:lnTo>
                  <a:pt x="46077" y="8500"/>
                </a:lnTo>
                <a:lnTo>
                  <a:pt x="24923" y="28071"/>
                </a:lnTo>
                <a:cubicBezTo>
                  <a:pt x="20051" y="32595"/>
                  <a:pt x="16333" y="37810"/>
                  <a:pt x="13769" y="43714"/>
                </a:cubicBezTo>
                <a:lnTo>
                  <a:pt x="13769" y="43714"/>
                </a:lnTo>
                <a:cubicBezTo>
                  <a:pt x="11103" y="49619"/>
                  <a:pt x="9769" y="55762"/>
                  <a:pt x="9769" y="62143"/>
                </a:cubicBezTo>
                <a:lnTo>
                  <a:pt x="9769" y="62143"/>
                </a:lnTo>
                <a:lnTo>
                  <a:pt x="9769" y="72500"/>
                </a:lnTo>
                <a:lnTo>
                  <a:pt x="48308" y="36929"/>
                </a:lnTo>
                <a:cubicBezTo>
                  <a:pt x="49795" y="35786"/>
                  <a:pt x="51282" y="35786"/>
                  <a:pt x="52769" y="36929"/>
                </a:cubicBezTo>
                <a:lnTo>
                  <a:pt x="52769" y="36929"/>
                </a:lnTo>
                <a:cubicBezTo>
                  <a:pt x="53846" y="38071"/>
                  <a:pt x="53974" y="39333"/>
                  <a:pt x="53154" y="40714"/>
                </a:cubicBezTo>
                <a:lnTo>
                  <a:pt x="53154" y="40714"/>
                </a:lnTo>
              </a:path>
            </a:pathLst>
          </a:custGeom>
          <a:solidFill>
            <a:srgbClr val="D2B48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06977-6"/>
          <p:cNvSpPr txBox="1"/>
          <p:nvPr/>
        </p:nvSpPr>
        <p:spPr>
          <a:xfrm>
            <a:off x="564356" y="200025"/>
            <a:ext cx="68334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69">
                <a:solidFill>
                  <a:srgbClr val="E6C8A5">
                    <a:alpha val="45000"/>
                  </a:srgbClr>
                </a:solidFill>
                <a:latin typeface="PingFang SC"/>
                <a:ea typeface="PingFang SC"/>
                <a:cs typeface="PingFang SC"/>
              </a:rPr>
              <a:t>推理 · 溯源</a:t>
            </a:r>
            <a:endParaRPr/>
          </a:p>
        </p:txBody>
      </p:sp>
      <p:sp>
        <p:nvSpPr>
          <p:cNvPr id="51" name="el-1785511406970-3"/>
          <p:cNvSpPr txBox="1"/>
          <p:nvPr/>
        </p:nvSpPr>
        <p:spPr>
          <a:xfrm>
            <a:off x="8477743" y="4480702"/>
            <a:ext cx="251378" cy="3864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C8A06E">
                    <a:alpha val="40000"/>
                  </a:srgbClr>
                </a:solidFill>
                <a:latin typeface="STKaiti"/>
                <a:ea typeface="STKaiti"/>
                <a:cs typeface="STKaiti"/>
              </a:rPr>
              <a:t>小结</a:t>
            </a:r>
            <a:endParaRPr/>
          </a:p>
        </p:txBody>
      </p:sp>
      <p:sp>
        <p:nvSpPr>
          <p:cNvPr id="52" name="el-1785511406970-4"/>
          <p:cNvSpPr txBox="1"/>
          <p:nvPr/>
        </p:nvSpPr>
        <p:spPr>
          <a:xfrm>
            <a:off x="8330157" y="4476837"/>
            <a:ext cx="251378" cy="3864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C8A06E">
                    <a:alpha val="40000"/>
                  </a:srgbClr>
                </a:solidFill>
                <a:latin typeface="STKaiti"/>
                <a:ea typeface="STKaiti"/>
                <a:cs typeface="STKaiti"/>
              </a:rPr>
              <a:t>七下</a:t>
            </a:r>
            <a:endParaRPr/>
          </a:p>
        </p:txBody>
      </p:sp>
      <p:sp>
        <p:nvSpPr>
          <p:cNvPr id="53" name="el-1785511406962-1"/>
          <p:cNvSpPr txBox="1"/>
          <p:nvPr/>
        </p:nvSpPr>
        <p:spPr>
          <a:xfrm>
            <a:off x="371475" y="4725591"/>
            <a:ext cx="138945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C8AF91">
                    <a:alpha val="45000"/>
                  </a:srgbClr>
                </a:solidFill>
                <a:latin typeface="STKaiti"/>
                <a:ea typeface="STKaiti"/>
                <a:cs typeface="STKaiti"/>
              </a:rPr>
              <a:t>「言之有据，推理之基」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2026-07-31T15:23:32.423Z</dcterms:created>
  <dcterms:modified xsi:type="dcterms:W3CDTF">2026-07-31T15:23:32.423Z</dcterms:modified>
</cp:coreProperties>
</file>