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  <Relationship Id="rId16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D9C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35546-18"/>
          <p:cNvPicPr/>
          <p:nvPr/>
        </p:nvPicPr>
        <p:blipFill>
          <a:blip r:embed="rId2">
            <a:alphaModFix amt="75000"/>
          </a:blip>
          <a:srcRect l="62" t="0" r="62" b="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3024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E140A">
                  <a:alpha val="25000"/>
                </a:srgbClr>
              </a:gs>
              <a:gs pos="100000">
                <a:srgbClr val="1E140A">
                  <a:alpha val="5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33025-2"/>
          <p:cNvSpPr/>
          <p:nvPr/>
        </p:nvSpPr>
        <p:spPr>
          <a:xfrm>
            <a:off x="8786813" y="3571875"/>
            <a:ext cx="14288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8889"/>
                </a:lnTo>
                <a:close/>
              </a:path>
            </a:pathLst>
          </a:custGeom>
          <a:solidFill>
            <a:srgbClr val="D2B48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33026-3"/>
          <p:cNvSpPr/>
          <p:nvPr/>
        </p:nvSpPr>
        <p:spPr>
          <a:xfrm>
            <a:off x="7515225" y="4843463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89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B48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35547-19"/>
          <p:cNvCxnSpPr/>
          <p:nvPr/>
        </p:nvCxnSpPr>
        <p:spPr>
          <a:xfrm>
            <a:off x="342900" y="292894"/>
            <a:ext cx="1300163" cy="914"/>
          </a:xfrm>
          <a:prstGeom prst="line">
            <a:avLst/>
          </a:prstGeom>
          <a:ln w="14288" cap="flat">
            <a:solidFill>
              <a:srgbClr val="D2B48C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11435547-20"/>
          <p:cNvCxnSpPr/>
          <p:nvPr/>
        </p:nvCxnSpPr>
        <p:spPr>
          <a:xfrm>
            <a:off x="350044" y="285750"/>
            <a:ext cx="914" cy="1300163"/>
          </a:xfrm>
          <a:prstGeom prst="line">
            <a:avLst/>
          </a:prstGeom>
          <a:ln w="14288" cap="flat">
            <a:solidFill>
              <a:srgbClr val="D2B48C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11433034-7"/>
          <p:cNvCxnSpPr/>
          <p:nvPr/>
        </p:nvCxnSpPr>
        <p:spPr>
          <a:xfrm>
            <a:off x="2510954" y="1078037"/>
            <a:ext cx="4122093" cy="914"/>
          </a:xfrm>
          <a:prstGeom prst="line">
            <a:avLst/>
          </a:prstGeom>
          <a:ln w="7144" cap="flat">
            <a:solidFill>
              <a:srgbClr val="E6D2AA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33041-10"/>
          <p:cNvSpPr/>
          <p:nvPr/>
        </p:nvSpPr>
        <p:spPr>
          <a:xfrm>
            <a:off x="2602185" y="2418829"/>
            <a:ext cx="3939555" cy="377130"/>
          </a:xfrm>
          <a:prstGeom prst="roundRect">
            <a:avLst>
              <a:gd name="adj" fmla="val 50000"/>
            </a:avLst>
          </a:prstGeom>
          <a:solidFill>
            <a:srgbClr val="140F08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33045-12"/>
          <p:cNvSpPr/>
          <p:nvPr/>
        </p:nvSpPr>
        <p:spPr>
          <a:xfrm>
            <a:off x="2602185" y="2895972"/>
            <a:ext cx="3939555" cy="308595"/>
          </a:xfrm>
          <a:prstGeom prst="roundRect">
            <a:avLst>
              <a:gd name="adj" fmla="val 50000"/>
            </a:avLst>
          </a:prstGeom>
          <a:solidFill>
            <a:srgbClr val="140F08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33049-13"/>
          <p:cNvSpPr/>
          <p:nvPr/>
        </p:nvSpPr>
        <p:spPr>
          <a:xfrm>
            <a:off x="3200400" y="3490317"/>
            <a:ext cx="342900" cy="342900"/>
          </a:xfrm>
          <a:prstGeom prst="ellipse">
            <a:avLst/>
          </a:prstGeom>
          <a:solidFill>
            <a:srgbClr val="1E160C">
              <a:alpha val="16000"/>
            </a:srgbClr>
          </a:solidFill>
          <a:ln w="14288" algn="in">
            <a:solidFill>
              <a:srgbClr val="DCC8A5">
                <a:alpha val="4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34742-13"/>
          <p:cNvSpPr/>
          <p:nvPr/>
        </p:nvSpPr>
        <p:spPr>
          <a:xfrm>
            <a:off x="3286125" y="3576042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59944" y="63500"/>
                </a:moveTo>
                <a:lnTo>
                  <a:pt x="59944" y="63500"/>
                </a:lnTo>
                <a:lnTo>
                  <a:pt x="31667" y="74389"/>
                </a:lnTo>
                <a:cubicBezTo>
                  <a:pt x="29704" y="74944"/>
                  <a:pt x="28074" y="74556"/>
                  <a:pt x="26778" y="73222"/>
                </a:cubicBezTo>
                <a:lnTo>
                  <a:pt x="26778" y="73222"/>
                </a:lnTo>
                <a:cubicBezTo>
                  <a:pt x="25444" y="71926"/>
                  <a:pt x="25056" y="70296"/>
                  <a:pt x="25611" y="68333"/>
                </a:cubicBezTo>
                <a:lnTo>
                  <a:pt x="25611" y="68333"/>
                </a:lnTo>
                <a:lnTo>
                  <a:pt x="36500" y="40056"/>
                </a:lnTo>
                <a:cubicBezTo>
                  <a:pt x="37167" y="38352"/>
                  <a:pt x="38352" y="37167"/>
                  <a:pt x="40056" y="36500"/>
                </a:cubicBezTo>
                <a:lnTo>
                  <a:pt x="40056" y="36500"/>
                </a:lnTo>
                <a:lnTo>
                  <a:pt x="68333" y="25611"/>
                </a:lnTo>
                <a:cubicBezTo>
                  <a:pt x="70296" y="25056"/>
                  <a:pt x="71926" y="25444"/>
                  <a:pt x="73222" y="26778"/>
                </a:cubicBezTo>
                <a:lnTo>
                  <a:pt x="73222" y="26778"/>
                </a:lnTo>
                <a:cubicBezTo>
                  <a:pt x="74556" y="28074"/>
                  <a:pt x="74944" y="29704"/>
                  <a:pt x="74389" y="31667"/>
                </a:cubicBezTo>
                <a:lnTo>
                  <a:pt x="74389" y="31667"/>
                </a:lnTo>
                <a:lnTo>
                  <a:pt x="63500" y="59944"/>
                </a:lnTo>
                <a:cubicBezTo>
                  <a:pt x="62833" y="61648"/>
                  <a:pt x="61648" y="62833"/>
                  <a:pt x="59944" y="63500"/>
                </a:cubicBezTo>
                <a:lnTo>
                  <a:pt x="59944" y="63500"/>
                </a:lnTo>
                <a:moveTo>
                  <a:pt x="56278" y="50000"/>
                </a:moveTo>
                <a:lnTo>
                  <a:pt x="56278" y="50000"/>
                </a:lnTo>
                <a:cubicBezTo>
                  <a:pt x="56278" y="48185"/>
                  <a:pt x="55685" y="46685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3315" y="44352"/>
                  <a:pt x="51815" y="43778"/>
                  <a:pt x="50000" y="43778"/>
                </a:cubicBezTo>
                <a:lnTo>
                  <a:pt x="50000" y="43778"/>
                </a:lnTo>
                <a:cubicBezTo>
                  <a:pt x="48185" y="43778"/>
                  <a:pt x="46685" y="44352"/>
                  <a:pt x="45500" y="45500"/>
                </a:cubicBezTo>
                <a:lnTo>
                  <a:pt x="45500" y="45500"/>
                </a:lnTo>
                <a:cubicBezTo>
                  <a:pt x="44352" y="46685"/>
                  <a:pt x="43778" y="48185"/>
                  <a:pt x="43778" y="50000"/>
                </a:cubicBezTo>
                <a:lnTo>
                  <a:pt x="43778" y="50000"/>
                </a:lnTo>
                <a:cubicBezTo>
                  <a:pt x="43778" y="51815"/>
                  <a:pt x="44352" y="53315"/>
                  <a:pt x="45500" y="54500"/>
                </a:cubicBezTo>
                <a:lnTo>
                  <a:pt x="45500" y="54500"/>
                </a:lnTo>
                <a:cubicBezTo>
                  <a:pt x="46685" y="55685"/>
                  <a:pt x="48185" y="56278"/>
                  <a:pt x="50000" y="56278"/>
                </a:cubicBezTo>
                <a:lnTo>
                  <a:pt x="50000" y="56278"/>
                </a:lnTo>
                <a:cubicBezTo>
                  <a:pt x="51815" y="56278"/>
                  <a:pt x="53315" y="55685"/>
                  <a:pt x="54500" y="54500"/>
                </a:cubicBezTo>
                <a:lnTo>
                  <a:pt x="54500" y="54500"/>
                </a:lnTo>
                <a:cubicBezTo>
                  <a:pt x="55685" y="53315"/>
                  <a:pt x="56278" y="51815"/>
                  <a:pt x="56278" y="50000"/>
                </a:cubicBezTo>
                <a:lnTo>
                  <a:pt x="56278" y="50000"/>
                </a:lnTo>
              </a:path>
            </a:pathLst>
          </a:custGeom>
          <a:solidFill>
            <a:srgbClr val="DACBA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33050-14"/>
          <p:cNvSpPr/>
          <p:nvPr/>
        </p:nvSpPr>
        <p:spPr>
          <a:xfrm>
            <a:off x="3757613" y="3658196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CC8A5">
                  <a:alpha val="0"/>
                </a:srgbClr>
              </a:gs>
              <a:gs pos="50000">
                <a:srgbClr val="DCC8A5">
                  <a:alpha val="40000"/>
                </a:srgbClr>
              </a:gs>
              <a:gs pos="100000">
                <a:srgbClr val="DCC8A5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33053-15"/>
          <p:cNvSpPr/>
          <p:nvPr/>
        </p:nvSpPr>
        <p:spPr>
          <a:xfrm>
            <a:off x="4400550" y="3490317"/>
            <a:ext cx="342900" cy="342900"/>
          </a:xfrm>
          <a:prstGeom prst="ellipse">
            <a:avLst/>
          </a:prstGeom>
          <a:solidFill>
            <a:srgbClr val="1E160C">
              <a:alpha val="16000"/>
            </a:srgbClr>
          </a:solidFill>
          <a:ln w="14288" algn="in">
            <a:solidFill>
              <a:srgbClr val="DCC8A5">
                <a:alpha val="4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1435255-16"/>
          <p:cNvSpPr/>
          <p:nvPr/>
        </p:nvSpPr>
        <p:spPr>
          <a:xfrm>
            <a:off x="4507706" y="3576210"/>
            <a:ext cx="128588" cy="1711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14" y="97444"/>
                </a:moveTo>
                <a:lnTo>
                  <a:pt x="54214" y="97444"/>
                </a:lnTo>
                <a:cubicBezTo>
                  <a:pt x="58738" y="93148"/>
                  <a:pt x="64262" y="87352"/>
                  <a:pt x="70786" y="80056"/>
                </a:cubicBezTo>
                <a:lnTo>
                  <a:pt x="70786" y="80056"/>
                </a:lnTo>
                <a:lnTo>
                  <a:pt x="70786" y="80056"/>
                </a:lnTo>
                <a:cubicBezTo>
                  <a:pt x="77357" y="72907"/>
                  <a:pt x="83238" y="65500"/>
                  <a:pt x="88429" y="57833"/>
                </a:cubicBezTo>
                <a:lnTo>
                  <a:pt x="88429" y="57833"/>
                </a:lnTo>
                <a:lnTo>
                  <a:pt x="88429" y="57833"/>
                </a:lnTo>
                <a:cubicBezTo>
                  <a:pt x="93429" y="50130"/>
                  <a:pt x="96095" y="43352"/>
                  <a:pt x="96429" y="37500"/>
                </a:cubicBezTo>
                <a:lnTo>
                  <a:pt x="96429" y="37500"/>
                </a:lnTo>
                <a:cubicBezTo>
                  <a:pt x="96095" y="26833"/>
                  <a:pt x="91405" y="17981"/>
                  <a:pt x="82357" y="10944"/>
                </a:cubicBezTo>
                <a:lnTo>
                  <a:pt x="82357" y="10944"/>
                </a:lnTo>
                <a:cubicBezTo>
                  <a:pt x="73310" y="3907"/>
                  <a:pt x="61929" y="259"/>
                  <a:pt x="48214" y="0"/>
                </a:cubicBezTo>
                <a:lnTo>
                  <a:pt x="48214" y="0"/>
                </a:lnTo>
                <a:cubicBezTo>
                  <a:pt x="34500" y="259"/>
                  <a:pt x="23119" y="3907"/>
                  <a:pt x="14071" y="10944"/>
                </a:cubicBezTo>
                <a:lnTo>
                  <a:pt x="14071" y="10944"/>
                </a:lnTo>
                <a:cubicBezTo>
                  <a:pt x="5024" y="17981"/>
                  <a:pt x="333" y="26833"/>
                  <a:pt x="0" y="37500"/>
                </a:cubicBezTo>
                <a:lnTo>
                  <a:pt x="0" y="37500"/>
                </a:lnTo>
                <a:cubicBezTo>
                  <a:pt x="333" y="43352"/>
                  <a:pt x="3024" y="50130"/>
                  <a:pt x="8071" y="57833"/>
                </a:cubicBezTo>
                <a:lnTo>
                  <a:pt x="8071" y="57833"/>
                </a:lnTo>
                <a:cubicBezTo>
                  <a:pt x="13214" y="65500"/>
                  <a:pt x="19071" y="72907"/>
                  <a:pt x="25643" y="80056"/>
                </a:cubicBezTo>
                <a:lnTo>
                  <a:pt x="25643" y="80056"/>
                </a:lnTo>
                <a:cubicBezTo>
                  <a:pt x="32167" y="87352"/>
                  <a:pt x="37690" y="93148"/>
                  <a:pt x="42214" y="97444"/>
                </a:cubicBezTo>
                <a:lnTo>
                  <a:pt x="42214" y="97444"/>
                </a:lnTo>
                <a:cubicBezTo>
                  <a:pt x="43881" y="99000"/>
                  <a:pt x="45881" y="99778"/>
                  <a:pt x="48214" y="99778"/>
                </a:cubicBezTo>
                <a:lnTo>
                  <a:pt x="48214" y="99778"/>
                </a:lnTo>
                <a:cubicBezTo>
                  <a:pt x="50548" y="99778"/>
                  <a:pt x="52548" y="99000"/>
                  <a:pt x="54214" y="97444"/>
                </a:cubicBezTo>
                <a:lnTo>
                  <a:pt x="54214" y="97444"/>
                </a:lnTo>
                <a:moveTo>
                  <a:pt x="48214" y="25000"/>
                </a:moveTo>
                <a:lnTo>
                  <a:pt x="48214" y="25000"/>
                </a:lnTo>
                <a:cubicBezTo>
                  <a:pt x="54262" y="25148"/>
                  <a:pt x="58857" y="27241"/>
                  <a:pt x="62000" y="31278"/>
                </a:cubicBezTo>
                <a:lnTo>
                  <a:pt x="62000" y="31278"/>
                </a:lnTo>
                <a:cubicBezTo>
                  <a:pt x="65048" y="35426"/>
                  <a:pt x="65048" y="39593"/>
                  <a:pt x="62000" y="43778"/>
                </a:cubicBezTo>
                <a:lnTo>
                  <a:pt x="62000" y="43778"/>
                </a:lnTo>
                <a:cubicBezTo>
                  <a:pt x="58857" y="47778"/>
                  <a:pt x="54262" y="49852"/>
                  <a:pt x="48214" y="50000"/>
                </a:cubicBezTo>
                <a:lnTo>
                  <a:pt x="48214" y="50000"/>
                </a:lnTo>
                <a:cubicBezTo>
                  <a:pt x="42167" y="49852"/>
                  <a:pt x="37571" y="47778"/>
                  <a:pt x="34429" y="43778"/>
                </a:cubicBezTo>
                <a:lnTo>
                  <a:pt x="34429" y="43778"/>
                </a:lnTo>
                <a:cubicBezTo>
                  <a:pt x="31381" y="39593"/>
                  <a:pt x="31381" y="35426"/>
                  <a:pt x="34429" y="31278"/>
                </a:cubicBezTo>
                <a:lnTo>
                  <a:pt x="34429" y="31278"/>
                </a:lnTo>
                <a:cubicBezTo>
                  <a:pt x="37571" y="27241"/>
                  <a:pt x="42167" y="25148"/>
                  <a:pt x="48214" y="25000"/>
                </a:cubicBezTo>
                <a:lnTo>
                  <a:pt x="48214" y="25000"/>
                </a:lnTo>
              </a:path>
            </a:pathLst>
          </a:custGeom>
          <a:solidFill>
            <a:srgbClr val="DACBA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33054-16"/>
          <p:cNvSpPr/>
          <p:nvPr/>
        </p:nvSpPr>
        <p:spPr>
          <a:xfrm>
            <a:off x="4957763" y="3658196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CC8A5">
                  <a:alpha val="0"/>
                </a:srgbClr>
              </a:gs>
              <a:gs pos="50000">
                <a:srgbClr val="DCC8A5">
                  <a:alpha val="40000"/>
                </a:srgbClr>
              </a:gs>
              <a:gs pos="100000">
                <a:srgbClr val="DCC8A5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33055-17"/>
          <p:cNvSpPr/>
          <p:nvPr/>
        </p:nvSpPr>
        <p:spPr>
          <a:xfrm>
            <a:off x="5600700" y="3490317"/>
            <a:ext cx="342900" cy="342900"/>
          </a:xfrm>
          <a:prstGeom prst="ellipse">
            <a:avLst/>
          </a:prstGeom>
          <a:solidFill>
            <a:srgbClr val="1E160C">
              <a:alpha val="16000"/>
            </a:srgbClr>
          </a:solidFill>
          <a:ln w="14288" algn="in">
            <a:solidFill>
              <a:srgbClr val="DCC8A5">
                <a:alpha val="4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11435257-17"/>
          <p:cNvSpPr/>
          <p:nvPr/>
        </p:nvSpPr>
        <p:spPr>
          <a:xfrm>
            <a:off x="5697141" y="3586758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75" y="14063"/>
                </a:moveTo>
                <a:lnTo>
                  <a:pt x="84375" y="14063"/>
                </a:lnTo>
                <a:lnTo>
                  <a:pt x="84375" y="42188"/>
                </a:lnTo>
                <a:lnTo>
                  <a:pt x="56250" y="42188"/>
                </a:lnTo>
                <a:lnTo>
                  <a:pt x="56250" y="14063"/>
                </a:lnTo>
                <a:lnTo>
                  <a:pt x="84375" y="14063"/>
                </a:lnTo>
                <a:moveTo>
                  <a:pt x="84375" y="56250"/>
                </a:moveTo>
                <a:lnTo>
                  <a:pt x="84375" y="56250"/>
                </a:lnTo>
                <a:lnTo>
                  <a:pt x="84375" y="84375"/>
                </a:lnTo>
                <a:lnTo>
                  <a:pt x="56250" y="84375"/>
                </a:lnTo>
                <a:lnTo>
                  <a:pt x="56250" y="56250"/>
                </a:lnTo>
                <a:lnTo>
                  <a:pt x="84375" y="56250"/>
                </a:lnTo>
                <a:moveTo>
                  <a:pt x="42188" y="42188"/>
                </a:moveTo>
                <a:lnTo>
                  <a:pt x="42188" y="42188"/>
                </a:lnTo>
                <a:lnTo>
                  <a:pt x="14063" y="42188"/>
                </a:lnTo>
                <a:lnTo>
                  <a:pt x="14063" y="14063"/>
                </a:lnTo>
                <a:lnTo>
                  <a:pt x="42188" y="14063"/>
                </a:lnTo>
                <a:lnTo>
                  <a:pt x="42188" y="42188"/>
                </a:lnTo>
                <a:moveTo>
                  <a:pt x="14063" y="56250"/>
                </a:moveTo>
                <a:lnTo>
                  <a:pt x="14063" y="56250"/>
                </a:lnTo>
                <a:lnTo>
                  <a:pt x="42188" y="56250"/>
                </a:lnTo>
                <a:lnTo>
                  <a:pt x="42188" y="84375"/>
                </a:lnTo>
                <a:lnTo>
                  <a:pt x="14063" y="84375"/>
                </a:lnTo>
                <a:lnTo>
                  <a:pt x="14063" y="56250"/>
                </a:lnTo>
                <a:moveTo>
                  <a:pt x="14063" y="0"/>
                </a:moveTo>
                <a:lnTo>
                  <a:pt x="14063" y="0"/>
                </a:lnTo>
                <a:cubicBezTo>
                  <a:pt x="10104" y="167"/>
                  <a:pt x="6813" y="1563"/>
                  <a:pt x="4188" y="4188"/>
                </a:cubicBezTo>
                <a:lnTo>
                  <a:pt x="4188" y="4188"/>
                </a:lnTo>
                <a:lnTo>
                  <a:pt x="4188" y="4188"/>
                </a:lnTo>
                <a:cubicBezTo>
                  <a:pt x="1563" y="6813"/>
                  <a:pt x="167" y="10104"/>
                  <a:pt x="0" y="14063"/>
                </a:cubicBezTo>
                <a:lnTo>
                  <a:pt x="0" y="14063"/>
                </a:lnTo>
                <a:lnTo>
                  <a:pt x="0" y="84375"/>
                </a:lnTo>
                <a:cubicBezTo>
                  <a:pt x="167" y="88333"/>
                  <a:pt x="1563" y="91625"/>
                  <a:pt x="4188" y="94250"/>
                </a:cubicBezTo>
                <a:lnTo>
                  <a:pt x="4188" y="94250"/>
                </a:lnTo>
                <a:cubicBezTo>
                  <a:pt x="6813" y="96875"/>
                  <a:pt x="10104" y="98271"/>
                  <a:pt x="14063" y="98438"/>
                </a:cubicBezTo>
                <a:lnTo>
                  <a:pt x="14063" y="98438"/>
                </a:lnTo>
                <a:lnTo>
                  <a:pt x="84375" y="98438"/>
                </a:lnTo>
                <a:cubicBezTo>
                  <a:pt x="88333" y="98271"/>
                  <a:pt x="91625" y="96875"/>
                  <a:pt x="94250" y="94250"/>
                </a:cubicBezTo>
                <a:lnTo>
                  <a:pt x="94250" y="94250"/>
                </a:lnTo>
                <a:cubicBezTo>
                  <a:pt x="96875" y="91625"/>
                  <a:pt x="98271" y="88333"/>
                  <a:pt x="98438" y="84375"/>
                </a:cubicBezTo>
                <a:lnTo>
                  <a:pt x="98438" y="84375"/>
                </a:lnTo>
                <a:lnTo>
                  <a:pt x="98438" y="14063"/>
                </a:lnTo>
                <a:cubicBezTo>
                  <a:pt x="98271" y="10104"/>
                  <a:pt x="96875" y="6813"/>
                  <a:pt x="94250" y="4188"/>
                </a:cubicBezTo>
                <a:lnTo>
                  <a:pt x="94250" y="4188"/>
                </a:lnTo>
                <a:cubicBezTo>
                  <a:pt x="91625" y="1563"/>
                  <a:pt x="88333" y="167"/>
                  <a:pt x="84375" y="0"/>
                </a:cubicBezTo>
                <a:lnTo>
                  <a:pt x="84375" y="0"/>
                </a:lnTo>
                <a:lnTo>
                  <a:pt x="14063" y="0"/>
                </a:lnTo>
              </a:path>
            </a:pathLst>
          </a:custGeom>
          <a:solidFill>
            <a:srgbClr val="DACBA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433035-8"/>
          <p:cNvCxnSpPr/>
          <p:nvPr/>
        </p:nvCxnSpPr>
        <p:spPr>
          <a:xfrm>
            <a:off x="3143250" y="4065389"/>
            <a:ext cx="2857500" cy="914"/>
          </a:xfrm>
          <a:prstGeom prst="line">
            <a:avLst/>
          </a:prstGeom>
          <a:ln w="7144" cap="flat">
            <a:solidFill>
              <a:srgbClr val="D2BE9B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433032-5"/>
          <p:cNvSpPr txBox="1"/>
          <p:nvPr/>
        </p:nvSpPr>
        <p:spPr>
          <a:xfrm>
            <a:off x="2432373" y="774427"/>
            <a:ext cx="4279255" cy="21431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450">
                <a:solidFill>
                  <a:srgbClr val="E5D7B0"/>
                </a:solidFill>
                <a:latin typeface="Segoe UI"/>
                <a:ea typeface="Segoe UI"/>
                <a:cs typeface="Segoe UI"/>
              </a:rPr>
              <a:t>✦ 人 教 版 七 年 级 下 册 · 第 九 章 ✦</a:t>
            </a:r>
            <a:endParaRPr/>
          </a:p>
        </p:txBody>
      </p:sp>
      <p:sp>
        <p:nvSpPr>
          <p:cNvPr id="21" name="el-1785511433031-4"/>
          <p:cNvSpPr txBox="1"/>
          <p:nvPr/>
        </p:nvSpPr>
        <p:spPr>
          <a:xfrm>
            <a:off x="2254389" y="1253058"/>
            <a:ext cx="4635222" cy="994321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4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20000"/>
              </a:lnSpc>
            </a:pPr>
            <a:r>
              <a:rPr b="1" sz="3260" spc="338">
                <a:solidFill>
                  <a:srgbClr val="FAF3E0"/>
                </a:solidFill>
                <a:latin typeface="Segoe UI"/>
                <a:ea typeface="Segoe UI"/>
                <a:cs typeface="Segoe UI"/>
              </a:rPr>
              <a:t>平面直角坐标系</a:t>
            </a:r>
            <a:endParaRPr/>
          </a:p>
          <a:p>
            <a:pPr algn="ctr">
              <a:lnSpc>
                <a:spcPct val="120000"/>
              </a:lnSpc>
            </a:pPr>
            <a:r>
              <a:rPr b="1" sz="2700" spc="338">
                <a:solidFill>
                  <a:srgbClr val="FAF3E0"/>
                </a:solidFill>
                <a:latin typeface="Segoe UI"/>
                <a:ea typeface="Segoe UI"/>
                <a:cs typeface="Segoe UI"/>
              </a:rPr>
              <a:t>—— 从经纬度到坐标方法</a:t>
            </a:r>
            <a:endParaRPr/>
          </a:p>
        </p:txBody>
      </p:sp>
      <p:sp>
        <p:nvSpPr>
          <p:cNvPr id="22" name="el-1785511433038-9"/>
          <p:cNvSpPr txBox="1"/>
          <p:nvPr/>
        </p:nvSpPr>
        <p:spPr>
          <a:xfrm>
            <a:off x="2702198" y="2447404"/>
            <a:ext cx="3739530" cy="319980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13">
                <a:solidFill>
                  <a:srgbClr val="F0E1C0"/>
                </a:solidFill>
                <a:latin typeface="Segoe UI"/>
                <a:ea typeface="Segoe UI"/>
                <a:cs typeface="Segoe UI"/>
              </a:rPr>
              <a:t>位置 —— 从“东经北纬”到“横纵坐标”</a:t>
            </a:r>
            <a:endParaRPr/>
          </a:p>
        </p:txBody>
      </p:sp>
      <p:sp>
        <p:nvSpPr>
          <p:cNvPr id="23" name="el-1785511433042-11"/>
          <p:cNvSpPr txBox="1"/>
          <p:nvPr/>
        </p:nvSpPr>
        <p:spPr>
          <a:xfrm>
            <a:off x="2723629" y="2924547"/>
            <a:ext cx="3696667" cy="25144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ECDCC0"/>
                </a:solidFill>
                <a:latin typeface="Segoe UI"/>
                <a:ea typeface="Segoe UI"/>
                <a:cs typeface="Segoe UI"/>
              </a:rPr>
              <a:t>司南指引 · 日晷定向 · 经纬网格 · 坐标万象</a:t>
            </a:r>
            <a:endParaRPr/>
          </a:p>
        </p:txBody>
      </p:sp>
      <p:sp>
        <p:nvSpPr>
          <p:cNvPr id="24" name="el-1785511433033-6"/>
          <p:cNvSpPr txBox="1"/>
          <p:nvPr/>
        </p:nvSpPr>
        <p:spPr>
          <a:xfrm>
            <a:off x="3078956" y="4197549"/>
            <a:ext cx="29860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25">
                <a:solidFill>
                  <a:srgbClr val="E6D6B9">
                    <a:alpha val="70000"/>
                  </a:srgbClr>
                </a:solidFill>
                <a:latin typeface="Segoe UI"/>
                <a:ea typeface="Segoe UI"/>
                <a:cs typeface="Segoe UI"/>
              </a:rPr>
              <a:t>以 数 述 位 · 以 坐 标 观 天 下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35095-1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5098-15"/>
          <p:cNvSpPr/>
          <p:nvPr/>
        </p:nvSpPr>
        <p:spPr>
          <a:xfrm>
            <a:off x="7858125" y="-285750"/>
            <a:ext cx="1428750" cy="1428750"/>
          </a:xfrm>
          <a:prstGeom prst="ellipse">
            <a:avLst/>
          </a:prstGeom>
          <a:gradFill rotWithShape="1">
            <a:gsLst>
              <a:gs pos="0">
                <a:srgbClr val="785028">
                  <a:alpha val="6000"/>
                </a:srgbClr>
              </a:gs>
              <a:gs pos="70000">
                <a:srgbClr val="785028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31494-1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64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34014-19"/>
          <p:cNvSpPr/>
          <p:nvPr/>
        </p:nvSpPr>
        <p:spPr>
          <a:xfrm>
            <a:off x="457200" y="1714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59944" y="63500"/>
                </a:moveTo>
                <a:lnTo>
                  <a:pt x="59944" y="63500"/>
                </a:lnTo>
                <a:lnTo>
                  <a:pt x="31667" y="74389"/>
                </a:lnTo>
                <a:cubicBezTo>
                  <a:pt x="29704" y="74944"/>
                  <a:pt x="28074" y="74556"/>
                  <a:pt x="26778" y="73222"/>
                </a:cubicBezTo>
                <a:lnTo>
                  <a:pt x="26778" y="73222"/>
                </a:lnTo>
                <a:cubicBezTo>
                  <a:pt x="25444" y="71926"/>
                  <a:pt x="25056" y="70296"/>
                  <a:pt x="25611" y="68333"/>
                </a:cubicBezTo>
                <a:lnTo>
                  <a:pt x="25611" y="68333"/>
                </a:lnTo>
                <a:lnTo>
                  <a:pt x="36500" y="40056"/>
                </a:lnTo>
                <a:cubicBezTo>
                  <a:pt x="37167" y="38352"/>
                  <a:pt x="38352" y="37167"/>
                  <a:pt x="40056" y="36500"/>
                </a:cubicBezTo>
                <a:lnTo>
                  <a:pt x="40056" y="36500"/>
                </a:lnTo>
                <a:lnTo>
                  <a:pt x="68333" y="25611"/>
                </a:lnTo>
                <a:cubicBezTo>
                  <a:pt x="70296" y="25056"/>
                  <a:pt x="71926" y="25444"/>
                  <a:pt x="73222" y="26778"/>
                </a:cubicBezTo>
                <a:lnTo>
                  <a:pt x="73222" y="26778"/>
                </a:lnTo>
                <a:cubicBezTo>
                  <a:pt x="74556" y="28074"/>
                  <a:pt x="74944" y="29704"/>
                  <a:pt x="74389" y="31667"/>
                </a:cubicBezTo>
                <a:lnTo>
                  <a:pt x="74389" y="31667"/>
                </a:lnTo>
                <a:lnTo>
                  <a:pt x="63500" y="59944"/>
                </a:lnTo>
                <a:cubicBezTo>
                  <a:pt x="62833" y="61648"/>
                  <a:pt x="61648" y="62833"/>
                  <a:pt x="59944" y="63500"/>
                </a:cubicBezTo>
                <a:lnTo>
                  <a:pt x="59944" y="63500"/>
                </a:lnTo>
                <a:moveTo>
                  <a:pt x="56278" y="50000"/>
                </a:moveTo>
                <a:lnTo>
                  <a:pt x="56278" y="50000"/>
                </a:lnTo>
                <a:cubicBezTo>
                  <a:pt x="56278" y="48185"/>
                  <a:pt x="55685" y="46685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3315" y="44352"/>
                  <a:pt x="51815" y="43778"/>
                  <a:pt x="50000" y="43778"/>
                </a:cubicBezTo>
                <a:lnTo>
                  <a:pt x="50000" y="43778"/>
                </a:lnTo>
                <a:cubicBezTo>
                  <a:pt x="48185" y="43778"/>
                  <a:pt x="46685" y="44352"/>
                  <a:pt x="45500" y="45500"/>
                </a:cubicBezTo>
                <a:lnTo>
                  <a:pt x="45500" y="45500"/>
                </a:lnTo>
                <a:cubicBezTo>
                  <a:pt x="44352" y="46685"/>
                  <a:pt x="43778" y="48185"/>
                  <a:pt x="43778" y="50000"/>
                </a:cubicBezTo>
                <a:lnTo>
                  <a:pt x="43778" y="50000"/>
                </a:lnTo>
                <a:cubicBezTo>
                  <a:pt x="43778" y="51815"/>
                  <a:pt x="44352" y="53315"/>
                  <a:pt x="45500" y="54500"/>
                </a:cubicBezTo>
                <a:lnTo>
                  <a:pt x="45500" y="54500"/>
                </a:lnTo>
                <a:cubicBezTo>
                  <a:pt x="46685" y="55685"/>
                  <a:pt x="48185" y="56278"/>
                  <a:pt x="50000" y="56278"/>
                </a:cubicBezTo>
                <a:lnTo>
                  <a:pt x="50000" y="56278"/>
                </a:lnTo>
                <a:cubicBezTo>
                  <a:pt x="51815" y="56278"/>
                  <a:pt x="53315" y="55685"/>
                  <a:pt x="54500" y="54500"/>
                </a:cubicBezTo>
                <a:lnTo>
                  <a:pt x="54500" y="54500"/>
                </a:lnTo>
                <a:cubicBezTo>
                  <a:pt x="55685" y="53315"/>
                  <a:pt x="56278" y="51815"/>
                  <a:pt x="56278" y="50000"/>
                </a:cubicBezTo>
                <a:lnTo>
                  <a:pt x="56278" y="50000"/>
                </a:lnTo>
              </a:path>
            </a:pathLst>
          </a:custGeom>
          <a:solidFill>
            <a:srgbClr val="8B5A2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31505-5"/>
          <p:cNvCxnSpPr/>
          <p:nvPr/>
        </p:nvCxnSpPr>
        <p:spPr>
          <a:xfrm>
            <a:off x="767953" y="139303"/>
            <a:ext cx="914" cy="235744"/>
          </a:xfrm>
          <a:prstGeom prst="line">
            <a:avLst/>
          </a:prstGeom>
          <a:ln w="21431" cap="flat">
            <a:solidFill>
              <a:srgbClr val="B8946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31504-4"/>
          <p:cNvSpPr/>
          <p:nvPr/>
        </p:nvSpPr>
        <p:spPr>
          <a:xfrm>
            <a:off x="7145536" y="148233"/>
            <a:ext cx="1541264" cy="217884"/>
          </a:xfrm>
          <a:prstGeom prst="roundRect">
            <a:avLst>
              <a:gd name="adj" fmla="val 50000"/>
            </a:avLst>
          </a:prstGeom>
          <a:solidFill>
            <a:srgbClr val="B48C50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31528-10"/>
          <p:cNvSpPr/>
          <p:nvPr/>
        </p:nvSpPr>
        <p:spPr>
          <a:xfrm>
            <a:off x="3977283" y="1074093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946A">
                  <a:alpha val="0"/>
                </a:srgbClr>
              </a:gs>
              <a:gs pos="50000">
                <a:srgbClr val="B8946A"/>
              </a:gs>
              <a:gs pos="100000">
                <a:srgbClr val="B8946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34025-22"/>
          <p:cNvSpPr/>
          <p:nvPr/>
        </p:nvSpPr>
        <p:spPr>
          <a:xfrm>
            <a:off x="4534505" y="1027956"/>
            <a:ext cx="74990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0"/>
                </a:moveTo>
                <a:lnTo>
                  <a:pt x="49250" y="0"/>
                </a:lnTo>
                <a:cubicBezTo>
                  <a:pt x="51583" y="0"/>
                  <a:pt x="53542" y="667"/>
                  <a:pt x="55125" y="2000"/>
                </a:cubicBezTo>
                <a:lnTo>
                  <a:pt x="55125" y="2000"/>
                </a:lnTo>
                <a:lnTo>
                  <a:pt x="55125" y="2000"/>
                </a:lnTo>
                <a:cubicBezTo>
                  <a:pt x="56625" y="3407"/>
                  <a:pt x="57375" y="5185"/>
                  <a:pt x="57375" y="7333"/>
                </a:cubicBezTo>
                <a:lnTo>
                  <a:pt x="57375" y="7333"/>
                </a:lnTo>
                <a:lnTo>
                  <a:pt x="57375" y="38333"/>
                </a:lnTo>
                <a:lnTo>
                  <a:pt x="86125" y="23000"/>
                </a:lnTo>
                <a:cubicBezTo>
                  <a:pt x="87958" y="21963"/>
                  <a:pt x="90000" y="21667"/>
                  <a:pt x="92250" y="22111"/>
                </a:cubicBezTo>
                <a:lnTo>
                  <a:pt x="92250" y="22111"/>
                </a:lnTo>
                <a:cubicBezTo>
                  <a:pt x="94333" y="22556"/>
                  <a:pt x="95958" y="23704"/>
                  <a:pt x="97125" y="25556"/>
                </a:cubicBezTo>
                <a:lnTo>
                  <a:pt x="97125" y="25556"/>
                </a:lnTo>
                <a:cubicBezTo>
                  <a:pt x="98292" y="27185"/>
                  <a:pt x="98625" y="29000"/>
                  <a:pt x="98125" y="31000"/>
                </a:cubicBezTo>
                <a:lnTo>
                  <a:pt x="98125" y="31000"/>
                </a:lnTo>
                <a:cubicBezTo>
                  <a:pt x="97625" y="32852"/>
                  <a:pt x="96333" y="34370"/>
                  <a:pt x="94250" y="35556"/>
                </a:cubicBezTo>
                <a:lnTo>
                  <a:pt x="94250" y="35556"/>
                </a:lnTo>
                <a:lnTo>
                  <a:pt x="65125" y="51000"/>
                </a:lnTo>
                <a:lnTo>
                  <a:pt x="94625" y="66778"/>
                </a:lnTo>
                <a:cubicBezTo>
                  <a:pt x="96458" y="67815"/>
                  <a:pt x="97625" y="69259"/>
                  <a:pt x="98125" y="71111"/>
                </a:cubicBezTo>
                <a:lnTo>
                  <a:pt x="98125" y="71111"/>
                </a:lnTo>
                <a:cubicBezTo>
                  <a:pt x="98625" y="73111"/>
                  <a:pt x="98375" y="75000"/>
                  <a:pt x="97375" y="76778"/>
                </a:cubicBezTo>
                <a:lnTo>
                  <a:pt x="97375" y="76778"/>
                </a:lnTo>
                <a:cubicBezTo>
                  <a:pt x="96042" y="78481"/>
                  <a:pt x="94333" y="79556"/>
                  <a:pt x="92250" y="80000"/>
                </a:cubicBezTo>
                <a:lnTo>
                  <a:pt x="92250" y="80000"/>
                </a:lnTo>
                <a:cubicBezTo>
                  <a:pt x="90000" y="80444"/>
                  <a:pt x="87958" y="80222"/>
                  <a:pt x="86125" y="79333"/>
                </a:cubicBezTo>
                <a:lnTo>
                  <a:pt x="86125" y="79333"/>
                </a:lnTo>
                <a:lnTo>
                  <a:pt x="57375" y="64000"/>
                </a:lnTo>
                <a:lnTo>
                  <a:pt x="57375" y="94778"/>
                </a:lnTo>
                <a:cubicBezTo>
                  <a:pt x="57375" y="96926"/>
                  <a:pt x="56625" y="98667"/>
                  <a:pt x="55125" y="100000"/>
                </a:cubicBezTo>
                <a:lnTo>
                  <a:pt x="55125" y="100000"/>
                </a:lnTo>
                <a:cubicBezTo>
                  <a:pt x="53542" y="101407"/>
                  <a:pt x="51583" y="102111"/>
                  <a:pt x="49250" y="102111"/>
                </a:cubicBezTo>
                <a:lnTo>
                  <a:pt x="49250" y="102111"/>
                </a:lnTo>
                <a:cubicBezTo>
                  <a:pt x="46833" y="102111"/>
                  <a:pt x="44833" y="101407"/>
                  <a:pt x="43250" y="100000"/>
                </a:cubicBezTo>
                <a:lnTo>
                  <a:pt x="43250" y="100000"/>
                </a:lnTo>
                <a:cubicBezTo>
                  <a:pt x="41750" y="98667"/>
                  <a:pt x="41000" y="96926"/>
                  <a:pt x="41000" y="94778"/>
                </a:cubicBezTo>
                <a:lnTo>
                  <a:pt x="41000" y="94778"/>
                </a:lnTo>
                <a:lnTo>
                  <a:pt x="41000" y="64000"/>
                </a:lnTo>
                <a:lnTo>
                  <a:pt x="12500" y="79111"/>
                </a:lnTo>
                <a:cubicBezTo>
                  <a:pt x="10500" y="80148"/>
                  <a:pt x="8375" y="80444"/>
                  <a:pt x="6125" y="80000"/>
                </a:cubicBezTo>
                <a:lnTo>
                  <a:pt x="6125" y="80000"/>
                </a:lnTo>
                <a:cubicBezTo>
                  <a:pt x="4042" y="79556"/>
                  <a:pt x="2417" y="78407"/>
                  <a:pt x="1250" y="76556"/>
                </a:cubicBezTo>
                <a:lnTo>
                  <a:pt x="1250" y="76556"/>
                </a:lnTo>
                <a:cubicBezTo>
                  <a:pt x="83" y="74926"/>
                  <a:pt x="-250" y="73111"/>
                  <a:pt x="250" y="71111"/>
                </a:cubicBezTo>
                <a:lnTo>
                  <a:pt x="250" y="71111"/>
                </a:lnTo>
                <a:cubicBezTo>
                  <a:pt x="750" y="69259"/>
                  <a:pt x="2042" y="67815"/>
                  <a:pt x="4125" y="66778"/>
                </a:cubicBezTo>
                <a:lnTo>
                  <a:pt x="4125" y="66778"/>
                </a:lnTo>
                <a:lnTo>
                  <a:pt x="33250" y="51000"/>
                </a:lnTo>
                <a:lnTo>
                  <a:pt x="4125" y="35333"/>
                </a:lnTo>
                <a:cubicBezTo>
                  <a:pt x="2042" y="34296"/>
                  <a:pt x="750" y="32852"/>
                  <a:pt x="250" y="31000"/>
                </a:cubicBezTo>
                <a:lnTo>
                  <a:pt x="250" y="31000"/>
                </a:lnTo>
                <a:cubicBezTo>
                  <a:pt x="-250" y="29000"/>
                  <a:pt x="83" y="27185"/>
                  <a:pt x="1250" y="25556"/>
                </a:cubicBezTo>
                <a:lnTo>
                  <a:pt x="1250" y="25556"/>
                </a:lnTo>
                <a:cubicBezTo>
                  <a:pt x="2417" y="23704"/>
                  <a:pt x="4042" y="22556"/>
                  <a:pt x="6125" y="22111"/>
                </a:cubicBezTo>
                <a:lnTo>
                  <a:pt x="6125" y="22111"/>
                </a:lnTo>
                <a:cubicBezTo>
                  <a:pt x="8375" y="21667"/>
                  <a:pt x="10417" y="21963"/>
                  <a:pt x="12250" y="23000"/>
                </a:cubicBezTo>
                <a:lnTo>
                  <a:pt x="12250" y="23000"/>
                </a:lnTo>
                <a:lnTo>
                  <a:pt x="41000" y="38333"/>
                </a:lnTo>
                <a:lnTo>
                  <a:pt x="41000" y="7333"/>
                </a:lnTo>
                <a:cubicBezTo>
                  <a:pt x="41000" y="5185"/>
                  <a:pt x="41750" y="3407"/>
                  <a:pt x="43250" y="2000"/>
                </a:cubicBezTo>
                <a:lnTo>
                  <a:pt x="43250" y="2000"/>
                </a:lnTo>
                <a:cubicBezTo>
                  <a:pt x="44833" y="667"/>
                  <a:pt x="46833" y="0"/>
                  <a:pt x="49250" y="0"/>
                </a:cubicBezTo>
                <a:lnTo>
                  <a:pt x="49250" y="0"/>
                </a:lnTo>
              </a:path>
            </a:pathLst>
          </a:custGeom>
          <a:solidFill>
            <a:srgbClr val="B8946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31529-11"/>
          <p:cNvSpPr/>
          <p:nvPr/>
        </p:nvSpPr>
        <p:spPr>
          <a:xfrm>
            <a:off x="4738092" y="1074093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946A">
                  <a:alpha val="0"/>
                </a:srgbClr>
              </a:gs>
              <a:gs pos="50000">
                <a:srgbClr val="B8946A"/>
              </a:gs>
              <a:gs pos="100000">
                <a:srgbClr val="B8946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31522-7"/>
          <p:cNvSpPr/>
          <p:nvPr/>
        </p:nvSpPr>
        <p:spPr>
          <a:xfrm>
            <a:off x="2706291" y="4005114"/>
            <a:ext cx="1597819" cy="221456"/>
          </a:xfrm>
          <a:prstGeom prst="roundRect">
            <a:avLst>
              <a:gd name="adj" fmla="val 50000"/>
            </a:avLst>
          </a:prstGeom>
          <a:solidFill>
            <a:srgbClr val="B48C50">
              <a:alpha val="7000"/>
            </a:srgbClr>
          </a:solidFill>
          <a:ln w="7144" algn="in">
            <a:solidFill>
              <a:srgbClr val="B48C50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34024-21"/>
          <p:cNvSpPr/>
          <p:nvPr/>
        </p:nvSpPr>
        <p:spPr>
          <a:xfrm>
            <a:off x="2924175" y="4080123"/>
            <a:ext cx="75009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2429"/>
                </a:moveTo>
                <a:lnTo>
                  <a:pt x="2000" y="42429"/>
                </a:lnTo>
                <a:cubicBezTo>
                  <a:pt x="667" y="44143"/>
                  <a:pt x="0" y="46095"/>
                  <a:pt x="0" y="48286"/>
                </a:cubicBezTo>
                <a:lnTo>
                  <a:pt x="0" y="48286"/>
                </a:lnTo>
                <a:lnTo>
                  <a:pt x="0" y="48286"/>
                </a:lnTo>
                <a:cubicBezTo>
                  <a:pt x="0" y="50381"/>
                  <a:pt x="667" y="52286"/>
                  <a:pt x="2000" y="54000"/>
                </a:cubicBezTo>
                <a:lnTo>
                  <a:pt x="2000" y="54000"/>
                </a:lnTo>
                <a:lnTo>
                  <a:pt x="37125" y="94143"/>
                </a:lnTo>
                <a:cubicBezTo>
                  <a:pt x="38625" y="95667"/>
                  <a:pt x="40333" y="96429"/>
                  <a:pt x="42250" y="96429"/>
                </a:cubicBezTo>
                <a:lnTo>
                  <a:pt x="42250" y="96429"/>
                </a:lnTo>
                <a:cubicBezTo>
                  <a:pt x="44083" y="96429"/>
                  <a:pt x="45750" y="95667"/>
                  <a:pt x="47250" y="94143"/>
                </a:cubicBezTo>
                <a:lnTo>
                  <a:pt x="47250" y="94143"/>
                </a:lnTo>
                <a:cubicBezTo>
                  <a:pt x="48583" y="92524"/>
                  <a:pt x="49250" y="90619"/>
                  <a:pt x="49250" y="88429"/>
                </a:cubicBezTo>
                <a:lnTo>
                  <a:pt x="49250" y="88429"/>
                </a:lnTo>
                <a:cubicBezTo>
                  <a:pt x="49250" y="86238"/>
                  <a:pt x="48583" y="84286"/>
                  <a:pt x="47250" y="82571"/>
                </a:cubicBezTo>
                <a:lnTo>
                  <a:pt x="47250" y="82571"/>
                </a:lnTo>
                <a:lnTo>
                  <a:pt x="24000" y="56286"/>
                </a:lnTo>
                <a:lnTo>
                  <a:pt x="91375" y="56286"/>
                </a:lnTo>
                <a:cubicBezTo>
                  <a:pt x="93458" y="56286"/>
                  <a:pt x="95167" y="55524"/>
                  <a:pt x="96500" y="54000"/>
                </a:cubicBezTo>
                <a:lnTo>
                  <a:pt x="96500" y="54000"/>
                </a:lnTo>
                <a:cubicBezTo>
                  <a:pt x="97833" y="52476"/>
                  <a:pt x="98500" y="50571"/>
                  <a:pt x="98500" y="48286"/>
                </a:cubicBezTo>
                <a:lnTo>
                  <a:pt x="98500" y="48286"/>
                </a:lnTo>
                <a:cubicBezTo>
                  <a:pt x="98500" y="45905"/>
                  <a:pt x="97833" y="43952"/>
                  <a:pt x="96500" y="42429"/>
                </a:cubicBezTo>
                <a:lnTo>
                  <a:pt x="96500" y="42429"/>
                </a:lnTo>
                <a:cubicBezTo>
                  <a:pt x="95167" y="40905"/>
                  <a:pt x="93458" y="40143"/>
                  <a:pt x="91375" y="40143"/>
                </a:cubicBezTo>
                <a:lnTo>
                  <a:pt x="91375" y="40143"/>
                </a:lnTo>
                <a:lnTo>
                  <a:pt x="24000" y="40143"/>
                </a:lnTo>
                <a:lnTo>
                  <a:pt x="47250" y="13857"/>
                </a:lnTo>
                <a:cubicBezTo>
                  <a:pt x="48583" y="12143"/>
                  <a:pt x="49250" y="10190"/>
                  <a:pt x="49250" y="8000"/>
                </a:cubicBezTo>
                <a:lnTo>
                  <a:pt x="49250" y="8000"/>
                </a:lnTo>
                <a:cubicBezTo>
                  <a:pt x="49250" y="5810"/>
                  <a:pt x="48583" y="3905"/>
                  <a:pt x="47250" y="2286"/>
                </a:cubicBezTo>
                <a:lnTo>
                  <a:pt x="47250" y="2286"/>
                </a:lnTo>
                <a:cubicBezTo>
                  <a:pt x="45750" y="762"/>
                  <a:pt x="44083" y="0"/>
                  <a:pt x="42250" y="0"/>
                </a:cubicBezTo>
                <a:lnTo>
                  <a:pt x="42250" y="0"/>
                </a:lnTo>
                <a:cubicBezTo>
                  <a:pt x="40333" y="0"/>
                  <a:pt x="38625" y="762"/>
                  <a:pt x="37125" y="2286"/>
                </a:cubicBezTo>
                <a:lnTo>
                  <a:pt x="37125" y="2286"/>
                </a:lnTo>
                <a:lnTo>
                  <a:pt x="2000" y="42429"/>
                </a:lnTo>
              </a:path>
            </a:pathLst>
          </a:custGeom>
          <a:solidFill>
            <a:srgbClr val="7A634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31539-14"/>
          <p:cNvSpPr/>
          <p:nvPr/>
        </p:nvSpPr>
        <p:spPr>
          <a:xfrm>
            <a:off x="4475559" y="4005114"/>
            <a:ext cx="1962150" cy="221456"/>
          </a:xfrm>
          <a:prstGeom prst="roundRect">
            <a:avLst>
              <a:gd name="adj" fmla="val 50000"/>
            </a:avLst>
          </a:prstGeom>
          <a:solidFill>
            <a:srgbClr val="B48C50">
              <a:alpha val="7000"/>
            </a:srgbClr>
          </a:solidFill>
          <a:ln w="7144" algn="in">
            <a:solidFill>
              <a:srgbClr val="B48C50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11434035-23"/>
          <p:cNvSpPr/>
          <p:nvPr/>
        </p:nvSpPr>
        <p:spPr>
          <a:xfrm>
            <a:off x="6144816" y="4080123"/>
            <a:ext cx="75009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4000"/>
                </a:moveTo>
                <a:lnTo>
                  <a:pt x="96500" y="54000"/>
                </a:lnTo>
                <a:cubicBezTo>
                  <a:pt x="97833" y="52286"/>
                  <a:pt x="98500" y="50381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46095"/>
                  <a:pt x="97833" y="44143"/>
                  <a:pt x="96500" y="42429"/>
                </a:cubicBezTo>
                <a:lnTo>
                  <a:pt x="96500" y="42429"/>
                </a:lnTo>
                <a:lnTo>
                  <a:pt x="61250" y="2286"/>
                </a:lnTo>
                <a:cubicBezTo>
                  <a:pt x="59833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67" y="762"/>
                  <a:pt x="51250" y="2286"/>
                </a:cubicBezTo>
                <a:lnTo>
                  <a:pt x="51250" y="2286"/>
                </a:lnTo>
                <a:cubicBezTo>
                  <a:pt x="49917" y="3905"/>
                  <a:pt x="49250" y="5810"/>
                  <a:pt x="49250" y="8000"/>
                </a:cubicBezTo>
                <a:lnTo>
                  <a:pt x="49250" y="8000"/>
                </a:lnTo>
                <a:cubicBezTo>
                  <a:pt x="49250" y="10190"/>
                  <a:pt x="49917" y="12143"/>
                  <a:pt x="51250" y="13857"/>
                </a:cubicBezTo>
                <a:lnTo>
                  <a:pt x="51250" y="13857"/>
                </a:lnTo>
                <a:lnTo>
                  <a:pt x="74500" y="40143"/>
                </a:lnTo>
                <a:lnTo>
                  <a:pt x="7000" y="40143"/>
                </a:lnTo>
                <a:cubicBezTo>
                  <a:pt x="5000" y="40143"/>
                  <a:pt x="3333" y="40905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905"/>
                  <a:pt x="0" y="48286"/>
                </a:cubicBezTo>
                <a:lnTo>
                  <a:pt x="0" y="48286"/>
                </a:lnTo>
                <a:cubicBezTo>
                  <a:pt x="0" y="50571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333" y="55524"/>
                  <a:pt x="5000" y="56286"/>
                  <a:pt x="7000" y="56286"/>
                </a:cubicBezTo>
                <a:lnTo>
                  <a:pt x="7000" y="56286"/>
                </a:lnTo>
                <a:lnTo>
                  <a:pt x="74500" y="56286"/>
                </a:lnTo>
                <a:lnTo>
                  <a:pt x="51250" y="82571"/>
                </a:lnTo>
                <a:cubicBezTo>
                  <a:pt x="49917" y="84286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619"/>
                  <a:pt x="49917" y="92524"/>
                  <a:pt x="51250" y="94143"/>
                </a:cubicBezTo>
                <a:lnTo>
                  <a:pt x="51250" y="94143"/>
                </a:lnTo>
                <a:cubicBezTo>
                  <a:pt x="52667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33" y="95667"/>
                  <a:pt x="61250" y="94143"/>
                </a:cubicBezTo>
                <a:lnTo>
                  <a:pt x="61250" y="94143"/>
                </a:lnTo>
                <a:lnTo>
                  <a:pt x="96500" y="54000"/>
                </a:lnTo>
              </a:path>
            </a:pathLst>
          </a:custGeom>
          <a:solidFill>
            <a:srgbClr val="7A634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34017-20"/>
          <p:cNvSpPr/>
          <p:nvPr/>
        </p:nvSpPr>
        <p:spPr>
          <a:xfrm>
            <a:off x="457200" y="4925616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B894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31541-15"/>
          <p:cNvSpPr/>
          <p:nvPr/>
        </p:nvSpPr>
        <p:spPr>
          <a:xfrm>
            <a:off x="8072438" y="4954191"/>
            <a:ext cx="42863" cy="42863"/>
          </a:xfrm>
          <a:prstGeom prst="ellipse">
            <a:avLst/>
          </a:prstGeom>
          <a:solidFill>
            <a:srgbClr val="C9B09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31553-16"/>
          <p:cNvSpPr/>
          <p:nvPr/>
        </p:nvSpPr>
        <p:spPr>
          <a:xfrm>
            <a:off x="8201025" y="4954191"/>
            <a:ext cx="42863" cy="42863"/>
          </a:xfrm>
          <a:prstGeom prst="ellipse">
            <a:avLst/>
          </a:prstGeom>
          <a:solidFill>
            <a:srgbClr val="8B73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31556-17"/>
          <p:cNvSpPr/>
          <p:nvPr/>
        </p:nvSpPr>
        <p:spPr>
          <a:xfrm>
            <a:off x="8329613" y="4954191"/>
            <a:ext cx="42863" cy="42863"/>
          </a:xfrm>
          <a:prstGeom prst="ellipse">
            <a:avLst/>
          </a:prstGeom>
          <a:solidFill>
            <a:srgbClr val="C9B09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31500-2"/>
          <p:cNvSpPr txBox="1"/>
          <p:nvPr/>
        </p:nvSpPr>
        <p:spPr>
          <a:xfrm>
            <a:off x="907256" y="139303"/>
            <a:ext cx="821531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25">
                <a:solidFill>
                  <a:srgbClr val="4A3728"/>
                </a:solidFill>
                <a:latin typeface="Times New Roman"/>
                <a:ea typeface="Times New Roman"/>
                <a:cs typeface="Times New Roman"/>
              </a:rPr>
              <a:t>本章导航</a:t>
            </a:r>
            <a:endParaRPr/>
          </a:p>
        </p:txBody>
      </p:sp>
      <p:sp>
        <p:nvSpPr>
          <p:cNvPr id="20" name="el-1785511431501-3"/>
          <p:cNvSpPr txBox="1"/>
          <p:nvPr/>
        </p:nvSpPr>
        <p:spPr>
          <a:xfrm>
            <a:off x="7259836" y="176808"/>
            <a:ext cx="148054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840" spc="56">
                <a:solidFill>
                  <a:srgbClr val="8B7355"/>
                </a:solidFill>
                <a:latin typeface="Times New Roman"/>
                <a:ea typeface="Times New Roman"/>
                <a:cs typeface="Times New Roman"/>
              </a:rPr>
              <a:t>· 第九章 平面直角坐标系 ·</a:t>
            </a:r>
            <a:endParaRPr/>
          </a:p>
        </p:txBody>
      </p:sp>
      <p:sp>
        <p:nvSpPr>
          <p:cNvPr id="21" name="el-1785511431519-6"/>
          <p:cNvSpPr txBox="1"/>
          <p:nvPr/>
        </p:nvSpPr>
        <p:spPr>
          <a:xfrm>
            <a:off x="2863453" y="4040833"/>
            <a:ext cx="128349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9303">
              <a:lnSpc>
                <a:spcPct val="100000"/>
              </a:lnSpc>
            </a:pPr>
            <a:r>
              <a:rPr sz="780" spc="169">
                <a:solidFill>
                  <a:srgbClr val="7A6348"/>
                </a:solidFill>
                <a:latin typeface="Times New Roman"/>
                <a:ea typeface="Times New Roman"/>
                <a:cs typeface="Times New Roman"/>
              </a:rPr>
              <a:t>经纬度 · 坐标方法</a:t>
            </a:r>
            <a:endParaRPr/>
          </a:p>
        </p:txBody>
      </p:sp>
      <p:sp>
        <p:nvSpPr>
          <p:cNvPr id="22" name="el-1785511431565-20"/>
          <p:cNvSpPr txBox="1"/>
          <p:nvPr/>
        </p:nvSpPr>
        <p:spPr>
          <a:xfrm>
            <a:off x="4632722" y="4055120"/>
            <a:ext cx="1508522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169">
                <a:solidFill>
                  <a:srgbClr val="7A6348"/>
                </a:solidFill>
                <a:latin typeface="Times New Roman"/>
                <a:ea typeface="Times New Roman"/>
                <a:cs typeface="Times New Roman"/>
              </a:rPr>
              <a:t>从古至今 · 定位从未停止</a:t>
            </a:r>
            <a:endParaRPr/>
          </a:p>
        </p:txBody>
      </p:sp>
      <p:sp>
        <p:nvSpPr>
          <p:cNvPr id="23" name="el-1785511431524-8"/>
          <p:cNvSpPr txBox="1"/>
          <p:nvPr/>
        </p:nvSpPr>
        <p:spPr>
          <a:xfrm>
            <a:off x="735806" y="4900613"/>
            <a:ext cx="122634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AA927A"/>
                </a:solidFill>
                <a:latin typeface="Times New Roman"/>
                <a:ea typeface="Times New Roman"/>
                <a:cs typeface="Times New Roman"/>
              </a:rPr>
              <a:t>第九章 · 平面直角坐标系</a:t>
            </a:r>
            <a:endParaRPr/>
          </a:p>
        </p:txBody>
      </p:sp>
      <p:sp>
        <p:nvSpPr>
          <p:cNvPr id="24" name="el-1785511431525-9"/>
          <p:cNvSpPr txBox="1"/>
          <p:nvPr/>
        </p:nvSpPr>
        <p:spPr>
          <a:xfrm>
            <a:off x="8501063" y="4911328"/>
            <a:ext cx="2286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56">
                <a:solidFill>
                  <a:srgbClr val="B8A088"/>
                </a:solidFill>
                <a:latin typeface="Times New Roman"/>
                <a:ea typeface="Times New Roman"/>
                <a:cs typeface="Times New Roman"/>
              </a:rPr>
              <a:t>目录</a:t>
            </a:r>
            <a:endParaRPr/>
          </a:p>
        </p:txBody>
      </p:sp>
      <p:sp>
        <p:nvSpPr>
          <p:cNvPr id="25" name="el-1785511431532-12"/>
          <p:cNvSpPr/>
          <p:nvPr/>
        </p:nvSpPr>
        <p:spPr>
          <a:xfrm>
            <a:off x="1143000" y="1381274"/>
            <a:ext cx="3314700" cy="2395240"/>
          </a:xfrm>
          <a:prstGeom prst="roundRect">
            <a:avLst>
              <a:gd name="adj" fmla="val 11135"/>
            </a:avLst>
          </a:prstGeom>
          <a:solidFill>
            <a:srgbClr val="FFF8EE">
              <a:alpha val="75000"/>
            </a:srgbClr>
          </a:solidFill>
          <a:ln w="7144" algn="in">
            <a:solidFill>
              <a:srgbClr val="B49664">
                <a:alpha val="25000"/>
              </a:srgbClr>
            </a:solidFill>
            <a:prstDash val="solid"/>
          </a:ln>
          <a:effectLst>
            <a:outerShdw blurRad="142875" dist="42863" dir="5400000" sx="100000" sy="100000" kx="0" ky="0" algn="ctr">
              <a:srgbClr val="64461E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511431559-18"/>
          <p:cNvSpPr/>
          <p:nvPr/>
        </p:nvSpPr>
        <p:spPr>
          <a:xfrm>
            <a:off x="1150144" y="1388418"/>
            <a:ext cx="3300413" cy="2380955"/>
          </a:xfrm>
          <a:prstGeom prst="roundRect">
            <a:avLst>
              <a:gd name="adj" fmla="val 11201"/>
            </a:avLst>
          </a:prstGeom>
          <a:gradFill rotWithShape="1">
            <a:gsLst>
              <a:gs pos="0">
                <a:srgbClr val="E6D2B4">
                  <a:alpha val="15000"/>
                </a:srgbClr>
              </a:gs>
              <a:gs pos="60000">
                <a:srgbClr val="E6D2B4">
                  <a:alpha val="0"/>
                </a:srgbClr>
              </a:gs>
            </a:gsLst>
            <a:lin ang="33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31576-22"/>
          <p:cNvSpPr/>
          <p:nvPr/>
        </p:nvSpPr>
        <p:spPr>
          <a:xfrm>
            <a:off x="1378744" y="1617018"/>
            <a:ext cx="619720" cy="192881"/>
          </a:xfrm>
          <a:prstGeom prst="roundRect">
            <a:avLst>
              <a:gd name="adj" fmla="val 50000"/>
            </a:avLst>
          </a:prstGeom>
          <a:solidFill>
            <a:srgbClr val="B48C50">
              <a:alpha val="12000"/>
            </a:srgbClr>
          </a:solidFill>
          <a:ln w="7144" algn="in">
            <a:solidFill>
              <a:srgbClr val="B48C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511434043-24"/>
          <p:cNvSpPr/>
          <p:nvPr/>
        </p:nvSpPr>
        <p:spPr>
          <a:xfrm>
            <a:off x="1500188" y="166447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34065-26"/>
          <p:cNvSpPr/>
          <p:nvPr/>
        </p:nvSpPr>
        <p:spPr>
          <a:xfrm>
            <a:off x="1378744" y="269646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34066-27"/>
          <p:cNvSpPr/>
          <p:nvPr/>
        </p:nvSpPr>
        <p:spPr>
          <a:xfrm>
            <a:off x="1378744" y="288934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34073-28"/>
          <p:cNvSpPr/>
          <p:nvPr/>
        </p:nvSpPr>
        <p:spPr>
          <a:xfrm>
            <a:off x="1378744" y="308223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5511431596-27"/>
          <p:cNvCxnSpPr/>
          <p:nvPr/>
        </p:nvCxnSpPr>
        <p:spPr>
          <a:xfrm>
            <a:off x="1378744" y="3340745"/>
            <a:ext cx="2843213" cy="914"/>
          </a:xfrm>
          <a:prstGeom prst="line">
            <a:avLst/>
          </a:prstGeom>
          <a:ln w="7144" cap="flat">
            <a:solidFill>
              <a:srgbClr val="B49664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511434266-32"/>
          <p:cNvSpPr/>
          <p:nvPr/>
        </p:nvSpPr>
        <p:spPr>
          <a:xfrm>
            <a:off x="1380083" y="3456831"/>
            <a:ext cx="83046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22" y="42222"/>
                </a:moveTo>
                <a:lnTo>
                  <a:pt x="51333" y="42222"/>
                </a:lnTo>
                <a:lnTo>
                  <a:pt x="1333" y="92000"/>
                </a:lnTo>
                <a:cubicBezTo>
                  <a:pt x="-444" y="94222"/>
                  <a:pt x="-444" y="96444"/>
                  <a:pt x="1333" y="98667"/>
                </a:cubicBezTo>
                <a:lnTo>
                  <a:pt x="1333" y="98667"/>
                </a:lnTo>
                <a:cubicBezTo>
                  <a:pt x="3556" y="100444"/>
                  <a:pt x="5778" y="100444"/>
                  <a:pt x="8000" y="98667"/>
                </a:cubicBezTo>
                <a:lnTo>
                  <a:pt x="8000" y="98667"/>
                </a:lnTo>
                <a:lnTo>
                  <a:pt x="19111" y="87556"/>
                </a:lnTo>
                <a:lnTo>
                  <a:pt x="32444" y="87556"/>
                </a:lnTo>
                <a:cubicBezTo>
                  <a:pt x="42296" y="87407"/>
                  <a:pt x="51333" y="84704"/>
                  <a:pt x="59556" y="79444"/>
                </a:cubicBezTo>
                <a:lnTo>
                  <a:pt x="59556" y="79444"/>
                </a:lnTo>
                <a:cubicBezTo>
                  <a:pt x="60593" y="78704"/>
                  <a:pt x="60926" y="77815"/>
                  <a:pt x="60556" y="76778"/>
                </a:cubicBezTo>
                <a:lnTo>
                  <a:pt x="60556" y="76778"/>
                </a:lnTo>
                <a:cubicBezTo>
                  <a:pt x="60185" y="75741"/>
                  <a:pt x="59333" y="75148"/>
                  <a:pt x="58000" y="75000"/>
                </a:cubicBezTo>
                <a:lnTo>
                  <a:pt x="58000" y="75000"/>
                </a:lnTo>
                <a:cubicBezTo>
                  <a:pt x="56963" y="74852"/>
                  <a:pt x="56370" y="74259"/>
                  <a:pt x="56222" y="73222"/>
                </a:cubicBezTo>
                <a:lnTo>
                  <a:pt x="56222" y="73222"/>
                </a:lnTo>
                <a:cubicBezTo>
                  <a:pt x="56222" y="72333"/>
                  <a:pt x="56630" y="71741"/>
                  <a:pt x="57444" y="71444"/>
                </a:cubicBezTo>
                <a:lnTo>
                  <a:pt x="57444" y="71444"/>
                </a:lnTo>
                <a:lnTo>
                  <a:pt x="73222" y="66778"/>
                </a:lnTo>
                <a:cubicBezTo>
                  <a:pt x="73741" y="66556"/>
                  <a:pt x="74185" y="66296"/>
                  <a:pt x="74556" y="66000"/>
                </a:cubicBezTo>
                <a:lnTo>
                  <a:pt x="74556" y="66000"/>
                </a:lnTo>
                <a:lnTo>
                  <a:pt x="79111" y="61556"/>
                </a:lnTo>
                <a:cubicBezTo>
                  <a:pt x="80000" y="60519"/>
                  <a:pt x="80185" y="59407"/>
                  <a:pt x="79667" y="58222"/>
                </a:cubicBezTo>
                <a:lnTo>
                  <a:pt x="79667" y="58222"/>
                </a:lnTo>
                <a:cubicBezTo>
                  <a:pt x="79148" y="57037"/>
                  <a:pt x="78185" y="56370"/>
                  <a:pt x="76778" y="56222"/>
                </a:cubicBezTo>
                <a:lnTo>
                  <a:pt x="76778" y="56222"/>
                </a:lnTo>
                <a:lnTo>
                  <a:pt x="70556" y="56222"/>
                </a:lnTo>
                <a:cubicBezTo>
                  <a:pt x="69519" y="56074"/>
                  <a:pt x="68926" y="55481"/>
                  <a:pt x="68778" y="54444"/>
                </a:cubicBezTo>
                <a:lnTo>
                  <a:pt x="68778" y="54444"/>
                </a:lnTo>
                <a:cubicBezTo>
                  <a:pt x="68778" y="53556"/>
                  <a:pt x="69148" y="53000"/>
                  <a:pt x="69889" y="52778"/>
                </a:cubicBezTo>
                <a:lnTo>
                  <a:pt x="69889" y="52778"/>
                </a:lnTo>
                <a:lnTo>
                  <a:pt x="91778" y="46111"/>
                </a:lnTo>
                <a:cubicBezTo>
                  <a:pt x="92667" y="45815"/>
                  <a:pt x="93333" y="45370"/>
                  <a:pt x="93778" y="44778"/>
                </a:cubicBezTo>
                <a:lnTo>
                  <a:pt x="93778" y="44778"/>
                </a:lnTo>
                <a:cubicBezTo>
                  <a:pt x="95852" y="40556"/>
                  <a:pt x="96889" y="36037"/>
                  <a:pt x="96889" y="31222"/>
                </a:cubicBezTo>
                <a:lnTo>
                  <a:pt x="96889" y="31222"/>
                </a:lnTo>
                <a:cubicBezTo>
                  <a:pt x="96741" y="22926"/>
                  <a:pt x="93815" y="15852"/>
                  <a:pt x="88111" y="10000"/>
                </a:cubicBezTo>
                <a:lnTo>
                  <a:pt x="88111" y="10000"/>
                </a:lnTo>
                <a:lnTo>
                  <a:pt x="86889" y="8778"/>
                </a:lnTo>
                <a:cubicBezTo>
                  <a:pt x="81037" y="3074"/>
                  <a:pt x="73963" y="148"/>
                  <a:pt x="65667" y="0"/>
                </a:cubicBezTo>
                <a:lnTo>
                  <a:pt x="65667" y="0"/>
                </a:lnTo>
                <a:cubicBezTo>
                  <a:pt x="57296" y="148"/>
                  <a:pt x="50185" y="3074"/>
                  <a:pt x="44333" y="8778"/>
                </a:cubicBezTo>
                <a:lnTo>
                  <a:pt x="44333" y="8778"/>
                </a:lnTo>
                <a:lnTo>
                  <a:pt x="24000" y="29111"/>
                </a:lnTo>
                <a:cubicBezTo>
                  <a:pt x="19333" y="33778"/>
                  <a:pt x="15778" y="39185"/>
                  <a:pt x="13333" y="45333"/>
                </a:cubicBezTo>
                <a:lnTo>
                  <a:pt x="13333" y="45333"/>
                </a:lnTo>
                <a:cubicBezTo>
                  <a:pt x="10667" y="51407"/>
                  <a:pt x="9333" y="57778"/>
                  <a:pt x="9333" y="64444"/>
                </a:cubicBezTo>
                <a:lnTo>
                  <a:pt x="9333" y="64444"/>
                </a:lnTo>
                <a:lnTo>
                  <a:pt x="9333" y="75222"/>
                </a:lnTo>
                <a:lnTo>
                  <a:pt x="46444" y="38333"/>
                </a:lnTo>
                <a:cubicBezTo>
                  <a:pt x="47926" y="37148"/>
                  <a:pt x="49370" y="37148"/>
                  <a:pt x="50778" y="38333"/>
                </a:cubicBezTo>
                <a:lnTo>
                  <a:pt x="50778" y="38333"/>
                </a:lnTo>
                <a:cubicBezTo>
                  <a:pt x="51815" y="39444"/>
                  <a:pt x="51963" y="40741"/>
                  <a:pt x="51222" y="42222"/>
                </a:cubicBezTo>
                <a:lnTo>
                  <a:pt x="51222" y="42222"/>
                </a:lnTo>
              </a:path>
            </a:pathLst>
          </a:custGeom>
          <a:solidFill>
            <a:srgbClr val="B894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34268-33"/>
          <p:cNvSpPr/>
          <p:nvPr/>
        </p:nvSpPr>
        <p:spPr>
          <a:xfrm>
            <a:off x="3361134" y="3467547"/>
            <a:ext cx="75009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4000"/>
                </a:moveTo>
                <a:lnTo>
                  <a:pt x="96500" y="54000"/>
                </a:lnTo>
                <a:cubicBezTo>
                  <a:pt x="97833" y="52286"/>
                  <a:pt x="98500" y="50381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46095"/>
                  <a:pt x="97833" y="44143"/>
                  <a:pt x="96500" y="42429"/>
                </a:cubicBezTo>
                <a:lnTo>
                  <a:pt x="96500" y="42429"/>
                </a:lnTo>
                <a:lnTo>
                  <a:pt x="61250" y="2286"/>
                </a:lnTo>
                <a:cubicBezTo>
                  <a:pt x="59833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67" y="762"/>
                  <a:pt x="51250" y="2286"/>
                </a:cubicBezTo>
                <a:lnTo>
                  <a:pt x="51250" y="2286"/>
                </a:lnTo>
                <a:cubicBezTo>
                  <a:pt x="49917" y="3905"/>
                  <a:pt x="49250" y="5810"/>
                  <a:pt x="49250" y="8000"/>
                </a:cubicBezTo>
                <a:lnTo>
                  <a:pt x="49250" y="8000"/>
                </a:lnTo>
                <a:cubicBezTo>
                  <a:pt x="49250" y="10190"/>
                  <a:pt x="49917" y="12143"/>
                  <a:pt x="51250" y="13857"/>
                </a:cubicBezTo>
                <a:lnTo>
                  <a:pt x="51250" y="13857"/>
                </a:lnTo>
                <a:lnTo>
                  <a:pt x="74500" y="40143"/>
                </a:lnTo>
                <a:lnTo>
                  <a:pt x="7000" y="40143"/>
                </a:lnTo>
                <a:cubicBezTo>
                  <a:pt x="5000" y="40143"/>
                  <a:pt x="3333" y="40905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905"/>
                  <a:pt x="0" y="48286"/>
                </a:cubicBezTo>
                <a:lnTo>
                  <a:pt x="0" y="48286"/>
                </a:lnTo>
                <a:cubicBezTo>
                  <a:pt x="0" y="50571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333" y="55524"/>
                  <a:pt x="5000" y="56286"/>
                  <a:pt x="7000" y="56286"/>
                </a:cubicBezTo>
                <a:lnTo>
                  <a:pt x="7000" y="56286"/>
                </a:lnTo>
                <a:lnTo>
                  <a:pt x="74500" y="56286"/>
                </a:lnTo>
                <a:lnTo>
                  <a:pt x="51250" y="82571"/>
                </a:lnTo>
                <a:cubicBezTo>
                  <a:pt x="49917" y="84286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619"/>
                  <a:pt x="49917" y="92524"/>
                  <a:pt x="51250" y="94143"/>
                </a:cubicBezTo>
                <a:lnTo>
                  <a:pt x="51250" y="94143"/>
                </a:lnTo>
                <a:cubicBezTo>
                  <a:pt x="52667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33" y="95667"/>
                  <a:pt x="61250" y="94143"/>
                </a:cubicBezTo>
                <a:lnTo>
                  <a:pt x="61250" y="94143"/>
                </a:lnTo>
                <a:lnTo>
                  <a:pt x="96500" y="54000"/>
                </a:lnTo>
              </a:path>
            </a:pathLst>
          </a:custGeom>
          <a:solidFill>
            <a:srgbClr val="B894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31536-13"/>
          <p:cNvSpPr/>
          <p:nvPr/>
        </p:nvSpPr>
        <p:spPr>
          <a:xfrm>
            <a:off x="4686300" y="1381274"/>
            <a:ext cx="3314700" cy="2395240"/>
          </a:xfrm>
          <a:prstGeom prst="roundRect">
            <a:avLst>
              <a:gd name="adj" fmla="val 11135"/>
            </a:avLst>
          </a:prstGeom>
          <a:solidFill>
            <a:srgbClr val="FFF8EE">
              <a:alpha val="75000"/>
            </a:srgbClr>
          </a:solidFill>
          <a:ln w="7144" algn="in">
            <a:solidFill>
              <a:srgbClr val="B49664">
                <a:alpha val="25000"/>
              </a:srgbClr>
            </a:solidFill>
            <a:prstDash val="solid"/>
          </a:ln>
          <a:effectLst>
            <a:outerShdw blurRad="142875" dist="42863" dir="5400000" sx="100000" sy="100000" kx="0" ky="0" algn="ctr">
              <a:srgbClr val="64461E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" name="el-1785511431560-19"/>
          <p:cNvSpPr/>
          <p:nvPr/>
        </p:nvSpPr>
        <p:spPr>
          <a:xfrm>
            <a:off x="4693444" y="1388418"/>
            <a:ext cx="3300413" cy="2380955"/>
          </a:xfrm>
          <a:prstGeom prst="roundRect">
            <a:avLst>
              <a:gd name="adj" fmla="val 11201"/>
            </a:avLst>
          </a:prstGeom>
          <a:gradFill rotWithShape="1">
            <a:gsLst>
              <a:gs pos="0">
                <a:srgbClr val="E6D2B4">
                  <a:alpha val="15000"/>
                </a:srgbClr>
              </a:gs>
              <a:gs pos="60000">
                <a:srgbClr val="E6D2B4">
                  <a:alpha val="0"/>
                </a:srgbClr>
              </a:gs>
            </a:gsLst>
            <a:lin ang="33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31584-25"/>
          <p:cNvSpPr/>
          <p:nvPr/>
        </p:nvSpPr>
        <p:spPr>
          <a:xfrm>
            <a:off x="4922044" y="1617018"/>
            <a:ext cx="619720" cy="192881"/>
          </a:xfrm>
          <a:prstGeom prst="roundRect">
            <a:avLst>
              <a:gd name="adj" fmla="val 50000"/>
            </a:avLst>
          </a:prstGeom>
          <a:solidFill>
            <a:srgbClr val="B48C50">
              <a:alpha val="12000"/>
            </a:srgbClr>
          </a:solidFill>
          <a:ln w="7144" algn="in">
            <a:solidFill>
              <a:srgbClr val="B48C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511434062-25"/>
          <p:cNvSpPr/>
          <p:nvPr/>
        </p:nvSpPr>
        <p:spPr>
          <a:xfrm>
            <a:off x="5043488" y="1664478"/>
            <a:ext cx="112514" cy="860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67" y="100333"/>
                </a:moveTo>
                <a:lnTo>
                  <a:pt x="65667" y="100333"/>
                </a:lnTo>
                <a:lnTo>
                  <a:pt x="32833" y="87778"/>
                </a:lnTo>
                <a:lnTo>
                  <a:pt x="32833" y="0"/>
                </a:lnTo>
                <a:lnTo>
                  <a:pt x="65667" y="12556"/>
                </a:lnTo>
                <a:lnTo>
                  <a:pt x="65667" y="100333"/>
                </a:lnTo>
                <a:moveTo>
                  <a:pt x="71083" y="100000"/>
                </a:moveTo>
                <a:lnTo>
                  <a:pt x="71083" y="100000"/>
                </a:lnTo>
                <a:lnTo>
                  <a:pt x="71083" y="11889"/>
                </a:lnTo>
                <a:lnTo>
                  <a:pt x="92833" y="444"/>
                </a:lnTo>
                <a:cubicBezTo>
                  <a:pt x="94278" y="-296"/>
                  <a:pt x="95528" y="-148"/>
                  <a:pt x="96583" y="889"/>
                </a:cubicBezTo>
                <a:lnTo>
                  <a:pt x="96583" y="889"/>
                </a:lnTo>
                <a:cubicBezTo>
                  <a:pt x="97694" y="2000"/>
                  <a:pt x="98306" y="3519"/>
                  <a:pt x="98417" y="5444"/>
                </a:cubicBezTo>
                <a:lnTo>
                  <a:pt x="98417" y="5444"/>
                </a:lnTo>
                <a:lnTo>
                  <a:pt x="98417" y="81778"/>
                </a:lnTo>
                <a:cubicBezTo>
                  <a:pt x="98306" y="84074"/>
                  <a:pt x="97444" y="85778"/>
                  <a:pt x="95833" y="86889"/>
                </a:cubicBezTo>
                <a:lnTo>
                  <a:pt x="95833" y="86889"/>
                </a:lnTo>
                <a:lnTo>
                  <a:pt x="71083" y="100000"/>
                </a:lnTo>
                <a:moveTo>
                  <a:pt x="2583" y="13444"/>
                </a:moveTo>
                <a:lnTo>
                  <a:pt x="2583" y="13444"/>
                </a:lnTo>
                <a:lnTo>
                  <a:pt x="27333" y="222"/>
                </a:lnTo>
                <a:lnTo>
                  <a:pt x="27333" y="88444"/>
                </a:lnTo>
                <a:lnTo>
                  <a:pt x="5667" y="100000"/>
                </a:lnTo>
                <a:cubicBezTo>
                  <a:pt x="4167" y="100667"/>
                  <a:pt x="2917" y="100444"/>
                  <a:pt x="1917" y="99333"/>
                </a:cubicBezTo>
                <a:lnTo>
                  <a:pt x="1917" y="99333"/>
                </a:lnTo>
                <a:cubicBezTo>
                  <a:pt x="750" y="98296"/>
                  <a:pt x="111" y="96778"/>
                  <a:pt x="0" y="94778"/>
                </a:cubicBezTo>
                <a:lnTo>
                  <a:pt x="0" y="94778"/>
                </a:lnTo>
                <a:lnTo>
                  <a:pt x="0" y="18444"/>
                </a:lnTo>
                <a:cubicBezTo>
                  <a:pt x="111" y="16222"/>
                  <a:pt x="972" y="14556"/>
                  <a:pt x="2583" y="13444"/>
                </a:cubicBezTo>
                <a:lnTo>
                  <a:pt x="2583" y="13444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34074-29"/>
          <p:cNvSpPr/>
          <p:nvPr/>
        </p:nvSpPr>
        <p:spPr>
          <a:xfrm>
            <a:off x="4922044" y="269646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34174-30"/>
          <p:cNvSpPr/>
          <p:nvPr/>
        </p:nvSpPr>
        <p:spPr>
          <a:xfrm>
            <a:off x="4922044" y="288934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34262-31"/>
          <p:cNvSpPr/>
          <p:nvPr/>
        </p:nvSpPr>
        <p:spPr>
          <a:xfrm>
            <a:off x="4922044" y="308223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07D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5511431597-28"/>
          <p:cNvCxnSpPr/>
          <p:nvPr/>
        </p:nvCxnSpPr>
        <p:spPr>
          <a:xfrm>
            <a:off x="4922044" y="3340745"/>
            <a:ext cx="2843213" cy="914"/>
          </a:xfrm>
          <a:prstGeom prst="line">
            <a:avLst/>
          </a:prstGeom>
          <a:ln w="7144" cap="flat">
            <a:solidFill>
              <a:srgbClr val="B49664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511434270-34"/>
          <p:cNvSpPr/>
          <p:nvPr/>
        </p:nvSpPr>
        <p:spPr>
          <a:xfrm>
            <a:off x="4922044" y="3456915"/>
            <a:ext cx="64294" cy="855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86" y="97444"/>
                </a:moveTo>
                <a:lnTo>
                  <a:pt x="54286" y="97444"/>
                </a:lnTo>
                <a:cubicBezTo>
                  <a:pt x="58762" y="93148"/>
                  <a:pt x="64286" y="87370"/>
                  <a:pt x="70857" y="80111"/>
                </a:cubicBezTo>
                <a:lnTo>
                  <a:pt x="70857" y="80111"/>
                </a:lnTo>
                <a:lnTo>
                  <a:pt x="70857" y="80111"/>
                </a:lnTo>
                <a:cubicBezTo>
                  <a:pt x="77333" y="72926"/>
                  <a:pt x="83190" y="65481"/>
                  <a:pt x="88429" y="57778"/>
                </a:cubicBezTo>
                <a:lnTo>
                  <a:pt x="88429" y="57778"/>
                </a:lnTo>
                <a:lnTo>
                  <a:pt x="88429" y="57778"/>
                </a:lnTo>
                <a:cubicBezTo>
                  <a:pt x="93381" y="50148"/>
                  <a:pt x="96048" y="43407"/>
                  <a:pt x="96429" y="37556"/>
                </a:cubicBezTo>
                <a:lnTo>
                  <a:pt x="96429" y="37556"/>
                </a:lnTo>
                <a:cubicBezTo>
                  <a:pt x="96048" y="26815"/>
                  <a:pt x="91381" y="17926"/>
                  <a:pt x="82429" y="10889"/>
                </a:cubicBezTo>
                <a:lnTo>
                  <a:pt x="82429" y="10889"/>
                </a:lnTo>
                <a:cubicBezTo>
                  <a:pt x="73381" y="3926"/>
                  <a:pt x="62000" y="296"/>
                  <a:pt x="48286" y="0"/>
                </a:cubicBezTo>
                <a:lnTo>
                  <a:pt x="48286" y="0"/>
                </a:lnTo>
                <a:cubicBezTo>
                  <a:pt x="34476" y="296"/>
                  <a:pt x="23048" y="3926"/>
                  <a:pt x="14000" y="10889"/>
                </a:cubicBezTo>
                <a:lnTo>
                  <a:pt x="14000" y="10889"/>
                </a:lnTo>
                <a:cubicBezTo>
                  <a:pt x="5048" y="17926"/>
                  <a:pt x="381" y="26815"/>
                  <a:pt x="0" y="37556"/>
                </a:cubicBezTo>
                <a:lnTo>
                  <a:pt x="0" y="37556"/>
                </a:lnTo>
                <a:cubicBezTo>
                  <a:pt x="381" y="43407"/>
                  <a:pt x="3048" y="50148"/>
                  <a:pt x="8000" y="57778"/>
                </a:cubicBezTo>
                <a:lnTo>
                  <a:pt x="8000" y="57778"/>
                </a:lnTo>
                <a:cubicBezTo>
                  <a:pt x="13238" y="65481"/>
                  <a:pt x="19095" y="72926"/>
                  <a:pt x="25571" y="80111"/>
                </a:cubicBezTo>
                <a:lnTo>
                  <a:pt x="25571" y="80111"/>
                </a:lnTo>
                <a:cubicBezTo>
                  <a:pt x="32143" y="87370"/>
                  <a:pt x="37667" y="93148"/>
                  <a:pt x="42143" y="97444"/>
                </a:cubicBezTo>
                <a:lnTo>
                  <a:pt x="42143" y="97444"/>
                </a:lnTo>
                <a:cubicBezTo>
                  <a:pt x="43857" y="99000"/>
                  <a:pt x="45905" y="99778"/>
                  <a:pt x="48286" y="99778"/>
                </a:cubicBezTo>
                <a:lnTo>
                  <a:pt x="48286" y="99778"/>
                </a:lnTo>
                <a:cubicBezTo>
                  <a:pt x="50571" y="99778"/>
                  <a:pt x="52571" y="99000"/>
                  <a:pt x="54286" y="97444"/>
                </a:cubicBezTo>
                <a:lnTo>
                  <a:pt x="54286" y="97444"/>
                </a:lnTo>
                <a:moveTo>
                  <a:pt x="48286" y="25000"/>
                </a:moveTo>
                <a:lnTo>
                  <a:pt x="48286" y="25000"/>
                </a:lnTo>
                <a:cubicBezTo>
                  <a:pt x="54286" y="25148"/>
                  <a:pt x="58857" y="27222"/>
                  <a:pt x="62000" y="31222"/>
                </a:cubicBezTo>
                <a:lnTo>
                  <a:pt x="62000" y="31222"/>
                </a:lnTo>
                <a:cubicBezTo>
                  <a:pt x="65048" y="35444"/>
                  <a:pt x="65048" y="39630"/>
                  <a:pt x="62000" y="43778"/>
                </a:cubicBezTo>
                <a:lnTo>
                  <a:pt x="62000" y="43778"/>
                </a:lnTo>
                <a:cubicBezTo>
                  <a:pt x="58857" y="47778"/>
                  <a:pt x="54286" y="49852"/>
                  <a:pt x="48286" y="50000"/>
                </a:cubicBezTo>
                <a:lnTo>
                  <a:pt x="48286" y="50000"/>
                </a:lnTo>
                <a:cubicBezTo>
                  <a:pt x="42190" y="49852"/>
                  <a:pt x="37571" y="47778"/>
                  <a:pt x="34429" y="43778"/>
                </a:cubicBezTo>
                <a:lnTo>
                  <a:pt x="34429" y="43778"/>
                </a:lnTo>
                <a:cubicBezTo>
                  <a:pt x="31381" y="39630"/>
                  <a:pt x="31381" y="35444"/>
                  <a:pt x="34429" y="31222"/>
                </a:cubicBezTo>
                <a:lnTo>
                  <a:pt x="34429" y="31222"/>
                </a:lnTo>
                <a:cubicBezTo>
                  <a:pt x="37571" y="27222"/>
                  <a:pt x="42190" y="25148"/>
                  <a:pt x="48286" y="25000"/>
                </a:cubicBezTo>
                <a:lnTo>
                  <a:pt x="48286" y="25000"/>
                </a:lnTo>
              </a:path>
            </a:pathLst>
          </a:custGeom>
          <a:solidFill>
            <a:srgbClr val="B894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34272-35"/>
          <p:cNvSpPr/>
          <p:nvPr/>
        </p:nvSpPr>
        <p:spPr>
          <a:xfrm>
            <a:off x="7265194" y="345683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56" y="0"/>
                </a:moveTo>
                <a:lnTo>
                  <a:pt x="62556" y="0"/>
                </a:lnTo>
                <a:cubicBezTo>
                  <a:pt x="60704" y="0"/>
                  <a:pt x="59185" y="593"/>
                  <a:pt x="58000" y="1778"/>
                </a:cubicBezTo>
                <a:lnTo>
                  <a:pt x="58000" y="1778"/>
                </a:lnTo>
                <a:lnTo>
                  <a:pt x="58000" y="1778"/>
                </a:lnTo>
                <a:cubicBezTo>
                  <a:pt x="56815" y="2963"/>
                  <a:pt x="56222" y="4444"/>
                  <a:pt x="56222" y="6222"/>
                </a:cubicBezTo>
                <a:lnTo>
                  <a:pt x="56222" y="6222"/>
                </a:lnTo>
                <a:cubicBezTo>
                  <a:pt x="56222" y="8074"/>
                  <a:pt x="56815" y="9593"/>
                  <a:pt x="58000" y="10778"/>
                </a:cubicBezTo>
                <a:lnTo>
                  <a:pt x="58000" y="10778"/>
                </a:lnTo>
                <a:cubicBezTo>
                  <a:pt x="59185" y="11963"/>
                  <a:pt x="60704" y="12556"/>
                  <a:pt x="62556" y="12556"/>
                </a:cubicBezTo>
                <a:lnTo>
                  <a:pt x="62556" y="12556"/>
                </a:lnTo>
                <a:lnTo>
                  <a:pt x="78667" y="12556"/>
                </a:lnTo>
                <a:lnTo>
                  <a:pt x="39222" y="51778"/>
                </a:lnTo>
                <a:cubicBezTo>
                  <a:pt x="38111" y="53037"/>
                  <a:pt x="37556" y="54519"/>
                  <a:pt x="37556" y="56222"/>
                </a:cubicBezTo>
                <a:lnTo>
                  <a:pt x="37556" y="56222"/>
                </a:lnTo>
                <a:cubicBezTo>
                  <a:pt x="37556" y="57926"/>
                  <a:pt x="38111" y="59444"/>
                  <a:pt x="39222" y="60778"/>
                </a:cubicBezTo>
                <a:lnTo>
                  <a:pt x="39222" y="60778"/>
                </a:lnTo>
                <a:cubicBezTo>
                  <a:pt x="40556" y="61963"/>
                  <a:pt x="42074" y="62556"/>
                  <a:pt x="43778" y="62556"/>
                </a:cubicBezTo>
                <a:lnTo>
                  <a:pt x="43778" y="62556"/>
                </a:lnTo>
                <a:cubicBezTo>
                  <a:pt x="45481" y="62556"/>
                  <a:pt x="46963" y="61963"/>
                  <a:pt x="48222" y="60778"/>
                </a:cubicBezTo>
                <a:lnTo>
                  <a:pt x="48222" y="60778"/>
                </a:lnTo>
                <a:lnTo>
                  <a:pt x="87556" y="21333"/>
                </a:lnTo>
                <a:lnTo>
                  <a:pt x="87556" y="37556"/>
                </a:lnTo>
                <a:cubicBezTo>
                  <a:pt x="87556" y="39333"/>
                  <a:pt x="88111" y="40815"/>
                  <a:pt x="89222" y="42000"/>
                </a:cubicBezTo>
                <a:lnTo>
                  <a:pt x="89222" y="42000"/>
                </a:lnTo>
                <a:cubicBezTo>
                  <a:pt x="90407" y="43185"/>
                  <a:pt x="91926" y="43778"/>
                  <a:pt x="93778" y="43778"/>
                </a:cubicBezTo>
                <a:lnTo>
                  <a:pt x="93778" y="43778"/>
                </a:lnTo>
                <a:cubicBezTo>
                  <a:pt x="95556" y="43778"/>
                  <a:pt x="97037" y="43185"/>
                  <a:pt x="98222" y="42000"/>
                </a:cubicBezTo>
                <a:lnTo>
                  <a:pt x="98222" y="42000"/>
                </a:lnTo>
                <a:cubicBezTo>
                  <a:pt x="99407" y="40815"/>
                  <a:pt x="100000" y="39333"/>
                  <a:pt x="100000" y="37556"/>
                </a:cubicBezTo>
                <a:lnTo>
                  <a:pt x="100000" y="37556"/>
                </a:lnTo>
                <a:lnTo>
                  <a:pt x="100000" y="6222"/>
                </a:lnTo>
                <a:cubicBezTo>
                  <a:pt x="100000" y="4444"/>
                  <a:pt x="99407" y="2963"/>
                  <a:pt x="98222" y="1778"/>
                </a:cubicBezTo>
                <a:lnTo>
                  <a:pt x="98222" y="1778"/>
                </a:lnTo>
                <a:cubicBezTo>
                  <a:pt x="97037" y="593"/>
                  <a:pt x="95556" y="0"/>
                  <a:pt x="93778" y="0"/>
                </a:cubicBezTo>
                <a:lnTo>
                  <a:pt x="93778" y="0"/>
                </a:lnTo>
                <a:lnTo>
                  <a:pt x="62556" y="0"/>
                </a:lnTo>
                <a:moveTo>
                  <a:pt x="15667" y="6222"/>
                </a:moveTo>
                <a:lnTo>
                  <a:pt x="15667" y="6222"/>
                </a:lnTo>
                <a:cubicBezTo>
                  <a:pt x="11222" y="6370"/>
                  <a:pt x="7481" y="7889"/>
                  <a:pt x="4444" y="10778"/>
                </a:cubicBezTo>
                <a:lnTo>
                  <a:pt x="4444" y="10778"/>
                </a:lnTo>
                <a:lnTo>
                  <a:pt x="4444" y="10778"/>
                </a:lnTo>
                <a:cubicBezTo>
                  <a:pt x="1630" y="13741"/>
                  <a:pt x="148" y="17444"/>
                  <a:pt x="0" y="21889"/>
                </a:cubicBezTo>
                <a:lnTo>
                  <a:pt x="0" y="21889"/>
                </a:lnTo>
                <a:lnTo>
                  <a:pt x="0" y="84333"/>
                </a:lnTo>
                <a:cubicBezTo>
                  <a:pt x="148" y="88778"/>
                  <a:pt x="1630" y="92519"/>
                  <a:pt x="4444" y="95556"/>
                </a:cubicBezTo>
                <a:lnTo>
                  <a:pt x="4444" y="95556"/>
                </a:lnTo>
                <a:cubicBezTo>
                  <a:pt x="7481" y="98370"/>
                  <a:pt x="11222" y="99852"/>
                  <a:pt x="15667" y="100000"/>
                </a:cubicBezTo>
                <a:lnTo>
                  <a:pt x="15667" y="100000"/>
                </a:lnTo>
                <a:lnTo>
                  <a:pt x="78111" y="100000"/>
                </a:lnTo>
                <a:cubicBezTo>
                  <a:pt x="82556" y="99852"/>
                  <a:pt x="86259" y="98370"/>
                  <a:pt x="89222" y="95556"/>
                </a:cubicBezTo>
                <a:lnTo>
                  <a:pt x="89222" y="95556"/>
                </a:lnTo>
                <a:cubicBezTo>
                  <a:pt x="92111" y="92519"/>
                  <a:pt x="93630" y="88778"/>
                  <a:pt x="93778" y="84333"/>
                </a:cubicBezTo>
                <a:lnTo>
                  <a:pt x="93778" y="84333"/>
                </a:lnTo>
                <a:lnTo>
                  <a:pt x="93778" y="62556"/>
                </a:lnTo>
                <a:cubicBezTo>
                  <a:pt x="93778" y="60704"/>
                  <a:pt x="93185" y="59185"/>
                  <a:pt x="92000" y="58000"/>
                </a:cubicBezTo>
                <a:lnTo>
                  <a:pt x="92000" y="58000"/>
                </a:lnTo>
                <a:cubicBezTo>
                  <a:pt x="90815" y="56815"/>
                  <a:pt x="89333" y="56222"/>
                  <a:pt x="87556" y="56222"/>
                </a:cubicBezTo>
                <a:lnTo>
                  <a:pt x="87556" y="56222"/>
                </a:lnTo>
                <a:cubicBezTo>
                  <a:pt x="85704" y="56222"/>
                  <a:pt x="84185" y="56815"/>
                  <a:pt x="83000" y="58000"/>
                </a:cubicBezTo>
                <a:lnTo>
                  <a:pt x="83000" y="58000"/>
                </a:lnTo>
                <a:cubicBezTo>
                  <a:pt x="81815" y="59185"/>
                  <a:pt x="81222" y="60704"/>
                  <a:pt x="81222" y="62556"/>
                </a:cubicBezTo>
                <a:lnTo>
                  <a:pt x="81222" y="62556"/>
                </a:lnTo>
                <a:lnTo>
                  <a:pt x="81222" y="84333"/>
                </a:lnTo>
                <a:cubicBezTo>
                  <a:pt x="81074" y="86333"/>
                  <a:pt x="80037" y="87407"/>
                  <a:pt x="78111" y="87556"/>
                </a:cubicBezTo>
                <a:lnTo>
                  <a:pt x="78111" y="87556"/>
                </a:lnTo>
                <a:lnTo>
                  <a:pt x="15667" y="87556"/>
                </a:lnTo>
                <a:cubicBezTo>
                  <a:pt x="13667" y="87407"/>
                  <a:pt x="12630" y="86333"/>
                  <a:pt x="12556" y="84333"/>
                </a:cubicBezTo>
                <a:lnTo>
                  <a:pt x="12556" y="84333"/>
                </a:lnTo>
                <a:lnTo>
                  <a:pt x="12556" y="21889"/>
                </a:lnTo>
                <a:cubicBezTo>
                  <a:pt x="12630" y="19963"/>
                  <a:pt x="13667" y="18926"/>
                  <a:pt x="15667" y="18778"/>
                </a:cubicBezTo>
                <a:lnTo>
                  <a:pt x="15667" y="18778"/>
                </a:lnTo>
                <a:lnTo>
                  <a:pt x="37556" y="18778"/>
                </a:lnTo>
                <a:cubicBezTo>
                  <a:pt x="39333" y="18778"/>
                  <a:pt x="40815" y="18185"/>
                  <a:pt x="42000" y="17000"/>
                </a:cubicBezTo>
                <a:lnTo>
                  <a:pt x="42000" y="17000"/>
                </a:lnTo>
                <a:cubicBezTo>
                  <a:pt x="43185" y="15815"/>
                  <a:pt x="43778" y="14333"/>
                  <a:pt x="43778" y="12556"/>
                </a:cubicBezTo>
                <a:lnTo>
                  <a:pt x="43778" y="12556"/>
                </a:lnTo>
                <a:cubicBezTo>
                  <a:pt x="43778" y="10704"/>
                  <a:pt x="43185" y="9185"/>
                  <a:pt x="42000" y="8000"/>
                </a:cubicBezTo>
                <a:lnTo>
                  <a:pt x="42000" y="8000"/>
                </a:lnTo>
                <a:cubicBezTo>
                  <a:pt x="40815" y="6815"/>
                  <a:pt x="39333" y="6222"/>
                  <a:pt x="37556" y="6222"/>
                </a:cubicBezTo>
                <a:lnTo>
                  <a:pt x="37556" y="6222"/>
                </a:lnTo>
                <a:lnTo>
                  <a:pt x="15667" y="6222"/>
                </a:lnTo>
              </a:path>
            </a:pathLst>
          </a:custGeom>
          <a:solidFill>
            <a:srgbClr val="B894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31573-21"/>
          <p:cNvSpPr txBox="1"/>
          <p:nvPr/>
        </p:nvSpPr>
        <p:spPr>
          <a:xfrm>
            <a:off x="1500188" y="1638449"/>
            <a:ext cx="54828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b="1" sz="780" spc="113">
                <a:solidFill>
                  <a:srgbClr val="B07D4A"/>
                </a:solidFill>
                <a:latin typeface="Times New Roman"/>
                <a:ea typeface="Times New Roman"/>
                <a:cs typeface="Times New Roman"/>
              </a:rPr>
              <a:t>9.1</a:t>
            </a:r>
            <a:endParaRPr/>
          </a:p>
        </p:txBody>
      </p:sp>
      <p:sp>
        <p:nvSpPr>
          <p:cNvPr id="46" name="el-1785511431578-23"/>
          <p:cNvSpPr txBox="1"/>
          <p:nvPr/>
        </p:nvSpPr>
        <p:spPr>
          <a:xfrm>
            <a:off x="1378744" y="1938486"/>
            <a:ext cx="2843213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800" spc="113">
                <a:solidFill>
                  <a:srgbClr val="2F2418"/>
                </a:solidFill>
                <a:latin typeface="Times New Roman"/>
                <a:ea typeface="Times New Roman"/>
                <a:cs typeface="Times New Roman"/>
              </a:rPr>
              <a:t>用坐标描述平面内点的位置 </a:t>
            </a:r>
            <a:r>
              <a:rPr b="1" sz="839" spc="113">
                <a:solidFill>
                  <a:srgbClr val="2F2418"/>
                </a:solidFill>
                <a:latin typeface="Times New Roman"/>
                <a:ea typeface="Times New Roman"/>
                <a:cs typeface="Times New Roman"/>
              </a:rPr>
              <a:t>  </a:t>
            </a:r>
            <a:r>
              <a:rPr b="1" sz="1120" spc="113">
                <a:solidFill>
                  <a:srgbClr val="6B4F32"/>
                </a:solidFill>
                <a:latin typeface="Times New Roman"/>
                <a:ea typeface="Times New Roman"/>
                <a:cs typeface="Times New Roman"/>
              </a:rPr>
              <a:t>· 有序数对 → 坐标</a:t>
            </a:r>
            <a:endParaRPr/>
          </a:p>
        </p:txBody>
      </p:sp>
      <p:sp>
        <p:nvSpPr>
          <p:cNvPr id="47" name="el-1785511431598-29"/>
          <p:cNvSpPr txBox="1"/>
          <p:nvPr/>
        </p:nvSpPr>
        <p:spPr>
          <a:xfrm>
            <a:off x="1521619" y="2653754"/>
            <a:ext cx="149646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432"/>
                </a:solidFill>
                <a:latin typeface="Times New Roman"/>
                <a:ea typeface="Times New Roman"/>
                <a:cs typeface="Times New Roman"/>
              </a:rPr>
              <a:t>从“东经北纬”到平面坐标</a:t>
            </a:r>
            <a:endParaRPr/>
          </a:p>
        </p:txBody>
      </p:sp>
      <p:sp>
        <p:nvSpPr>
          <p:cNvPr id="48" name="el-1785511431599-30"/>
          <p:cNvSpPr txBox="1"/>
          <p:nvPr/>
        </p:nvSpPr>
        <p:spPr>
          <a:xfrm>
            <a:off x="1521619" y="2846636"/>
            <a:ext cx="174664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432"/>
                </a:solidFill>
                <a:latin typeface="Times New Roman"/>
                <a:ea typeface="Times New Roman"/>
                <a:cs typeface="Times New Roman"/>
              </a:rPr>
              <a:t>平面直角坐标系 · 象限与坐标</a:t>
            </a:r>
            <a:endParaRPr/>
          </a:p>
        </p:txBody>
      </p:sp>
      <p:sp>
        <p:nvSpPr>
          <p:cNvPr id="49" name="el-1785511431599-31"/>
          <p:cNvSpPr txBox="1"/>
          <p:nvPr/>
        </p:nvSpPr>
        <p:spPr>
          <a:xfrm>
            <a:off x="1521619" y="3039517"/>
            <a:ext cx="12537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432"/>
                </a:solidFill>
                <a:latin typeface="Times New Roman"/>
                <a:ea typeface="Times New Roman"/>
                <a:cs typeface="Times New Roman"/>
              </a:rPr>
              <a:t>用坐标描述几何图形</a:t>
            </a:r>
            <a:endParaRPr/>
          </a:p>
        </p:txBody>
      </p:sp>
      <p:sp>
        <p:nvSpPr>
          <p:cNvPr id="50" name="el-1785511431615-35"/>
          <p:cNvSpPr txBox="1"/>
          <p:nvPr/>
        </p:nvSpPr>
        <p:spPr>
          <a:xfrm>
            <a:off x="1507331" y="3449092"/>
            <a:ext cx="773906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B7355"/>
                </a:solidFill>
                <a:latin typeface="Times New Roman"/>
                <a:ea typeface="Times New Roman"/>
                <a:cs typeface="Times New Roman"/>
              </a:rPr>
              <a:t>古人定位 · 笛卡儿</a:t>
            </a:r>
            <a:endParaRPr/>
          </a:p>
        </p:txBody>
      </p:sp>
      <p:sp>
        <p:nvSpPr>
          <p:cNvPr id="51" name="el-1785511431615-36"/>
          <p:cNvSpPr txBox="1"/>
          <p:nvPr/>
        </p:nvSpPr>
        <p:spPr>
          <a:xfrm>
            <a:off x="3479006" y="3449092"/>
            <a:ext cx="789384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B7355"/>
                </a:solidFill>
                <a:latin typeface="Times New Roman"/>
                <a:ea typeface="Times New Roman"/>
                <a:cs typeface="Times New Roman"/>
              </a:rPr>
              <a:t>坐标与点一一对应</a:t>
            </a:r>
            <a:endParaRPr/>
          </a:p>
        </p:txBody>
      </p:sp>
      <p:sp>
        <p:nvSpPr>
          <p:cNvPr id="52" name="el-1785511431581-24"/>
          <p:cNvSpPr txBox="1"/>
          <p:nvPr/>
        </p:nvSpPr>
        <p:spPr>
          <a:xfrm>
            <a:off x="5043488" y="1638449"/>
            <a:ext cx="54828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b="1" sz="780" spc="113">
                <a:solidFill>
                  <a:srgbClr val="B07D4A"/>
                </a:solidFill>
                <a:latin typeface="Times New Roman"/>
                <a:ea typeface="Times New Roman"/>
                <a:cs typeface="Times New Roman"/>
              </a:rPr>
              <a:t>9.2</a:t>
            </a:r>
            <a:endParaRPr/>
          </a:p>
        </p:txBody>
      </p:sp>
      <p:sp>
        <p:nvSpPr>
          <p:cNvPr id="53" name="el-1785511431587-26"/>
          <p:cNvSpPr txBox="1"/>
          <p:nvPr/>
        </p:nvSpPr>
        <p:spPr>
          <a:xfrm>
            <a:off x="4922044" y="1938486"/>
            <a:ext cx="2843213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800" spc="113">
                <a:solidFill>
                  <a:srgbClr val="2F2418"/>
                </a:solidFill>
                <a:latin typeface="Times New Roman"/>
                <a:ea typeface="Times New Roman"/>
                <a:cs typeface="Times New Roman"/>
              </a:rPr>
              <a:t>坐标方法的简单应用 </a:t>
            </a:r>
            <a:r>
              <a:rPr b="1" sz="839" spc="113">
                <a:solidFill>
                  <a:srgbClr val="2F2418"/>
                </a:solidFill>
                <a:latin typeface="Times New Roman"/>
                <a:ea typeface="Times New Roman"/>
                <a:cs typeface="Times New Roman"/>
              </a:rPr>
              <a:t>  </a:t>
            </a:r>
            <a:r>
              <a:rPr b="1" sz="1120" spc="113">
                <a:solidFill>
                  <a:srgbClr val="6B4F32"/>
                </a:solidFill>
                <a:latin typeface="Times New Roman"/>
                <a:ea typeface="Times New Roman"/>
                <a:cs typeface="Times New Roman"/>
              </a:rPr>
              <a:t>· 位置 · 平移</a:t>
            </a:r>
            <a:endParaRPr/>
          </a:p>
        </p:txBody>
      </p:sp>
      <p:sp>
        <p:nvSpPr>
          <p:cNvPr id="54" name="el-1785511431600-32"/>
          <p:cNvSpPr txBox="1"/>
          <p:nvPr/>
        </p:nvSpPr>
        <p:spPr>
          <a:xfrm>
            <a:off x="5064919" y="2653754"/>
            <a:ext cx="12537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432"/>
                </a:solidFill>
                <a:latin typeface="Times New Roman"/>
                <a:ea typeface="Times New Roman"/>
                <a:cs typeface="Times New Roman"/>
              </a:rPr>
              <a:t>用坐标表示地理位置</a:t>
            </a:r>
            <a:endParaRPr/>
          </a:p>
        </p:txBody>
      </p:sp>
      <p:sp>
        <p:nvSpPr>
          <p:cNvPr id="55" name="el-1785511431601-33"/>
          <p:cNvSpPr txBox="1"/>
          <p:nvPr/>
        </p:nvSpPr>
        <p:spPr>
          <a:xfrm>
            <a:off x="5064919" y="2846636"/>
            <a:ext cx="99655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432"/>
                </a:solidFill>
                <a:latin typeface="Times New Roman"/>
                <a:ea typeface="Times New Roman"/>
                <a:cs typeface="Times New Roman"/>
              </a:rPr>
              <a:t>用坐标表示平移</a:t>
            </a:r>
            <a:endParaRPr/>
          </a:p>
        </p:txBody>
      </p:sp>
      <p:sp>
        <p:nvSpPr>
          <p:cNvPr id="56" name="el-1785511431602-34"/>
          <p:cNvSpPr txBox="1"/>
          <p:nvPr/>
        </p:nvSpPr>
        <p:spPr>
          <a:xfrm>
            <a:off x="5064919" y="3039517"/>
            <a:ext cx="16394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432"/>
                </a:solidFill>
                <a:latin typeface="Times New Roman"/>
                <a:ea typeface="Times New Roman"/>
                <a:cs typeface="Times New Roman"/>
              </a:rPr>
              <a:t>坐标变化与图形平移的关系</a:t>
            </a:r>
            <a:endParaRPr/>
          </a:p>
        </p:txBody>
      </p:sp>
      <p:sp>
        <p:nvSpPr>
          <p:cNvPr id="57" name="el-1785511431616-37"/>
          <p:cNvSpPr txBox="1"/>
          <p:nvPr/>
        </p:nvSpPr>
        <p:spPr>
          <a:xfrm>
            <a:off x="5029200" y="3449092"/>
            <a:ext cx="866775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B7355"/>
                </a:solidFill>
                <a:latin typeface="Times New Roman"/>
                <a:ea typeface="Times New Roman"/>
                <a:cs typeface="Times New Roman"/>
              </a:rPr>
              <a:t>天安门 · 国家体育场</a:t>
            </a:r>
            <a:endParaRPr/>
          </a:p>
        </p:txBody>
      </p:sp>
      <p:sp>
        <p:nvSpPr>
          <p:cNvPr id="58" name="el-1785511431616-38"/>
          <p:cNvSpPr txBox="1"/>
          <p:nvPr/>
        </p:nvSpPr>
        <p:spPr>
          <a:xfrm>
            <a:off x="7393781" y="3449092"/>
            <a:ext cx="417909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B7355"/>
                </a:solidFill>
                <a:latin typeface="Times New Roman"/>
                <a:ea typeface="Times New Roman"/>
                <a:cs typeface="Times New Roman"/>
              </a:rPr>
              <a:t>数形结合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34365-3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0829-1"/>
          <p:cNvSpPr/>
          <p:nvPr/>
        </p:nvSpPr>
        <p:spPr>
          <a:xfrm>
            <a:off x="285750" y="428625"/>
            <a:ext cx="928688" cy="928688"/>
          </a:xfrm>
          <a:prstGeom prst="ellipse">
            <a:avLst/>
          </a:prstGeom>
          <a:gradFill rotWithShape="1">
            <a:gsLst>
              <a:gs pos="55000">
                <a:srgbClr val="A08E7A">
                  <a:alpha val="0"/>
                </a:srgbClr>
              </a:gs>
              <a:gs pos="56000">
                <a:srgbClr val="A08E7A">
                  <a:alpha val="3000"/>
                </a:srgbClr>
              </a:gs>
              <a:gs pos="70000">
                <a:srgbClr val="A08E7A">
                  <a:alpha val="0"/>
                </a:srgbClr>
              </a:gs>
            </a:gsLst>
            <a:path path="circle">
              <a:fillToRect l="45000" t="45000" r="55000" b="55000"/>
            </a:path>
          </a:gradFill>
          <a:ln w="7144" algn="in">
            <a:solidFill>
              <a:srgbClr val="A08E7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430834-3"/>
          <p:cNvSpPr/>
          <p:nvPr/>
        </p:nvSpPr>
        <p:spPr>
          <a:xfrm>
            <a:off x="542925" y="685800"/>
            <a:ext cx="428625" cy="428625"/>
          </a:xfrm>
          <a:prstGeom prst="ellipse">
            <a:avLst/>
          </a:prstGeom>
          <a:noFill/>
          <a:ln w="7144" algn="in">
            <a:solidFill>
              <a:srgbClr val="A08E7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430831-2"/>
          <p:cNvSpPr/>
          <p:nvPr/>
        </p:nvSpPr>
        <p:spPr>
          <a:xfrm rot="2700000">
            <a:off x="8072438" y="3929063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48000">
                <a:srgbClr val="A08E7A">
                  <a:alpha val="0"/>
                </a:srgbClr>
              </a:gs>
              <a:gs pos="49000">
                <a:srgbClr val="A08E7A">
                  <a:alpha val="15000"/>
                </a:srgbClr>
              </a:gs>
              <a:gs pos="51000">
                <a:srgbClr val="A08E7A">
                  <a:alpha val="0"/>
                </a:srgbClr>
              </a:gs>
            </a:gsLst>
            <a:lin ang="2700000" scaled="0"/>
          </a:gradFill>
          <a:ln w="7144" algn="in">
            <a:solidFill>
              <a:srgbClr val="A08E7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el-1785511432362-4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7" name="el-1785511430839-6"/>
          <p:cNvCxnSpPr/>
          <p:nvPr/>
        </p:nvCxnSpPr>
        <p:spPr>
          <a:xfrm>
            <a:off x="4429125" y="4939903"/>
            <a:ext cx="285750" cy="914"/>
          </a:xfrm>
          <a:prstGeom prst="line">
            <a:avLst/>
          </a:prstGeom>
          <a:ln w="9525" cap="flat">
            <a:solidFill>
              <a:srgbClr val="C8B8A4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11430838-4"/>
          <p:cNvCxnSpPr/>
          <p:nvPr/>
        </p:nvCxnSpPr>
        <p:spPr>
          <a:xfrm>
            <a:off x="4000500" y="982489"/>
            <a:ext cx="1143000" cy="914"/>
          </a:xfrm>
          <a:prstGeom prst="line">
            <a:avLst/>
          </a:prstGeom>
          <a:ln w="9525" cap="flat">
            <a:solidFill>
              <a:srgbClr val="B8A48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30846-10"/>
          <p:cNvSpPr/>
          <p:nvPr/>
        </p:nvSpPr>
        <p:spPr>
          <a:xfrm>
            <a:off x="4286250" y="2478584"/>
            <a:ext cx="571500" cy="21431"/>
          </a:xfrm>
          <a:prstGeom prst="roundRect">
            <a:avLst>
              <a:gd name="adj" fmla="val 50000"/>
            </a:avLst>
          </a:prstGeom>
          <a:solidFill>
            <a:srgbClr val="B8A48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30839-5"/>
          <p:cNvCxnSpPr/>
          <p:nvPr/>
        </p:nvCxnSpPr>
        <p:spPr>
          <a:xfrm>
            <a:off x="4000500" y="3289399"/>
            <a:ext cx="1143000" cy="914"/>
          </a:xfrm>
          <a:prstGeom prst="line">
            <a:avLst/>
          </a:prstGeom>
          <a:ln w="9525" cap="flat">
            <a:solidFill>
              <a:srgbClr val="B8A48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30849-11"/>
          <p:cNvSpPr/>
          <p:nvPr/>
        </p:nvSpPr>
        <p:spPr>
          <a:xfrm rot="359998">
            <a:off x="4321969" y="3664446"/>
            <a:ext cx="500063" cy="500063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B8A48C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32292-43"/>
          <p:cNvSpPr/>
          <p:nvPr/>
        </p:nvSpPr>
        <p:spPr>
          <a:xfrm rot="359998">
            <a:off x="4446379" y="378885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1"/>
                  <a:pt x="67444" y="97653"/>
                  <a:pt x="75000" y="93375"/>
                </a:cubicBezTo>
                <a:lnTo>
                  <a:pt x="75000" y="93375"/>
                </a:lnTo>
                <a:lnTo>
                  <a:pt x="75000" y="93375"/>
                </a:lnTo>
                <a:cubicBezTo>
                  <a:pt x="82556" y="88931"/>
                  <a:pt x="88681" y="82806"/>
                  <a:pt x="93375" y="75000"/>
                </a:cubicBezTo>
                <a:lnTo>
                  <a:pt x="93375" y="75000"/>
                </a:lnTo>
                <a:cubicBezTo>
                  <a:pt x="97792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92" y="32944"/>
                  <a:pt x="93375" y="25000"/>
                </a:cubicBezTo>
                <a:lnTo>
                  <a:pt x="93375" y="25000"/>
                </a:lnTo>
                <a:cubicBezTo>
                  <a:pt x="88681" y="17194"/>
                  <a:pt x="82556" y="11069"/>
                  <a:pt x="75000" y="6625"/>
                </a:cubicBezTo>
                <a:lnTo>
                  <a:pt x="75000" y="6625"/>
                </a:lnTo>
                <a:cubicBezTo>
                  <a:pt x="67444" y="2347"/>
                  <a:pt x="59111" y="139"/>
                  <a:pt x="50000" y="0"/>
                </a:cubicBezTo>
                <a:lnTo>
                  <a:pt x="50000" y="0"/>
                </a:lnTo>
                <a:cubicBezTo>
                  <a:pt x="40889" y="139"/>
                  <a:pt x="32556" y="2347"/>
                  <a:pt x="25000" y="6625"/>
                </a:cubicBezTo>
                <a:lnTo>
                  <a:pt x="25000" y="6625"/>
                </a:lnTo>
                <a:cubicBezTo>
                  <a:pt x="17444" y="11069"/>
                  <a:pt x="11319" y="17194"/>
                  <a:pt x="6625" y="25000"/>
                </a:cubicBezTo>
                <a:lnTo>
                  <a:pt x="6625" y="25000"/>
                </a:lnTo>
                <a:cubicBezTo>
                  <a:pt x="2208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08" y="67056"/>
                  <a:pt x="6625" y="75000"/>
                </a:cubicBezTo>
                <a:lnTo>
                  <a:pt x="6625" y="75000"/>
                </a:lnTo>
                <a:cubicBezTo>
                  <a:pt x="11319" y="82806"/>
                  <a:pt x="17444" y="88931"/>
                  <a:pt x="25000" y="93375"/>
                </a:cubicBezTo>
                <a:lnTo>
                  <a:pt x="25000" y="93375"/>
                </a:lnTo>
                <a:cubicBezTo>
                  <a:pt x="32556" y="97653"/>
                  <a:pt x="40889" y="99861"/>
                  <a:pt x="50000" y="100000"/>
                </a:cubicBezTo>
                <a:lnTo>
                  <a:pt x="50000" y="100000"/>
                </a:lnTo>
                <a:moveTo>
                  <a:pt x="59958" y="63458"/>
                </a:moveTo>
                <a:lnTo>
                  <a:pt x="59958" y="63458"/>
                </a:lnTo>
                <a:lnTo>
                  <a:pt x="31625" y="74417"/>
                </a:lnTo>
                <a:cubicBezTo>
                  <a:pt x="29681" y="74944"/>
                  <a:pt x="28056" y="74556"/>
                  <a:pt x="26750" y="73250"/>
                </a:cubicBezTo>
                <a:lnTo>
                  <a:pt x="26750" y="73250"/>
                </a:lnTo>
                <a:cubicBezTo>
                  <a:pt x="25444" y="71944"/>
                  <a:pt x="25056" y="70319"/>
                  <a:pt x="25583" y="68375"/>
                </a:cubicBezTo>
                <a:lnTo>
                  <a:pt x="25583" y="68375"/>
                </a:lnTo>
                <a:lnTo>
                  <a:pt x="36542" y="40042"/>
                </a:lnTo>
                <a:cubicBezTo>
                  <a:pt x="37181" y="38347"/>
                  <a:pt x="38347" y="37181"/>
                  <a:pt x="40042" y="36542"/>
                </a:cubicBezTo>
                <a:lnTo>
                  <a:pt x="40042" y="36542"/>
                </a:lnTo>
                <a:lnTo>
                  <a:pt x="68375" y="25583"/>
                </a:lnTo>
                <a:cubicBezTo>
                  <a:pt x="70319" y="25056"/>
                  <a:pt x="71944" y="25444"/>
                  <a:pt x="73250" y="26750"/>
                </a:cubicBezTo>
                <a:lnTo>
                  <a:pt x="73250" y="26750"/>
                </a:lnTo>
                <a:cubicBezTo>
                  <a:pt x="74556" y="28056"/>
                  <a:pt x="74944" y="29681"/>
                  <a:pt x="74417" y="31625"/>
                </a:cubicBezTo>
                <a:lnTo>
                  <a:pt x="74417" y="31625"/>
                </a:lnTo>
                <a:lnTo>
                  <a:pt x="63458" y="59958"/>
                </a:lnTo>
                <a:cubicBezTo>
                  <a:pt x="62819" y="61653"/>
                  <a:pt x="61653" y="62819"/>
                  <a:pt x="59958" y="63458"/>
                </a:cubicBezTo>
                <a:lnTo>
                  <a:pt x="59958" y="63458"/>
                </a:lnTo>
                <a:moveTo>
                  <a:pt x="56250" y="50000"/>
                </a:moveTo>
                <a:lnTo>
                  <a:pt x="56250" y="50000"/>
                </a:lnTo>
                <a:cubicBezTo>
                  <a:pt x="56250" y="48167"/>
                  <a:pt x="55667" y="46667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3333" y="44333"/>
                  <a:pt x="51833" y="43750"/>
                  <a:pt x="50000" y="43750"/>
                </a:cubicBezTo>
                <a:lnTo>
                  <a:pt x="50000" y="43750"/>
                </a:lnTo>
                <a:cubicBezTo>
                  <a:pt x="48167" y="43750"/>
                  <a:pt x="46667" y="44333"/>
                  <a:pt x="45500" y="45500"/>
                </a:cubicBezTo>
                <a:lnTo>
                  <a:pt x="45500" y="45500"/>
                </a:lnTo>
                <a:cubicBezTo>
                  <a:pt x="44333" y="46667"/>
                  <a:pt x="43750" y="48167"/>
                  <a:pt x="43750" y="50000"/>
                </a:cubicBezTo>
                <a:lnTo>
                  <a:pt x="43750" y="50000"/>
                </a:lnTo>
                <a:cubicBezTo>
                  <a:pt x="43750" y="51833"/>
                  <a:pt x="44333" y="53333"/>
                  <a:pt x="45500" y="54500"/>
                </a:cubicBezTo>
                <a:lnTo>
                  <a:pt x="45500" y="54500"/>
                </a:lnTo>
                <a:cubicBezTo>
                  <a:pt x="46667" y="55667"/>
                  <a:pt x="48167" y="56250"/>
                  <a:pt x="50000" y="56250"/>
                </a:cubicBezTo>
                <a:lnTo>
                  <a:pt x="50000" y="56250"/>
                </a:lnTo>
                <a:cubicBezTo>
                  <a:pt x="51833" y="56250"/>
                  <a:pt x="53333" y="55667"/>
                  <a:pt x="54500" y="54500"/>
                </a:cubicBezTo>
                <a:lnTo>
                  <a:pt x="54500" y="54500"/>
                </a:lnTo>
                <a:cubicBezTo>
                  <a:pt x="55667" y="53333"/>
                  <a:pt x="56250" y="51833"/>
                  <a:pt x="56250" y="50000"/>
                </a:cubicBezTo>
                <a:lnTo>
                  <a:pt x="56250" y="50000"/>
                </a:lnTo>
              </a:path>
            </a:pathLst>
          </a:custGeom>
          <a:solidFill>
            <a:srgbClr val="8B7A66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30840-7"/>
          <p:cNvSpPr txBox="1"/>
          <p:nvPr/>
        </p:nvSpPr>
        <p:spPr>
          <a:xfrm>
            <a:off x="4271963" y="1243236"/>
            <a:ext cx="678656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338">
                <a:solidFill>
                  <a:srgbClr val="8B7A66"/>
                </a:solidFill>
                <a:latin typeface="Georgia"/>
                <a:ea typeface="Georgia"/>
                <a:cs typeface="Georgia"/>
              </a:rPr>
              <a:t>第九章</a:t>
            </a:r>
            <a:endParaRPr/>
          </a:p>
        </p:txBody>
      </p:sp>
      <p:sp>
        <p:nvSpPr>
          <p:cNvPr id="14" name="el-1785511430841-9"/>
          <p:cNvSpPr txBox="1"/>
          <p:nvPr/>
        </p:nvSpPr>
        <p:spPr>
          <a:xfrm>
            <a:off x="3236119" y="2814340"/>
            <a:ext cx="2671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69">
                <a:solidFill>
                  <a:srgbClr val="6B5B4A">
                    <a:alpha val="85000"/>
                  </a:srgbClr>
                </a:solidFill>
                <a:latin typeface="Georgia"/>
                <a:ea typeface="Georgia"/>
                <a:cs typeface="Georgia"/>
              </a:rPr>
              <a:t>从「有序数对」到「坐标」</a:t>
            </a:r>
            <a:endParaRPr/>
          </a:p>
        </p:txBody>
      </p:sp>
      <p:sp>
        <p:nvSpPr>
          <p:cNvPr id="15" name="el-1785511430841-8"/>
          <p:cNvSpPr txBox="1"/>
          <p:nvPr/>
        </p:nvSpPr>
        <p:spPr>
          <a:xfrm>
            <a:off x="711175" y="1652811"/>
            <a:ext cx="7721576" cy="582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820" spc="225">
                <a:solidFill>
                  <a:srgbClr val="3E2E1F"/>
                </a:solidFill>
                <a:latin typeface="Georgia"/>
                <a:ea typeface="Georgia"/>
                <a:cs typeface="Georgia"/>
              </a:rPr>
              <a:t>9.1 用坐标描述平面内点的位置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9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39382-5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5616-1"/>
          <p:cNvSpPr/>
          <p:nvPr/>
        </p:nvSpPr>
        <p:spPr>
          <a:xfrm>
            <a:off x="71438" y="71438"/>
            <a:ext cx="5715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750" y="100000"/>
                </a:lnTo>
                <a:close/>
              </a:path>
            </a:pathLst>
          </a:custGeom>
          <a:solidFill>
            <a:srgbClr val="B886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35616-2"/>
          <p:cNvSpPr/>
          <p:nvPr/>
        </p:nvSpPr>
        <p:spPr>
          <a:xfrm>
            <a:off x="71438" y="71438"/>
            <a:ext cx="21431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375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35617-3"/>
          <p:cNvSpPr/>
          <p:nvPr/>
        </p:nvSpPr>
        <p:spPr>
          <a:xfrm>
            <a:off x="9051131" y="4500563"/>
            <a:ext cx="21431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6250"/>
                </a:lnTo>
                <a:close/>
              </a:path>
            </a:pathLst>
          </a:custGeom>
          <a:solidFill>
            <a:srgbClr val="B886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35617-4"/>
          <p:cNvSpPr/>
          <p:nvPr/>
        </p:nvSpPr>
        <p:spPr>
          <a:xfrm>
            <a:off x="8501063" y="5050631"/>
            <a:ext cx="5715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625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435618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11435619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36687-87"/>
          <p:cNvSpPr/>
          <p:nvPr/>
        </p:nvSpPr>
        <p:spPr>
          <a:xfrm>
            <a:off x="428625" y="160734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58450" y="61900"/>
                </a:moveTo>
                <a:lnTo>
                  <a:pt x="58450" y="61900"/>
                </a:lnTo>
                <a:lnTo>
                  <a:pt x="30850" y="72550"/>
                </a:lnTo>
                <a:cubicBezTo>
                  <a:pt x="28950" y="73050"/>
                  <a:pt x="27367" y="72667"/>
                  <a:pt x="26100" y="71400"/>
                </a:cubicBezTo>
                <a:lnTo>
                  <a:pt x="26100" y="71400"/>
                </a:lnTo>
                <a:cubicBezTo>
                  <a:pt x="24833" y="70133"/>
                  <a:pt x="24450" y="68550"/>
                  <a:pt x="24950" y="66650"/>
                </a:cubicBezTo>
                <a:lnTo>
                  <a:pt x="24950" y="66650"/>
                </a:lnTo>
                <a:lnTo>
                  <a:pt x="35600" y="39050"/>
                </a:lnTo>
                <a:cubicBezTo>
                  <a:pt x="36233" y="37383"/>
                  <a:pt x="37383" y="36233"/>
                  <a:pt x="39050" y="35600"/>
                </a:cubicBezTo>
                <a:lnTo>
                  <a:pt x="39050" y="35600"/>
                </a:lnTo>
                <a:lnTo>
                  <a:pt x="66650" y="24950"/>
                </a:lnTo>
                <a:cubicBezTo>
                  <a:pt x="68550" y="24450"/>
                  <a:pt x="70133" y="24833"/>
                  <a:pt x="71400" y="26100"/>
                </a:cubicBezTo>
                <a:lnTo>
                  <a:pt x="71400" y="26100"/>
                </a:lnTo>
                <a:cubicBezTo>
                  <a:pt x="72667" y="27367"/>
                  <a:pt x="73050" y="28950"/>
                  <a:pt x="72550" y="30850"/>
                </a:cubicBezTo>
                <a:lnTo>
                  <a:pt x="72550" y="30850"/>
                </a:lnTo>
                <a:lnTo>
                  <a:pt x="61900" y="58450"/>
                </a:lnTo>
                <a:cubicBezTo>
                  <a:pt x="61267" y="60117"/>
                  <a:pt x="60117" y="61267"/>
                  <a:pt x="58450" y="61900"/>
                </a:cubicBezTo>
                <a:lnTo>
                  <a:pt x="58450" y="61900"/>
                </a:lnTo>
                <a:moveTo>
                  <a:pt x="54850" y="48750"/>
                </a:moveTo>
                <a:lnTo>
                  <a:pt x="54850" y="48750"/>
                </a:lnTo>
                <a:cubicBezTo>
                  <a:pt x="54850" y="46983"/>
                  <a:pt x="54283" y="45517"/>
                  <a:pt x="53150" y="44350"/>
                </a:cubicBezTo>
                <a:lnTo>
                  <a:pt x="53150" y="44350"/>
                </a:lnTo>
                <a:lnTo>
                  <a:pt x="53150" y="44350"/>
                </a:lnTo>
                <a:cubicBezTo>
                  <a:pt x="51983" y="43217"/>
                  <a:pt x="50517" y="42650"/>
                  <a:pt x="48750" y="42650"/>
                </a:cubicBezTo>
                <a:lnTo>
                  <a:pt x="48750" y="42650"/>
                </a:lnTo>
                <a:cubicBezTo>
                  <a:pt x="46983" y="42650"/>
                  <a:pt x="45517" y="43217"/>
                  <a:pt x="44350" y="44350"/>
                </a:cubicBezTo>
                <a:lnTo>
                  <a:pt x="44350" y="44350"/>
                </a:lnTo>
                <a:cubicBezTo>
                  <a:pt x="43217" y="45517"/>
                  <a:pt x="42650" y="46983"/>
                  <a:pt x="42650" y="48750"/>
                </a:cubicBezTo>
                <a:lnTo>
                  <a:pt x="42650" y="48750"/>
                </a:lnTo>
                <a:cubicBezTo>
                  <a:pt x="42650" y="50517"/>
                  <a:pt x="43217" y="51983"/>
                  <a:pt x="44350" y="53150"/>
                </a:cubicBezTo>
                <a:lnTo>
                  <a:pt x="44350" y="53150"/>
                </a:lnTo>
                <a:cubicBezTo>
                  <a:pt x="45517" y="54283"/>
                  <a:pt x="46983" y="54850"/>
                  <a:pt x="48750" y="54850"/>
                </a:cubicBezTo>
                <a:lnTo>
                  <a:pt x="48750" y="54850"/>
                </a:lnTo>
                <a:cubicBezTo>
                  <a:pt x="50517" y="54850"/>
                  <a:pt x="51983" y="54283"/>
                  <a:pt x="53150" y="53150"/>
                </a:cubicBezTo>
                <a:lnTo>
                  <a:pt x="53150" y="53150"/>
                </a:lnTo>
                <a:cubicBezTo>
                  <a:pt x="54283" y="51983"/>
                  <a:pt x="54850" y="50517"/>
                  <a:pt x="54850" y="48750"/>
                </a:cubicBezTo>
                <a:lnTo>
                  <a:pt x="54850" y="4875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35631-11"/>
          <p:cNvCxnSpPr/>
          <p:nvPr/>
        </p:nvCxnSpPr>
        <p:spPr>
          <a:xfrm>
            <a:off x="2932509" y="179784"/>
            <a:ext cx="914" cy="147638"/>
          </a:xfrm>
          <a:prstGeom prst="line">
            <a:avLst/>
          </a:prstGeom>
          <a:ln w="7144" cap="flat">
            <a:solidFill>
              <a:srgbClr val="C8B2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38033-77"/>
          <p:cNvSpPr/>
          <p:nvPr/>
        </p:nvSpPr>
        <p:spPr>
          <a:xfrm>
            <a:off x="7792641" y="213453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A1896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35648-15"/>
          <p:cNvSpPr/>
          <p:nvPr/>
        </p:nvSpPr>
        <p:spPr>
          <a:xfrm>
            <a:off x="400050" y="681038"/>
            <a:ext cx="4029075" cy="3100388"/>
          </a:xfrm>
          <a:prstGeom prst="roundRect">
            <a:avLst>
              <a:gd name="adj" fmla="val 6144"/>
            </a:avLst>
          </a:prstGeom>
          <a:solidFill>
            <a:srgbClr val="FFF8EB">
              <a:alpha val="70000"/>
            </a:srgbClr>
          </a:solidFill>
          <a:ln w="7144" algn="in">
            <a:solidFill>
              <a:srgbClr val="C8AA82">
                <a:alpha val="25000"/>
              </a:srgbClr>
            </a:solidFill>
            <a:prstDash val="solid"/>
          </a:ln>
          <a:effectLst>
            <a:outerShdw blurRad="142875" dist="57150" dir="5400000" sx="100000" sy="100000" kx="0" ky="0" algn="ctr">
              <a:srgbClr val="8C643C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3" name="el-1785511435656-17"/>
          <p:cNvCxnSpPr/>
          <p:nvPr/>
        </p:nvCxnSpPr>
        <p:spPr>
          <a:xfrm>
            <a:off x="621506" y="1223963"/>
            <a:ext cx="3586163" cy="914"/>
          </a:xfrm>
          <a:prstGeom prst="line">
            <a:avLst/>
          </a:prstGeom>
          <a:ln w="14288" cap="flat">
            <a:solidFill>
              <a:srgbClr val="DAC2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38070-82"/>
          <p:cNvSpPr/>
          <p:nvPr/>
        </p:nvSpPr>
        <p:spPr>
          <a:xfrm>
            <a:off x="629543" y="915888"/>
            <a:ext cx="241102" cy="1875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50"/>
                </a:moveTo>
                <a:lnTo>
                  <a:pt x="0" y="10550"/>
                </a:lnTo>
                <a:lnTo>
                  <a:pt x="0" y="21100"/>
                </a:lnTo>
                <a:cubicBezTo>
                  <a:pt x="0" y="23133"/>
                  <a:pt x="533" y="24817"/>
                  <a:pt x="1600" y="26150"/>
                </a:cubicBezTo>
                <a:lnTo>
                  <a:pt x="1600" y="26150"/>
                </a:lnTo>
                <a:cubicBezTo>
                  <a:pt x="2640" y="27483"/>
                  <a:pt x="3987" y="28150"/>
                  <a:pt x="5640" y="28150"/>
                </a:cubicBezTo>
                <a:lnTo>
                  <a:pt x="5640" y="28150"/>
                </a:lnTo>
                <a:lnTo>
                  <a:pt x="8440" y="28150"/>
                </a:lnTo>
                <a:lnTo>
                  <a:pt x="16880" y="28150"/>
                </a:lnTo>
                <a:lnTo>
                  <a:pt x="16880" y="10550"/>
                </a:lnTo>
                <a:cubicBezTo>
                  <a:pt x="16747" y="7617"/>
                  <a:pt x="15920" y="5133"/>
                  <a:pt x="14400" y="3100"/>
                </a:cubicBezTo>
                <a:lnTo>
                  <a:pt x="14400" y="3100"/>
                </a:lnTo>
                <a:cubicBezTo>
                  <a:pt x="12773" y="1167"/>
                  <a:pt x="10787" y="133"/>
                  <a:pt x="8440" y="0"/>
                </a:cubicBezTo>
                <a:lnTo>
                  <a:pt x="8440" y="0"/>
                </a:lnTo>
                <a:cubicBezTo>
                  <a:pt x="6093" y="133"/>
                  <a:pt x="4107" y="1167"/>
                  <a:pt x="2480" y="3100"/>
                </a:cubicBezTo>
                <a:lnTo>
                  <a:pt x="2480" y="3100"/>
                </a:lnTo>
                <a:cubicBezTo>
                  <a:pt x="933" y="5133"/>
                  <a:pt x="107" y="7617"/>
                  <a:pt x="0" y="10550"/>
                </a:cubicBezTo>
                <a:lnTo>
                  <a:pt x="0" y="10550"/>
                </a:lnTo>
                <a:moveTo>
                  <a:pt x="19680" y="0"/>
                </a:moveTo>
                <a:lnTo>
                  <a:pt x="19680" y="0"/>
                </a:lnTo>
                <a:cubicBezTo>
                  <a:pt x="21573" y="3067"/>
                  <a:pt x="22520" y="6583"/>
                  <a:pt x="22520" y="10550"/>
                </a:cubicBezTo>
                <a:lnTo>
                  <a:pt x="22520" y="10550"/>
                </a:lnTo>
                <a:lnTo>
                  <a:pt x="22520" y="77350"/>
                </a:lnTo>
                <a:cubicBezTo>
                  <a:pt x="22627" y="81317"/>
                  <a:pt x="23733" y="84617"/>
                  <a:pt x="25840" y="87250"/>
                </a:cubicBezTo>
                <a:lnTo>
                  <a:pt x="25840" y="87250"/>
                </a:lnTo>
                <a:cubicBezTo>
                  <a:pt x="27947" y="89883"/>
                  <a:pt x="30587" y="91267"/>
                  <a:pt x="33760" y="91400"/>
                </a:cubicBezTo>
                <a:lnTo>
                  <a:pt x="33760" y="91400"/>
                </a:lnTo>
                <a:cubicBezTo>
                  <a:pt x="36907" y="91267"/>
                  <a:pt x="39547" y="89883"/>
                  <a:pt x="41680" y="87250"/>
                </a:cubicBezTo>
                <a:lnTo>
                  <a:pt x="41680" y="87250"/>
                </a:lnTo>
                <a:cubicBezTo>
                  <a:pt x="43787" y="84617"/>
                  <a:pt x="44893" y="81317"/>
                  <a:pt x="45000" y="77350"/>
                </a:cubicBezTo>
                <a:lnTo>
                  <a:pt x="45000" y="77350"/>
                </a:lnTo>
                <a:lnTo>
                  <a:pt x="45000" y="76250"/>
                </a:lnTo>
                <a:cubicBezTo>
                  <a:pt x="45107" y="72583"/>
                  <a:pt x="46107" y="69500"/>
                  <a:pt x="48000" y="67000"/>
                </a:cubicBezTo>
                <a:lnTo>
                  <a:pt x="48000" y="67000"/>
                </a:lnTo>
                <a:cubicBezTo>
                  <a:pt x="49973" y="64667"/>
                  <a:pt x="52427" y="63433"/>
                  <a:pt x="55360" y="63300"/>
                </a:cubicBezTo>
                <a:lnTo>
                  <a:pt x="55360" y="63300"/>
                </a:lnTo>
                <a:lnTo>
                  <a:pt x="84360" y="63300"/>
                </a:lnTo>
                <a:lnTo>
                  <a:pt x="84360" y="21100"/>
                </a:lnTo>
                <a:cubicBezTo>
                  <a:pt x="84253" y="15100"/>
                  <a:pt x="82613" y="10117"/>
                  <a:pt x="79440" y="6150"/>
                </a:cubicBezTo>
                <a:lnTo>
                  <a:pt x="79440" y="6150"/>
                </a:lnTo>
                <a:cubicBezTo>
                  <a:pt x="76293" y="2183"/>
                  <a:pt x="72320" y="133"/>
                  <a:pt x="67520" y="0"/>
                </a:cubicBezTo>
                <a:lnTo>
                  <a:pt x="67520" y="0"/>
                </a:lnTo>
                <a:lnTo>
                  <a:pt x="19680" y="0"/>
                </a:lnTo>
                <a:moveTo>
                  <a:pt x="81560" y="98450"/>
                </a:moveTo>
                <a:lnTo>
                  <a:pt x="81560" y="98450"/>
                </a:lnTo>
                <a:cubicBezTo>
                  <a:pt x="87187" y="98283"/>
                  <a:pt x="91813" y="95867"/>
                  <a:pt x="95440" y="91200"/>
                </a:cubicBezTo>
                <a:lnTo>
                  <a:pt x="95440" y="91200"/>
                </a:lnTo>
                <a:lnTo>
                  <a:pt x="95440" y="91200"/>
                </a:lnTo>
                <a:cubicBezTo>
                  <a:pt x="99200" y="86667"/>
                  <a:pt x="101133" y="80883"/>
                  <a:pt x="101240" y="73850"/>
                </a:cubicBezTo>
                <a:lnTo>
                  <a:pt x="101240" y="73850"/>
                </a:lnTo>
                <a:cubicBezTo>
                  <a:pt x="101133" y="71650"/>
                  <a:pt x="100200" y="70467"/>
                  <a:pt x="98440" y="70300"/>
                </a:cubicBezTo>
                <a:lnTo>
                  <a:pt x="98440" y="70300"/>
                </a:lnTo>
                <a:lnTo>
                  <a:pt x="55360" y="70300"/>
                </a:lnTo>
                <a:cubicBezTo>
                  <a:pt x="52427" y="70600"/>
                  <a:pt x="50853" y="72583"/>
                  <a:pt x="50640" y="76250"/>
                </a:cubicBezTo>
                <a:lnTo>
                  <a:pt x="50640" y="76250"/>
                </a:lnTo>
                <a:lnTo>
                  <a:pt x="50640" y="77350"/>
                </a:lnTo>
                <a:cubicBezTo>
                  <a:pt x="50507" y="83350"/>
                  <a:pt x="48867" y="88333"/>
                  <a:pt x="45720" y="92300"/>
                </a:cubicBezTo>
                <a:lnTo>
                  <a:pt x="45720" y="92300"/>
                </a:lnTo>
                <a:cubicBezTo>
                  <a:pt x="42547" y="96233"/>
                  <a:pt x="38560" y="98283"/>
                  <a:pt x="33760" y="98450"/>
                </a:cubicBezTo>
                <a:lnTo>
                  <a:pt x="33760" y="98450"/>
                </a:lnTo>
                <a:lnTo>
                  <a:pt x="64680" y="98450"/>
                </a:lnTo>
                <a:lnTo>
                  <a:pt x="81560" y="9845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35691-29"/>
          <p:cNvSpPr/>
          <p:nvPr/>
        </p:nvSpPr>
        <p:spPr>
          <a:xfrm>
            <a:off x="621506" y="1416844"/>
            <a:ext cx="200025" cy="200025"/>
          </a:xfrm>
          <a:prstGeom prst="ellipse">
            <a:avLst/>
          </a:prstGeom>
          <a:solidFill>
            <a:srgbClr val="DAC2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35703-31"/>
          <p:cNvSpPr/>
          <p:nvPr/>
        </p:nvSpPr>
        <p:spPr>
          <a:xfrm>
            <a:off x="621506" y="1774031"/>
            <a:ext cx="200025" cy="200025"/>
          </a:xfrm>
          <a:prstGeom prst="ellipse">
            <a:avLst/>
          </a:prstGeom>
          <a:solidFill>
            <a:srgbClr val="DAC2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35706-33"/>
          <p:cNvSpPr/>
          <p:nvPr/>
        </p:nvSpPr>
        <p:spPr>
          <a:xfrm>
            <a:off x="621506" y="2131219"/>
            <a:ext cx="200025" cy="200025"/>
          </a:xfrm>
          <a:prstGeom prst="ellipse">
            <a:avLst/>
          </a:prstGeom>
          <a:solidFill>
            <a:srgbClr val="DAC2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35668-20"/>
          <p:cNvSpPr/>
          <p:nvPr/>
        </p:nvSpPr>
        <p:spPr>
          <a:xfrm>
            <a:off x="621506" y="2516981"/>
            <a:ext cx="3586163" cy="885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85" y="0"/>
                </a:moveTo>
                <a:lnTo>
                  <a:pt x="97215" y="0"/>
                </a:lnTo>
                <a:lnTo>
                  <a:pt x="97488" y="54"/>
                </a:lnTo>
                <a:lnTo>
                  <a:pt x="97759" y="215"/>
                </a:lnTo>
                <a:lnTo>
                  <a:pt x="98024" y="484"/>
                </a:lnTo>
                <a:lnTo>
                  <a:pt x="98281" y="860"/>
                </a:lnTo>
                <a:lnTo>
                  <a:pt x="98528" y="1333"/>
                </a:lnTo>
                <a:lnTo>
                  <a:pt x="98761" y="1903"/>
                </a:lnTo>
                <a:lnTo>
                  <a:pt x="98981" y="2559"/>
                </a:lnTo>
                <a:lnTo>
                  <a:pt x="99183" y="3312"/>
                </a:lnTo>
                <a:lnTo>
                  <a:pt x="99369" y="4129"/>
                </a:lnTo>
                <a:lnTo>
                  <a:pt x="99531" y="5022"/>
                </a:lnTo>
                <a:lnTo>
                  <a:pt x="99671" y="5968"/>
                </a:lnTo>
                <a:lnTo>
                  <a:pt x="99788" y="6968"/>
                </a:lnTo>
                <a:lnTo>
                  <a:pt x="99881" y="8011"/>
                </a:lnTo>
                <a:lnTo>
                  <a:pt x="99947" y="9086"/>
                </a:lnTo>
                <a:lnTo>
                  <a:pt x="99987" y="10183"/>
                </a:lnTo>
                <a:lnTo>
                  <a:pt x="100000" y="11290"/>
                </a:lnTo>
                <a:lnTo>
                  <a:pt x="100000" y="88710"/>
                </a:lnTo>
                <a:lnTo>
                  <a:pt x="99987" y="89817"/>
                </a:lnTo>
                <a:lnTo>
                  <a:pt x="99947" y="90914"/>
                </a:lnTo>
                <a:lnTo>
                  <a:pt x="99881" y="91989"/>
                </a:lnTo>
                <a:lnTo>
                  <a:pt x="99788" y="93032"/>
                </a:lnTo>
                <a:lnTo>
                  <a:pt x="99671" y="94032"/>
                </a:lnTo>
                <a:lnTo>
                  <a:pt x="99531" y="94978"/>
                </a:lnTo>
                <a:lnTo>
                  <a:pt x="99369" y="95871"/>
                </a:lnTo>
                <a:lnTo>
                  <a:pt x="99183" y="96688"/>
                </a:lnTo>
                <a:lnTo>
                  <a:pt x="98981" y="97441"/>
                </a:lnTo>
                <a:lnTo>
                  <a:pt x="98761" y="98097"/>
                </a:lnTo>
                <a:lnTo>
                  <a:pt x="98528" y="98667"/>
                </a:lnTo>
                <a:lnTo>
                  <a:pt x="98281" y="99140"/>
                </a:lnTo>
                <a:lnTo>
                  <a:pt x="98024" y="99516"/>
                </a:lnTo>
                <a:lnTo>
                  <a:pt x="97759" y="99785"/>
                </a:lnTo>
                <a:lnTo>
                  <a:pt x="97488" y="99946"/>
                </a:lnTo>
                <a:lnTo>
                  <a:pt x="97215" y="100000"/>
                </a:lnTo>
                <a:lnTo>
                  <a:pt x="2785" y="100000"/>
                </a:lnTo>
                <a:lnTo>
                  <a:pt x="2512" y="99946"/>
                </a:lnTo>
                <a:lnTo>
                  <a:pt x="2241" y="99785"/>
                </a:lnTo>
                <a:lnTo>
                  <a:pt x="1976" y="99516"/>
                </a:lnTo>
                <a:lnTo>
                  <a:pt x="1719" y="99140"/>
                </a:lnTo>
                <a:lnTo>
                  <a:pt x="1472" y="98667"/>
                </a:lnTo>
                <a:lnTo>
                  <a:pt x="1239" y="98097"/>
                </a:lnTo>
                <a:lnTo>
                  <a:pt x="1019" y="97441"/>
                </a:lnTo>
                <a:lnTo>
                  <a:pt x="817" y="96688"/>
                </a:lnTo>
                <a:lnTo>
                  <a:pt x="631" y="95871"/>
                </a:lnTo>
                <a:lnTo>
                  <a:pt x="469" y="94978"/>
                </a:lnTo>
                <a:lnTo>
                  <a:pt x="329" y="94032"/>
                </a:lnTo>
                <a:lnTo>
                  <a:pt x="212" y="93032"/>
                </a:lnTo>
                <a:lnTo>
                  <a:pt x="119" y="91989"/>
                </a:lnTo>
                <a:lnTo>
                  <a:pt x="53" y="90914"/>
                </a:lnTo>
                <a:lnTo>
                  <a:pt x="13" y="89817"/>
                </a:lnTo>
                <a:lnTo>
                  <a:pt x="0" y="88710"/>
                </a:lnTo>
                <a:lnTo>
                  <a:pt x="0" y="11290"/>
                </a:lnTo>
                <a:lnTo>
                  <a:pt x="13" y="10183"/>
                </a:lnTo>
                <a:lnTo>
                  <a:pt x="53" y="9086"/>
                </a:lnTo>
                <a:lnTo>
                  <a:pt x="119" y="8011"/>
                </a:lnTo>
                <a:lnTo>
                  <a:pt x="212" y="6968"/>
                </a:lnTo>
                <a:lnTo>
                  <a:pt x="329" y="5968"/>
                </a:lnTo>
                <a:lnTo>
                  <a:pt x="469" y="5022"/>
                </a:lnTo>
                <a:lnTo>
                  <a:pt x="631" y="4129"/>
                </a:lnTo>
                <a:lnTo>
                  <a:pt x="817" y="3312"/>
                </a:lnTo>
                <a:lnTo>
                  <a:pt x="1019" y="2559"/>
                </a:lnTo>
                <a:lnTo>
                  <a:pt x="1239" y="1903"/>
                </a:lnTo>
                <a:lnTo>
                  <a:pt x="1472" y="1333"/>
                </a:lnTo>
                <a:lnTo>
                  <a:pt x="1719" y="860"/>
                </a:lnTo>
                <a:lnTo>
                  <a:pt x="1976" y="484"/>
                </a:lnTo>
                <a:lnTo>
                  <a:pt x="2241" y="215"/>
                </a:lnTo>
                <a:lnTo>
                  <a:pt x="2512" y="54"/>
                </a:lnTo>
                <a:lnTo>
                  <a:pt x="2785" y="0"/>
                </a:lnTo>
                <a:close/>
              </a:path>
            </a:pathLst>
          </a:custGeom>
          <a:solidFill>
            <a:srgbClr val="B9874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35670-22"/>
          <p:cNvSpPr/>
          <p:nvPr/>
        </p:nvSpPr>
        <p:spPr>
          <a:xfrm>
            <a:off x="621506" y="2516981"/>
            <a:ext cx="100013" cy="885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4"/>
                </a:lnTo>
                <a:lnTo>
                  <a:pt x="80491" y="217"/>
                </a:lnTo>
                <a:lnTo>
                  <a:pt x="70972" y="486"/>
                </a:lnTo>
                <a:lnTo>
                  <a:pt x="61732" y="859"/>
                </a:lnTo>
                <a:lnTo>
                  <a:pt x="52860" y="1333"/>
                </a:lnTo>
                <a:lnTo>
                  <a:pt x="44443" y="1903"/>
                </a:lnTo>
                <a:lnTo>
                  <a:pt x="36561" y="2563"/>
                </a:lnTo>
                <a:lnTo>
                  <a:pt x="29289" y="3307"/>
                </a:lnTo>
                <a:lnTo>
                  <a:pt x="22699" y="4128"/>
                </a:lnTo>
                <a:lnTo>
                  <a:pt x="16853" y="5018"/>
                </a:lnTo>
                <a:lnTo>
                  <a:pt x="11808" y="5968"/>
                </a:lnTo>
                <a:lnTo>
                  <a:pt x="7612" y="6970"/>
                </a:lnTo>
                <a:lnTo>
                  <a:pt x="4306" y="8013"/>
                </a:lnTo>
                <a:lnTo>
                  <a:pt x="1921" y="9088"/>
                </a:lnTo>
                <a:lnTo>
                  <a:pt x="482" y="10184"/>
                </a:lnTo>
                <a:lnTo>
                  <a:pt x="0" y="11290"/>
                </a:lnTo>
                <a:lnTo>
                  <a:pt x="0" y="88710"/>
                </a:lnTo>
                <a:lnTo>
                  <a:pt x="482" y="89816"/>
                </a:lnTo>
                <a:lnTo>
                  <a:pt x="1921" y="90912"/>
                </a:lnTo>
                <a:lnTo>
                  <a:pt x="4306" y="91987"/>
                </a:lnTo>
                <a:lnTo>
                  <a:pt x="7612" y="93030"/>
                </a:lnTo>
                <a:lnTo>
                  <a:pt x="11808" y="94032"/>
                </a:lnTo>
                <a:lnTo>
                  <a:pt x="16853" y="94982"/>
                </a:lnTo>
                <a:lnTo>
                  <a:pt x="22699" y="95872"/>
                </a:lnTo>
                <a:lnTo>
                  <a:pt x="29289" y="96693"/>
                </a:lnTo>
                <a:lnTo>
                  <a:pt x="36561" y="97437"/>
                </a:lnTo>
                <a:lnTo>
                  <a:pt x="44443" y="98097"/>
                </a:lnTo>
                <a:lnTo>
                  <a:pt x="52860" y="98667"/>
                </a:lnTo>
                <a:lnTo>
                  <a:pt x="61732" y="99141"/>
                </a:lnTo>
                <a:lnTo>
                  <a:pt x="70972" y="99514"/>
                </a:lnTo>
                <a:lnTo>
                  <a:pt x="80491" y="99783"/>
                </a:lnTo>
                <a:lnTo>
                  <a:pt x="90198" y="9994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699" y="99946"/>
                </a:lnTo>
                <a:lnTo>
                  <a:pt x="87458" y="99783"/>
                </a:lnTo>
                <a:lnTo>
                  <a:pt x="81339" y="99514"/>
                </a:lnTo>
                <a:lnTo>
                  <a:pt x="75399" y="99141"/>
                </a:lnTo>
                <a:lnTo>
                  <a:pt x="69696" y="98667"/>
                </a:lnTo>
                <a:lnTo>
                  <a:pt x="64285" y="98097"/>
                </a:lnTo>
                <a:lnTo>
                  <a:pt x="59218" y="97437"/>
                </a:lnTo>
                <a:lnTo>
                  <a:pt x="54543" y="96693"/>
                </a:lnTo>
                <a:lnTo>
                  <a:pt x="50306" y="95872"/>
                </a:lnTo>
                <a:lnTo>
                  <a:pt x="46548" y="94982"/>
                </a:lnTo>
                <a:lnTo>
                  <a:pt x="43305" y="94032"/>
                </a:lnTo>
                <a:lnTo>
                  <a:pt x="40608" y="93030"/>
                </a:lnTo>
                <a:lnTo>
                  <a:pt x="38482" y="91987"/>
                </a:lnTo>
                <a:lnTo>
                  <a:pt x="36950" y="90912"/>
                </a:lnTo>
                <a:lnTo>
                  <a:pt x="36024" y="89816"/>
                </a:lnTo>
                <a:lnTo>
                  <a:pt x="35714" y="88710"/>
                </a:lnTo>
                <a:lnTo>
                  <a:pt x="35714" y="11290"/>
                </a:lnTo>
                <a:lnTo>
                  <a:pt x="36024" y="10184"/>
                </a:lnTo>
                <a:lnTo>
                  <a:pt x="36950" y="9088"/>
                </a:lnTo>
                <a:lnTo>
                  <a:pt x="38482" y="8013"/>
                </a:lnTo>
                <a:lnTo>
                  <a:pt x="40608" y="6970"/>
                </a:lnTo>
                <a:lnTo>
                  <a:pt x="43305" y="5968"/>
                </a:lnTo>
                <a:lnTo>
                  <a:pt x="46548" y="5018"/>
                </a:lnTo>
                <a:lnTo>
                  <a:pt x="50306" y="4128"/>
                </a:lnTo>
                <a:lnTo>
                  <a:pt x="54543" y="3307"/>
                </a:lnTo>
                <a:lnTo>
                  <a:pt x="59218" y="2563"/>
                </a:lnTo>
                <a:lnTo>
                  <a:pt x="64285" y="1903"/>
                </a:lnTo>
                <a:lnTo>
                  <a:pt x="69696" y="1333"/>
                </a:lnTo>
                <a:lnTo>
                  <a:pt x="75399" y="859"/>
                </a:lnTo>
                <a:lnTo>
                  <a:pt x="81339" y="486"/>
                </a:lnTo>
                <a:lnTo>
                  <a:pt x="87458" y="217"/>
                </a:lnTo>
                <a:lnTo>
                  <a:pt x="93699" y="5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38073-84"/>
          <p:cNvSpPr/>
          <p:nvPr/>
        </p:nvSpPr>
        <p:spPr>
          <a:xfrm>
            <a:off x="785813" y="2664758"/>
            <a:ext cx="107156" cy="1425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545" y="97467"/>
                </a:moveTo>
                <a:lnTo>
                  <a:pt x="57545" y="97467"/>
                </a:lnTo>
                <a:cubicBezTo>
                  <a:pt x="62333" y="93156"/>
                  <a:pt x="68182" y="87356"/>
                  <a:pt x="75091" y="80067"/>
                </a:cubicBezTo>
                <a:lnTo>
                  <a:pt x="75091" y="80067"/>
                </a:lnTo>
                <a:lnTo>
                  <a:pt x="75091" y="80067"/>
                </a:lnTo>
                <a:cubicBezTo>
                  <a:pt x="82000" y="72911"/>
                  <a:pt x="88212" y="65489"/>
                  <a:pt x="93727" y="57800"/>
                </a:cubicBezTo>
                <a:lnTo>
                  <a:pt x="93727" y="57800"/>
                </a:lnTo>
                <a:lnTo>
                  <a:pt x="93727" y="57800"/>
                </a:lnTo>
                <a:cubicBezTo>
                  <a:pt x="99061" y="50111"/>
                  <a:pt x="101909" y="43356"/>
                  <a:pt x="102273" y="37533"/>
                </a:cubicBezTo>
                <a:lnTo>
                  <a:pt x="102273" y="37533"/>
                </a:lnTo>
                <a:cubicBezTo>
                  <a:pt x="101909" y="26822"/>
                  <a:pt x="96939" y="17956"/>
                  <a:pt x="87364" y="10933"/>
                </a:cubicBezTo>
                <a:lnTo>
                  <a:pt x="87364" y="10933"/>
                </a:lnTo>
                <a:cubicBezTo>
                  <a:pt x="77788" y="3911"/>
                  <a:pt x="65727" y="267"/>
                  <a:pt x="51182" y="0"/>
                </a:cubicBezTo>
                <a:lnTo>
                  <a:pt x="51182" y="0"/>
                </a:lnTo>
                <a:cubicBezTo>
                  <a:pt x="36576" y="267"/>
                  <a:pt x="24485" y="3911"/>
                  <a:pt x="14909" y="10933"/>
                </a:cubicBezTo>
                <a:lnTo>
                  <a:pt x="14909" y="10933"/>
                </a:lnTo>
                <a:cubicBezTo>
                  <a:pt x="5333" y="17956"/>
                  <a:pt x="364" y="26822"/>
                  <a:pt x="0" y="37533"/>
                </a:cubicBezTo>
                <a:lnTo>
                  <a:pt x="0" y="37533"/>
                </a:lnTo>
                <a:cubicBezTo>
                  <a:pt x="364" y="43356"/>
                  <a:pt x="3212" y="50111"/>
                  <a:pt x="8545" y="57800"/>
                </a:cubicBezTo>
                <a:lnTo>
                  <a:pt x="8545" y="57800"/>
                </a:lnTo>
                <a:cubicBezTo>
                  <a:pt x="14061" y="65489"/>
                  <a:pt x="20273" y="72911"/>
                  <a:pt x="27182" y="80067"/>
                </a:cubicBezTo>
                <a:lnTo>
                  <a:pt x="27182" y="80067"/>
                </a:lnTo>
                <a:cubicBezTo>
                  <a:pt x="34091" y="87356"/>
                  <a:pt x="39939" y="93156"/>
                  <a:pt x="44727" y="97467"/>
                </a:cubicBezTo>
                <a:lnTo>
                  <a:pt x="44727" y="97467"/>
                </a:lnTo>
                <a:cubicBezTo>
                  <a:pt x="46485" y="99022"/>
                  <a:pt x="48636" y="99800"/>
                  <a:pt x="51182" y="99800"/>
                </a:cubicBezTo>
                <a:lnTo>
                  <a:pt x="51182" y="99800"/>
                </a:lnTo>
                <a:cubicBezTo>
                  <a:pt x="53667" y="99800"/>
                  <a:pt x="55788" y="99022"/>
                  <a:pt x="57545" y="97467"/>
                </a:cubicBezTo>
                <a:lnTo>
                  <a:pt x="57545" y="97467"/>
                </a:lnTo>
                <a:moveTo>
                  <a:pt x="51182" y="25000"/>
                </a:moveTo>
                <a:lnTo>
                  <a:pt x="51182" y="25000"/>
                </a:lnTo>
                <a:cubicBezTo>
                  <a:pt x="57545" y="25133"/>
                  <a:pt x="62424" y="27222"/>
                  <a:pt x="65818" y="31267"/>
                </a:cubicBezTo>
                <a:lnTo>
                  <a:pt x="65818" y="31267"/>
                </a:lnTo>
                <a:cubicBezTo>
                  <a:pt x="68970" y="35444"/>
                  <a:pt x="68970" y="39600"/>
                  <a:pt x="65818" y="43733"/>
                </a:cubicBezTo>
                <a:lnTo>
                  <a:pt x="65818" y="43733"/>
                </a:lnTo>
                <a:cubicBezTo>
                  <a:pt x="62424" y="47778"/>
                  <a:pt x="57545" y="49867"/>
                  <a:pt x="51182" y="50000"/>
                </a:cubicBezTo>
                <a:lnTo>
                  <a:pt x="51182" y="50000"/>
                </a:lnTo>
                <a:cubicBezTo>
                  <a:pt x="44758" y="49867"/>
                  <a:pt x="39848" y="47778"/>
                  <a:pt x="36455" y="43733"/>
                </a:cubicBezTo>
                <a:lnTo>
                  <a:pt x="36455" y="43733"/>
                </a:lnTo>
                <a:cubicBezTo>
                  <a:pt x="33303" y="39600"/>
                  <a:pt x="33303" y="35444"/>
                  <a:pt x="36455" y="31267"/>
                </a:cubicBezTo>
                <a:lnTo>
                  <a:pt x="36455" y="31267"/>
                </a:lnTo>
                <a:cubicBezTo>
                  <a:pt x="39848" y="27222"/>
                  <a:pt x="44758" y="25133"/>
                  <a:pt x="51182" y="25000"/>
                </a:cubicBezTo>
                <a:lnTo>
                  <a:pt x="51182" y="25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35651-16"/>
          <p:cNvSpPr/>
          <p:nvPr/>
        </p:nvSpPr>
        <p:spPr>
          <a:xfrm>
            <a:off x="4714875" y="681038"/>
            <a:ext cx="4029075" cy="3100388"/>
          </a:xfrm>
          <a:prstGeom prst="roundRect">
            <a:avLst>
              <a:gd name="adj" fmla="val 6144"/>
            </a:avLst>
          </a:prstGeom>
          <a:solidFill>
            <a:srgbClr val="FFF8EB">
              <a:alpha val="70000"/>
            </a:srgbClr>
          </a:solidFill>
          <a:ln w="7144" algn="in">
            <a:solidFill>
              <a:srgbClr val="C8AA82">
                <a:alpha val="25000"/>
              </a:srgbClr>
            </a:solidFill>
            <a:prstDash val="solid"/>
          </a:ln>
          <a:effectLst>
            <a:outerShdw blurRad="142875" dist="57150" dir="5400000" sx="100000" sy="100000" kx="0" ky="0" algn="ctr">
              <a:srgbClr val="8C643C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2" name="el-1785511435657-18"/>
          <p:cNvCxnSpPr/>
          <p:nvPr/>
        </p:nvCxnSpPr>
        <p:spPr>
          <a:xfrm>
            <a:off x="4936331" y="1223963"/>
            <a:ext cx="3586163" cy="914"/>
          </a:xfrm>
          <a:prstGeom prst="line">
            <a:avLst/>
          </a:prstGeom>
          <a:ln w="14288" cap="flat">
            <a:solidFill>
              <a:srgbClr val="DAC2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511438072-83"/>
          <p:cNvSpPr/>
          <p:nvPr/>
        </p:nvSpPr>
        <p:spPr>
          <a:xfrm>
            <a:off x="4957763" y="902494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696" y="6130"/>
                </a:moveTo>
                <a:lnTo>
                  <a:pt x="36696" y="6130"/>
                </a:lnTo>
                <a:cubicBezTo>
                  <a:pt x="36696" y="4333"/>
                  <a:pt x="37261" y="2870"/>
                  <a:pt x="38391" y="1739"/>
                </a:cubicBezTo>
                <a:lnTo>
                  <a:pt x="38391" y="1739"/>
                </a:lnTo>
                <a:lnTo>
                  <a:pt x="38391" y="1739"/>
                </a:lnTo>
                <a:cubicBezTo>
                  <a:pt x="39551" y="580"/>
                  <a:pt x="41014" y="0"/>
                  <a:pt x="42783" y="0"/>
                </a:cubicBezTo>
                <a:lnTo>
                  <a:pt x="42783" y="0"/>
                </a:lnTo>
                <a:cubicBezTo>
                  <a:pt x="52986" y="116"/>
                  <a:pt x="62232" y="2594"/>
                  <a:pt x="70522" y="7435"/>
                </a:cubicBezTo>
                <a:lnTo>
                  <a:pt x="70522" y="7435"/>
                </a:lnTo>
                <a:cubicBezTo>
                  <a:pt x="78783" y="12420"/>
                  <a:pt x="85406" y="19043"/>
                  <a:pt x="90391" y="27304"/>
                </a:cubicBezTo>
                <a:lnTo>
                  <a:pt x="90391" y="27304"/>
                </a:lnTo>
                <a:cubicBezTo>
                  <a:pt x="95232" y="35594"/>
                  <a:pt x="97710" y="44841"/>
                  <a:pt x="97826" y="55043"/>
                </a:cubicBezTo>
                <a:lnTo>
                  <a:pt x="97826" y="55043"/>
                </a:lnTo>
                <a:cubicBezTo>
                  <a:pt x="97826" y="56812"/>
                  <a:pt x="97246" y="58275"/>
                  <a:pt x="96087" y="59435"/>
                </a:cubicBezTo>
                <a:lnTo>
                  <a:pt x="96087" y="59435"/>
                </a:lnTo>
                <a:cubicBezTo>
                  <a:pt x="94957" y="60565"/>
                  <a:pt x="93493" y="61130"/>
                  <a:pt x="91696" y="61130"/>
                </a:cubicBezTo>
                <a:lnTo>
                  <a:pt x="91696" y="61130"/>
                </a:lnTo>
                <a:cubicBezTo>
                  <a:pt x="89928" y="61130"/>
                  <a:pt x="88464" y="60565"/>
                  <a:pt x="87304" y="59435"/>
                </a:cubicBezTo>
                <a:lnTo>
                  <a:pt x="87304" y="59435"/>
                </a:lnTo>
                <a:cubicBezTo>
                  <a:pt x="86174" y="58275"/>
                  <a:pt x="85609" y="56812"/>
                  <a:pt x="85609" y="55043"/>
                </a:cubicBezTo>
                <a:lnTo>
                  <a:pt x="85609" y="55043"/>
                </a:lnTo>
                <a:cubicBezTo>
                  <a:pt x="85464" y="47014"/>
                  <a:pt x="83493" y="39812"/>
                  <a:pt x="79696" y="33435"/>
                </a:cubicBezTo>
                <a:lnTo>
                  <a:pt x="79696" y="33435"/>
                </a:lnTo>
                <a:cubicBezTo>
                  <a:pt x="75986" y="26942"/>
                  <a:pt x="70884" y="21841"/>
                  <a:pt x="64391" y="18130"/>
                </a:cubicBezTo>
                <a:lnTo>
                  <a:pt x="64391" y="18130"/>
                </a:lnTo>
                <a:cubicBezTo>
                  <a:pt x="58014" y="14333"/>
                  <a:pt x="50812" y="12362"/>
                  <a:pt x="42783" y="12217"/>
                </a:cubicBezTo>
                <a:lnTo>
                  <a:pt x="42783" y="12217"/>
                </a:lnTo>
                <a:cubicBezTo>
                  <a:pt x="41014" y="12217"/>
                  <a:pt x="39551" y="11652"/>
                  <a:pt x="38391" y="10522"/>
                </a:cubicBezTo>
                <a:lnTo>
                  <a:pt x="38391" y="10522"/>
                </a:lnTo>
                <a:cubicBezTo>
                  <a:pt x="37261" y="9362"/>
                  <a:pt x="36696" y="7899"/>
                  <a:pt x="36696" y="6130"/>
                </a:cubicBezTo>
                <a:lnTo>
                  <a:pt x="36696" y="6130"/>
                </a:lnTo>
                <a:moveTo>
                  <a:pt x="11652" y="42217"/>
                </a:moveTo>
                <a:lnTo>
                  <a:pt x="11652" y="42217"/>
                </a:lnTo>
                <a:lnTo>
                  <a:pt x="31522" y="62087"/>
                </a:lnTo>
                <a:lnTo>
                  <a:pt x="36870" y="56565"/>
                </a:lnTo>
                <a:cubicBezTo>
                  <a:pt x="36754" y="56043"/>
                  <a:pt x="36696" y="55536"/>
                  <a:pt x="36696" y="55043"/>
                </a:cubicBezTo>
                <a:lnTo>
                  <a:pt x="36696" y="55043"/>
                </a:lnTo>
                <a:cubicBezTo>
                  <a:pt x="36696" y="53246"/>
                  <a:pt x="37261" y="51783"/>
                  <a:pt x="38391" y="50652"/>
                </a:cubicBezTo>
                <a:lnTo>
                  <a:pt x="38391" y="50652"/>
                </a:lnTo>
                <a:cubicBezTo>
                  <a:pt x="39551" y="49493"/>
                  <a:pt x="41014" y="48913"/>
                  <a:pt x="42783" y="48913"/>
                </a:cubicBezTo>
                <a:lnTo>
                  <a:pt x="42783" y="48913"/>
                </a:lnTo>
                <a:cubicBezTo>
                  <a:pt x="44580" y="48913"/>
                  <a:pt x="46043" y="49493"/>
                  <a:pt x="47174" y="50652"/>
                </a:cubicBezTo>
                <a:lnTo>
                  <a:pt x="47174" y="50652"/>
                </a:lnTo>
                <a:cubicBezTo>
                  <a:pt x="48333" y="51783"/>
                  <a:pt x="48913" y="53246"/>
                  <a:pt x="48913" y="55043"/>
                </a:cubicBezTo>
                <a:lnTo>
                  <a:pt x="48913" y="55043"/>
                </a:lnTo>
                <a:cubicBezTo>
                  <a:pt x="48913" y="56812"/>
                  <a:pt x="48333" y="58275"/>
                  <a:pt x="47174" y="59435"/>
                </a:cubicBezTo>
                <a:lnTo>
                  <a:pt x="47174" y="59435"/>
                </a:lnTo>
                <a:cubicBezTo>
                  <a:pt x="46043" y="60565"/>
                  <a:pt x="44580" y="61130"/>
                  <a:pt x="42783" y="61130"/>
                </a:cubicBezTo>
                <a:lnTo>
                  <a:pt x="42783" y="61130"/>
                </a:lnTo>
                <a:cubicBezTo>
                  <a:pt x="42290" y="61130"/>
                  <a:pt x="41783" y="61072"/>
                  <a:pt x="41261" y="60957"/>
                </a:cubicBezTo>
                <a:lnTo>
                  <a:pt x="41261" y="60957"/>
                </a:lnTo>
                <a:lnTo>
                  <a:pt x="35739" y="66304"/>
                </a:lnTo>
                <a:lnTo>
                  <a:pt x="55609" y="86174"/>
                </a:lnTo>
                <a:cubicBezTo>
                  <a:pt x="57000" y="87710"/>
                  <a:pt x="57565" y="89362"/>
                  <a:pt x="57304" y="91130"/>
                </a:cubicBezTo>
                <a:lnTo>
                  <a:pt x="57304" y="91130"/>
                </a:lnTo>
                <a:cubicBezTo>
                  <a:pt x="57072" y="92928"/>
                  <a:pt x="56058" y="94261"/>
                  <a:pt x="54261" y="95130"/>
                </a:cubicBezTo>
                <a:lnTo>
                  <a:pt x="54261" y="95130"/>
                </a:lnTo>
                <a:cubicBezTo>
                  <a:pt x="49797" y="96928"/>
                  <a:pt x="44957" y="97826"/>
                  <a:pt x="39739" y="97826"/>
                </a:cubicBezTo>
                <a:lnTo>
                  <a:pt x="39739" y="97826"/>
                </a:lnTo>
                <a:cubicBezTo>
                  <a:pt x="28522" y="97565"/>
                  <a:pt x="19159" y="93681"/>
                  <a:pt x="11652" y="86174"/>
                </a:cubicBezTo>
                <a:lnTo>
                  <a:pt x="11652" y="86174"/>
                </a:lnTo>
                <a:cubicBezTo>
                  <a:pt x="4145" y="78667"/>
                  <a:pt x="261" y="69304"/>
                  <a:pt x="0" y="58087"/>
                </a:cubicBezTo>
                <a:lnTo>
                  <a:pt x="0" y="58087"/>
                </a:lnTo>
                <a:cubicBezTo>
                  <a:pt x="0" y="52870"/>
                  <a:pt x="899" y="48029"/>
                  <a:pt x="2696" y="43565"/>
                </a:cubicBezTo>
                <a:lnTo>
                  <a:pt x="2696" y="43565"/>
                </a:lnTo>
                <a:cubicBezTo>
                  <a:pt x="3565" y="41768"/>
                  <a:pt x="4899" y="40754"/>
                  <a:pt x="6696" y="40522"/>
                </a:cubicBezTo>
                <a:lnTo>
                  <a:pt x="6696" y="40522"/>
                </a:lnTo>
                <a:cubicBezTo>
                  <a:pt x="8464" y="40261"/>
                  <a:pt x="10116" y="40826"/>
                  <a:pt x="11652" y="42217"/>
                </a:cubicBezTo>
                <a:lnTo>
                  <a:pt x="11652" y="42217"/>
                </a:lnTo>
                <a:moveTo>
                  <a:pt x="42783" y="18348"/>
                </a:moveTo>
                <a:lnTo>
                  <a:pt x="42783" y="18348"/>
                </a:lnTo>
                <a:cubicBezTo>
                  <a:pt x="53246" y="18609"/>
                  <a:pt x="61913" y="22174"/>
                  <a:pt x="68783" y="29043"/>
                </a:cubicBezTo>
                <a:lnTo>
                  <a:pt x="68783" y="29043"/>
                </a:lnTo>
                <a:lnTo>
                  <a:pt x="68783" y="29043"/>
                </a:lnTo>
                <a:cubicBezTo>
                  <a:pt x="75652" y="35913"/>
                  <a:pt x="79217" y="44580"/>
                  <a:pt x="79478" y="55043"/>
                </a:cubicBezTo>
                <a:lnTo>
                  <a:pt x="79478" y="55043"/>
                </a:lnTo>
                <a:cubicBezTo>
                  <a:pt x="79478" y="56812"/>
                  <a:pt x="78913" y="58275"/>
                  <a:pt x="77783" y="59435"/>
                </a:cubicBezTo>
                <a:lnTo>
                  <a:pt x="77783" y="59435"/>
                </a:lnTo>
                <a:cubicBezTo>
                  <a:pt x="76623" y="60565"/>
                  <a:pt x="75159" y="61130"/>
                  <a:pt x="73391" y="61130"/>
                </a:cubicBezTo>
                <a:lnTo>
                  <a:pt x="73391" y="61130"/>
                </a:lnTo>
                <a:cubicBezTo>
                  <a:pt x="71594" y="61130"/>
                  <a:pt x="70116" y="60565"/>
                  <a:pt x="68957" y="59435"/>
                </a:cubicBezTo>
                <a:lnTo>
                  <a:pt x="68957" y="59435"/>
                </a:lnTo>
                <a:cubicBezTo>
                  <a:pt x="67826" y="58275"/>
                  <a:pt x="67261" y="56812"/>
                  <a:pt x="67261" y="55043"/>
                </a:cubicBezTo>
                <a:lnTo>
                  <a:pt x="67261" y="55043"/>
                </a:lnTo>
                <a:cubicBezTo>
                  <a:pt x="67116" y="48145"/>
                  <a:pt x="64754" y="42348"/>
                  <a:pt x="60174" y="37652"/>
                </a:cubicBezTo>
                <a:lnTo>
                  <a:pt x="60174" y="37652"/>
                </a:lnTo>
                <a:cubicBezTo>
                  <a:pt x="55478" y="33072"/>
                  <a:pt x="49681" y="30710"/>
                  <a:pt x="42783" y="30565"/>
                </a:cubicBezTo>
                <a:lnTo>
                  <a:pt x="42783" y="30565"/>
                </a:lnTo>
                <a:cubicBezTo>
                  <a:pt x="41014" y="30565"/>
                  <a:pt x="39551" y="30000"/>
                  <a:pt x="38391" y="28870"/>
                </a:cubicBezTo>
                <a:lnTo>
                  <a:pt x="38391" y="28870"/>
                </a:lnTo>
                <a:cubicBezTo>
                  <a:pt x="37261" y="27710"/>
                  <a:pt x="36696" y="26246"/>
                  <a:pt x="36696" y="24478"/>
                </a:cubicBezTo>
                <a:lnTo>
                  <a:pt x="36696" y="24478"/>
                </a:lnTo>
                <a:cubicBezTo>
                  <a:pt x="36696" y="22681"/>
                  <a:pt x="37261" y="21203"/>
                  <a:pt x="38391" y="20043"/>
                </a:cubicBezTo>
                <a:lnTo>
                  <a:pt x="38391" y="20043"/>
                </a:lnTo>
                <a:cubicBezTo>
                  <a:pt x="39551" y="18913"/>
                  <a:pt x="41014" y="18348"/>
                  <a:pt x="42783" y="18348"/>
                </a:cubicBezTo>
                <a:lnTo>
                  <a:pt x="42783" y="18348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35677-24"/>
          <p:cNvSpPr/>
          <p:nvPr/>
        </p:nvSpPr>
        <p:spPr>
          <a:xfrm>
            <a:off x="4936331" y="1473994"/>
            <a:ext cx="3586163" cy="1119188"/>
          </a:xfrm>
          <a:prstGeom prst="roundRect">
            <a:avLst>
              <a:gd name="adj" fmla="val 13617"/>
            </a:avLst>
          </a:prstGeom>
          <a:solidFill>
            <a:srgbClr val="4682B4">
              <a:alpha val="8000"/>
            </a:srgbClr>
          </a:solidFill>
          <a:ln w="7144" algn="in">
            <a:solidFill>
              <a:srgbClr val="4682B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1438075-85"/>
          <p:cNvSpPr/>
          <p:nvPr/>
        </p:nvSpPr>
        <p:spPr>
          <a:xfrm>
            <a:off x="5086350" y="1632942"/>
            <a:ext cx="17859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05" y="12615"/>
                </a:moveTo>
                <a:lnTo>
                  <a:pt x="11105" y="12615"/>
                </a:lnTo>
                <a:cubicBezTo>
                  <a:pt x="11211" y="7795"/>
                  <a:pt x="12649" y="4179"/>
                  <a:pt x="15421" y="1769"/>
                </a:cubicBezTo>
                <a:lnTo>
                  <a:pt x="15421" y="1769"/>
                </a:lnTo>
                <a:cubicBezTo>
                  <a:pt x="18298" y="-590"/>
                  <a:pt x="21175" y="-590"/>
                  <a:pt x="24053" y="1769"/>
                </a:cubicBezTo>
                <a:lnTo>
                  <a:pt x="24053" y="1769"/>
                </a:lnTo>
                <a:cubicBezTo>
                  <a:pt x="26825" y="4179"/>
                  <a:pt x="28263" y="7795"/>
                  <a:pt x="28368" y="12615"/>
                </a:cubicBezTo>
                <a:lnTo>
                  <a:pt x="28368" y="12615"/>
                </a:lnTo>
                <a:cubicBezTo>
                  <a:pt x="28263" y="17436"/>
                  <a:pt x="26825" y="21051"/>
                  <a:pt x="24053" y="23462"/>
                </a:cubicBezTo>
                <a:lnTo>
                  <a:pt x="24053" y="23462"/>
                </a:lnTo>
                <a:cubicBezTo>
                  <a:pt x="21175" y="25872"/>
                  <a:pt x="18298" y="25872"/>
                  <a:pt x="15421" y="23462"/>
                </a:cubicBezTo>
                <a:lnTo>
                  <a:pt x="15421" y="23462"/>
                </a:lnTo>
                <a:cubicBezTo>
                  <a:pt x="12649" y="21051"/>
                  <a:pt x="11211" y="17436"/>
                  <a:pt x="11105" y="12615"/>
                </a:cubicBezTo>
                <a:lnTo>
                  <a:pt x="11105" y="12615"/>
                </a:lnTo>
                <a:moveTo>
                  <a:pt x="9895" y="48231"/>
                </a:moveTo>
                <a:lnTo>
                  <a:pt x="9895" y="48231"/>
                </a:lnTo>
                <a:cubicBezTo>
                  <a:pt x="8351" y="50795"/>
                  <a:pt x="7526" y="53949"/>
                  <a:pt x="7421" y="57692"/>
                </a:cubicBezTo>
                <a:lnTo>
                  <a:pt x="7421" y="57692"/>
                </a:lnTo>
                <a:cubicBezTo>
                  <a:pt x="7526" y="61436"/>
                  <a:pt x="8351" y="64590"/>
                  <a:pt x="9895" y="67154"/>
                </a:cubicBezTo>
                <a:lnTo>
                  <a:pt x="9895" y="67154"/>
                </a:lnTo>
                <a:lnTo>
                  <a:pt x="9895" y="48231"/>
                </a:lnTo>
                <a:moveTo>
                  <a:pt x="32053" y="36923"/>
                </a:moveTo>
                <a:lnTo>
                  <a:pt x="32053" y="36923"/>
                </a:lnTo>
                <a:cubicBezTo>
                  <a:pt x="27351" y="43282"/>
                  <a:pt x="24895" y="51410"/>
                  <a:pt x="24684" y="61308"/>
                </a:cubicBezTo>
                <a:lnTo>
                  <a:pt x="24684" y="61308"/>
                </a:lnTo>
                <a:cubicBezTo>
                  <a:pt x="24789" y="69103"/>
                  <a:pt x="26439" y="75923"/>
                  <a:pt x="29632" y="81769"/>
                </a:cubicBezTo>
                <a:lnTo>
                  <a:pt x="29632" y="81769"/>
                </a:lnTo>
                <a:lnTo>
                  <a:pt x="29632" y="86538"/>
                </a:lnTo>
                <a:cubicBezTo>
                  <a:pt x="29632" y="88641"/>
                  <a:pt x="29158" y="90359"/>
                  <a:pt x="28211" y="91692"/>
                </a:cubicBezTo>
                <a:lnTo>
                  <a:pt x="28211" y="91692"/>
                </a:lnTo>
                <a:cubicBezTo>
                  <a:pt x="27298" y="93077"/>
                  <a:pt x="26123" y="93769"/>
                  <a:pt x="24684" y="93769"/>
                </a:cubicBezTo>
                <a:lnTo>
                  <a:pt x="24684" y="93769"/>
                </a:lnTo>
                <a:lnTo>
                  <a:pt x="14789" y="93769"/>
                </a:lnTo>
                <a:cubicBezTo>
                  <a:pt x="13351" y="93769"/>
                  <a:pt x="12175" y="93077"/>
                  <a:pt x="11263" y="91692"/>
                </a:cubicBezTo>
                <a:lnTo>
                  <a:pt x="11263" y="91692"/>
                </a:lnTo>
                <a:cubicBezTo>
                  <a:pt x="10351" y="90359"/>
                  <a:pt x="9895" y="88641"/>
                  <a:pt x="9895" y="86538"/>
                </a:cubicBezTo>
                <a:lnTo>
                  <a:pt x="9895" y="86538"/>
                </a:lnTo>
                <a:lnTo>
                  <a:pt x="9895" y="80462"/>
                </a:lnTo>
                <a:cubicBezTo>
                  <a:pt x="6912" y="78359"/>
                  <a:pt x="4544" y="75359"/>
                  <a:pt x="2789" y="71462"/>
                </a:cubicBezTo>
                <a:lnTo>
                  <a:pt x="2789" y="71462"/>
                </a:lnTo>
                <a:cubicBezTo>
                  <a:pt x="930" y="67410"/>
                  <a:pt x="0" y="62821"/>
                  <a:pt x="0" y="57692"/>
                </a:cubicBezTo>
                <a:lnTo>
                  <a:pt x="0" y="57692"/>
                </a:lnTo>
                <a:cubicBezTo>
                  <a:pt x="105" y="50462"/>
                  <a:pt x="1807" y="44538"/>
                  <a:pt x="5105" y="39923"/>
                </a:cubicBezTo>
                <a:lnTo>
                  <a:pt x="5105" y="39923"/>
                </a:lnTo>
                <a:cubicBezTo>
                  <a:pt x="8298" y="35103"/>
                  <a:pt x="12351" y="32615"/>
                  <a:pt x="17263" y="32462"/>
                </a:cubicBezTo>
                <a:lnTo>
                  <a:pt x="17263" y="32462"/>
                </a:lnTo>
                <a:lnTo>
                  <a:pt x="22211" y="32462"/>
                </a:lnTo>
                <a:cubicBezTo>
                  <a:pt x="26000" y="32615"/>
                  <a:pt x="29281" y="34103"/>
                  <a:pt x="32053" y="36923"/>
                </a:cubicBezTo>
                <a:lnTo>
                  <a:pt x="32053" y="36923"/>
                </a:lnTo>
                <a:moveTo>
                  <a:pt x="69105" y="86538"/>
                </a:moveTo>
                <a:lnTo>
                  <a:pt x="69105" y="86538"/>
                </a:lnTo>
                <a:lnTo>
                  <a:pt x="69105" y="81769"/>
                </a:lnTo>
                <a:cubicBezTo>
                  <a:pt x="72263" y="75923"/>
                  <a:pt x="73895" y="69103"/>
                  <a:pt x="74000" y="61308"/>
                </a:cubicBezTo>
                <a:lnTo>
                  <a:pt x="74000" y="61308"/>
                </a:lnTo>
                <a:cubicBezTo>
                  <a:pt x="73789" y="51410"/>
                  <a:pt x="71333" y="43282"/>
                  <a:pt x="66632" y="36923"/>
                </a:cubicBezTo>
                <a:lnTo>
                  <a:pt x="66632" y="36923"/>
                </a:lnTo>
                <a:cubicBezTo>
                  <a:pt x="69404" y="34103"/>
                  <a:pt x="72684" y="32615"/>
                  <a:pt x="76474" y="32462"/>
                </a:cubicBezTo>
                <a:lnTo>
                  <a:pt x="76474" y="32462"/>
                </a:lnTo>
                <a:lnTo>
                  <a:pt x="81421" y="32462"/>
                </a:lnTo>
                <a:cubicBezTo>
                  <a:pt x="86368" y="32615"/>
                  <a:pt x="90421" y="35103"/>
                  <a:pt x="93579" y="39923"/>
                </a:cubicBezTo>
                <a:lnTo>
                  <a:pt x="93579" y="39923"/>
                </a:lnTo>
                <a:cubicBezTo>
                  <a:pt x="96877" y="44538"/>
                  <a:pt x="98579" y="50462"/>
                  <a:pt x="98684" y="57692"/>
                </a:cubicBezTo>
                <a:lnTo>
                  <a:pt x="98684" y="57692"/>
                </a:lnTo>
                <a:cubicBezTo>
                  <a:pt x="98684" y="62821"/>
                  <a:pt x="97754" y="67410"/>
                  <a:pt x="95895" y="71462"/>
                </a:cubicBezTo>
                <a:lnTo>
                  <a:pt x="95895" y="71462"/>
                </a:lnTo>
                <a:cubicBezTo>
                  <a:pt x="94140" y="75359"/>
                  <a:pt x="91789" y="78359"/>
                  <a:pt x="88842" y="80462"/>
                </a:cubicBezTo>
                <a:lnTo>
                  <a:pt x="88842" y="80462"/>
                </a:lnTo>
                <a:lnTo>
                  <a:pt x="88842" y="86538"/>
                </a:lnTo>
                <a:cubicBezTo>
                  <a:pt x="88842" y="88641"/>
                  <a:pt x="88368" y="90359"/>
                  <a:pt x="87421" y="91692"/>
                </a:cubicBezTo>
                <a:lnTo>
                  <a:pt x="87421" y="91692"/>
                </a:lnTo>
                <a:cubicBezTo>
                  <a:pt x="86509" y="93077"/>
                  <a:pt x="85333" y="93769"/>
                  <a:pt x="83895" y="93769"/>
                </a:cubicBezTo>
                <a:lnTo>
                  <a:pt x="83895" y="93769"/>
                </a:lnTo>
                <a:lnTo>
                  <a:pt x="74000" y="93769"/>
                </a:lnTo>
                <a:cubicBezTo>
                  <a:pt x="72561" y="93769"/>
                  <a:pt x="71386" y="93077"/>
                  <a:pt x="70474" y="91692"/>
                </a:cubicBezTo>
                <a:lnTo>
                  <a:pt x="70474" y="91692"/>
                </a:lnTo>
                <a:cubicBezTo>
                  <a:pt x="69561" y="90359"/>
                  <a:pt x="69105" y="88641"/>
                  <a:pt x="69105" y="86538"/>
                </a:cubicBezTo>
                <a:lnTo>
                  <a:pt x="69105" y="86538"/>
                </a:lnTo>
                <a:moveTo>
                  <a:pt x="70316" y="12615"/>
                </a:moveTo>
                <a:lnTo>
                  <a:pt x="70316" y="12615"/>
                </a:lnTo>
                <a:cubicBezTo>
                  <a:pt x="70421" y="7795"/>
                  <a:pt x="71860" y="4179"/>
                  <a:pt x="74632" y="1769"/>
                </a:cubicBezTo>
                <a:lnTo>
                  <a:pt x="74632" y="1769"/>
                </a:lnTo>
                <a:cubicBezTo>
                  <a:pt x="77509" y="-590"/>
                  <a:pt x="80386" y="-590"/>
                  <a:pt x="83263" y="1769"/>
                </a:cubicBezTo>
                <a:lnTo>
                  <a:pt x="83263" y="1769"/>
                </a:lnTo>
                <a:cubicBezTo>
                  <a:pt x="86035" y="4179"/>
                  <a:pt x="87474" y="7795"/>
                  <a:pt x="87579" y="12615"/>
                </a:cubicBezTo>
                <a:lnTo>
                  <a:pt x="87579" y="12615"/>
                </a:lnTo>
                <a:cubicBezTo>
                  <a:pt x="87474" y="17436"/>
                  <a:pt x="86035" y="21051"/>
                  <a:pt x="83263" y="23462"/>
                </a:cubicBezTo>
                <a:lnTo>
                  <a:pt x="83263" y="23462"/>
                </a:lnTo>
                <a:cubicBezTo>
                  <a:pt x="80386" y="25872"/>
                  <a:pt x="77509" y="25872"/>
                  <a:pt x="74632" y="23462"/>
                </a:cubicBezTo>
                <a:lnTo>
                  <a:pt x="74632" y="23462"/>
                </a:lnTo>
                <a:cubicBezTo>
                  <a:pt x="71860" y="21051"/>
                  <a:pt x="70421" y="17436"/>
                  <a:pt x="70316" y="12615"/>
                </a:cubicBezTo>
                <a:lnTo>
                  <a:pt x="70316" y="12615"/>
                </a:lnTo>
                <a:moveTo>
                  <a:pt x="88842" y="48231"/>
                </a:moveTo>
                <a:lnTo>
                  <a:pt x="88842" y="48231"/>
                </a:lnTo>
                <a:lnTo>
                  <a:pt x="88842" y="67154"/>
                </a:lnTo>
                <a:cubicBezTo>
                  <a:pt x="90456" y="64590"/>
                  <a:pt x="91263" y="61436"/>
                  <a:pt x="91263" y="57692"/>
                </a:cubicBezTo>
                <a:lnTo>
                  <a:pt x="91263" y="57692"/>
                </a:lnTo>
                <a:cubicBezTo>
                  <a:pt x="91263" y="53949"/>
                  <a:pt x="90456" y="50795"/>
                  <a:pt x="88842" y="48231"/>
                </a:cubicBezTo>
                <a:lnTo>
                  <a:pt x="88842" y="48231"/>
                </a:lnTo>
                <a:moveTo>
                  <a:pt x="49368" y="0"/>
                </a:moveTo>
                <a:lnTo>
                  <a:pt x="49368" y="0"/>
                </a:lnTo>
                <a:cubicBezTo>
                  <a:pt x="53053" y="154"/>
                  <a:pt x="55877" y="2564"/>
                  <a:pt x="57842" y="7231"/>
                </a:cubicBezTo>
                <a:lnTo>
                  <a:pt x="57842" y="7231"/>
                </a:lnTo>
                <a:cubicBezTo>
                  <a:pt x="59667" y="12051"/>
                  <a:pt x="59667" y="16846"/>
                  <a:pt x="57842" y="21615"/>
                </a:cubicBezTo>
                <a:lnTo>
                  <a:pt x="57842" y="21615"/>
                </a:lnTo>
                <a:cubicBezTo>
                  <a:pt x="55877" y="26282"/>
                  <a:pt x="53053" y="28692"/>
                  <a:pt x="49368" y="28846"/>
                </a:cubicBezTo>
                <a:lnTo>
                  <a:pt x="49368" y="28846"/>
                </a:lnTo>
                <a:cubicBezTo>
                  <a:pt x="45649" y="28692"/>
                  <a:pt x="42807" y="26282"/>
                  <a:pt x="40842" y="21615"/>
                </a:cubicBezTo>
                <a:lnTo>
                  <a:pt x="40842" y="21615"/>
                </a:lnTo>
                <a:cubicBezTo>
                  <a:pt x="39018" y="16846"/>
                  <a:pt x="39018" y="12051"/>
                  <a:pt x="40842" y="7231"/>
                </a:cubicBezTo>
                <a:lnTo>
                  <a:pt x="40842" y="7231"/>
                </a:lnTo>
                <a:cubicBezTo>
                  <a:pt x="42807" y="2564"/>
                  <a:pt x="45649" y="154"/>
                  <a:pt x="49368" y="0"/>
                </a:cubicBezTo>
                <a:lnTo>
                  <a:pt x="49368" y="0"/>
                </a:lnTo>
                <a:moveTo>
                  <a:pt x="37000" y="61308"/>
                </a:moveTo>
                <a:lnTo>
                  <a:pt x="37000" y="61308"/>
                </a:lnTo>
                <a:cubicBezTo>
                  <a:pt x="37105" y="65051"/>
                  <a:pt x="37930" y="68205"/>
                  <a:pt x="39474" y="70769"/>
                </a:cubicBezTo>
                <a:lnTo>
                  <a:pt x="39474" y="70769"/>
                </a:lnTo>
                <a:lnTo>
                  <a:pt x="39474" y="51846"/>
                </a:lnTo>
                <a:cubicBezTo>
                  <a:pt x="37930" y="54410"/>
                  <a:pt x="37105" y="57564"/>
                  <a:pt x="37000" y="61308"/>
                </a:cubicBezTo>
                <a:lnTo>
                  <a:pt x="37000" y="61308"/>
                </a:lnTo>
                <a:moveTo>
                  <a:pt x="59211" y="51846"/>
                </a:moveTo>
                <a:lnTo>
                  <a:pt x="59211" y="51846"/>
                </a:lnTo>
                <a:lnTo>
                  <a:pt x="59211" y="70769"/>
                </a:lnTo>
                <a:cubicBezTo>
                  <a:pt x="60860" y="68205"/>
                  <a:pt x="61684" y="65051"/>
                  <a:pt x="61684" y="61308"/>
                </a:cubicBezTo>
                <a:lnTo>
                  <a:pt x="61684" y="61308"/>
                </a:lnTo>
                <a:cubicBezTo>
                  <a:pt x="61684" y="57564"/>
                  <a:pt x="60860" y="54410"/>
                  <a:pt x="59211" y="51846"/>
                </a:cubicBezTo>
                <a:lnTo>
                  <a:pt x="59211" y="51846"/>
                </a:lnTo>
                <a:moveTo>
                  <a:pt x="69105" y="61308"/>
                </a:moveTo>
                <a:lnTo>
                  <a:pt x="69105" y="61308"/>
                </a:lnTo>
                <a:cubicBezTo>
                  <a:pt x="69105" y="66385"/>
                  <a:pt x="68175" y="70974"/>
                  <a:pt x="66316" y="75077"/>
                </a:cubicBezTo>
                <a:lnTo>
                  <a:pt x="66316" y="75077"/>
                </a:lnTo>
                <a:lnTo>
                  <a:pt x="66316" y="75077"/>
                </a:lnTo>
                <a:cubicBezTo>
                  <a:pt x="64561" y="78974"/>
                  <a:pt x="62193" y="81974"/>
                  <a:pt x="59211" y="84077"/>
                </a:cubicBezTo>
                <a:lnTo>
                  <a:pt x="59211" y="84077"/>
                </a:lnTo>
                <a:lnTo>
                  <a:pt x="59211" y="93769"/>
                </a:lnTo>
                <a:cubicBezTo>
                  <a:pt x="59211" y="95872"/>
                  <a:pt x="58754" y="97590"/>
                  <a:pt x="57842" y="98923"/>
                </a:cubicBezTo>
                <a:lnTo>
                  <a:pt x="57842" y="98923"/>
                </a:lnTo>
                <a:cubicBezTo>
                  <a:pt x="56895" y="100308"/>
                  <a:pt x="55702" y="101000"/>
                  <a:pt x="54263" y="101000"/>
                </a:cubicBezTo>
                <a:lnTo>
                  <a:pt x="54263" y="101000"/>
                </a:lnTo>
                <a:lnTo>
                  <a:pt x="44421" y="101000"/>
                </a:lnTo>
                <a:cubicBezTo>
                  <a:pt x="42982" y="101000"/>
                  <a:pt x="41789" y="100308"/>
                  <a:pt x="40842" y="98923"/>
                </a:cubicBezTo>
                <a:lnTo>
                  <a:pt x="40842" y="98923"/>
                </a:lnTo>
                <a:cubicBezTo>
                  <a:pt x="39930" y="97590"/>
                  <a:pt x="39474" y="95872"/>
                  <a:pt x="39474" y="93769"/>
                </a:cubicBezTo>
                <a:lnTo>
                  <a:pt x="39474" y="93769"/>
                </a:lnTo>
                <a:lnTo>
                  <a:pt x="39474" y="84077"/>
                </a:lnTo>
                <a:cubicBezTo>
                  <a:pt x="36491" y="81974"/>
                  <a:pt x="34123" y="78974"/>
                  <a:pt x="32368" y="75077"/>
                </a:cubicBezTo>
                <a:lnTo>
                  <a:pt x="32368" y="75077"/>
                </a:lnTo>
                <a:cubicBezTo>
                  <a:pt x="30544" y="70974"/>
                  <a:pt x="29632" y="66385"/>
                  <a:pt x="29632" y="61308"/>
                </a:cubicBezTo>
                <a:lnTo>
                  <a:pt x="29632" y="61308"/>
                </a:lnTo>
                <a:cubicBezTo>
                  <a:pt x="29702" y="54077"/>
                  <a:pt x="31386" y="48128"/>
                  <a:pt x="34684" y="43462"/>
                </a:cubicBezTo>
                <a:lnTo>
                  <a:pt x="34684" y="43462"/>
                </a:lnTo>
                <a:cubicBezTo>
                  <a:pt x="37877" y="38692"/>
                  <a:pt x="41947" y="36231"/>
                  <a:pt x="46895" y="36077"/>
                </a:cubicBezTo>
                <a:lnTo>
                  <a:pt x="46895" y="36077"/>
                </a:lnTo>
                <a:lnTo>
                  <a:pt x="51789" y="36077"/>
                </a:lnTo>
                <a:cubicBezTo>
                  <a:pt x="56737" y="36231"/>
                  <a:pt x="60807" y="38692"/>
                  <a:pt x="64000" y="43462"/>
                </a:cubicBezTo>
                <a:lnTo>
                  <a:pt x="64000" y="43462"/>
                </a:lnTo>
                <a:cubicBezTo>
                  <a:pt x="67298" y="48128"/>
                  <a:pt x="69000" y="54077"/>
                  <a:pt x="69105" y="61308"/>
                </a:cubicBezTo>
                <a:lnTo>
                  <a:pt x="69105" y="61308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35717-36"/>
          <p:cNvSpPr/>
          <p:nvPr/>
        </p:nvSpPr>
        <p:spPr>
          <a:xfrm>
            <a:off x="4936331" y="2764631"/>
            <a:ext cx="3586163" cy="361950"/>
          </a:xfrm>
          <a:prstGeom prst="roundRect">
            <a:avLst>
              <a:gd name="adj" fmla="val 36842"/>
            </a:avLst>
          </a:prstGeom>
          <a:solidFill>
            <a:srgbClr val="4682B4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38076-86"/>
          <p:cNvSpPr/>
          <p:nvPr/>
        </p:nvSpPr>
        <p:spPr>
          <a:xfrm>
            <a:off x="5050631" y="2902744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35719-37"/>
          <p:cNvSpPr/>
          <p:nvPr/>
        </p:nvSpPr>
        <p:spPr>
          <a:xfrm>
            <a:off x="4936331" y="3198019"/>
            <a:ext cx="3586163" cy="361950"/>
          </a:xfrm>
          <a:prstGeom prst="roundRect">
            <a:avLst>
              <a:gd name="adj" fmla="val 36842"/>
            </a:avLst>
          </a:prstGeom>
          <a:solidFill>
            <a:srgbClr val="4682B4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38079-87"/>
          <p:cNvSpPr/>
          <p:nvPr/>
        </p:nvSpPr>
        <p:spPr>
          <a:xfrm>
            <a:off x="5050631" y="3336131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35637-12"/>
          <p:cNvSpPr/>
          <p:nvPr/>
        </p:nvSpPr>
        <p:spPr>
          <a:xfrm>
            <a:off x="400050" y="4181475"/>
            <a:ext cx="8343900" cy="452438"/>
          </a:xfrm>
          <a:prstGeom prst="roundRect">
            <a:avLst>
              <a:gd name="adj" fmla="val 50000"/>
            </a:avLst>
          </a:prstGeom>
          <a:solidFill>
            <a:srgbClr val="B99664">
              <a:alpha val="12000"/>
            </a:srgbClr>
          </a:solidFill>
          <a:ln w="7144" algn="in">
            <a:solidFill>
              <a:srgbClr val="C8A87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1" name="el-1785511438067-80"/>
          <p:cNvSpPr/>
          <p:nvPr/>
        </p:nvSpPr>
        <p:spPr>
          <a:xfrm>
            <a:off x="2127870" y="4331494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83" y="0"/>
                </a:moveTo>
                <a:lnTo>
                  <a:pt x="8583" y="0"/>
                </a:lnTo>
                <a:cubicBezTo>
                  <a:pt x="6083" y="0"/>
                  <a:pt x="4028" y="569"/>
                  <a:pt x="2417" y="1706"/>
                </a:cubicBezTo>
                <a:lnTo>
                  <a:pt x="2417" y="1706"/>
                </a:lnTo>
                <a:lnTo>
                  <a:pt x="2417" y="1706"/>
                </a:lnTo>
                <a:cubicBezTo>
                  <a:pt x="806" y="2843"/>
                  <a:pt x="0" y="4294"/>
                  <a:pt x="0" y="6059"/>
                </a:cubicBezTo>
                <a:lnTo>
                  <a:pt x="0" y="6059"/>
                </a:lnTo>
                <a:cubicBezTo>
                  <a:pt x="0" y="7824"/>
                  <a:pt x="806" y="9275"/>
                  <a:pt x="2417" y="10412"/>
                </a:cubicBezTo>
                <a:lnTo>
                  <a:pt x="2417" y="10412"/>
                </a:lnTo>
                <a:cubicBezTo>
                  <a:pt x="4028" y="11549"/>
                  <a:pt x="6083" y="12118"/>
                  <a:pt x="8583" y="12118"/>
                </a:cubicBezTo>
                <a:lnTo>
                  <a:pt x="8583" y="12118"/>
                </a:lnTo>
                <a:lnTo>
                  <a:pt x="8583" y="14235"/>
                </a:lnTo>
                <a:cubicBezTo>
                  <a:pt x="8750" y="22549"/>
                  <a:pt x="12972" y="29686"/>
                  <a:pt x="21250" y="35647"/>
                </a:cubicBezTo>
                <a:lnTo>
                  <a:pt x="21250" y="35647"/>
                </a:lnTo>
                <a:lnTo>
                  <a:pt x="39500" y="48529"/>
                </a:lnTo>
                <a:lnTo>
                  <a:pt x="21250" y="61412"/>
                </a:lnTo>
                <a:cubicBezTo>
                  <a:pt x="12972" y="67373"/>
                  <a:pt x="8750" y="74510"/>
                  <a:pt x="8583" y="82824"/>
                </a:cubicBezTo>
                <a:lnTo>
                  <a:pt x="8583" y="82824"/>
                </a:lnTo>
                <a:lnTo>
                  <a:pt x="8583" y="84941"/>
                </a:lnTo>
                <a:cubicBezTo>
                  <a:pt x="6083" y="84941"/>
                  <a:pt x="4028" y="85510"/>
                  <a:pt x="2417" y="86647"/>
                </a:cubicBezTo>
                <a:lnTo>
                  <a:pt x="2417" y="86647"/>
                </a:lnTo>
                <a:cubicBezTo>
                  <a:pt x="806" y="87784"/>
                  <a:pt x="0" y="89235"/>
                  <a:pt x="0" y="91000"/>
                </a:cubicBezTo>
                <a:lnTo>
                  <a:pt x="0" y="91000"/>
                </a:lnTo>
                <a:cubicBezTo>
                  <a:pt x="0" y="92765"/>
                  <a:pt x="806" y="94216"/>
                  <a:pt x="2417" y="95353"/>
                </a:cubicBezTo>
                <a:lnTo>
                  <a:pt x="2417" y="95353"/>
                </a:lnTo>
                <a:cubicBezTo>
                  <a:pt x="4028" y="96490"/>
                  <a:pt x="6083" y="97059"/>
                  <a:pt x="8583" y="97059"/>
                </a:cubicBezTo>
                <a:lnTo>
                  <a:pt x="8583" y="97059"/>
                </a:lnTo>
                <a:lnTo>
                  <a:pt x="17167" y="97059"/>
                </a:lnTo>
                <a:lnTo>
                  <a:pt x="85917" y="97059"/>
                </a:lnTo>
                <a:lnTo>
                  <a:pt x="94500" y="97059"/>
                </a:lnTo>
                <a:cubicBezTo>
                  <a:pt x="97000" y="97059"/>
                  <a:pt x="99056" y="96490"/>
                  <a:pt x="100667" y="95353"/>
                </a:cubicBezTo>
                <a:lnTo>
                  <a:pt x="100667" y="95353"/>
                </a:lnTo>
                <a:cubicBezTo>
                  <a:pt x="102333" y="94216"/>
                  <a:pt x="103167" y="92765"/>
                  <a:pt x="103167" y="91000"/>
                </a:cubicBezTo>
                <a:lnTo>
                  <a:pt x="103167" y="91000"/>
                </a:lnTo>
                <a:cubicBezTo>
                  <a:pt x="103167" y="89235"/>
                  <a:pt x="102333" y="87784"/>
                  <a:pt x="100667" y="86647"/>
                </a:cubicBezTo>
                <a:lnTo>
                  <a:pt x="100667" y="86647"/>
                </a:lnTo>
                <a:cubicBezTo>
                  <a:pt x="99056" y="85510"/>
                  <a:pt x="97000" y="84941"/>
                  <a:pt x="94500" y="84941"/>
                </a:cubicBezTo>
                <a:lnTo>
                  <a:pt x="94500" y="84941"/>
                </a:lnTo>
                <a:lnTo>
                  <a:pt x="94500" y="82824"/>
                </a:lnTo>
                <a:cubicBezTo>
                  <a:pt x="94333" y="74510"/>
                  <a:pt x="90139" y="67373"/>
                  <a:pt x="81917" y="61412"/>
                </a:cubicBezTo>
                <a:lnTo>
                  <a:pt x="81917" y="61412"/>
                </a:lnTo>
                <a:lnTo>
                  <a:pt x="63667" y="48529"/>
                </a:lnTo>
                <a:lnTo>
                  <a:pt x="81917" y="35647"/>
                </a:lnTo>
                <a:cubicBezTo>
                  <a:pt x="90139" y="29686"/>
                  <a:pt x="94333" y="22549"/>
                  <a:pt x="94500" y="14235"/>
                </a:cubicBezTo>
                <a:lnTo>
                  <a:pt x="94500" y="14235"/>
                </a:lnTo>
                <a:lnTo>
                  <a:pt x="94500" y="12118"/>
                </a:lnTo>
                <a:cubicBezTo>
                  <a:pt x="97000" y="12118"/>
                  <a:pt x="99056" y="11549"/>
                  <a:pt x="100667" y="10412"/>
                </a:cubicBezTo>
                <a:lnTo>
                  <a:pt x="100667" y="10412"/>
                </a:lnTo>
                <a:cubicBezTo>
                  <a:pt x="102333" y="9275"/>
                  <a:pt x="103167" y="7824"/>
                  <a:pt x="103167" y="6059"/>
                </a:cubicBezTo>
                <a:lnTo>
                  <a:pt x="103167" y="6059"/>
                </a:lnTo>
                <a:cubicBezTo>
                  <a:pt x="103167" y="4294"/>
                  <a:pt x="102333" y="2843"/>
                  <a:pt x="100667" y="1706"/>
                </a:cubicBezTo>
                <a:lnTo>
                  <a:pt x="100667" y="1706"/>
                </a:lnTo>
                <a:cubicBezTo>
                  <a:pt x="99056" y="569"/>
                  <a:pt x="97000" y="0"/>
                  <a:pt x="94500" y="0"/>
                </a:cubicBezTo>
                <a:lnTo>
                  <a:pt x="94500" y="0"/>
                </a:lnTo>
                <a:lnTo>
                  <a:pt x="85917" y="0"/>
                </a:lnTo>
                <a:lnTo>
                  <a:pt x="17167" y="0"/>
                </a:lnTo>
                <a:lnTo>
                  <a:pt x="8583" y="0"/>
                </a:lnTo>
                <a:moveTo>
                  <a:pt x="25750" y="14235"/>
                </a:moveTo>
                <a:lnTo>
                  <a:pt x="25750" y="14235"/>
                </a:lnTo>
                <a:lnTo>
                  <a:pt x="25750" y="12118"/>
                </a:lnTo>
                <a:lnTo>
                  <a:pt x="77333" y="12118"/>
                </a:lnTo>
                <a:lnTo>
                  <a:pt x="77333" y="14235"/>
                </a:lnTo>
                <a:cubicBezTo>
                  <a:pt x="77333" y="17882"/>
                  <a:pt x="75917" y="21235"/>
                  <a:pt x="73083" y="24294"/>
                </a:cubicBezTo>
                <a:lnTo>
                  <a:pt x="73083" y="24294"/>
                </a:lnTo>
                <a:lnTo>
                  <a:pt x="30083" y="24294"/>
                </a:lnTo>
                <a:cubicBezTo>
                  <a:pt x="27194" y="21235"/>
                  <a:pt x="25750" y="17882"/>
                  <a:pt x="25750" y="14235"/>
                </a:cubicBezTo>
                <a:lnTo>
                  <a:pt x="25750" y="14235"/>
                </a:lnTo>
                <a:moveTo>
                  <a:pt x="30083" y="72824"/>
                </a:moveTo>
                <a:lnTo>
                  <a:pt x="30083" y="72824"/>
                </a:lnTo>
                <a:cubicBezTo>
                  <a:pt x="30972" y="71804"/>
                  <a:pt x="32056" y="70843"/>
                  <a:pt x="33333" y="69941"/>
                </a:cubicBezTo>
                <a:lnTo>
                  <a:pt x="33333" y="69941"/>
                </a:lnTo>
                <a:lnTo>
                  <a:pt x="51583" y="57059"/>
                </a:lnTo>
                <a:lnTo>
                  <a:pt x="69833" y="69941"/>
                </a:lnTo>
                <a:cubicBezTo>
                  <a:pt x="71056" y="70843"/>
                  <a:pt x="72139" y="71804"/>
                  <a:pt x="73083" y="72824"/>
                </a:cubicBezTo>
                <a:lnTo>
                  <a:pt x="73083" y="72824"/>
                </a:lnTo>
                <a:lnTo>
                  <a:pt x="30083" y="72824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38068-81"/>
          <p:cNvSpPr/>
          <p:nvPr/>
        </p:nvSpPr>
        <p:spPr>
          <a:xfrm>
            <a:off x="6839322" y="4360962"/>
            <a:ext cx="176808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158" y="20600"/>
                </a:moveTo>
                <a:lnTo>
                  <a:pt x="65158" y="20600"/>
                </a:lnTo>
                <a:cubicBezTo>
                  <a:pt x="63544" y="20600"/>
                  <a:pt x="62228" y="19633"/>
                  <a:pt x="61211" y="17700"/>
                </a:cubicBezTo>
                <a:lnTo>
                  <a:pt x="61211" y="17700"/>
                </a:lnTo>
                <a:lnTo>
                  <a:pt x="61211" y="17700"/>
                </a:lnTo>
                <a:cubicBezTo>
                  <a:pt x="60193" y="15767"/>
                  <a:pt x="59684" y="13300"/>
                  <a:pt x="59684" y="10300"/>
                </a:cubicBezTo>
                <a:lnTo>
                  <a:pt x="59684" y="10300"/>
                </a:lnTo>
                <a:cubicBezTo>
                  <a:pt x="59684" y="7300"/>
                  <a:pt x="60193" y="4833"/>
                  <a:pt x="61211" y="2900"/>
                </a:cubicBezTo>
                <a:lnTo>
                  <a:pt x="61211" y="2900"/>
                </a:lnTo>
                <a:cubicBezTo>
                  <a:pt x="62228" y="967"/>
                  <a:pt x="63544" y="0"/>
                  <a:pt x="65158" y="0"/>
                </a:cubicBezTo>
                <a:lnTo>
                  <a:pt x="65158" y="0"/>
                </a:lnTo>
                <a:lnTo>
                  <a:pt x="92263" y="0"/>
                </a:lnTo>
                <a:cubicBezTo>
                  <a:pt x="93842" y="0"/>
                  <a:pt x="95140" y="967"/>
                  <a:pt x="96158" y="2900"/>
                </a:cubicBezTo>
                <a:lnTo>
                  <a:pt x="96158" y="2900"/>
                </a:lnTo>
                <a:cubicBezTo>
                  <a:pt x="97175" y="4833"/>
                  <a:pt x="97684" y="7300"/>
                  <a:pt x="97684" y="10300"/>
                </a:cubicBezTo>
                <a:lnTo>
                  <a:pt x="97684" y="10300"/>
                </a:lnTo>
                <a:lnTo>
                  <a:pt x="97684" y="61900"/>
                </a:lnTo>
                <a:cubicBezTo>
                  <a:pt x="97684" y="64900"/>
                  <a:pt x="97175" y="67367"/>
                  <a:pt x="96158" y="69300"/>
                </a:cubicBezTo>
                <a:lnTo>
                  <a:pt x="96158" y="69300"/>
                </a:lnTo>
                <a:cubicBezTo>
                  <a:pt x="95140" y="71233"/>
                  <a:pt x="93842" y="72200"/>
                  <a:pt x="92263" y="72200"/>
                </a:cubicBezTo>
                <a:lnTo>
                  <a:pt x="92263" y="72200"/>
                </a:lnTo>
                <a:cubicBezTo>
                  <a:pt x="90684" y="72200"/>
                  <a:pt x="89386" y="71233"/>
                  <a:pt x="88368" y="69300"/>
                </a:cubicBezTo>
                <a:lnTo>
                  <a:pt x="88368" y="69300"/>
                </a:lnTo>
                <a:cubicBezTo>
                  <a:pt x="87351" y="67367"/>
                  <a:pt x="86842" y="64900"/>
                  <a:pt x="86842" y="61900"/>
                </a:cubicBezTo>
                <a:lnTo>
                  <a:pt x="86842" y="61900"/>
                </a:lnTo>
                <a:lnTo>
                  <a:pt x="86842" y="35100"/>
                </a:lnTo>
                <a:lnTo>
                  <a:pt x="58158" y="89900"/>
                </a:lnTo>
                <a:cubicBezTo>
                  <a:pt x="57035" y="91833"/>
                  <a:pt x="55737" y="92800"/>
                  <a:pt x="54263" y="92800"/>
                </a:cubicBezTo>
                <a:lnTo>
                  <a:pt x="54263" y="92800"/>
                </a:lnTo>
                <a:cubicBezTo>
                  <a:pt x="52789" y="92800"/>
                  <a:pt x="51491" y="91833"/>
                  <a:pt x="50368" y="89900"/>
                </a:cubicBezTo>
                <a:lnTo>
                  <a:pt x="50368" y="89900"/>
                </a:lnTo>
                <a:lnTo>
                  <a:pt x="32579" y="55800"/>
                </a:lnTo>
                <a:lnTo>
                  <a:pt x="9316" y="100200"/>
                </a:lnTo>
                <a:cubicBezTo>
                  <a:pt x="8193" y="102133"/>
                  <a:pt x="6895" y="103100"/>
                  <a:pt x="5421" y="103100"/>
                </a:cubicBezTo>
                <a:lnTo>
                  <a:pt x="5421" y="103100"/>
                </a:lnTo>
                <a:cubicBezTo>
                  <a:pt x="3947" y="103100"/>
                  <a:pt x="2649" y="102133"/>
                  <a:pt x="1526" y="100200"/>
                </a:cubicBezTo>
                <a:lnTo>
                  <a:pt x="1526" y="100200"/>
                </a:lnTo>
                <a:cubicBezTo>
                  <a:pt x="509" y="98067"/>
                  <a:pt x="0" y="95600"/>
                  <a:pt x="0" y="92800"/>
                </a:cubicBezTo>
                <a:lnTo>
                  <a:pt x="0" y="92800"/>
                </a:lnTo>
                <a:cubicBezTo>
                  <a:pt x="0" y="90000"/>
                  <a:pt x="509" y="87533"/>
                  <a:pt x="1526" y="85400"/>
                </a:cubicBezTo>
                <a:lnTo>
                  <a:pt x="1526" y="85400"/>
                </a:lnTo>
                <a:lnTo>
                  <a:pt x="28684" y="33800"/>
                </a:lnTo>
                <a:cubicBezTo>
                  <a:pt x="29807" y="31867"/>
                  <a:pt x="31105" y="30900"/>
                  <a:pt x="32579" y="30900"/>
                </a:cubicBezTo>
                <a:lnTo>
                  <a:pt x="32579" y="30900"/>
                </a:lnTo>
                <a:cubicBezTo>
                  <a:pt x="34053" y="30900"/>
                  <a:pt x="35351" y="31867"/>
                  <a:pt x="36474" y="33800"/>
                </a:cubicBezTo>
                <a:lnTo>
                  <a:pt x="36474" y="33800"/>
                </a:lnTo>
                <a:lnTo>
                  <a:pt x="54263" y="68000"/>
                </a:lnTo>
                <a:lnTo>
                  <a:pt x="79211" y="20600"/>
                </a:lnTo>
                <a:lnTo>
                  <a:pt x="65158" y="206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38065-79"/>
          <p:cNvSpPr/>
          <p:nvPr/>
        </p:nvSpPr>
        <p:spPr>
          <a:xfrm>
            <a:off x="430180" y="4925607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BFA6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38064-78"/>
          <p:cNvSpPr/>
          <p:nvPr/>
        </p:nvSpPr>
        <p:spPr>
          <a:xfrm>
            <a:off x="7307015" y="4936629"/>
            <a:ext cx="9063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00" y="43778"/>
                </a:moveTo>
                <a:lnTo>
                  <a:pt x="6800" y="43778"/>
                </a:lnTo>
                <a:lnTo>
                  <a:pt x="4900" y="43778"/>
                </a:lnTo>
                <a:cubicBezTo>
                  <a:pt x="1900" y="43481"/>
                  <a:pt x="267" y="41667"/>
                  <a:pt x="0" y="38333"/>
                </a:cubicBezTo>
                <a:lnTo>
                  <a:pt x="0" y="38333"/>
                </a:lnTo>
                <a:lnTo>
                  <a:pt x="0" y="9111"/>
                </a:lnTo>
                <a:cubicBezTo>
                  <a:pt x="133" y="6667"/>
                  <a:pt x="1167" y="5000"/>
                  <a:pt x="3100" y="4111"/>
                </a:cubicBezTo>
                <a:lnTo>
                  <a:pt x="3100" y="4111"/>
                </a:lnTo>
                <a:cubicBezTo>
                  <a:pt x="4967" y="3222"/>
                  <a:pt x="6733" y="3593"/>
                  <a:pt x="8400" y="5222"/>
                </a:cubicBezTo>
                <a:lnTo>
                  <a:pt x="8400" y="5222"/>
                </a:lnTo>
                <a:lnTo>
                  <a:pt x="17000" y="14778"/>
                </a:lnTo>
                <a:cubicBezTo>
                  <a:pt x="23000" y="8111"/>
                  <a:pt x="29900" y="3704"/>
                  <a:pt x="37700" y="1556"/>
                </a:cubicBezTo>
                <a:lnTo>
                  <a:pt x="37700" y="1556"/>
                </a:lnTo>
                <a:cubicBezTo>
                  <a:pt x="45500" y="-519"/>
                  <a:pt x="53233" y="-519"/>
                  <a:pt x="60900" y="1556"/>
                </a:cubicBezTo>
                <a:lnTo>
                  <a:pt x="60900" y="1556"/>
                </a:lnTo>
                <a:cubicBezTo>
                  <a:pt x="68700" y="3852"/>
                  <a:pt x="75600" y="8333"/>
                  <a:pt x="81600" y="15000"/>
                </a:cubicBezTo>
                <a:lnTo>
                  <a:pt x="81600" y="15000"/>
                </a:lnTo>
                <a:cubicBezTo>
                  <a:pt x="87600" y="21741"/>
                  <a:pt x="91633" y="29407"/>
                  <a:pt x="93700" y="38000"/>
                </a:cubicBezTo>
                <a:lnTo>
                  <a:pt x="93700" y="38000"/>
                </a:lnTo>
                <a:cubicBezTo>
                  <a:pt x="95633" y="46667"/>
                  <a:pt x="95633" y="55333"/>
                  <a:pt x="93700" y="64000"/>
                </a:cubicBezTo>
                <a:lnTo>
                  <a:pt x="93700" y="64000"/>
                </a:lnTo>
                <a:cubicBezTo>
                  <a:pt x="91633" y="72667"/>
                  <a:pt x="87600" y="80333"/>
                  <a:pt x="81600" y="87000"/>
                </a:cubicBezTo>
                <a:lnTo>
                  <a:pt x="81600" y="87000"/>
                </a:lnTo>
                <a:cubicBezTo>
                  <a:pt x="75600" y="93741"/>
                  <a:pt x="68700" y="98222"/>
                  <a:pt x="60900" y="100444"/>
                </a:cubicBezTo>
                <a:lnTo>
                  <a:pt x="60900" y="100444"/>
                </a:lnTo>
                <a:cubicBezTo>
                  <a:pt x="53100" y="102593"/>
                  <a:pt x="45300" y="102593"/>
                  <a:pt x="37500" y="100444"/>
                </a:cubicBezTo>
                <a:lnTo>
                  <a:pt x="37500" y="100444"/>
                </a:lnTo>
                <a:cubicBezTo>
                  <a:pt x="29700" y="98222"/>
                  <a:pt x="22800" y="93741"/>
                  <a:pt x="16800" y="87000"/>
                </a:cubicBezTo>
                <a:lnTo>
                  <a:pt x="16800" y="87000"/>
                </a:lnTo>
                <a:cubicBezTo>
                  <a:pt x="15467" y="85667"/>
                  <a:pt x="14800" y="84000"/>
                  <a:pt x="14800" y="82000"/>
                </a:cubicBezTo>
                <a:lnTo>
                  <a:pt x="14800" y="82000"/>
                </a:lnTo>
                <a:cubicBezTo>
                  <a:pt x="14800" y="80074"/>
                  <a:pt x="15467" y="78333"/>
                  <a:pt x="16800" y="76778"/>
                </a:cubicBezTo>
                <a:lnTo>
                  <a:pt x="16800" y="76778"/>
                </a:lnTo>
                <a:cubicBezTo>
                  <a:pt x="18067" y="75444"/>
                  <a:pt x="19567" y="74778"/>
                  <a:pt x="21300" y="74778"/>
                </a:cubicBezTo>
                <a:lnTo>
                  <a:pt x="21300" y="74778"/>
                </a:lnTo>
                <a:cubicBezTo>
                  <a:pt x="23100" y="74778"/>
                  <a:pt x="24667" y="75444"/>
                  <a:pt x="26000" y="76778"/>
                </a:cubicBezTo>
                <a:lnTo>
                  <a:pt x="26000" y="76778"/>
                </a:lnTo>
                <a:cubicBezTo>
                  <a:pt x="32733" y="83963"/>
                  <a:pt x="40467" y="87556"/>
                  <a:pt x="49200" y="87556"/>
                </a:cubicBezTo>
                <a:lnTo>
                  <a:pt x="49200" y="87556"/>
                </a:lnTo>
                <a:cubicBezTo>
                  <a:pt x="57933" y="87556"/>
                  <a:pt x="65667" y="83963"/>
                  <a:pt x="72400" y="76778"/>
                </a:cubicBezTo>
                <a:lnTo>
                  <a:pt x="72400" y="76778"/>
                </a:lnTo>
                <a:cubicBezTo>
                  <a:pt x="78800" y="69370"/>
                  <a:pt x="82000" y="60778"/>
                  <a:pt x="82000" y="51000"/>
                </a:cubicBezTo>
                <a:lnTo>
                  <a:pt x="82000" y="51000"/>
                </a:lnTo>
                <a:cubicBezTo>
                  <a:pt x="82000" y="41296"/>
                  <a:pt x="78800" y="32741"/>
                  <a:pt x="72400" y="25333"/>
                </a:cubicBezTo>
                <a:lnTo>
                  <a:pt x="72400" y="25333"/>
                </a:lnTo>
                <a:cubicBezTo>
                  <a:pt x="65667" y="18148"/>
                  <a:pt x="58000" y="14556"/>
                  <a:pt x="49400" y="14556"/>
                </a:cubicBezTo>
                <a:lnTo>
                  <a:pt x="49400" y="14556"/>
                </a:lnTo>
                <a:cubicBezTo>
                  <a:pt x="40667" y="14556"/>
                  <a:pt x="32967" y="18074"/>
                  <a:pt x="26300" y="25111"/>
                </a:cubicBezTo>
                <a:lnTo>
                  <a:pt x="26300" y="25111"/>
                </a:lnTo>
                <a:lnTo>
                  <a:pt x="34700" y="34444"/>
                </a:lnTo>
                <a:cubicBezTo>
                  <a:pt x="36167" y="36222"/>
                  <a:pt x="36500" y="38185"/>
                  <a:pt x="35700" y="40333"/>
                </a:cubicBezTo>
                <a:lnTo>
                  <a:pt x="35700" y="40333"/>
                </a:lnTo>
                <a:cubicBezTo>
                  <a:pt x="34900" y="42481"/>
                  <a:pt x="33400" y="43630"/>
                  <a:pt x="31200" y="43778"/>
                </a:cubicBezTo>
                <a:lnTo>
                  <a:pt x="31200" y="43778"/>
                </a:lnTo>
                <a:lnTo>
                  <a:pt x="6800" y="43778"/>
                </a:lnTo>
              </a:path>
            </a:pathLst>
          </a:custGeom>
          <a:solidFill>
            <a:srgbClr val="B49E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35628-9"/>
          <p:cNvSpPr txBox="1"/>
          <p:nvPr/>
        </p:nvSpPr>
        <p:spPr>
          <a:xfrm>
            <a:off x="728663" y="148828"/>
            <a:ext cx="21359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5A3E28"/>
                </a:solidFill>
                <a:latin typeface="PingFang SC"/>
                <a:ea typeface="PingFang SC"/>
                <a:cs typeface="PingFang SC"/>
              </a:rPr>
              <a:t>引子：古人如何确定位置？</a:t>
            </a:r>
            <a:endParaRPr/>
          </a:p>
        </p:txBody>
      </p:sp>
      <p:sp>
        <p:nvSpPr>
          <p:cNvPr id="36" name="el-1785511435628-10"/>
          <p:cNvSpPr txBox="1"/>
          <p:nvPr/>
        </p:nvSpPr>
        <p:spPr>
          <a:xfrm>
            <a:off x="3078956" y="179784"/>
            <a:ext cx="208619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PingFang SC"/>
                <a:ea typeface="PingFang SC"/>
                <a:cs typeface="PingFang SC"/>
              </a:rPr>
              <a:t>从司南到经纬 —— 定位方法的千年演进</a:t>
            </a:r>
            <a:endParaRPr/>
          </a:p>
        </p:txBody>
      </p:sp>
      <p:sp>
        <p:nvSpPr>
          <p:cNvPr id="37" name="el-1785511435625-7"/>
          <p:cNvSpPr txBox="1"/>
          <p:nvPr/>
        </p:nvSpPr>
        <p:spPr>
          <a:xfrm>
            <a:off x="7792641" y="182166"/>
            <a:ext cx="9763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sz="840" spc="56">
                <a:solidFill>
                  <a:srgbClr val="A1896E"/>
                </a:solidFill>
                <a:latin typeface="PingFang SC"/>
                <a:ea typeface="PingFang SC"/>
                <a:cs typeface="PingFang SC"/>
              </a:rPr>
              <a:t>第九章 · 第4页</a:t>
            </a:r>
            <a:endParaRPr/>
          </a:p>
        </p:txBody>
      </p:sp>
      <p:sp>
        <p:nvSpPr>
          <p:cNvPr id="38" name="el-1785511435669-21"/>
          <p:cNvSpPr txBox="1"/>
          <p:nvPr/>
        </p:nvSpPr>
        <p:spPr>
          <a:xfrm>
            <a:off x="964406" y="888206"/>
            <a:ext cx="189309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古人确定位置的方法</a:t>
            </a:r>
            <a:endParaRPr/>
          </a:p>
        </p:txBody>
      </p:sp>
      <p:sp>
        <p:nvSpPr>
          <p:cNvPr id="39" name="el-1785511435687-28"/>
          <p:cNvSpPr txBox="1"/>
          <p:nvPr/>
        </p:nvSpPr>
        <p:spPr>
          <a:xfrm>
            <a:off x="564356" y="1416844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3F2E1A"/>
                </a:solidFill>
                <a:latin typeface="PingFang SC"/>
                <a:ea typeface="PingFang SC"/>
                <a:cs typeface="PingFang SC"/>
              </a:rPr>
              <a:t>①</a:t>
            </a:r>
            <a:endParaRPr/>
          </a:p>
        </p:txBody>
      </p:sp>
      <p:sp>
        <p:nvSpPr>
          <p:cNvPr id="40" name="el-1785511435683-25"/>
          <p:cNvSpPr txBox="1"/>
          <p:nvPr/>
        </p:nvSpPr>
        <p:spPr>
          <a:xfrm>
            <a:off x="921544" y="1402556"/>
            <a:ext cx="183460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司南</a:t>
            </a: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——指示方向（南北）</a:t>
            </a:r>
            <a:endParaRPr/>
          </a:p>
        </p:txBody>
      </p:sp>
      <p:sp>
        <p:nvSpPr>
          <p:cNvPr id="41" name="el-1785511435700-30"/>
          <p:cNvSpPr txBox="1"/>
          <p:nvPr/>
        </p:nvSpPr>
        <p:spPr>
          <a:xfrm>
            <a:off x="564356" y="1774031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3F2E1A"/>
                </a:solidFill>
                <a:latin typeface="PingFang SC"/>
                <a:ea typeface="PingFang SC"/>
                <a:cs typeface="PingFang SC"/>
              </a:rPr>
              <a:t>②</a:t>
            </a:r>
            <a:endParaRPr/>
          </a:p>
        </p:txBody>
      </p:sp>
      <p:sp>
        <p:nvSpPr>
          <p:cNvPr id="42" name="el-1785511435685-26"/>
          <p:cNvSpPr txBox="1"/>
          <p:nvPr/>
        </p:nvSpPr>
        <p:spPr>
          <a:xfrm>
            <a:off x="921544" y="1759744"/>
            <a:ext cx="183460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日晷</a:t>
            </a: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——根据日影确定方位</a:t>
            </a:r>
            <a:endParaRPr/>
          </a:p>
        </p:txBody>
      </p:sp>
      <p:sp>
        <p:nvSpPr>
          <p:cNvPr id="43" name="el-1785511435703-32"/>
          <p:cNvSpPr txBox="1"/>
          <p:nvPr/>
        </p:nvSpPr>
        <p:spPr>
          <a:xfrm>
            <a:off x="564356" y="2131219"/>
            <a:ext cx="3143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3F2E1A"/>
                </a:solidFill>
                <a:latin typeface="PingFang SC"/>
                <a:ea typeface="PingFang SC"/>
                <a:cs typeface="PingFang SC"/>
              </a:rPr>
              <a:t>③</a:t>
            </a:r>
            <a:endParaRPr/>
          </a:p>
        </p:txBody>
      </p:sp>
      <p:sp>
        <p:nvSpPr>
          <p:cNvPr id="44" name="el-1785511435686-27"/>
          <p:cNvSpPr txBox="1"/>
          <p:nvPr/>
        </p:nvSpPr>
        <p:spPr>
          <a:xfrm>
            <a:off x="921544" y="2116931"/>
            <a:ext cx="125454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罗盘</a:t>
            </a: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——航海定向</a:t>
            </a:r>
            <a:endParaRPr/>
          </a:p>
        </p:txBody>
      </p:sp>
      <p:sp>
        <p:nvSpPr>
          <p:cNvPr id="45" name="el-1785511435664-19"/>
          <p:cNvSpPr txBox="1"/>
          <p:nvPr/>
        </p:nvSpPr>
        <p:spPr>
          <a:xfrm>
            <a:off x="785813" y="2616994"/>
            <a:ext cx="3293269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78594">
              <a:lnSpc>
                <a:spcPts val="1792"/>
              </a:lnSpc>
            </a:pPr>
            <a:r>
              <a:rPr sz="1120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“东经北纬”——用经度和纬度确定地球上的位置</a:t>
            </a:r>
            <a:endParaRPr/>
          </a:p>
          <a:p>
            <a:pPr algn="l">
              <a:lnSpc>
                <a:spcPts val="1792"/>
              </a:lnSpc>
            </a:pPr>
            <a:r>
              <a:rPr sz="839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    </a:t>
            </a:r>
            <a:r>
              <a:rPr sz="1120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北京：北纬39.93°，东经116.33°</a:t>
            </a:r>
            <a:endParaRPr/>
          </a:p>
        </p:txBody>
      </p:sp>
      <p:sp>
        <p:nvSpPr>
          <p:cNvPr id="46" name="el-1785511435670-23"/>
          <p:cNvSpPr txBox="1"/>
          <p:nvPr/>
        </p:nvSpPr>
        <p:spPr>
          <a:xfrm>
            <a:off x="5279231" y="888206"/>
            <a:ext cx="89296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现代应用</a:t>
            </a:r>
            <a:endParaRPr/>
          </a:p>
        </p:txBody>
      </p:sp>
      <p:sp>
        <p:nvSpPr>
          <p:cNvPr id="47" name="el-1785511435708-34"/>
          <p:cNvSpPr txBox="1"/>
          <p:nvPr/>
        </p:nvSpPr>
        <p:spPr>
          <a:xfrm>
            <a:off x="5086350" y="1595438"/>
            <a:ext cx="33575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50031">
              <a:lnSpc>
                <a:spcPct val="100000"/>
              </a:lnSpc>
            </a:pPr>
            <a:r>
              <a:rPr b="1" sz="1120">
                <a:solidFill>
                  <a:srgbClr val="2A4B6E"/>
                </a:solidFill>
                <a:latin typeface="PingFang SC"/>
                <a:ea typeface="PingFang SC"/>
                <a:cs typeface="PingFang SC"/>
              </a:rPr>
              <a:t>天安门广场表演</a:t>
            </a:r>
            <a:endParaRPr/>
          </a:p>
        </p:txBody>
      </p:sp>
      <p:sp>
        <p:nvSpPr>
          <p:cNvPr id="48" name="el-1785511435711-35"/>
          <p:cNvSpPr txBox="1"/>
          <p:nvPr/>
        </p:nvSpPr>
        <p:spPr>
          <a:xfrm>
            <a:off x="5086350" y="1828800"/>
            <a:ext cx="3286125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用有序数对标识点位，3000多名表演者根据预先编排的坐标变换位置，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拼出“祖国万岁”等壮丽图案。</a:t>
            </a:r>
            <a:endParaRPr/>
          </a:p>
        </p:txBody>
      </p:sp>
      <p:sp>
        <p:nvSpPr>
          <p:cNvPr id="49" name="el-1785511435725-38"/>
          <p:cNvSpPr txBox="1"/>
          <p:nvPr/>
        </p:nvSpPr>
        <p:spPr>
          <a:xfrm>
            <a:off x="5250656" y="2850356"/>
            <a:ext cx="144192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F4F6E"/>
                </a:solidFill>
                <a:latin typeface="PingFang SC"/>
                <a:ea typeface="PingFang SC"/>
                <a:cs typeface="PingFang SC"/>
              </a:rPr>
              <a:t>坐标定位 → 精准编排</a:t>
            </a:r>
            <a:endParaRPr/>
          </a:p>
        </p:txBody>
      </p:sp>
      <p:sp>
        <p:nvSpPr>
          <p:cNvPr id="50" name="el-1785511435726-39"/>
          <p:cNvSpPr txBox="1"/>
          <p:nvPr/>
        </p:nvSpPr>
        <p:spPr>
          <a:xfrm>
            <a:off x="5250656" y="3283744"/>
            <a:ext cx="144192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F4F6E"/>
                </a:solidFill>
                <a:latin typeface="PingFang SC"/>
                <a:ea typeface="PingFang SC"/>
                <a:cs typeface="PingFang SC"/>
              </a:rPr>
              <a:t>数对变换 → 图形排列</a:t>
            </a:r>
            <a:endParaRPr/>
          </a:p>
        </p:txBody>
      </p:sp>
      <p:sp>
        <p:nvSpPr>
          <p:cNvPr id="51" name="el-1785511435640-13"/>
          <p:cNvSpPr txBox="1"/>
          <p:nvPr/>
        </p:nvSpPr>
        <p:spPr>
          <a:xfrm>
            <a:off x="2260030" y="4302919"/>
            <a:ext cx="456500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7A5F3A"/>
                </a:solidFill>
                <a:latin typeface="PingFang SC"/>
                <a:ea typeface="PingFang SC"/>
                <a:cs typeface="PingFang SC"/>
              </a:rPr>
              <a:t>从古至今，确定位置的需求从未改变，方法在不断发展！</a:t>
            </a:r>
            <a:endParaRPr/>
          </a:p>
        </p:txBody>
      </p:sp>
      <p:sp>
        <p:nvSpPr>
          <p:cNvPr id="52" name="el-1785511435645-14"/>
          <p:cNvSpPr txBox="1"/>
          <p:nvPr/>
        </p:nvSpPr>
        <p:spPr>
          <a:xfrm>
            <a:off x="714375" y="4911328"/>
            <a:ext cx="196311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人教版七年级下册 · 第九章 平面直角坐标系</a:t>
            </a:r>
            <a:endParaRPr/>
          </a:p>
        </p:txBody>
      </p:sp>
      <p:sp>
        <p:nvSpPr>
          <p:cNvPr id="53" name="el-1785511435627-8"/>
          <p:cNvSpPr txBox="1"/>
          <p:nvPr/>
        </p:nvSpPr>
        <p:spPr>
          <a:xfrm>
            <a:off x="7302327" y="4911328"/>
            <a:ext cx="146305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传统文化引入 · 经纬度与坐标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0482-7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6287-3"/>
          <p:cNvSpPr/>
          <p:nvPr/>
        </p:nvSpPr>
        <p:spPr>
          <a:xfrm>
            <a:off x="71438" y="71438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4286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36287-4"/>
          <p:cNvSpPr/>
          <p:nvPr/>
        </p:nvSpPr>
        <p:spPr>
          <a:xfrm>
            <a:off x="71438" y="71438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4286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36288-5"/>
          <p:cNvSpPr/>
          <p:nvPr/>
        </p:nvSpPr>
        <p:spPr>
          <a:xfrm>
            <a:off x="9051131" y="4572000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5714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36288-6"/>
          <p:cNvSpPr/>
          <p:nvPr/>
        </p:nvSpPr>
        <p:spPr>
          <a:xfrm>
            <a:off x="8572500" y="5050631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5714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3628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EFE6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36289-7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3628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EFE6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36290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38090-88"/>
          <p:cNvSpPr/>
          <p:nvPr/>
        </p:nvSpPr>
        <p:spPr>
          <a:xfrm>
            <a:off x="400050" y="166092"/>
            <a:ext cx="175022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14611"/>
                </a:moveTo>
                <a:lnTo>
                  <a:pt x="87500" y="14611"/>
                </a:lnTo>
                <a:lnTo>
                  <a:pt x="87500" y="43778"/>
                </a:lnTo>
                <a:lnTo>
                  <a:pt x="58333" y="43778"/>
                </a:lnTo>
                <a:lnTo>
                  <a:pt x="58333" y="14611"/>
                </a:lnTo>
                <a:lnTo>
                  <a:pt x="87500" y="14611"/>
                </a:lnTo>
                <a:moveTo>
                  <a:pt x="87500" y="58333"/>
                </a:moveTo>
                <a:lnTo>
                  <a:pt x="87500" y="58333"/>
                </a:lnTo>
                <a:lnTo>
                  <a:pt x="87500" y="87500"/>
                </a:lnTo>
                <a:lnTo>
                  <a:pt x="58333" y="87500"/>
                </a:lnTo>
                <a:lnTo>
                  <a:pt x="58333" y="58333"/>
                </a:lnTo>
                <a:lnTo>
                  <a:pt x="87500" y="58333"/>
                </a:lnTo>
                <a:moveTo>
                  <a:pt x="43778" y="43778"/>
                </a:moveTo>
                <a:lnTo>
                  <a:pt x="43778" y="43778"/>
                </a:lnTo>
                <a:lnTo>
                  <a:pt x="14611" y="43778"/>
                </a:lnTo>
                <a:lnTo>
                  <a:pt x="14611" y="14611"/>
                </a:lnTo>
                <a:lnTo>
                  <a:pt x="43778" y="14611"/>
                </a:lnTo>
                <a:lnTo>
                  <a:pt x="43778" y="43778"/>
                </a:lnTo>
                <a:moveTo>
                  <a:pt x="14611" y="58333"/>
                </a:moveTo>
                <a:lnTo>
                  <a:pt x="14611" y="58333"/>
                </a:lnTo>
                <a:lnTo>
                  <a:pt x="43778" y="58333"/>
                </a:lnTo>
                <a:lnTo>
                  <a:pt x="43778" y="87500"/>
                </a:lnTo>
                <a:lnTo>
                  <a:pt x="14611" y="87500"/>
                </a:lnTo>
                <a:lnTo>
                  <a:pt x="14611" y="58333"/>
                </a:lnTo>
                <a:moveTo>
                  <a:pt x="14611" y="0"/>
                </a:moveTo>
                <a:lnTo>
                  <a:pt x="14611" y="0"/>
                </a:lnTo>
                <a:cubicBezTo>
                  <a:pt x="10500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500"/>
                  <a:pt x="0" y="14611"/>
                </a:cubicBezTo>
                <a:lnTo>
                  <a:pt x="0" y="14611"/>
                </a:lnTo>
                <a:lnTo>
                  <a:pt x="0" y="87500"/>
                </a:lnTo>
                <a:cubicBezTo>
                  <a:pt x="148" y="91611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481"/>
                  <a:pt x="10500" y="101926"/>
                  <a:pt x="14611" y="102111"/>
                </a:cubicBezTo>
                <a:lnTo>
                  <a:pt x="14611" y="102111"/>
                </a:lnTo>
                <a:lnTo>
                  <a:pt x="87500" y="102111"/>
                </a:lnTo>
                <a:cubicBezTo>
                  <a:pt x="91611" y="101926"/>
                  <a:pt x="95037" y="100481"/>
                  <a:pt x="97778" y="97778"/>
                </a:cubicBezTo>
                <a:lnTo>
                  <a:pt x="97778" y="97778"/>
                </a:lnTo>
                <a:cubicBezTo>
                  <a:pt x="100481" y="95037"/>
                  <a:pt x="101926" y="91611"/>
                  <a:pt x="102111" y="87500"/>
                </a:cubicBezTo>
                <a:lnTo>
                  <a:pt x="102111" y="87500"/>
                </a:lnTo>
                <a:lnTo>
                  <a:pt x="102111" y="14611"/>
                </a:lnTo>
                <a:cubicBezTo>
                  <a:pt x="101926" y="10500"/>
                  <a:pt x="100481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11" y="148"/>
                  <a:pt x="87500" y="0"/>
                </a:cubicBezTo>
                <a:lnTo>
                  <a:pt x="87500" y="0"/>
                </a:lnTo>
                <a:lnTo>
                  <a:pt x="14611" y="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36301-13"/>
          <p:cNvCxnSpPr/>
          <p:nvPr/>
        </p:nvCxnSpPr>
        <p:spPr>
          <a:xfrm>
            <a:off x="2178844" y="179784"/>
            <a:ext cx="914" cy="147638"/>
          </a:xfrm>
          <a:prstGeom prst="line">
            <a:avLst/>
          </a:prstGeom>
          <a:ln w="7144" cap="flat">
            <a:solidFill>
              <a:srgbClr val="C8B2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39055-43"/>
          <p:cNvSpPr/>
          <p:nvPr/>
        </p:nvSpPr>
        <p:spPr>
          <a:xfrm>
            <a:off x="7821216" y="213453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A1896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36316-15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555"/>
                </a:moveTo>
                <a:lnTo>
                  <a:pt x="50000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1436317-16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50000"/>
                </a:moveTo>
                <a:lnTo>
                  <a:pt x="96667" y="50000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436318-17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22221"/>
                </a:moveTo>
                <a:lnTo>
                  <a:pt x="96667" y="22221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11436318-18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36110"/>
                </a:moveTo>
                <a:lnTo>
                  <a:pt x="96667" y="36110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11436318-19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63890"/>
                </a:moveTo>
                <a:lnTo>
                  <a:pt x="96667" y="63890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436318-20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77779"/>
                </a:moveTo>
                <a:lnTo>
                  <a:pt x="96667" y="77779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11436319-21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333" y="5555"/>
                </a:moveTo>
                <a:lnTo>
                  <a:pt x="13333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11436319-22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667" y="5555"/>
                </a:moveTo>
                <a:lnTo>
                  <a:pt x="21667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11436319-23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333" y="5555"/>
                </a:moveTo>
                <a:lnTo>
                  <a:pt x="38333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11436319-24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667" y="5555"/>
                </a:moveTo>
                <a:lnTo>
                  <a:pt x="41667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511436319-25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333" y="5555"/>
                </a:moveTo>
                <a:lnTo>
                  <a:pt x="58333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1436319-26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5555"/>
                </a:moveTo>
                <a:lnTo>
                  <a:pt x="66667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511436320-27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5555"/>
                </a:moveTo>
                <a:lnTo>
                  <a:pt x="75000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511436320-28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667" y="5555"/>
                </a:moveTo>
                <a:lnTo>
                  <a:pt x="86667" y="94445"/>
                </a:lnTo>
              </a:path>
            </a:pathLst>
          </a:custGeom>
          <a:solidFill>
            <a:srgbClr val="000000"/>
          </a:solidFill>
          <a:ln w="5715" algn="ctr">
            <a:solidFill>
              <a:srgbClr val="DAC29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511436320-29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50000"/>
                </a:moveTo>
                <a:lnTo>
                  <a:pt x="96667" y="50000"/>
                </a:lnTo>
              </a:path>
            </a:pathLst>
          </a:custGeom>
          <a:solidFill>
            <a:srgbClr val="000000"/>
          </a:solidFill>
          <a:ln w="21431" algn="ctr">
            <a:solidFill>
              <a:srgbClr val="8A6B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511436320-30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555"/>
                </a:moveTo>
                <a:lnTo>
                  <a:pt x="50000" y="94445"/>
                </a:lnTo>
              </a:path>
            </a:pathLst>
          </a:custGeom>
          <a:solidFill>
            <a:srgbClr val="000000"/>
          </a:solidFill>
          <a:ln w="21431" algn="ctr">
            <a:solidFill>
              <a:srgbClr val="8A6B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511436320-31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833" y="49165"/>
                </a:moveTo>
                <a:lnTo>
                  <a:pt x="96667" y="50000"/>
                </a:lnTo>
                <a:lnTo>
                  <a:pt x="95833" y="50835"/>
                </a:lnTo>
                <a:close/>
              </a:path>
            </a:pathLst>
          </a:custGeom>
          <a:solidFill>
            <a:srgbClr val="8A6B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36321-32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500" y="6945"/>
                </a:moveTo>
                <a:lnTo>
                  <a:pt x="50000" y="5555"/>
                </a:lnTo>
                <a:lnTo>
                  <a:pt x="50500" y="6945"/>
                </a:lnTo>
                <a:close/>
              </a:path>
            </a:pathLst>
          </a:custGeom>
          <a:solidFill>
            <a:srgbClr val="8A6B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36321-33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000" y="50000"/>
                </a:moveTo>
                <a:cubicBezTo>
                  <a:pt x="51000" y="50920"/>
                  <a:pt x="50552" y="51665"/>
                  <a:pt x="50000" y="51665"/>
                </a:cubicBezTo>
                <a:cubicBezTo>
                  <a:pt x="49448" y="51665"/>
                  <a:pt x="49000" y="50920"/>
                  <a:pt x="49000" y="50000"/>
                </a:cubicBezTo>
                <a:cubicBezTo>
                  <a:pt x="49000" y="49080"/>
                  <a:pt x="49448" y="48335"/>
                  <a:pt x="50000" y="48335"/>
                </a:cubicBezTo>
                <a:cubicBezTo>
                  <a:pt x="50552" y="48335"/>
                  <a:pt x="51000" y="49080"/>
                  <a:pt x="51000" y="50000"/>
                </a:cubicBezTo>
                <a:close/>
              </a:path>
            </a:pathLst>
          </a:custGeom>
          <a:solidFill>
            <a:srgbClr val="B8864A"/>
          </a:solidFill>
          <a:ln w="14288" algn="ctr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511436322-34"/>
          <p:cNvSpPr/>
          <p:nvPr/>
        </p:nvSpPr>
        <p:spPr>
          <a:xfrm>
            <a:off x="2428875" y="-482873"/>
            <a:ext cx="4286250" cy="25888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000" y="33335"/>
                </a:moveTo>
                <a:cubicBezTo>
                  <a:pt x="61000" y="34254"/>
                  <a:pt x="60552" y="35000"/>
                  <a:pt x="60000" y="35000"/>
                </a:cubicBezTo>
                <a:cubicBezTo>
                  <a:pt x="59448" y="35000"/>
                  <a:pt x="59000" y="34254"/>
                  <a:pt x="59000" y="33335"/>
                </a:cubicBezTo>
                <a:cubicBezTo>
                  <a:pt x="59000" y="32415"/>
                  <a:pt x="59448" y="31669"/>
                  <a:pt x="60000" y="31669"/>
                </a:cubicBezTo>
                <a:cubicBezTo>
                  <a:pt x="60552" y="31669"/>
                  <a:pt x="61000" y="32415"/>
                  <a:pt x="61000" y="33335"/>
                </a:cubicBezTo>
                <a:close/>
              </a:path>
            </a:pathLst>
          </a:custGeom>
          <a:solidFill>
            <a:srgbClr val="B8864A"/>
          </a:solidFill>
          <a:ln w="14288" algn="ctr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511436322-35"/>
          <p:cNvSpPr txBox="1"/>
          <p:nvPr/>
        </p:nvSpPr>
        <p:spPr>
          <a:xfrm>
            <a:off x="4429125" y="797177"/>
            <a:ext cx="314325" cy="2531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O</a:t>
            </a:r>
            <a:endParaRPr/>
          </a:p>
        </p:txBody>
      </p:sp>
      <p:sp>
        <p:nvSpPr>
          <p:cNvPr id="35" name="el-1785511436322-36"/>
          <p:cNvSpPr txBox="1"/>
          <p:nvPr/>
        </p:nvSpPr>
        <p:spPr>
          <a:xfrm>
            <a:off x="6486525" y="595821"/>
            <a:ext cx="314325" cy="2531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x</a:t>
            </a:r>
            <a:endParaRPr/>
          </a:p>
        </p:txBody>
      </p:sp>
      <p:sp>
        <p:nvSpPr>
          <p:cNvPr id="36" name="el-1785511436322-37"/>
          <p:cNvSpPr txBox="1"/>
          <p:nvPr/>
        </p:nvSpPr>
        <p:spPr>
          <a:xfrm>
            <a:off x="4629150" y="-439725"/>
            <a:ext cx="314325" cy="2531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y</a:t>
            </a:r>
            <a:endParaRPr/>
          </a:p>
        </p:txBody>
      </p:sp>
      <p:sp>
        <p:nvSpPr>
          <p:cNvPr id="37" name="el-1785511436322-38"/>
          <p:cNvSpPr txBox="1"/>
          <p:nvPr/>
        </p:nvSpPr>
        <p:spPr>
          <a:xfrm>
            <a:off x="5143500" y="92431"/>
            <a:ext cx="714375" cy="230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C0392B"/>
                </a:solidFill>
                <a:latin typeface="PingFang SC"/>
                <a:ea typeface="PingFang SC"/>
                <a:cs typeface="PingFang SC"/>
              </a:rPr>
              <a:t>第一象限</a:t>
            </a:r>
            <a:endParaRPr/>
          </a:p>
        </p:txBody>
      </p:sp>
      <p:sp>
        <p:nvSpPr>
          <p:cNvPr id="38" name="el-1785511436322-39"/>
          <p:cNvSpPr txBox="1"/>
          <p:nvPr/>
        </p:nvSpPr>
        <p:spPr>
          <a:xfrm>
            <a:off x="3714750" y="92431"/>
            <a:ext cx="714375" cy="230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4A24E"/>
                </a:solidFill>
                <a:latin typeface="PingFang SC"/>
                <a:ea typeface="PingFang SC"/>
                <a:cs typeface="PingFang SC"/>
              </a:rPr>
              <a:t>第二象限</a:t>
            </a:r>
            <a:endParaRPr/>
          </a:p>
        </p:txBody>
      </p:sp>
      <p:sp>
        <p:nvSpPr>
          <p:cNvPr id="39" name="el-1785511436323-40"/>
          <p:cNvSpPr txBox="1"/>
          <p:nvPr/>
        </p:nvSpPr>
        <p:spPr>
          <a:xfrm>
            <a:off x="3714750" y="1314950"/>
            <a:ext cx="714375" cy="230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D7A5A"/>
                </a:solidFill>
                <a:latin typeface="PingFang SC"/>
                <a:ea typeface="PingFang SC"/>
                <a:cs typeface="PingFang SC"/>
              </a:rPr>
              <a:t>第三象限</a:t>
            </a:r>
            <a:endParaRPr/>
          </a:p>
        </p:txBody>
      </p:sp>
      <p:sp>
        <p:nvSpPr>
          <p:cNvPr id="40" name="el-1785511436323-41"/>
          <p:cNvSpPr txBox="1"/>
          <p:nvPr/>
        </p:nvSpPr>
        <p:spPr>
          <a:xfrm>
            <a:off x="5143500" y="1314950"/>
            <a:ext cx="714375" cy="230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6B9E"/>
                </a:solidFill>
                <a:latin typeface="PingFang SC"/>
                <a:ea typeface="PingFang SC"/>
                <a:cs typeface="PingFang SC"/>
              </a:rPr>
              <a:t>第四象限</a:t>
            </a:r>
            <a:endParaRPr/>
          </a:p>
        </p:txBody>
      </p:sp>
      <p:sp>
        <p:nvSpPr>
          <p:cNvPr id="41" name="el-1785511436323-42"/>
          <p:cNvSpPr txBox="1"/>
          <p:nvPr/>
        </p:nvSpPr>
        <p:spPr>
          <a:xfrm>
            <a:off x="5043488" y="178726"/>
            <a:ext cx="657225" cy="230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6B4C2A"/>
                </a:solidFill>
                <a:latin typeface="PingFang SC"/>
                <a:ea typeface="PingFang SC"/>
                <a:cs typeface="PingFang SC"/>
              </a:rPr>
              <a:t>A(3,4)</a:t>
            </a:r>
            <a:endParaRPr/>
          </a:p>
        </p:txBody>
      </p:sp>
      <p:sp>
        <p:nvSpPr>
          <p:cNvPr id="42" name="el-1785511436323-43"/>
          <p:cNvSpPr txBox="1"/>
          <p:nvPr/>
        </p:nvSpPr>
        <p:spPr>
          <a:xfrm>
            <a:off x="5572125" y="833134"/>
            <a:ext cx="631508" cy="1956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8A6B44"/>
                </a:solidFill>
                <a:latin typeface="PingFang SC"/>
                <a:ea typeface="PingFang SC"/>
                <a:cs typeface="PingFang SC"/>
              </a:rPr>
              <a:t>→ 正方向</a:t>
            </a:r>
            <a:endParaRPr/>
          </a:p>
        </p:txBody>
      </p:sp>
      <p:sp>
        <p:nvSpPr>
          <p:cNvPr id="43" name="el-1785511436323-44"/>
          <p:cNvSpPr txBox="1"/>
          <p:nvPr/>
        </p:nvSpPr>
        <p:spPr>
          <a:xfrm>
            <a:off x="4643438" y="-101734"/>
            <a:ext cx="631508" cy="1956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8A6B44"/>
                </a:solidFill>
                <a:latin typeface="PingFang SC"/>
                <a:ea typeface="PingFang SC"/>
                <a:cs typeface="PingFang SC"/>
              </a:rPr>
              <a:t>↑ 正方向</a:t>
            </a:r>
            <a:endParaRPr/>
          </a:p>
        </p:txBody>
      </p:sp>
      <p:sp>
        <p:nvSpPr>
          <p:cNvPr id="44" name="el-1785511436356-53"/>
          <p:cNvSpPr/>
          <p:nvPr/>
        </p:nvSpPr>
        <p:spPr>
          <a:xfrm>
            <a:off x="400050" y="2291730"/>
            <a:ext cx="4064794" cy="2101155"/>
          </a:xfrm>
          <a:prstGeom prst="roundRect">
            <a:avLst>
              <a:gd name="adj" fmla="val 8160"/>
            </a:avLst>
          </a:prstGeom>
          <a:solidFill>
            <a:srgbClr val="FFF8EB">
              <a:alpha val="65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  <a:effectLst>
            <a:outerShdw blurRad="100013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5" name="el-1785511436385-68"/>
          <p:cNvCxnSpPr/>
          <p:nvPr/>
        </p:nvCxnSpPr>
        <p:spPr>
          <a:xfrm>
            <a:off x="592931" y="2715592"/>
            <a:ext cx="3679031" cy="914"/>
          </a:xfrm>
          <a:prstGeom prst="line">
            <a:avLst/>
          </a:prstGeom>
          <a:ln w="14288" cap="flat">
            <a:solidFill>
              <a:srgbClr val="DAC2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5511439100-48"/>
          <p:cNvSpPr/>
          <p:nvPr/>
        </p:nvSpPr>
        <p:spPr>
          <a:xfrm>
            <a:off x="594217" y="2471514"/>
            <a:ext cx="16887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67" y="5250"/>
                </a:moveTo>
                <a:lnTo>
                  <a:pt x="3167" y="5250"/>
                </a:lnTo>
                <a:cubicBezTo>
                  <a:pt x="3426" y="2042"/>
                  <a:pt x="5000" y="292"/>
                  <a:pt x="7889" y="0"/>
                </a:cubicBezTo>
                <a:lnTo>
                  <a:pt x="7889" y="0"/>
                </a:lnTo>
                <a:lnTo>
                  <a:pt x="14111" y="0"/>
                </a:lnTo>
                <a:cubicBezTo>
                  <a:pt x="17000" y="292"/>
                  <a:pt x="18574" y="2042"/>
                  <a:pt x="18833" y="5250"/>
                </a:cubicBezTo>
                <a:lnTo>
                  <a:pt x="18833" y="5250"/>
                </a:lnTo>
                <a:lnTo>
                  <a:pt x="18833" y="31625"/>
                </a:lnTo>
                <a:lnTo>
                  <a:pt x="21944" y="31625"/>
                </a:lnTo>
                <a:cubicBezTo>
                  <a:pt x="24796" y="31917"/>
                  <a:pt x="26352" y="33688"/>
                  <a:pt x="26611" y="36938"/>
                </a:cubicBezTo>
                <a:lnTo>
                  <a:pt x="26611" y="36938"/>
                </a:lnTo>
                <a:cubicBezTo>
                  <a:pt x="26352" y="40146"/>
                  <a:pt x="24796" y="41896"/>
                  <a:pt x="21944" y="42188"/>
                </a:cubicBezTo>
                <a:lnTo>
                  <a:pt x="21944" y="42188"/>
                </a:lnTo>
                <a:lnTo>
                  <a:pt x="6333" y="42188"/>
                </a:lnTo>
                <a:cubicBezTo>
                  <a:pt x="3444" y="41896"/>
                  <a:pt x="1870" y="40146"/>
                  <a:pt x="1611" y="36938"/>
                </a:cubicBezTo>
                <a:lnTo>
                  <a:pt x="1611" y="36938"/>
                </a:lnTo>
                <a:cubicBezTo>
                  <a:pt x="1870" y="33688"/>
                  <a:pt x="3444" y="31917"/>
                  <a:pt x="6333" y="31625"/>
                </a:cubicBezTo>
                <a:lnTo>
                  <a:pt x="6333" y="31625"/>
                </a:lnTo>
                <a:lnTo>
                  <a:pt x="9444" y="31625"/>
                </a:lnTo>
                <a:lnTo>
                  <a:pt x="9444" y="10563"/>
                </a:lnTo>
                <a:lnTo>
                  <a:pt x="7889" y="10563"/>
                </a:lnTo>
                <a:cubicBezTo>
                  <a:pt x="5000" y="10271"/>
                  <a:pt x="3426" y="8500"/>
                  <a:pt x="3167" y="5250"/>
                </a:cubicBezTo>
                <a:lnTo>
                  <a:pt x="3167" y="5250"/>
                </a:lnTo>
                <a:moveTo>
                  <a:pt x="15500" y="67875"/>
                </a:moveTo>
                <a:lnTo>
                  <a:pt x="15500" y="67875"/>
                </a:lnTo>
                <a:cubicBezTo>
                  <a:pt x="13796" y="66292"/>
                  <a:pt x="12222" y="66375"/>
                  <a:pt x="10778" y="68125"/>
                </a:cubicBezTo>
                <a:lnTo>
                  <a:pt x="10778" y="68125"/>
                </a:lnTo>
                <a:lnTo>
                  <a:pt x="8667" y="71625"/>
                </a:lnTo>
                <a:cubicBezTo>
                  <a:pt x="6704" y="74125"/>
                  <a:pt x="4481" y="74563"/>
                  <a:pt x="2000" y="72938"/>
                </a:cubicBezTo>
                <a:lnTo>
                  <a:pt x="2000" y="72938"/>
                </a:lnTo>
                <a:cubicBezTo>
                  <a:pt x="-185" y="70729"/>
                  <a:pt x="-574" y="68250"/>
                  <a:pt x="833" y="65500"/>
                </a:cubicBezTo>
                <a:lnTo>
                  <a:pt x="833" y="65500"/>
                </a:lnTo>
                <a:lnTo>
                  <a:pt x="3167" y="61938"/>
                </a:lnTo>
                <a:cubicBezTo>
                  <a:pt x="5648" y="58313"/>
                  <a:pt x="8778" y="56417"/>
                  <a:pt x="12556" y="56250"/>
                </a:cubicBezTo>
                <a:lnTo>
                  <a:pt x="12556" y="56250"/>
                </a:lnTo>
                <a:cubicBezTo>
                  <a:pt x="16333" y="56083"/>
                  <a:pt x="19648" y="57688"/>
                  <a:pt x="22500" y="61063"/>
                </a:cubicBezTo>
                <a:lnTo>
                  <a:pt x="22500" y="61063"/>
                </a:lnTo>
                <a:cubicBezTo>
                  <a:pt x="24611" y="63854"/>
                  <a:pt x="25593" y="66938"/>
                  <a:pt x="25444" y="70313"/>
                </a:cubicBezTo>
                <a:lnTo>
                  <a:pt x="25444" y="70313"/>
                </a:lnTo>
                <a:cubicBezTo>
                  <a:pt x="25444" y="73813"/>
                  <a:pt x="24407" y="76896"/>
                  <a:pt x="22333" y="79563"/>
                </a:cubicBezTo>
                <a:lnTo>
                  <a:pt x="22333" y="79563"/>
                </a:lnTo>
                <a:lnTo>
                  <a:pt x="15500" y="87875"/>
                </a:lnTo>
                <a:lnTo>
                  <a:pt x="21944" y="87875"/>
                </a:lnTo>
                <a:cubicBezTo>
                  <a:pt x="24796" y="88167"/>
                  <a:pt x="26352" y="89938"/>
                  <a:pt x="26611" y="93188"/>
                </a:cubicBezTo>
                <a:lnTo>
                  <a:pt x="26611" y="93188"/>
                </a:lnTo>
                <a:cubicBezTo>
                  <a:pt x="26352" y="96396"/>
                  <a:pt x="24796" y="98146"/>
                  <a:pt x="21944" y="98438"/>
                </a:cubicBezTo>
                <a:lnTo>
                  <a:pt x="21944" y="98438"/>
                </a:lnTo>
                <a:lnTo>
                  <a:pt x="4778" y="98438"/>
                </a:lnTo>
                <a:cubicBezTo>
                  <a:pt x="2815" y="98271"/>
                  <a:pt x="1370" y="97250"/>
                  <a:pt x="444" y="95375"/>
                </a:cubicBezTo>
                <a:lnTo>
                  <a:pt x="444" y="95375"/>
                </a:lnTo>
                <a:cubicBezTo>
                  <a:pt x="-185" y="93167"/>
                  <a:pt x="74" y="91250"/>
                  <a:pt x="1222" y="89625"/>
                </a:cubicBezTo>
                <a:lnTo>
                  <a:pt x="1222" y="89625"/>
                </a:lnTo>
                <a:lnTo>
                  <a:pt x="15278" y="72500"/>
                </a:lnTo>
                <a:cubicBezTo>
                  <a:pt x="16315" y="71042"/>
                  <a:pt x="16389" y="69500"/>
                  <a:pt x="15500" y="67875"/>
                </a:cubicBezTo>
                <a:lnTo>
                  <a:pt x="15500" y="67875"/>
                </a:lnTo>
                <a:moveTo>
                  <a:pt x="42278" y="7062"/>
                </a:moveTo>
                <a:lnTo>
                  <a:pt x="42278" y="7062"/>
                </a:lnTo>
                <a:lnTo>
                  <a:pt x="92278" y="7062"/>
                </a:lnTo>
                <a:cubicBezTo>
                  <a:pt x="94093" y="7062"/>
                  <a:pt x="95574" y="7708"/>
                  <a:pt x="96722" y="9000"/>
                </a:cubicBezTo>
                <a:lnTo>
                  <a:pt x="96722" y="9000"/>
                </a:lnTo>
                <a:cubicBezTo>
                  <a:pt x="97907" y="10333"/>
                  <a:pt x="98500" y="12021"/>
                  <a:pt x="98500" y="14063"/>
                </a:cubicBezTo>
                <a:lnTo>
                  <a:pt x="98500" y="14063"/>
                </a:lnTo>
                <a:cubicBezTo>
                  <a:pt x="98500" y="16104"/>
                  <a:pt x="97907" y="17792"/>
                  <a:pt x="96722" y="19125"/>
                </a:cubicBezTo>
                <a:lnTo>
                  <a:pt x="96722" y="19125"/>
                </a:lnTo>
                <a:cubicBezTo>
                  <a:pt x="95574" y="20458"/>
                  <a:pt x="94093" y="21125"/>
                  <a:pt x="92278" y="21125"/>
                </a:cubicBezTo>
                <a:lnTo>
                  <a:pt x="92278" y="21125"/>
                </a:lnTo>
                <a:lnTo>
                  <a:pt x="42278" y="21125"/>
                </a:lnTo>
                <a:cubicBezTo>
                  <a:pt x="40426" y="21125"/>
                  <a:pt x="38926" y="20458"/>
                  <a:pt x="37778" y="19125"/>
                </a:cubicBezTo>
                <a:lnTo>
                  <a:pt x="37778" y="19125"/>
                </a:lnTo>
                <a:cubicBezTo>
                  <a:pt x="36593" y="17792"/>
                  <a:pt x="36000" y="16104"/>
                  <a:pt x="36000" y="14063"/>
                </a:cubicBezTo>
                <a:lnTo>
                  <a:pt x="36000" y="14063"/>
                </a:lnTo>
                <a:cubicBezTo>
                  <a:pt x="36000" y="12021"/>
                  <a:pt x="36593" y="10333"/>
                  <a:pt x="37778" y="9000"/>
                </a:cubicBezTo>
                <a:lnTo>
                  <a:pt x="37778" y="9000"/>
                </a:lnTo>
                <a:cubicBezTo>
                  <a:pt x="38926" y="7708"/>
                  <a:pt x="40426" y="7062"/>
                  <a:pt x="42278" y="7062"/>
                </a:cubicBezTo>
                <a:lnTo>
                  <a:pt x="42278" y="7062"/>
                </a:lnTo>
                <a:moveTo>
                  <a:pt x="42278" y="42188"/>
                </a:moveTo>
                <a:lnTo>
                  <a:pt x="42278" y="42188"/>
                </a:lnTo>
                <a:lnTo>
                  <a:pt x="92278" y="42188"/>
                </a:lnTo>
                <a:cubicBezTo>
                  <a:pt x="94093" y="42188"/>
                  <a:pt x="95574" y="42854"/>
                  <a:pt x="96722" y="44188"/>
                </a:cubicBezTo>
                <a:lnTo>
                  <a:pt x="96722" y="44188"/>
                </a:lnTo>
                <a:cubicBezTo>
                  <a:pt x="97907" y="45479"/>
                  <a:pt x="98500" y="47167"/>
                  <a:pt x="98500" y="49250"/>
                </a:cubicBezTo>
                <a:lnTo>
                  <a:pt x="98500" y="49250"/>
                </a:lnTo>
                <a:cubicBezTo>
                  <a:pt x="98500" y="51292"/>
                  <a:pt x="97907" y="52958"/>
                  <a:pt x="96722" y="54250"/>
                </a:cubicBezTo>
                <a:lnTo>
                  <a:pt x="96722" y="54250"/>
                </a:lnTo>
                <a:cubicBezTo>
                  <a:pt x="95574" y="55583"/>
                  <a:pt x="94093" y="56250"/>
                  <a:pt x="92278" y="56250"/>
                </a:cubicBezTo>
                <a:lnTo>
                  <a:pt x="92278" y="56250"/>
                </a:lnTo>
                <a:lnTo>
                  <a:pt x="42278" y="56250"/>
                </a:lnTo>
                <a:cubicBezTo>
                  <a:pt x="40426" y="56250"/>
                  <a:pt x="38926" y="55583"/>
                  <a:pt x="37778" y="54250"/>
                </a:cubicBezTo>
                <a:lnTo>
                  <a:pt x="37778" y="54250"/>
                </a:lnTo>
                <a:cubicBezTo>
                  <a:pt x="36593" y="52958"/>
                  <a:pt x="36000" y="51292"/>
                  <a:pt x="36000" y="49250"/>
                </a:cubicBezTo>
                <a:lnTo>
                  <a:pt x="36000" y="49250"/>
                </a:lnTo>
                <a:cubicBezTo>
                  <a:pt x="36000" y="47167"/>
                  <a:pt x="36593" y="45479"/>
                  <a:pt x="37778" y="44188"/>
                </a:cubicBezTo>
                <a:lnTo>
                  <a:pt x="37778" y="44188"/>
                </a:lnTo>
                <a:cubicBezTo>
                  <a:pt x="38926" y="42854"/>
                  <a:pt x="40426" y="42188"/>
                  <a:pt x="42278" y="42188"/>
                </a:cubicBezTo>
                <a:lnTo>
                  <a:pt x="42278" y="42188"/>
                </a:lnTo>
                <a:moveTo>
                  <a:pt x="42278" y="77375"/>
                </a:moveTo>
                <a:lnTo>
                  <a:pt x="42278" y="77375"/>
                </a:lnTo>
                <a:lnTo>
                  <a:pt x="92278" y="77375"/>
                </a:lnTo>
                <a:cubicBezTo>
                  <a:pt x="94093" y="77375"/>
                  <a:pt x="95574" y="78021"/>
                  <a:pt x="96722" y="79313"/>
                </a:cubicBezTo>
                <a:lnTo>
                  <a:pt x="96722" y="79313"/>
                </a:lnTo>
                <a:cubicBezTo>
                  <a:pt x="97907" y="80646"/>
                  <a:pt x="98500" y="82333"/>
                  <a:pt x="98500" y="84375"/>
                </a:cubicBezTo>
                <a:lnTo>
                  <a:pt x="98500" y="84375"/>
                </a:lnTo>
                <a:cubicBezTo>
                  <a:pt x="98500" y="86417"/>
                  <a:pt x="97907" y="88104"/>
                  <a:pt x="96722" y="89438"/>
                </a:cubicBezTo>
                <a:lnTo>
                  <a:pt x="96722" y="89438"/>
                </a:lnTo>
                <a:cubicBezTo>
                  <a:pt x="95574" y="90771"/>
                  <a:pt x="94093" y="91438"/>
                  <a:pt x="92278" y="91438"/>
                </a:cubicBezTo>
                <a:lnTo>
                  <a:pt x="92278" y="91438"/>
                </a:lnTo>
                <a:lnTo>
                  <a:pt x="42278" y="91438"/>
                </a:lnTo>
                <a:cubicBezTo>
                  <a:pt x="40426" y="91438"/>
                  <a:pt x="38926" y="90771"/>
                  <a:pt x="37778" y="89438"/>
                </a:cubicBezTo>
                <a:lnTo>
                  <a:pt x="37778" y="89438"/>
                </a:lnTo>
                <a:cubicBezTo>
                  <a:pt x="36593" y="88104"/>
                  <a:pt x="36000" y="86417"/>
                  <a:pt x="36000" y="84375"/>
                </a:cubicBezTo>
                <a:lnTo>
                  <a:pt x="36000" y="84375"/>
                </a:lnTo>
                <a:cubicBezTo>
                  <a:pt x="36000" y="82333"/>
                  <a:pt x="36593" y="80646"/>
                  <a:pt x="37778" y="79313"/>
                </a:cubicBezTo>
                <a:lnTo>
                  <a:pt x="37778" y="79313"/>
                </a:lnTo>
                <a:cubicBezTo>
                  <a:pt x="38926" y="78021"/>
                  <a:pt x="40426" y="77375"/>
                  <a:pt x="42278" y="77375"/>
                </a:cubicBezTo>
                <a:lnTo>
                  <a:pt x="42278" y="77375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36404-76"/>
          <p:cNvSpPr/>
          <p:nvPr/>
        </p:nvSpPr>
        <p:spPr>
          <a:xfrm>
            <a:off x="592931" y="3908599"/>
            <a:ext cx="3679031" cy="31998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04" y="0"/>
                </a:moveTo>
                <a:lnTo>
                  <a:pt x="95596" y="0"/>
                </a:lnTo>
                <a:lnTo>
                  <a:pt x="96028" y="235"/>
                </a:lnTo>
                <a:lnTo>
                  <a:pt x="96456" y="971"/>
                </a:lnTo>
                <a:lnTo>
                  <a:pt x="96873" y="2147"/>
                </a:lnTo>
                <a:lnTo>
                  <a:pt x="97282" y="3794"/>
                </a:lnTo>
                <a:lnTo>
                  <a:pt x="97671" y="5912"/>
                </a:lnTo>
                <a:lnTo>
                  <a:pt x="98041" y="8441"/>
                </a:lnTo>
                <a:lnTo>
                  <a:pt x="98389" y="11353"/>
                </a:lnTo>
                <a:lnTo>
                  <a:pt x="98710" y="14647"/>
                </a:lnTo>
                <a:lnTo>
                  <a:pt x="99000" y="18294"/>
                </a:lnTo>
                <a:lnTo>
                  <a:pt x="99256" y="22235"/>
                </a:lnTo>
                <a:lnTo>
                  <a:pt x="99479" y="26441"/>
                </a:lnTo>
                <a:lnTo>
                  <a:pt x="99666" y="30853"/>
                </a:lnTo>
                <a:lnTo>
                  <a:pt x="99811" y="35500"/>
                </a:lnTo>
                <a:lnTo>
                  <a:pt x="99915" y="40235"/>
                </a:lnTo>
                <a:lnTo>
                  <a:pt x="99979" y="45088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9" y="54912"/>
                </a:lnTo>
                <a:lnTo>
                  <a:pt x="99915" y="59765"/>
                </a:lnTo>
                <a:lnTo>
                  <a:pt x="99811" y="64500"/>
                </a:lnTo>
                <a:lnTo>
                  <a:pt x="99666" y="69147"/>
                </a:lnTo>
                <a:lnTo>
                  <a:pt x="99479" y="73559"/>
                </a:lnTo>
                <a:lnTo>
                  <a:pt x="99256" y="77765"/>
                </a:lnTo>
                <a:lnTo>
                  <a:pt x="99000" y="81706"/>
                </a:lnTo>
                <a:lnTo>
                  <a:pt x="98710" y="85353"/>
                </a:lnTo>
                <a:lnTo>
                  <a:pt x="98389" y="88647"/>
                </a:lnTo>
                <a:lnTo>
                  <a:pt x="98041" y="91559"/>
                </a:lnTo>
                <a:lnTo>
                  <a:pt x="97671" y="94088"/>
                </a:lnTo>
                <a:lnTo>
                  <a:pt x="97282" y="96206"/>
                </a:lnTo>
                <a:lnTo>
                  <a:pt x="96873" y="97853"/>
                </a:lnTo>
                <a:lnTo>
                  <a:pt x="96456" y="99029"/>
                </a:lnTo>
                <a:lnTo>
                  <a:pt x="96028" y="99765"/>
                </a:lnTo>
                <a:lnTo>
                  <a:pt x="95596" y="100000"/>
                </a:lnTo>
                <a:lnTo>
                  <a:pt x="4404" y="100000"/>
                </a:lnTo>
                <a:lnTo>
                  <a:pt x="3972" y="99765"/>
                </a:lnTo>
                <a:lnTo>
                  <a:pt x="3544" y="99029"/>
                </a:lnTo>
                <a:lnTo>
                  <a:pt x="3127" y="97853"/>
                </a:lnTo>
                <a:lnTo>
                  <a:pt x="2718" y="96206"/>
                </a:lnTo>
                <a:lnTo>
                  <a:pt x="2329" y="94088"/>
                </a:lnTo>
                <a:lnTo>
                  <a:pt x="1959" y="91559"/>
                </a:lnTo>
                <a:lnTo>
                  <a:pt x="1611" y="88647"/>
                </a:lnTo>
                <a:lnTo>
                  <a:pt x="1290" y="85353"/>
                </a:lnTo>
                <a:lnTo>
                  <a:pt x="1000" y="81706"/>
                </a:lnTo>
                <a:lnTo>
                  <a:pt x="744" y="77765"/>
                </a:lnTo>
                <a:lnTo>
                  <a:pt x="521" y="73559"/>
                </a:lnTo>
                <a:lnTo>
                  <a:pt x="334" y="69147"/>
                </a:lnTo>
                <a:lnTo>
                  <a:pt x="189" y="64500"/>
                </a:lnTo>
                <a:lnTo>
                  <a:pt x="85" y="59765"/>
                </a:lnTo>
                <a:lnTo>
                  <a:pt x="21" y="54912"/>
                </a:lnTo>
                <a:lnTo>
                  <a:pt x="0" y="50000"/>
                </a:lnTo>
                <a:lnTo>
                  <a:pt x="0" y="50000"/>
                </a:lnTo>
                <a:lnTo>
                  <a:pt x="21" y="45088"/>
                </a:lnTo>
                <a:lnTo>
                  <a:pt x="85" y="40235"/>
                </a:lnTo>
                <a:lnTo>
                  <a:pt x="189" y="35500"/>
                </a:lnTo>
                <a:lnTo>
                  <a:pt x="334" y="30853"/>
                </a:lnTo>
                <a:lnTo>
                  <a:pt x="521" y="26441"/>
                </a:lnTo>
                <a:lnTo>
                  <a:pt x="744" y="22235"/>
                </a:lnTo>
                <a:lnTo>
                  <a:pt x="1000" y="18294"/>
                </a:lnTo>
                <a:lnTo>
                  <a:pt x="1290" y="14647"/>
                </a:lnTo>
                <a:lnTo>
                  <a:pt x="1611" y="11353"/>
                </a:lnTo>
                <a:lnTo>
                  <a:pt x="1959" y="8441"/>
                </a:lnTo>
                <a:lnTo>
                  <a:pt x="2329" y="5912"/>
                </a:lnTo>
                <a:lnTo>
                  <a:pt x="2718" y="3794"/>
                </a:lnTo>
                <a:lnTo>
                  <a:pt x="3127" y="2147"/>
                </a:lnTo>
                <a:lnTo>
                  <a:pt x="3544" y="971"/>
                </a:lnTo>
                <a:lnTo>
                  <a:pt x="3972" y="235"/>
                </a:lnTo>
                <a:lnTo>
                  <a:pt x="4404" y="0"/>
                </a:lnTo>
                <a:close/>
              </a:path>
            </a:pathLst>
          </a:custGeom>
          <a:solidFill>
            <a:srgbClr val="B49164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1436405-77"/>
          <p:cNvSpPr/>
          <p:nvPr/>
        </p:nvSpPr>
        <p:spPr>
          <a:xfrm>
            <a:off x="592931" y="3908599"/>
            <a:ext cx="159990" cy="31998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949" y="99759"/>
                </a:lnTo>
                <a:lnTo>
                  <a:pt x="83975" y="99039"/>
                </a:lnTo>
                <a:lnTo>
                  <a:pt x="76156" y="97847"/>
                </a:lnTo>
                <a:lnTo>
                  <a:pt x="68567" y="96194"/>
                </a:lnTo>
                <a:lnTo>
                  <a:pt x="61280" y="94096"/>
                </a:lnTo>
                <a:lnTo>
                  <a:pt x="54366" y="91573"/>
                </a:lnTo>
                <a:lnTo>
                  <a:pt x="47891" y="88651"/>
                </a:lnTo>
                <a:lnTo>
                  <a:pt x="41919" y="85355"/>
                </a:lnTo>
                <a:lnTo>
                  <a:pt x="36505" y="81720"/>
                </a:lnTo>
                <a:lnTo>
                  <a:pt x="31703" y="77779"/>
                </a:lnTo>
                <a:lnTo>
                  <a:pt x="27559" y="73570"/>
                </a:lnTo>
                <a:lnTo>
                  <a:pt x="24113" y="69134"/>
                </a:lnTo>
                <a:lnTo>
                  <a:pt x="21397" y="64514"/>
                </a:lnTo>
                <a:lnTo>
                  <a:pt x="19439" y="59755"/>
                </a:lnTo>
                <a:lnTo>
                  <a:pt x="18256" y="54901"/>
                </a:lnTo>
                <a:lnTo>
                  <a:pt x="17860" y="50000"/>
                </a:lnTo>
                <a:lnTo>
                  <a:pt x="17860" y="50000"/>
                </a:lnTo>
                <a:lnTo>
                  <a:pt x="18256" y="45099"/>
                </a:lnTo>
                <a:lnTo>
                  <a:pt x="19439" y="40245"/>
                </a:lnTo>
                <a:lnTo>
                  <a:pt x="21397" y="35486"/>
                </a:lnTo>
                <a:lnTo>
                  <a:pt x="24113" y="30866"/>
                </a:lnTo>
                <a:lnTo>
                  <a:pt x="27559" y="26430"/>
                </a:lnTo>
                <a:lnTo>
                  <a:pt x="31703" y="22221"/>
                </a:lnTo>
                <a:lnTo>
                  <a:pt x="36505" y="18280"/>
                </a:lnTo>
                <a:lnTo>
                  <a:pt x="41919" y="14645"/>
                </a:lnTo>
                <a:lnTo>
                  <a:pt x="47891" y="11349"/>
                </a:lnTo>
                <a:lnTo>
                  <a:pt x="54366" y="8427"/>
                </a:lnTo>
                <a:lnTo>
                  <a:pt x="61280" y="5904"/>
                </a:lnTo>
                <a:lnTo>
                  <a:pt x="68567" y="3806"/>
                </a:lnTo>
                <a:lnTo>
                  <a:pt x="76156" y="2153"/>
                </a:lnTo>
                <a:lnTo>
                  <a:pt x="83975" y="961"/>
                </a:lnTo>
                <a:lnTo>
                  <a:pt x="91949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439103-50"/>
          <p:cNvSpPr/>
          <p:nvPr/>
        </p:nvSpPr>
        <p:spPr>
          <a:xfrm>
            <a:off x="750094" y="4028405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36358-54"/>
          <p:cNvSpPr/>
          <p:nvPr/>
        </p:nvSpPr>
        <p:spPr>
          <a:xfrm>
            <a:off x="4679156" y="2291730"/>
            <a:ext cx="4064794" cy="2101155"/>
          </a:xfrm>
          <a:prstGeom prst="roundRect">
            <a:avLst>
              <a:gd name="adj" fmla="val 8160"/>
            </a:avLst>
          </a:prstGeom>
          <a:solidFill>
            <a:srgbClr val="FFF8EB">
              <a:alpha val="65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  <a:effectLst>
            <a:outerShdw blurRad="100013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51" name="el-1785511436386-69"/>
          <p:cNvCxnSpPr/>
          <p:nvPr/>
        </p:nvCxnSpPr>
        <p:spPr>
          <a:xfrm>
            <a:off x="4872038" y="2715592"/>
            <a:ext cx="3679031" cy="914"/>
          </a:xfrm>
          <a:prstGeom prst="line">
            <a:avLst/>
          </a:prstGeom>
          <a:ln w="14288" cap="flat">
            <a:solidFill>
              <a:srgbClr val="DAC2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5511439101-49"/>
          <p:cNvSpPr/>
          <p:nvPr/>
        </p:nvSpPr>
        <p:spPr>
          <a:xfrm>
            <a:off x="4872038" y="2460966"/>
            <a:ext cx="128588" cy="1711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14" y="97444"/>
                </a:moveTo>
                <a:lnTo>
                  <a:pt x="54214" y="97444"/>
                </a:lnTo>
                <a:cubicBezTo>
                  <a:pt x="58738" y="93148"/>
                  <a:pt x="64262" y="87352"/>
                  <a:pt x="70786" y="80056"/>
                </a:cubicBezTo>
                <a:lnTo>
                  <a:pt x="70786" y="80056"/>
                </a:lnTo>
                <a:lnTo>
                  <a:pt x="70786" y="80056"/>
                </a:lnTo>
                <a:cubicBezTo>
                  <a:pt x="77357" y="72907"/>
                  <a:pt x="83238" y="65500"/>
                  <a:pt x="88429" y="57833"/>
                </a:cubicBezTo>
                <a:lnTo>
                  <a:pt x="88429" y="57833"/>
                </a:lnTo>
                <a:lnTo>
                  <a:pt x="88429" y="57833"/>
                </a:lnTo>
                <a:cubicBezTo>
                  <a:pt x="93429" y="50130"/>
                  <a:pt x="96095" y="43352"/>
                  <a:pt x="96429" y="37500"/>
                </a:cubicBezTo>
                <a:lnTo>
                  <a:pt x="96429" y="37500"/>
                </a:lnTo>
                <a:cubicBezTo>
                  <a:pt x="96095" y="26833"/>
                  <a:pt x="91405" y="17981"/>
                  <a:pt x="82357" y="10944"/>
                </a:cubicBezTo>
                <a:lnTo>
                  <a:pt x="82357" y="10944"/>
                </a:lnTo>
                <a:cubicBezTo>
                  <a:pt x="73310" y="3907"/>
                  <a:pt x="61929" y="259"/>
                  <a:pt x="48214" y="0"/>
                </a:cubicBezTo>
                <a:lnTo>
                  <a:pt x="48214" y="0"/>
                </a:lnTo>
                <a:cubicBezTo>
                  <a:pt x="34500" y="259"/>
                  <a:pt x="23119" y="3907"/>
                  <a:pt x="14071" y="10944"/>
                </a:cubicBezTo>
                <a:lnTo>
                  <a:pt x="14071" y="10944"/>
                </a:lnTo>
                <a:cubicBezTo>
                  <a:pt x="5024" y="17981"/>
                  <a:pt x="333" y="26833"/>
                  <a:pt x="0" y="37500"/>
                </a:cubicBezTo>
                <a:lnTo>
                  <a:pt x="0" y="37500"/>
                </a:lnTo>
                <a:cubicBezTo>
                  <a:pt x="333" y="43352"/>
                  <a:pt x="3024" y="50130"/>
                  <a:pt x="8071" y="57833"/>
                </a:cubicBezTo>
                <a:lnTo>
                  <a:pt x="8071" y="57833"/>
                </a:lnTo>
                <a:cubicBezTo>
                  <a:pt x="13214" y="65500"/>
                  <a:pt x="19071" y="72907"/>
                  <a:pt x="25643" y="80056"/>
                </a:cubicBezTo>
                <a:lnTo>
                  <a:pt x="25643" y="80056"/>
                </a:lnTo>
                <a:cubicBezTo>
                  <a:pt x="32167" y="87352"/>
                  <a:pt x="37690" y="93148"/>
                  <a:pt x="42214" y="97444"/>
                </a:cubicBezTo>
                <a:lnTo>
                  <a:pt x="42214" y="97444"/>
                </a:lnTo>
                <a:cubicBezTo>
                  <a:pt x="43881" y="99000"/>
                  <a:pt x="45881" y="99778"/>
                  <a:pt x="48214" y="99778"/>
                </a:cubicBezTo>
                <a:lnTo>
                  <a:pt x="48214" y="99778"/>
                </a:lnTo>
                <a:cubicBezTo>
                  <a:pt x="50548" y="99778"/>
                  <a:pt x="52548" y="99000"/>
                  <a:pt x="54214" y="97444"/>
                </a:cubicBezTo>
                <a:lnTo>
                  <a:pt x="54214" y="97444"/>
                </a:lnTo>
                <a:moveTo>
                  <a:pt x="48214" y="25000"/>
                </a:moveTo>
                <a:lnTo>
                  <a:pt x="48214" y="25000"/>
                </a:lnTo>
                <a:cubicBezTo>
                  <a:pt x="54262" y="25148"/>
                  <a:pt x="58857" y="27241"/>
                  <a:pt x="62000" y="31278"/>
                </a:cubicBezTo>
                <a:lnTo>
                  <a:pt x="62000" y="31278"/>
                </a:lnTo>
                <a:cubicBezTo>
                  <a:pt x="65048" y="35426"/>
                  <a:pt x="65048" y="39593"/>
                  <a:pt x="62000" y="43778"/>
                </a:cubicBezTo>
                <a:lnTo>
                  <a:pt x="62000" y="43778"/>
                </a:lnTo>
                <a:cubicBezTo>
                  <a:pt x="58857" y="47778"/>
                  <a:pt x="54262" y="49852"/>
                  <a:pt x="48214" y="50000"/>
                </a:cubicBezTo>
                <a:lnTo>
                  <a:pt x="48214" y="50000"/>
                </a:lnTo>
                <a:cubicBezTo>
                  <a:pt x="42167" y="49852"/>
                  <a:pt x="37571" y="47778"/>
                  <a:pt x="34429" y="43778"/>
                </a:cubicBezTo>
                <a:lnTo>
                  <a:pt x="34429" y="43778"/>
                </a:lnTo>
                <a:cubicBezTo>
                  <a:pt x="31381" y="39593"/>
                  <a:pt x="31381" y="35426"/>
                  <a:pt x="34429" y="31278"/>
                </a:cubicBezTo>
                <a:lnTo>
                  <a:pt x="34429" y="31278"/>
                </a:lnTo>
                <a:cubicBezTo>
                  <a:pt x="37571" y="27241"/>
                  <a:pt x="42167" y="25148"/>
                  <a:pt x="48214" y="25000"/>
                </a:cubicBezTo>
                <a:lnTo>
                  <a:pt x="48214" y="25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436419-84"/>
          <p:cNvSpPr/>
          <p:nvPr/>
        </p:nvSpPr>
        <p:spPr>
          <a:xfrm>
            <a:off x="4872038" y="3102769"/>
            <a:ext cx="914400" cy="285750"/>
          </a:xfrm>
          <a:prstGeom prst="roundRect">
            <a:avLst>
              <a:gd name="adj" fmla="val 50000"/>
            </a:avLst>
          </a:prstGeom>
          <a:solidFill>
            <a:srgbClr val="B98746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511436422-86"/>
          <p:cNvSpPr/>
          <p:nvPr/>
        </p:nvSpPr>
        <p:spPr>
          <a:xfrm>
            <a:off x="5929313" y="3102769"/>
            <a:ext cx="914400" cy="285750"/>
          </a:xfrm>
          <a:prstGeom prst="roundRect">
            <a:avLst>
              <a:gd name="adj" fmla="val 50000"/>
            </a:avLst>
          </a:prstGeom>
          <a:solidFill>
            <a:srgbClr val="B98746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436398-73"/>
          <p:cNvSpPr/>
          <p:nvPr/>
        </p:nvSpPr>
        <p:spPr>
          <a:xfrm>
            <a:off x="4872038" y="3474244"/>
            <a:ext cx="3679031" cy="3657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20" y="0"/>
                </a:moveTo>
                <a:lnTo>
                  <a:pt x="97280" y="0"/>
                </a:lnTo>
                <a:lnTo>
                  <a:pt x="97547" y="132"/>
                </a:lnTo>
                <a:lnTo>
                  <a:pt x="97811" y="526"/>
                </a:lnTo>
                <a:lnTo>
                  <a:pt x="98070" y="1184"/>
                </a:lnTo>
                <a:lnTo>
                  <a:pt x="98321" y="2105"/>
                </a:lnTo>
                <a:lnTo>
                  <a:pt x="98562" y="3263"/>
                </a:lnTo>
                <a:lnTo>
                  <a:pt x="98790" y="4658"/>
                </a:lnTo>
                <a:lnTo>
                  <a:pt x="99005" y="6263"/>
                </a:lnTo>
                <a:lnTo>
                  <a:pt x="99202" y="8105"/>
                </a:lnTo>
                <a:lnTo>
                  <a:pt x="99383" y="10105"/>
                </a:lnTo>
                <a:lnTo>
                  <a:pt x="99541" y="12289"/>
                </a:lnTo>
                <a:lnTo>
                  <a:pt x="99679" y="14605"/>
                </a:lnTo>
                <a:lnTo>
                  <a:pt x="99793" y="17053"/>
                </a:lnTo>
                <a:lnTo>
                  <a:pt x="99883" y="19605"/>
                </a:lnTo>
                <a:lnTo>
                  <a:pt x="99948" y="22237"/>
                </a:lnTo>
                <a:lnTo>
                  <a:pt x="99987" y="24921"/>
                </a:lnTo>
                <a:lnTo>
                  <a:pt x="100000" y="27632"/>
                </a:lnTo>
                <a:lnTo>
                  <a:pt x="100000" y="72368"/>
                </a:lnTo>
                <a:lnTo>
                  <a:pt x="99987" y="75079"/>
                </a:lnTo>
                <a:lnTo>
                  <a:pt x="99948" y="77763"/>
                </a:lnTo>
                <a:lnTo>
                  <a:pt x="99883" y="80395"/>
                </a:lnTo>
                <a:lnTo>
                  <a:pt x="99793" y="82947"/>
                </a:lnTo>
                <a:lnTo>
                  <a:pt x="99679" y="85395"/>
                </a:lnTo>
                <a:lnTo>
                  <a:pt x="99541" y="87711"/>
                </a:lnTo>
                <a:lnTo>
                  <a:pt x="99383" y="89895"/>
                </a:lnTo>
                <a:lnTo>
                  <a:pt x="99202" y="91895"/>
                </a:lnTo>
                <a:lnTo>
                  <a:pt x="99005" y="93737"/>
                </a:lnTo>
                <a:lnTo>
                  <a:pt x="98790" y="95342"/>
                </a:lnTo>
                <a:lnTo>
                  <a:pt x="98562" y="96737"/>
                </a:lnTo>
                <a:lnTo>
                  <a:pt x="98321" y="97895"/>
                </a:lnTo>
                <a:lnTo>
                  <a:pt x="98070" y="98816"/>
                </a:lnTo>
                <a:lnTo>
                  <a:pt x="97811" y="99474"/>
                </a:lnTo>
                <a:lnTo>
                  <a:pt x="97547" y="99868"/>
                </a:lnTo>
                <a:lnTo>
                  <a:pt x="97280" y="100000"/>
                </a:lnTo>
                <a:lnTo>
                  <a:pt x="2720" y="100000"/>
                </a:lnTo>
                <a:lnTo>
                  <a:pt x="2453" y="99868"/>
                </a:lnTo>
                <a:lnTo>
                  <a:pt x="2189" y="99474"/>
                </a:lnTo>
                <a:lnTo>
                  <a:pt x="1930" y="98816"/>
                </a:lnTo>
                <a:lnTo>
                  <a:pt x="1679" y="97895"/>
                </a:lnTo>
                <a:lnTo>
                  <a:pt x="1438" y="96737"/>
                </a:lnTo>
                <a:lnTo>
                  <a:pt x="1210" y="95342"/>
                </a:lnTo>
                <a:lnTo>
                  <a:pt x="995" y="93737"/>
                </a:lnTo>
                <a:lnTo>
                  <a:pt x="798" y="91895"/>
                </a:lnTo>
                <a:lnTo>
                  <a:pt x="617" y="89895"/>
                </a:lnTo>
                <a:lnTo>
                  <a:pt x="459" y="87711"/>
                </a:lnTo>
                <a:lnTo>
                  <a:pt x="321" y="85395"/>
                </a:lnTo>
                <a:lnTo>
                  <a:pt x="207" y="82947"/>
                </a:lnTo>
                <a:lnTo>
                  <a:pt x="117" y="80395"/>
                </a:lnTo>
                <a:lnTo>
                  <a:pt x="52" y="77763"/>
                </a:lnTo>
                <a:lnTo>
                  <a:pt x="13" y="75079"/>
                </a:lnTo>
                <a:lnTo>
                  <a:pt x="0" y="72368"/>
                </a:lnTo>
                <a:lnTo>
                  <a:pt x="0" y="27632"/>
                </a:lnTo>
                <a:lnTo>
                  <a:pt x="13" y="24921"/>
                </a:lnTo>
                <a:lnTo>
                  <a:pt x="52" y="22237"/>
                </a:lnTo>
                <a:lnTo>
                  <a:pt x="117" y="19605"/>
                </a:lnTo>
                <a:lnTo>
                  <a:pt x="207" y="17053"/>
                </a:lnTo>
                <a:lnTo>
                  <a:pt x="321" y="14605"/>
                </a:lnTo>
                <a:lnTo>
                  <a:pt x="459" y="12289"/>
                </a:lnTo>
                <a:lnTo>
                  <a:pt x="617" y="10105"/>
                </a:lnTo>
                <a:lnTo>
                  <a:pt x="798" y="8105"/>
                </a:lnTo>
                <a:lnTo>
                  <a:pt x="995" y="6263"/>
                </a:lnTo>
                <a:lnTo>
                  <a:pt x="1210" y="4658"/>
                </a:lnTo>
                <a:lnTo>
                  <a:pt x="1438" y="3263"/>
                </a:lnTo>
                <a:lnTo>
                  <a:pt x="1679" y="2105"/>
                </a:lnTo>
                <a:lnTo>
                  <a:pt x="1930" y="1184"/>
                </a:lnTo>
                <a:lnTo>
                  <a:pt x="2189" y="526"/>
                </a:lnTo>
                <a:lnTo>
                  <a:pt x="2453" y="132"/>
                </a:lnTo>
                <a:lnTo>
                  <a:pt x="2720" y="0"/>
                </a:lnTo>
                <a:close/>
              </a:path>
            </a:pathLst>
          </a:custGeom>
          <a:solidFill>
            <a:srgbClr val="FFF8E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11436399-75"/>
          <p:cNvSpPr/>
          <p:nvPr/>
        </p:nvSpPr>
        <p:spPr>
          <a:xfrm>
            <a:off x="4872038" y="3474244"/>
            <a:ext cx="100013" cy="3657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32"/>
                </a:lnTo>
                <a:lnTo>
                  <a:pt x="80491" y="525"/>
                </a:lnTo>
                <a:lnTo>
                  <a:pt x="70972" y="1177"/>
                </a:lnTo>
                <a:lnTo>
                  <a:pt x="61732" y="2082"/>
                </a:lnTo>
                <a:lnTo>
                  <a:pt x="52860" y="3229"/>
                </a:lnTo>
                <a:lnTo>
                  <a:pt x="44443" y="4608"/>
                </a:lnTo>
                <a:lnTo>
                  <a:pt x="36561" y="6207"/>
                </a:lnTo>
                <a:lnTo>
                  <a:pt x="29289" y="8009"/>
                </a:lnTo>
                <a:lnTo>
                  <a:pt x="22699" y="9997"/>
                </a:lnTo>
                <a:lnTo>
                  <a:pt x="16853" y="12153"/>
                </a:lnTo>
                <a:lnTo>
                  <a:pt x="11808" y="14455"/>
                </a:lnTo>
                <a:lnTo>
                  <a:pt x="7612" y="16880"/>
                </a:lnTo>
                <a:lnTo>
                  <a:pt x="4306" y="19407"/>
                </a:lnTo>
                <a:lnTo>
                  <a:pt x="1921" y="22010"/>
                </a:lnTo>
                <a:lnTo>
                  <a:pt x="482" y="24665"/>
                </a:lnTo>
                <a:lnTo>
                  <a:pt x="0" y="27345"/>
                </a:lnTo>
                <a:lnTo>
                  <a:pt x="0" y="72655"/>
                </a:lnTo>
                <a:lnTo>
                  <a:pt x="482" y="75335"/>
                </a:lnTo>
                <a:lnTo>
                  <a:pt x="1921" y="77990"/>
                </a:lnTo>
                <a:lnTo>
                  <a:pt x="4306" y="80593"/>
                </a:lnTo>
                <a:lnTo>
                  <a:pt x="7612" y="83120"/>
                </a:lnTo>
                <a:lnTo>
                  <a:pt x="11808" y="85545"/>
                </a:lnTo>
                <a:lnTo>
                  <a:pt x="16853" y="87847"/>
                </a:lnTo>
                <a:lnTo>
                  <a:pt x="22699" y="90003"/>
                </a:lnTo>
                <a:lnTo>
                  <a:pt x="29289" y="91991"/>
                </a:lnTo>
                <a:lnTo>
                  <a:pt x="36561" y="93793"/>
                </a:lnTo>
                <a:lnTo>
                  <a:pt x="44443" y="95392"/>
                </a:lnTo>
                <a:lnTo>
                  <a:pt x="52860" y="96771"/>
                </a:lnTo>
                <a:lnTo>
                  <a:pt x="61732" y="97918"/>
                </a:lnTo>
                <a:lnTo>
                  <a:pt x="70972" y="98823"/>
                </a:lnTo>
                <a:lnTo>
                  <a:pt x="80491" y="99475"/>
                </a:lnTo>
                <a:lnTo>
                  <a:pt x="90198" y="9986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399" y="99868"/>
                </a:lnTo>
                <a:lnTo>
                  <a:pt x="88852" y="99475"/>
                </a:lnTo>
                <a:lnTo>
                  <a:pt x="83412" y="98823"/>
                </a:lnTo>
                <a:lnTo>
                  <a:pt x="78132" y="97918"/>
                </a:lnTo>
                <a:lnTo>
                  <a:pt x="73063" y="96771"/>
                </a:lnTo>
                <a:lnTo>
                  <a:pt x="68253" y="95392"/>
                </a:lnTo>
                <a:lnTo>
                  <a:pt x="63749" y="93793"/>
                </a:lnTo>
                <a:lnTo>
                  <a:pt x="59594" y="91991"/>
                </a:lnTo>
                <a:lnTo>
                  <a:pt x="55828" y="90003"/>
                </a:lnTo>
                <a:lnTo>
                  <a:pt x="52487" y="87847"/>
                </a:lnTo>
                <a:lnTo>
                  <a:pt x="49604" y="85545"/>
                </a:lnTo>
                <a:lnTo>
                  <a:pt x="47207" y="83120"/>
                </a:lnTo>
                <a:lnTo>
                  <a:pt x="45318" y="80593"/>
                </a:lnTo>
                <a:lnTo>
                  <a:pt x="43955" y="77990"/>
                </a:lnTo>
                <a:lnTo>
                  <a:pt x="43132" y="75335"/>
                </a:lnTo>
                <a:lnTo>
                  <a:pt x="42857" y="72655"/>
                </a:lnTo>
                <a:lnTo>
                  <a:pt x="42857" y="27345"/>
                </a:lnTo>
                <a:lnTo>
                  <a:pt x="43132" y="24665"/>
                </a:lnTo>
                <a:lnTo>
                  <a:pt x="43955" y="22010"/>
                </a:lnTo>
                <a:lnTo>
                  <a:pt x="45318" y="19407"/>
                </a:lnTo>
                <a:lnTo>
                  <a:pt x="47207" y="16880"/>
                </a:lnTo>
                <a:lnTo>
                  <a:pt x="49604" y="14455"/>
                </a:lnTo>
                <a:lnTo>
                  <a:pt x="52487" y="12153"/>
                </a:lnTo>
                <a:lnTo>
                  <a:pt x="55828" y="9997"/>
                </a:lnTo>
                <a:lnTo>
                  <a:pt x="59594" y="8009"/>
                </a:lnTo>
                <a:lnTo>
                  <a:pt x="63749" y="6207"/>
                </a:lnTo>
                <a:lnTo>
                  <a:pt x="68253" y="4608"/>
                </a:lnTo>
                <a:lnTo>
                  <a:pt x="73063" y="3229"/>
                </a:lnTo>
                <a:lnTo>
                  <a:pt x="78132" y="2082"/>
                </a:lnTo>
                <a:lnTo>
                  <a:pt x="83412" y="1177"/>
                </a:lnTo>
                <a:lnTo>
                  <a:pt x="88852" y="525"/>
                </a:lnTo>
                <a:lnTo>
                  <a:pt x="94399" y="13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436328-45"/>
          <p:cNvSpPr/>
          <p:nvPr/>
        </p:nvSpPr>
        <p:spPr>
          <a:xfrm>
            <a:off x="400050" y="4564336"/>
            <a:ext cx="2000250" cy="5791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14" y="0"/>
                </a:moveTo>
                <a:lnTo>
                  <a:pt x="94286" y="0"/>
                </a:lnTo>
                <a:lnTo>
                  <a:pt x="94848" y="98"/>
                </a:lnTo>
                <a:lnTo>
                  <a:pt x="95400" y="377"/>
                </a:lnTo>
                <a:lnTo>
                  <a:pt x="95943" y="852"/>
                </a:lnTo>
                <a:lnTo>
                  <a:pt x="96471" y="1492"/>
                </a:lnTo>
                <a:lnTo>
                  <a:pt x="96981" y="2328"/>
                </a:lnTo>
                <a:lnTo>
                  <a:pt x="97462" y="3311"/>
                </a:lnTo>
                <a:lnTo>
                  <a:pt x="97910" y="4459"/>
                </a:lnTo>
                <a:lnTo>
                  <a:pt x="98329" y="5754"/>
                </a:lnTo>
                <a:lnTo>
                  <a:pt x="98705" y="7197"/>
                </a:lnTo>
                <a:lnTo>
                  <a:pt x="99038" y="8738"/>
                </a:lnTo>
                <a:lnTo>
                  <a:pt x="99324" y="10393"/>
                </a:lnTo>
                <a:lnTo>
                  <a:pt x="99567" y="12148"/>
                </a:lnTo>
                <a:lnTo>
                  <a:pt x="99752" y="13967"/>
                </a:lnTo>
                <a:lnTo>
                  <a:pt x="99890" y="15836"/>
                </a:lnTo>
                <a:lnTo>
                  <a:pt x="99971" y="17738"/>
                </a:lnTo>
                <a:lnTo>
                  <a:pt x="100000" y="19672"/>
                </a:lnTo>
                <a:lnTo>
                  <a:pt x="100000" y="99672"/>
                </a:lnTo>
                <a:lnTo>
                  <a:pt x="0" y="99672"/>
                </a:lnTo>
                <a:lnTo>
                  <a:pt x="0" y="19672"/>
                </a:lnTo>
                <a:lnTo>
                  <a:pt x="29" y="17738"/>
                </a:lnTo>
                <a:lnTo>
                  <a:pt x="110" y="15836"/>
                </a:lnTo>
                <a:lnTo>
                  <a:pt x="248" y="13967"/>
                </a:lnTo>
                <a:lnTo>
                  <a:pt x="433" y="12148"/>
                </a:lnTo>
                <a:lnTo>
                  <a:pt x="676" y="10393"/>
                </a:lnTo>
                <a:lnTo>
                  <a:pt x="962" y="8738"/>
                </a:lnTo>
                <a:lnTo>
                  <a:pt x="1295" y="7197"/>
                </a:lnTo>
                <a:lnTo>
                  <a:pt x="1671" y="5754"/>
                </a:lnTo>
                <a:lnTo>
                  <a:pt x="2090" y="4459"/>
                </a:lnTo>
                <a:lnTo>
                  <a:pt x="2538" y="3311"/>
                </a:lnTo>
                <a:lnTo>
                  <a:pt x="3019" y="2328"/>
                </a:lnTo>
                <a:lnTo>
                  <a:pt x="3529" y="1492"/>
                </a:lnTo>
                <a:lnTo>
                  <a:pt x="4057" y="852"/>
                </a:lnTo>
                <a:lnTo>
                  <a:pt x="4600" y="377"/>
                </a:lnTo>
                <a:lnTo>
                  <a:pt x="5152" y="98"/>
                </a:lnTo>
                <a:close/>
              </a:path>
            </a:pathLst>
          </a:custGeom>
          <a:solidFill>
            <a:srgbClr val="FFFAF0">
              <a:alpha val="50000"/>
            </a:srgbClr>
          </a:solidFill>
          <a:ln w="7144" algn="in">
            <a:solidFill>
              <a:srgbClr val="C8AA82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8" name="el-1785511436341-49"/>
          <p:cNvSpPr/>
          <p:nvPr/>
        </p:nvSpPr>
        <p:spPr>
          <a:xfrm>
            <a:off x="400050" y="4564336"/>
            <a:ext cx="1143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4"/>
                </a:lnTo>
                <a:lnTo>
                  <a:pt x="80491" y="256"/>
                </a:lnTo>
                <a:lnTo>
                  <a:pt x="70972" y="574"/>
                </a:lnTo>
                <a:lnTo>
                  <a:pt x="61732" y="1015"/>
                </a:lnTo>
                <a:lnTo>
                  <a:pt x="52860" y="1574"/>
                </a:lnTo>
                <a:lnTo>
                  <a:pt x="44443" y="2247"/>
                </a:lnTo>
                <a:lnTo>
                  <a:pt x="36561" y="3027"/>
                </a:lnTo>
                <a:lnTo>
                  <a:pt x="29289" y="3905"/>
                </a:lnTo>
                <a:lnTo>
                  <a:pt x="22699" y="4875"/>
                </a:lnTo>
                <a:lnTo>
                  <a:pt x="16853" y="5926"/>
                </a:lnTo>
                <a:lnTo>
                  <a:pt x="11808" y="7048"/>
                </a:lnTo>
                <a:lnTo>
                  <a:pt x="7612" y="8231"/>
                </a:lnTo>
                <a:lnTo>
                  <a:pt x="4306" y="9463"/>
                </a:lnTo>
                <a:lnTo>
                  <a:pt x="1921" y="10732"/>
                </a:lnTo>
                <a:lnTo>
                  <a:pt x="482" y="12026"/>
                </a:lnTo>
                <a:lnTo>
                  <a:pt x="0" y="13333"/>
                </a:lnTo>
                <a:lnTo>
                  <a:pt x="0" y="86667"/>
                </a:lnTo>
                <a:lnTo>
                  <a:pt x="482" y="87974"/>
                </a:lnTo>
                <a:lnTo>
                  <a:pt x="1921" y="89268"/>
                </a:lnTo>
                <a:lnTo>
                  <a:pt x="4306" y="90537"/>
                </a:lnTo>
                <a:lnTo>
                  <a:pt x="7612" y="91769"/>
                </a:lnTo>
                <a:lnTo>
                  <a:pt x="11808" y="92952"/>
                </a:lnTo>
                <a:lnTo>
                  <a:pt x="16853" y="94074"/>
                </a:lnTo>
                <a:lnTo>
                  <a:pt x="22699" y="95125"/>
                </a:lnTo>
                <a:lnTo>
                  <a:pt x="29289" y="96095"/>
                </a:lnTo>
                <a:lnTo>
                  <a:pt x="36561" y="96973"/>
                </a:lnTo>
                <a:lnTo>
                  <a:pt x="44443" y="97753"/>
                </a:lnTo>
                <a:lnTo>
                  <a:pt x="52860" y="98426"/>
                </a:lnTo>
                <a:lnTo>
                  <a:pt x="61732" y="98985"/>
                </a:lnTo>
                <a:lnTo>
                  <a:pt x="70972" y="99426"/>
                </a:lnTo>
                <a:lnTo>
                  <a:pt x="80491" y="99744"/>
                </a:lnTo>
                <a:lnTo>
                  <a:pt x="90198" y="9993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36"/>
                </a:lnTo>
                <a:lnTo>
                  <a:pt x="87807" y="99744"/>
                </a:lnTo>
                <a:lnTo>
                  <a:pt x="81857" y="99426"/>
                </a:lnTo>
                <a:lnTo>
                  <a:pt x="76082" y="98985"/>
                </a:lnTo>
                <a:lnTo>
                  <a:pt x="70538" y="98426"/>
                </a:lnTo>
                <a:lnTo>
                  <a:pt x="65277" y="97753"/>
                </a:lnTo>
                <a:lnTo>
                  <a:pt x="60350" y="96973"/>
                </a:lnTo>
                <a:lnTo>
                  <a:pt x="55806" y="96095"/>
                </a:lnTo>
                <a:lnTo>
                  <a:pt x="51687" y="95125"/>
                </a:lnTo>
                <a:lnTo>
                  <a:pt x="48033" y="94074"/>
                </a:lnTo>
                <a:lnTo>
                  <a:pt x="44880" y="92952"/>
                </a:lnTo>
                <a:lnTo>
                  <a:pt x="42258" y="91769"/>
                </a:lnTo>
                <a:lnTo>
                  <a:pt x="40191" y="90537"/>
                </a:lnTo>
                <a:lnTo>
                  <a:pt x="38701" y="89268"/>
                </a:lnTo>
                <a:lnTo>
                  <a:pt x="37801" y="87974"/>
                </a:lnTo>
                <a:lnTo>
                  <a:pt x="37500" y="86667"/>
                </a:lnTo>
                <a:lnTo>
                  <a:pt x="37500" y="13333"/>
                </a:lnTo>
                <a:lnTo>
                  <a:pt x="37801" y="12026"/>
                </a:lnTo>
                <a:lnTo>
                  <a:pt x="38701" y="10732"/>
                </a:lnTo>
                <a:lnTo>
                  <a:pt x="40191" y="9463"/>
                </a:lnTo>
                <a:lnTo>
                  <a:pt x="42258" y="8231"/>
                </a:lnTo>
                <a:lnTo>
                  <a:pt x="44880" y="7048"/>
                </a:lnTo>
                <a:lnTo>
                  <a:pt x="48033" y="5926"/>
                </a:lnTo>
                <a:lnTo>
                  <a:pt x="51687" y="4875"/>
                </a:lnTo>
                <a:lnTo>
                  <a:pt x="55806" y="3905"/>
                </a:lnTo>
                <a:lnTo>
                  <a:pt x="60350" y="3027"/>
                </a:lnTo>
                <a:lnTo>
                  <a:pt x="65277" y="2247"/>
                </a:lnTo>
                <a:lnTo>
                  <a:pt x="70538" y="1574"/>
                </a:lnTo>
                <a:lnTo>
                  <a:pt x="76082" y="1015"/>
                </a:lnTo>
                <a:lnTo>
                  <a:pt x="81857" y="574"/>
                </a:lnTo>
                <a:lnTo>
                  <a:pt x="87807" y="256"/>
                </a:lnTo>
                <a:lnTo>
                  <a:pt x="93874" y="6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511436331-46"/>
          <p:cNvSpPr/>
          <p:nvPr/>
        </p:nvSpPr>
        <p:spPr>
          <a:xfrm>
            <a:off x="2514600" y="4564336"/>
            <a:ext cx="2000250" cy="5791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14" y="0"/>
                </a:moveTo>
                <a:lnTo>
                  <a:pt x="94286" y="0"/>
                </a:lnTo>
                <a:lnTo>
                  <a:pt x="94848" y="98"/>
                </a:lnTo>
                <a:lnTo>
                  <a:pt x="95400" y="377"/>
                </a:lnTo>
                <a:lnTo>
                  <a:pt x="95943" y="852"/>
                </a:lnTo>
                <a:lnTo>
                  <a:pt x="96471" y="1492"/>
                </a:lnTo>
                <a:lnTo>
                  <a:pt x="96981" y="2328"/>
                </a:lnTo>
                <a:lnTo>
                  <a:pt x="97462" y="3311"/>
                </a:lnTo>
                <a:lnTo>
                  <a:pt x="97910" y="4459"/>
                </a:lnTo>
                <a:lnTo>
                  <a:pt x="98329" y="5754"/>
                </a:lnTo>
                <a:lnTo>
                  <a:pt x="98705" y="7197"/>
                </a:lnTo>
                <a:lnTo>
                  <a:pt x="99038" y="8738"/>
                </a:lnTo>
                <a:lnTo>
                  <a:pt x="99324" y="10393"/>
                </a:lnTo>
                <a:lnTo>
                  <a:pt x="99567" y="12148"/>
                </a:lnTo>
                <a:lnTo>
                  <a:pt x="99752" y="13967"/>
                </a:lnTo>
                <a:lnTo>
                  <a:pt x="99890" y="15836"/>
                </a:lnTo>
                <a:lnTo>
                  <a:pt x="99971" y="17738"/>
                </a:lnTo>
                <a:lnTo>
                  <a:pt x="100000" y="19672"/>
                </a:lnTo>
                <a:lnTo>
                  <a:pt x="100000" y="99672"/>
                </a:lnTo>
                <a:lnTo>
                  <a:pt x="0" y="99672"/>
                </a:lnTo>
                <a:lnTo>
                  <a:pt x="0" y="19672"/>
                </a:lnTo>
                <a:lnTo>
                  <a:pt x="29" y="17738"/>
                </a:lnTo>
                <a:lnTo>
                  <a:pt x="110" y="15836"/>
                </a:lnTo>
                <a:lnTo>
                  <a:pt x="248" y="13967"/>
                </a:lnTo>
                <a:lnTo>
                  <a:pt x="433" y="12148"/>
                </a:lnTo>
                <a:lnTo>
                  <a:pt x="676" y="10393"/>
                </a:lnTo>
                <a:lnTo>
                  <a:pt x="962" y="8738"/>
                </a:lnTo>
                <a:lnTo>
                  <a:pt x="1295" y="7197"/>
                </a:lnTo>
                <a:lnTo>
                  <a:pt x="1671" y="5754"/>
                </a:lnTo>
                <a:lnTo>
                  <a:pt x="2090" y="4459"/>
                </a:lnTo>
                <a:lnTo>
                  <a:pt x="2538" y="3311"/>
                </a:lnTo>
                <a:lnTo>
                  <a:pt x="3019" y="2328"/>
                </a:lnTo>
                <a:lnTo>
                  <a:pt x="3529" y="1492"/>
                </a:lnTo>
                <a:lnTo>
                  <a:pt x="4057" y="852"/>
                </a:lnTo>
                <a:lnTo>
                  <a:pt x="4600" y="377"/>
                </a:lnTo>
                <a:lnTo>
                  <a:pt x="5152" y="98"/>
                </a:lnTo>
                <a:close/>
              </a:path>
            </a:pathLst>
          </a:custGeom>
          <a:solidFill>
            <a:srgbClr val="FFFAF0">
              <a:alpha val="50000"/>
            </a:srgbClr>
          </a:solidFill>
          <a:ln w="7144" algn="in">
            <a:solidFill>
              <a:srgbClr val="C8AA82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0" name="el-1785511436342-50"/>
          <p:cNvSpPr/>
          <p:nvPr/>
        </p:nvSpPr>
        <p:spPr>
          <a:xfrm>
            <a:off x="2514600" y="4564336"/>
            <a:ext cx="1143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4"/>
                </a:lnTo>
                <a:lnTo>
                  <a:pt x="80491" y="256"/>
                </a:lnTo>
                <a:lnTo>
                  <a:pt x="70972" y="574"/>
                </a:lnTo>
                <a:lnTo>
                  <a:pt x="61732" y="1015"/>
                </a:lnTo>
                <a:lnTo>
                  <a:pt x="52860" y="1574"/>
                </a:lnTo>
                <a:lnTo>
                  <a:pt x="44443" y="2247"/>
                </a:lnTo>
                <a:lnTo>
                  <a:pt x="36561" y="3027"/>
                </a:lnTo>
                <a:lnTo>
                  <a:pt x="29289" y="3905"/>
                </a:lnTo>
                <a:lnTo>
                  <a:pt x="22699" y="4875"/>
                </a:lnTo>
                <a:lnTo>
                  <a:pt x="16853" y="5926"/>
                </a:lnTo>
                <a:lnTo>
                  <a:pt x="11808" y="7048"/>
                </a:lnTo>
                <a:lnTo>
                  <a:pt x="7612" y="8231"/>
                </a:lnTo>
                <a:lnTo>
                  <a:pt x="4306" y="9463"/>
                </a:lnTo>
                <a:lnTo>
                  <a:pt x="1921" y="10732"/>
                </a:lnTo>
                <a:lnTo>
                  <a:pt x="482" y="12026"/>
                </a:lnTo>
                <a:lnTo>
                  <a:pt x="0" y="13333"/>
                </a:lnTo>
                <a:lnTo>
                  <a:pt x="0" y="86667"/>
                </a:lnTo>
                <a:lnTo>
                  <a:pt x="482" y="87974"/>
                </a:lnTo>
                <a:lnTo>
                  <a:pt x="1921" y="89268"/>
                </a:lnTo>
                <a:lnTo>
                  <a:pt x="4306" y="90537"/>
                </a:lnTo>
                <a:lnTo>
                  <a:pt x="7612" y="91769"/>
                </a:lnTo>
                <a:lnTo>
                  <a:pt x="11808" y="92952"/>
                </a:lnTo>
                <a:lnTo>
                  <a:pt x="16853" y="94074"/>
                </a:lnTo>
                <a:lnTo>
                  <a:pt x="22699" y="95125"/>
                </a:lnTo>
                <a:lnTo>
                  <a:pt x="29289" y="96095"/>
                </a:lnTo>
                <a:lnTo>
                  <a:pt x="36561" y="96973"/>
                </a:lnTo>
                <a:lnTo>
                  <a:pt x="44443" y="97753"/>
                </a:lnTo>
                <a:lnTo>
                  <a:pt x="52860" y="98426"/>
                </a:lnTo>
                <a:lnTo>
                  <a:pt x="61732" y="98985"/>
                </a:lnTo>
                <a:lnTo>
                  <a:pt x="70972" y="99426"/>
                </a:lnTo>
                <a:lnTo>
                  <a:pt x="80491" y="99744"/>
                </a:lnTo>
                <a:lnTo>
                  <a:pt x="90198" y="9993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36"/>
                </a:lnTo>
                <a:lnTo>
                  <a:pt x="87807" y="99744"/>
                </a:lnTo>
                <a:lnTo>
                  <a:pt x="81857" y="99426"/>
                </a:lnTo>
                <a:lnTo>
                  <a:pt x="76082" y="98985"/>
                </a:lnTo>
                <a:lnTo>
                  <a:pt x="70538" y="98426"/>
                </a:lnTo>
                <a:lnTo>
                  <a:pt x="65277" y="97753"/>
                </a:lnTo>
                <a:lnTo>
                  <a:pt x="60350" y="96973"/>
                </a:lnTo>
                <a:lnTo>
                  <a:pt x="55806" y="96095"/>
                </a:lnTo>
                <a:lnTo>
                  <a:pt x="51687" y="95125"/>
                </a:lnTo>
                <a:lnTo>
                  <a:pt x="48033" y="94074"/>
                </a:lnTo>
                <a:lnTo>
                  <a:pt x="44880" y="92952"/>
                </a:lnTo>
                <a:lnTo>
                  <a:pt x="42258" y="91769"/>
                </a:lnTo>
                <a:lnTo>
                  <a:pt x="40191" y="90537"/>
                </a:lnTo>
                <a:lnTo>
                  <a:pt x="38701" y="89268"/>
                </a:lnTo>
                <a:lnTo>
                  <a:pt x="37801" y="87974"/>
                </a:lnTo>
                <a:lnTo>
                  <a:pt x="37500" y="86667"/>
                </a:lnTo>
                <a:lnTo>
                  <a:pt x="37500" y="13333"/>
                </a:lnTo>
                <a:lnTo>
                  <a:pt x="37801" y="12026"/>
                </a:lnTo>
                <a:lnTo>
                  <a:pt x="38701" y="10732"/>
                </a:lnTo>
                <a:lnTo>
                  <a:pt x="40191" y="9463"/>
                </a:lnTo>
                <a:lnTo>
                  <a:pt x="42258" y="8231"/>
                </a:lnTo>
                <a:lnTo>
                  <a:pt x="44880" y="7048"/>
                </a:lnTo>
                <a:lnTo>
                  <a:pt x="48033" y="5926"/>
                </a:lnTo>
                <a:lnTo>
                  <a:pt x="51687" y="4875"/>
                </a:lnTo>
                <a:lnTo>
                  <a:pt x="55806" y="3905"/>
                </a:lnTo>
                <a:lnTo>
                  <a:pt x="60350" y="3027"/>
                </a:lnTo>
                <a:lnTo>
                  <a:pt x="65277" y="2247"/>
                </a:lnTo>
                <a:lnTo>
                  <a:pt x="70538" y="1574"/>
                </a:lnTo>
                <a:lnTo>
                  <a:pt x="76082" y="1015"/>
                </a:lnTo>
                <a:lnTo>
                  <a:pt x="81857" y="574"/>
                </a:lnTo>
                <a:lnTo>
                  <a:pt x="87807" y="256"/>
                </a:lnTo>
                <a:lnTo>
                  <a:pt x="93874" y="6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4A24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11436335-47"/>
          <p:cNvSpPr/>
          <p:nvPr/>
        </p:nvSpPr>
        <p:spPr>
          <a:xfrm>
            <a:off x="4629150" y="4564336"/>
            <a:ext cx="2000250" cy="5791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14" y="0"/>
                </a:moveTo>
                <a:lnTo>
                  <a:pt x="94286" y="0"/>
                </a:lnTo>
                <a:lnTo>
                  <a:pt x="94848" y="98"/>
                </a:lnTo>
                <a:lnTo>
                  <a:pt x="95400" y="377"/>
                </a:lnTo>
                <a:lnTo>
                  <a:pt x="95943" y="852"/>
                </a:lnTo>
                <a:lnTo>
                  <a:pt x="96471" y="1492"/>
                </a:lnTo>
                <a:lnTo>
                  <a:pt x="96981" y="2328"/>
                </a:lnTo>
                <a:lnTo>
                  <a:pt x="97462" y="3311"/>
                </a:lnTo>
                <a:lnTo>
                  <a:pt x="97910" y="4459"/>
                </a:lnTo>
                <a:lnTo>
                  <a:pt x="98329" y="5754"/>
                </a:lnTo>
                <a:lnTo>
                  <a:pt x="98705" y="7197"/>
                </a:lnTo>
                <a:lnTo>
                  <a:pt x="99038" y="8738"/>
                </a:lnTo>
                <a:lnTo>
                  <a:pt x="99324" y="10393"/>
                </a:lnTo>
                <a:lnTo>
                  <a:pt x="99567" y="12148"/>
                </a:lnTo>
                <a:lnTo>
                  <a:pt x="99752" y="13967"/>
                </a:lnTo>
                <a:lnTo>
                  <a:pt x="99890" y="15836"/>
                </a:lnTo>
                <a:lnTo>
                  <a:pt x="99971" y="17738"/>
                </a:lnTo>
                <a:lnTo>
                  <a:pt x="100000" y="19672"/>
                </a:lnTo>
                <a:lnTo>
                  <a:pt x="100000" y="99672"/>
                </a:lnTo>
                <a:lnTo>
                  <a:pt x="0" y="99672"/>
                </a:lnTo>
                <a:lnTo>
                  <a:pt x="0" y="19672"/>
                </a:lnTo>
                <a:lnTo>
                  <a:pt x="29" y="17738"/>
                </a:lnTo>
                <a:lnTo>
                  <a:pt x="110" y="15836"/>
                </a:lnTo>
                <a:lnTo>
                  <a:pt x="248" y="13967"/>
                </a:lnTo>
                <a:lnTo>
                  <a:pt x="433" y="12148"/>
                </a:lnTo>
                <a:lnTo>
                  <a:pt x="676" y="10393"/>
                </a:lnTo>
                <a:lnTo>
                  <a:pt x="962" y="8738"/>
                </a:lnTo>
                <a:lnTo>
                  <a:pt x="1295" y="7197"/>
                </a:lnTo>
                <a:lnTo>
                  <a:pt x="1671" y="5754"/>
                </a:lnTo>
                <a:lnTo>
                  <a:pt x="2090" y="4459"/>
                </a:lnTo>
                <a:lnTo>
                  <a:pt x="2538" y="3311"/>
                </a:lnTo>
                <a:lnTo>
                  <a:pt x="3019" y="2328"/>
                </a:lnTo>
                <a:lnTo>
                  <a:pt x="3529" y="1492"/>
                </a:lnTo>
                <a:lnTo>
                  <a:pt x="4057" y="852"/>
                </a:lnTo>
                <a:lnTo>
                  <a:pt x="4600" y="377"/>
                </a:lnTo>
                <a:lnTo>
                  <a:pt x="5152" y="98"/>
                </a:lnTo>
                <a:close/>
              </a:path>
            </a:pathLst>
          </a:custGeom>
          <a:solidFill>
            <a:srgbClr val="FFFAF0">
              <a:alpha val="50000"/>
            </a:srgbClr>
          </a:solidFill>
          <a:ln w="7144" algn="in">
            <a:solidFill>
              <a:srgbClr val="C8AA82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2" name="el-1785511436343-51"/>
          <p:cNvSpPr/>
          <p:nvPr/>
        </p:nvSpPr>
        <p:spPr>
          <a:xfrm>
            <a:off x="4629150" y="4564336"/>
            <a:ext cx="1143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4"/>
                </a:lnTo>
                <a:lnTo>
                  <a:pt x="80491" y="256"/>
                </a:lnTo>
                <a:lnTo>
                  <a:pt x="70972" y="574"/>
                </a:lnTo>
                <a:lnTo>
                  <a:pt x="61732" y="1015"/>
                </a:lnTo>
                <a:lnTo>
                  <a:pt x="52860" y="1574"/>
                </a:lnTo>
                <a:lnTo>
                  <a:pt x="44443" y="2247"/>
                </a:lnTo>
                <a:lnTo>
                  <a:pt x="36561" y="3027"/>
                </a:lnTo>
                <a:lnTo>
                  <a:pt x="29289" y="3905"/>
                </a:lnTo>
                <a:lnTo>
                  <a:pt x="22699" y="4875"/>
                </a:lnTo>
                <a:lnTo>
                  <a:pt x="16853" y="5926"/>
                </a:lnTo>
                <a:lnTo>
                  <a:pt x="11808" y="7048"/>
                </a:lnTo>
                <a:lnTo>
                  <a:pt x="7612" y="8231"/>
                </a:lnTo>
                <a:lnTo>
                  <a:pt x="4306" y="9463"/>
                </a:lnTo>
                <a:lnTo>
                  <a:pt x="1921" y="10732"/>
                </a:lnTo>
                <a:lnTo>
                  <a:pt x="482" y="12026"/>
                </a:lnTo>
                <a:lnTo>
                  <a:pt x="0" y="13333"/>
                </a:lnTo>
                <a:lnTo>
                  <a:pt x="0" y="86667"/>
                </a:lnTo>
                <a:lnTo>
                  <a:pt x="482" y="87974"/>
                </a:lnTo>
                <a:lnTo>
                  <a:pt x="1921" y="89268"/>
                </a:lnTo>
                <a:lnTo>
                  <a:pt x="4306" y="90537"/>
                </a:lnTo>
                <a:lnTo>
                  <a:pt x="7612" y="91769"/>
                </a:lnTo>
                <a:lnTo>
                  <a:pt x="11808" y="92952"/>
                </a:lnTo>
                <a:lnTo>
                  <a:pt x="16853" y="94074"/>
                </a:lnTo>
                <a:lnTo>
                  <a:pt x="22699" y="95125"/>
                </a:lnTo>
                <a:lnTo>
                  <a:pt x="29289" y="96095"/>
                </a:lnTo>
                <a:lnTo>
                  <a:pt x="36561" y="96973"/>
                </a:lnTo>
                <a:lnTo>
                  <a:pt x="44443" y="97753"/>
                </a:lnTo>
                <a:lnTo>
                  <a:pt x="52860" y="98426"/>
                </a:lnTo>
                <a:lnTo>
                  <a:pt x="61732" y="98985"/>
                </a:lnTo>
                <a:lnTo>
                  <a:pt x="70972" y="99426"/>
                </a:lnTo>
                <a:lnTo>
                  <a:pt x="80491" y="99744"/>
                </a:lnTo>
                <a:lnTo>
                  <a:pt x="90198" y="9993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36"/>
                </a:lnTo>
                <a:lnTo>
                  <a:pt x="87807" y="99744"/>
                </a:lnTo>
                <a:lnTo>
                  <a:pt x="81857" y="99426"/>
                </a:lnTo>
                <a:lnTo>
                  <a:pt x="76082" y="98985"/>
                </a:lnTo>
                <a:lnTo>
                  <a:pt x="70538" y="98426"/>
                </a:lnTo>
                <a:lnTo>
                  <a:pt x="65277" y="97753"/>
                </a:lnTo>
                <a:lnTo>
                  <a:pt x="60350" y="96973"/>
                </a:lnTo>
                <a:lnTo>
                  <a:pt x="55806" y="96095"/>
                </a:lnTo>
                <a:lnTo>
                  <a:pt x="51687" y="95125"/>
                </a:lnTo>
                <a:lnTo>
                  <a:pt x="48033" y="94074"/>
                </a:lnTo>
                <a:lnTo>
                  <a:pt x="44880" y="92952"/>
                </a:lnTo>
                <a:lnTo>
                  <a:pt x="42258" y="91769"/>
                </a:lnTo>
                <a:lnTo>
                  <a:pt x="40191" y="90537"/>
                </a:lnTo>
                <a:lnTo>
                  <a:pt x="38701" y="89268"/>
                </a:lnTo>
                <a:lnTo>
                  <a:pt x="37801" y="87974"/>
                </a:lnTo>
                <a:lnTo>
                  <a:pt x="37500" y="86667"/>
                </a:lnTo>
                <a:lnTo>
                  <a:pt x="37500" y="13333"/>
                </a:lnTo>
                <a:lnTo>
                  <a:pt x="37801" y="12026"/>
                </a:lnTo>
                <a:lnTo>
                  <a:pt x="38701" y="10732"/>
                </a:lnTo>
                <a:lnTo>
                  <a:pt x="40191" y="9463"/>
                </a:lnTo>
                <a:lnTo>
                  <a:pt x="42258" y="8231"/>
                </a:lnTo>
                <a:lnTo>
                  <a:pt x="44880" y="7048"/>
                </a:lnTo>
                <a:lnTo>
                  <a:pt x="48033" y="5926"/>
                </a:lnTo>
                <a:lnTo>
                  <a:pt x="51687" y="4875"/>
                </a:lnTo>
                <a:lnTo>
                  <a:pt x="55806" y="3905"/>
                </a:lnTo>
                <a:lnTo>
                  <a:pt x="60350" y="3027"/>
                </a:lnTo>
                <a:lnTo>
                  <a:pt x="65277" y="2247"/>
                </a:lnTo>
                <a:lnTo>
                  <a:pt x="70538" y="1574"/>
                </a:lnTo>
                <a:lnTo>
                  <a:pt x="76082" y="1015"/>
                </a:lnTo>
                <a:lnTo>
                  <a:pt x="81857" y="574"/>
                </a:lnTo>
                <a:lnTo>
                  <a:pt x="87807" y="256"/>
                </a:lnTo>
                <a:lnTo>
                  <a:pt x="93874" y="6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D7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5511436338-48"/>
          <p:cNvSpPr/>
          <p:nvPr/>
        </p:nvSpPr>
        <p:spPr>
          <a:xfrm>
            <a:off x="6743700" y="4564336"/>
            <a:ext cx="2000250" cy="5791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14" y="0"/>
                </a:moveTo>
                <a:lnTo>
                  <a:pt x="94286" y="0"/>
                </a:lnTo>
                <a:lnTo>
                  <a:pt x="94848" y="98"/>
                </a:lnTo>
                <a:lnTo>
                  <a:pt x="95400" y="377"/>
                </a:lnTo>
                <a:lnTo>
                  <a:pt x="95943" y="852"/>
                </a:lnTo>
                <a:lnTo>
                  <a:pt x="96471" y="1492"/>
                </a:lnTo>
                <a:lnTo>
                  <a:pt x="96981" y="2328"/>
                </a:lnTo>
                <a:lnTo>
                  <a:pt x="97462" y="3311"/>
                </a:lnTo>
                <a:lnTo>
                  <a:pt x="97910" y="4459"/>
                </a:lnTo>
                <a:lnTo>
                  <a:pt x="98329" y="5754"/>
                </a:lnTo>
                <a:lnTo>
                  <a:pt x="98705" y="7197"/>
                </a:lnTo>
                <a:lnTo>
                  <a:pt x="99038" y="8738"/>
                </a:lnTo>
                <a:lnTo>
                  <a:pt x="99324" y="10393"/>
                </a:lnTo>
                <a:lnTo>
                  <a:pt x="99567" y="12148"/>
                </a:lnTo>
                <a:lnTo>
                  <a:pt x="99752" y="13967"/>
                </a:lnTo>
                <a:lnTo>
                  <a:pt x="99890" y="15836"/>
                </a:lnTo>
                <a:lnTo>
                  <a:pt x="99971" y="17738"/>
                </a:lnTo>
                <a:lnTo>
                  <a:pt x="100000" y="19672"/>
                </a:lnTo>
                <a:lnTo>
                  <a:pt x="100000" y="99672"/>
                </a:lnTo>
                <a:lnTo>
                  <a:pt x="0" y="99672"/>
                </a:lnTo>
                <a:lnTo>
                  <a:pt x="0" y="19672"/>
                </a:lnTo>
                <a:lnTo>
                  <a:pt x="29" y="17738"/>
                </a:lnTo>
                <a:lnTo>
                  <a:pt x="110" y="15836"/>
                </a:lnTo>
                <a:lnTo>
                  <a:pt x="248" y="13967"/>
                </a:lnTo>
                <a:lnTo>
                  <a:pt x="433" y="12148"/>
                </a:lnTo>
                <a:lnTo>
                  <a:pt x="676" y="10393"/>
                </a:lnTo>
                <a:lnTo>
                  <a:pt x="962" y="8738"/>
                </a:lnTo>
                <a:lnTo>
                  <a:pt x="1295" y="7197"/>
                </a:lnTo>
                <a:lnTo>
                  <a:pt x="1671" y="5754"/>
                </a:lnTo>
                <a:lnTo>
                  <a:pt x="2090" y="4459"/>
                </a:lnTo>
                <a:lnTo>
                  <a:pt x="2538" y="3311"/>
                </a:lnTo>
                <a:lnTo>
                  <a:pt x="3019" y="2328"/>
                </a:lnTo>
                <a:lnTo>
                  <a:pt x="3529" y="1492"/>
                </a:lnTo>
                <a:lnTo>
                  <a:pt x="4057" y="852"/>
                </a:lnTo>
                <a:lnTo>
                  <a:pt x="4600" y="377"/>
                </a:lnTo>
                <a:lnTo>
                  <a:pt x="5152" y="98"/>
                </a:lnTo>
                <a:close/>
              </a:path>
            </a:pathLst>
          </a:custGeom>
          <a:solidFill>
            <a:srgbClr val="FFFAF0">
              <a:alpha val="50000"/>
            </a:srgbClr>
          </a:solidFill>
          <a:ln w="7144" algn="in">
            <a:solidFill>
              <a:srgbClr val="C8AA82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4" name="el-1785511436352-52"/>
          <p:cNvSpPr/>
          <p:nvPr/>
        </p:nvSpPr>
        <p:spPr>
          <a:xfrm>
            <a:off x="6743700" y="4564336"/>
            <a:ext cx="1143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4"/>
                </a:lnTo>
                <a:lnTo>
                  <a:pt x="80491" y="256"/>
                </a:lnTo>
                <a:lnTo>
                  <a:pt x="70972" y="574"/>
                </a:lnTo>
                <a:lnTo>
                  <a:pt x="61732" y="1015"/>
                </a:lnTo>
                <a:lnTo>
                  <a:pt x="52860" y="1574"/>
                </a:lnTo>
                <a:lnTo>
                  <a:pt x="44443" y="2247"/>
                </a:lnTo>
                <a:lnTo>
                  <a:pt x="36561" y="3027"/>
                </a:lnTo>
                <a:lnTo>
                  <a:pt x="29289" y="3905"/>
                </a:lnTo>
                <a:lnTo>
                  <a:pt x="22699" y="4875"/>
                </a:lnTo>
                <a:lnTo>
                  <a:pt x="16853" y="5926"/>
                </a:lnTo>
                <a:lnTo>
                  <a:pt x="11808" y="7048"/>
                </a:lnTo>
                <a:lnTo>
                  <a:pt x="7612" y="8231"/>
                </a:lnTo>
                <a:lnTo>
                  <a:pt x="4306" y="9463"/>
                </a:lnTo>
                <a:lnTo>
                  <a:pt x="1921" y="10732"/>
                </a:lnTo>
                <a:lnTo>
                  <a:pt x="482" y="12026"/>
                </a:lnTo>
                <a:lnTo>
                  <a:pt x="0" y="13333"/>
                </a:lnTo>
                <a:lnTo>
                  <a:pt x="0" y="86667"/>
                </a:lnTo>
                <a:lnTo>
                  <a:pt x="482" y="87974"/>
                </a:lnTo>
                <a:lnTo>
                  <a:pt x="1921" y="89268"/>
                </a:lnTo>
                <a:lnTo>
                  <a:pt x="4306" y="90537"/>
                </a:lnTo>
                <a:lnTo>
                  <a:pt x="7612" y="91769"/>
                </a:lnTo>
                <a:lnTo>
                  <a:pt x="11808" y="92952"/>
                </a:lnTo>
                <a:lnTo>
                  <a:pt x="16853" y="94074"/>
                </a:lnTo>
                <a:lnTo>
                  <a:pt x="22699" y="95125"/>
                </a:lnTo>
                <a:lnTo>
                  <a:pt x="29289" y="96095"/>
                </a:lnTo>
                <a:lnTo>
                  <a:pt x="36561" y="96973"/>
                </a:lnTo>
                <a:lnTo>
                  <a:pt x="44443" y="97753"/>
                </a:lnTo>
                <a:lnTo>
                  <a:pt x="52860" y="98426"/>
                </a:lnTo>
                <a:lnTo>
                  <a:pt x="61732" y="98985"/>
                </a:lnTo>
                <a:lnTo>
                  <a:pt x="70972" y="99426"/>
                </a:lnTo>
                <a:lnTo>
                  <a:pt x="80491" y="99744"/>
                </a:lnTo>
                <a:lnTo>
                  <a:pt x="90198" y="9993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36"/>
                </a:lnTo>
                <a:lnTo>
                  <a:pt x="87807" y="99744"/>
                </a:lnTo>
                <a:lnTo>
                  <a:pt x="81857" y="99426"/>
                </a:lnTo>
                <a:lnTo>
                  <a:pt x="76082" y="98985"/>
                </a:lnTo>
                <a:lnTo>
                  <a:pt x="70538" y="98426"/>
                </a:lnTo>
                <a:lnTo>
                  <a:pt x="65277" y="97753"/>
                </a:lnTo>
                <a:lnTo>
                  <a:pt x="60350" y="96973"/>
                </a:lnTo>
                <a:lnTo>
                  <a:pt x="55806" y="96095"/>
                </a:lnTo>
                <a:lnTo>
                  <a:pt x="51687" y="95125"/>
                </a:lnTo>
                <a:lnTo>
                  <a:pt x="48033" y="94074"/>
                </a:lnTo>
                <a:lnTo>
                  <a:pt x="44880" y="92952"/>
                </a:lnTo>
                <a:lnTo>
                  <a:pt x="42258" y="91769"/>
                </a:lnTo>
                <a:lnTo>
                  <a:pt x="40191" y="90537"/>
                </a:lnTo>
                <a:lnTo>
                  <a:pt x="38701" y="89268"/>
                </a:lnTo>
                <a:lnTo>
                  <a:pt x="37801" y="87974"/>
                </a:lnTo>
                <a:lnTo>
                  <a:pt x="37500" y="86667"/>
                </a:lnTo>
                <a:lnTo>
                  <a:pt x="37500" y="13333"/>
                </a:lnTo>
                <a:lnTo>
                  <a:pt x="37801" y="12026"/>
                </a:lnTo>
                <a:lnTo>
                  <a:pt x="38701" y="10732"/>
                </a:lnTo>
                <a:lnTo>
                  <a:pt x="40191" y="9463"/>
                </a:lnTo>
                <a:lnTo>
                  <a:pt x="42258" y="8231"/>
                </a:lnTo>
                <a:lnTo>
                  <a:pt x="44880" y="7048"/>
                </a:lnTo>
                <a:lnTo>
                  <a:pt x="48033" y="5926"/>
                </a:lnTo>
                <a:lnTo>
                  <a:pt x="51687" y="4875"/>
                </a:lnTo>
                <a:lnTo>
                  <a:pt x="55806" y="3905"/>
                </a:lnTo>
                <a:lnTo>
                  <a:pt x="60350" y="3027"/>
                </a:lnTo>
                <a:lnTo>
                  <a:pt x="65277" y="2247"/>
                </a:lnTo>
                <a:lnTo>
                  <a:pt x="70538" y="1574"/>
                </a:lnTo>
                <a:lnTo>
                  <a:pt x="76082" y="1015"/>
                </a:lnTo>
                <a:lnTo>
                  <a:pt x="81857" y="574"/>
                </a:lnTo>
                <a:lnTo>
                  <a:pt x="87807" y="256"/>
                </a:lnTo>
                <a:lnTo>
                  <a:pt x="93874" y="6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C6B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5511439096-46"/>
          <p:cNvSpPr/>
          <p:nvPr/>
        </p:nvSpPr>
        <p:spPr>
          <a:xfrm>
            <a:off x="3406453" y="5688137"/>
            <a:ext cx="110282" cy="169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44500"/>
                </a:moveTo>
                <a:lnTo>
                  <a:pt x="96500" y="44500"/>
                </a:lnTo>
                <a:cubicBezTo>
                  <a:pt x="96500" y="57500"/>
                  <a:pt x="95806" y="68167"/>
                  <a:pt x="94417" y="76500"/>
                </a:cubicBezTo>
                <a:lnTo>
                  <a:pt x="94417" y="76500"/>
                </a:lnTo>
                <a:lnTo>
                  <a:pt x="94417" y="76500"/>
                </a:lnTo>
                <a:cubicBezTo>
                  <a:pt x="93028" y="84833"/>
                  <a:pt x="91250" y="89000"/>
                  <a:pt x="89083" y="89000"/>
                </a:cubicBezTo>
                <a:lnTo>
                  <a:pt x="89083" y="89000"/>
                </a:lnTo>
                <a:lnTo>
                  <a:pt x="7417" y="89000"/>
                </a:lnTo>
                <a:cubicBezTo>
                  <a:pt x="5250" y="89000"/>
                  <a:pt x="3472" y="84833"/>
                  <a:pt x="2083" y="76500"/>
                </a:cubicBezTo>
                <a:lnTo>
                  <a:pt x="2083" y="76500"/>
                </a:lnTo>
                <a:cubicBezTo>
                  <a:pt x="694" y="68167"/>
                  <a:pt x="0" y="57500"/>
                  <a:pt x="0" y="44500"/>
                </a:cubicBezTo>
                <a:lnTo>
                  <a:pt x="0" y="44500"/>
                </a:lnTo>
                <a:cubicBezTo>
                  <a:pt x="0" y="31500"/>
                  <a:pt x="694" y="20833"/>
                  <a:pt x="2083" y="12500"/>
                </a:cubicBezTo>
                <a:lnTo>
                  <a:pt x="2083" y="12500"/>
                </a:lnTo>
                <a:cubicBezTo>
                  <a:pt x="3472" y="4167"/>
                  <a:pt x="5250" y="0"/>
                  <a:pt x="7417" y="0"/>
                </a:cubicBezTo>
                <a:lnTo>
                  <a:pt x="7417" y="0"/>
                </a:lnTo>
                <a:lnTo>
                  <a:pt x="89083" y="0"/>
                </a:lnTo>
                <a:cubicBezTo>
                  <a:pt x="91250" y="0"/>
                  <a:pt x="93028" y="4167"/>
                  <a:pt x="94417" y="12500"/>
                </a:cubicBezTo>
                <a:lnTo>
                  <a:pt x="94417" y="12500"/>
                </a:lnTo>
                <a:cubicBezTo>
                  <a:pt x="95806" y="20833"/>
                  <a:pt x="96500" y="31500"/>
                  <a:pt x="96500" y="44500"/>
                </a:cubicBezTo>
                <a:lnTo>
                  <a:pt x="96500" y="445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5511439098-47"/>
          <p:cNvSpPr/>
          <p:nvPr/>
        </p:nvSpPr>
        <p:spPr>
          <a:xfrm>
            <a:off x="5627266" y="5688137"/>
            <a:ext cx="110282" cy="169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44500"/>
                </a:moveTo>
                <a:lnTo>
                  <a:pt x="96500" y="44500"/>
                </a:lnTo>
                <a:cubicBezTo>
                  <a:pt x="96500" y="57500"/>
                  <a:pt x="95806" y="68167"/>
                  <a:pt x="94417" y="76500"/>
                </a:cubicBezTo>
                <a:lnTo>
                  <a:pt x="94417" y="76500"/>
                </a:lnTo>
                <a:lnTo>
                  <a:pt x="94417" y="76500"/>
                </a:lnTo>
                <a:cubicBezTo>
                  <a:pt x="93028" y="84833"/>
                  <a:pt x="91250" y="89000"/>
                  <a:pt x="89083" y="89000"/>
                </a:cubicBezTo>
                <a:lnTo>
                  <a:pt x="89083" y="89000"/>
                </a:lnTo>
                <a:lnTo>
                  <a:pt x="7417" y="89000"/>
                </a:lnTo>
                <a:cubicBezTo>
                  <a:pt x="5250" y="89000"/>
                  <a:pt x="3472" y="84833"/>
                  <a:pt x="2083" y="76500"/>
                </a:cubicBezTo>
                <a:lnTo>
                  <a:pt x="2083" y="76500"/>
                </a:lnTo>
                <a:cubicBezTo>
                  <a:pt x="694" y="68167"/>
                  <a:pt x="0" y="57500"/>
                  <a:pt x="0" y="44500"/>
                </a:cubicBezTo>
                <a:lnTo>
                  <a:pt x="0" y="44500"/>
                </a:lnTo>
                <a:cubicBezTo>
                  <a:pt x="0" y="31500"/>
                  <a:pt x="694" y="20833"/>
                  <a:pt x="2083" y="12500"/>
                </a:cubicBezTo>
                <a:lnTo>
                  <a:pt x="2083" y="12500"/>
                </a:lnTo>
                <a:cubicBezTo>
                  <a:pt x="3472" y="4167"/>
                  <a:pt x="5250" y="0"/>
                  <a:pt x="7417" y="0"/>
                </a:cubicBezTo>
                <a:lnTo>
                  <a:pt x="7417" y="0"/>
                </a:lnTo>
                <a:lnTo>
                  <a:pt x="89083" y="0"/>
                </a:lnTo>
                <a:cubicBezTo>
                  <a:pt x="91250" y="0"/>
                  <a:pt x="93028" y="4167"/>
                  <a:pt x="94417" y="12500"/>
                </a:cubicBezTo>
                <a:lnTo>
                  <a:pt x="94417" y="12500"/>
                </a:lnTo>
                <a:cubicBezTo>
                  <a:pt x="95806" y="20833"/>
                  <a:pt x="96500" y="31500"/>
                  <a:pt x="96500" y="44500"/>
                </a:cubicBezTo>
                <a:lnTo>
                  <a:pt x="96500" y="445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5511439067-45"/>
          <p:cNvSpPr/>
          <p:nvPr/>
        </p:nvSpPr>
        <p:spPr>
          <a:xfrm>
            <a:off x="401605" y="4925607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BFA6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5511439066-44"/>
          <p:cNvSpPr/>
          <p:nvPr/>
        </p:nvSpPr>
        <p:spPr>
          <a:xfrm>
            <a:off x="7135565" y="4936629"/>
            <a:ext cx="9063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00" y="43778"/>
                </a:moveTo>
                <a:lnTo>
                  <a:pt x="6800" y="43778"/>
                </a:lnTo>
                <a:lnTo>
                  <a:pt x="4900" y="43778"/>
                </a:lnTo>
                <a:cubicBezTo>
                  <a:pt x="1900" y="43481"/>
                  <a:pt x="267" y="41667"/>
                  <a:pt x="0" y="38333"/>
                </a:cubicBezTo>
                <a:lnTo>
                  <a:pt x="0" y="38333"/>
                </a:lnTo>
                <a:lnTo>
                  <a:pt x="0" y="9111"/>
                </a:lnTo>
                <a:cubicBezTo>
                  <a:pt x="133" y="6667"/>
                  <a:pt x="1167" y="5000"/>
                  <a:pt x="3100" y="4111"/>
                </a:cubicBezTo>
                <a:lnTo>
                  <a:pt x="3100" y="4111"/>
                </a:lnTo>
                <a:cubicBezTo>
                  <a:pt x="4967" y="3222"/>
                  <a:pt x="6733" y="3593"/>
                  <a:pt x="8400" y="5222"/>
                </a:cubicBezTo>
                <a:lnTo>
                  <a:pt x="8400" y="5222"/>
                </a:lnTo>
                <a:lnTo>
                  <a:pt x="17000" y="14778"/>
                </a:lnTo>
                <a:cubicBezTo>
                  <a:pt x="23000" y="8111"/>
                  <a:pt x="29900" y="3704"/>
                  <a:pt x="37700" y="1556"/>
                </a:cubicBezTo>
                <a:lnTo>
                  <a:pt x="37700" y="1556"/>
                </a:lnTo>
                <a:cubicBezTo>
                  <a:pt x="45500" y="-519"/>
                  <a:pt x="53233" y="-519"/>
                  <a:pt x="60900" y="1556"/>
                </a:cubicBezTo>
                <a:lnTo>
                  <a:pt x="60900" y="1556"/>
                </a:lnTo>
                <a:cubicBezTo>
                  <a:pt x="68700" y="3852"/>
                  <a:pt x="75600" y="8333"/>
                  <a:pt x="81600" y="15000"/>
                </a:cubicBezTo>
                <a:lnTo>
                  <a:pt x="81600" y="15000"/>
                </a:lnTo>
                <a:cubicBezTo>
                  <a:pt x="87600" y="21741"/>
                  <a:pt x="91633" y="29407"/>
                  <a:pt x="93700" y="38000"/>
                </a:cubicBezTo>
                <a:lnTo>
                  <a:pt x="93700" y="38000"/>
                </a:lnTo>
                <a:cubicBezTo>
                  <a:pt x="95633" y="46667"/>
                  <a:pt x="95633" y="55333"/>
                  <a:pt x="93700" y="64000"/>
                </a:cubicBezTo>
                <a:lnTo>
                  <a:pt x="93700" y="64000"/>
                </a:lnTo>
                <a:cubicBezTo>
                  <a:pt x="91633" y="72667"/>
                  <a:pt x="87600" y="80333"/>
                  <a:pt x="81600" y="87000"/>
                </a:cubicBezTo>
                <a:lnTo>
                  <a:pt x="81600" y="87000"/>
                </a:lnTo>
                <a:cubicBezTo>
                  <a:pt x="75600" y="93741"/>
                  <a:pt x="68700" y="98222"/>
                  <a:pt x="60900" y="100444"/>
                </a:cubicBezTo>
                <a:lnTo>
                  <a:pt x="60900" y="100444"/>
                </a:lnTo>
                <a:cubicBezTo>
                  <a:pt x="53100" y="102593"/>
                  <a:pt x="45300" y="102593"/>
                  <a:pt x="37500" y="100444"/>
                </a:cubicBezTo>
                <a:lnTo>
                  <a:pt x="37500" y="100444"/>
                </a:lnTo>
                <a:cubicBezTo>
                  <a:pt x="29700" y="98222"/>
                  <a:pt x="22800" y="93741"/>
                  <a:pt x="16800" y="87000"/>
                </a:cubicBezTo>
                <a:lnTo>
                  <a:pt x="16800" y="87000"/>
                </a:lnTo>
                <a:cubicBezTo>
                  <a:pt x="15467" y="85667"/>
                  <a:pt x="14800" y="84000"/>
                  <a:pt x="14800" y="82000"/>
                </a:cubicBezTo>
                <a:lnTo>
                  <a:pt x="14800" y="82000"/>
                </a:lnTo>
                <a:cubicBezTo>
                  <a:pt x="14800" y="80074"/>
                  <a:pt x="15467" y="78333"/>
                  <a:pt x="16800" y="76778"/>
                </a:cubicBezTo>
                <a:lnTo>
                  <a:pt x="16800" y="76778"/>
                </a:lnTo>
                <a:cubicBezTo>
                  <a:pt x="18067" y="75444"/>
                  <a:pt x="19567" y="74778"/>
                  <a:pt x="21300" y="74778"/>
                </a:cubicBezTo>
                <a:lnTo>
                  <a:pt x="21300" y="74778"/>
                </a:lnTo>
                <a:cubicBezTo>
                  <a:pt x="23100" y="74778"/>
                  <a:pt x="24667" y="75444"/>
                  <a:pt x="26000" y="76778"/>
                </a:cubicBezTo>
                <a:lnTo>
                  <a:pt x="26000" y="76778"/>
                </a:lnTo>
                <a:cubicBezTo>
                  <a:pt x="32733" y="83963"/>
                  <a:pt x="40467" y="87556"/>
                  <a:pt x="49200" y="87556"/>
                </a:cubicBezTo>
                <a:lnTo>
                  <a:pt x="49200" y="87556"/>
                </a:lnTo>
                <a:cubicBezTo>
                  <a:pt x="57933" y="87556"/>
                  <a:pt x="65667" y="83963"/>
                  <a:pt x="72400" y="76778"/>
                </a:cubicBezTo>
                <a:lnTo>
                  <a:pt x="72400" y="76778"/>
                </a:lnTo>
                <a:cubicBezTo>
                  <a:pt x="78800" y="69370"/>
                  <a:pt x="82000" y="60778"/>
                  <a:pt x="82000" y="51000"/>
                </a:cubicBezTo>
                <a:lnTo>
                  <a:pt x="82000" y="51000"/>
                </a:lnTo>
                <a:cubicBezTo>
                  <a:pt x="82000" y="41296"/>
                  <a:pt x="78800" y="32741"/>
                  <a:pt x="72400" y="25333"/>
                </a:cubicBezTo>
                <a:lnTo>
                  <a:pt x="72400" y="25333"/>
                </a:lnTo>
                <a:cubicBezTo>
                  <a:pt x="65667" y="18148"/>
                  <a:pt x="58000" y="14556"/>
                  <a:pt x="49400" y="14556"/>
                </a:cubicBezTo>
                <a:lnTo>
                  <a:pt x="49400" y="14556"/>
                </a:lnTo>
                <a:cubicBezTo>
                  <a:pt x="40667" y="14556"/>
                  <a:pt x="32967" y="18074"/>
                  <a:pt x="26300" y="25111"/>
                </a:cubicBezTo>
                <a:lnTo>
                  <a:pt x="26300" y="25111"/>
                </a:lnTo>
                <a:lnTo>
                  <a:pt x="34700" y="34444"/>
                </a:lnTo>
                <a:cubicBezTo>
                  <a:pt x="36167" y="36222"/>
                  <a:pt x="36500" y="38185"/>
                  <a:pt x="35700" y="40333"/>
                </a:cubicBezTo>
                <a:lnTo>
                  <a:pt x="35700" y="40333"/>
                </a:lnTo>
                <a:cubicBezTo>
                  <a:pt x="34900" y="42481"/>
                  <a:pt x="33400" y="43630"/>
                  <a:pt x="31200" y="43778"/>
                </a:cubicBezTo>
                <a:lnTo>
                  <a:pt x="31200" y="43778"/>
                </a:lnTo>
                <a:lnTo>
                  <a:pt x="6800" y="43778"/>
                </a:lnTo>
              </a:path>
            </a:pathLst>
          </a:custGeom>
          <a:solidFill>
            <a:srgbClr val="B49E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5511436298-11"/>
          <p:cNvSpPr txBox="1"/>
          <p:nvPr/>
        </p:nvSpPr>
        <p:spPr>
          <a:xfrm>
            <a:off x="703659" y="141684"/>
            <a:ext cx="138588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13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平面直角坐标系</a:t>
            </a:r>
            <a:endParaRPr/>
          </a:p>
        </p:txBody>
      </p:sp>
      <p:sp>
        <p:nvSpPr>
          <p:cNvPr id="70" name="el-1785511436299-12"/>
          <p:cNvSpPr txBox="1"/>
          <p:nvPr/>
        </p:nvSpPr>
        <p:spPr>
          <a:xfrm>
            <a:off x="2325291" y="179784"/>
            <a:ext cx="10287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7355"/>
                </a:solidFill>
                <a:latin typeface="PingFang SC"/>
                <a:ea typeface="PingFang SC"/>
                <a:cs typeface="PingFang SC"/>
              </a:rPr>
              <a:t>笛卡儿的伟大创造</a:t>
            </a:r>
            <a:endParaRPr/>
          </a:p>
        </p:txBody>
      </p:sp>
      <p:sp>
        <p:nvSpPr>
          <p:cNvPr id="71" name="el-1785511436296-9"/>
          <p:cNvSpPr txBox="1"/>
          <p:nvPr/>
        </p:nvSpPr>
        <p:spPr>
          <a:xfrm>
            <a:off x="7821216" y="182166"/>
            <a:ext cx="9763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sz="840" spc="56">
                <a:solidFill>
                  <a:srgbClr val="A1896E"/>
                </a:solidFill>
                <a:latin typeface="PingFang SC"/>
                <a:ea typeface="PingFang SC"/>
                <a:cs typeface="PingFang SC"/>
              </a:rPr>
              <a:t>第九章 · 第5页</a:t>
            </a:r>
            <a:endParaRPr/>
          </a:p>
        </p:txBody>
      </p:sp>
      <p:sp>
        <p:nvSpPr>
          <p:cNvPr id="72" name="el-1785511436387-70"/>
          <p:cNvSpPr txBox="1"/>
          <p:nvPr/>
        </p:nvSpPr>
        <p:spPr>
          <a:xfrm>
            <a:off x="850106" y="2441749"/>
            <a:ext cx="1178719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平面直角坐标系</a:t>
            </a:r>
            <a:endParaRPr/>
          </a:p>
        </p:txBody>
      </p:sp>
      <p:sp>
        <p:nvSpPr>
          <p:cNvPr id="73" name="el-1785511436414-82"/>
          <p:cNvSpPr txBox="1"/>
          <p:nvPr/>
        </p:nvSpPr>
        <p:spPr>
          <a:xfrm>
            <a:off x="592931" y="2794174"/>
            <a:ext cx="375046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① 两条互相垂直、原点重合的数轴</a:t>
            </a:r>
            <a:endParaRPr/>
          </a:p>
        </p:txBody>
      </p:sp>
      <p:sp>
        <p:nvSpPr>
          <p:cNvPr id="74" name="el-1785511436411-79"/>
          <p:cNvSpPr txBox="1"/>
          <p:nvPr/>
        </p:nvSpPr>
        <p:spPr>
          <a:xfrm>
            <a:off x="592931" y="3065636"/>
            <a:ext cx="375046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② 水平 —— </a:t>
            </a:r>
            <a:r>
              <a:rPr b="1"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x轴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（横轴），向右为正</a:t>
            </a:r>
            <a:endParaRPr/>
          </a:p>
        </p:txBody>
      </p:sp>
      <p:sp>
        <p:nvSpPr>
          <p:cNvPr id="75" name="el-1785511436412-80"/>
          <p:cNvSpPr txBox="1"/>
          <p:nvPr/>
        </p:nvSpPr>
        <p:spPr>
          <a:xfrm>
            <a:off x="592931" y="3337099"/>
            <a:ext cx="375046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③ 竖直 —— </a:t>
            </a:r>
            <a:r>
              <a:rPr b="1"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y轴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（纵轴），向上为正</a:t>
            </a:r>
            <a:endParaRPr/>
          </a:p>
        </p:txBody>
      </p:sp>
      <p:sp>
        <p:nvSpPr>
          <p:cNvPr id="76" name="el-1785511436414-81"/>
          <p:cNvSpPr txBox="1"/>
          <p:nvPr/>
        </p:nvSpPr>
        <p:spPr>
          <a:xfrm>
            <a:off x="592931" y="3608561"/>
            <a:ext cx="375046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④ 原点 </a:t>
            </a:r>
            <a:r>
              <a:rPr b="1"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O</a:t>
            </a:r>
            <a:endParaRPr/>
          </a:p>
        </p:txBody>
      </p:sp>
      <p:sp>
        <p:nvSpPr>
          <p:cNvPr id="77" name="el-1785511436407-78"/>
          <p:cNvSpPr txBox="1"/>
          <p:nvPr/>
        </p:nvSpPr>
        <p:spPr>
          <a:xfrm>
            <a:off x="948333" y="3980036"/>
            <a:ext cx="21216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5F3A"/>
                </a:solidFill>
                <a:latin typeface="PingFang SC"/>
                <a:ea typeface="PingFang SC"/>
                <a:cs typeface="PingFang SC"/>
              </a:rPr>
              <a:t>笛卡儿引入坐标系，用方程表示曲线</a:t>
            </a:r>
            <a:endParaRPr/>
          </a:p>
        </p:txBody>
      </p:sp>
      <p:sp>
        <p:nvSpPr>
          <p:cNvPr id="78" name="el-1785511436388-71"/>
          <p:cNvSpPr txBox="1"/>
          <p:nvPr/>
        </p:nvSpPr>
        <p:spPr>
          <a:xfrm>
            <a:off x="5086350" y="2441749"/>
            <a:ext cx="70723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点的坐标</a:t>
            </a:r>
            <a:endParaRPr/>
          </a:p>
        </p:txBody>
      </p:sp>
      <p:sp>
        <p:nvSpPr>
          <p:cNvPr id="79" name="el-1785511436398-74"/>
          <p:cNvSpPr txBox="1"/>
          <p:nvPr/>
        </p:nvSpPr>
        <p:spPr>
          <a:xfrm>
            <a:off x="4872038" y="2813224"/>
            <a:ext cx="119724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有序数对 (x , y)</a:t>
            </a:r>
            <a:endParaRPr/>
          </a:p>
        </p:txBody>
      </p:sp>
      <p:sp>
        <p:nvSpPr>
          <p:cNvPr id="80" name="el-1785511436416-83"/>
          <p:cNvSpPr txBox="1"/>
          <p:nvPr/>
        </p:nvSpPr>
        <p:spPr>
          <a:xfrm>
            <a:off x="4972050" y="3131344"/>
            <a:ext cx="8858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横坐标在前</a:t>
            </a:r>
            <a:endParaRPr/>
          </a:p>
        </p:txBody>
      </p:sp>
      <p:sp>
        <p:nvSpPr>
          <p:cNvPr id="81" name="el-1785511436419-85"/>
          <p:cNvSpPr txBox="1"/>
          <p:nvPr/>
        </p:nvSpPr>
        <p:spPr>
          <a:xfrm>
            <a:off x="6029325" y="3131344"/>
            <a:ext cx="8858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纵坐标在后</a:t>
            </a:r>
            <a:endParaRPr/>
          </a:p>
        </p:txBody>
      </p:sp>
      <p:sp>
        <p:nvSpPr>
          <p:cNvPr id="82" name="el-1785511436394-72"/>
          <p:cNvSpPr txBox="1"/>
          <p:nvPr/>
        </p:nvSpPr>
        <p:spPr>
          <a:xfrm>
            <a:off x="5029200" y="3531394"/>
            <a:ext cx="3600450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例：</a:t>
            </a:r>
            <a:r>
              <a:rPr sz="123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A(3,4) —— 横坐标3，纵坐标4</a:t>
            </a:r>
            <a:endParaRPr/>
          </a:p>
        </p:txBody>
      </p:sp>
      <p:sp>
        <p:nvSpPr>
          <p:cNvPr id="83" name="el-1785511436364-55"/>
          <p:cNvSpPr txBox="1"/>
          <p:nvPr/>
        </p:nvSpPr>
        <p:spPr>
          <a:xfrm>
            <a:off x="400050" y="4657204"/>
            <a:ext cx="2035969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( + , + )</a:t>
            </a:r>
            <a:endParaRPr/>
          </a:p>
        </p:txBody>
      </p:sp>
      <p:sp>
        <p:nvSpPr>
          <p:cNvPr id="84" name="el-1785511436374-60"/>
          <p:cNvSpPr txBox="1"/>
          <p:nvPr/>
        </p:nvSpPr>
        <p:spPr>
          <a:xfrm>
            <a:off x="1125141" y="4947717"/>
            <a:ext cx="585788" cy="19050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第一象限</a:t>
            </a:r>
            <a:endParaRPr/>
          </a:p>
        </p:txBody>
      </p:sp>
      <p:sp>
        <p:nvSpPr>
          <p:cNvPr id="85" name="el-1785511436379-64"/>
          <p:cNvSpPr txBox="1"/>
          <p:nvPr/>
        </p:nvSpPr>
        <p:spPr>
          <a:xfrm>
            <a:off x="439341" y="5152504"/>
            <a:ext cx="195738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5A4028"/>
                </a:solidFill>
                <a:latin typeface="PingFang SC"/>
                <a:ea typeface="PingFang SC"/>
                <a:cs typeface="PingFang SC"/>
              </a:rPr>
              <a:t>x&gt;0, y&gt;0</a:t>
            </a:r>
            <a:endParaRPr/>
          </a:p>
        </p:txBody>
      </p:sp>
      <p:sp>
        <p:nvSpPr>
          <p:cNvPr id="86" name="el-1785511436365-56"/>
          <p:cNvSpPr txBox="1"/>
          <p:nvPr/>
        </p:nvSpPr>
        <p:spPr>
          <a:xfrm>
            <a:off x="2514600" y="4657204"/>
            <a:ext cx="2035969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( − , + )</a:t>
            </a:r>
            <a:endParaRPr/>
          </a:p>
        </p:txBody>
      </p:sp>
      <p:sp>
        <p:nvSpPr>
          <p:cNvPr id="87" name="el-1785511436374-61"/>
          <p:cNvSpPr txBox="1"/>
          <p:nvPr/>
        </p:nvSpPr>
        <p:spPr>
          <a:xfrm>
            <a:off x="3239691" y="4947717"/>
            <a:ext cx="585788" cy="19050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第二象限</a:t>
            </a:r>
            <a:endParaRPr/>
          </a:p>
        </p:txBody>
      </p:sp>
      <p:sp>
        <p:nvSpPr>
          <p:cNvPr id="88" name="el-1785511436380-65"/>
          <p:cNvSpPr txBox="1"/>
          <p:nvPr/>
        </p:nvSpPr>
        <p:spPr>
          <a:xfrm>
            <a:off x="2553891" y="5152504"/>
            <a:ext cx="195738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5A4028"/>
                </a:solidFill>
                <a:latin typeface="PingFang SC"/>
                <a:ea typeface="PingFang SC"/>
                <a:cs typeface="PingFang SC"/>
              </a:rPr>
              <a:t>x&lt;0, y&gt;0</a:t>
            </a:r>
            <a:endParaRPr/>
          </a:p>
        </p:txBody>
      </p:sp>
      <p:sp>
        <p:nvSpPr>
          <p:cNvPr id="89" name="el-1785511436365-57"/>
          <p:cNvSpPr txBox="1"/>
          <p:nvPr/>
        </p:nvSpPr>
        <p:spPr>
          <a:xfrm>
            <a:off x="4629150" y="4657204"/>
            <a:ext cx="2035969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( − , − )</a:t>
            </a:r>
            <a:endParaRPr/>
          </a:p>
        </p:txBody>
      </p:sp>
      <p:sp>
        <p:nvSpPr>
          <p:cNvPr id="90" name="el-1785511436375-62"/>
          <p:cNvSpPr txBox="1"/>
          <p:nvPr/>
        </p:nvSpPr>
        <p:spPr>
          <a:xfrm>
            <a:off x="5354241" y="4947717"/>
            <a:ext cx="585788" cy="19050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第三象限</a:t>
            </a:r>
            <a:endParaRPr/>
          </a:p>
        </p:txBody>
      </p:sp>
      <p:sp>
        <p:nvSpPr>
          <p:cNvPr id="91" name="el-1785511436380-66"/>
          <p:cNvSpPr txBox="1"/>
          <p:nvPr/>
        </p:nvSpPr>
        <p:spPr>
          <a:xfrm>
            <a:off x="4668441" y="5152504"/>
            <a:ext cx="195738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5A4028"/>
                </a:solidFill>
                <a:latin typeface="PingFang SC"/>
                <a:ea typeface="PingFang SC"/>
                <a:cs typeface="PingFang SC"/>
              </a:rPr>
              <a:t>x&lt;0, y&lt;0</a:t>
            </a:r>
            <a:endParaRPr/>
          </a:p>
        </p:txBody>
      </p:sp>
      <p:sp>
        <p:nvSpPr>
          <p:cNvPr id="92" name="el-1785511436366-58"/>
          <p:cNvSpPr txBox="1"/>
          <p:nvPr/>
        </p:nvSpPr>
        <p:spPr>
          <a:xfrm>
            <a:off x="6743700" y="4657204"/>
            <a:ext cx="2035969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( + , − )</a:t>
            </a:r>
            <a:endParaRPr/>
          </a:p>
        </p:txBody>
      </p:sp>
      <p:sp>
        <p:nvSpPr>
          <p:cNvPr id="93" name="el-1785511436376-63"/>
          <p:cNvSpPr txBox="1"/>
          <p:nvPr/>
        </p:nvSpPr>
        <p:spPr>
          <a:xfrm>
            <a:off x="7468791" y="4947717"/>
            <a:ext cx="585788" cy="19050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F1A12"/>
                </a:solidFill>
                <a:latin typeface="PingFang SC"/>
                <a:ea typeface="PingFang SC"/>
                <a:cs typeface="PingFang SC"/>
              </a:rPr>
              <a:t>第四象限</a:t>
            </a:r>
            <a:endParaRPr/>
          </a:p>
        </p:txBody>
      </p:sp>
      <p:sp>
        <p:nvSpPr>
          <p:cNvPr id="94" name="el-1785511436382-67"/>
          <p:cNvSpPr txBox="1"/>
          <p:nvPr/>
        </p:nvSpPr>
        <p:spPr>
          <a:xfrm>
            <a:off x="6782991" y="5152504"/>
            <a:ext cx="195738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5A4028"/>
                </a:solidFill>
                <a:latin typeface="PingFang SC"/>
                <a:ea typeface="PingFang SC"/>
                <a:cs typeface="PingFang SC"/>
              </a:rPr>
              <a:t>x&gt;0, y&lt;0</a:t>
            </a:r>
            <a:endParaRPr/>
          </a:p>
        </p:txBody>
      </p:sp>
      <p:sp>
        <p:nvSpPr>
          <p:cNvPr id="95" name="el-1785511436369-59"/>
          <p:cNvSpPr txBox="1"/>
          <p:nvPr/>
        </p:nvSpPr>
        <p:spPr>
          <a:xfrm>
            <a:off x="3528120" y="5600179"/>
            <a:ext cx="2087761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56">
                <a:solidFill>
                  <a:srgbClr val="6B5538"/>
                </a:solidFill>
                <a:latin typeface="PingFang SC"/>
                <a:ea typeface="PingFang SC"/>
                <a:cs typeface="PingFang SC"/>
              </a:rPr>
              <a:t>坐标轴上的点不属于任何象限</a:t>
            </a:r>
            <a:endParaRPr/>
          </a:p>
        </p:txBody>
      </p:sp>
      <p:sp>
        <p:nvSpPr>
          <p:cNvPr id="96" name="el-1785511436310-14"/>
          <p:cNvSpPr txBox="1"/>
          <p:nvPr/>
        </p:nvSpPr>
        <p:spPr>
          <a:xfrm>
            <a:off x="685800" y="4911328"/>
            <a:ext cx="196311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人教版七年级下册 · 第九章 平面直角坐标系</a:t>
            </a:r>
            <a:endParaRPr/>
          </a:p>
        </p:txBody>
      </p:sp>
      <p:sp>
        <p:nvSpPr>
          <p:cNvPr id="97" name="el-1785511436297-10"/>
          <p:cNvSpPr txBox="1"/>
          <p:nvPr/>
        </p:nvSpPr>
        <p:spPr>
          <a:xfrm>
            <a:off x="7130877" y="4911328"/>
            <a:ext cx="166308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数形结合 · 点与有序数对一一对应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1039-8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7552-3"/>
          <p:cNvSpPr/>
          <p:nvPr/>
        </p:nvSpPr>
        <p:spPr>
          <a:xfrm>
            <a:off x="42863" y="42863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333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37552-4"/>
          <p:cNvSpPr/>
          <p:nvPr/>
        </p:nvSpPr>
        <p:spPr>
          <a:xfrm>
            <a:off x="42863" y="4286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3333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37557-5"/>
          <p:cNvSpPr/>
          <p:nvPr/>
        </p:nvSpPr>
        <p:spPr>
          <a:xfrm>
            <a:off x="9086850" y="467201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6667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37557-6"/>
          <p:cNvSpPr/>
          <p:nvPr/>
        </p:nvSpPr>
        <p:spPr>
          <a:xfrm>
            <a:off x="8672513" y="5086350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6667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3754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AF0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37559-7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3755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AF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37560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39967-31"/>
          <p:cNvSpPr/>
          <p:nvPr/>
        </p:nvSpPr>
        <p:spPr>
          <a:xfrm>
            <a:off x="400050" y="160734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3050"/>
                </a:moveTo>
                <a:lnTo>
                  <a:pt x="60000" y="3050"/>
                </a:lnTo>
                <a:cubicBezTo>
                  <a:pt x="58833" y="1150"/>
                  <a:pt x="57117" y="133"/>
                  <a:pt x="54850" y="0"/>
                </a:cubicBezTo>
                <a:lnTo>
                  <a:pt x="54850" y="0"/>
                </a:lnTo>
                <a:cubicBezTo>
                  <a:pt x="52550" y="133"/>
                  <a:pt x="50833" y="1150"/>
                  <a:pt x="49700" y="3050"/>
                </a:cubicBezTo>
                <a:lnTo>
                  <a:pt x="49700" y="3050"/>
                </a:lnTo>
                <a:lnTo>
                  <a:pt x="31400" y="33500"/>
                </a:lnTo>
                <a:cubicBezTo>
                  <a:pt x="30267" y="35533"/>
                  <a:pt x="30217" y="37567"/>
                  <a:pt x="31250" y="39600"/>
                </a:cubicBezTo>
                <a:lnTo>
                  <a:pt x="31250" y="39600"/>
                </a:lnTo>
                <a:cubicBezTo>
                  <a:pt x="32517" y="41500"/>
                  <a:pt x="34283" y="42517"/>
                  <a:pt x="36550" y="42650"/>
                </a:cubicBezTo>
                <a:lnTo>
                  <a:pt x="36550" y="42650"/>
                </a:lnTo>
                <a:lnTo>
                  <a:pt x="73150" y="42650"/>
                </a:lnTo>
                <a:cubicBezTo>
                  <a:pt x="75417" y="42517"/>
                  <a:pt x="77183" y="41500"/>
                  <a:pt x="78450" y="39600"/>
                </a:cubicBezTo>
                <a:lnTo>
                  <a:pt x="78450" y="39600"/>
                </a:lnTo>
                <a:cubicBezTo>
                  <a:pt x="79483" y="37567"/>
                  <a:pt x="79417" y="35533"/>
                  <a:pt x="78250" y="33500"/>
                </a:cubicBezTo>
                <a:lnTo>
                  <a:pt x="78250" y="33500"/>
                </a:lnTo>
                <a:lnTo>
                  <a:pt x="60000" y="3050"/>
                </a:lnTo>
                <a:moveTo>
                  <a:pt x="54850" y="59400"/>
                </a:moveTo>
                <a:lnTo>
                  <a:pt x="54850" y="59400"/>
                </a:lnTo>
                <a:lnTo>
                  <a:pt x="54850" y="86850"/>
                </a:lnTo>
                <a:cubicBezTo>
                  <a:pt x="54850" y="88983"/>
                  <a:pt x="55617" y="90750"/>
                  <a:pt x="57150" y="92150"/>
                </a:cubicBezTo>
                <a:lnTo>
                  <a:pt x="57150" y="92150"/>
                </a:lnTo>
                <a:cubicBezTo>
                  <a:pt x="58517" y="93683"/>
                  <a:pt x="60283" y="94450"/>
                  <a:pt x="62450" y="94450"/>
                </a:cubicBezTo>
                <a:lnTo>
                  <a:pt x="62450" y="94450"/>
                </a:lnTo>
                <a:lnTo>
                  <a:pt x="89900" y="94450"/>
                </a:lnTo>
                <a:cubicBezTo>
                  <a:pt x="92033" y="94450"/>
                  <a:pt x="93800" y="93683"/>
                  <a:pt x="95200" y="92150"/>
                </a:cubicBezTo>
                <a:lnTo>
                  <a:pt x="95200" y="92150"/>
                </a:lnTo>
                <a:cubicBezTo>
                  <a:pt x="96733" y="90750"/>
                  <a:pt x="97500" y="88983"/>
                  <a:pt x="97500" y="86850"/>
                </a:cubicBezTo>
                <a:lnTo>
                  <a:pt x="97500" y="86850"/>
                </a:lnTo>
                <a:lnTo>
                  <a:pt x="97500" y="59400"/>
                </a:lnTo>
                <a:cubicBezTo>
                  <a:pt x="97500" y="57267"/>
                  <a:pt x="96733" y="55500"/>
                  <a:pt x="95200" y="54100"/>
                </a:cubicBezTo>
                <a:lnTo>
                  <a:pt x="95200" y="54100"/>
                </a:lnTo>
                <a:cubicBezTo>
                  <a:pt x="93800" y="52567"/>
                  <a:pt x="92033" y="51800"/>
                  <a:pt x="89900" y="51800"/>
                </a:cubicBezTo>
                <a:lnTo>
                  <a:pt x="89900" y="51800"/>
                </a:lnTo>
                <a:lnTo>
                  <a:pt x="62450" y="51800"/>
                </a:lnTo>
                <a:cubicBezTo>
                  <a:pt x="60283" y="51800"/>
                  <a:pt x="58517" y="52567"/>
                  <a:pt x="57150" y="54100"/>
                </a:cubicBezTo>
                <a:lnTo>
                  <a:pt x="57150" y="54100"/>
                </a:lnTo>
                <a:cubicBezTo>
                  <a:pt x="55617" y="55500"/>
                  <a:pt x="54850" y="57267"/>
                  <a:pt x="54850" y="59400"/>
                </a:cubicBezTo>
                <a:lnTo>
                  <a:pt x="54850" y="59400"/>
                </a:lnTo>
                <a:moveTo>
                  <a:pt x="24400" y="97500"/>
                </a:moveTo>
                <a:lnTo>
                  <a:pt x="24400" y="97500"/>
                </a:lnTo>
                <a:cubicBezTo>
                  <a:pt x="28833" y="97500"/>
                  <a:pt x="32883" y="96417"/>
                  <a:pt x="36550" y="94250"/>
                </a:cubicBezTo>
                <a:lnTo>
                  <a:pt x="36550" y="94250"/>
                </a:lnTo>
                <a:lnTo>
                  <a:pt x="36550" y="94250"/>
                </a:lnTo>
                <a:cubicBezTo>
                  <a:pt x="40250" y="92117"/>
                  <a:pt x="43233" y="89133"/>
                  <a:pt x="45500" y="85300"/>
                </a:cubicBezTo>
                <a:lnTo>
                  <a:pt x="45500" y="85300"/>
                </a:lnTo>
                <a:cubicBezTo>
                  <a:pt x="47667" y="81500"/>
                  <a:pt x="48750" y="77450"/>
                  <a:pt x="48750" y="73150"/>
                </a:cubicBezTo>
                <a:lnTo>
                  <a:pt x="48750" y="73150"/>
                </a:lnTo>
                <a:cubicBezTo>
                  <a:pt x="48750" y="68817"/>
                  <a:pt x="47667" y="64750"/>
                  <a:pt x="45500" y="60950"/>
                </a:cubicBezTo>
                <a:lnTo>
                  <a:pt x="45500" y="60950"/>
                </a:lnTo>
                <a:cubicBezTo>
                  <a:pt x="43233" y="57117"/>
                  <a:pt x="40250" y="54133"/>
                  <a:pt x="36550" y="52000"/>
                </a:cubicBezTo>
                <a:lnTo>
                  <a:pt x="36550" y="52000"/>
                </a:lnTo>
                <a:cubicBezTo>
                  <a:pt x="32883" y="49833"/>
                  <a:pt x="28833" y="48750"/>
                  <a:pt x="24400" y="48750"/>
                </a:cubicBezTo>
                <a:lnTo>
                  <a:pt x="24400" y="48750"/>
                </a:lnTo>
                <a:cubicBezTo>
                  <a:pt x="19933" y="48750"/>
                  <a:pt x="15867" y="49833"/>
                  <a:pt x="12200" y="52000"/>
                </a:cubicBezTo>
                <a:lnTo>
                  <a:pt x="12200" y="52000"/>
                </a:lnTo>
                <a:cubicBezTo>
                  <a:pt x="8500" y="54133"/>
                  <a:pt x="5517" y="57117"/>
                  <a:pt x="3250" y="60950"/>
                </a:cubicBezTo>
                <a:lnTo>
                  <a:pt x="3250" y="60950"/>
                </a:lnTo>
                <a:cubicBezTo>
                  <a:pt x="1083" y="64750"/>
                  <a:pt x="0" y="68817"/>
                  <a:pt x="0" y="73150"/>
                </a:cubicBezTo>
                <a:lnTo>
                  <a:pt x="0" y="73150"/>
                </a:lnTo>
                <a:cubicBezTo>
                  <a:pt x="0" y="77450"/>
                  <a:pt x="1083" y="81500"/>
                  <a:pt x="3250" y="85300"/>
                </a:cubicBezTo>
                <a:lnTo>
                  <a:pt x="3250" y="85300"/>
                </a:lnTo>
                <a:cubicBezTo>
                  <a:pt x="5517" y="89133"/>
                  <a:pt x="8500" y="92117"/>
                  <a:pt x="12200" y="94250"/>
                </a:cubicBezTo>
                <a:lnTo>
                  <a:pt x="12200" y="94250"/>
                </a:lnTo>
                <a:cubicBezTo>
                  <a:pt x="15867" y="96417"/>
                  <a:pt x="19933" y="97500"/>
                  <a:pt x="24400" y="97500"/>
                </a:cubicBezTo>
                <a:lnTo>
                  <a:pt x="24400" y="975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37668-13"/>
          <p:cNvCxnSpPr/>
          <p:nvPr/>
        </p:nvCxnSpPr>
        <p:spPr>
          <a:xfrm>
            <a:off x="2918222" y="179784"/>
            <a:ext cx="914" cy="147638"/>
          </a:xfrm>
          <a:prstGeom prst="line">
            <a:avLst/>
          </a:prstGeom>
          <a:ln w="7144" cap="flat">
            <a:solidFill>
              <a:srgbClr val="C8B2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39976-32"/>
          <p:cNvSpPr/>
          <p:nvPr/>
        </p:nvSpPr>
        <p:spPr>
          <a:xfrm>
            <a:off x="7821216" y="213453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A1896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37745-15"/>
          <p:cNvSpPr/>
          <p:nvPr/>
        </p:nvSpPr>
        <p:spPr>
          <a:xfrm>
            <a:off x="400050" y="0"/>
            <a:ext cx="2714625" cy="258678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989" y="0"/>
                </a:moveTo>
                <a:lnTo>
                  <a:pt x="100000" y="195"/>
                </a:lnTo>
                <a:lnTo>
                  <a:pt x="100000" y="95048"/>
                </a:lnTo>
                <a:lnTo>
                  <a:pt x="99975" y="95533"/>
                </a:lnTo>
                <a:lnTo>
                  <a:pt x="99909" y="96015"/>
                </a:lnTo>
                <a:lnTo>
                  <a:pt x="99796" y="96489"/>
                </a:lnTo>
                <a:lnTo>
                  <a:pt x="99639" y="96949"/>
                </a:lnTo>
                <a:lnTo>
                  <a:pt x="99442" y="97386"/>
                </a:lnTo>
                <a:lnTo>
                  <a:pt x="99200" y="97805"/>
                </a:lnTo>
                <a:lnTo>
                  <a:pt x="98926" y="98195"/>
                </a:lnTo>
                <a:lnTo>
                  <a:pt x="98614" y="98559"/>
                </a:lnTo>
                <a:lnTo>
                  <a:pt x="98267" y="98886"/>
                </a:lnTo>
                <a:lnTo>
                  <a:pt x="97895" y="99173"/>
                </a:lnTo>
                <a:lnTo>
                  <a:pt x="97495" y="99426"/>
                </a:lnTo>
                <a:lnTo>
                  <a:pt x="97077" y="99632"/>
                </a:lnTo>
                <a:lnTo>
                  <a:pt x="96639" y="99798"/>
                </a:lnTo>
                <a:lnTo>
                  <a:pt x="96186" y="99915"/>
                </a:lnTo>
                <a:lnTo>
                  <a:pt x="95726" y="99985"/>
                </a:lnTo>
                <a:lnTo>
                  <a:pt x="95263" y="100011"/>
                </a:lnTo>
                <a:lnTo>
                  <a:pt x="4737" y="100011"/>
                </a:lnTo>
                <a:lnTo>
                  <a:pt x="4274" y="99985"/>
                </a:lnTo>
                <a:lnTo>
                  <a:pt x="3814" y="99915"/>
                </a:lnTo>
                <a:lnTo>
                  <a:pt x="3361" y="99798"/>
                </a:lnTo>
                <a:lnTo>
                  <a:pt x="2923" y="99632"/>
                </a:lnTo>
                <a:lnTo>
                  <a:pt x="2505" y="99426"/>
                </a:lnTo>
                <a:lnTo>
                  <a:pt x="2105" y="99173"/>
                </a:lnTo>
                <a:lnTo>
                  <a:pt x="1733" y="98886"/>
                </a:lnTo>
                <a:lnTo>
                  <a:pt x="1386" y="98559"/>
                </a:lnTo>
                <a:lnTo>
                  <a:pt x="1074" y="98195"/>
                </a:lnTo>
                <a:lnTo>
                  <a:pt x="800" y="97805"/>
                </a:lnTo>
                <a:lnTo>
                  <a:pt x="558" y="97386"/>
                </a:lnTo>
                <a:lnTo>
                  <a:pt x="361" y="96949"/>
                </a:lnTo>
                <a:lnTo>
                  <a:pt x="204" y="96489"/>
                </a:lnTo>
                <a:lnTo>
                  <a:pt x="91" y="96015"/>
                </a:lnTo>
                <a:lnTo>
                  <a:pt x="25" y="95533"/>
                </a:lnTo>
                <a:lnTo>
                  <a:pt x="0" y="95048"/>
                </a:lnTo>
                <a:lnTo>
                  <a:pt x="0" y="195"/>
                </a:lnTo>
                <a:lnTo>
                  <a:pt x="11" y="0"/>
                </a:lnTo>
                <a:close/>
              </a:path>
            </a:pathLst>
          </a:custGeom>
          <a:solidFill>
            <a:srgbClr val="FFF8EB">
              <a:alpha val="5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11439990-40"/>
          <p:cNvSpPr/>
          <p:nvPr/>
        </p:nvSpPr>
        <p:spPr>
          <a:xfrm>
            <a:off x="1015082" y="29542"/>
            <a:ext cx="106263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455"/>
                </a:moveTo>
                <a:lnTo>
                  <a:pt x="0" y="14455"/>
                </a:lnTo>
                <a:cubicBezTo>
                  <a:pt x="121" y="10394"/>
                  <a:pt x="1545" y="7000"/>
                  <a:pt x="4273" y="4273"/>
                </a:cubicBezTo>
                <a:lnTo>
                  <a:pt x="4273" y="4273"/>
                </a:lnTo>
                <a:lnTo>
                  <a:pt x="4273" y="4273"/>
                </a:lnTo>
                <a:cubicBezTo>
                  <a:pt x="7000" y="1545"/>
                  <a:pt x="10394" y="121"/>
                  <a:pt x="14455" y="0"/>
                </a:cubicBezTo>
                <a:lnTo>
                  <a:pt x="14455" y="0"/>
                </a:lnTo>
                <a:lnTo>
                  <a:pt x="86909" y="0"/>
                </a:lnTo>
                <a:cubicBezTo>
                  <a:pt x="90970" y="121"/>
                  <a:pt x="94364" y="1545"/>
                  <a:pt x="97091" y="4273"/>
                </a:cubicBezTo>
                <a:lnTo>
                  <a:pt x="97091" y="4273"/>
                </a:lnTo>
                <a:cubicBezTo>
                  <a:pt x="99818" y="7000"/>
                  <a:pt x="101273" y="10394"/>
                  <a:pt x="101455" y="14455"/>
                </a:cubicBezTo>
                <a:lnTo>
                  <a:pt x="101455" y="14455"/>
                </a:lnTo>
                <a:lnTo>
                  <a:pt x="101455" y="86909"/>
                </a:lnTo>
                <a:cubicBezTo>
                  <a:pt x="101273" y="90970"/>
                  <a:pt x="99818" y="94364"/>
                  <a:pt x="97091" y="97091"/>
                </a:cubicBezTo>
                <a:lnTo>
                  <a:pt x="97091" y="97091"/>
                </a:lnTo>
                <a:cubicBezTo>
                  <a:pt x="94364" y="99818"/>
                  <a:pt x="90970" y="101273"/>
                  <a:pt x="86909" y="101455"/>
                </a:cubicBezTo>
                <a:lnTo>
                  <a:pt x="86909" y="101455"/>
                </a:lnTo>
                <a:lnTo>
                  <a:pt x="14455" y="101455"/>
                </a:lnTo>
                <a:cubicBezTo>
                  <a:pt x="10394" y="101273"/>
                  <a:pt x="7000" y="99818"/>
                  <a:pt x="4273" y="97091"/>
                </a:cubicBezTo>
                <a:lnTo>
                  <a:pt x="4273" y="97091"/>
                </a:lnTo>
                <a:cubicBezTo>
                  <a:pt x="1545" y="94364"/>
                  <a:pt x="121" y="90970"/>
                  <a:pt x="0" y="86909"/>
                </a:cubicBezTo>
                <a:lnTo>
                  <a:pt x="0" y="86909"/>
                </a:lnTo>
                <a:lnTo>
                  <a:pt x="0" y="14455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37761-19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88234"/>
                </a:moveTo>
                <a:lnTo>
                  <a:pt x="90000" y="88234"/>
                </a:lnTo>
              </a:path>
            </a:pathLst>
          </a:custGeom>
          <a:solidFill>
            <a:srgbClr val="000000"/>
          </a:solidFill>
          <a:ln w="18359" algn="ctr">
            <a:solidFill>
              <a:srgbClr val="7A5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11437762-20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88234"/>
                </a:moveTo>
                <a:lnTo>
                  <a:pt x="10000" y="5881"/>
                </a:lnTo>
              </a:path>
            </a:pathLst>
          </a:custGeom>
          <a:solidFill>
            <a:srgbClr val="000000"/>
          </a:solidFill>
          <a:ln w="18359" algn="ctr">
            <a:solidFill>
              <a:srgbClr val="7A5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11437762-21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000" y="88234"/>
                </a:moveTo>
                <a:lnTo>
                  <a:pt x="91000" y="88234"/>
                </a:lnTo>
                <a:lnTo>
                  <a:pt x="90000" y="85881"/>
                </a:lnTo>
                <a:close/>
              </a:path>
            </a:pathLst>
          </a:custGeom>
          <a:solidFill>
            <a:srgbClr val="7A5F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37762-22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7060"/>
                </a:moveTo>
                <a:lnTo>
                  <a:pt x="10000" y="4706"/>
                </a:lnTo>
                <a:lnTo>
                  <a:pt x="8000" y="5881"/>
                </a:lnTo>
                <a:close/>
              </a:path>
            </a:pathLst>
          </a:custGeom>
          <a:solidFill>
            <a:srgbClr val="7A5F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37762-23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17647"/>
                </a:moveTo>
                <a:lnTo>
                  <a:pt x="70000" y="17647"/>
                </a:lnTo>
                <a:lnTo>
                  <a:pt x="70000" y="88234"/>
                </a:lnTo>
                <a:lnTo>
                  <a:pt x="10000" y="88234"/>
                </a:lnTo>
                <a:close/>
              </a:path>
            </a:pathLst>
          </a:custGeom>
          <a:noFill/>
          <a:ln w="30599" algn="ctr">
            <a:solidFill>
              <a:srgbClr val="B840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11437763-24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751" y="88234"/>
                </a:moveTo>
                <a:cubicBezTo>
                  <a:pt x="11751" y="89371"/>
                  <a:pt x="10967" y="90294"/>
                  <a:pt x="10000" y="90294"/>
                </a:cubicBezTo>
                <a:cubicBezTo>
                  <a:pt x="9033" y="90294"/>
                  <a:pt x="8249" y="89371"/>
                  <a:pt x="8249" y="88234"/>
                </a:cubicBezTo>
                <a:cubicBezTo>
                  <a:pt x="8249" y="87096"/>
                  <a:pt x="9033" y="86174"/>
                  <a:pt x="10000" y="86174"/>
                </a:cubicBezTo>
                <a:cubicBezTo>
                  <a:pt x="10967" y="86174"/>
                  <a:pt x="11751" y="87096"/>
                  <a:pt x="11751" y="88234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37763-25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751" y="88234"/>
                </a:moveTo>
                <a:cubicBezTo>
                  <a:pt x="71751" y="89371"/>
                  <a:pt x="70967" y="90294"/>
                  <a:pt x="70000" y="90294"/>
                </a:cubicBezTo>
                <a:cubicBezTo>
                  <a:pt x="69033" y="90294"/>
                  <a:pt x="68249" y="89371"/>
                  <a:pt x="68249" y="88234"/>
                </a:cubicBezTo>
                <a:cubicBezTo>
                  <a:pt x="68249" y="87096"/>
                  <a:pt x="69033" y="86174"/>
                  <a:pt x="70000" y="86174"/>
                </a:cubicBezTo>
                <a:cubicBezTo>
                  <a:pt x="70967" y="86174"/>
                  <a:pt x="71751" y="87096"/>
                  <a:pt x="71751" y="88234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37764-26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751" y="17647"/>
                </a:moveTo>
                <a:cubicBezTo>
                  <a:pt x="71751" y="18784"/>
                  <a:pt x="70967" y="19706"/>
                  <a:pt x="70000" y="19706"/>
                </a:cubicBezTo>
                <a:cubicBezTo>
                  <a:pt x="69033" y="19706"/>
                  <a:pt x="68249" y="18784"/>
                  <a:pt x="68249" y="17647"/>
                </a:cubicBezTo>
                <a:cubicBezTo>
                  <a:pt x="68249" y="16509"/>
                  <a:pt x="69033" y="15587"/>
                  <a:pt x="70000" y="15587"/>
                </a:cubicBezTo>
                <a:cubicBezTo>
                  <a:pt x="70967" y="15587"/>
                  <a:pt x="71751" y="16509"/>
                  <a:pt x="71751" y="17647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37764-27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751" y="17647"/>
                </a:moveTo>
                <a:cubicBezTo>
                  <a:pt x="11751" y="18784"/>
                  <a:pt x="10967" y="19706"/>
                  <a:pt x="10000" y="19706"/>
                </a:cubicBezTo>
                <a:cubicBezTo>
                  <a:pt x="9033" y="19706"/>
                  <a:pt x="8249" y="18784"/>
                  <a:pt x="8249" y="17647"/>
                </a:cubicBezTo>
                <a:cubicBezTo>
                  <a:pt x="8249" y="16509"/>
                  <a:pt x="9033" y="15587"/>
                  <a:pt x="10000" y="15587"/>
                </a:cubicBezTo>
                <a:cubicBezTo>
                  <a:pt x="10967" y="15587"/>
                  <a:pt x="11751" y="16509"/>
                  <a:pt x="11751" y="17647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37764-28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249" y="88234"/>
                </a:moveTo>
                <a:cubicBezTo>
                  <a:pt x="41249" y="89047"/>
                  <a:pt x="40690" y="89706"/>
                  <a:pt x="40000" y="89706"/>
                </a:cubicBezTo>
                <a:cubicBezTo>
                  <a:pt x="39310" y="89706"/>
                  <a:pt x="38751" y="89047"/>
                  <a:pt x="38751" y="88234"/>
                </a:cubicBezTo>
                <a:cubicBezTo>
                  <a:pt x="38751" y="87421"/>
                  <a:pt x="39310" y="86761"/>
                  <a:pt x="40000" y="86761"/>
                </a:cubicBezTo>
                <a:cubicBezTo>
                  <a:pt x="40690" y="86761"/>
                  <a:pt x="41249" y="87421"/>
                  <a:pt x="41249" y="88234"/>
                </a:cubicBezTo>
                <a:close/>
              </a:path>
            </a:pathLst>
          </a:custGeom>
          <a:solidFill>
            <a:srgbClr val="2A6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37764-29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17647"/>
                </a:moveTo>
                <a:lnTo>
                  <a:pt x="70000" y="17647"/>
                </a:lnTo>
              </a:path>
            </a:pathLst>
          </a:custGeom>
          <a:solidFill>
            <a:srgbClr val="000000">
              <a:alpha val="40000"/>
            </a:srgbClr>
          </a:solidFill>
          <a:ln w="12240" algn="ctr">
            <a:solidFill>
              <a:srgbClr val="2A6A9E">
                <a:alpha val="4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7" name="el-1785511437765-30"/>
          <p:cNvSpPr/>
          <p:nvPr/>
        </p:nvSpPr>
        <p:spPr>
          <a:xfrm>
            <a:off x="535781" y="217215"/>
            <a:ext cx="2443163" cy="2076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0" y="17647"/>
                </a:moveTo>
                <a:lnTo>
                  <a:pt x="70000" y="88234"/>
                </a:lnTo>
              </a:path>
            </a:pathLst>
          </a:custGeom>
          <a:solidFill>
            <a:srgbClr val="000000">
              <a:alpha val="40000"/>
            </a:srgbClr>
          </a:solidFill>
          <a:ln w="12240" algn="ctr">
            <a:solidFill>
              <a:srgbClr val="2A6A9E">
                <a:alpha val="4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8" name="el-1785511437765-31"/>
          <p:cNvSpPr txBox="1"/>
          <p:nvPr/>
        </p:nvSpPr>
        <p:spPr>
          <a:xfrm>
            <a:off x="2673548" y="2074005"/>
            <a:ext cx="342043" cy="2736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x</a:t>
            </a:r>
            <a:endParaRPr/>
          </a:p>
        </p:txBody>
      </p:sp>
      <p:sp>
        <p:nvSpPr>
          <p:cNvPr id="29" name="el-1785511437765-32"/>
          <p:cNvSpPr txBox="1"/>
          <p:nvPr/>
        </p:nvSpPr>
        <p:spPr>
          <a:xfrm>
            <a:off x="633508" y="266078"/>
            <a:ext cx="342043" cy="2736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y</a:t>
            </a:r>
            <a:endParaRPr/>
          </a:p>
        </p:txBody>
      </p:sp>
      <p:sp>
        <p:nvSpPr>
          <p:cNvPr id="30" name="el-1785511437765-33"/>
          <p:cNvSpPr txBox="1"/>
          <p:nvPr/>
        </p:nvSpPr>
        <p:spPr>
          <a:xfrm>
            <a:off x="682371" y="2074005"/>
            <a:ext cx="899084" cy="3127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A(0,0)</a:t>
            </a:r>
            <a:endParaRPr/>
          </a:p>
        </p:txBody>
      </p:sp>
      <p:sp>
        <p:nvSpPr>
          <p:cNvPr id="31" name="el-1785511437765-34"/>
          <p:cNvSpPr txBox="1"/>
          <p:nvPr/>
        </p:nvSpPr>
        <p:spPr>
          <a:xfrm>
            <a:off x="2184916" y="2074005"/>
            <a:ext cx="899084" cy="3127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B(6,0)</a:t>
            </a:r>
            <a:endParaRPr/>
          </a:p>
        </p:txBody>
      </p:sp>
      <p:sp>
        <p:nvSpPr>
          <p:cNvPr id="32" name="el-1785511437765-35"/>
          <p:cNvSpPr txBox="1"/>
          <p:nvPr/>
        </p:nvSpPr>
        <p:spPr>
          <a:xfrm>
            <a:off x="2184916" y="314940"/>
            <a:ext cx="899084" cy="3127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C(6,6)</a:t>
            </a:r>
            <a:endParaRPr/>
          </a:p>
        </p:txBody>
      </p:sp>
      <p:sp>
        <p:nvSpPr>
          <p:cNvPr id="33" name="el-1785511437765-36"/>
          <p:cNvSpPr txBox="1"/>
          <p:nvPr/>
        </p:nvSpPr>
        <p:spPr>
          <a:xfrm>
            <a:off x="609076" y="314940"/>
            <a:ext cx="899084" cy="3127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D(0,6)</a:t>
            </a:r>
            <a:endParaRPr/>
          </a:p>
        </p:txBody>
      </p:sp>
      <p:sp>
        <p:nvSpPr>
          <p:cNvPr id="34" name="el-1785511437765-37"/>
          <p:cNvSpPr txBox="1"/>
          <p:nvPr/>
        </p:nvSpPr>
        <p:spPr>
          <a:xfrm>
            <a:off x="877824" y="1805259"/>
            <a:ext cx="342043" cy="2736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O</a:t>
            </a:r>
            <a:endParaRPr/>
          </a:p>
        </p:txBody>
      </p:sp>
      <p:sp>
        <p:nvSpPr>
          <p:cNvPr id="35" name="el-1785511437765-38"/>
          <p:cNvSpPr txBox="1"/>
          <p:nvPr/>
        </p:nvSpPr>
        <p:spPr>
          <a:xfrm>
            <a:off x="1439751" y="1817475"/>
            <a:ext cx="349372" cy="2540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6A9E"/>
                </a:solidFill>
                <a:latin typeface="PingFang SC"/>
                <a:ea typeface="PingFang SC"/>
                <a:cs typeface="PingFang SC"/>
              </a:rPr>
              <a:t>O'</a:t>
            </a:r>
            <a:endParaRPr/>
          </a:p>
        </p:txBody>
      </p:sp>
      <p:sp>
        <p:nvSpPr>
          <p:cNvPr id="36" name="el-1785511439991-41"/>
          <p:cNvSpPr/>
          <p:nvPr/>
        </p:nvSpPr>
        <p:spPr>
          <a:xfrm>
            <a:off x="1218158" y="2360563"/>
            <a:ext cx="5357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333" y="1818"/>
                </a:moveTo>
                <a:lnTo>
                  <a:pt x="55333" y="1818"/>
                </a:lnTo>
                <a:cubicBezTo>
                  <a:pt x="52889" y="606"/>
                  <a:pt x="50056" y="0"/>
                  <a:pt x="46833" y="0"/>
                </a:cubicBezTo>
                <a:lnTo>
                  <a:pt x="46833" y="0"/>
                </a:lnTo>
                <a:lnTo>
                  <a:pt x="46833" y="0"/>
                </a:lnTo>
                <a:cubicBezTo>
                  <a:pt x="43722" y="0"/>
                  <a:pt x="40944" y="606"/>
                  <a:pt x="38500" y="1818"/>
                </a:cubicBezTo>
                <a:lnTo>
                  <a:pt x="38500" y="1818"/>
                </a:lnTo>
                <a:lnTo>
                  <a:pt x="3333" y="21000"/>
                </a:lnTo>
                <a:cubicBezTo>
                  <a:pt x="1111" y="22333"/>
                  <a:pt x="0" y="23848"/>
                  <a:pt x="0" y="25545"/>
                </a:cubicBezTo>
                <a:lnTo>
                  <a:pt x="0" y="25545"/>
                </a:lnTo>
                <a:cubicBezTo>
                  <a:pt x="0" y="27303"/>
                  <a:pt x="1111" y="28848"/>
                  <a:pt x="3333" y="30182"/>
                </a:cubicBezTo>
                <a:lnTo>
                  <a:pt x="3333" y="30182"/>
                </a:lnTo>
                <a:cubicBezTo>
                  <a:pt x="5778" y="31394"/>
                  <a:pt x="8556" y="32000"/>
                  <a:pt x="11667" y="32000"/>
                </a:cubicBezTo>
                <a:lnTo>
                  <a:pt x="11667" y="32000"/>
                </a:lnTo>
                <a:cubicBezTo>
                  <a:pt x="14889" y="32000"/>
                  <a:pt x="17722" y="31394"/>
                  <a:pt x="20167" y="30182"/>
                </a:cubicBezTo>
                <a:lnTo>
                  <a:pt x="20167" y="30182"/>
                </a:lnTo>
                <a:lnTo>
                  <a:pt x="35167" y="21818"/>
                </a:lnTo>
                <a:lnTo>
                  <a:pt x="35167" y="80455"/>
                </a:lnTo>
                <a:lnTo>
                  <a:pt x="20167" y="72091"/>
                </a:lnTo>
                <a:cubicBezTo>
                  <a:pt x="17722" y="70879"/>
                  <a:pt x="14889" y="70273"/>
                  <a:pt x="11667" y="70273"/>
                </a:cubicBezTo>
                <a:lnTo>
                  <a:pt x="11667" y="70273"/>
                </a:lnTo>
                <a:cubicBezTo>
                  <a:pt x="8556" y="70273"/>
                  <a:pt x="5778" y="70879"/>
                  <a:pt x="3333" y="72091"/>
                </a:cubicBezTo>
                <a:lnTo>
                  <a:pt x="3333" y="72091"/>
                </a:lnTo>
                <a:cubicBezTo>
                  <a:pt x="1111" y="73424"/>
                  <a:pt x="0" y="74970"/>
                  <a:pt x="0" y="76727"/>
                </a:cubicBezTo>
                <a:lnTo>
                  <a:pt x="0" y="76727"/>
                </a:lnTo>
                <a:cubicBezTo>
                  <a:pt x="0" y="78424"/>
                  <a:pt x="1111" y="79939"/>
                  <a:pt x="3333" y="81273"/>
                </a:cubicBezTo>
                <a:lnTo>
                  <a:pt x="3333" y="81273"/>
                </a:lnTo>
                <a:lnTo>
                  <a:pt x="38500" y="100455"/>
                </a:lnTo>
                <a:cubicBezTo>
                  <a:pt x="40944" y="101667"/>
                  <a:pt x="43722" y="102273"/>
                  <a:pt x="46833" y="102273"/>
                </a:cubicBezTo>
                <a:lnTo>
                  <a:pt x="46833" y="102273"/>
                </a:lnTo>
                <a:cubicBezTo>
                  <a:pt x="50056" y="102273"/>
                  <a:pt x="52889" y="101667"/>
                  <a:pt x="55333" y="100455"/>
                </a:cubicBezTo>
                <a:lnTo>
                  <a:pt x="55333" y="100455"/>
                </a:lnTo>
                <a:lnTo>
                  <a:pt x="90500" y="81273"/>
                </a:lnTo>
                <a:cubicBezTo>
                  <a:pt x="92722" y="79939"/>
                  <a:pt x="93833" y="78424"/>
                  <a:pt x="93833" y="76727"/>
                </a:cubicBezTo>
                <a:lnTo>
                  <a:pt x="93833" y="76727"/>
                </a:lnTo>
                <a:cubicBezTo>
                  <a:pt x="93833" y="74970"/>
                  <a:pt x="92722" y="73424"/>
                  <a:pt x="90500" y="72091"/>
                </a:cubicBezTo>
                <a:lnTo>
                  <a:pt x="90500" y="72091"/>
                </a:lnTo>
                <a:cubicBezTo>
                  <a:pt x="88056" y="70879"/>
                  <a:pt x="85222" y="70273"/>
                  <a:pt x="82000" y="70273"/>
                </a:cubicBezTo>
                <a:lnTo>
                  <a:pt x="82000" y="70273"/>
                </a:lnTo>
                <a:cubicBezTo>
                  <a:pt x="78889" y="70273"/>
                  <a:pt x="76111" y="70879"/>
                  <a:pt x="73667" y="72091"/>
                </a:cubicBezTo>
                <a:lnTo>
                  <a:pt x="73667" y="72091"/>
                </a:lnTo>
                <a:lnTo>
                  <a:pt x="58667" y="80455"/>
                </a:lnTo>
                <a:lnTo>
                  <a:pt x="58667" y="21818"/>
                </a:lnTo>
                <a:lnTo>
                  <a:pt x="73667" y="30182"/>
                </a:lnTo>
                <a:cubicBezTo>
                  <a:pt x="76111" y="31394"/>
                  <a:pt x="78889" y="32000"/>
                  <a:pt x="82000" y="32000"/>
                </a:cubicBezTo>
                <a:lnTo>
                  <a:pt x="82000" y="32000"/>
                </a:lnTo>
                <a:cubicBezTo>
                  <a:pt x="85222" y="32000"/>
                  <a:pt x="88056" y="31394"/>
                  <a:pt x="90500" y="30182"/>
                </a:cubicBezTo>
                <a:lnTo>
                  <a:pt x="90500" y="30182"/>
                </a:lnTo>
                <a:cubicBezTo>
                  <a:pt x="92722" y="28848"/>
                  <a:pt x="93833" y="27303"/>
                  <a:pt x="93833" y="25545"/>
                </a:cubicBezTo>
                <a:lnTo>
                  <a:pt x="93833" y="25545"/>
                </a:lnTo>
                <a:cubicBezTo>
                  <a:pt x="93833" y="23848"/>
                  <a:pt x="92722" y="22333"/>
                  <a:pt x="90500" y="21000"/>
                </a:cubicBezTo>
                <a:lnTo>
                  <a:pt x="90500" y="21000"/>
                </a:lnTo>
                <a:lnTo>
                  <a:pt x="55333" y="1818"/>
                </a:lnTo>
              </a:path>
            </a:pathLst>
          </a:custGeom>
          <a:solidFill>
            <a:srgbClr val="6A4F3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5511437783-66"/>
          <p:cNvCxnSpPr/>
          <p:nvPr/>
        </p:nvCxnSpPr>
        <p:spPr>
          <a:xfrm>
            <a:off x="3328988" y="572095"/>
            <a:ext cx="914" cy="190500"/>
          </a:xfrm>
          <a:prstGeom prst="line">
            <a:avLst/>
          </a:prstGeom>
          <a:ln w="28575" cap="flat">
            <a:solidFill>
              <a:srgbClr val="B886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511439985-36"/>
          <p:cNvSpPr/>
          <p:nvPr/>
        </p:nvSpPr>
        <p:spPr>
          <a:xfrm>
            <a:off x="3443462" y="600845"/>
            <a:ext cx="142526" cy="142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533" y="3533"/>
                </a:moveTo>
                <a:lnTo>
                  <a:pt x="91533" y="3533"/>
                </a:lnTo>
                <a:lnTo>
                  <a:pt x="96267" y="8200"/>
                </a:lnTo>
                <a:cubicBezTo>
                  <a:pt x="98578" y="10689"/>
                  <a:pt x="99733" y="13622"/>
                  <a:pt x="99733" y="17000"/>
                </a:cubicBezTo>
                <a:lnTo>
                  <a:pt x="99733" y="17000"/>
                </a:lnTo>
                <a:cubicBezTo>
                  <a:pt x="99733" y="20244"/>
                  <a:pt x="98578" y="23178"/>
                  <a:pt x="96267" y="25800"/>
                </a:cubicBezTo>
                <a:lnTo>
                  <a:pt x="96267" y="25800"/>
                </a:lnTo>
                <a:lnTo>
                  <a:pt x="85133" y="36933"/>
                </a:lnTo>
                <a:lnTo>
                  <a:pt x="62867" y="14667"/>
                </a:lnTo>
                <a:lnTo>
                  <a:pt x="74000" y="3533"/>
                </a:lnTo>
                <a:cubicBezTo>
                  <a:pt x="76444" y="1178"/>
                  <a:pt x="79356" y="0"/>
                  <a:pt x="82733" y="0"/>
                </a:cubicBezTo>
                <a:lnTo>
                  <a:pt x="82733" y="0"/>
                </a:lnTo>
                <a:cubicBezTo>
                  <a:pt x="86022" y="0"/>
                  <a:pt x="88956" y="1178"/>
                  <a:pt x="91533" y="3533"/>
                </a:cubicBezTo>
                <a:lnTo>
                  <a:pt x="91533" y="3533"/>
                </a:lnTo>
                <a:moveTo>
                  <a:pt x="8733" y="68733"/>
                </a:moveTo>
                <a:lnTo>
                  <a:pt x="8733" y="68733"/>
                </a:lnTo>
                <a:lnTo>
                  <a:pt x="58533" y="18933"/>
                </a:lnTo>
                <a:lnTo>
                  <a:pt x="80800" y="41200"/>
                </a:lnTo>
                <a:lnTo>
                  <a:pt x="31000" y="91000"/>
                </a:lnTo>
                <a:cubicBezTo>
                  <a:pt x="29578" y="92333"/>
                  <a:pt x="28022" y="93244"/>
                  <a:pt x="26333" y="93733"/>
                </a:cubicBezTo>
                <a:lnTo>
                  <a:pt x="26333" y="93733"/>
                </a:lnTo>
                <a:lnTo>
                  <a:pt x="6000" y="99600"/>
                </a:lnTo>
                <a:cubicBezTo>
                  <a:pt x="4178" y="100000"/>
                  <a:pt x="2622" y="99622"/>
                  <a:pt x="1333" y="98467"/>
                </a:cubicBezTo>
                <a:lnTo>
                  <a:pt x="1333" y="98467"/>
                </a:lnTo>
                <a:cubicBezTo>
                  <a:pt x="133" y="97133"/>
                  <a:pt x="-267" y="95556"/>
                  <a:pt x="133" y="93733"/>
                </a:cubicBezTo>
                <a:lnTo>
                  <a:pt x="133" y="93733"/>
                </a:lnTo>
                <a:lnTo>
                  <a:pt x="6000" y="73467"/>
                </a:lnTo>
                <a:cubicBezTo>
                  <a:pt x="6533" y="71644"/>
                  <a:pt x="7444" y="70067"/>
                  <a:pt x="8733" y="68733"/>
                </a:cubicBezTo>
                <a:lnTo>
                  <a:pt x="8733" y="68733"/>
                </a:lnTo>
                <a:moveTo>
                  <a:pt x="48600" y="19933"/>
                </a:moveTo>
                <a:lnTo>
                  <a:pt x="48600" y="19933"/>
                </a:lnTo>
                <a:lnTo>
                  <a:pt x="20067" y="48467"/>
                </a:lnTo>
                <a:lnTo>
                  <a:pt x="3067" y="31467"/>
                </a:lnTo>
                <a:cubicBezTo>
                  <a:pt x="1244" y="29511"/>
                  <a:pt x="333" y="27289"/>
                  <a:pt x="333" y="24800"/>
                </a:cubicBezTo>
                <a:lnTo>
                  <a:pt x="333" y="24800"/>
                </a:lnTo>
                <a:cubicBezTo>
                  <a:pt x="333" y="22311"/>
                  <a:pt x="1244" y="20089"/>
                  <a:pt x="3067" y="18133"/>
                </a:cubicBezTo>
                <a:lnTo>
                  <a:pt x="3067" y="18133"/>
                </a:lnTo>
                <a:lnTo>
                  <a:pt x="18333" y="2933"/>
                </a:lnTo>
                <a:cubicBezTo>
                  <a:pt x="20289" y="1111"/>
                  <a:pt x="22489" y="200"/>
                  <a:pt x="24933" y="200"/>
                </a:cubicBezTo>
                <a:lnTo>
                  <a:pt x="24933" y="200"/>
                </a:lnTo>
                <a:cubicBezTo>
                  <a:pt x="27422" y="200"/>
                  <a:pt x="29644" y="1111"/>
                  <a:pt x="31600" y="2933"/>
                </a:cubicBezTo>
                <a:lnTo>
                  <a:pt x="31600" y="2933"/>
                </a:lnTo>
                <a:lnTo>
                  <a:pt x="35467" y="6867"/>
                </a:lnTo>
                <a:cubicBezTo>
                  <a:pt x="35467" y="6867"/>
                  <a:pt x="35422" y="6867"/>
                  <a:pt x="35333" y="6867"/>
                </a:cubicBezTo>
                <a:lnTo>
                  <a:pt x="35333" y="6867"/>
                </a:lnTo>
                <a:cubicBezTo>
                  <a:pt x="35333" y="6867"/>
                  <a:pt x="35333" y="6911"/>
                  <a:pt x="35333" y="7000"/>
                </a:cubicBezTo>
                <a:lnTo>
                  <a:pt x="35333" y="7000"/>
                </a:lnTo>
                <a:lnTo>
                  <a:pt x="22800" y="19533"/>
                </a:lnTo>
                <a:cubicBezTo>
                  <a:pt x="21511" y="20956"/>
                  <a:pt x="21511" y="22378"/>
                  <a:pt x="22800" y="23800"/>
                </a:cubicBezTo>
                <a:lnTo>
                  <a:pt x="22800" y="23800"/>
                </a:lnTo>
                <a:cubicBezTo>
                  <a:pt x="24222" y="25133"/>
                  <a:pt x="25644" y="25133"/>
                  <a:pt x="27067" y="23800"/>
                </a:cubicBezTo>
                <a:lnTo>
                  <a:pt x="27067" y="23800"/>
                </a:lnTo>
                <a:lnTo>
                  <a:pt x="39600" y="11333"/>
                </a:lnTo>
                <a:cubicBezTo>
                  <a:pt x="39733" y="11333"/>
                  <a:pt x="39800" y="11333"/>
                  <a:pt x="39800" y="11333"/>
                </a:cubicBezTo>
                <a:lnTo>
                  <a:pt x="39800" y="11333"/>
                </a:lnTo>
                <a:cubicBezTo>
                  <a:pt x="39800" y="11333"/>
                  <a:pt x="39800" y="11267"/>
                  <a:pt x="39800" y="11133"/>
                </a:cubicBezTo>
                <a:lnTo>
                  <a:pt x="39800" y="11133"/>
                </a:lnTo>
                <a:lnTo>
                  <a:pt x="48600" y="19933"/>
                </a:lnTo>
                <a:moveTo>
                  <a:pt x="79867" y="51200"/>
                </a:moveTo>
                <a:lnTo>
                  <a:pt x="79867" y="51200"/>
                </a:lnTo>
                <a:lnTo>
                  <a:pt x="88600" y="59933"/>
                </a:lnTo>
                <a:cubicBezTo>
                  <a:pt x="88467" y="59933"/>
                  <a:pt x="88400" y="59933"/>
                  <a:pt x="88400" y="59933"/>
                </a:cubicBezTo>
                <a:lnTo>
                  <a:pt x="88400" y="59933"/>
                </a:lnTo>
                <a:cubicBezTo>
                  <a:pt x="88400" y="59933"/>
                  <a:pt x="88400" y="60000"/>
                  <a:pt x="88400" y="60133"/>
                </a:cubicBezTo>
                <a:lnTo>
                  <a:pt x="88400" y="60133"/>
                </a:lnTo>
                <a:lnTo>
                  <a:pt x="75933" y="72667"/>
                </a:lnTo>
                <a:cubicBezTo>
                  <a:pt x="74644" y="74089"/>
                  <a:pt x="74644" y="75511"/>
                  <a:pt x="75933" y="76933"/>
                </a:cubicBezTo>
                <a:lnTo>
                  <a:pt x="75933" y="76933"/>
                </a:lnTo>
                <a:cubicBezTo>
                  <a:pt x="77356" y="78133"/>
                  <a:pt x="78778" y="78133"/>
                  <a:pt x="80200" y="76933"/>
                </a:cubicBezTo>
                <a:lnTo>
                  <a:pt x="80200" y="76933"/>
                </a:lnTo>
                <a:lnTo>
                  <a:pt x="92733" y="64467"/>
                </a:lnTo>
                <a:cubicBezTo>
                  <a:pt x="92867" y="64467"/>
                  <a:pt x="92933" y="64467"/>
                  <a:pt x="92933" y="64467"/>
                </a:cubicBezTo>
                <a:lnTo>
                  <a:pt x="92933" y="64467"/>
                </a:lnTo>
                <a:cubicBezTo>
                  <a:pt x="92933" y="64333"/>
                  <a:pt x="92933" y="64267"/>
                  <a:pt x="92933" y="64267"/>
                </a:cubicBezTo>
                <a:lnTo>
                  <a:pt x="92933" y="64267"/>
                </a:lnTo>
                <a:lnTo>
                  <a:pt x="96800" y="68133"/>
                </a:lnTo>
                <a:cubicBezTo>
                  <a:pt x="98622" y="70089"/>
                  <a:pt x="99533" y="72311"/>
                  <a:pt x="99533" y="74800"/>
                </a:cubicBezTo>
                <a:lnTo>
                  <a:pt x="99533" y="74800"/>
                </a:lnTo>
                <a:cubicBezTo>
                  <a:pt x="99533" y="77289"/>
                  <a:pt x="98622" y="79511"/>
                  <a:pt x="96800" y="81467"/>
                </a:cubicBezTo>
                <a:lnTo>
                  <a:pt x="96800" y="81467"/>
                </a:lnTo>
                <a:lnTo>
                  <a:pt x="81600" y="96667"/>
                </a:lnTo>
                <a:cubicBezTo>
                  <a:pt x="79644" y="98489"/>
                  <a:pt x="77422" y="99400"/>
                  <a:pt x="74933" y="99400"/>
                </a:cubicBezTo>
                <a:lnTo>
                  <a:pt x="74933" y="99400"/>
                </a:lnTo>
                <a:cubicBezTo>
                  <a:pt x="72489" y="99400"/>
                  <a:pt x="70289" y="98489"/>
                  <a:pt x="68333" y="96667"/>
                </a:cubicBezTo>
                <a:lnTo>
                  <a:pt x="68333" y="96667"/>
                </a:lnTo>
                <a:lnTo>
                  <a:pt x="51333" y="79667"/>
                </a:lnTo>
                <a:lnTo>
                  <a:pt x="79867" y="51200"/>
                </a:lnTo>
              </a:path>
            </a:pathLst>
          </a:custGeom>
          <a:solidFill>
            <a:srgbClr val="3D2B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39994-43"/>
          <p:cNvSpPr/>
          <p:nvPr/>
        </p:nvSpPr>
        <p:spPr>
          <a:xfrm>
            <a:off x="3443288" y="93404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39996-44"/>
          <p:cNvSpPr/>
          <p:nvPr/>
        </p:nvSpPr>
        <p:spPr>
          <a:xfrm>
            <a:off x="3451324" y="1284982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14083"/>
                </a:moveTo>
                <a:lnTo>
                  <a:pt x="49250" y="14083"/>
                </a:lnTo>
                <a:cubicBezTo>
                  <a:pt x="57861" y="14194"/>
                  <a:pt x="65250" y="16833"/>
                  <a:pt x="71417" y="22000"/>
                </a:cubicBezTo>
                <a:lnTo>
                  <a:pt x="71417" y="22000"/>
                </a:lnTo>
                <a:lnTo>
                  <a:pt x="64417" y="29250"/>
                </a:lnTo>
                <a:cubicBezTo>
                  <a:pt x="63361" y="30250"/>
                  <a:pt x="63056" y="31500"/>
                  <a:pt x="63500" y="33000"/>
                </a:cubicBezTo>
                <a:lnTo>
                  <a:pt x="63500" y="33000"/>
                </a:lnTo>
                <a:cubicBezTo>
                  <a:pt x="64222" y="34278"/>
                  <a:pt x="65333" y="35000"/>
                  <a:pt x="66833" y="35167"/>
                </a:cubicBezTo>
                <a:lnTo>
                  <a:pt x="66833" y="35167"/>
                </a:lnTo>
                <a:lnTo>
                  <a:pt x="91417" y="35167"/>
                </a:lnTo>
                <a:cubicBezTo>
                  <a:pt x="93583" y="35000"/>
                  <a:pt x="94750" y="33833"/>
                  <a:pt x="94917" y="31667"/>
                </a:cubicBezTo>
                <a:lnTo>
                  <a:pt x="94917" y="31667"/>
                </a:lnTo>
                <a:lnTo>
                  <a:pt x="94917" y="7000"/>
                </a:lnTo>
                <a:cubicBezTo>
                  <a:pt x="94917" y="5556"/>
                  <a:pt x="94194" y="4472"/>
                  <a:pt x="92750" y="3750"/>
                </a:cubicBezTo>
                <a:lnTo>
                  <a:pt x="92750" y="3750"/>
                </a:lnTo>
                <a:cubicBezTo>
                  <a:pt x="91250" y="3306"/>
                  <a:pt x="90000" y="3583"/>
                  <a:pt x="89000" y="4583"/>
                </a:cubicBezTo>
                <a:lnTo>
                  <a:pt x="89000" y="4583"/>
                </a:lnTo>
                <a:lnTo>
                  <a:pt x="81500" y="12083"/>
                </a:lnTo>
                <a:cubicBezTo>
                  <a:pt x="72556" y="4306"/>
                  <a:pt x="61806" y="278"/>
                  <a:pt x="49250" y="0"/>
                </a:cubicBezTo>
                <a:lnTo>
                  <a:pt x="49250" y="0"/>
                </a:lnTo>
                <a:cubicBezTo>
                  <a:pt x="46861" y="0"/>
                  <a:pt x="44500" y="139"/>
                  <a:pt x="42167" y="417"/>
                </a:cubicBezTo>
                <a:lnTo>
                  <a:pt x="42167" y="417"/>
                </a:lnTo>
                <a:lnTo>
                  <a:pt x="42167" y="14750"/>
                </a:lnTo>
                <a:cubicBezTo>
                  <a:pt x="44389" y="14306"/>
                  <a:pt x="46750" y="14083"/>
                  <a:pt x="49250" y="14083"/>
                </a:cubicBezTo>
                <a:lnTo>
                  <a:pt x="49250" y="14083"/>
                </a:lnTo>
                <a:moveTo>
                  <a:pt x="22000" y="27000"/>
                </a:moveTo>
                <a:lnTo>
                  <a:pt x="22000" y="27000"/>
                </a:lnTo>
                <a:lnTo>
                  <a:pt x="29250" y="34083"/>
                </a:lnTo>
                <a:cubicBezTo>
                  <a:pt x="30250" y="35083"/>
                  <a:pt x="31500" y="35361"/>
                  <a:pt x="33000" y="34917"/>
                </a:cubicBezTo>
                <a:lnTo>
                  <a:pt x="33000" y="34917"/>
                </a:lnTo>
                <a:cubicBezTo>
                  <a:pt x="34278" y="34194"/>
                  <a:pt x="35000" y="33111"/>
                  <a:pt x="35167" y="31667"/>
                </a:cubicBezTo>
                <a:lnTo>
                  <a:pt x="35167" y="31667"/>
                </a:lnTo>
                <a:lnTo>
                  <a:pt x="35167" y="7000"/>
                </a:lnTo>
                <a:cubicBezTo>
                  <a:pt x="35000" y="4833"/>
                  <a:pt x="33833" y="3667"/>
                  <a:pt x="31667" y="3500"/>
                </a:cubicBezTo>
                <a:lnTo>
                  <a:pt x="31667" y="3500"/>
                </a:lnTo>
                <a:lnTo>
                  <a:pt x="7000" y="3500"/>
                </a:lnTo>
                <a:cubicBezTo>
                  <a:pt x="5556" y="3500"/>
                  <a:pt x="4472" y="4250"/>
                  <a:pt x="3750" y="5750"/>
                </a:cubicBezTo>
                <a:lnTo>
                  <a:pt x="3750" y="5750"/>
                </a:lnTo>
                <a:cubicBezTo>
                  <a:pt x="3306" y="7194"/>
                  <a:pt x="3583" y="8417"/>
                  <a:pt x="4583" y="9417"/>
                </a:cubicBezTo>
                <a:lnTo>
                  <a:pt x="4583" y="9417"/>
                </a:lnTo>
                <a:lnTo>
                  <a:pt x="12083" y="16917"/>
                </a:lnTo>
                <a:cubicBezTo>
                  <a:pt x="4306" y="25861"/>
                  <a:pt x="278" y="36639"/>
                  <a:pt x="0" y="49250"/>
                </a:cubicBezTo>
                <a:lnTo>
                  <a:pt x="0" y="49250"/>
                </a:lnTo>
                <a:cubicBezTo>
                  <a:pt x="0" y="51583"/>
                  <a:pt x="139" y="53917"/>
                  <a:pt x="417" y="56250"/>
                </a:cubicBezTo>
                <a:lnTo>
                  <a:pt x="417" y="56250"/>
                </a:lnTo>
                <a:lnTo>
                  <a:pt x="14750" y="56250"/>
                </a:lnTo>
                <a:cubicBezTo>
                  <a:pt x="14306" y="54028"/>
                  <a:pt x="14083" y="51694"/>
                  <a:pt x="14083" y="49250"/>
                </a:cubicBezTo>
                <a:lnTo>
                  <a:pt x="14083" y="49250"/>
                </a:lnTo>
                <a:cubicBezTo>
                  <a:pt x="14194" y="40583"/>
                  <a:pt x="16833" y="33167"/>
                  <a:pt x="22000" y="27000"/>
                </a:cubicBezTo>
                <a:lnTo>
                  <a:pt x="22000" y="27000"/>
                </a:lnTo>
                <a:moveTo>
                  <a:pt x="98000" y="42167"/>
                </a:moveTo>
                <a:lnTo>
                  <a:pt x="98000" y="42167"/>
                </a:lnTo>
                <a:lnTo>
                  <a:pt x="83750" y="42167"/>
                </a:lnTo>
                <a:cubicBezTo>
                  <a:pt x="84194" y="44389"/>
                  <a:pt x="84417" y="46750"/>
                  <a:pt x="84417" y="49250"/>
                </a:cubicBezTo>
                <a:lnTo>
                  <a:pt x="84417" y="49250"/>
                </a:lnTo>
                <a:cubicBezTo>
                  <a:pt x="84250" y="57861"/>
                  <a:pt x="81611" y="65250"/>
                  <a:pt x="76500" y="71417"/>
                </a:cubicBezTo>
                <a:lnTo>
                  <a:pt x="76500" y="71417"/>
                </a:lnTo>
                <a:lnTo>
                  <a:pt x="69250" y="64417"/>
                </a:lnTo>
                <a:cubicBezTo>
                  <a:pt x="68194" y="63361"/>
                  <a:pt x="66944" y="63056"/>
                  <a:pt x="65500" y="63500"/>
                </a:cubicBezTo>
                <a:lnTo>
                  <a:pt x="65500" y="63500"/>
                </a:lnTo>
                <a:cubicBezTo>
                  <a:pt x="64167" y="64222"/>
                  <a:pt x="63417" y="65333"/>
                  <a:pt x="63250" y="66833"/>
                </a:cubicBezTo>
                <a:lnTo>
                  <a:pt x="63250" y="66833"/>
                </a:lnTo>
                <a:lnTo>
                  <a:pt x="63250" y="91417"/>
                </a:lnTo>
                <a:cubicBezTo>
                  <a:pt x="63417" y="93583"/>
                  <a:pt x="64611" y="94750"/>
                  <a:pt x="66833" y="94917"/>
                </a:cubicBezTo>
                <a:lnTo>
                  <a:pt x="66833" y="94917"/>
                </a:lnTo>
                <a:lnTo>
                  <a:pt x="91417" y="94917"/>
                </a:lnTo>
                <a:cubicBezTo>
                  <a:pt x="92861" y="94917"/>
                  <a:pt x="93944" y="94194"/>
                  <a:pt x="94667" y="92750"/>
                </a:cubicBezTo>
                <a:lnTo>
                  <a:pt x="94667" y="92750"/>
                </a:lnTo>
                <a:cubicBezTo>
                  <a:pt x="95111" y="91250"/>
                  <a:pt x="94833" y="90000"/>
                  <a:pt x="93833" y="89000"/>
                </a:cubicBezTo>
                <a:lnTo>
                  <a:pt x="93833" y="89000"/>
                </a:lnTo>
                <a:lnTo>
                  <a:pt x="86333" y="81500"/>
                </a:lnTo>
                <a:cubicBezTo>
                  <a:pt x="94111" y="72556"/>
                  <a:pt x="98139" y="61806"/>
                  <a:pt x="98417" y="49250"/>
                </a:cubicBezTo>
                <a:lnTo>
                  <a:pt x="98417" y="49250"/>
                </a:lnTo>
                <a:cubicBezTo>
                  <a:pt x="98417" y="46861"/>
                  <a:pt x="98278" y="44500"/>
                  <a:pt x="98000" y="42167"/>
                </a:cubicBezTo>
                <a:lnTo>
                  <a:pt x="98000" y="42167"/>
                </a:lnTo>
                <a:moveTo>
                  <a:pt x="49250" y="84417"/>
                </a:moveTo>
                <a:lnTo>
                  <a:pt x="49250" y="84417"/>
                </a:lnTo>
                <a:cubicBezTo>
                  <a:pt x="40583" y="84250"/>
                  <a:pt x="33167" y="81611"/>
                  <a:pt x="27000" y="76500"/>
                </a:cubicBezTo>
                <a:lnTo>
                  <a:pt x="27000" y="76500"/>
                </a:lnTo>
                <a:lnTo>
                  <a:pt x="34083" y="69250"/>
                </a:lnTo>
                <a:cubicBezTo>
                  <a:pt x="35083" y="68194"/>
                  <a:pt x="35361" y="66944"/>
                  <a:pt x="34917" y="65500"/>
                </a:cubicBezTo>
                <a:lnTo>
                  <a:pt x="34917" y="65500"/>
                </a:lnTo>
                <a:cubicBezTo>
                  <a:pt x="34194" y="64167"/>
                  <a:pt x="33111" y="63417"/>
                  <a:pt x="31667" y="63250"/>
                </a:cubicBezTo>
                <a:lnTo>
                  <a:pt x="31667" y="63250"/>
                </a:lnTo>
                <a:lnTo>
                  <a:pt x="7000" y="63250"/>
                </a:lnTo>
                <a:cubicBezTo>
                  <a:pt x="4833" y="63417"/>
                  <a:pt x="3667" y="64611"/>
                  <a:pt x="3500" y="66833"/>
                </a:cubicBezTo>
                <a:lnTo>
                  <a:pt x="3500" y="66833"/>
                </a:lnTo>
                <a:lnTo>
                  <a:pt x="3500" y="91417"/>
                </a:lnTo>
                <a:cubicBezTo>
                  <a:pt x="3500" y="92861"/>
                  <a:pt x="4250" y="93944"/>
                  <a:pt x="5750" y="94667"/>
                </a:cubicBezTo>
                <a:lnTo>
                  <a:pt x="5750" y="94667"/>
                </a:lnTo>
                <a:cubicBezTo>
                  <a:pt x="7194" y="95111"/>
                  <a:pt x="8417" y="94833"/>
                  <a:pt x="9417" y="93833"/>
                </a:cubicBezTo>
                <a:lnTo>
                  <a:pt x="9417" y="93833"/>
                </a:lnTo>
                <a:lnTo>
                  <a:pt x="16917" y="86333"/>
                </a:lnTo>
                <a:cubicBezTo>
                  <a:pt x="25861" y="94111"/>
                  <a:pt x="36639" y="98139"/>
                  <a:pt x="49250" y="98417"/>
                </a:cubicBezTo>
                <a:lnTo>
                  <a:pt x="49250" y="98417"/>
                </a:lnTo>
                <a:cubicBezTo>
                  <a:pt x="51583" y="98417"/>
                  <a:pt x="53917" y="98278"/>
                  <a:pt x="56250" y="98000"/>
                </a:cubicBezTo>
                <a:lnTo>
                  <a:pt x="56250" y="98000"/>
                </a:lnTo>
                <a:lnTo>
                  <a:pt x="56250" y="83750"/>
                </a:lnTo>
                <a:cubicBezTo>
                  <a:pt x="54028" y="84194"/>
                  <a:pt x="51694" y="84417"/>
                  <a:pt x="49250" y="84417"/>
                </a:cubicBezTo>
                <a:lnTo>
                  <a:pt x="49250" y="84417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37774-60"/>
          <p:cNvSpPr/>
          <p:nvPr/>
        </p:nvSpPr>
        <p:spPr>
          <a:xfrm>
            <a:off x="3314700" y="1591270"/>
            <a:ext cx="3225403" cy="300038"/>
          </a:xfrm>
          <a:prstGeom prst="roundRect">
            <a:avLst>
              <a:gd name="adj" fmla="val 50000"/>
            </a:avLst>
          </a:prstGeom>
          <a:solidFill>
            <a:srgbClr val="B98746">
              <a:alpha val="8000"/>
            </a:srgbClr>
          </a:solidFill>
          <a:ln w="7144" algn="in">
            <a:solidFill>
              <a:srgbClr val="C8A87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2" name="el-1785511439986-37"/>
          <p:cNvSpPr/>
          <p:nvPr/>
        </p:nvSpPr>
        <p:spPr>
          <a:xfrm>
            <a:off x="3440162" y="1679377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437747-16"/>
          <p:cNvSpPr/>
          <p:nvPr/>
        </p:nvSpPr>
        <p:spPr>
          <a:xfrm>
            <a:off x="400050" y="2776091"/>
            <a:ext cx="403443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AC29A">
                  <a:alpha val="0"/>
                </a:srgbClr>
              </a:gs>
              <a:gs pos="50000">
                <a:srgbClr val="DAC29A"/>
              </a:gs>
              <a:gs pos="100000">
                <a:srgbClr val="DAC29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39983-35"/>
          <p:cNvSpPr/>
          <p:nvPr/>
        </p:nvSpPr>
        <p:spPr>
          <a:xfrm>
            <a:off x="4534495" y="2735908"/>
            <a:ext cx="75009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75" y="100000"/>
                </a:moveTo>
                <a:lnTo>
                  <a:pt x="43375" y="100000"/>
                </a:lnTo>
                <a:cubicBezTo>
                  <a:pt x="45042" y="101407"/>
                  <a:pt x="47000" y="102111"/>
                  <a:pt x="49250" y="102111"/>
                </a:cubicBezTo>
                <a:lnTo>
                  <a:pt x="49250" y="102111"/>
                </a:lnTo>
                <a:lnTo>
                  <a:pt x="49250" y="102111"/>
                </a:lnTo>
                <a:cubicBezTo>
                  <a:pt x="51417" y="102111"/>
                  <a:pt x="53375" y="101407"/>
                  <a:pt x="55125" y="100000"/>
                </a:cubicBezTo>
                <a:lnTo>
                  <a:pt x="55125" y="100000"/>
                </a:lnTo>
                <a:lnTo>
                  <a:pt x="96125" y="63556"/>
                </a:lnTo>
                <a:cubicBezTo>
                  <a:pt x="97708" y="62074"/>
                  <a:pt x="98500" y="60333"/>
                  <a:pt x="98500" y="58333"/>
                </a:cubicBezTo>
                <a:lnTo>
                  <a:pt x="98500" y="58333"/>
                </a:lnTo>
                <a:cubicBezTo>
                  <a:pt x="98500" y="56333"/>
                  <a:pt x="97708" y="54593"/>
                  <a:pt x="96125" y="53111"/>
                </a:cubicBezTo>
                <a:lnTo>
                  <a:pt x="96125" y="53111"/>
                </a:lnTo>
                <a:cubicBezTo>
                  <a:pt x="94458" y="51704"/>
                  <a:pt x="92500" y="51000"/>
                  <a:pt x="90250" y="51000"/>
                </a:cubicBezTo>
                <a:lnTo>
                  <a:pt x="90250" y="51000"/>
                </a:lnTo>
                <a:cubicBezTo>
                  <a:pt x="88000" y="51000"/>
                  <a:pt x="86042" y="51704"/>
                  <a:pt x="84375" y="53111"/>
                </a:cubicBezTo>
                <a:lnTo>
                  <a:pt x="84375" y="53111"/>
                </a:lnTo>
                <a:lnTo>
                  <a:pt x="57375" y="77222"/>
                </a:lnTo>
                <a:lnTo>
                  <a:pt x="57375" y="7333"/>
                </a:lnTo>
                <a:cubicBezTo>
                  <a:pt x="57375" y="5185"/>
                  <a:pt x="56625" y="3407"/>
                  <a:pt x="55125" y="2000"/>
                </a:cubicBezTo>
                <a:lnTo>
                  <a:pt x="55125" y="2000"/>
                </a:lnTo>
                <a:cubicBezTo>
                  <a:pt x="53542" y="667"/>
                  <a:pt x="51583" y="0"/>
                  <a:pt x="49250" y="0"/>
                </a:cubicBezTo>
                <a:lnTo>
                  <a:pt x="49250" y="0"/>
                </a:lnTo>
                <a:cubicBezTo>
                  <a:pt x="46833" y="0"/>
                  <a:pt x="44875" y="667"/>
                  <a:pt x="43375" y="2000"/>
                </a:cubicBezTo>
                <a:lnTo>
                  <a:pt x="43375" y="2000"/>
                </a:lnTo>
                <a:cubicBezTo>
                  <a:pt x="41792" y="3407"/>
                  <a:pt x="41000" y="5185"/>
                  <a:pt x="41000" y="7333"/>
                </a:cubicBezTo>
                <a:lnTo>
                  <a:pt x="41000" y="7333"/>
                </a:lnTo>
                <a:lnTo>
                  <a:pt x="41000" y="77222"/>
                </a:lnTo>
                <a:lnTo>
                  <a:pt x="14125" y="53111"/>
                </a:lnTo>
                <a:cubicBezTo>
                  <a:pt x="12375" y="51704"/>
                  <a:pt x="10417" y="51000"/>
                  <a:pt x="8250" y="51000"/>
                </a:cubicBezTo>
                <a:lnTo>
                  <a:pt x="8250" y="51000"/>
                </a:lnTo>
                <a:cubicBezTo>
                  <a:pt x="6000" y="51000"/>
                  <a:pt x="4000" y="51704"/>
                  <a:pt x="2250" y="53111"/>
                </a:cubicBezTo>
                <a:lnTo>
                  <a:pt x="2250" y="53111"/>
                </a:lnTo>
                <a:cubicBezTo>
                  <a:pt x="750" y="54593"/>
                  <a:pt x="0" y="56333"/>
                  <a:pt x="0" y="58333"/>
                </a:cubicBezTo>
                <a:lnTo>
                  <a:pt x="0" y="58333"/>
                </a:lnTo>
                <a:cubicBezTo>
                  <a:pt x="0" y="60333"/>
                  <a:pt x="750" y="62074"/>
                  <a:pt x="2250" y="63556"/>
                </a:cubicBezTo>
                <a:lnTo>
                  <a:pt x="2250" y="63556"/>
                </a:lnTo>
                <a:lnTo>
                  <a:pt x="43375" y="100000"/>
                </a:lnTo>
              </a:path>
            </a:pathLst>
          </a:custGeom>
          <a:solidFill>
            <a:srgbClr val="C8A8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37748-17"/>
          <p:cNvSpPr/>
          <p:nvPr/>
        </p:nvSpPr>
        <p:spPr>
          <a:xfrm>
            <a:off x="4709517" y="2776091"/>
            <a:ext cx="403443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AC29A">
                  <a:alpha val="0"/>
                </a:srgbClr>
              </a:gs>
              <a:gs pos="50000">
                <a:srgbClr val="DAC29A"/>
              </a:gs>
              <a:gs pos="100000">
                <a:srgbClr val="DAC29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37751-18"/>
          <p:cNvSpPr/>
          <p:nvPr/>
        </p:nvSpPr>
        <p:spPr>
          <a:xfrm>
            <a:off x="400050" y="2972544"/>
            <a:ext cx="2714625" cy="21709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7" y="0"/>
                </a:moveTo>
                <a:lnTo>
                  <a:pt x="95263" y="0"/>
                </a:lnTo>
                <a:lnTo>
                  <a:pt x="95726" y="31"/>
                </a:lnTo>
                <a:lnTo>
                  <a:pt x="96186" y="114"/>
                </a:lnTo>
                <a:lnTo>
                  <a:pt x="96639" y="254"/>
                </a:lnTo>
                <a:lnTo>
                  <a:pt x="97077" y="452"/>
                </a:lnTo>
                <a:lnTo>
                  <a:pt x="97495" y="697"/>
                </a:lnTo>
                <a:lnTo>
                  <a:pt x="97895" y="1000"/>
                </a:lnTo>
                <a:lnTo>
                  <a:pt x="98267" y="1342"/>
                </a:lnTo>
                <a:lnTo>
                  <a:pt x="98614" y="1732"/>
                </a:lnTo>
                <a:lnTo>
                  <a:pt x="98926" y="2167"/>
                </a:lnTo>
                <a:lnTo>
                  <a:pt x="99200" y="2632"/>
                </a:lnTo>
                <a:lnTo>
                  <a:pt x="99442" y="3132"/>
                </a:lnTo>
                <a:lnTo>
                  <a:pt x="99639" y="3654"/>
                </a:lnTo>
                <a:lnTo>
                  <a:pt x="99796" y="4202"/>
                </a:lnTo>
                <a:lnTo>
                  <a:pt x="99909" y="4768"/>
                </a:lnTo>
                <a:lnTo>
                  <a:pt x="99975" y="5342"/>
                </a:lnTo>
                <a:lnTo>
                  <a:pt x="100000" y="5921"/>
                </a:lnTo>
                <a:lnTo>
                  <a:pt x="100000" y="100013"/>
                </a:lnTo>
                <a:lnTo>
                  <a:pt x="0" y="100013"/>
                </a:lnTo>
                <a:lnTo>
                  <a:pt x="0" y="5921"/>
                </a:lnTo>
                <a:lnTo>
                  <a:pt x="25" y="5342"/>
                </a:lnTo>
                <a:lnTo>
                  <a:pt x="91" y="4768"/>
                </a:lnTo>
                <a:lnTo>
                  <a:pt x="204" y="4202"/>
                </a:lnTo>
                <a:lnTo>
                  <a:pt x="361" y="3654"/>
                </a:lnTo>
                <a:lnTo>
                  <a:pt x="558" y="3132"/>
                </a:lnTo>
                <a:lnTo>
                  <a:pt x="800" y="2632"/>
                </a:lnTo>
                <a:lnTo>
                  <a:pt x="1074" y="2167"/>
                </a:lnTo>
                <a:lnTo>
                  <a:pt x="1386" y="1732"/>
                </a:lnTo>
                <a:lnTo>
                  <a:pt x="1733" y="1342"/>
                </a:lnTo>
                <a:lnTo>
                  <a:pt x="2105" y="1000"/>
                </a:lnTo>
                <a:lnTo>
                  <a:pt x="2505" y="697"/>
                </a:lnTo>
                <a:lnTo>
                  <a:pt x="2923" y="452"/>
                </a:lnTo>
                <a:lnTo>
                  <a:pt x="3361" y="254"/>
                </a:lnTo>
                <a:lnTo>
                  <a:pt x="3814" y="114"/>
                </a:lnTo>
                <a:lnTo>
                  <a:pt x="4274" y="31"/>
                </a:lnTo>
                <a:close/>
              </a:path>
            </a:pathLst>
          </a:custGeom>
          <a:solidFill>
            <a:srgbClr val="FFF8EB">
              <a:alpha val="5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7" name="el-1785511437766-39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0" y="86667"/>
                </a:moveTo>
                <a:lnTo>
                  <a:pt x="95000" y="86667"/>
                </a:lnTo>
              </a:path>
            </a:pathLst>
          </a:custGeom>
          <a:solidFill>
            <a:srgbClr val="000000"/>
          </a:solidFill>
          <a:ln w="18359" algn="ctr">
            <a:solidFill>
              <a:srgbClr val="7A5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el-1785511437766-40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0" y="86667"/>
                </a:moveTo>
                <a:lnTo>
                  <a:pt x="15000" y="6667"/>
                </a:lnTo>
              </a:path>
            </a:pathLst>
          </a:custGeom>
          <a:solidFill>
            <a:srgbClr val="000000"/>
          </a:solidFill>
          <a:ln w="18359" algn="ctr">
            <a:solidFill>
              <a:srgbClr val="7A5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5511437767-41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000" y="86667"/>
                </a:moveTo>
                <a:lnTo>
                  <a:pt x="96000" y="86667"/>
                </a:lnTo>
                <a:lnTo>
                  <a:pt x="95000" y="84000"/>
                </a:lnTo>
                <a:close/>
              </a:path>
            </a:pathLst>
          </a:custGeom>
          <a:solidFill>
            <a:srgbClr val="7A5F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37767-42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0" y="8000"/>
                </a:moveTo>
                <a:lnTo>
                  <a:pt x="15000" y="5333"/>
                </a:lnTo>
                <a:lnTo>
                  <a:pt x="13000" y="6667"/>
                </a:lnTo>
                <a:close/>
              </a:path>
            </a:pathLst>
          </a:custGeom>
          <a:solidFill>
            <a:srgbClr val="7A5F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11437767-43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33333"/>
                </a:moveTo>
                <a:lnTo>
                  <a:pt x="65000" y="33333"/>
                </a:lnTo>
                <a:lnTo>
                  <a:pt x="65000" y="86667"/>
                </a:lnTo>
                <a:lnTo>
                  <a:pt x="5000" y="86667"/>
                </a:lnTo>
                <a:close/>
              </a:path>
            </a:pathLst>
          </a:custGeom>
          <a:noFill/>
          <a:ln w="30599" algn="ctr">
            <a:solidFill>
              <a:srgbClr val="B840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el-1785511437767-44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51" y="33333"/>
                </a:moveTo>
                <a:cubicBezTo>
                  <a:pt x="6751" y="34167"/>
                  <a:pt x="6417" y="34937"/>
                  <a:pt x="5875" y="35354"/>
                </a:cubicBezTo>
                <a:cubicBezTo>
                  <a:pt x="5334" y="35771"/>
                  <a:pt x="4666" y="35771"/>
                  <a:pt x="4125" y="35354"/>
                </a:cubicBezTo>
                <a:cubicBezTo>
                  <a:pt x="3583" y="34937"/>
                  <a:pt x="3249" y="34167"/>
                  <a:pt x="3249" y="33333"/>
                </a:cubicBezTo>
                <a:cubicBezTo>
                  <a:pt x="3249" y="32500"/>
                  <a:pt x="3583" y="31729"/>
                  <a:pt x="4125" y="31313"/>
                </a:cubicBezTo>
                <a:cubicBezTo>
                  <a:pt x="4666" y="30896"/>
                  <a:pt x="5334" y="30896"/>
                  <a:pt x="5875" y="31313"/>
                </a:cubicBezTo>
                <a:cubicBezTo>
                  <a:pt x="6417" y="31729"/>
                  <a:pt x="6751" y="32500"/>
                  <a:pt x="6751" y="33333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437767-45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51" y="86667"/>
                </a:moveTo>
                <a:cubicBezTo>
                  <a:pt x="6751" y="87500"/>
                  <a:pt x="6417" y="88271"/>
                  <a:pt x="5875" y="88687"/>
                </a:cubicBezTo>
                <a:cubicBezTo>
                  <a:pt x="5334" y="89104"/>
                  <a:pt x="4666" y="89104"/>
                  <a:pt x="4125" y="88687"/>
                </a:cubicBezTo>
                <a:cubicBezTo>
                  <a:pt x="3583" y="88271"/>
                  <a:pt x="3249" y="87500"/>
                  <a:pt x="3249" y="86667"/>
                </a:cubicBezTo>
                <a:cubicBezTo>
                  <a:pt x="3249" y="85833"/>
                  <a:pt x="3583" y="85063"/>
                  <a:pt x="4125" y="84646"/>
                </a:cubicBezTo>
                <a:cubicBezTo>
                  <a:pt x="4666" y="84229"/>
                  <a:pt x="5334" y="84229"/>
                  <a:pt x="5875" y="84646"/>
                </a:cubicBezTo>
                <a:cubicBezTo>
                  <a:pt x="6417" y="85063"/>
                  <a:pt x="6751" y="85833"/>
                  <a:pt x="6751" y="86667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511437767-46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751" y="86667"/>
                </a:moveTo>
                <a:cubicBezTo>
                  <a:pt x="66751" y="87955"/>
                  <a:pt x="65967" y="89000"/>
                  <a:pt x="65000" y="89000"/>
                </a:cubicBezTo>
                <a:cubicBezTo>
                  <a:pt x="64033" y="89000"/>
                  <a:pt x="63249" y="87955"/>
                  <a:pt x="63249" y="86667"/>
                </a:cubicBezTo>
                <a:cubicBezTo>
                  <a:pt x="63249" y="85378"/>
                  <a:pt x="64033" y="84333"/>
                  <a:pt x="65000" y="84333"/>
                </a:cubicBezTo>
                <a:cubicBezTo>
                  <a:pt x="65967" y="84333"/>
                  <a:pt x="66751" y="85378"/>
                  <a:pt x="66751" y="86667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437768-47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751" y="33333"/>
                </a:moveTo>
                <a:cubicBezTo>
                  <a:pt x="66751" y="34622"/>
                  <a:pt x="65967" y="35667"/>
                  <a:pt x="65000" y="35667"/>
                </a:cubicBezTo>
                <a:cubicBezTo>
                  <a:pt x="64033" y="35667"/>
                  <a:pt x="63249" y="34622"/>
                  <a:pt x="63249" y="33333"/>
                </a:cubicBezTo>
                <a:cubicBezTo>
                  <a:pt x="63249" y="32045"/>
                  <a:pt x="64033" y="31000"/>
                  <a:pt x="65000" y="31000"/>
                </a:cubicBezTo>
                <a:cubicBezTo>
                  <a:pt x="65967" y="31000"/>
                  <a:pt x="66751" y="32045"/>
                  <a:pt x="66751" y="33333"/>
                </a:cubicBezTo>
                <a:close/>
              </a:path>
            </a:pathLst>
          </a:custGeom>
          <a:solidFill>
            <a:srgbClr val="B840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11437768-48"/>
          <p:cNvSpPr/>
          <p:nvPr/>
        </p:nvSpPr>
        <p:spPr>
          <a:xfrm>
            <a:off x="535781" y="3313063"/>
            <a:ext cx="2443163" cy="18323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249" y="60000"/>
                </a:moveTo>
                <a:cubicBezTo>
                  <a:pt x="36249" y="60920"/>
                  <a:pt x="35690" y="61667"/>
                  <a:pt x="35000" y="61667"/>
                </a:cubicBezTo>
                <a:cubicBezTo>
                  <a:pt x="34310" y="61667"/>
                  <a:pt x="33751" y="60920"/>
                  <a:pt x="33751" y="60000"/>
                </a:cubicBezTo>
                <a:cubicBezTo>
                  <a:pt x="33751" y="59080"/>
                  <a:pt x="34310" y="58333"/>
                  <a:pt x="35000" y="58333"/>
                </a:cubicBezTo>
                <a:cubicBezTo>
                  <a:pt x="35690" y="58333"/>
                  <a:pt x="36249" y="59080"/>
                  <a:pt x="36249" y="60000"/>
                </a:cubicBezTo>
                <a:close/>
              </a:path>
            </a:pathLst>
          </a:custGeom>
          <a:solidFill>
            <a:srgbClr val="4F3A2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437768-49"/>
          <p:cNvSpPr txBox="1"/>
          <p:nvPr/>
        </p:nvSpPr>
        <p:spPr>
          <a:xfrm>
            <a:off x="2795707" y="4925550"/>
            <a:ext cx="342043" cy="2736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x</a:t>
            </a:r>
            <a:endParaRPr/>
          </a:p>
        </p:txBody>
      </p:sp>
      <p:sp>
        <p:nvSpPr>
          <p:cNvPr id="58" name="el-1785511437768-50"/>
          <p:cNvSpPr txBox="1"/>
          <p:nvPr/>
        </p:nvSpPr>
        <p:spPr>
          <a:xfrm>
            <a:off x="755666" y="3361926"/>
            <a:ext cx="342043" cy="2736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y</a:t>
            </a:r>
            <a:endParaRPr/>
          </a:p>
        </p:txBody>
      </p:sp>
      <p:sp>
        <p:nvSpPr>
          <p:cNvPr id="59" name="el-1785511437768-51"/>
          <p:cNvSpPr txBox="1"/>
          <p:nvPr/>
        </p:nvSpPr>
        <p:spPr>
          <a:xfrm>
            <a:off x="560213" y="3679537"/>
            <a:ext cx="1016356" cy="3127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A(-3,2)</a:t>
            </a:r>
            <a:endParaRPr/>
          </a:p>
        </p:txBody>
      </p:sp>
      <p:sp>
        <p:nvSpPr>
          <p:cNvPr id="60" name="el-1785511437768-52"/>
          <p:cNvSpPr txBox="1"/>
          <p:nvPr/>
        </p:nvSpPr>
        <p:spPr>
          <a:xfrm>
            <a:off x="560213" y="4925550"/>
            <a:ext cx="1133627" cy="3127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B(-3,-2)</a:t>
            </a:r>
            <a:endParaRPr/>
          </a:p>
        </p:txBody>
      </p:sp>
      <p:sp>
        <p:nvSpPr>
          <p:cNvPr id="61" name="el-1785511437768-53"/>
          <p:cNvSpPr txBox="1"/>
          <p:nvPr/>
        </p:nvSpPr>
        <p:spPr>
          <a:xfrm>
            <a:off x="2026110" y="4925550"/>
            <a:ext cx="1016356" cy="3127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C(3,-2)</a:t>
            </a:r>
            <a:endParaRPr/>
          </a:p>
        </p:txBody>
      </p:sp>
      <p:sp>
        <p:nvSpPr>
          <p:cNvPr id="62" name="el-1785511437768-54"/>
          <p:cNvSpPr txBox="1"/>
          <p:nvPr/>
        </p:nvSpPr>
        <p:spPr>
          <a:xfrm>
            <a:off x="2026110" y="3679537"/>
            <a:ext cx="899084" cy="3127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D(3,2)</a:t>
            </a:r>
            <a:endParaRPr/>
          </a:p>
        </p:txBody>
      </p:sp>
      <p:sp>
        <p:nvSpPr>
          <p:cNvPr id="63" name="el-1785511437768-55"/>
          <p:cNvSpPr txBox="1"/>
          <p:nvPr/>
        </p:nvSpPr>
        <p:spPr>
          <a:xfrm>
            <a:off x="1293162" y="4168170"/>
            <a:ext cx="342043" cy="2736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O</a:t>
            </a:r>
            <a:endParaRPr/>
          </a:p>
        </p:txBody>
      </p:sp>
      <p:sp>
        <p:nvSpPr>
          <p:cNvPr id="64" name="el-1785511437768-56"/>
          <p:cNvSpPr txBox="1"/>
          <p:nvPr/>
        </p:nvSpPr>
        <p:spPr>
          <a:xfrm>
            <a:off x="2673548" y="4241465"/>
            <a:ext cx="342043" cy="2736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6A4F32"/>
                </a:solidFill>
                <a:latin typeface="PingFang SC"/>
                <a:ea typeface="PingFang SC"/>
                <a:cs typeface="PingFang SC"/>
              </a:rPr>
              <a:t>x</a:t>
            </a:r>
            <a:endParaRPr/>
          </a:p>
        </p:txBody>
      </p:sp>
      <p:sp>
        <p:nvSpPr>
          <p:cNvPr id="65" name="el-1785511437769-57"/>
          <p:cNvSpPr txBox="1"/>
          <p:nvPr/>
        </p:nvSpPr>
        <p:spPr>
          <a:xfrm>
            <a:off x="1146572" y="3264200"/>
            <a:ext cx="342043" cy="2736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6A4F32"/>
                </a:solidFill>
                <a:latin typeface="PingFang SC"/>
                <a:ea typeface="PingFang SC"/>
                <a:cs typeface="PingFang SC"/>
              </a:rPr>
              <a:t>y</a:t>
            </a:r>
            <a:endParaRPr/>
          </a:p>
        </p:txBody>
      </p:sp>
      <p:sp>
        <p:nvSpPr>
          <p:cNvPr id="66" name="el-1785511439993-42"/>
          <p:cNvSpPr/>
          <p:nvPr/>
        </p:nvSpPr>
        <p:spPr>
          <a:xfrm>
            <a:off x="944463" y="5218807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900" y="10500"/>
                </a:moveTo>
                <a:lnTo>
                  <a:pt x="80900" y="10500"/>
                </a:lnTo>
                <a:lnTo>
                  <a:pt x="87900" y="10500"/>
                </a:lnTo>
                <a:lnTo>
                  <a:pt x="87900" y="17600"/>
                </a:lnTo>
                <a:lnTo>
                  <a:pt x="80900" y="17600"/>
                </a:lnTo>
                <a:lnTo>
                  <a:pt x="80900" y="10500"/>
                </a:lnTo>
                <a:moveTo>
                  <a:pt x="77300" y="0"/>
                </a:moveTo>
                <a:lnTo>
                  <a:pt x="77300" y="0"/>
                </a:lnTo>
                <a:cubicBezTo>
                  <a:pt x="75300" y="0"/>
                  <a:pt x="73633" y="667"/>
                  <a:pt x="72300" y="2000"/>
                </a:cubicBezTo>
                <a:lnTo>
                  <a:pt x="72300" y="2000"/>
                </a:lnTo>
                <a:lnTo>
                  <a:pt x="72300" y="2000"/>
                </a:lnTo>
                <a:cubicBezTo>
                  <a:pt x="70967" y="3333"/>
                  <a:pt x="70300" y="5000"/>
                  <a:pt x="70300" y="7000"/>
                </a:cubicBezTo>
                <a:lnTo>
                  <a:pt x="70300" y="7000"/>
                </a:lnTo>
                <a:lnTo>
                  <a:pt x="28100" y="7000"/>
                </a:lnTo>
                <a:cubicBezTo>
                  <a:pt x="28100" y="5000"/>
                  <a:pt x="27433" y="3333"/>
                  <a:pt x="26100" y="2000"/>
                </a:cubicBezTo>
                <a:lnTo>
                  <a:pt x="26100" y="2000"/>
                </a:lnTo>
                <a:cubicBezTo>
                  <a:pt x="24833" y="667"/>
                  <a:pt x="23167" y="0"/>
                  <a:pt x="21100" y="0"/>
                </a:cubicBezTo>
                <a:lnTo>
                  <a:pt x="21100" y="0"/>
                </a:lnTo>
                <a:lnTo>
                  <a:pt x="7000" y="0"/>
                </a:lnTo>
                <a:cubicBezTo>
                  <a:pt x="5000" y="0"/>
                  <a:pt x="3333" y="667"/>
                  <a:pt x="2000" y="2000"/>
                </a:cubicBezTo>
                <a:lnTo>
                  <a:pt x="2000" y="2000"/>
                </a:lnTo>
                <a:cubicBezTo>
                  <a:pt x="667" y="3333"/>
                  <a:pt x="0" y="5000"/>
                  <a:pt x="0" y="7000"/>
                </a:cubicBezTo>
                <a:lnTo>
                  <a:pt x="0" y="7000"/>
                </a:lnTo>
                <a:lnTo>
                  <a:pt x="0" y="21100"/>
                </a:lnTo>
                <a:cubicBezTo>
                  <a:pt x="0" y="23167"/>
                  <a:pt x="667" y="24833"/>
                  <a:pt x="2000" y="26100"/>
                </a:cubicBezTo>
                <a:lnTo>
                  <a:pt x="2000" y="26100"/>
                </a:lnTo>
                <a:cubicBezTo>
                  <a:pt x="3333" y="27433"/>
                  <a:pt x="5000" y="28100"/>
                  <a:pt x="7000" y="28100"/>
                </a:cubicBezTo>
                <a:lnTo>
                  <a:pt x="7000" y="28100"/>
                </a:lnTo>
                <a:lnTo>
                  <a:pt x="7000" y="70300"/>
                </a:lnTo>
                <a:cubicBezTo>
                  <a:pt x="5000" y="70300"/>
                  <a:pt x="3333" y="70967"/>
                  <a:pt x="2000" y="72300"/>
                </a:cubicBezTo>
                <a:lnTo>
                  <a:pt x="2000" y="72300"/>
                </a:lnTo>
                <a:cubicBezTo>
                  <a:pt x="667" y="73633"/>
                  <a:pt x="0" y="75300"/>
                  <a:pt x="0" y="77300"/>
                </a:cubicBezTo>
                <a:lnTo>
                  <a:pt x="0" y="77300"/>
                </a:lnTo>
                <a:lnTo>
                  <a:pt x="0" y="91400"/>
                </a:lnTo>
                <a:cubicBezTo>
                  <a:pt x="0" y="93467"/>
                  <a:pt x="667" y="95167"/>
                  <a:pt x="2000" y="96500"/>
                </a:cubicBezTo>
                <a:lnTo>
                  <a:pt x="2000" y="96500"/>
                </a:lnTo>
                <a:cubicBezTo>
                  <a:pt x="3333" y="97767"/>
                  <a:pt x="5000" y="98400"/>
                  <a:pt x="7000" y="98400"/>
                </a:cubicBezTo>
                <a:lnTo>
                  <a:pt x="7000" y="98400"/>
                </a:lnTo>
                <a:lnTo>
                  <a:pt x="21100" y="98400"/>
                </a:lnTo>
                <a:cubicBezTo>
                  <a:pt x="23167" y="98400"/>
                  <a:pt x="24833" y="97767"/>
                  <a:pt x="26100" y="96500"/>
                </a:cubicBezTo>
                <a:lnTo>
                  <a:pt x="26100" y="96500"/>
                </a:lnTo>
                <a:cubicBezTo>
                  <a:pt x="27433" y="95167"/>
                  <a:pt x="28100" y="93467"/>
                  <a:pt x="28100" y="91400"/>
                </a:cubicBezTo>
                <a:lnTo>
                  <a:pt x="28100" y="91400"/>
                </a:lnTo>
                <a:lnTo>
                  <a:pt x="70300" y="91400"/>
                </a:lnTo>
                <a:cubicBezTo>
                  <a:pt x="70300" y="93467"/>
                  <a:pt x="70967" y="95167"/>
                  <a:pt x="72300" y="96500"/>
                </a:cubicBezTo>
                <a:lnTo>
                  <a:pt x="72300" y="96500"/>
                </a:lnTo>
                <a:cubicBezTo>
                  <a:pt x="73633" y="97767"/>
                  <a:pt x="75300" y="98400"/>
                  <a:pt x="77300" y="98400"/>
                </a:cubicBezTo>
                <a:lnTo>
                  <a:pt x="77300" y="98400"/>
                </a:lnTo>
                <a:lnTo>
                  <a:pt x="91400" y="98400"/>
                </a:lnTo>
                <a:cubicBezTo>
                  <a:pt x="93467" y="98400"/>
                  <a:pt x="95167" y="97767"/>
                  <a:pt x="96500" y="96500"/>
                </a:cubicBezTo>
                <a:lnTo>
                  <a:pt x="96500" y="96500"/>
                </a:lnTo>
                <a:cubicBezTo>
                  <a:pt x="97767" y="95167"/>
                  <a:pt x="98400" y="93467"/>
                  <a:pt x="98400" y="91400"/>
                </a:cubicBezTo>
                <a:lnTo>
                  <a:pt x="98400" y="91400"/>
                </a:lnTo>
                <a:lnTo>
                  <a:pt x="98400" y="77300"/>
                </a:lnTo>
                <a:cubicBezTo>
                  <a:pt x="98400" y="75300"/>
                  <a:pt x="97767" y="73633"/>
                  <a:pt x="96500" y="72300"/>
                </a:cubicBezTo>
                <a:lnTo>
                  <a:pt x="96500" y="72300"/>
                </a:lnTo>
                <a:cubicBezTo>
                  <a:pt x="95167" y="70967"/>
                  <a:pt x="93467" y="70300"/>
                  <a:pt x="91400" y="70300"/>
                </a:cubicBezTo>
                <a:lnTo>
                  <a:pt x="91400" y="70300"/>
                </a:lnTo>
                <a:lnTo>
                  <a:pt x="91400" y="28100"/>
                </a:lnTo>
                <a:cubicBezTo>
                  <a:pt x="93467" y="28100"/>
                  <a:pt x="95167" y="27433"/>
                  <a:pt x="96500" y="26100"/>
                </a:cubicBezTo>
                <a:lnTo>
                  <a:pt x="96500" y="26100"/>
                </a:lnTo>
                <a:cubicBezTo>
                  <a:pt x="97767" y="24833"/>
                  <a:pt x="98400" y="23167"/>
                  <a:pt x="98400" y="21100"/>
                </a:cubicBezTo>
                <a:lnTo>
                  <a:pt x="98400" y="21100"/>
                </a:lnTo>
                <a:lnTo>
                  <a:pt x="98400" y="7000"/>
                </a:lnTo>
                <a:cubicBezTo>
                  <a:pt x="98400" y="5000"/>
                  <a:pt x="97767" y="3333"/>
                  <a:pt x="96500" y="2000"/>
                </a:cubicBezTo>
                <a:lnTo>
                  <a:pt x="96500" y="2000"/>
                </a:lnTo>
                <a:cubicBezTo>
                  <a:pt x="95167" y="667"/>
                  <a:pt x="93467" y="0"/>
                  <a:pt x="91400" y="0"/>
                </a:cubicBezTo>
                <a:lnTo>
                  <a:pt x="91400" y="0"/>
                </a:lnTo>
                <a:lnTo>
                  <a:pt x="77300" y="0"/>
                </a:lnTo>
                <a:moveTo>
                  <a:pt x="21100" y="28100"/>
                </a:moveTo>
                <a:lnTo>
                  <a:pt x="21100" y="28100"/>
                </a:lnTo>
                <a:cubicBezTo>
                  <a:pt x="23167" y="28100"/>
                  <a:pt x="24833" y="27433"/>
                  <a:pt x="26100" y="26100"/>
                </a:cubicBezTo>
                <a:lnTo>
                  <a:pt x="26100" y="26100"/>
                </a:lnTo>
                <a:lnTo>
                  <a:pt x="26100" y="26100"/>
                </a:lnTo>
                <a:cubicBezTo>
                  <a:pt x="27433" y="24833"/>
                  <a:pt x="28100" y="23167"/>
                  <a:pt x="28100" y="21100"/>
                </a:cubicBezTo>
                <a:lnTo>
                  <a:pt x="28100" y="21100"/>
                </a:lnTo>
                <a:lnTo>
                  <a:pt x="70300" y="21100"/>
                </a:lnTo>
                <a:cubicBezTo>
                  <a:pt x="70300" y="23167"/>
                  <a:pt x="70967" y="24833"/>
                  <a:pt x="72300" y="26100"/>
                </a:cubicBezTo>
                <a:lnTo>
                  <a:pt x="72300" y="26100"/>
                </a:lnTo>
                <a:cubicBezTo>
                  <a:pt x="73633" y="27433"/>
                  <a:pt x="75300" y="28100"/>
                  <a:pt x="77300" y="28100"/>
                </a:cubicBezTo>
                <a:lnTo>
                  <a:pt x="77300" y="28100"/>
                </a:lnTo>
                <a:lnTo>
                  <a:pt x="77300" y="70300"/>
                </a:lnTo>
                <a:cubicBezTo>
                  <a:pt x="75300" y="70300"/>
                  <a:pt x="73633" y="70967"/>
                  <a:pt x="72300" y="72300"/>
                </a:cubicBezTo>
                <a:lnTo>
                  <a:pt x="72300" y="72300"/>
                </a:lnTo>
                <a:cubicBezTo>
                  <a:pt x="70967" y="73633"/>
                  <a:pt x="70300" y="75300"/>
                  <a:pt x="70300" y="77300"/>
                </a:cubicBezTo>
                <a:lnTo>
                  <a:pt x="70300" y="77300"/>
                </a:lnTo>
                <a:lnTo>
                  <a:pt x="28100" y="77300"/>
                </a:lnTo>
                <a:cubicBezTo>
                  <a:pt x="28100" y="75300"/>
                  <a:pt x="27433" y="73633"/>
                  <a:pt x="26100" y="72300"/>
                </a:cubicBezTo>
                <a:lnTo>
                  <a:pt x="26100" y="72300"/>
                </a:lnTo>
                <a:cubicBezTo>
                  <a:pt x="24833" y="70967"/>
                  <a:pt x="23167" y="70300"/>
                  <a:pt x="21100" y="70300"/>
                </a:cubicBezTo>
                <a:lnTo>
                  <a:pt x="21100" y="70300"/>
                </a:lnTo>
                <a:lnTo>
                  <a:pt x="21100" y="28100"/>
                </a:lnTo>
                <a:moveTo>
                  <a:pt x="10500" y="80900"/>
                </a:moveTo>
                <a:lnTo>
                  <a:pt x="10500" y="80900"/>
                </a:lnTo>
                <a:lnTo>
                  <a:pt x="17600" y="80900"/>
                </a:lnTo>
                <a:lnTo>
                  <a:pt x="17600" y="87900"/>
                </a:lnTo>
                <a:lnTo>
                  <a:pt x="10500" y="87900"/>
                </a:lnTo>
                <a:lnTo>
                  <a:pt x="10500" y="80900"/>
                </a:lnTo>
                <a:moveTo>
                  <a:pt x="80900" y="87900"/>
                </a:moveTo>
                <a:lnTo>
                  <a:pt x="80900" y="87900"/>
                </a:lnTo>
                <a:lnTo>
                  <a:pt x="80900" y="80900"/>
                </a:lnTo>
                <a:lnTo>
                  <a:pt x="87900" y="80900"/>
                </a:lnTo>
                <a:lnTo>
                  <a:pt x="87900" y="87900"/>
                </a:lnTo>
                <a:lnTo>
                  <a:pt x="80900" y="87900"/>
                </a:lnTo>
                <a:moveTo>
                  <a:pt x="10500" y="17600"/>
                </a:moveTo>
                <a:lnTo>
                  <a:pt x="10500" y="17600"/>
                </a:lnTo>
                <a:lnTo>
                  <a:pt x="10500" y="10500"/>
                </a:lnTo>
                <a:lnTo>
                  <a:pt x="17600" y="10500"/>
                </a:lnTo>
                <a:lnTo>
                  <a:pt x="17600" y="17600"/>
                </a:lnTo>
                <a:lnTo>
                  <a:pt x="10500" y="17600"/>
                </a:lnTo>
              </a:path>
            </a:pathLst>
          </a:custGeom>
          <a:solidFill>
            <a:srgbClr val="6A4F3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7" name="el-1785511437786-68"/>
          <p:cNvCxnSpPr/>
          <p:nvPr/>
        </p:nvCxnSpPr>
        <p:spPr>
          <a:xfrm>
            <a:off x="3328988" y="3538686"/>
            <a:ext cx="914" cy="190500"/>
          </a:xfrm>
          <a:prstGeom prst="line">
            <a:avLst/>
          </a:prstGeom>
          <a:ln w="28575" cap="flat">
            <a:solidFill>
              <a:srgbClr val="B886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5511439988-38"/>
          <p:cNvSpPr/>
          <p:nvPr/>
        </p:nvSpPr>
        <p:spPr>
          <a:xfrm>
            <a:off x="3443288" y="356726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1822" y="0"/>
                  <a:pt x="53311" y="578"/>
                  <a:pt x="54467" y="1733"/>
                </a:cubicBezTo>
                <a:lnTo>
                  <a:pt x="54467" y="1733"/>
                </a:lnTo>
                <a:lnTo>
                  <a:pt x="54467" y="1733"/>
                </a:lnTo>
                <a:cubicBezTo>
                  <a:pt x="55667" y="2933"/>
                  <a:pt x="56267" y="4444"/>
                  <a:pt x="56267" y="6267"/>
                </a:cubicBezTo>
                <a:lnTo>
                  <a:pt x="56267" y="6267"/>
                </a:lnTo>
                <a:lnTo>
                  <a:pt x="56267" y="12533"/>
                </a:lnTo>
                <a:lnTo>
                  <a:pt x="62533" y="12533"/>
                </a:lnTo>
                <a:cubicBezTo>
                  <a:pt x="65244" y="12622"/>
                  <a:pt x="67178" y="13911"/>
                  <a:pt x="68333" y="16400"/>
                </a:cubicBezTo>
                <a:lnTo>
                  <a:pt x="68333" y="16400"/>
                </a:lnTo>
                <a:cubicBezTo>
                  <a:pt x="69267" y="18889"/>
                  <a:pt x="68822" y="21178"/>
                  <a:pt x="67000" y="23267"/>
                </a:cubicBezTo>
                <a:lnTo>
                  <a:pt x="67000" y="23267"/>
                </a:lnTo>
                <a:lnTo>
                  <a:pt x="54467" y="35733"/>
                </a:lnTo>
                <a:cubicBezTo>
                  <a:pt x="53178" y="36933"/>
                  <a:pt x="51689" y="37533"/>
                  <a:pt x="50000" y="37533"/>
                </a:cubicBezTo>
                <a:lnTo>
                  <a:pt x="50000" y="37533"/>
                </a:lnTo>
                <a:cubicBezTo>
                  <a:pt x="48311" y="37533"/>
                  <a:pt x="46822" y="36933"/>
                  <a:pt x="45533" y="35733"/>
                </a:cubicBezTo>
                <a:lnTo>
                  <a:pt x="45533" y="35733"/>
                </a:lnTo>
                <a:lnTo>
                  <a:pt x="33000" y="23267"/>
                </a:lnTo>
                <a:cubicBezTo>
                  <a:pt x="31178" y="21178"/>
                  <a:pt x="30800" y="18889"/>
                  <a:pt x="31867" y="16400"/>
                </a:cubicBezTo>
                <a:lnTo>
                  <a:pt x="31867" y="16400"/>
                </a:lnTo>
                <a:cubicBezTo>
                  <a:pt x="32889" y="13911"/>
                  <a:pt x="34778" y="12622"/>
                  <a:pt x="37533" y="12533"/>
                </a:cubicBezTo>
                <a:lnTo>
                  <a:pt x="37533" y="12533"/>
                </a:lnTo>
                <a:lnTo>
                  <a:pt x="43733" y="12533"/>
                </a:lnTo>
                <a:lnTo>
                  <a:pt x="43733" y="6267"/>
                </a:lnTo>
                <a:cubicBezTo>
                  <a:pt x="43733" y="4444"/>
                  <a:pt x="44333" y="2933"/>
                  <a:pt x="45533" y="1733"/>
                </a:cubicBezTo>
                <a:lnTo>
                  <a:pt x="45533" y="1733"/>
                </a:lnTo>
                <a:cubicBezTo>
                  <a:pt x="46689" y="578"/>
                  <a:pt x="48178" y="0"/>
                  <a:pt x="50000" y="0"/>
                </a:cubicBezTo>
                <a:lnTo>
                  <a:pt x="50000" y="0"/>
                </a:lnTo>
                <a:moveTo>
                  <a:pt x="33000" y="76733"/>
                </a:moveTo>
                <a:lnTo>
                  <a:pt x="33000" y="76733"/>
                </a:lnTo>
                <a:lnTo>
                  <a:pt x="45533" y="64267"/>
                </a:lnTo>
                <a:cubicBezTo>
                  <a:pt x="46822" y="63111"/>
                  <a:pt x="48311" y="62533"/>
                  <a:pt x="50000" y="62533"/>
                </a:cubicBezTo>
                <a:lnTo>
                  <a:pt x="50000" y="62533"/>
                </a:lnTo>
                <a:cubicBezTo>
                  <a:pt x="51689" y="62533"/>
                  <a:pt x="53178" y="63111"/>
                  <a:pt x="54467" y="64267"/>
                </a:cubicBezTo>
                <a:lnTo>
                  <a:pt x="54467" y="64267"/>
                </a:lnTo>
                <a:lnTo>
                  <a:pt x="67000" y="76733"/>
                </a:lnTo>
                <a:cubicBezTo>
                  <a:pt x="68822" y="78822"/>
                  <a:pt x="69267" y="81111"/>
                  <a:pt x="68333" y="83600"/>
                </a:cubicBezTo>
                <a:lnTo>
                  <a:pt x="68333" y="83600"/>
                </a:lnTo>
                <a:cubicBezTo>
                  <a:pt x="67178" y="86089"/>
                  <a:pt x="65244" y="87400"/>
                  <a:pt x="62533" y="87533"/>
                </a:cubicBezTo>
                <a:lnTo>
                  <a:pt x="62533" y="87533"/>
                </a:lnTo>
                <a:lnTo>
                  <a:pt x="56267" y="87533"/>
                </a:lnTo>
                <a:lnTo>
                  <a:pt x="56267" y="93733"/>
                </a:lnTo>
                <a:cubicBezTo>
                  <a:pt x="56267" y="95556"/>
                  <a:pt x="55667" y="97067"/>
                  <a:pt x="54467" y="98267"/>
                </a:cubicBezTo>
                <a:lnTo>
                  <a:pt x="54467" y="98267"/>
                </a:lnTo>
                <a:cubicBezTo>
                  <a:pt x="53311" y="99422"/>
                  <a:pt x="51822" y="100000"/>
                  <a:pt x="50000" y="100000"/>
                </a:cubicBezTo>
                <a:lnTo>
                  <a:pt x="50000" y="100000"/>
                </a:lnTo>
                <a:cubicBezTo>
                  <a:pt x="48178" y="100000"/>
                  <a:pt x="46689" y="99422"/>
                  <a:pt x="45533" y="98267"/>
                </a:cubicBezTo>
                <a:lnTo>
                  <a:pt x="45533" y="98267"/>
                </a:lnTo>
                <a:cubicBezTo>
                  <a:pt x="44333" y="97067"/>
                  <a:pt x="43733" y="95556"/>
                  <a:pt x="43733" y="93733"/>
                </a:cubicBezTo>
                <a:lnTo>
                  <a:pt x="43733" y="93733"/>
                </a:lnTo>
                <a:lnTo>
                  <a:pt x="43733" y="87533"/>
                </a:lnTo>
                <a:lnTo>
                  <a:pt x="37533" y="87533"/>
                </a:lnTo>
                <a:cubicBezTo>
                  <a:pt x="34778" y="87400"/>
                  <a:pt x="32822" y="86089"/>
                  <a:pt x="31667" y="83600"/>
                </a:cubicBezTo>
                <a:lnTo>
                  <a:pt x="31667" y="83600"/>
                </a:lnTo>
                <a:cubicBezTo>
                  <a:pt x="30733" y="81111"/>
                  <a:pt x="31178" y="78822"/>
                  <a:pt x="33000" y="76733"/>
                </a:cubicBezTo>
                <a:lnTo>
                  <a:pt x="33000" y="76733"/>
                </a:lnTo>
                <a:moveTo>
                  <a:pt x="6267" y="43733"/>
                </a:moveTo>
                <a:lnTo>
                  <a:pt x="6267" y="43733"/>
                </a:lnTo>
                <a:lnTo>
                  <a:pt x="12533" y="43733"/>
                </a:lnTo>
                <a:lnTo>
                  <a:pt x="12533" y="37533"/>
                </a:lnTo>
                <a:cubicBezTo>
                  <a:pt x="12622" y="34778"/>
                  <a:pt x="13911" y="32822"/>
                  <a:pt x="16400" y="31667"/>
                </a:cubicBezTo>
                <a:lnTo>
                  <a:pt x="16400" y="31667"/>
                </a:lnTo>
                <a:cubicBezTo>
                  <a:pt x="18889" y="30733"/>
                  <a:pt x="21178" y="31178"/>
                  <a:pt x="23267" y="33000"/>
                </a:cubicBezTo>
                <a:lnTo>
                  <a:pt x="23267" y="33000"/>
                </a:lnTo>
                <a:lnTo>
                  <a:pt x="35733" y="45533"/>
                </a:lnTo>
                <a:cubicBezTo>
                  <a:pt x="36933" y="46822"/>
                  <a:pt x="37533" y="48311"/>
                  <a:pt x="37533" y="50000"/>
                </a:cubicBezTo>
                <a:lnTo>
                  <a:pt x="37533" y="50000"/>
                </a:lnTo>
                <a:cubicBezTo>
                  <a:pt x="37533" y="51689"/>
                  <a:pt x="36933" y="53178"/>
                  <a:pt x="35733" y="54467"/>
                </a:cubicBezTo>
                <a:lnTo>
                  <a:pt x="35733" y="54467"/>
                </a:lnTo>
                <a:lnTo>
                  <a:pt x="23267" y="67000"/>
                </a:lnTo>
                <a:cubicBezTo>
                  <a:pt x="21178" y="68822"/>
                  <a:pt x="18889" y="69200"/>
                  <a:pt x="16400" y="68133"/>
                </a:cubicBezTo>
                <a:lnTo>
                  <a:pt x="16400" y="68133"/>
                </a:lnTo>
                <a:cubicBezTo>
                  <a:pt x="13911" y="67111"/>
                  <a:pt x="12622" y="65244"/>
                  <a:pt x="12533" y="62533"/>
                </a:cubicBezTo>
                <a:lnTo>
                  <a:pt x="12533" y="62533"/>
                </a:lnTo>
                <a:lnTo>
                  <a:pt x="12533" y="56267"/>
                </a:lnTo>
                <a:lnTo>
                  <a:pt x="6267" y="56267"/>
                </a:lnTo>
                <a:cubicBezTo>
                  <a:pt x="4444" y="56267"/>
                  <a:pt x="2933" y="55667"/>
                  <a:pt x="1733" y="54467"/>
                </a:cubicBezTo>
                <a:lnTo>
                  <a:pt x="1733" y="54467"/>
                </a:lnTo>
                <a:cubicBezTo>
                  <a:pt x="578" y="53311"/>
                  <a:pt x="0" y="51822"/>
                  <a:pt x="0" y="50000"/>
                </a:cubicBezTo>
                <a:lnTo>
                  <a:pt x="0" y="50000"/>
                </a:lnTo>
                <a:cubicBezTo>
                  <a:pt x="0" y="48178"/>
                  <a:pt x="578" y="46689"/>
                  <a:pt x="1733" y="45533"/>
                </a:cubicBezTo>
                <a:lnTo>
                  <a:pt x="1733" y="45533"/>
                </a:lnTo>
                <a:cubicBezTo>
                  <a:pt x="2933" y="44333"/>
                  <a:pt x="4444" y="43733"/>
                  <a:pt x="6267" y="43733"/>
                </a:cubicBezTo>
                <a:lnTo>
                  <a:pt x="6267" y="43733"/>
                </a:lnTo>
                <a:moveTo>
                  <a:pt x="64267" y="54467"/>
                </a:moveTo>
                <a:lnTo>
                  <a:pt x="64267" y="54467"/>
                </a:lnTo>
                <a:cubicBezTo>
                  <a:pt x="63111" y="53178"/>
                  <a:pt x="62533" y="51689"/>
                  <a:pt x="62533" y="50000"/>
                </a:cubicBezTo>
                <a:lnTo>
                  <a:pt x="62533" y="50000"/>
                </a:lnTo>
                <a:lnTo>
                  <a:pt x="62533" y="50000"/>
                </a:lnTo>
                <a:cubicBezTo>
                  <a:pt x="62533" y="48311"/>
                  <a:pt x="63111" y="46822"/>
                  <a:pt x="64267" y="45533"/>
                </a:cubicBezTo>
                <a:lnTo>
                  <a:pt x="64267" y="45533"/>
                </a:lnTo>
                <a:lnTo>
                  <a:pt x="76733" y="33000"/>
                </a:lnTo>
                <a:cubicBezTo>
                  <a:pt x="78822" y="31178"/>
                  <a:pt x="81111" y="30733"/>
                  <a:pt x="83600" y="31667"/>
                </a:cubicBezTo>
                <a:lnTo>
                  <a:pt x="83600" y="31667"/>
                </a:lnTo>
                <a:cubicBezTo>
                  <a:pt x="86089" y="32822"/>
                  <a:pt x="87400" y="34778"/>
                  <a:pt x="87533" y="37533"/>
                </a:cubicBezTo>
                <a:lnTo>
                  <a:pt x="87533" y="37533"/>
                </a:lnTo>
                <a:lnTo>
                  <a:pt x="87533" y="43733"/>
                </a:lnTo>
                <a:lnTo>
                  <a:pt x="93733" y="43733"/>
                </a:lnTo>
                <a:cubicBezTo>
                  <a:pt x="95556" y="43733"/>
                  <a:pt x="97067" y="44333"/>
                  <a:pt x="98267" y="45533"/>
                </a:cubicBezTo>
                <a:lnTo>
                  <a:pt x="98267" y="45533"/>
                </a:lnTo>
                <a:cubicBezTo>
                  <a:pt x="99422" y="46689"/>
                  <a:pt x="100000" y="48178"/>
                  <a:pt x="100000" y="50000"/>
                </a:cubicBezTo>
                <a:lnTo>
                  <a:pt x="100000" y="50000"/>
                </a:lnTo>
                <a:cubicBezTo>
                  <a:pt x="100000" y="51822"/>
                  <a:pt x="99422" y="53311"/>
                  <a:pt x="98267" y="54467"/>
                </a:cubicBezTo>
                <a:lnTo>
                  <a:pt x="98267" y="54467"/>
                </a:lnTo>
                <a:cubicBezTo>
                  <a:pt x="97067" y="55667"/>
                  <a:pt x="95556" y="56267"/>
                  <a:pt x="93733" y="56267"/>
                </a:cubicBezTo>
                <a:lnTo>
                  <a:pt x="93733" y="56267"/>
                </a:lnTo>
                <a:lnTo>
                  <a:pt x="87533" y="56267"/>
                </a:lnTo>
                <a:lnTo>
                  <a:pt x="87533" y="62533"/>
                </a:lnTo>
                <a:cubicBezTo>
                  <a:pt x="87400" y="65244"/>
                  <a:pt x="86089" y="67178"/>
                  <a:pt x="83600" y="68333"/>
                </a:cubicBezTo>
                <a:lnTo>
                  <a:pt x="83600" y="68333"/>
                </a:lnTo>
                <a:cubicBezTo>
                  <a:pt x="81111" y="69267"/>
                  <a:pt x="78822" y="68822"/>
                  <a:pt x="76733" y="67000"/>
                </a:cubicBezTo>
                <a:lnTo>
                  <a:pt x="76733" y="67000"/>
                </a:lnTo>
                <a:lnTo>
                  <a:pt x="64267" y="54467"/>
                </a:lnTo>
                <a:moveTo>
                  <a:pt x="50000" y="43733"/>
                </a:moveTo>
                <a:lnTo>
                  <a:pt x="50000" y="43733"/>
                </a:lnTo>
                <a:cubicBezTo>
                  <a:pt x="51822" y="43733"/>
                  <a:pt x="53311" y="44333"/>
                  <a:pt x="54467" y="45533"/>
                </a:cubicBezTo>
                <a:lnTo>
                  <a:pt x="54467" y="45533"/>
                </a:lnTo>
                <a:lnTo>
                  <a:pt x="54467" y="45533"/>
                </a:lnTo>
                <a:cubicBezTo>
                  <a:pt x="55667" y="46689"/>
                  <a:pt x="56267" y="48178"/>
                  <a:pt x="56267" y="50000"/>
                </a:cubicBezTo>
                <a:lnTo>
                  <a:pt x="56267" y="50000"/>
                </a:lnTo>
                <a:cubicBezTo>
                  <a:pt x="56267" y="51822"/>
                  <a:pt x="55667" y="53311"/>
                  <a:pt x="54467" y="54467"/>
                </a:cubicBezTo>
                <a:lnTo>
                  <a:pt x="54467" y="54467"/>
                </a:lnTo>
                <a:cubicBezTo>
                  <a:pt x="53311" y="55667"/>
                  <a:pt x="51822" y="56267"/>
                  <a:pt x="50000" y="56267"/>
                </a:cubicBezTo>
                <a:lnTo>
                  <a:pt x="50000" y="56267"/>
                </a:lnTo>
                <a:cubicBezTo>
                  <a:pt x="48178" y="56267"/>
                  <a:pt x="46689" y="55667"/>
                  <a:pt x="45533" y="54467"/>
                </a:cubicBezTo>
                <a:lnTo>
                  <a:pt x="45533" y="54467"/>
                </a:lnTo>
                <a:cubicBezTo>
                  <a:pt x="44333" y="53311"/>
                  <a:pt x="43733" y="51822"/>
                  <a:pt x="43733" y="50000"/>
                </a:cubicBezTo>
                <a:lnTo>
                  <a:pt x="43733" y="50000"/>
                </a:lnTo>
                <a:cubicBezTo>
                  <a:pt x="43733" y="48178"/>
                  <a:pt x="44333" y="46689"/>
                  <a:pt x="45533" y="45533"/>
                </a:cubicBezTo>
                <a:lnTo>
                  <a:pt x="45533" y="45533"/>
                </a:lnTo>
                <a:cubicBezTo>
                  <a:pt x="46689" y="44333"/>
                  <a:pt x="48178" y="43733"/>
                  <a:pt x="50000" y="43733"/>
                </a:cubicBezTo>
                <a:lnTo>
                  <a:pt x="50000" y="43733"/>
                </a:lnTo>
              </a:path>
            </a:pathLst>
          </a:custGeom>
          <a:solidFill>
            <a:srgbClr val="3D2B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5511439998-45"/>
          <p:cNvSpPr/>
          <p:nvPr/>
        </p:nvSpPr>
        <p:spPr>
          <a:xfrm>
            <a:off x="3443288" y="390063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5511439999-46"/>
          <p:cNvSpPr/>
          <p:nvPr/>
        </p:nvSpPr>
        <p:spPr>
          <a:xfrm>
            <a:off x="3443288" y="424353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8357"/>
                </a:moveTo>
                <a:lnTo>
                  <a:pt x="0" y="88357"/>
                </a:lnTo>
                <a:cubicBezTo>
                  <a:pt x="238" y="90595"/>
                  <a:pt x="1238" y="92524"/>
                  <a:pt x="3000" y="94143"/>
                </a:cubicBezTo>
                <a:lnTo>
                  <a:pt x="3000" y="94143"/>
                </a:lnTo>
                <a:lnTo>
                  <a:pt x="3000" y="94143"/>
                </a:lnTo>
                <a:cubicBezTo>
                  <a:pt x="4619" y="95667"/>
                  <a:pt x="6643" y="96429"/>
                  <a:pt x="9071" y="96429"/>
                </a:cubicBezTo>
                <a:lnTo>
                  <a:pt x="9071" y="96429"/>
                </a:lnTo>
                <a:lnTo>
                  <a:pt x="27143" y="96429"/>
                </a:lnTo>
                <a:lnTo>
                  <a:pt x="87357" y="96429"/>
                </a:lnTo>
                <a:cubicBezTo>
                  <a:pt x="89881" y="96286"/>
                  <a:pt x="92024" y="95405"/>
                  <a:pt x="93786" y="93786"/>
                </a:cubicBezTo>
                <a:lnTo>
                  <a:pt x="93786" y="93786"/>
                </a:lnTo>
                <a:cubicBezTo>
                  <a:pt x="95405" y="92024"/>
                  <a:pt x="96286" y="89881"/>
                  <a:pt x="96429" y="87357"/>
                </a:cubicBezTo>
                <a:lnTo>
                  <a:pt x="96429" y="87357"/>
                </a:lnTo>
                <a:lnTo>
                  <a:pt x="96429" y="69286"/>
                </a:lnTo>
                <a:cubicBezTo>
                  <a:pt x="96286" y="66810"/>
                  <a:pt x="95405" y="64690"/>
                  <a:pt x="93786" y="62929"/>
                </a:cubicBezTo>
                <a:lnTo>
                  <a:pt x="93786" y="62929"/>
                </a:lnTo>
                <a:cubicBezTo>
                  <a:pt x="92024" y="61262"/>
                  <a:pt x="89881" y="60381"/>
                  <a:pt x="87357" y="60286"/>
                </a:cubicBezTo>
                <a:lnTo>
                  <a:pt x="87357" y="60286"/>
                </a:lnTo>
                <a:lnTo>
                  <a:pt x="78357" y="60286"/>
                </a:lnTo>
                <a:lnTo>
                  <a:pt x="78357" y="75357"/>
                </a:lnTo>
                <a:cubicBezTo>
                  <a:pt x="78214" y="77214"/>
                  <a:pt x="77214" y="78214"/>
                  <a:pt x="75357" y="78357"/>
                </a:cubicBezTo>
                <a:lnTo>
                  <a:pt x="75357" y="78357"/>
                </a:lnTo>
                <a:cubicBezTo>
                  <a:pt x="73452" y="78214"/>
                  <a:pt x="72452" y="77214"/>
                  <a:pt x="72357" y="75357"/>
                </a:cubicBezTo>
                <a:lnTo>
                  <a:pt x="72357" y="75357"/>
                </a:lnTo>
                <a:lnTo>
                  <a:pt x="72357" y="60286"/>
                </a:lnTo>
                <a:lnTo>
                  <a:pt x="60286" y="60286"/>
                </a:lnTo>
                <a:lnTo>
                  <a:pt x="60286" y="75357"/>
                </a:lnTo>
                <a:cubicBezTo>
                  <a:pt x="60143" y="77214"/>
                  <a:pt x="59143" y="78214"/>
                  <a:pt x="57286" y="78357"/>
                </a:cubicBezTo>
                <a:lnTo>
                  <a:pt x="57286" y="78357"/>
                </a:lnTo>
                <a:cubicBezTo>
                  <a:pt x="55381" y="78214"/>
                  <a:pt x="54357" y="77214"/>
                  <a:pt x="54214" y="75357"/>
                </a:cubicBezTo>
                <a:lnTo>
                  <a:pt x="54214" y="75357"/>
                </a:lnTo>
                <a:lnTo>
                  <a:pt x="54214" y="60286"/>
                </a:lnTo>
                <a:lnTo>
                  <a:pt x="42214" y="60286"/>
                </a:lnTo>
                <a:lnTo>
                  <a:pt x="42214" y="75357"/>
                </a:lnTo>
                <a:cubicBezTo>
                  <a:pt x="42071" y="77214"/>
                  <a:pt x="41048" y="78214"/>
                  <a:pt x="39143" y="78357"/>
                </a:cubicBezTo>
                <a:lnTo>
                  <a:pt x="39143" y="78357"/>
                </a:lnTo>
                <a:cubicBezTo>
                  <a:pt x="37286" y="78214"/>
                  <a:pt x="36286" y="77214"/>
                  <a:pt x="36143" y="75357"/>
                </a:cubicBezTo>
                <a:lnTo>
                  <a:pt x="36143" y="75357"/>
                </a:lnTo>
                <a:lnTo>
                  <a:pt x="36143" y="60286"/>
                </a:lnTo>
                <a:lnTo>
                  <a:pt x="21071" y="60286"/>
                </a:lnTo>
                <a:cubicBezTo>
                  <a:pt x="19214" y="60143"/>
                  <a:pt x="18214" y="59143"/>
                  <a:pt x="18071" y="57286"/>
                </a:cubicBezTo>
                <a:lnTo>
                  <a:pt x="18071" y="57286"/>
                </a:lnTo>
                <a:cubicBezTo>
                  <a:pt x="18214" y="55381"/>
                  <a:pt x="19214" y="54357"/>
                  <a:pt x="21071" y="54214"/>
                </a:cubicBezTo>
                <a:lnTo>
                  <a:pt x="21071" y="54214"/>
                </a:lnTo>
                <a:lnTo>
                  <a:pt x="36143" y="54214"/>
                </a:lnTo>
                <a:lnTo>
                  <a:pt x="36143" y="42214"/>
                </a:lnTo>
                <a:lnTo>
                  <a:pt x="21071" y="42214"/>
                </a:lnTo>
                <a:cubicBezTo>
                  <a:pt x="19214" y="42071"/>
                  <a:pt x="18214" y="41048"/>
                  <a:pt x="18071" y="39143"/>
                </a:cubicBezTo>
                <a:lnTo>
                  <a:pt x="18071" y="39143"/>
                </a:lnTo>
                <a:cubicBezTo>
                  <a:pt x="18214" y="37286"/>
                  <a:pt x="19214" y="36286"/>
                  <a:pt x="21071" y="36143"/>
                </a:cubicBezTo>
                <a:lnTo>
                  <a:pt x="21071" y="36143"/>
                </a:lnTo>
                <a:lnTo>
                  <a:pt x="36143" y="36143"/>
                </a:lnTo>
                <a:lnTo>
                  <a:pt x="36143" y="24143"/>
                </a:lnTo>
                <a:lnTo>
                  <a:pt x="21071" y="24143"/>
                </a:lnTo>
                <a:cubicBezTo>
                  <a:pt x="19214" y="24000"/>
                  <a:pt x="18214" y="22976"/>
                  <a:pt x="18071" y="21071"/>
                </a:cubicBezTo>
                <a:lnTo>
                  <a:pt x="18071" y="21071"/>
                </a:lnTo>
                <a:cubicBezTo>
                  <a:pt x="18214" y="19214"/>
                  <a:pt x="19214" y="18214"/>
                  <a:pt x="21071" y="18071"/>
                </a:cubicBezTo>
                <a:lnTo>
                  <a:pt x="21071" y="18071"/>
                </a:lnTo>
                <a:lnTo>
                  <a:pt x="36143" y="18071"/>
                </a:lnTo>
                <a:lnTo>
                  <a:pt x="36143" y="9071"/>
                </a:lnTo>
                <a:cubicBezTo>
                  <a:pt x="36048" y="6548"/>
                  <a:pt x="35167" y="4405"/>
                  <a:pt x="33500" y="2643"/>
                </a:cubicBezTo>
                <a:lnTo>
                  <a:pt x="33500" y="2643"/>
                </a:lnTo>
                <a:cubicBezTo>
                  <a:pt x="31738" y="1024"/>
                  <a:pt x="29619" y="143"/>
                  <a:pt x="27143" y="0"/>
                </a:cubicBezTo>
                <a:lnTo>
                  <a:pt x="27143" y="0"/>
                </a:lnTo>
                <a:lnTo>
                  <a:pt x="9071" y="0"/>
                </a:lnTo>
                <a:cubicBezTo>
                  <a:pt x="6548" y="143"/>
                  <a:pt x="4405" y="1024"/>
                  <a:pt x="2643" y="2643"/>
                </a:cubicBezTo>
                <a:lnTo>
                  <a:pt x="2643" y="2643"/>
                </a:lnTo>
                <a:cubicBezTo>
                  <a:pt x="1024" y="4405"/>
                  <a:pt x="143" y="6548"/>
                  <a:pt x="0" y="9071"/>
                </a:cubicBezTo>
                <a:lnTo>
                  <a:pt x="0" y="9071"/>
                </a:lnTo>
                <a:lnTo>
                  <a:pt x="0" y="69286"/>
                </a:lnTo>
                <a:lnTo>
                  <a:pt x="0" y="87357"/>
                </a:lnTo>
                <a:cubicBezTo>
                  <a:pt x="0" y="87738"/>
                  <a:pt x="0" y="88071"/>
                  <a:pt x="0" y="88357"/>
                </a:cubicBezTo>
                <a:lnTo>
                  <a:pt x="0" y="88357"/>
                </a:lnTo>
                <a:cubicBezTo>
                  <a:pt x="0" y="88357"/>
                  <a:pt x="0" y="88357"/>
                  <a:pt x="0" y="88357"/>
                </a:cubicBezTo>
                <a:lnTo>
                  <a:pt x="0" y="88357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5511437778-63"/>
          <p:cNvSpPr/>
          <p:nvPr/>
        </p:nvSpPr>
        <p:spPr>
          <a:xfrm>
            <a:off x="3314700" y="4572149"/>
            <a:ext cx="4013002" cy="300038"/>
          </a:xfrm>
          <a:prstGeom prst="roundRect">
            <a:avLst>
              <a:gd name="adj" fmla="val 50000"/>
            </a:avLst>
          </a:prstGeom>
          <a:solidFill>
            <a:srgbClr val="B98746">
              <a:alpha val="8000"/>
            </a:srgbClr>
          </a:solidFill>
          <a:ln w="7144" algn="in">
            <a:solidFill>
              <a:srgbClr val="C8A87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72" name="el-1785511439989-39"/>
          <p:cNvSpPr/>
          <p:nvPr/>
        </p:nvSpPr>
        <p:spPr>
          <a:xfrm>
            <a:off x="3436144" y="4684365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5511439981-34"/>
          <p:cNvSpPr/>
          <p:nvPr/>
        </p:nvSpPr>
        <p:spPr>
          <a:xfrm>
            <a:off x="401605" y="4925607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BFA6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5511439979-33"/>
          <p:cNvSpPr/>
          <p:nvPr/>
        </p:nvSpPr>
        <p:spPr>
          <a:xfrm>
            <a:off x="7731353" y="4930779"/>
            <a:ext cx="99211" cy="992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3300"/>
                </a:moveTo>
                <a:lnTo>
                  <a:pt x="75000" y="3300"/>
                </a:lnTo>
                <a:lnTo>
                  <a:pt x="63800" y="14800"/>
                </a:lnTo>
                <a:lnTo>
                  <a:pt x="89400" y="40400"/>
                </a:lnTo>
                <a:lnTo>
                  <a:pt x="100900" y="29100"/>
                </a:lnTo>
                <a:cubicBezTo>
                  <a:pt x="103100" y="26633"/>
                  <a:pt x="104200" y="23900"/>
                  <a:pt x="104200" y="20900"/>
                </a:cubicBezTo>
                <a:lnTo>
                  <a:pt x="104200" y="20900"/>
                </a:lnTo>
                <a:cubicBezTo>
                  <a:pt x="104200" y="17900"/>
                  <a:pt x="103100" y="15167"/>
                  <a:pt x="100900" y="12700"/>
                </a:cubicBezTo>
                <a:lnTo>
                  <a:pt x="100900" y="12700"/>
                </a:lnTo>
                <a:lnTo>
                  <a:pt x="91400" y="3300"/>
                </a:lnTo>
                <a:cubicBezTo>
                  <a:pt x="89000" y="1100"/>
                  <a:pt x="86267" y="0"/>
                  <a:pt x="83200" y="0"/>
                </a:cubicBezTo>
                <a:lnTo>
                  <a:pt x="83200" y="0"/>
                </a:lnTo>
                <a:cubicBezTo>
                  <a:pt x="80200" y="0"/>
                  <a:pt x="77467" y="1100"/>
                  <a:pt x="75000" y="3300"/>
                </a:cubicBezTo>
                <a:lnTo>
                  <a:pt x="75000" y="3300"/>
                </a:lnTo>
                <a:moveTo>
                  <a:pt x="58600" y="19100"/>
                </a:moveTo>
                <a:lnTo>
                  <a:pt x="58600" y="19100"/>
                </a:lnTo>
                <a:lnTo>
                  <a:pt x="56800" y="19500"/>
                </a:lnTo>
                <a:lnTo>
                  <a:pt x="27300" y="28500"/>
                </a:lnTo>
                <a:cubicBezTo>
                  <a:pt x="23033" y="29900"/>
                  <a:pt x="20067" y="32700"/>
                  <a:pt x="18400" y="36900"/>
                </a:cubicBezTo>
                <a:lnTo>
                  <a:pt x="18400" y="36900"/>
                </a:lnTo>
                <a:lnTo>
                  <a:pt x="400" y="91100"/>
                </a:lnTo>
                <a:cubicBezTo>
                  <a:pt x="-400" y="93500"/>
                  <a:pt x="67" y="95667"/>
                  <a:pt x="1800" y="97600"/>
                </a:cubicBezTo>
                <a:lnTo>
                  <a:pt x="1800" y="97600"/>
                </a:lnTo>
                <a:lnTo>
                  <a:pt x="33400" y="66200"/>
                </a:lnTo>
                <a:cubicBezTo>
                  <a:pt x="32733" y="64867"/>
                  <a:pt x="32400" y="63433"/>
                  <a:pt x="32400" y="61900"/>
                </a:cubicBezTo>
                <a:lnTo>
                  <a:pt x="32400" y="61900"/>
                </a:lnTo>
                <a:cubicBezTo>
                  <a:pt x="32533" y="59167"/>
                  <a:pt x="33500" y="56867"/>
                  <a:pt x="35300" y="55000"/>
                </a:cubicBezTo>
                <a:lnTo>
                  <a:pt x="35300" y="55000"/>
                </a:lnTo>
                <a:cubicBezTo>
                  <a:pt x="37167" y="53200"/>
                  <a:pt x="39467" y="52233"/>
                  <a:pt x="42200" y="52100"/>
                </a:cubicBezTo>
                <a:lnTo>
                  <a:pt x="42200" y="52100"/>
                </a:lnTo>
                <a:cubicBezTo>
                  <a:pt x="44933" y="52233"/>
                  <a:pt x="47267" y="53200"/>
                  <a:pt x="49200" y="55000"/>
                </a:cubicBezTo>
                <a:lnTo>
                  <a:pt x="49200" y="55000"/>
                </a:lnTo>
                <a:cubicBezTo>
                  <a:pt x="51000" y="56867"/>
                  <a:pt x="51967" y="59167"/>
                  <a:pt x="52100" y="61900"/>
                </a:cubicBezTo>
                <a:lnTo>
                  <a:pt x="52100" y="61900"/>
                </a:lnTo>
                <a:cubicBezTo>
                  <a:pt x="51967" y="64633"/>
                  <a:pt x="51000" y="66967"/>
                  <a:pt x="49200" y="68900"/>
                </a:cubicBezTo>
                <a:lnTo>
                  <a:pt x="49200" y="68900"/>
                </a:lnTo>
                <a:cubicBezTo>
                  <a:pt x="47267" y="70700"/>
                  <a:pt x="44933" y="71667"/>
                  <a:pt x="42200" y="71800"/>
                </a:cubicBezTo>
                <a:lnTo>
                  <a:pt x="42200" y="71800"/>
                </a:lnTo>
                <a:cubicBezTo>
                  <a:pt x="40733" y="71800"/>
                  <a:pt x="39300" y="71467"/>
                  <a:pt x="37900" y="70800"/>
                </a:cubicBezTo>
                <a:lnTo>
                  <a:pt x="37900" y="70800"/>
                </a:lnTo>
                <a:lnTo>
                  <a:pt x="6500" y="102300"/>
                </a:lnTo>
                <a:cubicBezTo>
                  <a:pt x="8433" y="104100"/>
                  <a:pt x="10633" y="104600"/>
                  <a:pt x="13100" y="103800"/>
                </a:cubicBezTo>
                <a:lnTo>
                  <a:pt x="13100" y="103800"/>
                </a:lnTo>
                <a:lnTo>
                  <a:pt x="67200" y="85700"/>
                </a:lnTo>
                <a:cubicBezTo>
                  <a:pt x="71467" y="84100"/>
                  <a:pt x="74300" y="81167"/>
                  <a:pt x="75700" y="76900"/>
                </a:cubicBezTo>
                <a:lnTo>
                  <a:pt x="75700" y="76900"/>
                </a:lnTo>
                <a:lnTo>
                  <a:pt x="84700" y="47400"/>
                </a:lnTo>
                <a:lnTo>
                  <a:pt x="85100" y="45500"/>
                </a:lnTo>
                <a:lnTo>
                  <a:pt x="58600" y="19100"/>
                </a:lnTo>
              </a:path>
            </a:pathLst>
          </a:custGeom>
          <a:solidFill>
            <a:srgbClr val="B49E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5511437665-11"/>
          <p:cNvSpPr txBox="1"/>
          <p:nvPr/>
        </p:nvSpPr>
        <p:spPr>
          <a:xfrm>
            <a:off x="700088" y="141684"/>
            <a:ext cx="212883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13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用坐标描述简单几何图形</a:t>
            </a:r>
            <a:endParaRPr/>
          </a:p>
        </p:txBody>
      </p:sp>
      <p:sp>
        <p:nvSpPr>
          <p:cNvPr id="76" name="el-1785511437666-12"/>
          <p:cNvSpPr txBox="1"/>
          <p:nvPr/>
        </p:nvSpPr>
        <p:spPr>
          <a:xfrm>
            <a:off x="3093244" y="179784"/>
            <a:ext cx="12953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PingFang SC"/>
                <a:ea typeface="PingFang SC"/>
                <a:cs typeface="PingFang SC"/>
              </a:rPr>
              <a:t>点与坐标 · 坐标系的选择</a:t>
            </a:r>
            <a:endParaRPr/>
          </a:p>
        </p:txBody>
      </p:sp>
      <p:sp>
        <p:nvSpPr>
          <p:cNvPr id="77" name="el-1785511437583-9"/>
          <p:cNvSpPr txBox="1"/>
          <p:nvPr/>
        </p:nvSpPr>
        <p:spPr>
          <a:xfrm>
            <a:off x="7821216" y="182166"/>
            <a:ext cx="9763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sz="840" spc="56">
                <a:solidFill>
                  <a:srgbClr val="A1896E"/>
                </a:solidFill>
                <a:latin typeface="PingFang SC"/>
                <a:ea typeface="PingFang SC"/>
                <a:cs typeface="PingFang SC"/>
              </a:rPr>
              <a:t>第九章 · 第6页</a:t>
            </a:r>
            <a:endParaRPr/>
          </a:p>
        </p:txBody>
      </p:sp>
      <p:sp>
        <p:nvSpPr>
          <p:cNvPr id="78" name="el-1785511437779-64"/>
          <p:cNvSpPr txBox="1"/>
          <p:nvPr/>
        </p:nvSpPr>
        <p:spPr>
          <a:xfrm>
            <a:off x="475059" y="-1860"/>
            <a:ext cx="25646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70557">
              <a:lnSpc>
                <a:spcPct val="100000"/>
              </a:lnSpc>
            </a:pPr>
            <a:r>
              <a:rPr b="1" sz="950" spc="56">
                <a:solidFill>
                  <a:srgbClr val="6A4F32"/>
                </a:solidFill>
                <a:latin typeface="PingFang SC"/>
                <a:ea typeface="PingFang SC"/>
                <a:cs typeface="PingFang SC"/>
              </a:rPr>
              <a:t>正方形 ABCD 边长为6</a:t>
            </a:r>
            <a:endParaRPr/>
          </a:p>
        </p:txBody>
      </p:sp>
      <p:sp>
        <p:nvSpPr>
          <p:cNvPr id="79" name="el-1785511437782-65"/>
          <p:cNvSpPr txBox="1"/>
          <p:nvPr/>
        </p:nvSpPr>
        <p:spPr>
          <a:xfrm>
            <a:off x="482203" y="2336751"/>
            <a:ext cx="25503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95548">
              <a:lnSpc>
                <a:spcPct val="100000"/>
              </a:lnSpc>
            </a:pPr>
            <a:r>
              <a:rPr sz="840">
                <a:solidFill>
                  <a:srgbClr val="6A4F32"/>
                </a:solidFill>
                <a:latin typeface="PingFang SC"/>
                <a:ea typeface="PingFang SC"/>
                <a:cs typeface="PingFang SC"/>
              </a:rPr>
              <a:t>改变原点，坐标变化</a:t>
            </a:r>
            <a:endParaRPr/>
          </a:p>
        </p:txBody>
      </p:sp>
      <p:sp>
        <p:nvSpPr>
          <p:cNvPr id="80" name="el-1785511437770-58"/>
          <p:cNvSpPr txBox="1"/>
          <p:nvPr/>
        </p:nvSpPr>
        <p:spPr>
          <a:xfrm>
            <a:off x="3443288" y="572095"/>
            <a:ext cx="53721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b="1" sz="1120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正方形ABCD 边长为6</a:t>
            </a:r>
            <a:endParaRPr/>
          </a:p>
        </p:txBody>
      </p:sp>
      <p:sp>
        <p:nvSpPr>
          <p:cNvPr id="81" name="el-1785511437802-70"/>
          <p:cNvSpPr txBox="1"/>
          <p:nvPr/>
        </p:nvSpPr>
        <p:spPr>
          <a:xfrm>
            <a:off x="3671888" y="900708"/>
            <a:ext cx="229120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以A为原点，AB为x轴，AD为y轴：</a:t>
            </a:r>
            <a:endParaRPr/>
          </a:p>
        </p:txBody>
      </p:sp>
      <p:sp>
        <p:nvSpPr>
          <p:cNvPr id="82" name="el-1785511437811-74"/>
          <p:cNvSpPr txBox="1"/>
          <p:nvPr/>
        </p:nvSpPr>
        <p:spPr>
          <a:xfrm>
            <a:off x="5963097" y="891183"/>
            <a:ext cx="20494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A(0,0), B(6,0), C(6,6), D(0,6)</a:t>
            </a:r>
            <a:endParaRPr/>
          </a:p>
        </p:txBody>
      </p:sp>
      <p:sp>
        <p:nvSpPr>
          <p:cNvPr id="83" name="el-1785511437803-71"/>
          <p:cNvSpPr txBox="1"/>
          <p:nvPr/>
        </p:nvSpPr>
        <p:spPr>
          <a:xfrm>
            <a:off x="3671888" y="1243608"/>
            <a:ext cx="126176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以AB中点为原点：</a:t>
            </a:r>
            <a:endParaRPr/>
          </a:p>
        </p:txBody>
      </p:sp>
      <p:sp>
        <p:nvSpPr>
          <p:cNvPr id="84" name="el-1785511437811-75"/>
          <p:cNvSpPr txBox="1"/>
          <p:nvPr/>
        </p:nvSpPr>
        <p:spPr>
          <a:xfrm>
            <a:off x="4933652" y="1234083"/>
            <a:ext cx="217423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6A9E"/>
                </a:solidFill>
                <a:latin typeface="PingFang SC"/>
                <a:ea typeface="PingFang SC"/>
                <a:cs typeface="PingFang SC"/>
              </a:rPr>
              <a:t>A(-3,0), B(3,0), C(3,6), D(-3,6)</a:t>
            </a:r>
            <a:endParaRPr/>
          </a:p>
        </p:txBody>
      </p:sp>
      <p:sp>
        <p:nvSpPr>
          <p:cNvPr id="85" name="el-1785511437771-59"/>
          <p:cNvSpPr txBox="1"/>
          <p:nvPr/>
        </p:nvSpPr>
        <p:spPr>
          <a:xfrm>
            <a:off x="3436144" y="1655564"/>
            <a:ext cx="316825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sz="1010">
                <a:solidFill>
                  <a:srgbClr val="5A3E28"/>
                </a:solidFill>
                <a:latin typeface="PingFang SC"/>
                <a:ea typeface="PingFang SC"/>
                <a:cs typeface="PingFang SC"/>
              </a:rPr>
              <a:t>建立坐标系的原则：方便表达图形特征，简化计算</a:t>
            </a:r>
            <a:endParaRPr/>
          </a:p>
        </p:txBody>
      </p:sp>
      <p:sp>
        <p:nvSpPr>
          <p:cNvPr id="86" name="el-1785511437789-69"/>
          <p:cNvSpPr txBox="1"/>
          <p:nvPr/>
        </p:nvSpPr>
        <p:spPr>
          <a:xfrm>
            <a:off x="475059" y="3093988"/>
            <a:ext cx="25646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56">
                <a:solidFill>
                  <a:srgbClr val="6A4F32"/>
                </a:solidFill>
                <a:latin typeface="PingFang SC"/>
                <a:ea typeface="PingFang SC"/>
                <a:cs typeface="PingFang SC"/>
              </a:rPr>
              <a:t>长方形 ABCD</a:t>
            </a:r>
            <a:endParaRPr/>
          </a:p>
        </p:txBody>
      </p:sp>
      <p:sp>
        <p:nvSpPr>
          <p:cNvPr id="87" name="el-1785511437785-67"/>
          <p:cNvSpPr txBox="1"/>
          <p:nvPr/>
        </p:nvSpPr>
        <p:spPr>
          <a:xfrm>
            <a:off x="482203" y="5188298"/>
            <a:ext cx="25503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93762">
              <a:lnSpc>
                <a:spcPct val="100000"/>
              </a:lnSpc>
            </a:pPr>
            <a:r>
              <a:rPr sz="840">
                <a:solidFill>
                  <a:srgbClr val="6A4F32"/>
                </a:solidFill>
                <a:latin typeface="PingFang SC"/>
                <a:ea typeface="PingFang SC"/>
                <a:cs typeface="PingFang SC"/>
              </a:rPr>
              <a:t>已知顶点坐标，描点连线得图形</a:t>
            </a:r>
            <a:endParaRPr/>
          </a:p>
        </p:txBody>
      </p:sp>
      <p:sp>
        <p:nvSpPr>
          <p:cNvPr id="88" name="el-1785511437775-61"/>
          <p:cNvSpPr txBox="1"/>
          <p:nvPr/>
        </p:nvSpPr>
        <p:spPr>
          <a:xfrm>
            <a:off x="3443288" y="3538686"/>
            <a:ext cx="53721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b="1" sz="1120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已知顶点坐标，画长方形ABCD</a:t>
            </a:r>
            <a:endParaRPr/>
          </a:p>
        </p:txBody>
      </p:sp>
      <p:sp>
        <p:nvSpPr>
          <p:cNvPr id="89" name="el-1785511437804-72"/>
          <p:cNvSpPr txBox="1"/>
          <p:nvPr/>
        </p:nvSpPr>
        <p:spPr>
          <a:xfrm>
            <a:off x="3671888" y="3867299"/>
            <a:ext cx="5000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坐标：</a:t>
            </a:r>
            <a:endParaRPr/>
          </a:p>
        </p:txBody>
      </p:sp>
      <p:sp>
        <p:nvSpPr>
          <p:cNvPr id="90" name="el-1785511437812-76"/>
          <p:cNvSpPr txBox="1"/>
          <p:nvPr/>
        </p:nvSpPr>
        <p:spPr>
          <a:xfrm>
            <a:off x="4171950" y="3857774"/>
            <a:ext cx="229894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402A"/>
                </a:solidFill>
                <a:latin typeface="PingFang SC"/>
                <a:ea typeface="PingFang SC"/>
                <a:cs typeface="PingFang SC"/>
              </a:rPr>
              <a:t>A(-3,2), B(-3,-2), C(3,-2), D(3,2)</a:t>
            </a:r>
            <a:endParaRPr/>
          </a:p>
        </p:txBody>
      </p:sp>
      <p:sp>
        <p:nvSpPr>
          <p:cNvPr id="91" name="el-1785511437804-73"/>
          <p:cNvSpPr txBox="1"/>
          <p:nvPr/>
        </p:nvSpPr>
        <p:spPr>
          <a:xfrm>
            <a:off x="3671888" y="4210199"/>
            <a:ext cx="2928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在坐标系中描出四个点，顺次连接即得长方形</a:t>
            </a:r>
            <a:endParaRPr/>
          </a:p>
        </p:txBody>
      </p:sp>
      <p:sp>
        <p:nvSpPr>
          <p:cNvPr id="92" name="el-1785511437776-62"/>
          <p:cNvSpPr txBox="1"/>
          <p:nvPr/>
        </p:nvSpPr>
        <p:spPr>
          <a:xfrm>
            <a:off x="3436144" y="4636443"/>
            <a:ext cx="395585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sz="1010">
                <a:solidFill>
                  <a:srgbClr val="5A3E28"/>
                </a:solidFill>
                <a:latin typeface="PingFang SC"/>
                <a:ea typeface="PingFang SC"/>
                <a:cs typeface="PingFang SC"/>
              </a:rPr>
              <a:t>几何图形由点组成，坐标可以描述点的位置，从而描述几何图形</a:t>
            </a:r>
            <a:endParaRPr/>
          </a:p>
        </p:txBody>
      </p:sp>
      <p:sp>
        <p:nvSpPr>
          <p:cNvPr id="93" name="el-1785511437737-14"/>
          <p:cNvSpPr txBox="1"/>
          <p:nvPr/>
        </p:nvSpPr>
        <p:spPr>
          <a:xfrm>
            <a:off x="685800" y="4911328"/>
            <a:ext cx="196311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人教版七年级下册 · 第九章 平面直角坐标系</a:t>
            </a:r>
            <a:endParaRPr/>
          </a:p>
        </p:txBody>
      </p:sp>
      <p:sp>
        <p:nvSpPr>
          <p:cNvPr id="94" name="el-1785511437664-10"/>
          <p:cNvSpPr txBox="1"/>
          <p:nvPr/>
        </p:nvSpPr>
        <p:spPr>
          <a:xfrm>
            <a:off x="7730952" y="4911328"/>
            <a:ext cx="106300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坐标 · 描述几何图形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6065-8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41838-1"/>
          <p:cNvSpPr/>
          <p:nvPr/>
        </p:nvSpPr>
        <p:spPr>
          <a:xfrm rot="2700000">
            <a:off x="357188" y="500063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44000">
                <a:srgbClr val="8B7A66">
                  <a:alpha val="0"/>
                </a:srgbClr>
              </a:gs>
              <a:gs pos="45000">
                <a:srgbClr val="8B7A66">
                  <a:alpha val="12000"/>
                </a:srgbClr>
              </a:gs>
              <a:gs pos="46000">
                <a:srgbClr val="8B7A66">
                  <a:alpha val="0"/>
                </a:srgbClr>
              </a:gs>
              <a:gs pos="54000">
                <a:srgbClr val="8B7A66">
                  <a:alpha val="0"/>
                </a:srgbClr>
              </a:gs>
              <a:gs pos="55000">
                <a:srgbClr val="8B7A66">
                  <a:alpha val="12000"/>
                </a:srgbClr>
              </a:gs>
              <a:gs pos="56000">
                <a:srgbClr val="8B7A66">
                  <a:alpha val="0"/>
                </a:srgbClr>
              </a:gs>
            </a:gsLst>
            <a:lin ang="2700000" scaled="0"/>
          </a:gradFill>
          <a:ln w="7144" algn="in">
            <a:solidFill>
              <a:srgbClr val="8B7A66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441846-4"/>
          <p:cNvSpPr/>
          <p:nvPr/>
        </p:nvSpPr>
        <p:spPr>
          <a:xfrm rot="2700000">
            <a:off x="507206" y="650081"/>
            <a:ext cx="414338" cy="414338"/>
          </a:xfrm>
          <a:prstGeom prst="ellipse">
            <a:avLst/>
          </a:prstGeom>
          <a:noFill/>
          <a:ln w="7144" algn="in">
            <a:solidFill>
              <a:srgbClr val="8B7A66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441841-2"/>
          <p:cNvSpPr/>
          <p:nvPr/>
        </p:nvSpPr>
        <p:spPr>
          <a:xfrm>
            <a:off x="8343900" y="4414838"/>
            <a:ext cx="85725" cy="85725"/>
          </a:xfrm>
          <a:prstGeom prst="ellipse">
            <a:avLst/>
          </a:prstGeom>
          <a:solidFill>
            <a:srgbClr val="C8B8A4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41843-3"/>
          <p:cNvSpPr/>
          <p:nvPr/>
        </p:nvSpPr>
        <p:spPr>
          <a:xfrm>
            <a:off x="8158163" y="4300538"/>
            <a:ext cx="57150" cy="57150"/>
          </a:xfrm>
          <a:prstGeom prst="ellipse">
            <a:avLst/>
          </a:prstGeom>
          <a:solidFill>
            <a:srgbClr val="C8B8A4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7" name="el-1785511443234-76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8" name="el-1785511443972-40"/>
          <p:cNvPicPr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 rot="480000">
            <a:off x="7572375" y="3500438"/>
            <a:ext cx="1285875" cy="1285875"/>
          </a:xfrm>
          <a:prstGeom prst="rect">
            <a:avLst/>
          </a:prstGeom>
          <a:ln>
            <a:noFill/>
          </a:ln>
        </p:spPr>
      </p:pic>
      <p:cxnSp>
        <p:nvCxnSpPr>
          <p:cNvPr id="9" name="el-1785511441851-7"/>
          <p:cNvCxnSpPr/>
          <p:nvPr/>
        </p:nvCxnSpPr>
        <p:spPr>
          <a:xfrm>
            <a:off x="4443413" y="4911328"/>
            <a:ext cx="257175" cy="914"/>
          </a:xfrm>
          <a:prstGeom prst="line">
            <a:avLst/>
          </a:prstGeom>
          <a:ln w="9525" cap="flat">
            <a:solidFill>
              <a:srgbClr val="C8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11441850-5"/>
          <p:cNvCxnSpPr/>
          <p:nvPr/>
        </p:nvCxnSpPr>
        <p:spPr>
          <a:xfrm>
            <a:off x="4071938" y="1101551"/>
            <a:ext cx="1000125" cy="914"/>
          </a:xfrm>
          <a:prstGeom prst="line">
            <a:avLst/>
          </a:prstGeom>
          <a:ln w="9525" cap="flat">
            <a:solidFill>
              <a:srgbClr val="B8A48C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41858-11"/>
          <p:cNvSpPr/>
          <p:nvPr/>
        </p:nvSpPr>
        <p:spPr>
          <a:xfrm>
            <a:off x="4314825" y="2502396"/>
            <a:ext cx="514350" cy="21431"/>
          </a:xfrm>
          <a:prstGeom prst="roundRect">
            <a:avLst>
              <a:gd name="adj" fmla="val 50000"/>
            </a:avLst>
          </a:prstGeom>
          <a:solidFill>
            <a:srgbClr val="B8A48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41850-6"/>
          <p:cNvCxnSpPr/>
          <p:nvPr/>
        </p:nvCxnSpPr>
        <p:spPr>
          <a:xfrm>
            <a:off x="4071938" y="3241774"/>
            <a:ext cx="1000125" cy="914"/>
          </a:xfrm>
          <a:prstGeom prst="line">
            <a:avLst/>
          </a:prstGeom>
          <a:ln w="9525" cap="flat">
            <a:solidFill>
              <a:srgbClr val="B8A48C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41860-12"/>
          <p:cNvSpPr/>
          <p:nvPr/>
        </p:nvSpPr>
        <p:spPr>
          <a:xfrm rot="240000">
            <a:off x="4336256" y="3573959"/>
            <a:ext cx="471488" cy="471488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B8A48C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11443168-75"/>
          <p:cNvSpPr/>
          <p:nvPr/>
        </p:nvSpPr>
        <p:spPr>
          <a:xfrm rot="240000">
            <a:off x="4484354" y="3697410"/>
            <a:ext cx="160734" cy="213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824" y="99682"/>
                </a:moveTo>
                <a:lnTo>
                  <a:pt x="55824" y="99682"/>
                </a:lnTo>
                <a:cubicBezTo>
                  <a:pt x="60490" y="95288"/>
                  <a:pt x="66176" y="89364"/>
                  <a:pt x="72882" y="81909"/>
                </a:cubicBezTo>
                <a:lnTo>
                  <a:pt x="72882" y="81909"/>
                </a:lnTo>
                <a:lnTo>
                  <a:pt x="72882" y="81909"/>
                </a:lnTo>
                <a:cubicBezTo>
                  <a:pt x="79627" y="74576"/>
                  <a:pt x="85667" y="66985"/>
                  <a:pt x="91000" y="59136"/>
                </a:cubicBezTo>
                <a:lnTo>
                  <a:pt x="91000" y="59136"/>
                </a:lnTo>
                <a:lnTo>
                  <a:pt x="91000" y="59136"/>
                </a:lnTo>
                <a:cubicBezTo>
                  <a:pt x="96176" y="51288"/>
                  <a:pt x="98941" y="44364"/>
                  <a:pt x="99294" y="38364"/>
                </a:cubicBezTo>
                <a:lnTo>
                  <a:pt x="99294" y="38364"/>
                </a:lnTo>
                <a:cubicBezTo>
                  <a:pt x="98941" y="27424"/>
                  <a:pt x="94098" y="18364"/>
                  <a:pt x="84765" y="11182"/>
                </a:cubicBezTo>
                <a:lnTo>
                  <a:pt x="84765" y="11182"/>
                </a:lnTo>
                <a:cubicBezTo>
                  <a:pt x="75471" y="4000"/>
                  <a:pt x="63765" y="273"/>
                  <a:pt x="49647" y="0"/>
                </a:cubicBezTo>
                <a:lnTo>
                  <a:pt x="49647" y="0"/>
                </a:lnTo>
                <a:cubicBezTo>
                  <a:pt x="35490" y="273"/>
                  <a:pt x="23765" y="4000"/>
                  <a:pt x="14471" y="11182"/>
                </a:cubicBezTo>
                <a:lnTo>
                  <a:pt x="14471" y="11182"/>
                </a:lnTo>
                <a:cubicBezTo>
                  <a:pt x="5176" y="18364"/>
                  <a:pt x="353" y="27424"/>
                  <a:pt x="0" y="38364"/>
                </a:cubicBezTo>
                <a:lnTo>
                  <a:pt x="0" y="38364"/>
                </a:lnTo>
                <a:cubicBezTo>
                  <a:pt x="353" y="44364"/>
                  <a:pt x="3118" y="51288"/>
                  <a:pt x="8294" y="59136"/>
                </a:cubicBezTo>
                <a:lnTo>
                  <a:pt x="8294" y="59136"/>
                </a:lnTo>
                <a:cubicBezTo>
                  <a:pt x="13627" y="66985"/>
                  <a:pt x="19647" y="74576"/>
                  <a:pt x="26353" y="81909"/>
                </a:cubicBezTo>
                <a:lnTo>
                  <a:pt x="26353" y="81909"/>
                </a:lnTo>
                <a:cubicBezTo>
                  <a:pt x="33098" y="89364"/>
                  <a:pt x="38784" y="95288"/>
                  <a:pt x="43412" y="99682"/>
                </a:cubicBezTo>
                <a:lnTo>
                  <a:pt x="43412" y="99682"/>
                </a:lnTo>
                <a:cubicBezTo>
                  <a:pt x="45137" y="101288"/>
                  <a:pt x="47216" y="102091"/>
                  <a:pt x="49647" y="102091"/>
                </a:cubicBezTo>
                <a:lnTo>
                  <a:pt x="49647" y="102091"/>
                </a:lnTo>
                <a:cubicBezTo>
                  <a:pt x="52039" y="102091"/>
                  <a:pt x="54098" y="101288"/>
                  <a:pt x="55824" y="99682"/>
                </a:cubicBezTo>
                <a:lnTo>
                  <a:pt x="55824" y="99682"/>
                </a:lnTo>
                <a:moveTo>
                  <a:pt x="49647" y="25591"/>
                </a:moveTo>
                <a:lnTo>
                  <a:pt x="49647" y="25591"/>
                </a:lnTo>
                <a:cubicBezTo>
                  <a:pt x="55843" y="25712"/>
                  <a:pt x="60569" y="27833"/>
                  <a:pt x="63824" y="31955"/>
                </a:cubicBezTo>
                <a:lnTo>
                  <a:pt x="63824" y="31955"/>
                </a:lnTo>
                <a:cubicBezTo>
                  <a:pt x="66961" y="36227"/>
                  <a:pt x="66961" y="40485"/>
                  <a:pt x="63824" y="44727"/>
                </a:cubicBezTo>
                <a:lnTo>
                  <a:pt x="63824" y="44727"/>
                </a:lnTo>
                <a:cubicBezTo>
                  <a:pt x="60569" y="48879"/>
                  <a:pt x="55843" y="51015"/>
                  <a:pt x="49647" y="51136"/>
                </a:cubicBezTo>
                <a:lnTo>
                  <a:pt x="49647" y="51136"/>
                </a:lnTo>
                <a:cubicBezTo>
                  <a:pt x="43451" y="51015"/>
                  <a:pt x="38706" y="48879"/>
                  <a:pt x="35412" y="44727"/>
                </a:cubicBezTo>
                <a:lnTo>
                  <a:pt x="35412" y="44727"/>
                </a:lnTo>
                <a:cubicBezTo>
                  <a:pt x="32314" y="40485"/>
                  <a:pt x="32314" y="36227"/>
                  <a:pt x="35412" y="31955"/>
                </a:cubicBezTo>
                <a:lnTo>
                  <a:pt x="35412" y="31955"/>
                </a:lnTo>
                <a:cubicBezTo>
                  <a:pt x="38706" y="27833"/>
                  <a:pt x="43451" y="25712"/>
                  <a:pt x="49647" y="25591"/>
                </a:cubicBezTo>
                <a:lnTo>
                  <a:pt x="49647" y="25591"/>
                </a:lnTo>
              </a:path>
            </a:pathLst>
          </a:custGeom>
          <a:solidFill>
            <a:srgbClr val="8B7A66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41852-8"/>
          <p:cNvSpPr txBox="1"/>
          <p:nvPr/>
        </p:nvSpPr>
        <p:spPr>
          <a:xfrm>
            <a:off x="4167858" y="1333723"/>
            <a:ext cx="8832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450">
                <a:solidFill>
                  <a:srgbClr val="8B7A66"/>
                </a:solidFill>
                <a:latin typeface="Georgia"/>
                <a:ea typeface="Georgia"/>
                <a:cs typeface="Georgia"/>
              </a:rPr>
              <a:t>第 九 章</a:t>
            </a:r>
            <a:endParaRPr/>
          </a:p>
        </p:txBody>
      </p:sp>
      <p:sp>
        <p:nvSpPr>
          <p:cNvPr id="16" name="el-1785511441852-9"/>
          <p:cNvSpPr txBox="1"/>
          <p:nvPr/>
        </p:nvSpPr>
        <p:spPr>
          <a:xfrm>
            <a:off x="1463725" y="1705198"/>
            <a:ext cx="6216477" cy="582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820" spc="225">
                <a:solidFill>
                  <a:srgbClr val="3E2E1F"/>
                </a:solidFill>
                <a:latin typeface="Georgia"/>
                <a:ea typeface="Georgia"/>
                <a:cs typeface="Georgia"/>
              </a:rPr>
              <a:t>9.2 坐标方法的简单应用</a:t>
            </a:r>
            <a:endParaRPr/>
          </a:p>
        </p:txBody>
      </p:sp>
      <p:sp>
        <p:nvSpPr>
          <p:cNvPr id="17" name="el-1785511441853-10"/>
          <p:cNvSpPr txBox="1"/>
          <p:nvPr/>
        </p:nvSpPr>
        <p:spPr>
          <a:xfrm>
            <a:off x="3236119" y="2795290"/>
            <a:ext cx="2671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69">
                <a:solidFill>
                  <a:srgbClr val="6B5B4A">
                    <a:alpha val="82000"/>
                  </a:srgbClr>
                </a:solidFill>
                <a:latin typeface="Georgia"/>
                <a:ea typeface="Georgia"/>
                <a:cs typeface="Georgia"/>
              </a:rPr>
              <a:t>用坐标表示地理位置与平移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6292-8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42880-3"/>
          <p:cNvSpPr/>
          <p:nvPr/>
        </p:nvSpPr>
        <p:spPr>
          <a:xfrm>
            <a:off x="57150" y="57150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4286" y="100000"/>
                </a:lnTo>
                <a:close/>
              </a:path>
            </a:pathLst>
          </a:custGeom>
          <a:solidFill>
            <a:srgbClr val="4A7A9E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42880-4"/>
          <p:cNvSpPr/>
          <p:nvPr/>
        </p:nvSpPr>
        <p:spPr>
          <a:xfrm>
            <a:off x="57150" y="57150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4286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4A7A9E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42880-5"/>
          <p:cNvSpPr/>
          <p:nvPr/>
        </p:nvSpPr>
        <p:spPr>
          <a:xfrm>
            <a:off x="9065419" y="4586288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5714"/>
                </a:lnTo>
                <a:close/>
              </a:path>
            </a:pathLst>
          </a:custGeom>
          <a:solidFill>
            <a:srgbClr val="4A7A9E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42880-6"/>
          <p:cNvSpPr/>
          <p:nvPr/>
        </p:nvSpPr>
        <p:spPr>
          <a:xfrm>
            <a:off x="8586788" y="5064919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5714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4A7A9E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4287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2E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42882-7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78644B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4287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2E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42882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78644B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44620-50"/>
          <p:cNvSpPr/>
          <p:nvPr/>
        </p:nvSpPr>
        <p:spPr>
          <a:xfrm>
            <a:off x="400050" y="162103"/>
            <a:ext cx="208955" cy="18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636" y="24053"/>
                </a:moveTo>
                <a:lnTo>
                  <a:pt x="70636" y="24053"/>
                </a:lnTo>
                <a:cubicBezTo>
                  <a:pt x="70515" y="27807"/>
                  <a:pt x="69364" y="32158"/>
                  <a:pt x="67182" y="37105"/>
                </a:cubicBezTo>
                <a:lnTo>
                  <a:pt x="67182" y="37105"/>
                </a:lnTo>
                <a:lnTo>
                  <a:pt x="67182" y="37105"/>
                </a:lnTo>
                <a:cubicBezTo>
                  <a:pt x="64970" y="42053"/>
                  <a:pt x="62424" y="46860"/>
                  <a:pt x="59545" y="51526"/>
                </a:cubicBezTo>
                <a:lnTo>
                  <a:pt x="59545" y="51526"/>
                </a:lnTo>
                <a:lnTo>
                  <a:pt x="59545" y="51526"/>
                </a:lnTo>
                <a:cubicBezTo>
                  <a:pt x="56788" y="56053"/>
                  <a:pt x="54424" y="59719"/>
                  <a:pt x="52455" y="62526"/>
                </a:cubicBezTo>
                <a:lnTo>
                  <a:pt x="52455" y="62526"/>
                </a:lnTo>
                <a:cubicBezTo>
                  <a:pt x="51758" y="63474"/>
                  <a:pt x="50894" y="63947"/>
                  <a:pt x="49864" y="63947"/>
                </a:cubicBezTo>
                <a:lnTo>
                  <a:pt x="49864" y="63947"/>
                </a:lnTo>
                <a:cubicBezTo>
                  <a:pt x="48833" y="63947"/>
                  <a:pt x="47970" y="63474"/>
                  <a:pt x="47273" y="62526"/>
                </a:cubicBezTo>
                <a:lnTo>
                  <a:pt x="47273" y="62526"/>
                </a:lnTo>
                <a:cubicBezTo>
                  <a:pt x="45303" y="59719"/>
                  <a:pt x="42939" y="56053"/>
                  <a:pt x="40182" y="51526"/>
                </a:cubicBezTo>
                <a:lnTo>
                  <a:pt x="40182" y="51526"/>
                </a:lnTo>
                <a:cubicBezTo>
                  <a:pt x="37273" y="46860"/>
                  <a:pt x="34727" y="42053"/>
                  <a:pt x="32545" y="37105"/>
                </a:cubicBezTo>
                <a:lnTo>
                  <a:pt x="32545" y="37105"/>
                </a:lnTo>
                <a:cubicBezTo>
                  <a:pt x="30364" y="32158"/>
                  <a:pt x="29212" y="27807"/>
                  <a:pt x="29091" y="24053"/>
                </a:cubicBezTo>
                <a:lnTo>
                  <a:pt x="29091" y="24053"/>
                </a:lnTo>
                <a:cubicBezTo>
                  <a:pt x="29212" y="17246"/>
                  <a:pt x="31227" y="11561"/>
                  <a:pt x="35136" y="7000"/>
                </a:cubicBezTo>
                <a:lnTo>
                  <a:pt x="35136" y="7000"/>
                </a:lnTo>
                <a:cubicBezTo>
                  <a:pt x="39076" y="2474"/>
                  <a:pt x="43985" y="140"/>
                  <a:pt x="49864" y="0"/>
                </a:cubicBezTo>
                <a:lnTo>
                  <a:pt x="49864" y="0"/>
                </a:lnTo>
                <a:cubicBezTo>
                  <a:pt x="55742" y="140"/>
                  <a:pt x="60652" y="2474"/>
                  <a:pt x="64591" y="7000"/>
                </a:cubicBezTo>
                <a:lnTo>
                  <a:pt x="64591" y="7000"/>
                </a:lnTo>
                <a:cubicBezTo>
                  <a:pt x="68500" y="11561"/>
                  <a:pt x="70515" y="17246"/>
                  <a:pt x="70636" y="24053"/>
                </a:cubicBezTo>
                <a:lnTo>
                  <a:pt x="70636" y="24053"/>
                </a:lnTo>
                <a:moveTo>
                  <a:pt x="72000" y="40105"/>
                </a:moveTo>
                <a:lnTo>
                  <a:pt x="72000" y="40105"/>
                </a:lnTo>
                <a:cubicBezTo>
                  <a:pt x="72576" y="38772"/>
                  <a:pt x="73152" y="37439"/>
                  <a:pt x="73727" y="36105"/>
                </a:cubicBezTo>
                <a:lnTo>
                  <a:pt x="73727" y="36105"/>
                </a:lnTo>
                <a:cubicBezTo>
                  <a:pt x="73727" y="35965"/>
                  <a:pt x="73727" y="35825"/>
                  <a:pt x="73727" y="35684"/>
                </a:cubicBezTo>
                <a:lnTo>
                  <a:pt x="73727" y="35684"/>
                </a:lnTo>
                <a:cubicBezTo>
                  <a:pt x="73848" y="35544"/>
                  <a:pt x="73909" y="35404"/>
                  <a:pt x="73909" y="35263"/>
                </a:cubicBezTo>
                <a:lnTo>
                  <a:pt x="73909" y="35263"/>
                </a:lnTo>
                <a:lnTo>
                  <a:pt x="94000" y="26053"/>
                </a:lnTo>
                <a:cubicBezTo>
                  <a:pt x="95515" y="25386"/>
                  <a:pt x="96788" y="25526"/>
                  <a:pt x="97818" y="26474"/>
                </a:cubicBezTo>
                <a:lnTo>
                  <a:pt x="97818" y="26474"/>
                </a:lnTo>
                <a:cubicBezTo>
                  <a:pt x="98970" y="27386"/>
                  <a:pt x="99606" y="28719"/>
                  <a:pt x="99727" y="30474"/>
                </a:cubicBezTo>
                <a:lnTo>
                  <a:pt x="99727" y="30474"/>
                </a:lnTo>
                <a:lnTo>
                  <a:pt x="99727" y="84789"/>
                </a:lnTo>
                <a:cubicBezTo>
                  <a:pt x="99606" y="86930"/>
                  <a:pt x="98742" y="88404"/>
                  <a:pt x="97136" y="89211"/>
                </a:cubicBezTo>
                <a:lnTo>
                  <a:pt x="97136" y="89211"/>
                </a:lnTo>
                <a:lnTo>
                  <a:pt x="72000" y="100842"/>
                </a:lnTo>
                <a:lnTo>
                  <a:pt x="72000" y="40105"/>
                </a:lnTo>
                <a:moveTo>
                  <a:pt x="23909" y="27684"/>
                </a:moveTo>
                <a:lnTo>
                  <a:pt x="23909" y="27684"/>
                </a:lnTo>
                <a:cubicBezTo>
                  <a:pt x="24364" y="30596"/>
                  <a:pt x="25045" y="33404"/>
                  <a:pt x="25955" y="36105"/>
                </a:cubicBezTo>
                <a:lnTo>
                  <a:pt x="25955" y="36105"/>
                </a:lnTo>
                <a:cubicBezTo>
                  <a:pt x="26530" y="37439"/>
                  <a:pt x="27106" y="38772"/>
                  <a:pt x="27682" y="40105"/>
                </a:cubicBezTo>
                <a:lnTo>
                  <a:pt x="27682" y="40105"/>
                </a:lnTo>
                <a:lnTo>
                  <a:pt x="27682" y="90579"/>
                </a:lnTo>
                <a:lnTo>
                  <a:pt x="5727" y="100842"/>
                </a:lnTo>
                <a:cubicBezTo>
                  <a:pt x="4212" y="101368"/>
                  <a:pt x="2939" y="101158"/>
                  <a:pt x="1909" y="100211"/>
                </a:cubicBezTo>
                <a:lnTo>
                  <a:pt x="1909" y="100211"/>
                </a:lnTo>
                <a:cubicBezTo>
                  <a:pt x="758" y="99404"/>
                  <a:pt x="121" y="98070"/>
                  <a:pt x="0" y="96211"/>
                </a:cubicBezTo>
                <a:lnTo>
                  <a:pt x="0" y="96211"/>
                </a:lnTo>
                <a:lnTo>
                  <a:pt x="0" y="42105"/>
                </a:lnTo>
                <a:cubicBezTo>
                  <a:pt x="121" y="39965"/>
                  <a:pt x="985" y="38421"/>
                  <a:pt x="2591" y="37474"/>
                </a:cubicBezTo>
                <a:lnTo>
                  <a:pt x="2591" y="37474"/>
                </a:lnTo>
                <a:lnTo>
                  <a:pt x="23909" y="27684"/>
                </a:lnTo>
                <a:moveTo>
                  <a:pt x="56773" y="66526"/>
                </a:moveTo>
                <a:lnTo>
                  <a:pt x="56773" y="66526"/>
                </a:lnTo>
                <a:cubicBezTo>
                  <a:pt x="59439" y="62807"/>
                  <a:pt x="62682" y="57667"/>
                  <a:pt x="66500" y="51105"/>
                </a:cubicBezTo>
                <a:lnTo>
                  <a:pt x="66500" y="51105"/>
                </a:lnTo>
                <a:lnTo>
                  <a:pt x="66500" y="101053"/>
                </a:lnTo>
                <a:lnTo>
                  <a:pt x="33227" y="90000"/>
                </a:lnTo>
                <a:lnTo>
                  <a:pt x="33227" y="51105"/>
                </a:lnTo>
                <a:cubicBezTo>
                  <a:pt x="37045" y="57667"/>
                  <a:pt x="40288" y="62807"/>
                  <a:pt x="42955" y="66526"/>
                </a:cubicBezTo>
                <a:lnTo>
                  <a:pt x="42955" y="66526"/>
                </a:lnTo>
                <a:cubicBezTo>
                  <a:pt x="44894" y="69088"/>
                  <a:pt x="47197" y="70368"/>
                  <a:pt x="49864" y="70368"/>
                </a:cubicBezTo>
                <a:lnTo>
                  <a:pt x="49864" y="70368"/>
                </a:lnTo>
                <a:cubicBezTo>
                  <a:pt x="52500" y="70368"/>
                  <a:pt x="54803" y="69088"/>
                  <a:pt x="56773" y="66526"/>
                </a:cubicBezTo>
                <a:lnTo>
                  <a:pt x="56773" y="66526"/>
                </a:lnTo>
                <a:moveTo>
                  <a:pt x="49864" y="30474"/>
                </a:moveTo>
                <a:lnTo>
                  <a:pt x="49864" y="30474"/>
                </a:lnTo>
                <a:cubicBezTo>
                  <a:pt x="52500" y="30333"/>
                  <a:pt x="54515" y="29000"/>
                  <a:pt x="55909" y="26474"/>
                </a:cubicBezTo>
                <a:lnTo>
                  <a:pt x="55909" y="26474"/>
                </a:lnTo>
                <a:cubicBezTo>
                  <a:pt x="57061" y="23807"/>
                  <a:pt x="57061" y="21123"/>
                  <a:pt x="55909" y="18421"/>
                </a:cubicBezTo>
                <a:lnTo>
                  <a:pt x="55909" y="18421"/>
                </a:lnTo>
                <a:cubicBezTo>
                  <a:pt x="54515" y="15895"/>
                  <a:pt x="52500" y="14561"/>
                  <a:pt x="49864" y="14421"/>
                </a:cubicBezTo>
                <a:lnTo>
                  <a:pt x="49864" y="14421"/>
                </a:lnTo>
                <a:cubicBezTo>
                  <a:pt x="47197" y="14561"/>
                  <a:pt x="45182" y="15895"/>
                  <a:pt x="43818" y="18421"/>
                </a:cubicBezTo>
                <a:lnTo>
                  <a:pt x="43818" y="18421"/>
                </a:lnTo>
                <a:cubicBezTo>
                  <a:pt x="42636" y="21123"/>
                  <a:pt x="42636" y="23807"/>
                  <a:pt x="43818" y="26474"/>
                </a:cubicBezTo>
                <a:lnTo>
                  <a:pt x="43818" y="26474"/>
                </a:lnTo>
                <a:cubicBezTo>
                  <a:pt x="45182" y="29000"/>
                  <a:pt x="47197" y="30333"/>
                  <a:pt x="49864" y="30474"/>
                </a:cubicBezTo>
                <a:lnTo>
                  <a:pt x="49864" y="30474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42892-13"/>
          <p:cNvCxnSpPr/>
          <p:nvPr/>
        </p:nvCxnSpPr>
        <p:spPr>
          <a:xfrm>
            <a:off x="2541389" y="179784"/>
            <a:ext cx="914" cy="147638"/>
          </a:xfrm>
          <a:prstGeom prst="line">
            <a:avLst/>
          </a:prstGeom>
          <a:ln w="7144" cap="flat">
            <a:solidFill>
              <a:srgbClr val="B8C8D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44664-51"/>
          <p:cNvSpPr/>
          <p:nvPr/>
        </p:nvSpPr>
        <p:spPr>
          <a:xfrm>
            <a:off x="7821216" y="213453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8A9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42907-15"/>
          <p:cNvSpPr/>
          <p:nvPr/>
        </p:nvSpPr>
        <p:spPr>
          <a:xfrm>
            <a:off x="400050" y="1085850"/>
            <a:ext cx="2000250" cy="735806"/>
          </a:xfrm>
          <a:prstGeom prst="roundRect">
            <a:avLst>
              <a:gd name="adj" fmla="val 20712"/>
            </a:avLst>
          </a:prstGeom>
          <a:solidFill>
            <a:srgbClr val="FFFAF0">
              <a:alpha val="75000"/>
            </a:srgbClr>
          </a:solidFill>
          <a:ln w="7144" algn="in">
            <a:solidFill>
              <a:srgbClr val="4682B4">
                <a:alpha val="18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466E96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11442988-37"/>
          <p:cNvSpPr/>
          <p:nvPr/>
        </p:nvSpPr>
        <p:spPr>
          <a:xfrm>
            <a:off x="535781" y="1207294"/>
            <a:ext cx="214313" cy="214313"/>
          </a:xfrm>
          <a:prstGeom prst="ellipse">
            <a:avLst/>
          </a:pr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44753-54"/>
          <p:cNvSpPr/>
          <p:nvPr/>
        </p:nvSpPr>
        <p:spPr>
          <a:xfrm>
            <a:off x="535781" y="1550194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00" y="6364"/>
                </a:moveTo>
                <a:lnTo>
                  <a:pt x="14100" y="6364"/>
                </a:lnTo>
                <a:cubicBezTo>
                  <a:pt x="14100" y="4545"/>
                  <a:pt x="13433" y="3030"/>
                  <a:pt x="12100" y="1818"/>
                </a:cubicBezTo>
                <a:lnTo>
                  <a:pt x="12100" y="1818"/>
                </a:lnTo>
                <a:lnTo>
                  <a:pt x="12100" y="1818"/>
                </a:lnTo>
                <a:cubicBezTo>
                  <a:pt x="10767" y="606"/>
                  <a:pt x="9067" y="0"/>
                  <a:pt x="7000" y="0"/>
                </a:cubicBezTo>
                <a:lnTo>
                  <a:pt x="7000" y="0"/>
                </a:lnTo>
                <a:cubicBezTo>
                  <a:pt x="5000" y="0"/>
                  <a:pt x="3333" y="606"/>
                  <a:pt x="2000" y="1818"/>
                </a:cubicBezTo>
                <a:lnTo>
                  <a:pt x="2000" y="1818"/>
                </a:lnTo>
                <a:cubicBezTo>
                  <a:pt x="667" y="3030"/>
                  <a:pt x="0" y="4545"/>
                  <a:pt x="0" y="6364"/>
                </a:cubicBezTo>
                <a:lnTo>
                  <a:pt x="0" y="6364"/>
                </a:lnTo>
                <a:lnTo>
                  <a:pt x="0" y="12818"/>
                </a:lnTo>
                <a:lnTo>
                  <a:pt x="0" y="73545"/>
                </a:lnTo>
                <a:lnTo>
                  <a:pt x="0" y="95909"/>
                </a:lnTo>
                <a:cubicBezTo>
                  <a:pt x="0" y="97727"/>
                  <a:pt x="667" y="99242"/>
                  <a:pt x="2000" y="100455"/>
                </a:cubicBezTo>
                <a:lnTo>
                  <a:pt x="2000" y="100455"/>
                </a:lnTo>
                <a:cubicBezTo>
                  <a:pt x="3333" y="101667"/>
                  <a:pt x="5000" y="102273"/>
                  <a:pt x="7000" y="102273"/>
                </a:cubicBezTo>
                <a:lnTo>
                  <a:pt x="7000" y="102273"/>
                </a:lnTo>
                <a:cubicBezTo>
                  <a:pt x="9067" y="102273"/>
                  <a:pt x="10767" y="101667"/>
                  <a:pt x="12100" y="100455"/>
                </a:cubicBezTo>
                <a:lnTo>
                  <a:pt x="12100" y="100455"/>
                </a:lnTo>
                <a:cubicBezTo>
                  <a:pt x="13433" y="99242"/>
                  <a:pt x="14100" y="97727"/>
                  <a:pt x="14100" y="95909"/>
                </a:cubicBezTo>
                <a:lnTo>
                  <a:pt x="14100" y="95909"/>
                </a:lnTo>
                <a:lnTo>
                  <a:pt x="14100" y="70273"/>
                </a:lnTo>
                <a:lnTo>
                  <a:pt x="28100" y="67091"/>
                </a:lnTo>
                <a:cubicBezTo>
                  <a:pt x="37500" y="65091"/>
                  <a:pt x="46533" y="65970"/>
                  <a:pt x="55200" y="69727"/>
                </a:cubicBezTo>
                <a:lnTo>
                  <a:pt x="55200" y="69727"/>
                </a:lnTo>
                <a:cubicBezTo>
                  <a:pt x="65267" y="74273"/>
                  <a:pt x="75667" y="74788"/>
                  <a:pt x="86400" y="71273"/>
                </a:cubicBezTo>
                <a:lnTo>
                  <a:pt x="86400" y="71273"/>
                </a:lnTo>
                <a:lnTo>
                  <a:pt x="93800" y="68727"/>
                </a:lnTo>
                <a:cubicBezTo>
                  <a:pt x="96733" y="67515"/>
                  <a:pt x="98267" y="65515"/>
                  <a:pt x="98400" y="62727"/>
                </a:cubicBezTo>
                <a:lnTo>
                  <a:pt x="98400" y="62727"/>
                </a:lnTo>
                <a:lnTo>
                  <a:pt x="98400" y="13182"/>
                </a:lnTo>
                <a:cubicBezTo>
                  <a:pt x="98267" y="10758"/>
                  <a:pt x="97167" y="9030"/>
                  <a:pt x="95100" y="8000"/>
                </a:cubicBezTo>
                <a:lnTo>
                  <a:pt x="95100" y="8000"/>
                </a:lnTo>
                <a:cubicBezTo>
                  <a:pt x="93233" y="6788"/>
                  <a:pt x="91033" y="6636"/>
                  <a:pt x="88500" y="7545"/>
                </a:cubicBezTo>
                <a:lnTo>
                  <a:pt x="88500" y="7545"/>
                </a:lnTo>
                <a:lnTo>
                  <a:pt x="86600" y="8545"/>
                </a:lnTo>
                <a:cubicBezTo>
                  <a:pt x="81333" y="10970"/>
                  <a:pt x="75900" y="12182"/>
                  <a:pt x="70300" y="12182"/>
                </a:cubicBezTo>
                <a:lnTo>
                  <a:pt x="70300" y="12182"/>
                </a:lnTo>
                <a:cubicBezTo>
                  <a:pt x="64767" y="12182"/>
                  <a:pt x="59433" y="10970"/>
                  <a:pt x="54300" y="8545"/>
                </a:cubicBezTo>
                <a:lnTo>
                  <a:pt x="54300" y="8545"/>
                </a:lnTo>
                <a:cubicBezTo>
                  <a:pt x="46233" y="5091"/>
                  <a:pt x="37867" y="4303"/>
                  <a:pt x="29200" y="6182"/>
                </a:cubicBezTo>
                <a:lnTo>
                  <a:pt x="29200" y="6182"/>
                </a:lnTo>
                <a:lnTo>
                  <a:pt x="14100" y="9545"/>
                </a:lnTo>
                <a:lnTo>
                  <a:pt x="14100" y="6364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42910-16"/>
          <p:cNvSpPr/>
          <p:nvPr/>
        </p:nvSpPr>
        <p:spPr>
          <a:xfrm>
            <a:off x="2514600" y="1085850"/>
            <a:ext cx="2000250" cy="735806"/>
          </a:xfrm>
          <a:prstGeom prst="roundRect">
            <a:avLst>
              <a:gd name="adj" fmla="val 20712"/>
            </a:avLst>
          </a:prstGeom>
          <a:solidFill>
            <a:srgbClr val="FFFAF0">
              <a:alpha val="75000"/>
            </a:srgbClr>
          </a:solidFill>
          <a:ln w="7144" algn="in">
            <a:solidFill>
              <a:srgbClr val="4682B4">
                <a:alpha val="18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466E96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511442992-40"/>
          <p:cNvSpPr/>
          <p:nvPr/>
        </p:nvSpPr>
        <p:spPr>
          <a:xfrm>
            <a:off x="2650331" y="1207294"/>
            <a:ext cx="214313" cy="214313"/>
          </a:xfrm>
          <a:prstGeom prst="ellipse">
            <a:avLst/>
          </a:pr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44822-55"/>
          <p:cNvSpPr/>
          <p:nvPr/>
        </p:nvSpPr>
        <p:spPr>
          <a:xfrm>
            <a:off x="2650331" y="1563588"/>
            <a:ext cx="93762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9000"/>
                </a:moveTo>
                <a:lnTo>
                  <a:pt x="96500" y="59000"/>
                </a:lnTo>
                <a:cubicBezTo>
                  <a:pt x="97767" y="57167"/>
                  <a:pt x="98400" y="5508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0333"/>
                  <a:pt x="97767" y="48208"/>
                  <a:pt x="96500" y="46375"/>
                </a:cubicBezTo>
                <a:lnTo>
                  <a:pt x="96500" y="46375"/>
                </a:lnTo>
                <a:lnTo>
                  <a:pt x="61300" y="2500"/>
                </a:lnTo>
                <a:cubicBezTo>
                  <a:pt x="59833" y="833"/>
                  <a:pt x="58167" y="0"/>
                  <a:pt x="56300" y="0"/>
                </a:cubicBezTo>
                <a:lnTo>
                  <a:pt x="56300" y="0"/>
                </a:lnTo>
                <a:cubicBezTo>
                  <a:pt x="54367" y="0"/>
                  <a:pt x="52667" y="833"/>
                  <a:pt x="51200" y="2500"/>
                </a:cubicBezTo>
                <a:lnTo>
                  <a:pt x="51200" y="2500"/>
                </a:lnTo>
                <a:cubicBezTo>
                  <a:pt x="49867" y="4333"/>
                  <a:pt x="49200" y="6417"/>
                  <a:pt x="49200" y="8750"/>
                </a:cubicBezTo>
                <a:lnTo>
                  <a:pt x="49200" y="8750"/>
                </a:lnTo>
                <a:cubicBezTo>
                  <a:pt x="49200" y="11167"/>
                  <a:pt x="49867" y="13292"/>
                  <a:pt x="51200" y="15125"/>
                </a:cubicBezTo>
                <a:lnTo>
                  <a:pt x="51200" y="15125"/>
                </a:lnTo>
                <a:lnTo>
                  <a:pt x="74500" y="44000"/>
                </a:lnTo>
                <a:lnTo>
                  <a:pt x="7000" y="44000"/>
                </a:lnTo>
                <a:cubicBezTo>
                  <a:pt x="5000" y="44000"/>
                  <a:pt x="3333" y="44792"/>
                  <a:pt x="2000" y="46375"/>
                </a:cubicBezTo>
                <a:lnTo>
                  <a:pt x="2000" y="46375"/>
                </a:lnTo>
                <a:cubicBezTo>
                  <a:pt x="667" y="48042"/>
                  <a:pt x="0" y="50167"/>
                  <a:pt x="0" y="52750"/>
                </a:cubicBezTo>
                <a:lnTo>
                  <a:pt x="0" y="52750"/>
                </a:lnTo>
                <a:cubicBezTo>
                  <a:pt x="0" y="55333"/>
                  <a:pt x="667" y="57417"/>
                  <a:pt x="2000" y="59000"/>
                </a:cubicBezTo>
                <a:lnTo>
                  <a:pt x="2000" y="59000"/>
                </a:lnTo>
                <a:cubicBezTo>
                  <a:pt x="3333" y="60667"/>
                  <a:pt x="5000" y="61500"/>
                  <a:pt x="7000" y="61500"/>
                </a:cubicBezTo>
                <a:lnTo>
                  <a:pt x="7000" y="61500"/>
                </a:lnTo>
                <a:lnTo>
                  <a:pt x="74500" y="61500"/>
                </a:lnTo>
                <a:lnTo>
                  <a:pt x="51200" y="90375"/>
                </a:lnTo>
                <a:cubicBezTo>
                  <a:pt x="49867" y="92208"/>
                  <a:pt x="49200" y="94292"/>
                  <a:pt x="49200" y="96625"/>
                </a:cubicBezTo>
                <a:lnTo>
                  <a:pt x="49200" y="96625"/>
                </a:lnTo>
                <a:cubicBezTo>
                  <a:pt x="49200" y="99042"/>
                  <a:pt x="49867" y="101167"/>
                  <a:pt x="51200" y="103000"/>
                </a:cubicBezTo>
                <a:lnTo>
                  <a:pt x="51200" y="103000"/>
                </a:lnTo>
                <a:cubicBezTo>
                  <a:pt x="52667" y="104667"/>
                  <a:pt x="54367" y="105500"/>
                  <a:pt x="56300" y="105500"/>
                </a:cubicBezTo>
                <a:lnTo>
                  <a:pt x="56300" y="105500"/>
                </a:lnTo>
                <a:cubicBezTo>
                  <a:pt x="58167" y="105500"/>
                  <a:pt x="59833" y="104667"/>
                  <a:pt x="61300" y="103000"/>
                </a:cubicBezTo>
                <a:lnTo>
                  <a:pt x="61300" y="103000"/>
                </a:lnTo>
                <a:lnTo>
                  <a:pt x="96500" y="59000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42912-17"/>
          <p:cNvSpPr/>
          <p:nvPr/>
        </p:nvSpPr>
        <p:spPr>
          <a:xfrm>
            <a:off x="4629150" y="1085850"/>
            <a:ext cx="2000250" cy="735806"/>
          </a:xfrm>
          <a:prstGeom prst="roundRect">
            <a:avLst>
              <a:gd name="adj" fmla="val 20712"/>
            </a:avLst>
          </a:prstGeom>
          <a:solidFill>
            <a:srgbClr val="FFFAF0">
              <a:alpha val="75000"/>
            </a:srgbClr>
          </a:solidFill>
          <a:ln w="7144" algn="in">
            <a:solidFill>
              <a:srgbClr val="4682B4">
                <a:alpha val="18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466E96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511442996-43"/>
          <p:cNvSpPr/>
          <p:nvPr/>
        </p:nvSpPr>
        <p:spPr>
          <a:xfrm>
            <a:off x="4764881" y="1207294"/>
            <a:ext cx="214313" cy="214313"/>
          </a:xfrm>
          <a:prstGeom prst="ellipse">
            <a:avLst/>
          </a:pr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44823-56"/>
          <p:cNvSpPr/>
          <p:nvPr/>
        </p:nvSpPr>
        <p:spPr>
          <a:xfrm>
            <a:off x="4765718" y="1551031"/>
            <a:ext cx="105482" cy="10548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727" y="97909"/>
                </a:moveTo>
                <a:lnTo>
                  <a:pt x="34727" y="97909"/>
                </a:lnTo>
                <a:cubicBezTo>
                  <a:pt x="32727" y="99727"/>
                  <a:pt x="30485" y="100636"/>
                  <a:pt x="28000" y="100636"/>
                </a:cubicBezTo>
                <a:lnTo>
                  <a:pt x="28000" y="100636"/>
                </a:lnTo>
                <a:lnTo>
                  <a:pt x="28000" y="100636"/>
                </a:lnTo>
                <a:cubicBezTo>
                  <a:pt x="25455" y="100636"/>
                  <a:pt x="23182" y="99727"/>
                  <a:pt x="21182" y="97909"/>
                </a:cubicBezTo>
                <a:lnTo>
                  <a:pt x="21182" y="97909"/>
                </a:lnTo>
                <a:lnTo>
                  <a:pt x="2818" y="79545"/>
                </a:lnTo>
                <a:cubicBezTo>
                  <a:pt x="939" y="77545"/>
                  <a:pt x="0" y="75273"/>
                  <a:pt x="0" y="72727"/>
                </a:cubicBezTo>
                <a:lnTo>
                  <a:pt x="0" y="72727"/>
                </a:lnTo>
                <a:cubicBezTo>
                  <a:pt x="0" y="70182"/>
                  <a:pt x="939" y="67909"/>
                  <a:pt x="2818" y="65909"/>
                </a:cubicBezTo>
                <a:lnTo>
                  <a:pt x="2818" y="65909"/>
                </a:lnTo>
                <a:lnTo>
                  <a:pt x="13000" y="55727"/>
                </a:lnTo>
                <a:lnTo>
                  <a:pt x="22545" y="65364"/>
                </a:lnTo>
                <a:cubicBezTo>
                  <a:pt x="24000" y="66636"/>
                  <a:pt x="25485" y="66636"/>
                  <a:pt x="27000" y="65364"/>
                </a:cubicBezTo>
                <a:lnTo>
                  <a:pt x="27000" y="65364"/>
                </a:lnTo>
                <a:cubicBezTo>
                  <a:pt x="28152" y="63848"/>
                  <a:pt x="28152" y="62364"/>
                  <a:pt x="27000" y="60909"/>
                </a:cubicBezTo>
                <a:lnTo>
                  <a:pt x="27000" y="60909"/>
                </a:lnTo>
                <a:lnTo>
                  <a:pt x="17364" y="51364"/>
                </a:lnTo>
                <a:lnTo>
                  <a:pt x="25727" y="42909"/>
                </a:lnTo>
                <a:lnTo>
                  <a:pt x="35364" y="52545"/>
                </a:lnTo>
                <a:cubicBezTo>
                  <a:pt x="36818" y="53879"/>
                  <a:pt x="38273" y="53879"/>
                  <a:pt x="39727" y="52545"/>
                </a:cubicBezTo>
                <a:lnTo>
                  <a:pt x="39727" y="52545"/>
                </a:lnTo>
                <a:cubicBezTo>
                  <a:pt x="41061" y="51091"/>
                  <a:pt x="41061" y="49636"/>
                  <a:pt x="39727" y="48182"/>
                </a:cubicBezTo>
                <a:lnTo>
                  <a:pt x="39727" y="48182"/>
                </a:lnTo>
                <a:lnTo>
                  <a:pt x="30182" y="38545"/>
                </a:lnTo>
                <a:lnTo>
                  <a:pt x="38545" y="30182"/>
                </a:lnTo>
                <a:lnTo>
                  <a:pt x="48182" y="39727"/>
                </a:lnTo>
                <a:cubicBezTo>
                  <a:pt x="49636" y="41061"/>
                  <a:pt x="51091" y="41061"/>
                  <a:pt x="52545" y="39727"/>
                </a:cubicBezTo>
                <a:lnTo>
                  <a:pt x="52545" y="39727"/>
                </a:lnTo>
                <a:cubicBezTo>
                  <a:pt x="53879" y="38273"/>
                  <a:pt x="53879" y="36818"/>
                  <a:pt x="52545" y="35364"/>
                </a:cubicBezTo>
                <a:lnTo>
                  <a:pt x="52545" y="35364"/>
                </a:lnTo>
                <a:lnTo>
                  <a:pt x="42909" y="25727"/>
                </a:lnTo>
                <a:lnTo>
                  <a:pt x="51364" y="17364"/>
                </a:lnTo>
                <a:lnTo>
                  <a:pt x="60909" y="27000"/>
                </a:lnTo>
                <a:cubicBezTo>
                  <a:pt x="62364" y="28333"/>
                  <a:pt x="63848" y="28333"/>
                  <a:pt x="65364" y="27000"/>
                </a:cubicBezTo>
                <a:lnTo>
                  <a:pt x="65364" y="27000"/>
                </a:lnTo>
                <a:cubicBezTo>
                  <a:pt x="66636" y="25485"/>
                  <a:pt x="66636" y="24000"/>
                  <a:pt x="65364" y="22545"/>
                </a:cubicBezTo>
                <a:lnTo>
                  <a:pt x="65364" y="22545"/>
                </a:lnTo>
                <a:lnTo>
                  <a:pt x="55727" y="13000"/>
                </a:lnTo>
                <a:lnTo>
                  <a:pt x="65909" y="2818"/>
                </a:lnTo>
                <a:cubicBezTo>
                  <a:pt x="67909" y="939"/>
                  <a:pt x="70182" y="0"/>
                  <a:pt x="72727" y="0"/>
                </a:cubicBezTo>
                <a:lnTo>
                  <a:pt x="72727" y="0"/>
                </a:lnTo>
                <a:cubicBezTo>
                  <a:pt x="75273" y="0"/>
                  <a:pt x="77545" y="939"/>
                  <a:pt x="79545" y="2818"/>
                </a:cubicBezTo>
                <a:lnTo>
                  <a:pt x="79545" y="2818"/>
                </a:lnTo>
                <a:lnTo>
                  <a:pt x="97909" y="21182"/>
                </a:lnTo>
                <a:cubicBezTo>
                  <a:pt x="99727" y="23182"/>
                  <a:pt x="100636" y="25455"/>
                  <a:pt x="100636" y="28000"/>
                </a:cubicBezTo>
                <a:lnTo>
                  <a:pt x="100636" y="28000"/>
                </a:lnTo>
                <a:cubicBezTo>
                  <a:pt x="100636" y="30485"/>
                  <a:pt x="99727" y="32727"/>
                  <a:pt x="97909" y="34727"/>
                </a:cubicBezTo>
                <a:lnTo>
                  <a:pt x="97909" y="34727"/>
                </a:lnTo>
                <a:lnTo>
                  <a:pt x="34727" y="97909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42915-18"/>
          <p:cNvSpPr/>
          <p:nvPr/>
        </p:nvSpPr>
        <p:spPr>
          <a:xfrm>
            <a:off x="6743700" y="1085850"/>
            <a:ext cx="2000250" cy="735806"/>
          </a:xfrm>
          <a:prstGeom prst="roundRect">
            <a:avLst>
              <a:gd name="adj" fmla="val 20712"/>
            </a:avLst>
          </a:prstGeom>
          <a:solidFill>
            <a:srgbClr val="FFFAF0">
              <a:alpha val="75000"/>
            </a:srgbClr>
          </a:solidFill>
          <a:ln w="7144" algn="in">
            <a:solidFill>
              <a:srgbClr val="4682B4">
                <a:alpha val="18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466E96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511442999-46"/>
          <p:cNvSpPr/>
          <p:nvPr/>
        </p:nvSpPr>
        <p:spPr>
          <a:xfrm>
            <a:off x="6879431" y="1207294"/>
            <a:ext cx="214313" cy="214313"/>
          </a:xfrm>
          <a:prstGeom prst="ellipse">
            <a:avLst/>
          </a:pr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44824-57"/>
          <p:cNvSpPr/>
          <p:nvPr/>
        </p:nvSpPr>
        <p:spPr>
          <a:xfrm>
            <a:off x="6879431" y="1550298"/>
            <a:ext cx="80367" cy="1069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375" y="99636"/>
                </a:moveTo>
                <a:lnTo>
                  <a:pt x="59375" y="99636"/>
                </a:lnTo>
                <a:cubicBezTo>
                  <a:pt x="64292" y="95273"/>
                  <a:pt x="70333" y="89364"/>
                  <a:pt x="77500" y="81909"/>
                </a:cubicBezTo>
                <a:lnTo>
                  <a:pt x="77500" y="81909"/>
                </a:lnTo>
                <a:lnTo>
                  <a:pt x="77500" y="81909"/>
                </a:lnTo>
                <a:cubicBezTo>
                  <a:pt x="84583" y="74576"/>
                  <a:pt x="90958" y="66970"/>
                  <a:pt x="96625" y="59091"/>
                </a:cubicBezTo>
                <a:lnTo>
                  <a:pt x="96625" y="59091"/>
                </a:lnTo>
                <a:lnTo>
                  <a:pt x="96625" y="59091"/>
                </a:lnTo>
                <a:cubicBezTo>
                  <a:pt x="102125" y="51273"/>
                  <a:pt x="105083" y="44364"/>
                  <a:pt x="105500" y="38364"/>
                </a:cubicBezTo>
                <a:lnTo>
                  <a:pt x="105500" y="38364"/>
                </a:lnTo>
                <a:cubicBezTo>
                  <a:pt x="105083" y="27455"/>
                  <a:pt x="99958" y="18394"/>
                  <a:pt x="90125" y="11182"/>
                </a:cubicBezTo>
                <a:lnTo>
                  <a:pt x="90125" y="11182"/>
                </a:lnTo>
                <a:cubicBezTo>
                  <a:pt x="80208" y="3970"/>
                  <a:pt x="67750" y="242"/>
                  <a:pt x="52750" y="0"/>
                </a:cubicBezTo>
                <a:lnTo>
                  <a:pt x="52750" y="0"/>
                </a:lnTo>
                <a:cubicBezTo>
                  <a:pt x="37750" y="242"/>
                  <a:pt x="25292" y="3970"/>
                  <a:pt x="15375" y="11182"/>
                </a:cubicBezTo>
                <a:lnTo>
                  <a:pt x="15375" y="11182"/>
                </a:lnTo>
                <a:cubicBezTo>
                  <a:pt x="5458" y="18394"/>
                  <a:pt x="333" y="27455"/>
                  <a:pt x="0" y="38364"/>
                </a:cubicBezTo>
                <a:lnTo>
                  <a:pt x="0" y="38364"/>
                </a:lnTo>
                <a:cubicBezTo>
                  <a:pt x="333" y="44364"/>
                  <a:pt x="3250" y="51273"/>
                  <a:pt x="8750" y="59091"/>
                </a:cubicBezTo>
                <a:lnTo>
                  <a:pt x="8750" y="59091"/>
                </a:lnTo>
                <a:cubicBezTo>
                  <a:pt x="14417" y="66970"/>
                  <a:pt x="20833" y="74576"/>
                  <a:pt x="28000" y="81909"/>
                </a:cubicBezTo>
                <a:lnTo>
                  <a:pt x="28000" y="81909"/>
                </a:lnTo>
                <a:cubicBezTo>
                  <a:pt x="35167" y="89364"/>
                  <a:pt x="41208" y="95273"/>
                  <a:pt x="46125" y="99636"/>
                </a:cubicBezTo>
                <a:lnTo>
                  <a:pt x="46125" y="99636"/>
                </a:lnTo>
                <a:cubicBezTo>
                  <a:pt x="47958" y="101273"/>
                  <a:pt x="50167" y="102091"/>
                  <a:pt x="52750" y="102091"/>
                </a:cubicBezTo>
                <a:lnTo>
                  <a:pt x="52750" y="102091"/>
                </a:lnTo>
                <a:cubicBezTo>
                  <a:pt x="55333" y="102091"/>
                  <a:pt x="57542" y="101273"/>
                  <a:pt x="59375" y="99636"/>
                </a:cubicBezTo>
                <a:lnTo>
                  <a:pt x="59375" y="99636"/>
                </a:lnTo>
                <a:moveTo>
                  <a:pt x="52750" y="25545"/>
                </a:moveTo>
                <a:lnTo>
                  <a:pt x="52750" y="25545"/>
                </a:lnTo>
                <a:cubicBezTo>
                  <a:pt x="59333" y="25667"/>
                  <a:pt x="64375" y="27818"/>
                  <a:pt x="67875" y="32000"/>
                </a:cubicBezTo>
                <a:lnTo>
                  <a:pt x="67875" y="32000"/>
                </a:lnTo>
                <a:cubicBezTo>
                  <a:pt x="71125" y="36242"/>
                  <a:pt x="71125" y="40485"/>
                  <a:pt x="67875" y="44727"/>
                </a:cubicBezTo>
                <a:lnTo>
                  <a:pt x="67875" y="44727"/>
                </a:lnTo>
                <a:cubicBezTo>
                  <a:pt x="64375" y="48848"/>
                  <a:pt x="59333" y="51000"/>
                  <a:pt x="52750" y="51182"/>
                </a:cubicBezTo>
                <a:lnTo>
                  <a:pt x="52750" y="51182"/>
                </a:lnTo>
                <a:cubicBezTo>
                  <a:pt x="46167" y="51000"/>
                  <a:pt x="41125" y="48848"/>
                  <a:pt x="37625" y="44727"/>
                </a:cubicBezTo>
                <a:lnTo>
                  <a:pt x="37625" y="44727"/>
                </a:lnTo>
                <a:cubicBezTo>
                  <a:pt x="34292" y="40485"/>
                  <a:pt x="34292" y="36242"/>
                  <a:pt x="37625" y="32000"/>
                </a:cubicBezTo>
                <a:lnTo>
                  <a:pt x="37625" y="32000"/>
                </a:lnTo>
                <a:cubicBezTo>
                  <a:pt x="41125" y="27818"/>
                  <a:pt x="46167" y="25667"/>
                  <a:pt x="52750" y="25545"/>
                </a:cubicBezTo>
                <a:lnTo>
                  <a:pt x="52750" y="25545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42917-19"/>
          <p:cNvSpPr/>
          <p:nvPr/>
        </p:nvSpPr>
        <p:spPr>
          <a:xfrm>
            <a:off x="400050" y="1964531"/>
            <a:ext cx="4886325" cy="2264569"/>
          </a:xfrm>
          <a:prstGeom prst="roundRect">
            <a:avLst>
              <a:gd name="adj" fmla="val 7571"/>
            </a:avLst>
          </a:prstGeom>
          <a:solidFill>
            <a:srgbClr val="FFFAF0">
              <a:alpha val="70000"/>
            </a:srgbClr>
          </a:solidFill>
          <a:ln w="7144" algn="in">
            <a:solidFill>
              <a:srgbClr val="4682B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5511442946-25"/>
          <p:cNvCxnSpPr/>
          <p:nvPr/>
        </p:nvCxnSpPr>
        <p:spPr>
          <a:xfrm>
            <a:off x="578644" y="2402681"/>
            <a:ext cx="4529138" cy="914"/>
          </a:xfrm>
          <a:prstGeom prst="line">
            <a:avLst/>
          </a:prstGeom>
          <a:ln w="14288" cap="flat">
            <a:solidFill>
              <a:srgbClr val="D0DAE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44826-58"/>
          <p:cNvSpPr/>
          <p:nvPr/>
        </p:nvSpPr>
        <p:spPr>
          <a:xfrm>
            <a:off x="576858" y="2126456"/>
            <a:ext cx="23217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167" y="9150"/>
                </a:moveTo>
                <a:lnTo>
                  <a:pt x="76167" y="9150"/>
                </a:lnTo>
                <a:cubicBezTo>
                  <a:pt x="76056" y="6617"/>
                  <a:pt x="75319" y="4450"/>
                  <a:pt x="73958" y="2650"/>
                </a:cubicBezTo>
                <a:lnTo>
                  <a:pt x="73958" y="2650"/>
                </a:lnTo>
                <a:lnTo>
                  <a:pt x="73958" y="2650"/>
                </a:lnTo>
                <a:cubicBezTo>
                  <a:pt x="72458" y="1017"/>
                  <a:pt x="70653" y="133"/>
                  <a:pt x="68542" y="0"/>
                </a:cubicBezTo>
                <a:lnTo>
                  <a:pt x="68542" y="0"/>
                </a:lnTo>
                <a:lnTo>
                  <a:pt x="53333" y="0"/>
                </a:lnTo>
                <a:cubicBezTo>
                  <a:pt x="51222" y="133"/>
                  <a:pt x="49417" y="1017"/>
                  <a:pt x="47917" y="2650"/>
                </a:cubicBezTo>
                <a:lnTo>
                  <a:pt x="47917" y="2650"/>
                </a:lnTo>
                <a:cubicBezTo>
                  <a:pt x="46556" y="4450"/>
                  <a:pt x="45819" y="6617"/>
                  <a:pt x="45708" y="9150"/>
                </a:cubicBezTo>
                <a:lnTo>
                  <a:pt x="45708" y="9150"/>
                </a:lnTo>
                <a:lnTo>
                  <a:pt x="45708" y="18300"/>
                </a:lnTo>
                <a:lnTo>
                  <a:pt x="35542" y="18300"/>
                </a:lnTo>
                <a:lnTo>
                  <a:pt x="35542" y="4550"/>
                </a:lnTo>
                <a:cubicBezTo>
                  <a:pt x="35347" y="1783"/>
                  <a:pt x="34083" y="267"/>
                  <a:pt x="31750" y="0"/>
                </a:cubicBezTo>
                <a:lnTo>
                  <a:pt x="31750" y="0"/>
                </a:lnTo>
                <a:cubicBezTo>
                  <a:pt x="29417" y="267"/>
                  <a:pt x="28139" y="1783"/>
                  <a:pt x="27917" y="4550"/>
                </a:cubicBezTo>
                <a:lnTo>
                  <a:pt x="27917" y="4550"/>
                </a:lnTo>
                <a:lnTo>
                  <a:pt x="27917" y="18300"/>
                </a:lnTo>
                <a:lnTo>
                  <a:pt x="17792" y="18300"/>
                </a:lnTo>
                <a:lnTo>
                  <a:pt x="17792" y="4550"/>
                </a:lnTo>
                <a:cubicBezTo>
                  <a:pt x="17569" y="1783"/>
                  <a:pt x="16292" y="267"/>
                  <a:pt x="13958" y="0"/>
                </a:cubicBezTo>
                <a:lnTo>
                  <a:pt x="13958" y="0"/>
                </a:lnTo>
                <a:cubicBezTo>
                  <a:pt x="11625" y="267"/>
                  <a:pt x="10361" y="1783"/>
                  <a:pt x="10167" y="4550"/>
                </a:cubicBezTo>
                <a:lnTo>
                  <a:pt x="10167" y="4550"/>
                </a:lnTo>
                <a:lnTo>
                  <a:pt x="10167" y="18300"/>
                </a:lnTo>
                <a:lnTo>
                  <a:pt x="7625" y="18300"/>
                </a:lnTo>
                <a:cubicBezTo>
                  <a:pt x="5514" y="18400"/>
                  <a:pt x="3708" y="19283"/>
                  <a:pt x="2208" y="20950"/>
                </a:cubicBezTo>
                <a:lnTo>
                  <a:pt x="2208" y="20950"/>
                </a:lnTo>
                <a:cubicBezTo>
                  <a:pt x="847" y="22717"/>
                  <a:pt x="111" y="24867"/>
                  <a:pt x="0" y="27400"/>
                </a:cubicBezTo>
                <a:lnTo>
                  <a:pt x="0" y="27400"/>
                </a:lnTo>
                <a:lnTo>
                  <a:pt x="0" y="45700"/>
                </a:lnTo>
                <a:lnTo>
                  <a:pt x="0" y="88350"/>
                </a:lnTo>
                <a:cubicBezTo>
                  <a:pt x="111" y="90883"/>
                  <a:pt x="847" y="93050"/>
                  <a:pt x="2208" y="94850"/>
                </a:cubicBezTo>
                <a:lnTo>
                  <a:pt x="2208" y="94850"/>
                </a:lnTo>
                <a:cubicBezTo>
                  <a:pt x="3708" y="96483"/>
                  <a:pt x="5514" y="97367"/>
                  <a:pt x="7625" y="97500"/>
                </a:cubicBezTo>
                <a:lnTo>
                  <a:pt x="7625" y="97500"/>
                </a:lnTo>
                <a:lnTo>
                  <a:pt x="48250" y="97500"/>
                </a:lnTo>
                <a:lnTo>
                  <a:pt x="53333" y="97500"/>
                </a:lnTo>
                <a:lnTo>
                  <a:pt x="68542" y="97500"/>
                </a:lnTo>
                <a:lnTo>
                  <a:pt x="93958" y="97500"/>
                </a:lnTo>
                <a:cubicBezTo>
                  <a:pt x="96069" y="97367"/>
                  <a:pt x="97861" y="96483"/>
                  <a:pt x="99333" y="94850"/>
                </a:cubicBezTo>
                <a:lnTo>
                  <a:pt x="99333" y="94850"/>
                </a:lnTo>
                <a:cubicBezTo>
                  <a:pt x="100722" y="93050"/>
                  <a:pt x="101472" y="90883"/>
                  <a:pt x="101583" y="88350"/>
                </a:cubicBezTo>
                <a:lnTo>
                  <a:pt x="101583" y="88350"/>
                </a:lnTo>
                <a:lnTo>
                  <a:pt x="101583" y="45700"/>
                </a:lnTo>
                <a:cubicBezTo>
                  <a:pt x="101472" y="43167"/>
                  <a:pt x="100722" y="41017"/>
                  <a:pt x="99333" y="39250"/>
                </a:cubicBezTo>
                <a:lnTo>
                  <a:pt x="99333" y="39250"/>
                </a:lnTo>
                <a:cubicBezTo>
                  <a:pt x="97861" y="37583"/>
                  <a:pt x="96069" y="36683"/>
                  <a:pt x="93958" y="36550"/>
                </a:cubicBezTo>
                <a:lnTo>
                  <a:pt x="93958" y="36550"/>
                </a:lnTo>
                <a:lnTo>
                  <a:pt x="76167" y="36550"/>
                </a:lnTo>
                <a:lnTo>
                  <a:pt x="76167" y="9150"/>
                </a:lnTo>
                <a:moveTo>
                  <a:pt x="91417" y="70100"/>
                </a:moveTo>
                <a:lnTo>
                  <a:pt x="91417" y="70100"/>
                </a:lnTo>
                <a:lnTo>
                  <a:pt x="91417" y="76150"/>
                </a:lnTo>
                <a:cubicBezTo>
                  <a:pt x="91306" y="78083"/>
                  <a:pt x="90458" y="79100"/>
                  <a:pt x="88875" y="79200"/>
                </a:cubicBezTo>
                <a:lnTo>
                  <a:pt x="88875" y="79200"/>
                </a:lnTo>
                <a:lnTo>
                  <a:pt x="83792" y="79200"/>
                </a:lnTo>
                <a:cubicBezTo>
                  <a:pt x="82208" y="79100"/>
                  <a:pt x="81361" y="78083"/>
                  <a:pt x="81250" y="76150"/>
                </a:cubicBezTo>
                <a:lnTo>
                  <a:pt x="81250" y="76150"/>
                </a:lnTo>
                <a:lnTo>
                  <a:pt x="81250" y="70100"/>
                </a:lnTo>
                <a:cubicBezTo>
                  <a:pt x="81361" y="68167"/>
                  <a:pt x="82208" y="67150"/>
                  <a:pt x="83792" y="67050"/>
                </a:cubicBezTo>
                <a:lnTo>
                  <a:pt x="83792" y="67050"/>
                </a:lnTo>
                <a:lnTo>
                  <a:pt x="88875" y="67050"/>
                </a:lnTo>
                <a:cubicBezTo>
                  <a:pt x="90458" y="67150"/>
                  <a:pt x="91306" y="68167"/>
                  <a:pt x="91417" y="70100"/>
                </a:cubicBezTo>
                <a:lnTo>
                  <a:pt x="91417" y="70100"/>
                </a:lnTo>
                <a:moveTo>
                  <a:pt x="38083" y="79200"/>
                </a:moveTo>
                <a:lnTo>
                  <a:pt x="38083" y="79200"/>
                </a:lnTo>
                <a:lnTo>
                  <a:pt x="33000" y="79200"/>
                </a:lnTo>
                <a:cubicBezTo>
                  <a:pt x="31417" y="79100"/>
                  <a:pt x="30569" y="78083"/>
                  <a:pt x="30458" y="76150"/>
                </a:cubicBezTo>
                <a:lnTo>
                  <a:pt x="30458" y="76150"/>
                </a:lnTo>
                <a:lnTo>
                  <a:pt x="30458" y="70100"/>
                </a:lnTo>
                <a:cubicBezTo>
                  <a:pt x="30569" y="68167"/>
                  <a:pt x="31417" y="67150"/>
                  <a:pt x="33000" y="67050"/>
                </a:cubicBezTo>
                <a:lnTo>
                  <a:pt x="33000" y="67050"/>
                </a:lnTo>
                <a:lnTo>
                  <a:pt x="38083" y="67050"/>
                </a:lnTo>
                <a:cubicBezTo>
                  <a:pt x="39667" y="67150"/>
                  <a:pt x="40514" y="68167"/>
                  <a:pt x="40625" y="70100"/>
                </a:cubicBezTo>
                <a:lnTo>
                  <a:pt x="40625" y="70100"/>
                </a:lnTo>
                <a:lnTo>
                  <a:pt x="40625" y="76150"/>
                </a:lnTo>
                <a:cubicBezTo>
                  <a:pt x="40514" y="78083"/>
                  <a:pt x="39667" y="79100"/>
                  <a:pt x="38083" y="79200"/>
                </a:cubicBezTo>
                <a:lnTo>
                  <a:pt x="38083" y="79200"/>
                </a:lnTo>
                <a:moveTo>
                  <a:pt x="20333" y="76150"/>
                </a:moveTo>
                <a:lnTo>
                  <a:pt x="20333" y="76150"/>
                </a:lnTo>
                <a:cubicBezTo>
                  <a:pt x="20222" y="78083"/>
                  <a:pt x="19375" y="79100"/>
                  <a:pt x="17792" y="79200"/>
                </a:cubicBezTo>
                <a:lnTo>
                  <a:pt x="17792" y="79200"/>
                </a:lnTo>
                <a:lnTo>
                  <a:pt x="12708" y="79200"/>
                </a:lnTo>
                <a:cubicBezTo>
                  <a:pt x="11125" y="79100"/>
                  <a:pt x="10278" y="78083"/>
                  <a:pt x="10167" y="76150"/>
                </a:cubicBezTo>
                <a:lnTo>
                  <a:pt x="10167" y="76150"/>
                </a:lnTo>
                <a:lnTo>
                  <a:pt x="10167" y="70100"/>
                </a:lnTo>
                <a:cubicBezTo>
                  <a:pt x="10278" y="68167"/>
                  <a:pt x="11125" y="67150"/>
                  <a:pt x="12708" y="67050"/>
                </a:cubicBezTo>
                <a:lnTo>
                  <a:pt x="12708" y="67050"/>
                </a:lnTo>
                <a:lnTo>
                  <a:pt x="17792" y="67050"/>
                </a:lnTo>
                <a:cubicBezTo>
                  <a:pt x="19375" y="67150"/>
                  <a:pt x="20222" y="68167"/>
                  <a:pt x="20333" y="70100"/>
                </a:cubicBezTo>
                <a:lnTo>
                  <a:pt x="20333" y="70100"/>
                </a:lnTo>
                <a:lnTo>
                  <a:pt x="20333" y="76150"/>
                </a:lnTo>
                <a:moveTo>
                  <a:pt x="88875" y="48750"/>
                </a:moveTo>
                <a:lnTo>
                  <a:pt x="88875" y="48750"/>
                </a:lnTo>
                <a:cubicBezTo>
                  <a:pt x="90458" y="48883"/>
                  <a:pt x="91306" y="49900"/>
                  <a:pt x="91417" y="51800"/>
                </a:cubicBezTo>
                <a:lnTo>
                  <a:pt x="91417" y="51800"/>
                </a:lnTo>
                <a:lnTo>
                  <a:pt x="91417" y="57900"/>
                </a:lnTo>
                <a:cubicBezTo>
                  <a:pt x="91306" y="59800"/>
                  <a:pt x="90458" y="60817"/>
                  <a:pt x="88875" y="60950"/>
                </a:cubicBezTo>
                <a:lnTo>
                  <a:pt x="88875" y="60950"/>
                </a:lnTo>
                <a:lnTo>
                  <a:pt x="83792" y="60950"/>
                </a:lnTo>
                <a:cubicBezTo>
                  <a:pt x="82208" y="60817"/>
                  <a:pt x="81361" y="59800"/>
                  <a:pt x="81250" y="57900"/>
                </a:cubicBezTo>
                <a:lnTo>
                  <a:pt x="81250" y="57900"/>
                </a:lnTo>
                <a:lnTo>
                  <a:pt x="81250" y="51800"/>
                </a:lnTo>
                <a:cubicBezTo>
                  <a:pt x="81361" y="49900"/>
                  <a:pt x="82208" y="48883"/>
                  <a:pt x="83792" y="48750"/>
                </a:cubicBezTo>
                <a:lnTo>
                  <a:pt x="83792" y="48750"/>
                </a:lnTo>
                <a:lnTo>
                  <a:pt x="88875" y="48750"/>
                </a:lnTo>
                <a:moveTo>
                  <a:pt x="40625" y="33500"/>
                </a:moveTo>
                <a:lnTo>
                  <a:pt x="40625" y="33500"/>
                </a:lnTo>
                <a:lnTo>
                  <a:pt x="40625" y="39600"/>
                </a:lnTo>
                <a:cubicBezTo>
                  <a:pt x="40514" y="41500"/>
                  <a:pt x="39667" y="42517"/>
                  <a:pt x="38083" y="42650"/>
                </a:cubicBezTo>
                <a:lnTo>
                  <a:pt x="38083" y="42650"/>
                </a:lnTo>
                <a:lnTo>
                  <a:pt x="33000" y="42650"/>
                </a:lnTo>
                <a:cubicBezTo>
                  <a:pt x="31417" y="42517"/>
                  <a:pt x="30569" y="41500"/>
                  <a:pt x="30458" y="39600"/>
                </a:cubicBezTo>
                <a:lnTo>
                  <a:pt x="30458" y="39600"/>
                </a:lnTo>
                <a:lnTo>
                  <a:pt x="30458" y="33500"/>
                </a:lnTo>
                <a:cubicBezTo>
                  <a:pt x="30569" y="31600"/>
                  <a:pt x="31417" y="30583"/>
                  <a:pt x="33000" y="30450"/>
                </a:cubicBezTo>
                <a:lnTo>
                  <a:pt x="33000" y="30450"/>
                </a:lnTo>
                <a:lnTo>
                  <a:pt x="38083" y="30450"/>
                </a:lnTo>
                <a:cubicBezTo>
                  <a:pt x="39667" y="30583"/>
                  <a:pt x="40514" y="31600"/>
                  <a:pt x="40625" y="33500"/>
                </a:cubicBezTo>
                <a:lnTo>
                  <a:pt x="40625" y="33500"/>
                </a:lnTo>
                <a:moveTo>
                  <a:pt x="17792" y="30450"/>
                </a:moveTo>
                <a:lnTo>
                  <a:pt x="17792" y="30450"/>
                </a:lnTo>
                <a:cubicBezTo>
                  <a:pt x="19375" y="30583"/>
                  <a:pt x="20222" y="31600"/>
                  <a:pt x="20333" y="33500"/>
                </a:cubicBezTo>
                <a:lnTo>
                  <a:pt x="20333" y="33500"/>
                </a:lnTo>
                <a:lnTo>
                  <a:pt x="20333" y="39600"/>
                </a:lnTo>
                <a:cubicBezTo>
                  <a:pt x="20222" y="41500"/>
                  <a:pt x="19375" y="42517"/>
                  <a:pt x="17792" y="42650"/>
                </a:cubicBezTo>
                <a:lnTo>
                  <a:pt x="17792" y="42650"/>
                </a:lnTo>
                <a:lnTo>
                  <a:pt x="12708" y="42650"/>
                </a:lnTo>
                <a:cubicBezTo>
                  <a:pt x="11125" y="42517"/>
                  <a:pt x="10278" y="41500"/>
                  <a:pt x="10167" y="39600"/>
                </a:cubicBezTo>
                <a:lnTo>
                  <a:pt x="10167" y="39600"/>
                </a:lnTo>
                <a:lnTo>
                  <a:pt x="10167" y="33500"/>
                </a:lnTo>
                <a:cubicBezTo>
                  <a:pt x="10278" y="31600"/>
                  <a:pt x="11125" y="30583"/>
                  <a:pt x="12708" y="30450"/>
                </a:cubicBezTo>
                <a:lnTo>
                  <a:pt x="12708" y="30450"/>
                </a:lnTo>
                <a:lnTo>
                  <a:pt x="17792" y="30450"/>
                </a:lnTo>
                <a:moveTo>
                  <a:pt x="40625" y="57900"/>
                </a:moveTo>
                <a:lnTo>
                  <a:pt x="40625" y="57900"/>
                </a:lnTo>
                <a:cubicBezTo>
                  <a:pt x="40514" y="59800"/>
                  <a:pt x="39667" y="60817"/>
                  <a:pt x="38083" y="60950"/>
                </a:cubicBezTo>
                <a:lnTo>
                  <a:pt x="38083" y="60950"/>
                </a:lnTo>
                <a:lnTo>
                  <a:pt x="33000" y="60950"/>
                </a:lnTo>
                <a:cubicBezTo>
                  <a:pt x="31417" y="60817"/>
                  <a:pt x="30569" y="59800"/>
                  <a:pt x="30458" y="57900"/>
                </a:cubicBezTo>
                <a:lnTo>
                  <a:pt x="30458" y="57900"/>
                </a:lnTo>
                <a:lnTo>
                  <a:pt x="30458" y="51800"/>
                </a:lnTo>
                <a:cubicBezTo>
                  <a:pt x="30569" y="49900"/>
                  <a:pt x="31417" y="48883"/>
                  <a:pt x="33000" y="48750"/>
                </a:cubicBezTo>
                <a:lnTo>
                  <a:pt x="33000" y="48750"/>
                </a:lnTo>
                <a:lnTo>
                  <a:pt x="38083" y="48750"/>
                </a:lnTo>
                <a:cubicBezTo>
                  <a:pt x="39667" y="48883"/>
                  <a:pt x="40514" y="49900"/>
                  <a:pt x="40625" y="51800"/>
                </a:cubicBezTo>
                <a:lnTo>
                  <a:pt x="40625" y="51800"/>
                </a:lnTo>
                <a:lnTo>
                  <a:pt x="40625" y="57900"/>
                </a:lnTo>
                <a:moveTo>
                  <a:pt x="17792" y="60950"/>
                </a:moveTo>
                <a:lnTo>
                  <a:pt x="17792" y="60950"/>
                </a:lnTo>
                <a:lnTo>
                  <a:pt x="12708" y="60950"/>
                </a:lnTo>
                <a:cubicBezTo>
                  <a:pt x="11125" y="60817"/>
                  <a:pt x="10278" y="59800"/>
                  <a:pt x="10167" y="57900"/>
                </a:cubicBezTo>
                <a:lnTo>
                  <a:pt x="10167" y="57900"/>
                </a:lnTo>
                <a:lnTo>
                  <a:pt x="10167" y="51800"/>
                </a:lnTo>
                <a:cubicBezTo>
                  <a:pt x="10278" y="49900"/>
                  <a:pt x="11125" y="48883"/>
                  <a:pt x="12708" y="48750"/>
                </a:cubicBezTo>
                <a:lnTo>
                  <a:pt x="12708" y="48750"/>
                </a:lnTo>
                <a:lnTo>
                  <a:pt x="17792" y="48750"/>
                </a:lnTo>
                <a:cubicBezTo>
                  <a:pt x="19375" y="48883"/>
                  <a:pt x="20222" y="49900"/>
                  <a:pt x="20333" y="51800"/>
                </a:cubicBezTo>
                <a:lnTo>
                  <a:pt x="20333" y="51800"/>
                </a:lnTo>
                <a:lnTo>
                  <a:pt x="20333" y="57900"/>
                </a:lnTo>
                <a:cubicBezTo>
                  <a:pt x="20222" y="59800"/>
                  <a:pt x="19375" y="60817"/>
                  <a:pt x="17792" y="60950"/>
                </a:cubicBezTo>
                <a:lnTo>
                  <a:pt x="17792" y="60950"/>
                </a:lnTo>
                <a:moveTo>
                  <a:pt x="66000" y="51800"/>
                </a:moveTo>
                <a:lnTo>
                  <a:pt x="66000" y="51800"/>
                </a:lnTo>
                <a:lnTo>
                  <a:pt x="66000" y="57900"/>
                </a:lnTo>
                <a:cubicBezTo>
                  <a:pt x="65917" y="59800"/>
                  <a:pt x="65069" y="60817"/>
                  <a:pt x="63458" y="60950"/>
                </a:cubicBezTo>
                <a:lnTo>
                  <a:pt x="63458" y="60950"/>
                </a:lnTo>
                <a:lnTo>
                  <a:pt x="58417" y="60950"/>
                </a:lnTo>
                <a:cubicBezTo>
                  <a:pt x="56806" y="60817"/>
                  <a:pt x="55958" y="59800"/>
                  <a:pt x="55875" y="57900"/>
                </a:cubicBezTo>
                <a:lnTo>
                  <a:pt x="55875" y="57900"/>
                </a:lnTo>
                <a:lnTo>
                  <a:pt x="55875" y="51800"/>
                </a:lnTo>
                <a:cubicBezTo>
                  <a:pt x="55958" y="49900"/>
                  <a:pt x="56806" y="48883"/>
                  <a:pt x="58417" y="48750"/>
                </a:cubicBezTo>
                <a:lnTo>
                  <a:pt x="58417" y="48750"/>
                </a:lnTo>
                <a:lnTo>
                  <a:pt x="63458" y="48750"/>
                </a:lnTo>
                <a:cubicBezTo>
                  <a:pt x="65069" y="48883"/>
                  <a:pt x="65917" y="49900"/>
                  <a:pt x="66000" y="51800"/>
                </a:cubicBezTo>
                <a:lnTo>
                  <a:pt x="66000" y="51800"/>
                </a:lnTo>
                <a:moveTo>
                  <a:pt x="63458" y="12200"/>
                </a:moveTo>
                <a:lnTo>
                  <a:pt x="63458" y="12200"/>
                </a:lnTo>
                <a:cubicBezTo>
                  <a:pt x="65069" y="12333"/>
                  <a:pt x="65917" y="13350"/>
                  <a:pt x="66000" y="15250"/>
                </a:cubicBezTo>
                <a:lnTo>
                  <a:pt x="66000" y="15250"/>
                </a:lnTo>
                <a:lnTo>
                  <a:pt x="66000" y="21350"/>
                </a:lnTo>
                <a:cubicBezTo>
                  <a:pt x="65917" y="23250"/>
                  <a:pt x="65069" y="24267"/>
                  <a:pt x="63458" y="24400"/>
                </a:cubicBezTo>
                <a:lnTo>
                  <a:pt x="63458" y="24400"/>
                </a:lnTo>
                <a:lnTo>
                  <a:pt x="58417" y="24400"/>
                </a:lnTo>
                <a:cubicBezTo>
                  <a:pt x="56806" y="24267"/>
                  <a:pt x="55958" y="23250"/>
                  <a:pt x="55875" y="21350"/>
                </a:cubicBezTo>
                <a:lnTo>
                  <a:pt x="55875" y="21350"/>
                </a:lnTo>
                <a:lnTo>
                  <a:pt x="55875" y="15250"/>
                </a:lnTo>
                <a:cubicBezTo>
                  <a:pt x="55958" y="13350"/>
                  <a:pt x="56806" y="12333"/>
                  <a:pt x="58417" y="12200"/>
                </a:cubicBezTo>
                <a:lnTo>
                  <a:pt x="58417" y="12200"/>
                </a:lnTo>
                <a:lnTo>
                  <a:pt x="63458" y="12200"/>
                </a:lnTo>
                <a:moveTo>
                  <a:pt x="66000" y="33500"/>
                </a:moveTo>
                <a:lnTo>
                  <a:pt x="66000" y="33500"/>
                </a:lnTo>
                <a:lnTo>
                  <a:pt x="66000" y="39600"/>
                </a:lnTo>
                <a:cubicBezTo>
                  <a:pt x="65917" y="41500"/>
                  <a:pt x="65069" y="42517"/>
                  <a:pt x="63458" y="42650"/>
                </a:cubicBezTo>
                <a:lnTo>
                  <a:pt x="63458" y="42650"/>
                </a:lnTo>
                <a:lnTo>
                  <a:pt x="58417" y="42650"/>
                </a:lnTo>
                <a:cubicBezTo>
                  <a:pt x="56806" y="42517"/>
                  <a:pt x="55958" y="41500"/>
                  <a:pt x="55875" y="39600"/>
                </a:cubicBezTo>
                <a:lnTo>
                  <a:pt x="55875" y="39600"/>
                </a:lnTo>
                <a:lnTo>
                  <a:pt x="55875" y="33500"/>
                </a:lnTo>
                <a:cubicBezTo>
                  <a:pt x="55958" y="31600"/>
                  <a:pt x="56806" y="30583"/>
                  <a:pt x="58417" y="30450"/>
                </a:cubicBezTo>
                <a:lnTo>
                  <a:pt x="58417" y="30450"/>
                </a:lnTo>
                <a:lnTo>
                  <a:pt x="63458" y="30450"/>
                </a:lnTo>
                <a:cubicBezTo>
                  <a:pt x="65069" y="30583"/>
                  <a:pt x="65917" y="31600"/>
                  <a:pt x="66000" y="33500"/>
                </a:cubicBezTo>
                <a:lnTo>
                  <a:pt x="66000" y="33500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44831-60"/>
          <p:cNvSpPr/>
          <p:nvPr/>
        </p:nvSpPr>
        <p:spPr>
          <a:xfrm>
            <a:off x="587573" y="2589609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43004-49"/>
          <p:cNvSpPr/>
          <p:nvPr/>
        </p:nvSpPr>
        <p:spPr>
          <a:xfrm>
            <a:off x="1650206" y="2871788"/>
            <a:ext cx="456679" cy="190500"/>
          </a:xfrm>
          <a:prstGeom prst="roundRect">
            <a:avLst>
              <a:gd name="adj" fmla="val 20000"/>
            </a:avLst>
          </a:prstGeom>
          <a:solidFill>
            <a:srgbClr val="B98746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43004-49__text"/>
          <p:cNvSpPr txBox="1"/>
          <p:nvPr/>
        </p:nvSpPr>
        <p:spPr>
          <a:xfrm>
            <a:off x="1650206" y="2871788"/>
            <a:ext cx="45667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(0, 9)</a:t>
            </a:r>
            <a:endParaRPr/>
          </a:p>
        </p:txBody>
      </p:sp>
      <p:sp>
        <p:nvSpPr>
          <p:cNvPr id="32" name="el-1785511444832-61"/>
          <p:cNvSpPr/>
          <p:nvPr/>
        </p:nvSpPr>
        <p:spPr>
          <a:xfrm>
            <a:off x="578771" y="2900363"/>
            <a:ext cx="14262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67" y="600"/>
                </a:moveTo>
                <a:lnTo>
                  <a:pt x="47267" y="600"/>
                </a:lnTo>
                <a:lnTo>
                  <a:pt x="3533" y="19333"/>
                </a:lnTo>
                <a:cubicBezTo>
                  <a:pt x="644" y="20756"/>
                  <a:pt x="-533" y="23044"/>
                  <a:pt x="0" y="26200"/>
                </a:cubicBezTo>
                <a:lnTo>
                  <a:pt x="0" y="26200"/>
                </a:lnTo>
                <a:cubicBezTo>
                  <a:pt x="800" y="29311"/>
                  <a:pt x="2822" y="31000"/>
                  <a:pt x="6067" y="31267"/>
                </a:cubicBezTo>
                <a:lnTo>
                  <a:pt x="6067" y="31267"/>
                </a:lnTo>
                <a:lnTo>
                  <a:pt x="6067" y="32800"/>
                </a:lnTo>
                <a:cubicBezTo>
                  <a:pt x="6333" y="35689"/>
                  <a:pt x="7889" y="37267"/>
                  <a:pt x="10733" y="37533"/>
                </a:cubicBezTo>
                <a:lnTo>
                  <a:pt x="10733" y="37533"/>
                </a:lnTo>
                <a:lnTo>
                  <a:pt x="88867" y="37533"/>
                </a:lnTo>
                <a:cubicBezTo>
                  <a:pt x="91711" y="37267"/>
                  <a:pt x="93267" y="35689"/>
                  <a:pt x="93533" y="32800"/>
                </a:cubicBezTo>
                <a:lnTo>
                  <a:pt x="93533" y="32800"/>
                </a:lnTo>
                <a:lnTo>
                  <a:pt x="93533" y="31267"/>
                </a:lnTo>
                <a:cubicBezTo>
                  <a:pt x="96822" y="31000"/>
                  <a:pt x="98844" y="29311"/>
                  <a:pt x="99600" y="26200"/>
                </a:cubicBezTo>
                <a:lnTo>
                  <a:pt x="99600" y="26200"/>
                </a:lnTo>
                <a:cubicBezTo>
                  <a:pt x="100133" y="23044"/>
                  <a:pt x="98956" y="20756"/>
                  <a:pt x="96067" y="19333"/>
                </a:cubicBezTo>
                <a:lnTo>
                  <a:pt x="96067" y="19333"/>
                </a:lnTo>
                <a:lnTo>
                  <a:pt x="52333" y="600"/>
                </a:lnTo>
                <a:cubicBezTo>
                  <a:pt x="50644" y="-200"/>
                  <a:pt x="48956" y="-200"/>
                  <a:pt x="47267" y="600"/>
                </a:cubicBezTo>
                <a:lnTo>
                  <a:pt x="47267" y="600"/>
                </a:lnTo>
                <a:moveTo>
                  <a:pt x="24800" y="43733"/>
                </a:moveTo>
                <a:lnTo>
                  <a:pt x="24800" y="43733"/>
                </a:lnTo>
                <a:lnTo>
                  <a:pt x="12333" y="43733"/>
                </a:lnTo>
                <a:lnTo>
                  <a:pt x="12333" y="82000"/>
                </a:lnTo>
                <a:cubicBezTo>
                  <a:pt x="12200" y="82133"/>
                  <a:pt x="12067" y="82200"/>
                  <a:pt x="11933" y="82200"/>
                </a:cubicBezTo>
                <a:lnTo>
                  <a:pt x="11933" y="82200"/>
                </a:lnTo>
                <a:lnTo>
                  <a:pt x="2533" y="88467"/>
                </a:lnTo>
                <a:cubicBezTo>
                  <a:pt x="178" y="90289"/>
                  <a:pt x="-667" y="92644"/>
                  <a:pt x="0" y="95533"/>
                </a:cubicBezTo>
                <a:lnTo>
                  <a:pt x="0" y="95533"/>
                </a:lnTo>
                <a:cubicBezTo>
                  <a:pt x="1022" y="98378"/>
                  <a:pt x="3044" y="99867"/>
                  <a:pt x="6067" y="100000"/>
                </a:cubicBezTo>
                <a:lnTo>
                  <a:pt x="6067" y="100000"/>
                </a:lnTo>
                <a:lnTo>
                  <a:pt x="93533" y="100000"/>
                </a:lnTo>
                <a:cubicBezTo>
                  <a:pt x="96556" y="99867"/>
                  <a:pt x="98578" y="98378"/>
                  <a:pt x="99600" y="95533"/>
                </a:cubicBezTo>
                <a:lnTo>
                  <a:pt x="99600" y="95533"/>
                </a:lnTo>
                <a:cubicBezTo>
                  <a:pt x="100267" y="92644"/>
                  <a:pt x="99422" y="90289"/>
                  <a:pt x="97067" y="88467"/>
                </a:cubicBezTo>
                <a:lnTo>
                  <a:pt x="97067" y="88467"/>
                </a:lnTo>
                <a:lnTo>
                  <a:pt x="87667" y="82200"/>
                </a:lnTo>
                <a:cubicBezTo>
                  <a:pt x="87578" y="82200"/>
                  <a:pt x="87533" y="82200"/>
                  <a:pt x="87533" y="82200"/>
                </a:cubicBezTo>
                <a:lnTo>
                  <a:pt x="87533" y="82200"/>
                </a:lnTo>
                <a:cubicBezTo>
                  <a:pt x="87400" y="82200"/>
                  <a:pt x="87333" y="82133"/>
                  <a:pt x="87333" y="82000"/>
                </a:cubicBezTo>
                <a:lnTo>
                  <a:pt x="87333" y="82000"/>
                </a:lnTo>
                <a:lnTo>
                  <a:pt x="87333" y="43733"/>
                </a:lnTo>
                <a:lnTo>
                  <a:pt x="74800" y="43733"/>
                </a:lnTo>
                <a:lnTo>
                  <a:pt x="74800" y="81267"/>
                </a:lnTo>
                <a:lnTo>
                  <a:pt x="67000" y="81267"/>
                </a:lnTo>
                <a:lnTo>
                  <a:pt x="67000" y="43733"/>
                </a:lnTo>
                <a:lnTo>
                  <a:pt x="54467" y="43733"/>
                </a:lnTo>
                <a:lnTo>
                  <a:pt x="54467" y="81267"/>
                </a:lnTo>
                <a:lnTo>
                  <a:pt x="45133" y="81267"/>
                </a:lnTo>
                <a:lnTo>
                  <a:pt x="45133" y="43733"/>
                </a:lnTo>
                <a:lnTo>
                  <a:pt x="32600" y="43733"/>
                </a:lnTo>
                <a:lnTo>
                  <a:pt x="32600" y="81267"/>
                </a:lnTo>
                <a:lnTo>
                  <a:pt x="24800" y="81267"/>
                </a:lnTo>
                <a:lnTo>
                  <a:pt x="24800" y="43733"/>
                </a:lnTo>
                <a:moveTo>
                  <a:pt x="49800" y="12533"/>
                </a:moveTo>
                <a:lnTo>
                  <a:pt x="49800" y="12533"/>
                </a:lnTo>
                <a:cubicBezTo>
                  <a:pt x="51622" y="12533"/>
                  <a:pt x="53111" y="13111"/>
                  <a:pt x="54267" y="14267"/>
                </a:cubicBezTo>
                <a:lnTo>
                  <a:pt x="54267" y="14267"/>
                </a:lnTo>
                <a:lnTo>
                  <a:pt x="54267" y="14267"/>
                </a:lnTo>
                <a:cubicBezTo>
                  <a:pt x="55467" y="15422"/>
                  <a:pt x="56067" y="16911"/>
                  <a:pt x="56067" y="18733"/>
                </a:cubicBezTo>
                <a:lnTo>
                  <a:pt x="56067" y="18733"/>
                </a:lnTo>
                <a:cubicBezTo>
                  <a:pt x="56067" y="20556"/>
                  <a:pt x="55467" y="22067"/>
                  <a:pt x="54267" y="23267"/>
                </a:cubicBezTo>
                <a:lnTo>
                  <a:pt x="54267" y="23267"/>
                </a:lnTo>
                <a:cubicBezTo>
                  <a:pt x="53111" y="24422"/>
                  <a:pt x="51622" y="25000"/>
                  <a:pt x="49800" y="25000"/>
                </a:cubicBezTo>
                <a:lnTo>
                  <a:pt x="49800" y="25000"/>
                </a:lnTo>
                <a:cubicBezTo>
                  <a:pt x="47978" y="25000"/>
                  <a:pt x="46489" y="24422"/>
                  <a:pt x="45333" y="23267"/>
                </a:cubicBezTo>
                <a:lnTo>
                  <a:pt x="45333" y="23267"/>
                </a:lnTo>
                <a:cubicBezTo>
                  <a:pt x="44133" y="22067"/>
                  <a:pt x="43533" y="20556"/>
                  <a:pt x="43533" y="18733"/>
                </a:cubicBezTo>
                <a:lnTo>
                  <a:pt x="43533" y="18733"/>
                </a:lnTo>
                <a:cubicBezTo>
                  <a:pt x="43533" y="16911"/>
                  <a:pt x="44133" y="15422"/>
                  <a:pt x="45333" y="14267"/>
                </a:cubicBezTo>
                <a:lnTo>
                  <a:pt x="45333" y="14267"/>
                </a:lnTo>
                <a:cubicBezTo>
                  <a:pt x="46489" y="13111"/>
                  <a:pt x="47978" y="12533"/>
                  <a:pt x="49800" y="12533"/>
                </a:cubicBezTo>
                <a:lnTo>
                  <a:pt x="49800" y="1253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43008-50"/>
          <p:cNvSpPr/>
          <p:nvPr/>
        </p:nvSpPr>
        <p:spPr>
          <a:xfrm>
            <a:off x="1650206" y="3200400"/>
            <a:ext cx="798463" cy="190500"/>
          </a:xfrm>
          <a:prstGeom prst="roundRect">
            <a:avLst>
              <a:gd name="adj" fmla="val 20000"/>
            </a:avLst>
          </a:prstGeom>
          <a:solidFill>
            <a:srgbClr val="B98746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43008-50__text"/>
          <p:cNvSpPr txBox="1"/>
          <p:nvPr/>
        </p:nvSpPr>
        <p:spPr>
          <a:xfrm>
            <a:off x="1650206" y="3200400"/>
            <a:ext cx="7984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(-14.5, -6)</a:t>
            </a:r>
            <a:endParaRPr/>
          </a:p>
        </p:txBody>
      </p:sp>
      <p:sp>
        <p:nvSpPr>
          <p:cNvPr id="35" name="el-1785511444833-62"/>
          <p:cNvSpPr/>
          <p:nvPr/>
        </p:nvSpPr>
        <p:spPr>
          <a:xfrm>
            <a:off x="596503" y="3228975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182" y="1000"/>
                </a:moveTo>
                <a:lnTo>
                  <a:pt x="48182" y="1000"/>
                </a:lnTo>
                <a:cubicBezTo>
                  <a:pt x="50182" y="-333"/>
                  <a:pt x="52152" y="-333"/>
                  <a:pt x="54091" y="1000"/>
                </a:cubicBezTo>
                <a:lnTo>
                  <a:pt x="54091" y="1000"/>
                </a:lnTo>
                <a:lnTo>
                  <a:pt x="75364" y="16600"/>
                </a:lnTo>
                <a:cubicBezTo>
                  <a:pt x="76091" y="17133"/>
                  <a:pt x="76545" y="17711"/>
                  <a:pt x="76727" y="18333"/>
                </a:cubicBezTo>
                <a:lnTo>
                  <a:pt x="76727" y="18333"/>
                </a:lnTo>
                <a:lnTo>
                  <a:pt x="87364" y="81267"/>
                </a:lnTo>
                <a:lnTo>
                  <a:pt x="14909" y="81267"/>
                </a:lnTo>
                <a:lnTo>
                  <a:pt x="25545" y="18333"/>
                </a:lnTo>
                <a:cubicBezTo>
                  <a:pt x="25727" y="17711"/>
                  <a:pt x="26182" y="17133"/>
                  <a:pt x="26909" y="16600"/>
                </a:cubicBezTo>
                <a:lnTo>
                  <a:pt x="26909" y="16600"/>
                </a:lnTo>
                <a:lnTo>
                  <a:pt x="48182" y="1000"/>
                </a:lnTo>
                <a:moveTo>
                  <a:pt x="40455" y="53133"/>
                </a:moveTo>
                <a:lnTo>
                  <a:pt x="40455" y="53133"/>
                </a:lnTo>
                <a:cubicBezTo>
                  <a:pt x="36576" y="53400"/>
                  <a:pt x="34455" y="54956"/>
                  <a:pt x="34091" y="57800"/>
                </a:cubicBezTo>
                <a:lnTo>
                  <a:pt x="34091" y="57800"/>
                </a:lnTo>
                <a:cubicBezTo>
                  <a:pt x="34455" y="60689"/>
                  <a:pt x="36576" y="62267"/>
                  <a:pt x="40455" y="62533"/>
                </a:cubicBezTo>
                <a:lnTo>
                  <a:pt x="40455" y="62533"/>
                </a:lnTo>
                <a:lnTo>
                  <a:pt x="61818" y="62533"/>
                </a:lnTo>
                <a:cubicBezTo>
                  <a:pt x="65697" y="62267"/>
                  <a:pt x="67818" y="60689"/>
                  <a:pt x="68182" y="57800"/>
                </a:cubicBezTo>
                <a:lnTo>
                  <a:pt x="68182" y="57800"/>
                </a:lnTo>
                <a:cubicBezTo>
                  <a:pt x="67818" y="54956"/>
                  <a:pt x="65697" y="53400"/>
                  <a:pt x="61818" y="53133"/>
                </a:cubicBezTo>
                <a:lnTo>
                  <a:pt x="61818" y="53133"/>
                </a:lnTo>
                <a:lnTo>
                  <a:pt x="40455" y="53133"/>
                </a:lnTo>
                <a:moveTo>
                  <a:pt x="8545" y="87533"/>
                </a:moveTo>
                <a:lnTo>
                  <a:pt x="8545" y="87533"/>
                </a:lnTo>
                <a:lnTo>
                  <a:pt x="93727" y="87533"/>
                </a:lnTo>
                <a:cubicBezTo>
                  <a:pt x="96212" y="87533"/>
                  <a:pt x="98273" y="88111"/>
                  <a:pt x="99909" y="89267"/>
                </a:cubicBezTo>
                <a:lnTo>
                  <a:pt x="99909" y="89267"/>
                </a:lnTo>
                <a:cubicBezTo>
                  <a:pt x="101485" y="90422"/>
                  <a:pt x="102273" y="91911"/>
                  <a:pt x="102273" y="93733"/>
                </a:cubicBezTo>
                <a:lnTo>
                  <a:pt x="102273" y="93733"/>
                </a:lnTo>
                <a:cubicBezTo>
                  <a:pt x="102273" y="95556"/>
                  <a:pt x="101485" y="97067"/>
                  <a:pt x="99909" y="98267"/>
                </a:cubicBezTo>
                <a:lnTo>
                  <a:pt x="99909" y="98267"/>
                </a:lnTo>
                <a:cubicBezTo>
                  <a:pt x="98273" y="99422"/>
                  <a:pt x="96212" y="100000"/>
                  <a:pt x="93727" y="100000"/>
                </a:cubicBezTo>
                <a:lnTo>
                  <a:pt x="93727" y="100000"/>
                </a:lnTo>
                <a:lnTo>
                  <a:pt x="8545" y="100000"/>
                </a:lnTo>
                <a:cubicBezTo>
                  <a:pt x="6061" y="100000"/>
                  <a:pt x="4000" y="99422"/>
                  <a:pt x="2364" y="98267"/>
                </a:cubicBezTo>
                <a:lnTo>
                  <a:pt x="2364" y="98267"/>
                </a:lnTo>
                <a:cubicBezTo>
                  <a:pt x="788" y="97067"/>
                  <a:pt x="0" y="95556"/>
                  <a:pt x="0" y="93733"/>
                </a:cubicBezTo>
                <a:lnTo>
                  <a:pt x="0" y="93733"/>
                </a:lnTo>
                <a:cubicBezTo>
                  <a:pt x="0" y="91911"/>
                  <a:pt x="788" y="90422"/>
                  <a:pt x="2364" y="89267"/>
                </a:cubicBezTo>
                <a:lnTo>
                  <a:pt x="2364" y="89267"/>
                </a:lnTo>
                <a:cubicBezTo>
                  <a:pt x="4000" y="88111"/>
                  <a:pt x="6061" y="87533"/>
                  <a:pt x="8545" y="87533"/>
                </a:cubicBezTo>
                <a:lnTo>
                  <a:pt x="8545" y="8753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43010-51"/>
          <p:cNvSpPr/>
          <p:nvPr/>
        </p:nvSpPr>
        <p:spPr>
          <a:xfrm>
            <a:off x="1650206" y="3529013"/>
            <a:ext cx="585639" cy="190500"/>
          </a:xfrm>
          <a:prstGeom prst="roundRect">
            <a:avLst>
              <a:gd name="adj" fmla="val 20000"/>
            </a:avLst>
          </a:prstGeom>
          <a:solidFill>
            <a:srgbClr val="B98746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43010-51__text"/>
          <p:cNvSpPr txBox="1"/>
          <p:nvPr/>
        </p:nvSpPr>
        <p:spPr>
          <a:xfrm>
            <a:off x="1650206" y="3529013"/>
            <a:ext cx="58563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(9.5, 4)</a:t>
            </a:r>
            <a:endParaRPr/>
          </a:p>
        </p:txBody>
      </p:sp>
      <p:sp>
        <p:nvSpPr>
          <p:cNvPr id="38" name="el-1785511444835-63"/>
          <p:cNvSpPr/>
          <p:nvPr/>
        </p:nvSpPr>
        <p:spPr>
          <a:xfrm>
            <a:off x="587573" y="3557588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615" y="0"/>
                </a:moveTo>
                <a:lnTo>
                  <a:pt x="21615" y="0"/>
                </a:lnTo>
                <a:cubicBezTo>
                  <a:pt x="15462" y="133"/>
                  <a:pt x="10359" y="1956"/>
                  <a:pt x="6308" y="5467"/>
                </a:cubicBezTo>
                <a:lnTo>
                  <a:pt x="6308" y="5467"/>
                </a:lnTo>
                <a:lnTo>
                  <a:pt x="6308" y="5467"/>
                </a:lnTo>
                <a:cubicBezTo>
                  <a:pt x="2256" y="8978"/>
                  <a:pt x="154" y="13400"/>
                  <a:pt x="0" y="18733"/>
                </a:cubicBezTo>
                <a:lnTo>
                  <a:pt x="0" y="18733"/>
                </a:lnTo>
                <a:lnTo>
                  <a:pt x="0" y="68733"/>
                </a:lnTo>
                <a:cubicBezTo>
                  <a:pt x="154" y="73578"/>
                  <a:pt x="1872" y="77689"/>
                  <a:pt x="5154" y="81067"/>
                </a:cubicBezTo>
                <a:lnTo>
                  <a:pt x="5154" y="81067"/>
                </a:lnTo>
                <a:cubicBezTo>
                  <a:pt x="8641" y="84444"/>
                  <a:pt x="13000" y="86533"/>
                  <a:pt x="18231" y="87333"/>
                </a:cubicBezTo>
                <a:lnTo>
                  <a:pt x="18231" y="87333"/>
                </a:lnTo>
                <a:lnTo>
                  <a:pt x="7923" y="96267"/>
                </a:lnTo>
                <a:cubicBezTo>
                  <a:pt x="7154" y="97067"/>
                  <a:pt x="7000" y="97844"/>
                  <a:pt x="7462" y="98600"/>
                </a:cubicBezTo>
                <a:lnTo>
                  <a:pt x="7462" y="98600"/>
                </a:lnTo>
                <a:cubicBezTo>
                  <a:pt x="7769" y="99400"/>
                  <a:pt x="8513" y="99867"/>
                  <a:pt x="9692" y="100000"/>
                </a:cubicBezTo>
                <a:lnTo>
                  <a:pt x="9692" y="100000"/>
                </a:lnTo>
                <a:lnTo>
                  <a:pt x="18692" y="100000"/>
                </a:lnTo>
                <a:cubicBezTo>
                  <a:pt x="20641" y="100000"/>
                  <a:pt x="22308" y="99422"/>
                  <a:pt x="23692" y="98267"/>
                </a:cubicBezTo>
                <a:lnTo>
                  <a:pt x="23692" y="98267"/>
                </a:lnTo>
                <a:lnTo>
                  <a:pt x="36077" y="87533"/>
                </a:lnTo>
                <a:lnTo>
                  <a:pt x="64923" y="87533"/>
                </a:lnTo>
                <a:lnTo>
                  <a:pt x="77308" y="98267"/>
                </a:lnTo>
                <a:cubicBezTo>
                  <a:pt x="78641" y="99422"/>
                  <a:pt x="80282" y="100000"/>
                  <a:pt x="82231" y="100000"/>
                </a:cubicBezTo>
                <a:lnTo>
                  <a:pt x="82231" y="100000"/>
                </a:lnTo>
                <a:lnTo>
                  <a:pt x="91308" y="100000"/>
                </a:lnTo>
                <a:cubicBezTo>
                  <a:pt x="92487" y="99867"/>
                  <a:pt x="93231" y="99400"/>
                  <a:pt x="93538" y="98600"/>
                </a:cubicBezTo>
                <a:lnTo>
                  <a:pt x="93538" y="98600"/>
                </a:lnTo>
                <a:cubicBezTo>
                  <a:pt x="94000" y="97844"/>
                  <a:pt x="93846" y="97067"/>
                  <a:pt x="93077" y="96267"/>
                </a:cubicBezTo>
                <a:lnTo>
                  <a:pt x="93077" y="96267"/>
                </a:lnTo>
                <a:lnTo>
                  <a:pt x="82692" y="87333"/>
                </a:lnTo>
                <a:cubicBezTo>
                  <a:pt x="87974" y="86533"/>
                  <a:pt x="92333" y="84444"/>
                  <a:pt x="95769" y="81067"/>
                </a:cubicBezTo>
                <a:lnTo>
                  <a:pt x="95769" y="81067"/>
                </a:lnTo>
                <a:cubicBezTo>
                  <a:pt x="99103" y="77689"/>
                  <a:pt x="100846" y="73578"/>
                  <a:pt x="101000" y="68733"/>
                </a:cubicBezTo>
                <a:lnTo>
                  <a:pt x="101000" y="68733"/>
                </a:lnTo>
                <a:lnTo>
                  <a:pt x="101000" y="18733"/>
                </a:lnTo>
                <a:cubicBezTo>
                  <a:pt x="100846" y="13400"/>
                  <a:pt x="98718" y="8978"/>
                  <a:pt x="94615" y="5467"/>
                </a:cubicBezTo>
                <a:lnTo>
                  <a:pt x="94615" y="5467"/>
                </a:lnTo>
                <a:cubicBezTo>
                  <a:pt x="90564" y="1956"/>
                  <a:pt x="85462" y="133"/>
                  <a:pt x="79308" y="0"/>
                </a:cubicBezTo>
                <a:lnTo>
                  <a:pt x="79308" y="0"/>
                </a:lnTo>
                <a:lnTo>
                  <a:pt x="21615" y="0"/>
                </a:lnTo>
                <a:moveTo>
                  <a:pt x="14462" y="25000"/>
                </a:moveTo>
                <a:lnTo>
                  <a:pt x="14462" y="25000"/>
                </a:lnTo>
                <a:cubicBezTo>
                  <a:pt x="14462" y="23178"/>
                  <a:pt x="15128" y="21689"/>
                  <a:pt x="16462" y="20533"/>
                </a:cubicBezTo>
                <a:lnTo>
                  <a:pt x="16462" y="20533"/>
                </a:lnTo>
                <a:lnTo>
                  <a:pt x="16462" y="20533"/>
                </a:lnTo>
                <a:cubicBezTo>
                  <a:pt x="17795" y="19333"/>
                  <a:pt x="19513" y="18733"/>
                  <a:pt x="21615" y="18733"/>
                </a:cubicBezTo>
                <a:lnTo>
                  <a:pt x="21615" y="18733"/>
                </a:lnTo>
                <a:lnTo>
                  <a:pt x="39692" y="18733"/>
                </a:lnTo>
                <a:cubicBezTo>
                  <a:pt x="41795" y="18733"/>
                  <a:pt x="43513" y="19333"/>
                  <a:pt x="44846" y="20533"/>
                </a:cubicBezTo>
                <a:lnTo>
                  <a:pt x="44846" y="20533"/>
                </a:lnTo>
                <a:cubicBezTo>
                  <a:pt x="46179" y="21689"/>
                  <a:pt x="46846" y="23178"/>
                  <a:pt x="46846" y="25000"/>
                </a:cubicBezTo>
                <a:lnTo>
                  <a:pt x="46846" y="25000"/>
                </a:lnTo>
                <a:lnTo>
                  <a:pt x="46846" y="43733"/>
                </a:lnTo>
                <a:cubicBezTo>
                  <a:pt x="46846" y="45556"/>
                  <a:pt x="46179" y="47067"/>
                  <a:pt x="44846" y="48267"/>
                </a:cubicBezTo>
                <a:lnTo>
                  <a:pt x="44846" y="48267"/>
                </a:lnTo>
                <a:cubicBezTo>
                  <a:pt x="43513" y="49422"/>
                  <a:pt x="41795" y="50000"/>
                  <a:pt x="39692" y="50000"/>
                </a:cubicBezTo>
                <a:lnTo>
                  <a:pt x="39692" y="50000"/>
                </a:lnTo>
                <a:lnTo>
                  <a:pt x="21615" y="50000"/>
                </a:lnTo>
                <a:cubicBezTo>
                  <a:pt x="19513" y="50000"/>
                  <a:pt x="17795" y="49422"/>
                  <a:pt x="16462" y="48267"/>
                </a:cubicBezTo>
                <a:lnTo>
                  <a:pt x="16462" y="48267"/>
                </a:lnTo>
                <a:cubicBezTo>
                  <a:pt x="15128" y="47067"/>
                  <a:pt x="14462" y="45556"/>
                  <a:pt x="14462" y="43733"/>
                </a:cubicBezTo>
                <a:lnTo>
                  <a:pt x="14462" y="43733"/>
                </a:lnTo>
                <a:lnTo>
                  <a:pt x="14462" y="25000"/>
                </a:lnTo>
                <a:moveTo>
                  <a:pt x="61308" y="18733"/>
                </a:moveTo>
                <a:lnTo>
                  <a:pt x="61308" y="18733"/>
                </a:lnTo>
                <a:lnTo>
                  <a:pt x="79308" y="18733"/>
                </a:lnTo>
                <a:cubicBezTo>
                  <a:pt x="81410" y="18733"/>
                  <a:pt x="83154" y="19333"/>
                  <a:pt x="84538" y="20533"/>
                </a:cubicBezTo>
                <a:lnTo>
                  <a:pt x="84538" y="20533"/>
                </a:lnTo>
                <a:cubicBezTo>
                  <a:pt x="85872" y="21689"/>
                  <a:pt x="86538" y="23178"/>
                  <a:pt x="86538" y="25000"/>
                </a:cubicBezTo>
                <a:lnTo>
                  <a:pt x="86538" y="25000"/>
                </a:lnTo>
                <a:lnTo>
                  <a:pt x="86538" y="43733"/>
                </a:lnTo>
                <a:cubicBezTo>
                  <a:pt x="86538" y="45556"/>
                  <a:pt x="85872" y="47067"/>
                  <a:pt x="84538" y="48267"/>
                </a:cubicBezTo>
                <a:lnTo>
                  <a:pt x="84538" y="48267"/>
                </a:lnTo>
                <a:cubicBezTo>
                  <a:pt x="83154" y="49422"/>
                  <a:pt x="81410" y="50000"/>
                  <a:pt x="79308" y="50000"/>
                </a:cubicBezTo>
                <a:lnTo>
                  <a:pt x="79308" y="50000"/>
                </a:lnTo>
                <a:lnTo>
                  <a:pt x="61308" y="50000"/>
                </a:lnTo>
                <a:cubicBezTo>
                  <a:pt x="59205" y="50000"/>
                  <a:pt x="57462" y="49422"/>
                  <a:pt x="56077" y="48267"/>
                </a:cubicBezTo>
                <a:lnTo>
                  <a:pt x="56077" y="48267"/>
                </a:lnTo>
                <a:cubicBezTo>
                  <a:pt x="54744" y="47067"/>
                  <a:pt x="54077" y="45556"/>
                  <a:pt x="54077" y="43733"/>
                </a:cubicBezTo>
                <a:lnTo>
                  <a:pt x="54077" y="43733"/>
                </a:lnTo>
                <a:lnTo>
                  <a:pt x="54077" y="25000"/>
                </a:lnTo>
                <a:cubicBezTo>
                  <a:pt x="54077" y="23178"/>
                  <a:pt x="54744" y="21689"/>
                  <a:pt x="56077" y="20533"/>
                </a:cubicBezTo>
                <a:lnTo>
                  <a:pt x="56077" y="20533"/>
                </a:lnTo>
                <a:cubicBezTo>
                  <a:pt x="57462" y="19333"/>
                  <a:pt x="59205" y="18733"/>
                  <a:pt x="61308" y="18733"/>
                </a:cubicBezTo>
                <a:lnTo>
                  <a:pt x="61308" y="18733"/>
                </a:lnTo>
                <a:moveTo>
                  <a:pt x="14462" y="68733"/>
                </a:moveTo>
                <a:lnTo>
                  <a:pt x="14462" y="68733"/>
                </a:lnTo>
                <a:cubicBezTo>
                  <a:pt x="14462" y="66911"/>
                  <a:pt x="15128" y="65422"/>
                  <a:pt x="16462" y="64267"/>
                </a:cubicBezTo>
                <a:lnTo>
                  <a:pt x="16462" y="64267"/>
                </a:lnTo>
                <a:lnTo>
                  <a:pt x="16462" y="64267"/>
                </a:lnTo>
                <a:cubicBezTo>
                  <a:pt x="17795" y="63111"/>
                  <a:pt x="19513" y="62533"/>
                  <a:pt x="21615" y="62533"/>
                </a:cubicBezTo>
                <a:lnTo>
                  <a:pt x="21615" y="62533"/>
                </a:lnTo>
                <a:cubicBezTo>
                  <a:pt x="23718" y="62533"/>
                  <a:pt x="25462" y="63111"/>
                  <a:pt x="26846" y="64267"/>
                </a:cubicBezTo>
                <a:lnTo>
                  <a:pt x="26846" y="64267"/>
                </a:lnTo>
                <a:cubicBezTo>
                  <a:pt x="28179" y="65422"/>
                  <a:pt x="28846" y="66911"/>
                  <a:pt x="28846" y="68733"/>
                </a:cubicBezTo>
                <a:lnTo>
                  <a:pt x="28846" y="68733"/>
                </a:lnTo>
                <a:cubicBezTo>
                  <a:pt x="28846" y="70556"/>
                  <a:pt x="28179" y="72067"/>
                  <a:pt x="26846" y="73267"/>
                </a:cubicBezTo>
                <a:lnTo>
                  <a:pt x="26846" y="73267"/>
                </a:lnTo>
                <a:cubicBezTo>
                  <a:pt x="25462" y="74422"/>
                  <a:pt x="23718" y="75000"/>
                  <a:pt x="21615" y="75000"/>
                </a:cubicBezTo>
                <a:lnTo>
                  <a:pt x="21615" y="75000"/>
                </a:lnTo>
                <a:cubicBezTo>
                  <a:pt x="19513" y="75000"/>
                  <a:pt x="17795" y="74422"/>
                  <a:pt x="16462" y="73267"/>
                </a:cubicBezTo>
                <a:lnTo>
                  <a:pt x="16462" y="73267"/>
                </a:lnTo>
                <a:cubicBezTo>
                  <a:pt x="15128" y="72067"/>
                  <a:pt x="14462" y="70556"/>
                  <a:pt x="14462" y="68733"/>
                </a:cubicBezTo>
                <a:lnTo>
                  <a:pt x="14462" y="68733"/>
                </a:lnTo>
                <a:moveTo>
                  <a:pt x="79308" y="62533"/>
                </a:moveTo>
                <a:lnTo>
                  <a:pt x="79308" y="62533"/>
                </a:lnTo>
                <a:cubicBezTo>
                  <a:pt x="81410" y="62533"/>
                  <a:pt x="83154" y="63111"/>
                  <a:pt x="84538" y="64267"/>
                </a:cubicBezTo>
                <a:lnTo>
                  <a:pt x="84538" y="64267"/>
                </a:lnTo>
                <a:lnTo>
                  <a:pt x="84538" y="64267"/>
                </a:lnTo>
                <a:cubicBezTo>
                  <a:pt x="85872" y="65422"/>
                  <a:pt x="86538" y="66911"/>
                  <a:pt x="86538" y="68733"/>
                </a:cubicBezTo>
                <a:lnTo>
                  <a:pt x="86538" y="68733"/>
                </a:lnTo>
                <a:cubicBezTo>
                  <a:pt x="86538" y="70556"/>
                  <a:pt x="85872" y="72067"/>
                  <a:pt x="84538" y="73267"/>
                </a:cubicBezTo>
                <a:lnTo>
                  <a:pt x="84538" y="73267"/>
                </a:lnTo>
                <a:cubicBezTo>
                  <a:pt x="83154" y="74422"/>
                  <a:pt x="81410" y="75000"/>
                  <a:pt x="79308" y="75000"/>
                </a:cubicBezTo>
                <a:lnTo>
                  <a:pt x="79308" y="75000"/>
                </a:lnTo>
                <a:cubicBezTo>
                  <a:pt x="77205" y="75000"/>
                  <a:pt x="75487" y="74422"/>
                  <a:pt x="74154" y="73267"/>
                </a:cubicBezTo>
                <a:lnTo>
                  <a:pt x="74154" y="73267"/>
                </a:lnTo>
                <a:cubicBezTo>
                  <a:pt x="72821" y="72067"/>
                  <a:pt x="72154" y="70556"/>
                  <a:pt x="72154" y="68733"/>
                </a:cubicBezTo>
                <a:lnTo>
                  <a:pt x="72154" y="68733"/>
                </a:lnTo>
                <a:cubicBezTo>
                  <a:pt x="72154" y="66911"/>
                  <a:pt x="72821" y="65422"/>
                  <a:pt x="74154" y="64267"/>
                </a:cubicBezTo>
                <a:lnTo>
                  <a:pt x="74154" y="64267"/>
                </a:lnTo>
                <a:cubicBezTo>
                  <a:pt x="75487" y="63111"/>
                  <a:pt x="77205" y="62533"/>
                  <a:pt x="79308" y="62533"/>
                </a:cubicBezTo>
                <a:lnTo>
                  <a:pt x="79308" y="6253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5511443011-52"/>
          <p:cNvCxnSpPr/>
          <p:nvPr/>
        </p:nvCxnSpPr>
        <p:spPr>
          <a:xfrm>
            <a:off x="578644" y="3856435"/>
            <a:ext cx="4529138" cy="914"/>
          </a:xfrm>
          <a:prstGeom prst="line">
            <a:avLst/>
          </a:prstGeom>
          <a:ln w="7144" cap="flat">
            <a:solidFill>
              <a:srgbClr val="D0DAE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5511444836-64"/>
          <p:cNvSpPr/>
          <p:nvPr/>
        </p:nvSpPr>
        <p:spPr>
          <a:xfrm>
            <a:off x="578644" y="393620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42919-20"/>
          <p:cNvSpPr/>
          <p:nvPr/>
        </p:nvSpPr>
        <p:spPr>
          <a:xfrm>
            <a:off x="5486400" y="1964531"/>
            <a:ext cx="3257550" cy="2264569"/>
          </a:xfrm>
          <a:prstGeom prst="roundRect">
            <a:avLst>
              <a:gd name="adj" fmla="val 7571"/>
            </a:avLst>
          </a:prstGeom>
          <a:solidFill>
            <a:srgbClr val="E6F0FA">
              <a:alpha val="60000"/>
            </a:srgbClr>
          </a:solidFill>
          <a:ln w="7144" algn="in">
            <a:solidFill>
              <a:srgbClr val="4682B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5511442947-26"/>
          <p:cNvCxnSpPr/>
          <p:nvPr/>
        </p:nvCxnSpPr>
        <p:spPr>
          <a:xfrm>
            <a:off x="5664994" y="2440781"/>
            <a:ext cx="2900363" cy="914"/>
          </a:xfrm>
          <a:prstGeom prst="line">
            <a:avLst/>
          </a:prstGeom>
          <a:ln w="14288" cap="flat">
            <a:solidFill>
              <a:srgbClr val="C0D0E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511444829-59"/>
          <p:cNvSpPr/>
          <p:nvPr/>
        </p:nvSpPr>
        <p:spPr>
          <a:xfrm>
            <a:off x="5667015" y="2164602"/>
            <a:ext cx="204912" cy="1856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64" y="3158"/>
                </a:moveTo>
                <a:lnTo>
                  <a:pt x="43364" y="3158"/>
                </a:lnTo>
                <a:cubicBezTo>
                  <a:pt x="43485" y="1684"/>
                  <a:pt x="44121" y="684"/>
                  <a:pt x="45273" y="158"/>
                </a:cubicBezTo>
                <a:lnTo>
                  <a:pt x="45273" y="158"/>
                </a:lnTo>
                <a:cubicBezTo>
                  <a:pt x="46545" y="-263"/>
                  <a:pt x="47576" y="140"/>
                  <a:pt x="48364" y="1368"/>
                </a:cubicBezTo>
                <a:lnTo>
                  <a:pt x="48364" y="1368"/>
                </a:lnTo>
                <a:lnTo>
                  <a:pt x="87136" y="65474"/>
                </a:lnTo>
                <a:cubicBezTo>
                  <a:pt x="87712" y="66561"/>
                  <a:pt x="87773" y="67632"/>
                  <a:pt x="87318" y="68684"/>
                </a:cubicBezTo>
                <a:lnTo>
                  <a:pt x="87318" y="68684"/>
                </a:lnTo>
                <a:cubicBezTo>
                  <a:pt x="86864" y="69912"/>
                  <a:pt x="86061" y="70526"/>
                  <a:pt x="84909" y="70526"/>
                </a:cubicBezTo>
                <a:lnTo>
                  <a:pt x="84909" y="70526"/>
                </a:lnTo>
                <a:lnTo>
                  <a:pt x="46136" y="70526"/>
                </a:lnTo>
                <a:cubicBezTo>
                  <a:pt x="44409" y="70386"/>
                  <a:pt x="43485" y="69316"/>
                  <a:pt x="43364" y="67316"/>
                </a:cubicBezTo>
                <a:lnTo>
                  <a:pt x="43364" y="67316"/>
                </a:lnTo>
                <a:lnTo>
                  <a:pt x="43364" y="3158"/>
                </a:lnTo>
                <a:moveTo>
                  <a:pt x="35727" y="19368"/>
                </a:moveTo>
                <a:lnTo>
                  <a:pt x="35727" y="19368"/>
                </a:lnTo>
                <a:cubicBezTo>
                  <a:pt x="37000" y="19789"/>
                  <a:pt x="37697" y="20807"/>
                  <a:pt x="37818" y="22421"/>
                </a:cubicBezTo>
                <a:lnTo>
                  <a:pt x="37818" y="22421"/>
                </a:lnTo>
                <a:lnTo>
                  <a:pt x="37818" y="67316"/>
                </a:lnTo>
                <a:cubicBezTo>
                  <a:pt x="37697" y="69316"/>
                  <a:pt x="36773" y="70386"/>
                  <a:pt x="35045" y="70526"/>
                </a:cubicBezTo>
                <a:lnTo>
                  <a:pt x="35045" y="70526"/>
                </a:lnTo>
                <a:lnTo>
                  <a:pt x="12864" y="70526"/>
                </a:lnTo>
                <a:cubicBezTo>
                  <a:pt x="11833" y="70526"/>
                  <a:pt x="11030" y="69982"/>
                  <a:pt x="10455" y="68895"/>
                </a:cubicBezTo>
                <a:lnTo>
                  <a:pt x="10455" y="68895"/>
                </a:lnTo>
                <a:cubicBezTo>
                  <a:pt x="10000" y="67842"/>
                  <a:pt x="10000" y="66772"/>
                  <a:pt x="10455" y="65684"/>
                </a:cubicBezTo>
                <a:lnTo>
                  <a:pt x="10455" y="65684"/>
                </a:lnTo>
                <a:lnTo>
                  <a:pt x="32636" y="20789"/>
                </a:lnTo>
                <a:cubicBezTo>
                  <a:pt x="33424" y="19456"/>
                  <a:pt x="34455" y="18982"/>
                  <a:pt x="35727" y="19368"/>
                </a:cubicBezTo>
                <a:lnTo>
                  <a:pt x="35727" y="19368"/>
                </a:lnTo>
                <a:moveTo>
                  <a:pt x="91" y="80947"/>
                </a:moveTo>
                <a:lnTo>
                  <a:pt x="91" y="80947"/>
                </a:lnTo>
                <a:cubicBezTo>
                  <a:pt x="-273" y="78667"/>
                  <a:pt x="591" y="77333"/>
                  <a:pt x="2682" y="76947"/>
                </a:cubicBezTo>
                <a:lnTo>
                  <a:pt x="2682" y="76947"/>
                </a:lnTo>
                <a:lnTo>
                  <a:pt x="95136" y="76947"/>
                </a:lnTo>
                <a:cubicBezTo>
                  <a:pt x="97197" y="77333"/>
                  <a:pt x="98061" y="78667"/>
                  <a:pt x="97727" y="80947"/>
                </a:cubicBezTo>
                <a:lnTo>
                  <a:pt x="97727" y="80947"/>
                </a:lnTo>
                <a:lnTo>
                  <a:pt x="97000" y="83947"/>
                </a:lnTo>
                <a:cubicBezTo>
                  <a:pt x="95636" y="89561"/>
                  <a:pt x="92985" y="94035"/>
                  <a:pt x="89045" y="97368"/>
                </a:cubicBezTo>
                <a:lnTo>
                  <a:pt x="89045" y="97368"/>
                </a:lnTo>
                <a:cubicBezTo>
                  <a:pt x="85258" y="100702"/>
                  <a:pt x="80818" y="102439"/>
                  <a:pt x="75727" y="102579"/>
                </a:cubicBezTo>
                <a:lnTo>
                  <a:pt x="75727" y="102579"/>
                </a:lnTo>
                <a:lnTo>
                  <a:pt x="22045" y="102579"/>
                </a:lnTo>
                <a:cubicBezTo>
                  <a:pt x="16985" y="102439"/>
                  <a:pt x="12545" y="100702"/>
                  <a:pt x="8727" y="97368"/>
                </a:cubicBezTo>
                <a:lnTo>
                  <a:pt x="8727" y="97368"/>
                </a:lnTo>
                <a:cubicBezTo>
                  <a:pt x="4818" y="94035"/>
                  <a:pt x="2167" y="89561"/>
                  <a:pt x="773" y="83947"/>
                </a:cubicBezTo>
                <a:lnTo>
                  <a:pt x="773" y="83947"/>
                </a:lnTo>
                <a:lnTo>
                  <a:pt x="91" y="80947"/>
                </a:lnTo>
              </a:path>
            </a:pathLst>
          </a:custGeom>
          <a:solidFill>
            <a:srgbClr val="4A7A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44837-65"/>
          <p:cNvSpPr/>
          <p:nvPr/>
        </p:nvSpPr>
        <p:spPr>
          <a:xfrm>
            <a:off x="5672138" y="263842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9933" y="63467"/>
                </a:moveTo>
                <a:lnTo>
                  <a:pt x="59933" y="63467"/>
                </a:lnTo>
                <a:lnTo>
                  <a:pt x="31667" y="74400"/>
                </a:lnTo>
                <a:cubicBezTo>
                  <a:pt x="29711" y="74933"/>
                  <a:pt x="28067" y="74556"/>
                  <a:pt x="26733" y="73267"/>
                </a:cubicBezTo>
                <a:lnTo>
                  <a:pt x="26733" y="73267"/>
                </a:lnTo>
                <a:cubicBezTo>
                  <a:pt x="25444" y="71933"/>
                  <a:pt x="25067" y="70289"/>
                  <a:pt x="25600" y="68333"/>
                </a:cubicBezTo>
                <a:lnTo>
                  <a:pt x="25600" y="68333"/>
                </a:lnTo>
                <a:lnTo>
                  <a:pt x="36533" y="40067"/>
                </a:lnTo>
                <a:cubicBezTo>
                  <a:pt x="37200" y="38378"/>
                  <a:pt x="38378" y="37200"/>
                  <a:pt x="40067" y="36533"/>
                </a:cubicBezTo>
                <a:lnTo>
                  <a:pt x="40067" y="36533"/>
                </a:lnTo>
                <a:lnTo>
                  <a:pt x="68333" y="25600"/>
                </a:lnTo>
                <a:cubicBezTo>
                  <a:pt x="70289" y="25067"/>
                  <a:pt x="71933" y="25444"/>
                  <a:pt x="73267" y="26733"/>
                </a:cubicBezTo>
                <a:lnTo>
                  <a:pt x="73267" y="26733"/>
                </a:lnTo>
                <a:cubicBezTo>
                  <a:pt x="74556" y="28067"/>
                  <a:pt x="74933" y="29711"/>
                  <a:pt x="74400" y="31667"/>
                </a:cubicBezTo>
                <a:lnTo>
                  <a:pt x="74400" y="31667"/>
                </a:lnTo>
                <a:lnTo>
                  <a:pt x="63467" y="59933"/>
                </a:lnTo>
                <a:cubicBezTo>
                  <a:pt x="62844" y="61667"/>
                  <a:pt x="61667" y="62844"/>
                  <a:pt x="59933" y="63467"/>
                </a:cubicBezTo>
                <a:lnTo>
                  <a:pt x="59933" y="63467"/>
                </a:lnTo>
                <a:moveTo>
                  <a:pt x="56267" y="50000"/>
                </a:moveTo>
                <a:lnTo>
                  <a:pt x="56267" y="50000"/>
                </a:lnTo>
                <a:cubicBezTo>
                  <a:pt x="56267" y="48178"/>
                  <a:pt x="55667" y="46689"/>
                  <a:pt x="54467" y="45533"/>
                </a:cubicBezTo>
                <a:lnTo>
                  <a:pt x="54467" y="45533"/>
                </a:lnTo>
                <a:lnTo>
                  <a:pt x="54467" y="45533"/>
                </a:lnTo>
                <a:cubicBezTo>
                  <a:pt x="53311" y="44333"/>
                  <a:pt x="51822" y="43733"/>
                  <a:pt x="50000" y="43733"/>
                </a:cubicBezTo>
                <a:lnTo>
                  <a:pt x="50000" y="43733"/>
                </a:lnTo>
                <a:cubicBezTo>
                  <a:pt x="48178" y="43733"/>
                  <a:pt x="46689" y="44333"/>
                  <a:pt x="45533" y="45533"/>
                </a:cubicBezTo>
                <a:lnTo>
                  <a:pt x="45533" y="45533"/>
                </a:lnTo>
                <a:cubicBezTo>
                  <a:pt x="44333" y="46689"/>
                  <a:pt x="43733" y="48178"/>
                  <a:pt x="43733" y="50000"/>
                </a:cubicBezTo>
                <a:lnTo>
                  <a:pt x="43733" y="50000"/>
                </a:lnTo>
                <a:cubicBezTo>
                  <a:pt x="43733" y="51822"/>
                  <a:pt x="44333" y="53311"/>
                  <a:pt x="45533" y="54467"/>
                </a:cubicBezTo>
                <a:lnTo>
                  <a:pt x="45533" y="54467"/>
                </a:lnTo>
                <a:cubicBezTo>
                  <a:pt x="46689" y="55667"/>
                  <a:pt x="48178" y="56267"/>
                  <a:pt x="50000" y="56267"/>
                </a:cubicBezTo>
                <a:lnTo>
                  <a:pt x="50000" y="56267"/>
                </a:lnTo>
                <a:cubicBezTo>
                  <a:pt x="51822" y="56267"/>
                  <a:pt x="53311" y="55667"/>
                  <a:pt x="54467" y="54467"/>
                </a:cubicBezTo>
                <a:lnTo>
                  <a:pt x="54467" y="54467"/>
                </a:lnTo>
                <a:cubicBezTo>
                  <a:pt x="55667" y="53311"/>
                  <a:pt x="56267" y="51822"/>
                  <a:pt x="56267" y="50000"/>
                </a:cubicBezTo>
                <a:lnTo>
                  <a:pt x="56267" y="50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5511442958-27"/>
          <p:cNvCxnSpPr/>
          <p:nvPr/>
        </p:nvCxnSpPr>
        <p:spPr>
          <a:xfrm>
            <a:off x="5664994" y="3194447"/>
            <a:ext cx="2900363" cy="914"/>
          </a:xfrm>
          <a:prstGeom prst="line">
            <a:avLst/>
          </a:prstGeom>
          <a:ln w="7144" cap="flat">
            <a:solidFill>
              <a:srgbClr val="D0DAE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5511444839-66"/>
          <p:cNvSpPr/>
          <p:nvPr/>
        </p:nvSpPr>
        <p:spPr>
          <a:xfrm>
            <a:off x="5681067" y="3426024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462" y="14462"/>
                </a:moveTo>
                <a:lnTo>
                  <a:pt x="50462" y="14462"/>
                </a:lnTo>
                <a:cubicBezTo>
                  <a:pt x="59333" y="14564"/>
                  <a:pt x="66923" y="17256"/>
                  <a:pt x="73231" y="22538"/>
                </a:cubicBezTo>
                <a:lnTo>
                  <a:pt x="73231" y="22538"/>
                </a:lnTo>
                <a:lnTo>
                  <a:pt x="66000" y="30000"/>
                </a:lnTo>
                <a:cubicBezTo>
                  <a:pt x="64974" y="31026"/>
                  <a:pt x="64692" y="32282"/>
                  <a:pt x="65154" y="33769"/>
                </a:cubicBezTo>
                <a:lnTo>
                  <a:pt x="65154" y="33769"/>
                </a:lnTo>
                <a:cubicBezTo>
                  <a:pt x="65872" y="35154"/>
                  <a:pt x="67000" y="35923"/>
                  <a:pt x="68538" y="36077"/>
                </a:cubicBezTo>
                <a:lnTo>
                  <a:pt x="68538" y="36077"/>
                </a:lnTo>
                <a:lnTo>
                  <a:pt x="93769" y="36077"/>
                </a:lnTo>
                <a:cubicBezTo>
                  <a:pt x="96026" y="35923"/>
                  <a:pt x="97231" y="34718"/>
                  <a:pt x="97385" y="32462"/>
                </a:cubicBezTo>
                <a:lnTo>
                  <a:pt x="97385" y="32462"/>
                </a:lnTo>
                <a:lnTo>
                  <a:pt x="97385" y="7231"/>
                </a:lnTo>
                <a:cubicBezTo>
                  <a:pt x="97385" y="5692"/>
                  <a:pt x="96615" y="4564"/>
                  <a:pt x="95077" y="3846"/>
                </a:cubicBezTo>
                <a:lnTo>
                  <a:pt x="95077" y="3846"/>
                </a:lnTo>
                <a:cubicBezTo>
                  <a:pt x="93590" y="3385"/>
                  <a:pt x="92333" y="3692"/>
                  <a:pt x="91308" y="4769"/>
                </a:cubicBezTo>
                <a:lnTo>
                  <a:pt x="91308" y="4769"/>
                </a:lnTo>
                <a:lnTo>
                  <a:pt x="83615" y="12385"/>
                </a:lnTo>
                <a:cubicBezTo>
                  <a:pt x="74436" y="4436"/>
                  <a:pt x="63385" y="308"/>
                  <a:pt x="50462" y="0"/>
                </a:cubicBezTo>
                <a:lnTo>
                  <a:pt x="50462" y="0"/>
                </a:lnTo>
                <a:cubicBezTo>
                  <a:pt x="48051" y="0"/>
                  <a:pt x="45667" y="154"/>
                  <a:pt x="43308" y="462"/>
                </a:cubicBezTo>
                <a:lnTo>
                  <a:pt x="43308" y="462"/>
                </a:lnTo>
                <a:lnTo>
                  <a:pt x="43308" y="15077"/>
                </a:lnTo>
                <a:cubicBezTo>
                  <a:pt x="45513" y="14667"/>
                  <a:pt x="47897" y="14462"/>
                  <a:pt x="50462" y="14462"/>
                </a:cubicBezTo>
                <a:lnTo>
                  <a:pt x="50462" y="14462"/>
                </a:lnTo>
                <a:moveTo>
                  <a:pt x="22538" y="27692"/>
                </a:moveTo>
                <a:lnTo>
                  <a:pt x="22538" y="27692"/>
                </a:lnTo>
                <a:lnTo>
                  <a:pt x="30000" y="34923"/>
                </a:lnTo>
                <a:cubicBezTo>
                  <a:pt x="31026" y="36000"/>
                  <a:pt x="32282" y="36308"/>
                  <a:pt x="33769" y="35846"/>
                </a:cubicBezTo>
                <a:lnTo>
                  <a:pt x="33769" y="35846"/>
                </a:lnTo>
                <a:cubicBezTo>
                  <a:pt x="35154" y="35077"/>
                  <a:pt x="35923" y="33949"/>
                  <a:pt x="36077" y="32462"/>
                </a:cubicBezTo>
                <a:lnTo>
                  <a:pt x="36077" y="32462"/>
                </a:lnTo>
                <a:lnTo>
                  <a:pt x="36077" y="7231"/>
                </a:lnTo>
                <a:cubicBezTo>
                  <a:pt x="35923" y="4974"/>
                  <a:pt x="34718" y="3769"/>
                  <a:pt x="32462" y="3615"/>
                </a:cubicBezTo>
                <a:lnTo>
                  <a:pt x="32462" y="3615"/>
                </a:lnTo>
                <a:lnTo>
                  <a:pt x="7231" y="3615"/>
                </a:lnTo>
                <a:cubicBezTo>
                  <a:pt x="5692" y="3615"/>
                  <a:pt x="4564" y="4359"/>
                  <a:pt x="3846" y="5846"/>
                </a:cubicBezTo>
                <a:lnTo>
                  <a:pt x="3846" y="5846"/>
                </a:lnTo>
                <a:cubicBezTo>
                  <a:pt x="3385" y="7333"/>
                  <a:pt x="3692" y="8615"/>
                  <a:pt x="4769" y="9692"/>
                </a:cubicBezTo>
                <a:lnTo>
                  <a:pt x="4769" y="9692"/>
                </a:lnTo>
                <a:lnTo>
                  <a:pt x="12385" y="17385"/>
                </a:lnTo>
                <a:cubicBezTo>
                  <a:pt x="4436" y="26513"/>
                  <a:pt x="308" y="37538"/>
                  <a:pt x="0" y="50462"/>
                </a:cubicBezTo>
                <a:lnTo>
                  <a:pt x="0" y="50462"/>
                </a:lnTo>
                <a:cubicBezTo>
                  <a:pt x="0" y="52872"/>
                  <a:pt x="154" y="55282"/>
                  <a:pt x="462" y="57692"/>
                </a:cubicBezTo>
                <a:lnTo>
                  <a:pt x="462" y="57692"/>
                </a:lnTo>
                <a:lnTo>
                  <a:pt x="15077" y="57692"/>
                </a:lnTo>
                <a:cubicBezTo>
                  <a:pt x="14667" y="55436"/>
                  <a:pt x="14462" y="53026"/>
                  <a:pt x="14462" y="50462"/>
                </a:cubicBezTo>
                <a:lnTo>
                  <a:pt x="14462" y="50462"/>
                </a:lnTo>
                <a:cubicBezTo>
                  <a:pt x="14564" y="41590"/>
                  <a:pt x="17256" y="34000"/>
                  <a:pt x="22538" y="27692"/>
                </a:cubicBezTo>
                <a:lnTo>
                  <a:pt x="22538" y="27692"/>
                </a:lnTo>
                <a:moveTo>
                  <a:pt x="100538" y="43308"/>
                </a:moveTo>
                <a:lnTo>
                  <a:pt x="100538" y="43308"/>
                </a:lnTo>
                <a:lnTo>
                  <a:pt x="85846" y="43308"/>
                </a:lnTo>
                <a:cubicBezTo>
                  <a:pt x="86308" y="45513"/>
                  <a:pt x="86538" y="47897"/>
                  <a:pt x="86538" y="50462"/>
                </a:cubicBezTo>
                <a:lnTo>
                  <a:pt x="86538" y="50462"/>
                </a:lnTo>
                <a:cubicBezTo>
                  <a:pt x="86385" y="59333"/>
                  <a:pt x="83692" y="66923"/>
                  <a:pt x="78462" y="73231"/>
                </a:cubicBezTo>
                <a:lnTo>
                  <a:pt x="78462" y="73231"/>
                </a:lnTo>
                <a:lnTo>
                  <a:pt x="71000" y="66000"/>
                </a:lnTo>
                <a:cubicBezTo>
                  <a:pt x="69923" y="64974"/>
                  <a:pt x="68641" y="64692"/>
                  <a:pt x="67154" y="65154"/>
                </a:cubicBezTo>
                <a:lnTo>
                  <a:pt x="67154" y="65154"/>
                </a:lnTo>
                <a:cubicBezTo>
                  <a:pt x="65821" y="65872"/>
                  <a:pt x="65077" y="67000"/>
                  <a:pt x="64923" y="68538"/>
                </a:cubicBezTo>
                <a:lnTo>
                  <a:pt x="64923" y="68538"/>
                </a:lnTo>
                <a:lnTo>
                  <a:pt x="64923" y="93769"/>
                </a:lnTo>
                <a:cubicBezTo>
                  <a:pt x="65077" y="96026"/>
                  <a:pt x="66282" y="97231"/>
                  <a:pt x="68538" y="97385"/>
                </a:cubicBezTo>
                <a:lnTo>
                  <a:pt x="68538" y="97385"/>
                </a:lnTo>
                <a:lnTo>
                  <a:pt x="93769" y="97385"/>
                </a:lnTo>
                <a:cubicBezTo>
                  <a:pt x="95256" y="97385"/>
                  <a:pt x="96385" y="96615"/>
                  <a:pt x="97154" y="95077"/>
                </a:cubicBezTo>
                <a:lnTo>
                  <a:pt x="97154" y="95077"/>
                </a:lnTo>
                <a:cubicBezTo>
                  <a:pt x="97564" y="93590"/>
                  <a:pt x="97256" y="92333"/>
                  <a:pt x="96231" y="91308"/>
                </a:cubicBezTo>
                <a:lnTo>
                  <a:pt x="96231" y="91308"/>
                </a:lnTo>
                <a:lnTo>
                  <a:pt x="88538" y="83615"/>
                </a:lnTo>
                <a:cubicBezTo>
                  <a:pt x="96538" y="74436"/>
                  <a:pt x="100692" y="63385"/>
                  <a:pt x="101000" y="50462"/>
                </a:cubicBezTo>
                <a:lnTo>
                  <a:pt x="101000" y="50462"/>
                </a:lnTo>
                <a:cubicBezTo>
                  <a:pt x="101000" y="48051"/>
                  <a:pt x="100846" y="45667"/>
                  <a:pt x="100538" y="43308"/>
                </a:cubicBezTo>
                <a:lnTo>
                  <a:pt x="100538" y="43308"/>
                </a:lnTo>
                <a:moveTo>
                  <a:pt x="50462" y="86538"/>
                </a:moveTo>
                <a:lnTo>
                  <a:pt x="50462" y="86538"/>
                </a:lnTo>
                <a:cubicBezTo>
                  <a:pt x="41590" y="86385"/>
                  <a:pt x="34000" y="83692"/>
                  <a:pt x="27692" y="78462"/>
                </a:cubicBezTo>
                <a:lnTo>
                  <a:pt x="27692" y="78462"/>
                </a:lnTo>
                <a:lnTo>
                  <a:pt x="34923" y="71000"/>
                </a:lnTo>
                <a:cubicBezTo>
                  <a:pt x="36000" y="69923"/>
                  <a:pt x="36308" y="68641"/>
                  <a:pt x="35846" y="67154"/>
                </a:cubicBezTo>
                <a:lnTo>
                  <a:pt x="35846" y="67154"/>
                </a:lnTo>
                <a:cubicBezTo>
                  <a:pt x="35077" y="65821"/>
                  <a:pt x="33949" y="65077"/>
                  <a:pt x="32462" y="64923"/>
                </a:cubicBezTo>
                <a:lnTo>
                  <a:pt x="32462" y="64923"/>
                </a:lnTo>
                <a:lnTo>
                  <a:pt x="7231" y="64923"/>
                </a:lnTo>
                <a:cubicBezTo>
                  <a:pt x="4974" y="65077"/>
                  <a:pt x="3769" y="66282"/>
                  <a:pt x="3615" y="68538"/>
                </a:cubicBezTo>
                <a:lnTo>
                  <a:pt x="3615" y="68538"/>
                </a:lnTo>
                <a:lnTo>
                  <a:pt x="3615" y="93769"/>
                </a:lnTo>
                <a:cubicBezTo>
                  <a:pt x="3615" y="95256"/>
                  <a:pt x="4359" y="96385"/>
                  <a:pt x="5846" y="97154"/>
                </a:cubicBezTo>
                <a:lnTo>
                  <a:pt x="5846" y="97154"/>
                </a:lnTo>
                <a:cubicBezTo>
                  <a:pt x="7333" y="97564"/>
                  <a:pt x="8615" y="97256"/>
                  <a:pt x="9692" y="96231"/>
                </a:cubicBezTo>
                <a:lnTo>
                  <a:pt x="9692" y="96231"/>
                </a:lnTo>
                <a:lnTo>
                  <a:pt x="17385" y="88538"/>
                </a:lnTo>
                <a:cubicBezTo>
                  <a:pt x="26513" y="96538"/>
                  <a:pt x="37538" y="100692"/>
                  <a:pt x="50462" y="101000"/>
                </a:cubicBezTo>
                <a:lnTo>
                  <a:pt x="50462" y="101000"/>
                </a:lnTo>
                <a:cubicBezTo>
                  <a:pt x="52872" y="101000"/>
                  <a:pt x="55282" y="100846"/>
                  <a:pt x="57692" y="100538"/>
                </a:cubicBezTo>
                <a:lnTo>
                  <a:pt x="57692" y="100538"/>
                </a:lnTo>
                <a:lnTo>
                  <a:pt x="57692" y="85846"/>
                </a:lnTo>
                <a:cubicBezTo>
                  <a:pt x="55436" y="86308"/>
                  <a:pt x="53026" y="86538"/>
                  <a:pt x="50462" y="86538"/>
                </a:cubicBezTo>
                <a:lnTo>
                  <a:pt x="50462" y="86538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44840-67"/>
          <p:cNvSpPr/>
          <p:nvPr/>
        </p:nvSpPr>
        <p:spPr>
          <a:xfrm>
            <a:off x="5654504" y="3802857"/>
            <a:ext cx="178143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158" y="6267"/>
                </a:moveTo>
                <a:lnTo>
                  <a:pt x="59158" y="6267"/>
                </a:lnTo>
                <a:lnTo>
                  <a:pt x="78895" y="6267"/>
                </a:lnTo>
                <a:cubicBezTo>
                  <a:pt x="80333" y="6267"/>
                  <a:pt x="81509" y="6844"/>
                  <a:pt x="82421" y="8000"/>
                </a:cubicBezTo>
                <a:lnTo>
                  <a:pt x="82421" y="8000"/>
                </a:lnTo>
                <a:cubicBezTo>
                  <a:pt x="83368" y="9156"/>
                  <a:pt x="83842" y="10667"/>
                  <a:pt x="83842" y="12533"/>
                </a:cubicBezTo>
                <a:lnTo>
                  <a:pt x="83842" y="12533"/>
                </a:lnTo>
                <a:cubicBezTo>
                  <a:pt x="83842" y="14356"/>
                  <a:pt x="83368" y="15844"/>
                  <a:pt x="82421" y="17000"/>
                </a:cubicBezTo>
                <a:lnTo>
                  <a:pt x="82421" y="17000"/>
                </a:lnTo>
                <a:cubicBezTo>
                  <a:pt x="81509" y="18156"/>
                  <a:pt x="80333" y="18733"/>
                  <a:pt x="78895" y="18733"/>
                </a:cubicBezTo>
                <a:lnTo>
                  <a:pt x="78895" y="18733"/>
                </a:lnTo>
                <a:lnTo>
                  <a:pt x="61316" y="18733"/>
                </a:lnTo>
                <a:cubicBezTo>
                  <a:pt x="60404" y="23933"/>
                  <a:pt x="58035" y="27644"/>
                  <a:pt x="54211" y="29867"/>
                </a:cubicBezTo>
                <a:lnTo>
                  <a:pt x="54211" y="29867"/>
                </a:lnTo>
                <a:lnTo>
                  <a:pt x="54211" y="87533"/>
                </a:lnTo>
                <a:lnTo>
                  <a:pt x="78895" y="87533"/>
                </a:lnTo>
                <a:cubicBezTo>
                  <a:pt x="80333" y="87533"/>
                  <a:pt x="81509" y="88111"/>
                  <a:pt x="82421" y="89267"/>
                </a:cubicBezTo>
                <a:lnTo>
                  <a:pt x="82421" y="89267"/>
                </a:lnTo>
                <a:cubicBezTo>
                  <a:pt x="83368" y="90422"/>
                  <a:pt x="83842" y="91911"/>
                  <a:pt x="83842" y="93733"/>
                </a:cubicBezTo>
                <a:lnTo>
                  <a:pt x="83842" y="93733"/>
                </a:lnTo>
                <a:cubicBezTo>
                  <a:pt x="83842" y="95556"/>
                  <a:pt x="83368" y="97067"/>
                  <a:pt x="82421" y="98267"/>
                </a:cubicBezTo>
                <a:lnTo>
                  <a:pt x="82421" y="98267"/>
                </a:lnTo>
                <a:cubicBezTo>
                  <a:pt x="81509" y="99422"/>
                  <a:pt x="80333" y="100000"/>
                  <a:pt x="78895" y="100000"/>
                </a:cubicBezTo>
                <a:lnTo>
                  <a:pt x="78895" y="100000"/>
                </a:lnTo>
                <a:lnTo>
                  <a:pt x="49316" y="100000"/>
                </a:lnTo>
                <a:lnTo>
                  <a:pt x="19684" y="100000"/>
                </a:lnTo>
                <a:cubicBezTo>
                  <a:pt x="18246" y="100000"/>
                  <a:pt x="17070" y="99422"/>
                  <a:pt x="16158" y="98267"/>
                </a:cubicBezTo>
                <a:lnTo>
                  <a:pt x="16158" y="98267"/>
                </a:lnTo>
                <a:cubicBezTo>
                  <a:pt x="15211" y="97067"/>
                  <a:pt x="14737" y="95556"/>
                  <a:pt x="14737" y="93733"/>
                </a:cubicBezTo>
                <a:lnTo>
                  <a:pt x="14737" y="93733"/>
                </a:lnTo>
                <a:cubicBezTo>
                  <a:pt x="14737" y="91911"/>
                  <a:pt x="15211" y="90422"/>
                  <a:pt x="16158" y="89267"/>
                </a:cubicBezTo>
                <a:lnTo>
                  <a:pt x="16158" y="89267"/>
                </a:lnTo>
                <a:cubicBezTo>
                  <a:pt x="17070" y="88111"/>
                  <a:pt x="18246" y="87533"/>
                  <a:pt x="19684" y="87533"/>
                </a:cubicBezTo>
                <a:lnTo>
                  <a:pt x="19684" y="87533"/>
                </a:lnTo>
                <a:lnTo>
                  <a:pt x="44368" y="87533"/>
                </a:lnTo>
                <a:lnTo>
                  <a:pt x="44368" y="29867"/>
                </a:lnTo>
                <a:cubicBezTo>
                  <a:pt x="40544" y="27644"/>
                  <a:pt x="38175" y="23933"/>
                  <a:pt x="37263" y="18733"/>
                </a:cubicBezTo>
                <a:lnTo>
                  <a:pt x="37263" y="18733"/>
                </a:lnTo>
                <a:lnTo>
                  <a:pt x="19684" y="18733"/>
                </a:lnTo>
                <a:cubicBezTo>
                  <a:pt x="18246" y="18733"/>
                  <a:pt x="17070" y="18156"/>
                  <a:pt x="16158" y="17000"/>
                </a:cubicBezTo>
                <a:lnTo>
                  <a:pt x="16158" y="17000"/>
                </a:lnTo>
                <a:cubicBezTo>
                  <a:pt x="15211" y="15844"/>
                  <a:pt x="14737" y="14356"/>
                  <a:pt x="14737" y="12533"/>
                </a:cubicBezTo>
                <a:lnTo>
                  <a:pt x="14737" y="12533"/>
                </a:lnTo>
                <a:cubicBezTo>
                  <a:pt x="14737" y="10667"/>
                  <a:pt x="15211" y="9156"/>
                  <a:pt x="16158" y="8000"/>
                </a:cubicBezTo>
                <a:lnTo>
                  <a:pt x="16158" y="8000"/>
                </a:lnTo>
                <a:cubicBezTo>
                  <a:pt x="17070" y="6844"/>
                  <a:pt x="18246" y="6267"/>
                  <a:pt x="19684" y="6267"/>
                </a:cubicBezTo>
                <a:lnTo>
                  <a:pt x="19684" y="6267"/>
                </a:lnTo>
                <a:lnTo>
                  <a:pt x="39421" y="6267"/>
                </a:lnTo>
                <a:cubicBezTo>
                  <a:pt x="41772" y="2222"/>
                  <a:pt x="45070" y="133"/>
                  <a:pt x="49316" y="0"/>
                </a:cubicBezTo>
                <a:lnTo>
                  <a:pt x="49316" y="0"/>
                </a:lnTo>
                <a:cubicBezTo>
                  <a:pt x="53526" y="133"/>
                  <a:pt x="56807" y="2222"/>
                  <a:pt x="59158" y="6267"/>
                </a:cubicBezTo>
                <a:lnTo>
                  <a:pt x="59158" y="6267"/>
                </a:lnTo>
                <a:moveTo>
                  <a:pt x="67789" y="62533"/>
                </a:moveTo>
                <a:lnTo>
                  <a:pt x="67789" y="62533"/>
                </a:lnTo>
                <a:lnTo>
                  <a:pt x="90000" y="62533"/>
                </a:lnTo>
                <a:lnTo>
                  <a:pt x="78895" y="38267"/>
                </a:lnTo>
                <a:lnTo>
                  <a:pt x="67789" y="62533"/>
                </a:lnTo>
                <a:moveTo>
                  <a:pt x="78895" y="81267"/>
                </a:moveTo>
                <a:lnTo>
                  <a:pt x="78895" y="81267"/>
                </a:lnTo>
                <a:cubicBezTo>
                  <a:pt x="73947" y="81133"/>
                  <a:pt x="69684" y="79622"/>
                  <a:pt x="66105" y="76733"/>
                </a:cubicBezTo>
                <a:lnTo>
                  <a:pt x="66105" y="76733"/>
                </a:lnTo>
                <a:lnTo>
                  <a:pt x="66105" y="76733"/>
                </a:lnTo>
                <a:cubicBezTo>
                  <a:pt x="62596" y="73889"/>
                  <a:pt x="60386" y="70244"/>
                  <a:pt x="59474" y="65800"/>
                </a:cubicBezTo>
                <a:lnTo>
                  <a:pt x="59474" y="65800"/>
                </a:lnTo>
                <a:cubicBezTo>
                  <a:pt x="59158" y="63622"/>
                  <a:pt x="59509" y="61556"/>
                  <a:pt x="60526" y="59600"/>
                </a:cubicBezTo>
                <a:lnTo>
                  <a:pt x="60526" y="59600"/>
                </a:lnTo>
                <a:lnTo>
                  <a:pt x="75211" y="27733"/>
                </a:lnTo>
                <a:cubicBezTo>
                  <a:pt x="76018" y="25911"/>
                  <a:pt x="77246" y="25000"/>
                  <a:pt x="78895" y="25000"/>
                </a:cubicBezTo>
                <a:lnTo>
                  <a:pt x="78895" y="25000"/>
                </a:lnTo>
                <a:cubicBezTo>
                  <a:pt x="80544" y="25133"/>
                  <a:pt x="81772" y="26044"/>
                  <a:pt x="82579" y="27733"/>
                </a:cubicBezTo>
                <a:lnTo>
                  <a:pt x="82579" y="27733"/>
                </a:lnTo>
                <a:lnTo>
                  <a:pt x="97263" y="59600"/>
                </a:lnTo>
                <a:cubicBezTo>
                  <a:pt x="98281" y="61556"/>
                  <a:pt x="98632" y="63622"/>
                  <a:pt x="98316" y="65800"/>
                </a:cubicBezTo>
                <a:lnTo>
                  <a:pt x="98316" y="65800"/>
                </a:lnTo>
                <a:cubicBezTo>
                  <a:pt x="97404" y="70244"/>
                  <a:pt x="95193" y="73889"/>
                  <a:pt x="91684" y="76733"/>
                </a:cubicBezTo>
                <a:lnTo>
                  <a:pt x="91684" y="76733"/>
                </a:lnTo>
                <a:cubicBezTo>
                  <a:pt x="88105" y="79622"/>
                  <a:pt x="83842" y="81133"/>
                  <a:pt x="78895" y="81267"/>
                </a:cubicBezTo>
                <a:lnTo>
                  <a:pt x="78895" y="81267"/>
                </a:lnTo>
                <a:moveTo>
                  <a:pt x="19526" y="38267"/>
                </a:moveTo>
                <a:lnTo>
                  <a:pt x="19526" y="38267"/>
                </a:lnTo>
                <a:lnTo>
                  <a:pt x="8263" y="62533"/>
                </a:lnTo>
                <a:lnTo>
                  <a:pt x="30632" y="62533"/>
                </a:lnTo>
                <a:lnTo>
                  <a:pt x="19526" y="38267"/>
                </a:lnTo>
                <a:moveTo>
                  <a:pt x="105" y="65800"/>
                </a:moveTo>
                <a:lnTo>
                  <a:pt x="105" y="65800"/>
                </a:lnTo>
                <a:cubicBezTo>
                  <a:pt x="-211" y="63622"/>
                  <a:pt x="158" y="61556"/>
                  <a:pt x="1211" y="59600"/>
                </a:cubicBezTo>
                <a:lnTo>
                  <a:pt x="1211" y="59600"/>
                </a:lnTo>
                <a:lnTo>
                  <a:pt x="15842" y="27733"/>
                </a:lnTo>
                <a:cubicBezTo>
                  <a:pt x="16649" y="25911"/>
                  <a:pt x="17877" y="25000"/>
                  <a:pt x="19526" y="25000"/>
                </a:cubicBezTo>
                <a:lnTo>
                  <a:pt x="19526" y="25000"/>
                </a:lnTo>
                <a:cubicBezTo>
                  <a:pt x="21175" y="25133"/>
                  <a:pt x="22404" y="26044"/>
                  <a:pt x="23211" y="27733"/>
                </a:cubicBezTo>
                <a:lnTo>
                  <a:pt x="23211" y="27733"/>
                </a:lnTo>
                <a:lnTo>
                  <a:pt x="37895" y="59600"/>
                </a:lnTo>
                <a:cubicBezTo>
                  <a:pt x="38912" y="61556"/>
                  <a:pt x="39263" y="63622"/>
                  <a:pt x="38947" y="65800"/>
                </a:cubicBezTo>
                <a:lnTo>
                  <a:pt x="38947" y="65800"/>
                </a:lnTo>
                <a:cubicBezTo>
                  <a:pt x="38035" y="70244"/>
                  <a:pt x="35772" y="73889"/>
                  <a:pt x="32158" y="76733"/>
                </a:cubicBezTo>
                <a:lnTo>
                  <a:pt x="32158" y="76733"/>
                </a:lnTo>
                <a:cubicBezTo>
                  <a:pt x="28684" y="79622"/>
                  <a:pt x="24474" y="81133"/>
                  <a:pt x="19526" y="81267"/>
                </a:cubicBezTo>
                <a:lnTo>
                  <a:pt x="19526" y="81267"/>
                </a:lnTo>
                <a:cubicBezTo>
                  <a:pt x="14614" y="81133"/>
                  <a:pt x="10351" y="79622"/>
                  <a:pt x="6737" y="76733"/>
                </a:cubicBezTo>
                <a:lnTo>
                  <a:pt x="6737" y="76733"/>
                </a:lnTo>
                <a:cubicBezTo>
                  <a:pt x="3228" y="73889"/>
                  <a:pt x="1018" y="70244"/>
                  <a:pt x="105" y="65800"/>
                </a:cubicBezTo>
                <a:lnTo>
                  <a:pt x="105" y="658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1444673-53"/>
          <p:cNvSpPr/>
          <p:nvPr/>
        </p:nvSpPr>
        <p:spPr>
          <a:xfrm>
            <a:off x="401605" y="4925607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9AB0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444672-52"/>
          <p:cNvSpPr/>
          <p:nvPr/>
        </p:nvSpPr>
        <p:spPr>
          <a:xfrm>
            <a:off x="7847708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27" y="55000"/>
                </a:moveTo>
                <a:lnTo>
                  <a:pt x="9727" y="55000"/>
                </a:lnTo>
                <a:lnTo>
                  <a:pt x="15455" y="56091"/>
                </a:lnTo>
                <a:cubicBezTo>
                  <a:pt x="17091" y="56455"/>
                  <a:pt x="18455" y="56091"/>
                  <a:pt x="19545" y="55000"/>
                </a:cubicBezTo>
                <a:lnTo>
                  <a:pt x="19545" y="55000"/>
                </a:lnTo>
                <a:lnTo>
                  <a:pt x="22545" y="52000"/>
                </a:lnTo>
                <a:cubicBezTo>
                  <a:pt x="23697" y="51030"/>
                  <a:pt x="24939" y="50667"/>
                  <a:pt x="26273" y="50909"/>
                </a:cubicBezTo>
                <a:lnTo>
                  <a:pt x="26273" y="50909"/>
                </a:lnTo>
                <a:cubicBezTo>
                  <a:pt x="27788" y="51152"/>
                  <a:pt x="28909" y="51970"/>
                  <a:pt x="29636" y="53364"/>
                </a:cubicBezTo>
                <a:lnTo>
                  <a:pt x="29636" y="53364"/>
                </a:lnTo>
                <a:lnTo>
                  <a:pt x="31364" y="56636"/>
                </a:lnTo>
                <a:cubicBezTo>
                  <a:pt x="32333" y="58515"/>
                  <a:pt x="33939" y="59515"/>
                  <a:pt x="36182" y="59636"/>
                </a:cubicBezTo>
                <a:lnTo>
                  <a:pt x="36182" y="59636"/>
                </a:lnTo>
                <a:cubicBezTo>
                  <a:pt x="37515" y="59515"/>
                  <a:pt x="38636" y="58970"/>
                  <a:pt x="39545" y="58000"/>
                </a:cubicBezTo>
                <a:lnTo>
                  <a:pt x="39545" y="58000"/>
                </a:lnTo>
                <a:cubicBezTo>
                  <a:pt x="40273" y="56848"/>
                  <a:pt x="40455" y="55606"/>
                  <a:pt x="40091" y="54273"/>
                </a:cubicBezTo>
                <a:lnTo>
                  <a:pt x="40091" y="54273"/>
                </a:lnTo>
                <a:lnTo>
                  <a:pt x="39000" y="50545"/>
                </a:lnTo>
                <a:cubicBezTo>
                  <a:pt x="38576" y="49030"/>
                  <a:pt x="38818" y="47667"/>
                  <a:pt x="39727" y="46455"/>
                </a:cubicBezTo>
                <a:lnTo>
                  <a:pt x="39727" y="46455"/>
                </a:lnTo>
                <a:cubicBezTo>
                  <a:pt x="40576" y="45303"/>
                  <a:pt x="41758" y="44727"/>
                  <a:pt x="43273" y="44727"/>
                </a:cubicBezTo>
                <a:lnTo>
                  <a:pt x="43273" y="44727"/>
                </a:lnTo>
                <a:lnTo>
                  <a:pt x="43818" y="44727"/>
                </a:lnTo>
                <a:cubicBezTo>
                  <a:pt x="46424" y="44606"/>
                  <a:pt x="48485" y="43485"/>
                  <a:pt x="50000" y="41364"/>
                </a:cubicBezTo>
                <a:lnTo>
                  <a:pt x="50000" y="41364"/>
                </a:lnTo>
                <a:lnTo>
                  <a:pt x="52000" y="38364"/>
                </a:lnTo>
                <a:cubicBezTo>
                  <a:pt x="53030" y="36667"/>
                  <a:pt x="52970" y="34939"/>
                  <a:pt x="51818" y="33182"/>
                </a:cubicBezTo>
                <a:lnTo>
                  <a:pt x="51818" y="33182"/>
                </a:lnTo>
                <a:lnTo>
                  <a:pt x="48818" y="29273"/>
                </a:lnTo>
                <a:cubicBezTo>
                  <a:pt x="47848" y="27879"/>
                  <a:pt x="47606" y="26455"/>
                  <a:pt x="48091" y="25000"/>
                </a:cubicBezTo>
                <a:lnTo>
                  <a:pt x="48091" y="25000"/>
                </a:lnTo>
                <a:cubicBezTo>
                  <a:pt x="48576" y="23606"/>
                  <a:pt x="49636" y="22667"/>
                  <a:pt x="51273" y="22182"/>
                </a:cubicBezTo>
                <a:lnTo>
                  <a:pt x="51273" y="22182"/>
                </a:lnTo>
                <a:lnTo>
                  <a:pt x="54455" y="21455"/>
                </a:lnTo>
                <a:cubicBezTo>
                  <a:pt x="55909" y="20970"/>
                  <a:pt x="56970" y="20030"/>
                  <a:pt x="57636" y="18636"/>
                </a:cubicBezTo>
                <a:lnTo>
                  <a:pt x="57636" y="18636"/>
                </a:lnTo>
                <a:lnTo>
                  <a:pt x="60636" y="11000"/>
                </a:lnTo>
                <a:cubicBezTo>
                  <a:pt x="56515" y="9606"/>
                  <a:pt x="52212" y="8909"/>
                  <a:pt x="47727" y="8909"/>
                </a:cubicBezTo>
                <a:lnTo>
                  <a:pt x="47727" y="8909"/>
                </a:lnTo>
                <a:cubicBezTo>
                  <a:pt x="36818" y="9212"/>
                  <a:pt x="27697" y="13030"/>
                  <a:pt x="20364" y="20364"/>
                </a:cubicBezTo>
                <a:lnTo>
                  <a:pt x="20364" y="20364"/>
                </a:lnTo>
                <a:cubicBezTo>
                  <a:pt x="13030" y="27697"/>
                  <a:pt x="9212" y="36818"/>
                  <a:pt x="8909" y="47727"/>
                </a:cubicBezTo>
                <a:lnTo>
                  <a:pt x="8909" y="47727"/>
                </a:lnTo>
                <a:cubicBezTo>
                  <a:pt x="8909" y="50212"/>
                  <a:pt x="9182" y="52636"/>
                  <a:pt x="9727" y="55000"/>
                </a:cubicBezTo>
                <a:lnTo>
                  <a:pt x="9727" y="55000"/>
                </a:lnTo>
                <a:moveTo>
                  <a:pt x="85545" y="55909"/>
                </a:moveTo>
                <a:lnTo>
                  <a:pt x="85545" y="55909"/>
                </a:lnTo>
                <a:cubicBezTo>
                  <a:pt x="85303" y="55788"/>
                  <a:pt x="85061" y="55788"/>
                  <a:pt x="84818" y="55909"/>
                </a:cubicBezTo>
                <a:lnTo>
                  <a:pt x="84818" y="55909"/>
                </a:lnTo>
                <a:lnTo>
                  <a:pt x="84818" y="55909"/>
                </a:lnTo>
                <a:cubicBezTo>
                  <a:pt x="84576" y="55909"/>
                  <a:pt x="84273" y="55970"/>
                  <a:pt x="83909" y="56091"/>
                </a:cubicBezTo>
                <a:lnTo>
                  <a:pt x="83909" y="56091"/>
                </a:lnTo>
                <a:lnTo>
                  <a:pt x="81091" y="56818"/>
                </a:lnTo>
                <a:cubicBezTo>
                  <a:pt x="79758" y="57121"/>
                  <a:pt x="78636" y="56697"/>
                  <a:pt x="77727" y="55545"/>
                </a:cubicBezTo>
                <a:lnTo>
                  <a:pt x="77727" y="55545"/>
                </a:lnTo>
                <a:lnTo>
                  <a:pt x="77364" y="55000"/>
                </a:lnTo>
                <a:cubicBezTo>
                  <a:pt x="76152" y="53121"/>
                  <a:pt x="74485" y="52182"/>
                  <a:pt x="72364" y="52182"/>
                </a:cubicBezTo>
                <a:lnTo>
                  <a:pt x="72364" y="52182"/>
                </a:lnTo>
                <a:cubicBezTo>
                  <a:pt x="70121" y="52182"/>
                  <a:pt x="68364" y="53121"/>
                  <a:pt x="67091" y="55000"/>
                </a:cubicBezTo>
                <a:lnTo>
                  <a:pt x="67091" y="55000"/>
                </a:lnTo>
                <a:lnTo>
                  <a:pt x="66000" y="56818"/>
                </a:lnTo>
                <a:cubicBezTo>
                  <a:pt x="65758" y="57242"/>
                  <a:pt x="65394" y="57576"/>
                  <a:pt x="64909" y="57818"/>
                </a:cubicBezTo>
                <a:lnTo>
                  <a:pt x="64909" y="57818"/>
                </a:lnTo>
                <a:lnTo>
                  <a:pt x="58182" y="61545"/>
                </a:lnTo>
                <a:cubicBezTo>
                  <a:pt x="56424" y="62515"/>
                  <a:pt x="55303" y="63879"/>
                  <a:pt x="54818" y="65636"/>
                </a:cubicBezTo>
                <a:lnTo>
                  <a:pt x="54818" y="65636"/>
                </a:lnTo>
                <a:cubicBezTo>
                  <a:pt x="54212" y="67515"/>
                  <a:pt x="54273" y="69303"/>
                  <a:pt x="55000" y="71000"/>
                </a:cubicBezTo>
                <a:lnTo>
                  <a:pt x="55000" y="71000"/>
                </a:lnTo>
                <a:lnTo>
                  <a:pt x="56091" y="73455"/>
                </a:lnTo>
                <a:cubicBezTo>
                  <a:pt x="56879" y="75212"/>
                  <a:pt x="58182" y="76455"/>
                  <a:pt x="60000" y="77182"/>
                </a:cubicBezTo>
                <a:lnTo>
                  <a:pt x="60000" y="77182"/>
                </a:lnTo>
                <a:cubicBezTo>
                  <a:pt x="61758" y="77909"/>
                  <a:pt x="63576" y="77970"/>
                  <a:pt x="65455" y="77364"/>
                </a:cubicBezTo>
                <a:lnTo>
                  <a:pt x="65455" y="77364"/>
                </a:lnTo>
                <a:lnTo>
                  <a:pt x="66000" y="77182"/>
                </a:lnTo>
                <a:cubicBezTo>
                  <a:pt x="68000" y="76455"/>
                  <a:pt x="69879" y="76697"/>
                  <a:pt x="71636" y="77909"/>
                </a:cubicBezTo>
                <a:lnTo>
                  <a:pt x="71636" y="77909"/>
                </a:lnTo>
                <a:lnTo>
                  <a:pt x="71818" y="78091"/>
                </a:lnTo>
                <a:cubicBezTo>
                  <a:pt x="78848" y="72394"/>
                  <a:pt x="83424" y="65000"/>
                  <a:pt x="85545" y="55909"/>
                </a:cubicBezTo>
                <a:lnTo>
                  <a:pt x="85545" y="55909"/>
                </a:lnTo>
                <a:moveTo>
                  <a:pt x="0" y="47727"/>
                </a:moveTo>
                <a:lnTo>
                  <a:pt x="0" y="47727"/>
                </a:lnTo>
                <a:cubicBezTo>
                  <a:pt x="121" y="39000"/>
                  <a:pt x="2242" y="31061"/>
                  <a:pt x="6364" y="23909"/>
                </a:cubicBezTo>
                <a:lnTo>
                  <a:pt x="6364" y="23909"/>
                </a:lnTo>
                <a:lnTo>
                  <a:pt x="6364" y="23909"/>
                </a:lnTo>
                <a:cubicBezTo>
                  <a:pt x="10545" y="16697"/>
                  <a:pt x="16394" y="10848"/>
                  <a:pt x="23909" y="6364"/>
                </a:cubicBezTo>
                <a:lnTo>
                  <a:pt x="23909" y="6364"/>
                </a:lnTo>
                <a:cubicBezTo>
                  <a:pt x="31485" y="2121"/>
                  <a:pt x="39424" y="0"/>
                  <a:pt x="47727" y="0"/>
                </a:cubicBezTo>
                <a:lnTo>
                  <a:pt x="47727" y="0"/>
                </a:lnTo>
                <a:cubicBezTo>
                  <a:pt x="56030" y="0"/>
                  <a:pt x="64000" y="2121"/>
                  <a:pt x="71636" y="6364"/>
                </a:cubicBezTo>
                <a:lnTo>
                  <a:pt x="71636" y="6364"/>
                </a:lnTo>
                <a:cubicBezTo>
                  <a:pt x="79091" y="10848"/>
                  <a:pt x="84909" y="16697"/>
                  <a:pt x="89091" y="23909"/>
                </a:cubicBezTo>
                <a:lnTo>
                  <a:pt x="89091" y="23909"/>
                </a:lnTo>
                <a:cubicBezTo>
                  <a:pt x="93212" y="31061"/>
                  <a:pt x="95333" y="39000"/>
                  <a:pt x="95455" y="47727"/>
                </a:cubicBezTo>
                <a:lnTo>
                  <a:pt x="95455" y="47727"/>
                </a:lnTo>
                <a:cubicBezTo>
                  <a:pt x="95333" y="56455"/>
                  <a:pt x="93212" y="64424"/>
                  <a:pt x="89091" y="71636"/>
                </a:cubicBezTo>
                <a:lnTo>
                  <a:pt x="89091" y="71636"/>
                </a:lnTo>
                <a:cubicBezTo>
                  <a:pt x="84909" y="78788"/>
                  <a:pt x="79091" y="84606"/>
                  <a:pt x="71636" y="89091"/>
                </a:cubicBezTo>
                <a:lnTo>
                  <a:pt x="71636" y="89091"/>
                </a:lnTo>
                <a:cubicBezTo>
                  <a:pt x="64000" y="93333"/>
                  <a:pt x="56030" y="95455"/>
                  <a:pt x="47727" y="95455"/>
                </a:cubicBezTo>
                <a:lnTo>
                  <a:pt x="47727" y="95455"/>
                </a:lnTo>
                <a:cubicBezTo>
                  <a:pt x="39424" y="95455"/>
                  <a:pt x="31485" y="93333"/>
                  <a:pt x="23909" y="89091"/>
                </a:cubicBezTo>
                <a:lnTo>
                  <a:pt x="23909" y="89091"/>
                </a:lnTo>
                <a:cubicBezTo>
                  <a:pt x="16394" y="84606"/>
                  <a:pt x="10545" y="78788"/>
                  <a:pt x="6364" y="71636"/>
                </a:cubicBezTo>
                <a:lnTo>
                  <a:pt x="6364" y="71636"/>
                </a:lnTo>
                <a:cubicBezTo>
                  <a:pt x="2242" y="64424"/>
                  <a:pt x="121" y="56455"/>
                  <a:pt x="0" y="47727"/>
                </a:cubicBezTo>
                <a:lnTo>
                  <a:pt x="0" y="47727"/>
                </a:lnTo>
                <a:moveTo>
                  <a:pt x="27000" y="64909"/>
                </a:moveTo>
                <a:lnTo>
                  <a:pt x="27000" y="64909"/>
                </a:lnTo>
                <a:cubicBezTo>
                  <a:pt x="26636" y="66727"/>
                  <a:pt x="27333" y="67970"/>
                  <a:pt x="29091" y="68636"/>
                </a:cubicBezTo>
                <a:lnTo>
                  <a:pt x="29091" y="68636"/>
                </a:lnTo>
                <a:lnTo>
                  <a:pt x="35091" y="70091"/>
                </a:lnTo>
                <a:cubicBezTo>
                  <a:pt x="36909" y="70333"/>
                  <a:pt x="38152" y="69576"/>
                  <a:pt x="38818" y="67818"/>
                </a:cubicBezTo>
                <a:lnTo>
                  <a:pt x="38818" y="67818"/>
                </a:lnTo>
                <a:cubicBezTo>
                  <a:pt x="39061" y="66000"/>
                  <a:pt x="38303" y="64848"/>
                  <a:pt x="36545" y="64364"/>
                </a:cubicBezTo>
                <a:lnTo>
                  <a:pt x="36545" y="64364"/>
                </a:lnTo>
                <a:lnTo>
                  <a:pt x="30545" y="62818"/>
                </a:lnTo>
                <a:cubicBezTo>
                  <a:pt x="28727" y="62455"/>
                  <a:pt x="27545" y="63152"/>
                  <a:pt x="27000" y="64909"/>
                </a:cubicBezTo>
                <a:lnTo>
                  <a:pt x="27000" y="64909"/>
                </a:lnTo>
                <a:moveTo>
                  <a:pt x="44182" y="61182"/>
                </a:moveTo>
                <a:lnTo>
                  <a:pt x="44182" y="61182"/>
                </a:lnTo>
                <a:cubicBezTo>
                  <a:pt x="43818" y="63000"/>
                  <a:pt x="44515" y="64242"/>
                  <a:pt x="46273" y="64909"/>
                </a:cubicBezTo>
                <a:lnTo>
                  <a:pt x="46273" y="64909"/>
                </a:lnTo>
                <a:cubicBezTo>
                  <a:pt x="48091" y="65152"/>
                  <a:pt x="49333" y="64394"/>
                  <a:pt x="50000" y="62636"/>
                </a:cubicBezTo>
                <a:lnTo>
                  <a:pt x="50000" y="62636"/>
                </a:lnTo>
                <a:lnTo>
                  <a:pt x="51455" y="56636"/>
                </a:lnTo>
                <a:cubicBezTo>
                  <a:pt x="51697" y="54818"/>
                  <a:pt x="50939" y="53636"/>
                  <a:pt x="49182" y="53091"/>
                </a:cubicBezTo>
                <a:lnTo>
                  <a:pt x="49182" y="53091"/>
                </a:lnTo>
                <a:cubicBezTo>
                  <a:pt x="47364" y="52727"/>
                  <a:pt x="46182" y="53424"/>
                  <a:pt x="45636" y="55182"/>
                </a:cubicBezTo>
                <a:lnTo>
                  <a:pt x="45636" y="55182"/>
                </a:lnTo>
                <a:lnTo>
                  <a:pt x="44182" y="61182"/>
                </a:lnTo>
                <a:moveTo>
                  <a:pt x="63909" y="21273"/>
                </a:moveTo>
                <a:lnTo>
                  <a:pt x="63909" y="21273"/>
                </a:lnTo>
                <a:cubicBezTo>
                  <a:pt x="62333" y="20485"/>
                  <a:pt x="61030" y="20909"/>
                  <a:pt x="60000" y="22545"/>
                </a:cubicBezTo>
                <a:lnTo>
                  <a:pt x="60000" y="22545"/>
                </a:lnTo>
                <a:lnTo>
                  <a:pt x="57091" y="28545"/>
                </a:lnTo>
                <a:cubicBezTo>
                  <a:pt x="56303" y="30242"/>
                  <a:pt x="56727" y="31545"/>
                  <a:pt x="58364" y="32455"/>
                </a:cubicBezTo>
                <a:lnTo>
                  <a:pt x="58364" y="32455"/>
                </a:lnTo>
                <a:cubicBezTo>
                  <a:pt x="60121" y="33182"/>
                  <a:pt x="61424" y="32727"/>
                  <a:pt x="62273" y="31091"/>
                </a:cubicBezTo>
                <a:lnTo>
                  <a:pt x="62273" y="31091"/>
                </a:lnTo>
                <a:lnTo>
                  <a:pt x="65273" y="25182"/>
                </a:lnTo>
                <a:cubicBezTo>
                  <a:pt x="66000" y="23545"/>
                  <a:pt x="65545" y="22242"/>
                  <a:pt x="63909" y="21273"/>
                </a:cubicBezTo>
                <a:lnTo>
                  <a:pt x="63909" y="21273"/>
                </a:lnTo>
              </a:path>
            </a:pathLst>
          </a:custGeom>
          <a:solidFill>
            <a:srgbClr val="8A9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42889-11"/>
          <p:cNvSpPr txBox="1"/>
          <p:nvPr/>
        </p:nvSpPr>
        <p:spPr>
          <a:xfrm>
            <a:off x="723305" y="141684"/>
            <a:ext cx="175736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13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用坐标表示地理位置</a:t>
            </a:r>
            <a:endParaRPr/>
          </a:p>
        </p:txBody>
      </p:sp>
      <p:sp>
        <p:nvSpPr>
          <p:cNvPr id="51" name="el-1785511442890-12"/>
          <p:cNvSpPr txBox="1"/>
          <p:nvPr/>
        </p:nvSpPr>
        <p:spPr>
          <a:xfrm>
            <a:off x="2687836" y="179784"/>
            <a:ext cx="127620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7F8F"/>
                </a:solidFill>
                <a:latin typeface="PingFang SC"/>
                <a:ea typeface="PingFang SC"/>
                <a:cs typeface="PingFang SC"/>
              </a:rPr>
              <a:t>步骤 · 示例 · 方向与距离</a:t>
            </a:r>
            <a:endParaRPr/>
          </a:p>
        </p:txBody>
      </p:sp>
      <p:sp>
        <p:nvSpPr>
          <p:cNvPr id="52" name="el-1785511442887-9"/>
          <p:cNvSpPr txBox="1"/>
          <p:nvPr/>
        </p:nvSpPr>
        <p:spPr>
          <a:xfrm>
            <a:off x="7821216" y="182166"/>
            <a:ext cx="9763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sz="840" spc="56">
                <a:solidFill>
                  <a:srgbClr val="8A9AA8"/>
                </a:solidFill>
                <a:latin typeface="PingFang SC"/>
                <a:ea typeface="PingFang SC"/>
                <a:cs typeface="PingFang SC"/>
              </a:rPr>
              <a:t>第九章 · 第8页</a:t>
            </a:r>
            <a:endParaRPr/>
          </a:p>
        </p:txBody>
      </p:sp>
      <p:sp>
        <p:nvSpPr>
          <p:cNvPr id="53" name="el-1785511442985-36"/>
          <p:cNvSpPr txBox="1"/>
          <p:nvPr/>
        </p:nvSpPr>
        <p:spPr>
          <a:xfrm>
            <a:off x="475059" y="1207294"/>
            <a:ext cx="3357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①</a:t>
            </a:r>
            <a:endParaRPr/>
          </a:p>
        </p:txBody>
      </p:sp>
      <p:sp>
        <p:nvSpPr>
          <p:cNvPr id="54" name="el-1785511442989-38"/>
          <p:cNvSpPr txBox="1"/>
          <p:nvPr/>
        </p:nvSpPr>
        <p:spPr>
          <a:xfrm>
            <a:off x="821531" y="1228725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建坐标系</a:t>
            </a:r>
            <a:endParaRPr/>
          </a:p>
        </p:txBody>
      </p:sp>
      <p:sp>
        <p:nvSpPr>
          <p:cNvPr id="55" name="el-1785511442929-21"/>
          <p:cNvSpPr txBox="1"/>
          <p:nvPr/>
        </p:nvSpPr>
        <p:spPr>
          <a:xfrm>
            <a:off x="535781" y="1493044"/>
            <a:ext cx="17930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1010">
                <a:solidFill>
                  <a:srgbClr val="3A4A5A"/>
                </a:solidFill>
                <a:latin typeface="PingFang SC"/>
                <a:ea typeface="PingFang SC"/>
                <a:cs typeface="PingFang SC"/>
              </a:rPr>
              <a:t>选适当参照点为原点</a:t>
            </a:r>
            <a:endParaRPr/>
          </a:p>
        </p:txBody>
      </p:sp>
      <p:sp>
        <p:nvSpPr>
          <p:cNvPr id="56" name="el-1785511442989-39"/>
          <p:cNvSpPr txBox="1"/>
          <p:nvPr/>
        </p:nvSpPr>
        <p:spPr>
          <a:xfrm>
            <a:off x="2589609" y="1207294"/>
            <a:ext cx="3357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②</a:t>
            </a:r>
            <a:endParaRPr/>
          </a:p>
        </p:txBody>
      </p:sp>
      <p:sp>
        <p:nvSpPr>
          <p:cNvPr id="57" name="el-1785511442992-41"/>
          <p:cNvSpPr txBox="1"/>
          <p:nvPr/>
        </p:nvSpPr>
        <p:spPr>
          <a:xfrm>
            <a:off x="2936081" y="1228725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定正方向</a:t>
            </a:r>
            <a:endParaRPr/>
          </a:p>
        </p:txBody>
      </p:sp>
      <p:sp>
        <p:nvSpPr>
          <p:cNvPr id="58" name="el-1785511442931-22"/>
          <p:cNvSpPr txBox="1"/>
          <p:nvPr/>
        </p:nvSpPr>
        <p:spPr>
          <a:xfrm>
            <a:off x="2650331" y="1493044"/>
            <a:ext cx="17930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1010">
                <a:solidFill>
                  <a:srgbClr val="3A4A5A"/>
                </a:solidFill>
                <a:latin typeface="PingFang SC"/>
                <a:ea typeface="PingFang SC"/>
                <a:cs typeface="PingFang SC"/>
              </a:rPr>
              <a:t>确定x轴、y轴的正方向</a:t>
            </a:r>
            <a:endParaRPr/>
          </a:p>
        </p:txBody>
      </p:sp>
      <p:sp>
        <p:nvSpPr>
          <p:cNvPr id="59" name="el-1785511442993-42"/>
          <p:cNvSpPr txBox="1"/>
          <p:nvPr/>
        </p:nvSpPr>
        <p:spPr>
          <a:xfrm>
            <a:off x="4704159" y="1207294"/>
            <a:ext cx="3357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③</a:t>
            </a:r>
            <a:endParaRPr/>
          </a:p>
        </p:txBody>
      </p:sp>
      <p:sp>
        <p:nvSpPr>
          <p:cNvPr id="60" name="el-1785511442996-44"/>
          <p:cNvSpPr txBox="1"/>
          <p:nvPr/>
        </p:nvSpPr>
        <p:spPr>
          <a:xfrm>
            <a:off x="5050631" y="1228725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单位长度</a:t>
            </a:r>
            <a:endParaRPr/>
          </a:p>
        </p:txBody>
      </p:sp>
      <p:sp>
        <p:nvSpPr>
          <p:cNvPr id="61" name="el-1785511442932-23"/>
          <p:cNvSpPr txBox="1"/>
          <p:nvPr/>
        </p:nvSpPr>
        <p:spPr>
          <a:xfrm>
            <a:off x="4764881" y="1493044"/>
            <a:ext cx="17930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1010">
                <a:solidFill>
                  <a:srgbClr val="3A4A5A"/>
                </a:solidFill>
                <a:latin typeface="PingFang SC"/>
                <a:ea typeface="PingFang SC"/>
                <a:cs typeface="PingFang SC"/>
              </a:rPr>
              <a:t>确定单位长度</a:t>
            </a:r>
            <a:endParaRPr/>
          </a:p>
        </p:txBody>
      </p:sp>
      <p:sp>
        <p:nvSpPr>
          <p:cNvPr id="62" name="el-1785511442997-45"/>
          <p:cNvSpPr txBox="1"/>
          <p:nvPr/>
        </p:nvSpPr>
        <p:spPr>
          <a:xfrm>
            <a:off x="6818709" y="1207294"/>
            <a:ext cx="3357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④</a:t>
            </a:r>
            <a:endParaRPr/>
          </a:p>
        </p:txBody>
      </p:sp>
      <p:sp>
        <p:nvSpPr>
          <p:cNvPr id="63" name="el-1785511443000-47"/>
          <p:cNvSpPr txBox="1"/>
          <p:nvPr/>
        </p:nvSpPr>
        <p:spPr>
          <a:xfrm>
            <a:off x="7165181" y="1228725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描点命名</a:t>
            </a:r>
            <a:endParaRPr/>
          </a:p>
        </p:txBody>
      </p:sp>
      <p:sp>
        <p:nvSpPr>
          <p:cNvPr id="64" name="el-1785511442933-24"/>
          <p:cNvSpPr txBox="1"/>
          <p:nvPr/>
        </p:nvSpPr>
        <p:spPr>
          <a:xfrm>
            <a:off x="6879431" y="1493044"/>
            <a:ext cx="17930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3230">
              <a:lnSpc>
                <a:spcPct val="100000"/>
              </a:lnSpc>
            </a:pPr>
            <a:r>
              <a:rPr sz="1010">
                <a:solidFill>
                  <a:srgbClr val="3A4A5A"/>
                </a:solidFill>
                <a:latin typeface="PingFang SC"/>
                <a:ea typeface="PingFang SC"/>
                <a:cs typeface="PingFang SC"/>
              </a:rPr>
              <a:t>描点，写坐标和地点名称</a:t>
            </a:r>
            <a:endParaRPr/>
          </a:p>
        </p:txBody>
      </p:sp>
      <p:sp>
        <p:nvSpPr>
          <p:cNvPr id="65" name="el-1785511443001-48"/>
          <p:cNvSpPr txBox="1"/>
          <p:nvPr/>
        </p:nvSpPr>
        <p:spPr>
          <a:xfrm>
            <a:off x="892969" y="2114550"/>
            <a:ext cx="155733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例：以天安门为原点</a:t>
            </a:r>
            <a:endParaRPr/>
          </a:p>
        </p:txBody>
      </p:sp>
      <p:sp>
        <p:nvSpPr>
          <p:cNvPr id="66" name="el-1785511442970-28"/>
          <p:cNvSpPr txBox="1"/>
          <p:nvPr/>
        </p:nvSpPr>
        <p:spPr>
          <a:xfrm>
            <a:off x="578644" y="2524125"/>
            <a:ext cx="46005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正东为正</a:t>
            </a:r>
            <a:r>
              <a:rPr b="1" sz="112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x</a:t>
            </a: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，正北为正</a:t>
            </a:r>
            <a:r>
              <a:rPr b="1" sz="112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y</a:t>
            </a:r>
            <a:endParaRPr/>
          </a:p>
        </p:txBody>
      </p:sp>
      <p:sp>
        <p:nvSpPr>
          <p:cNvPr id="67" name="el-1785511442972-29"/>
          <p:cNvSpPr txBox="1"/>
          <p:nvPr/>
        </p:nvSpPr>
        <p:spPr>
          <a:xfrm>
            <a:off x="578644" y="2852738"/>
            <a:ext cx="46005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国家体育场：</a:t>
            </a:r>
            <a:r>
              <a:rPr sz="89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　　　　</a:t>
            </a:r>
            <a:endParaRPr/>
          </a:p>
        </p:txBody>
      </p:sp>
      <p:sp>
        <p:nvSpPr>
          <p:cNvPr id="68" name="el-1785511442974-30"/>
          <p:cNvSpPr txBox="1"/>
          <p:nvPr/>
        </p:nvSpPr>
        <p:spPr>
          <a:xfrm>
            <a:off x="578644" y="3181350"/>
            <a:ext cx="46005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抗战纪念馆：</a:t>
            </a:r>
            <a:r>
              <a:rPr sz="104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　　　　　　</a:t>
            </a:r>
            <a:endParaRPr/>
          </a:p>
        </p:txBody>
      </p:sp>
      <p:sp>
        <p:nvSpPr>
          <p:cNvPr id="69" name="el-1785511442976-31"/>
          <p:cNvSpPr txBox="1"/>
          <p:nvPr/>
        </p:nvSpPr>
        <p:spPr>
          <a:xfrm>
            <a:off x="578644" y="3509963"/>
            <a:ext cx="46005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北京朝阳站：</a:t>
            </a:r>
            <a:r>
              <a:rPr sz="919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　　　　　</a:t>
            </a:r>
            <a:endParaRPr/>
          </a:p>
        </p:txBody>
      </p:sp>
      <p:sp>
        <p:nvSpPr>
          <p:cNvPr id="70" name="el-1785511442977-32"/>
          <p:cNvSpPr txBox="1"/>
          <p:nvPr/>
        </p:nvSpPr>
        <p:spPr>
          <a:xfrm>
            <a:off x="578644" y="3917157"/>
            <a:ext cx="458628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4300">
              <a:lnSpc>
                <a:spcPct val="100000"/>
              </a:lnSpc>
            </a:pPr>
            <a:r>
              <a:rPr sz="900">
                <a:solidFill>
                  <a:srgbClr val="6D7F8F"/>
                </a:solidFill>
                <a:latin typeface="PingFang SC"/>
                <a:ea typeface="PingFang SC"/>
                <a:cs typeface="PingFang SC"/>
              </a:rPr>
              <a:t>单位长度：1 km</a:t>
            </a:r>
            <a:endParaRPr/>
          </a:p>
        </p:txBody>
      </p:sp>
      <p:sp>
        <p:nvSpPr>
          <p:cNvPr id="71" name="el-1785511443012-53"/>
          <p:cNvSpPr txBox="1"/>
          <p:nvPr/>
        </p:nvSpPr>
        <p:spPr>
          <a:xfrm>
            <a:off x="5959673" y="2152650"/>
            <a:ext cx="1549152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方向 + 距离表示位置</a:t>
            </a:r>
            <a:endParaRPr/>
          </a:p>
        </p:txBody>
      </p:sp>
      <p:sp>
        <p:nvSpPr>
          <p:cNvPr id="72" name="el-1785511442981-33"/>
          <p:cNvSpPr txBox="1"/>
          <p:nvPr/>
        </p:nvSpPr>
        <p:spPr>
          <a:xfrm>
            <a:off x="5664994" y="2590800"/>
            <a:ext cx="2900363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242888">
              <a:lnSpc>
                <a:spcPts val="1792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救生船在遇险船 </a:t>
            </a:r>
            <a:r>
              <a:rPr b="1" sz="1120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北偏东60°</a:t>
            </a: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，</a:t>
            </a:r>
            <a:r>
              <a:rPr b="1" sz="1120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35 n mile</a:t>
            </a: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 处</a:t>
            </a:r>
            <a:endParaRPr/>
          </a:p>
        </p:txBody>
      </p:sp>
      <p:sp>
        <p:nvSpPr>
          <p:cNvPr id="73" name="el-1785511442983-34"/>
          <p:cNvSpPr txBox="1"/>
          <p:nvPr/>
        </p:nvSpPr>
        <p:spPr>
          <a:xfrm>
            <a:off x="5664994" y="3369469"/>
            <a:ext cx="29718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2888">
              <a:lnSpc>
                <a:spcPct val="10000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极坐标思想：</a:t>
            </a:r>
            <a:r>
              <a:rPr sz="1120">
                <a:solidFill>
                  <a:srgbClr val="2D4A6A"/>
                </a:solidFill>
                <a:latin typeface="PingFang SC"/>
                <a:ea typeface="PingFang SC"/>
                <a:cs typeface="PingFang SC"/>
              </a:rPr>
              <a:t>方位角 + 距离</a:t>
            </a:r>
            <a:endParaRPr/>
          </a:p>
        </p:txBody>
      </p:sp>
      <p:sp>
        <p:nvSpPr>
          <p:cNvPr id="74" name="el-1785511442984-35"/>
          <p:cNvSpPr txBox="1"/>
          <p:nvPr/>
        </p:nvSpPr>
        <p:spPr>
          <a:xfrm>
            <a:off x="5664994" y="3755231"/>
            <a:ext cx="29718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2888">
              <a:lnSpc>
                <a:spcPct val="100000"/>
              </a:lnSpc>
            </a:pPr>
            <a:r>
              <a:rPr sz="1120">
                <a:solidFill>
                  <a:srgbClr val="1F3A4E"/>
                </a:solidFill>
                <a:latin typeface="PingFang SC"/>
                <a:ea typeface="PingFang SC"/>
                <a:cs typeface="PingFang SC"/>
              </a:rPr>
              <a:t>两种方法各有所长，灵活选用</a:t>
            </a:r>
            <a:endParaRPr/>
          </a:p>
        </p:txBody>
      </p:sp>
      <p:sp>
        <p:nvSpPr>
          <p:cNvPr id="75" name="el-1785511442903-14"/>
          <p:cNvSpPr txBox="1"/>
          <p:nvPr/>
        </p:nvSpPr>
        <p:spPr>
          <a:xfrm>
            <a:off x="685800" y="4911328"/>
            <a:ext cx="196311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A9AA8"/>
                </a:solidFill>
                <a:latin typeface="PingFang SC"/>
                <a:ea typeface="PingFang SC"/>
                <a:cs typeface="PingFang SC"/>
              </a:rPr>
              <a:t>人教版七年级下册 · 第九章 平面直角坐标系</a:t>
            </a:r>
            <a:endParaRPr/>
          </a:p>
        </p:txBody>
      </p:sp>
      <p:sp>
        <p:nvSpPr>
          <p:cNvPr id="76" name="el-1785511442888-10"/>
          <p:cNvSpPr txBox="1"/>
          <p:nvPr/>
        </p:nvSpPr>
        <p:spPr>
          <a:xfrm>
            <a:off x="7847708" y="4911328"/>
            <a:ext cx="94624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8A9AA8"/>
                </a:solidFill>
                <a:latin typeface="PingFang SC"/>
                <a:ea typeface="PingFang SC"/>
                <a:cs typeface="PingFang SC"/>
              </a:rPr>
              <a:t>坐标 · 方位 · 实践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5722-8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43507-3"/>
          <p:cNvSpPr/>
          <p:nvPr/>
        </p:nvSpPr>
        <p:spPr>
          <a:xfrm>
            <a:off x="57150" y="57150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4286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43507-4"/>
          <p:cNvSpPr/>
          <p:nvPr/>
        </p:nvSpPr>
        <p:spPr>
          <a:xfrm>
            <a:off x="57150" y="57150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4286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43508-5"/>
          <p:cNvSpPr/>
          <p:nvPr/>
        </p:nvSpPr>
        <p:spPr>
          <a:xfrm>
            <a:off x="9065419" y="4586288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5714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43508-6"/>
          <p:cNvSpPr/>
          <p:nvPr/>
        </p:nvSpPr>
        <p:spPr>
          <a:xfrm>
            <a:off x="8586788" y="5064919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5714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4350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2E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43509-7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4350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2E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43510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45645-71"/>
          <p:cNvSpPr/>
          <p:nvPr/>
        </p:nvSpPr>
        <p:spPr>
          <a:xfrm>
            <a:off x="400050" y="160734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50" y="1700"/>
                </a:moveTo>
                <a:lnTo>
                  <a:pt x="53150" y="1700"/>
                </a:lnTo>
                <a:cubicBezTo>
                  <a:pt x="51883" y="567"/>
                  <a:pt x="50417" y="0"/>
                  <a:pt x="48750" y="0"/>
                </a:cubicBezTo>
                <a:lnTo>
                  <a:pt x="48750" y="0"/>
                </a:lnTo>
                <a:lnTo>
                  <a:pt x="48750" y="0"/>
                </a:lnTo>
                <a:cubicBezTo>
                  <a:pt x="47083" y="0"/>
                  <a:pt x="45617" y="567"/>
                  <a:pt x="44350" y="1700"/>
                </a:cubicBezTo>
                <a:lnTo>
                  <a:pt x="44350" y="1700"/>
                </a:lnTo>
                <a:lnTo>
                  <a:pt x="32200" y="13900"/>
                </a:lnTo>
                <a:cubicBezTo>
                  <a:pt x="31033" y="15167"/>
                  <a:pt x="30450" y="16633"/>
                  <a:pt x="30450" y="18300"/>
                </a:cubicBezTo>
                <a:lnTo>
                  <a:pt x="30450" y="18300"/>
                </a:lnTo>
                <a:cubicBezTo>
                  <a:pt x="30450" y="19933"/>
                  <a:pt x="31033" y="21383"/>
                  <a:pt x="32200" y="22650"/>
                </a:cubicBezTo>
                <a:lnTo>
                  <a:pt x="32200" y="22650"/>
                </a:lnTo>
                <a:cubicBezTo>
                  <a:pt x="33467" y="23817"/>
                  <a:pt x="34917" y="24400"/>
                  <a:pt x="36550" y="24400"/>
                </a:cubicBezTo>
                <a:lnTo>
                  <a:pt x="36550" y="24400"/>
                </a:lnTo>
                <a:cubicBezTo>
                  <a:pt x="38217" y="24400"/>
                  <a:pt x="39683" y="23817"/>
                  <a:pt x="40950" y="22650"/>
                </a:cubicBezTo>
                <a:lnTo>
                  <a:pt x="40950" y="22650"/>
                </a:lnTo>
                <a:lnTo>
                  <a:pt x="42650" y="20750"/>
                </a:lnTo>
                <a:lnTo>
                  <a:pt x="42650" y="42650"/>
                </a:lnTo>
                <a:lnTo>
                  <a:pt x="20750" y="42650"/>
                </a:lnTo>
                <a:lnTo>
                  <a:pt x="22650" y="40950"/>
                </a:lnTo>
                <a:cubicBezTo>
                  <a:pt x="23817" y="39683"/>
                  <a:pt x="24400" y="38217"/>
                  <a:pt x="24400" y="36550"/>
                </a:cubicBezTo>
                <a:lnTo>
                  <a:pt x="24400" y="36550"/>
                </a:lnTo>
                <a:cubicBezTo>
                  <a:pt x="24400" y="34917"/>
                  <a:pt x="23817" y="33467"/>
                  <a:pt x="22650" y="32200"/>
                </a:cubicBezTo>
                <a:lnTo>
                  <a:pt x="22650" y="32200"/>
                </a:lnTo>
                <a:cubicBezTo>
                  <a:pt x="21383" y="31033"/>
                  <a:pt x="19933" y="30450"/>
                  <a:pt x="18300" y="30450"/>
                </a:cubicBezTo>
                <a:lnTo>
                  <a:pt x="18300" y="30450"/>
                </a:lnTo>
                <a:cubicBezTo>
                  <a:pt x="16633" y="30450"/>
                  <a:pt x="15167" y="31033"/>
                  <a:pt x="13900" y="32200"/>
                </a:cubicBezTo>
                <a:lnTo>
                  <a:pt x="13900" y="32200"/>
                </a:lnTo>
                <a:lnTo>
                  <a:pt x="1700" y="44350"/>
                </a:lnTo>
                <a:cubicBezTo>
                  <a:pt x="567" y="45617"/>
                  <a:pt x="0" y="47083"/>
                  <a:pt x="0" y="48750"/>
                </a:cubicBezTo>
                <a:lnTo>
                  <a:pt x="0" y="48750"/>
                </a:lnTo>
                <a:cubicBezTo>
                  <a:pt x="0" y="50417"/>
                  <a:pt x="567" y="51883"/>
                  <a:pt x="1700" y="53150"/>
                </a:cubicBezTo>
                <a:lnTo>
                  <a:pt x="1700" y="53150"/>
                </a:lnTo>
                <a:lnTo>
                  <a:pt x="13900" y="65300"/>
                </a:lnTo>
                <a:cubicBezTo>
                  <a:pt x="15167" y="66467"/>
                  <a:pt x="16633" y="67050"/>
                  <a:pt x="18300" y="67050"/>
                </a:cubicBezTo>
                <a:lnTo>
                  <a:pt x="18300" y="67050"/>
                </a:lnTo>
                <a:cubicBezTo>
                  <a:pt x="19933" y="67050"/>
                  <a:pt x="21383" y="66467"/>
                  <a:pt x="22650" y="65300"/>
                </a:cubicBezTo>
                <a:lnTo>
                  <a:pt x="22650" y="65300"/>
                </a:lnTo>
                <a:cubicBezTo>
                  <a:pt x="23817" y="64033"/>
                  <a:pt x="24400" y="62583"/>
                  <a:pt x="24400" y="60950"/>
                </a:cubicBezTo>
                <a:lnTo>
                  <a:pt x="24400" y="60950"/>
                </a:lnTo>
                <a:cubicBezTo>
                  <a:pt x="24400" y="59283"/>
                  <a:pt x="23817" y="57817"/>
                  <a:pt x="22650" y="56550"/>
                </a:cubicBezTo>
                <a:lnTo>
                  <a:pt x="22650" y="56550"/>
                </a:lnTo>
                <a:lnTo>
                  <a:pt x="20750" y="54850"/>
                </a:lnTo>
                <a:lnTo>
                  <a:pt x="42650" y="54850"/>
                </a:lnTo>
                <a:lnTo>
                  <a:pt x="42650" y="76750"/>
                </a:lnTo>
                <a:lnTo>
                  <a:pt x="40950" y="74850"/>
                </a:lnTo>
                <a:cubicBezTo>
                  <a:pt x="39683" y="73717"/>
                  <a:pt x="38217" y="73150"/>
                  <a:pt x="36550" y="73150"/>
                </a:cubicBezTo>
                <a:lnTo>
                  <a:pt x="36550" y="73150"/>
                </a:lnTo>
                <a:cubicBezTo>
                  <a:pt x="34917" y="73150"/>
                  <a:pt x="33467" y="73717"/>
                  <a:pt x="32200" y="74850"/>
                </a:cubicBezTo>
                <a:lnTo>
                  <a:pt x="32200" y="74850"/>
                </a:lnTo>
                <a:cubicBezTo>
                  <a:pt x="31033" y="76117"/>
                  <a:pt x="30450" y="77567"/>
                  <a:pt x="30450" y="79200"/>
                </a:cubicBezTo>
                <a:lnTo>
                  <a:pt x="30450" y="79200"/>
                </a:lnTo>
                <a:cubicBezTo>
                  <a:pt x="30450" y="80867"/>
                  <a:pt x="31033" y="82333"/>
                  <a:pt x="32200" y="83600"/>
                </a:cubicBezTo>
                <a:lnTo>
                  <a:pt x="32200" y="83600"/>
                </a:lnTo>
                <a:lnTo>
                  <a:pt x="44350" y="95800"/>
                </a:lnTo>
                <a:cubicBezTo>
                  <a:pt x="45617" y="96933"/>
                  <a:pt x="47083" y="97500"/>
                  <a:pt x="48750" y="97500"/>
                </a:cubicBezTo>
                <a:lnTo>
                  <a:pt x="48750" y="97500"/>
                </a:lnTo>
                <a:cubicBezTo>
                  <a:pt x="50417" y="97500"/>
                  <a:pt x="51883" y="96933"/>
                  <a:pt x="53150" y="95800"/>
                </a:cubicBezTo>
                <a:lnTo>
                  <a:pt x="53150" y="95800"/>
                </a:lnTo>
                <a:lnTo>
                  <a:pt x="65300" y="83600"/>
                </a:lnTo>
                <a:cubicBezTo>
                  <a:pt x="66467" y="82333"/>
                  <a:pt x="67050" y="80867"/>
                  <a:pt x="67050" y="79200"/>
                </a:cubicBezTo>
                <a:lnTo>
                  <a:pt x="67050" y="79200"/>
                </a:lnTo>
                <a:cubicBezTo>
                  <a:pt x="67050" y="77567"/>
                  <a:pt x="66467" y="76117"/>
                  <a:pt x="65300" y="74850"/>
                </a:cubicBezTo>
                <a:lnTo>
                  <a:pt x="65300" y="74850"/>
                </a:lnTo>
                <a:cubicBezTo>
                  <a:pt x="64033" y="73717"/>
                  <a:pt x="62583" y="73150"/>
                  <a:pt x="60950" y="73150"/>
                </a:cubicBezTo>
                <a:lnTo>
                  <a:pt x="60950" y="73150"/>
                </a:lnTo>
                <a:cubicBezTo>
                  <a:pt x="59283" y="73150"/>
                  <a:pt x="57817" y="73717"/>
                  <a:pt x="56550" y="74850"/>
                </a:cubicBezTo>
                <a:lnTo>
                  <a:pt x="56550" y="74850"/>
                </a:lnTo>
                <a:lnTo>
                  <a:pt x="54850" y="76750"/>
                </a:lnTo>
                <a:lnTo>
                  <a:pt x="54850" y="54850"/>
                </a:lnTo>
                <a:lnTo>
                  <a:pt x="76750" y="54850"/>
                </a:lnTo>
                <a:lnTo>
                  <a:pt x="74850" y="56550"/>
                </a:lnTo>
                <a:cubicBezTo>
                  <a:pt x="73717" y="57817"/>
                  <a:pt x="73150" y="59283"/>
                  <a:pt x="73150" y="60950"/>
                </a:cubicBezTo>
                <a:lnTo>
                  <a:pt x="73150" y="60950"/>
                </a:lnTo>
                <a:cubicBezTo>
                  <a:pt x="73150" y="62583"/>
                  <a:pt x="73717" y="64033"/>
                  <a:pt x="74850" y="65300"/>
                </a:cubicBezTo>
                <a:lnTo>
                  <a:pt x="74850" y="65300"/>
                </a:lnTo>
                <a:cubicBezTo>
                  <a:pt x="76117" y="66467"/>
                  <a:pt x="77567" y="67050"/>
                  <a:pt x="79200" y="67050"/>
                </a:cubicBezTo>
                <a:lnTo>
                  <a:pt x="79200" y="67050"/>
                </a:lnTo>
                <a:cubicBezTo>
                  <a:pt x="80867" y="67050"/>
                  <a:pt x="82333" y="66467"/>
                  <a:pt x="83600" y="65300"/>
                </a:cubicBezTo>
                <a:lnTo>
                  <a:pt x="83600" y="65300"/>
                </a:lnTo>
                <a:lnTo>
                  <a:pt x="95800" y="53150"/>
                </a:lnTo>
                <a:cubicBezTo>
                  <a:pt x="96933" y="51883"/>
                  <a:pt x="97500" y="50417"/>
                  <a:pt x="97500" y="48750"/>
                </a:cubicBezTo>
                <a:lnTo>
                  <a:pt x="97500" y="48750"/>
                </a:lnTo>
                <a:cubicBezTo>
                  <a:pt x="97500" y="47083"/>
                  <a:pt x="96933" y="45617"/>
                  <a:pt x="95800" y="44350"/>
                </a:cubicBezTo>
                <a:lnTo>
                  <a:pt x="95800" y="44350"/>
                </a:lnTo>
                <a:lnTo>
                  <a:pt x="83600" y="32200"/>
                </a:lnTo>
                <a:cubicBezTo>
                  <a:pt x="82333" y="31033"/>
                  <a:pt x="80867" y="30450"/>
                  <a:pt x="79200" y="30450"/>
                </a:cubicBezTo>
                <a:lnTo>
                  <a:pt x="79200" y="30450"/>
                </a:lnTo>
                <a:cubicBezTo>
                  <a:pt x="77567" y="30450"/>
                  <a:pt x="76117" y="31033"/>
                  <a:pt x="74850" y="32200"/>
                </a:cubicBezTo>
                <a:lnTo>
                  <a:pt x="74850" y="32200"/>
                </a:lnTo>
                <a:cubicBezTo>
                  <a:pt x="73717" y="33467"/>
                  <a:pt x="73150" y="34917"/>
                  <a:pt x="73150" y="36550"/>
                </a:cubicBezTo>
                <a:lnTo>
                  <a:pt x="73150" y="36550"/>
                </a:lnTo>
                <a:cubicBezTo>
                  <a:pt x="73150" y="38217"/>
                  <a:pt x="73717" y="39683"/>
                  <a:pt x="74850" y="40950"/>
                </a:cubicBezTo>
                <a:lnTo>
                  <a:pt x="74850" y="40950"/>
                </a:lnTo>
                <a:lnTo>
                  <a:pt x="76750" y="42650"/>
                </a:lnTo>
                <a:lnTo>
                  <a:pt x="54850" y="42650"/>
                </a:lnTo>
                <a:lnTo>
                  <a:pt x="54850" y="20750"/>
                </a:lnTo>
                <a:lnTo>
                  <a:pt x="56550" y="22650"/>
                </a:lnTo>
                <a:cubicBezTo>
                  <a:pt x="57817" y="23817"/>
                  <a:pt x="59283" y="24400"/>
                  <a:pt x="60950" y="24400"/>
                </a:cubicBezTo>
                <a:lnTo>
                  <a:pt x="60950" y="24400"/>
                </a:lnTo>
                <a:cubicBezTo>
                  <a:pt x="62583" y="24400"/>
                  <a:pt x="64033" y="23817"/>
                  <a:pt x="65300" y="22650"/>
                </a:cubicBezTo>
                <a:lnTo>
                  <a:pt x="65300" y="22650"/>
                </a:lnTo>
                <a:cubicBezTo>
                  <a:pt x="66467" y="21383"/>
                  <a:pt x="67050" y="19933"/>
                  <a:pt x="67050" y="18300"/>
                </a:cubicBezTo>
                <a:lnTo>
                  <a:pt x="67050" y="18300"/>
                </a:lnTo>
                <a:cubicBezTo>
                  <a:pt x="67050" y="16633"/>
                  <a:pt x="66467" y="15167"/>
                  <a:pt x="65300" y="13900"/>
                </a:cubicBezTo>
                <a:lnTo>
                  <a:pt x="65300" y="13900"/>
                </a:lnTo>
                <a:lnTo>
                  <a:pt x="53150" y="17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43519-13"/>
          <p:cNvCxnSpPr/>
          <p:nvPr/>
        </p:nvCxnSpPr>
        <p:spPr>
          <a:xfrm>
            <a:off x="2118122" y="179784"/>
            <a:ext cx="914" cy="147638"/>
          </a:xfrm>
          <a:prstGeom prst="line">
            <a:avLst/>
          </a:prstGeom>
          <a:ln w="7144" cap="flat">
            <a:solidFill>
              <a:srgbClr val="C8B2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45648-72"/>
          <p:cNvSpPr/>
          <p:nvPr/>
        </p:nvSpPr>
        <p:spPr>
          <a:xfrm>
            <a:off x="7821216" y="213453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A1896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43543-17"/>
          <p:cNvSpPr/>
          <p:nvPr/>
        </p:nvSpPr>
        <p:spPr>
          <a:xfrm>
            <a:off x="400050" y="1008459"/>
            <a:ext cx="4114800" cy="528638"/>
          </a:xfrm>
          <a:prstGeom prst="roundRect">
            <a:avLst>
              <a:gd name="adj" fmla="val 28829"/>
            </a:avLst>
          </a:prstGeom>
          <a:solidFill>
            <a:srgbClr val="FFF8EB">
              <a:alpha val="60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785A32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11443588-28"/>
          <p:cNvSpPr/>
          <p:nvPr/>
        </p:nvSpPr>
        <p:spPr>
          <a:xfrm>
            <a:off x="550069" y="1115616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DAC2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45662-80"/>
          <p:cNvSpPr/>
          <p:nvPr/>
        </p:nvSpPr>
        <p:spPr>
          <a:xfrm>
            <a:off x="638473" y="1213842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3F2E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43544-18"/>
          <p:cNvSpPr/>
          <p:nvPr/>
        </p:nvSpPr>
        <p:spPr>
          <a:xfrm>
            <a:off x="4629150" y="1008459"/>
            <a:ext cx="4114800" cy="528638"/>
          </a:xfrm>
          <a:prstGeom prst="roundRect">
            <a:avLst>
              <a:gd name="adj" fmla="val 28829"/>
            </a:avLst>
          </a:prstGeom>
          <a:solidFill>
            <a:srgbClr val="FFF8EB">
              <a:alpha val="60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785A32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511443591-29"/>
          <p:cNvSpPr/>
          <p:nvPr/>
        </p:nvSpPr>
        <p:spPr>
          <a:xfrm>
            <a:off x="4779169" y="1115616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DAC2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45663-81"/>
          <p:cNvSpPr/>
          <p:nvPr/>
        </p:nvSpPr>
        <p:spPr>
          <a:xfrm>
            <a:off x="4867573" y="1213842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71" y="45417"/>
                </a:moveTo>
                <a:lnTo>
                  <a:pt x="2071" y="45417"/>
                </a:lnTo>
                <a:cubicBezTo>
                  <a:pt x="690" y="47194"/>
                  <a:pt x="0" y="49250"/>
                  <a:pt x="0" y="51583"/>
                </a:cubicBezTo>
                <a:lnTo>
                  <a:pt x="0" y="51583"/>
                </a:lnTo>
                <a:lnTo>
                  <a:pt x="0" y="51583"/>
                </a:lnTo>
                <a:cubicBezTo>
                  <a:pt x="0" y="53917"/>
                  <a:pt x="690" y="55972"/>
                  <a:pt x="2071" y="57750"/>
                </a:cubicBezTo>
                <a:lnTo>
                  <a:pt x="2071" y="57750"/>
                </a:lnTo>
                <a:lnTo>
                  <a:pt x="38929" y="100667"/>
                </a:lnTo>
                <a:cubicBezTo>
                  <a:pt x="40452" y="102333"/>
                  <a:pt x="42214" y="103167"/>
                  <a:pt x="44214" y="103167"/>
                </a:cubicBezTo>
                <a:lnTo>
                  <a:pt x="44214" y="103167"/>
                </a:lnTo>
                <a:cubicBezTo>
                  <a:pt x="46214" y="103167"/>
                  <a:pt x="47976" y="102333"/>
                  <a:pt x="49500" y="100667"/>
                </a:cubicBezTo>
                <a:lnTo>
                  <a:pt x="49500" y="100667"/>
                </a:lnTo>
                <a:cubicBezTo>
                  <a:pt x="50881" y="98889"/>
                  <a:pt x="51571" y="96833"/>
                  <a:pt x="51571" y="94500"/>
                </a:cubicBezTo>
                <a:lnTo>
                  <a:pt x="51571" y="94500"/>
                </a:lnTo>
                <a:cubicBezTo>
                  <a:pt x="51571" y="92167"/>
                  <a:pt x="50881" y="90111"/>
                  <a:pt x="49500" y="88333"/>
                </a:cubicBezTo>
                <a:lnTo>
                  <a:pt x="49500" y="88333"/>
                </a:lnTo>
                <a:lnTo>
                  <a:pt x="25071" y="60167"/>
                </a:lnTo>
                <a:lnTo>
                  <a:pt x="95786" y="60167"/>
                </a:lnTo>
                <a:cubicBezTo>
                  <a:pt x="97929" y="60167"/>
                  <a:pt x="99690" y="59361"/>
                  <a:pt x="101071" y="57750"/>
                </a:cubicBezTo>
                <a:lnTo>
                  <a:pt x="101071" y="57750"/>
                </a:lnTo>
                <a:cubicBezTo>
                  <a:pt x="102452" y="56139"/>
                  <a:pt x="103143" y="54083"/>
                  <a:pt x="103143" y="51583"/>
                </a:cubicBezTo>
                <a:lnTo>
                  <a:pt x="103143" y="51583"/>
                </a:lnTo>
                <a:cubicBezTo>
                  <a:pt x="103143" y="49083"/>
                  <a:pt x="102452" y="47028"/>
                  <a:pt x="101071" y="45417"/>
                </a:cubicBezTo>
                <a:lnTo>
                  <a:pt x="101071" y="45417"/>
                </a:lnTo>
                <a:cubicBezTo>
                  <a:pt x="99690" y="43806"/>
                  <a:pt x="97929" y="43000"/>
                  <a:pt x="95786" y="43000"/>
                </a:cubicBezTo>
                <a:lnTo>
                  <a:pt x="95786" y="43000"/>
                </a:lnTo>
                <a:lnTo>
                  <a:pt x="25071" y="43000"/>
                </a:lnTo>
                <a:lnTo>
                  <a:pt x="49500" y="14750"/>
                </a:lnTo>
                <a:cubicBezTo>
                  <a:pt x="50881" y="12972"/>
                  <a:pt x="51571" y="10917"/>
                  <a:pt x="51571" y="8583"/>
                </a:cubicBezTo>
                <a:lnTo>
                  <a:pt x="51571" y="8583"/>
                </a:lnTo>
                <a:cubicBezTo>
                  <a:pt x="51571" y="6250"/>
                  <a:pt x="50881" y="4194"/>
                  <a:pt x="49500" y="2417"/>
                </a:cubicBezTo>
                <a:lnTo>
                  <a:pt x="49500" y="2417"/>
                </a:lnTo>
                <a:cubicBezTo>
                  <a:pt x="47976" y="806"/>
                  <a:pt x="46214" y="0"/>
                  <a:pt x="44214" y="0"/>
                </a:cubicBezTo>
                <a:lnTo>
                  <a:pt x="44214" y="0"/>
                </a:lnTo>
                <a:cubicBezTo>
                  <a:pt x="42214" y="0"/>
                  <a:pt x="40452" y="806"/>
                  <a:pt x="38929" y="2417"/>
                </a:cubicBezTo>
                <a:lnTo>
                  <a:pt x="38929" y="2417"/>
                </a:lnTo>
                <a:lnTo>
                  <a:pt x="2071" y="45417"/>
                </a:lnTo>
              </a:path>
            </a:pathLst>
          </a:custGeom>
          <a:solidFill>
            <a:srgbClr val="3F2E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43547-19"/>
          <p:cNvSpPr/>
          <p:nvPr/>
        </p:nvSpPr>
        <p:spPr>
          <a:xfrm>
            <a:off x="400050" y="1651397"/>
            <a:ext cx="4114800" cy="528638"/>
          </a:xfrm>
          <a:prstGeom prst="roundRect">
            <a:avLst>
              <a:gd name="adj" fmla="val 28829"/>
            </a:avLst>
          </a:prstGeom>
          <a:solidFill>
            <a:srgbClr val="FFF8EB">
              <a:alpha val="60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785A32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511443594-30"/>
          <p:cNvSpPr/>
          <p:nvPr/>
        </p:nvSpPr>
        <p:spPr>
          <a:xfrm>
            <a:off x="550069" y="1758553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DAC2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45664-82"/>
          <p:cNvSpPr/>
          <p:nvPr/>
        </p:nvSpPr>
        <p:spPr>
          <a:xfrm>
            <a:off x="648295" y="1846957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750" y="2071"/>
                </a:moveTo>
                <a:lnTo>
                  <a:pt x="57750" y="2071"/>
                </a:lnTo>
                <a:cubicBezTo>
                  <a:pt x="55972" y="690"/>
                  <a:pt x="53917" y="0"/>
                  <a:pt x="51583" y="0"/>
                </a:cubicBezTo>
                <a:lnTo>
                  <a:pt x="51583" y="0"/>
                </a:lnTo>
                <a:lnTo>
                  <a:pt x="51583" y="0"/>
                </a:lnTo>
                <a:cubicBezTo>
                  <a:pt x="49250" y="0"/>
                  <a:pt x="47194" y="690"/>
                  <a:pt x="45417" y="2071"/>
                </a:cubicBezTo>
                <a:lnTo>
                  <a:pt x="45417" y="2071"/>
                </a:lnTo>
                <a:lnTo>
                  <a:pt x="2417" y="38929"/>
                </a:lnTo>
                <a:cubicBezTo>
                  <a:pt x="806" y="40452"/>
                  <a:pt x="0" y="42214"/>
                  <a:pt x="0" y="44214"/>
                </a:cubicBezTo>
                <a:lnTo>
                  <a:pt x="0" y="44214"/>
                </a:lnTo>
                <a:cubicBezTo>
                  <a:pt x="0" y="46214"/>
                  <a:pt x="806" y="47976"/>
                  <a:pt x="2417" y="49500"/>
                </a:cubicBezTo>
                <a:lnTo>
                  <a:pt x="2417" y="49500"/>
                </a:lnTo>
                <a:cubicBezTo>
                  <a:pt x="4194" y="50881"/>
                  <a:pt x="6250" y="51571"/>
                  <a:pt x="8583" y="51571"/>
                </a:cubicBezTo>
                <a:lnTo>
                  <a:pt x="8583" y="51571"/>
                </a:lnTo>
                <a:cubicBezTo>
                  <a:pt x="10917" y="51571"/>
                  <a:pt x="12972" y="50881"/>
                  <a:pt x="14750" y="49500"/>
                </a:cubicBezTo>
                <a:lnTo>
                  <a:pt x="14750" y="49500"/>
                </a:lnTo>
                <a:lnTo>
                  <a:pt x="43000" y="25071"/>
                </a:lnTo>
                <a:lnTo>
                  <a:pt x="43000" y="95786"/>
                </a:lnTo>
                <a:cubicBezTo>
                  <a:pt x="43000" y="97929"/>
                  <a:pt x="43806" y="99690"/>
                  <a:pt x="45417" y="101071"/>
                </a:cubicBezTo>
                <a:lnTo>
                  <a:pt x="45417" y="101071"/>
                </a:lnTo>
                <a:cubicBezTo>
                  <a:pt x="47028" y="102452"/>
                  <a:pt x="49083" y="103143"/>
                  <a:pt x="51583" y="103143"/>
                </a:cubicBezTo>
                <a:lnTo>
                  <a:pt x="51583" y="103143"/>
                </a:lnTo>
                <a:cubicBezTo>
                  <a:pt x="54083" y="103143"/>
                  <a:pt x="56139" y="102452"/>
                  <a:pt x="57750" y="101071"/>
                </a:cubicBezTo>
                <a:lnTo>
                  <a:pt x="57750" y="101071"/>
                </a:lnTo>
                <a:cubicBezTo>
                  <a:pt x="59361" y="99690"/>
                  <a:pt x="60167" y="97929"/>
                  <a:pt x="60167" y="95786"/>
                </a:cubicBezTo>
                <a:lnTo>
                  <a:pt x="60167" y="95786"/>
                </a:lnTo>
                <a:lnTo>
                  <a:pt x="60167" y="25071"/>
                </a:lnTo>
                <a:lnTo>
                  <a:pt x="88333" y="49500"/>
                </a:lnTo>
                <a:cubicBezTo>
                  <a:pt x="90111" y="50881"/>
                  <a:pt x="92167" y="51571"/>
                  <a:pt x="94500" y="51571"/>
                </a:cubicBezTo>
                <a:lnTo>
                  <a:pt x="94500" y="51571"/>
                </a:lnTo>
                <a:cubicBezTo>
                  <a:pt x="96833" y="51571"/>
                  <a:pt x="98889" y="50881"/>
                  <a:pt x="100667" y="49500"/>
                </a:cubicBezTo>
                <a:lnTo>
                  <a:pt x="100667" y="49500"/>
                </a:lnTo>
                <a:cubicBezTo>
                  <a:pt x="102333" y="47976"/>
                  <a:pt x="103167" y="46214"/>
                  <a:pt x="103167" y="44214"/>
                </a:cubicBezTo>
                <a:lnTo>
                  <a:pt x="103167" y="44214"/>
                </a:lnTo>
                <a:cubicBezTo>
                  <a:pt x="103167" y="42214"/>
                  <a:pt x="102333" y="40452"/>
                  <a:pt x="100667" y="38929"/>
                </a:cubicBezTo>
                <a:lnTo>
                  <a:pt x="100667" y="38929"/>
                </a:lnTo>
                <a:lnTo>
                  <a:pt x="57750" y="2071"/>
                </a:lnTo>
              </a:path>
            </a:pathLst>
          </a:custGeom>
          <a:solidFill>
            <a:srgbClr val="3F2E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43550-20"/>
          <p:cNvSpPr/>
          <p:nvPr/>
        </p:nvSpPr>
        <p:spPr>
          <a:xfrm>
            <a:off x="4629150" y="1651397"/>
            <a:ext cx="4114800" cy="528638"/>
          </a:xfrm>
          <a:prstGeom prst="roundRect">
            <a:avLst>
              <a:gd name="adj" fmla="val 28829"/>
            </a:avLst>
          </a:prstGeom>
          <a:solidFill>
            <a:srgbClr val="FFF8EB">
              <a:alpha val="60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785A32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511443597-31"/>
          <p:cNvSpPr/>
          <p:nvPr/>
        </p:nvSpPr>
        <p:spPr>
          <a:xfrm>
            <a:off x="4779169" y="1758553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DAC2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45665-83"/>
          <p:cNvSpPr/>
          <p:nvPr/>
        </p:nvSpPr>
        <p:spPr>
          <a:xfrm>
            <a:off x="4877395" y="1846957"/>
            <a:ext cx="117872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417" y="101071"/>
                </a:moveTo>
                <a:lnTo>
                  <a:pt x="45417" y="101071"/>
                </a:lnTo>
                <a:cubicBezTo>
                  <a:pt x="47194" y="102452"/>
                  <a:pt x="49250" y="103143"/>
                  <a:pt x="51583" y="103143"/>
                </a:cubicBezTo>
                <a:lnTo>
                  <a:pt x="51583" y="103143"/>
                </a:lnTo>
                <a:lnTo>
                  <a:pt x="51583" y="103143"/>
                </a:lnTo>
                <a:cubicBezTo>
                  <a:pt x="53917" y="103143"/>
                  <a:pt x="55972" y="102452"/>
                  <a:pt x="57750" y="101071"/>
                </a:cubicBezTo>
                <a:lnTo>
                  <a:pt x="57750" y="101071"/>
                </a:lnTo>
                <a:lnTo>
                  <a:pt x="100667" y="64214"/>
                </a:lnTo>
                <a:cubicBezTo>
                  <a:pt x="102333" y="62690"/>
                  <a:pt x="103167" y="60929"/>
                  <a:pt x="103167" y="58929"/>
                </a:cubicBezTo>
                <a:lnTo>
                  <a:pt x="103167" y="58929"/>
                </a:lnTo>
                <a:cubicBezTo>
                  <a:pt x="103167" y="56929"/>
                  <a:pt x="102333" y="55167"/>
                  <a:pt x="100667" y="53643"/>
                </a:cubicBezTo>
                <a:lnTo>
                  <a:pt x="100667" y="53643"/>
                </a:lnTo>
                <a:cubicBezTo>
                  <a:pt x="98889" y="52262"/>
                  <a:pt x="96833" y="51571"/>
                  <a:pt x="94500" y="51571"/>
                </a:cubicBezTo>
                <a:lnTo>
                  <a:pt x="94500" y="51571"/>
                </a:lnTo>
                <a:cubicBezTo>
                  <a:pt x="92167" y="51571"/>
                  <a:pt x="90111" y="52262"/>
                  <a:pt x="88333" y="53643"/>
                </a:cubicBezTo>
                <a:lnTo>
                  <a:pt x="88333" y="53643"/>
                </a:lnTo>
                <a:lnTo>
                  <a:pt x="60167" y="78000"/>
                </a:lnTo>
                <a:lnTo>
                  <a:pt x="60167" y="7357"/>
                </a:lnTo>
                <a:cubicBezTo>
                  <a:pt x="60167" y="5214"/>
                  <a:pt x="59361" y="3452"/>
                  <a:pt x="57750" y="2071"/>
                </a:cubicBezTo>
                <a:lnTo>
                  <a:pt x="57750" y="2071"/>
                </a:lnTo>
                <a:cubicBezTo>
                  <a:pt x="56139" y="690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690"/>
                  <a:pt x="45417" y="2071"/>
                </a:cubicBezTo>
                <a:lnTo>
                  <a:pt x="45417" y="2071"/>
                </a:lnTo>
                <a:cubicBezTo>
                  <a:pt x="43806" y="3452"/>
                  <a:pt x="43000" y="5214"/>
                  <a:pt x="43000" y="7357"/>
                </a:cubicBezTo>
                <a:lnTo>
                  <a:pt x="43000" y="7357"/>
                </a:lnTo>
                <a:lnTo>
                  <a:pt x="43000" y="78000"/>
                </a:lnTo>
                <a:lnTo>
                  <a:pt x="14750" y="53643"/>
                </a:lnTo>
                <a:cubicBezTo>
                  <a:pt x="12972" y="52262"/>
                  <a:pt x="10917" y="51571"/>
                  <a:pt x="8583" y="51571"/>
                </a:cubicBezTo>
                <a:lnTo>
                  <a:pt x="8583" y="51571"/>
                </a:lnTo>
                <a:cubicBezTo>
                  <a:pt x="6250" y="51571"/>
                  <a:pt x="4194" y="52262"/>
                  <a:pt x="2417" y="53643"/>
                </a:cubicBezTo>
                <a:lnTo>
                  <a:pt x="2417" y="53643"/>
                </a:lnTo>
                <a:cubicBezTo>
                  <a:pt x="806" y="55167"/>
                  <a:pt x="0" y="56929"/>
                  <a:pt x="0" y="58929"/>
                </a:cubicBezTo>
                <a:lnTo>
                  <a:pt x="0" y="58929"/>
                </a:lnTo>
                <a:cubicBezTo>
                  <a:pt x="0" y="60929"/>
                  <a:pt x="806" y="62690"/>
                  <a:pt x="2417" y="64214"/>
                </a:cubicBezTo>
                <a:lnTo>
                  <a:pt x="2417" y="64214"/>
                </a:lnTo>
                <a:lnTo>
                  <a:pt x="45417" y="101071"/>
                </a:lnTo>
              </a:path>
            </a:pathLst>
          </a:custGeom>
          <a:solidFill>
            <a:srgbClr val="3F2E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43553-21"/>
          <p:cNvSpPr/>
          <p:nvPr/>
        </p:nvSpPr>
        <p:spPr>
          <a:xfrm>
            <a:off x="400050" y="2322910"/>
            <a:ext cx="4086225" cy="1373981"/>
          </a:xfrm>
          <a:prstGeom prst="roundRect">
            <a:avLst>
              <a:gd name="adj" fmla="val 12478"/>
            </a:avLst>
          </a:prstGeom>
          <a:solidFill>
            <a:srgbClr val="FFF8EB">
              <a:alpha val="50000"/>
            </a:srgbClr>
          </a:solidFill>
          <a:ln w="7144" algn="in">
            <a:solidFill>
              <a:srgbClr val="C8AA82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5511443597-32"/>
          <p:cNvCxnSpPr/>
          <p:nvPr/>
        </p:nvCxnSpPr>
        <p:spPr>
          <a:xfrm>
            <a:off x="564356" y="2728913"/>
            <a:ext cx="3757613" cy="914"/>
          </a:xfrm>
          <a:prstGeom prst="line">
            <a:avLst/>
          </a:prstGeom>
          <a:ln w="7144" cap="flat">
            <a:solidFill>
              <a:srgbClr val="DAC29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45656-77"/>
          <p:cNvSpPr/>
          <p:nvPr/>
        </p:nvSpPr>
        <p:spPr>
          <a:xfrm>
            <a:off x="564356" y="2494657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714"/>
                </a:moveTo>
                <a:lnTo>
                  <a:pt x="0" y="14714"/>
                </a:lnTo>
                <a:cubicBezTo>
                  <a:pt x="143" y="10571"/>
                  <a:pt x="1595" y="7119"/>
                  <a:pt x="4357" y="4357"/>
                </a:cubicBezTo>
                <a:lnTo>
                  <a:pt x="4357" y="4357"/>
                </a:lnTo>
                <a:lnTo>
                  <a:pt x="4357" y="4357"/>
                </a:lnTo>
                <a:cubicBezTo>
                  <a:pt x="7119" y="1595"/>
                  <a:pt x="10571" y="143"/>
                  <a:pt x="14714" y="0"/>
                </a:cubicBezTo>
                <a:lnTo>
                  <a:pt x="14714" y="0"/>
                </a:lnTo>
                <a:lnTo>
                  <a:pt x="88429" y="0"/>
                </a:lnTo>
                <a:cubicBezTo>
                  <a:pt x="92571" y="143"/>
                  <a:pt x="96024" y="1595"/>
                  <a:pt x="98786" y="4357"/>
                </a:cubicBezTo>
                <a:lnTo>
                  <a:pt x="98786" y="4357"/>
                </a:lnTo>
                <a:cubicBezTo>
                  <a:pt x="101548" y="7119"/>
                  <a:pt x="103000" y="10571"/>
                  <a:pt x="103143" y="14714"/>
                </a:cubicBezTo>
                <a:lnTo>
                  <a:pt x="103143" y="14714"/>
                </a:lnTo>
                <a:lnTo>
                  <a:pt x="103143" y="88429"/>
                </a:lnTo>
                <a:cubicBezTo>
                  <a:pt x="103000" y="92571"/>
                  <a:pt x="101548" y="96024"/>
                  <a:pt x="98786" y="98786"/>
                </a:cubicBezTo>
                <a:lnTo>
                  <a:pt x="98786" y="98786"/>
                </a:lnTo>
                <a:cubicBezTo>
                  <a:pt x="96024" y="101548"/>
                  <a:pt x="92571" y="103000"/>
                  <a:pt x="88429" y="103143"/>
                </a:cubicBezTo>
                <a:lnTo>
                  <a:pt x="88429" y="103143"/>
                </a:lnTo>
                <a:lnTo>
                  <a:pt x="14714" y="103143"/>
                </a:lnTo>
                <a:cubicBezTo>
                  <a:pt x="10571" y="103000"/>
                  <a:pt x="7119" y="101548"/>
                  <a:pt x="4357" y="98786"/>
                </a:cubicBezTo>
                <a:lnTo>
                  <a:pt x="4357" y="98786"/>
                </a:lnTo>
                <a:cubicBezTo>
                  <a:pt x="1595" y="96024"/>
                  <a:pt x="143" y="92571"/>
                  <a:pt x="0" y="88429"/>
                </a:cubicBezTo>
                <a:lnTo>
                  <a:pt x="0" y="88429"/>
                </a:lnTo>
                <a:lnTo>
                  <a:pt x="0" y="14714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45657-78"/>
          <p:cNvSpPr/>
          <p:nvPr/>
        </p:nvSpPr>
        <p:spPr>
          <a:xfrm>
            <a:off x="607219" y="3122414"/>
            <a:ext cx="10715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98923"/>
                </a:moveTo>
                <a:lnTo>
                  <a:pt x="45000" y="98923"/>
                </a:lnTo>
                <a:cubicBezTo>
                  <a:pt x="46758" y="100308"/>
                  <a:pt x="48818" y="101000"/>
                  <a:pt x="51182" y="101000"/>
                </a:cubicBezTo>
                <a:lnTo>
                  <a:pt x="51182" y="101000"/>
                </a:lnTo>
                <a:lnTo>
                  <a:pt x="51182" y="101000"/>
                </a:lnTo>
                <a:cubicBezTo>
                  <a:pt x="53485" y="101000"/>
                  <a:pt x="55515" y="100308"/>
                  <a:pt x="57273" y="98923"/>
                </a:cubicBezTo>
                <a:lnTo>
                  <a:pt x="57273" y="98923"/>
                </a:lnTo>
                <a:lnTo>
                  <a:pt x="99909" y="62846"/>
                </a:lnTo>
                <a:cubicBezTo>
                  <a:pt x="101485" y="61359"/>
                  <a:pt x="102273" y="59641"/>
                  <a:pt x="102273" y="57692"/>
                </a:cubicBezTo>
                <a:lnTo>
                  <a:pt x="102273" y="57692"/>
                </a:lnTo>
                <a:cubicBezTo>
                  <a:pt x="102273" y="55744"/>
                  <a:pt x="101485" y="54026"/>
                  <a:pt x="99909" y="52538"/>
                </a:cubicBezTo>
                <a:lnTo>
                  <a:pt x="99909" y="52538"/>
                </a:lnTo>
                <a:cubicBezTo>
                  <a:pt x="98091" y="51154"/>
                  <a:pt x="96030" y="50462"/>
                  <a:pt x="93727" y="50462"/>
                </a:cubicBezTo>
                <a:lnTo>
                  <a:pt x="93727" y="50462"/>
                </a:lnTo>
                <a:cubicBezTo>
                  <a:pt x="91424" y="50462"/>
                  <a:pt x="89394" y="51154"/>
                  <a:pt x="87636" y="52538"/>
                </a:cubicBezTo>
                <a:lnTo>
                  <a:pt x="87636" y="52538"/>
                </a:lnTo>
                <a:lnTo>
                  <a:pt x="59636" y="76385"/>
                </a:lnTo>
                <a:lnTo>
                  <a:pt x="59636" y="7231"/>
                </a:lnTo>
                <a:cubicBezTo>
                  <a:pt x="59636" y="5128"/>
                  <a:pt x="58848" y="3385"/>
                  <a:pt x="57273" y="2000"/>
                </a:cubicBezTo>
                <a:lnTo>
                  <a:pt x="57273" y="2000"/>
                </a:lnTo>
                <a:cubicBezTo>
                  <a:pt x="55697" y="667"/>
                  <a:pt x="53667" y="0"/>
                  <a:pt x="51182" y="0"/>
                </a:cubicBezTo>
                <a:lnTo>
                  <a:pt x="51182" y="0"/>
                </a:lnTo>
                <a:cubicBezTo>
                  <a:pt x="48636" y="0"/>
                  <a:pt x="46576" y="667"/>
                  <a:pt x="45000" y="2000"/>
                </a:cubicBezTo>
                <a:lnTo>
                  <a:pt x="45000" y="2000"/>
                </a:lnTo>
                <a:cubicBezTo>
                  <a:pt x="43424" y="3385"/>
                  <a:pt x="42636" y="5128"/>
                  <a:pt x="42636" y="7231"/>
                </a:cubicBezTo>
                <a:lnTo>
                  <a:pt x="42636" y="7231"/>
                </a:lnTo>
                <a:lnTo>
                  <a:pt x="42636" y="76385"/>
                </a:lnTo>
                <a:lnTo>
                  <a:pt x="14636" y="52538"/>
                </a:lnTo>
                <a:cubicBezTo>
                  <a:pt x="12879" y="51154"/>
                  <a:pt x="10848" y="50462"/>
                  <a:pt x="8545" y="50462"/>
                </a:cubicBezTo>
                <a:lnTo>
                  <a:pt x="8545" y="50462"/>
                </a:lnTo>
                <a:cubicBezTo>
                  <a:pt x="6242" y="50462"/>
                  <a:pt x="4182" y="51154"/>
                  <a:pt x="2364" y="52538"/>
                </a:cubicBezTo>
                <a:lnTo>
                  <a:pt x="2364" y="52538"/>
                </a:lnTo>
                <a:cubicBezTo>
                  <a:pt x="788" y="54026"/>
                  <a:pt x="0" y="55744"/>
                  <a:pt x="0" y="57692"/>
                </a:cubicBezTo>
                <a:lnTo>
                  <a:pt x="0" y="57692"/>
                </a:lnTo>
                <a:cubicBezTo>
                  <a:pt x="0" y="59641"/>
                  <a:pt x="788" y="61359"/>
                  <a:pt x="2364" y="62846"/>
                </a:cubicBezTo>
                <a:lnTo>
                  <a:pt x="2364" y="62846"/>
                </a:lnTo>
                <a:lnTo>
                  <a:pt x="45000" y="9892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43556-22"/>
          <p:cNvSpPr/>
          <p:nvPr/>
        </p:nvSpPr>
        <p:spPr>
          <a:xfrm>
            <a:off x="4657725" y="2322910"/>
            <a:ext cx="4086225" cy="1373981"/>
          </a:xfrm>
          <a:prstGeom prst="roundRect">
            <a:avLst>
              <a:gd name="adj" fmla="val 12478"/>
            </a:avLst>
          </a:prstGeom>
          <a:solidFill>
            <a:srgbClr val="FFF8EB">
              <a:alpha val="50000"/>
            </a:srgbClr>
          </a:solidFill>
          <a:ln w="7144" algn="in">
            <a:solidFill>
              <a:srgbClr val="C8AA82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5511443598-33"/>
          <p:cNvCxnSpPr/>
          <p:nvPr/>
        </p:nvCxnSpPr>
        <p:spPr>
          <a:xfrm>
            <a:off x="4822031" y="2728913"/>
            <a:ext cx="3757613" cy="914"/>
          </a:xfrm>
          <a:prstGeom prst="line">
            <a:avLst/>
          </a:prstGeom>
          <a:ln w="7144" cap="flat">
            <a:solidFill>
              <a:srgbClr val="DAC29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5511445659-79"/>
          <p:cNvSpPr/>
          <p:nvPr/>
        </p:nvSpPr>
        <p:spPr>
          <a:xfrm>
            <a:off x="4829398" y="2494657"/>
            <a:ext cx="142429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67" y="44214"/>
                </a:moveTo>
                <a:lnTo>
                  <a:pt x="7067" y="44214"/>
                </a:lnTo>
                <a:lnTo>
                  <a:pt x="5133" y="44214"/>
                </a:lnTo>
                <a:cubicBezTo>
                  <a:pt x="1978" y="43881"/>
                  <a:pt x="267" y="42024"/>
                  <a:pt x="0" y="38643"/>
                </a:cubicBezTo>
                <a:lnTo>
                  <a:pt x="0" y="38643"/>
                </a:lnTo>
                <a:lnTo>
                  <a:pt x="0" y="9214"/>
                </a:lnTo>
                <a:cubicBezTo>
                  <a:pt x="133" y="6738"/>
                  <a:pt x="1200" y="5048"/>
                  <a:pt x="3200" y="4143"/>
                </a:cubicBezTo>
                <a:lnTo>
                  <a:pt x="3200" y="4143"/>
                </a:lnTo>
                <a:cubicBezTo>
                  <a:pt x="5200" y="3238"/>
                  <a:pt x="7067" y="3619"/>
                  <a:pt x="8800" y="5286"/>
                </a:cubicBezTo>
                <a:lnTo>
                  <a:pt x="8800" y="5286"/>
                </a:lnTo>
                <a:lnTo>
                  <a:pt x="17800" y="14929"/>
                </a:lnTo>
                <a:cubicBezTo>
                  <a:pt x="24111" y="8214"/>
                  <a:pt x="31356" y="3786"/>
                  <a:pt x="39533" y="1643"/>
                </a:cubicBezTo>
                <a:lnTo>
                  <a:pt x="39533" y="1643"/>
                </a:lnTo>
                <a:cubicBezTo>
                  <a:pt x="47711" y="-548"/>
                  <a:pt x="55800" y="-548"/>
                  <a:pt x="63800" y="1643"/>
                </a:cubicBezTo>
                <a:lnTo>
                  <a:pt x="63800" y="1643"/>
                </a:lnTo>
                <a:cubicBezTo>
                  <a:pt x="71978" y="3929"/>
                  <a:pt x="79222" y="8452"/>
                  <a:pt x="85533" y="15214"/>
                </a:cubicBezTo>
                <a:lnTo>
                  <a:pt x="85533" y="15214"/>
                </a:lnTo>
                <a:cubicBezTo>
                  <a:pt x="91800" y="21929"/>
                  <a:pt x="96022" y="29667"/>
                  <a:pt x="98200" y="38429"/>
                </a:cubicBezTo>
                <a:lnTo>
                  <a:pt x="98200" y="38429"/>
                </a:lnTo>
                <a:cubicBezTo>
                  <a:pt x="100200" y="47190"/>
                  <a:pt x="100200" y="55952"/>
                  <a:pt x="98200" y="64714"/>
                </a:cubicBezTo>
                <a:lnTo>
                  <a:pt x="98200" y="64714"/>
                </a:lnTo>
                <a:cubicBezTo>
                  <a:pt x="96022" y="73429"/>
                  <a:pt x="91800" y="81167"/>
                  <a:pt x="85533" y="87929"/>
                </a:cubicBezTo>
                <a:lnTo>
                  <a:pt x="85533" y="87929"/>
                </a:lnTo>
                <a:cubicBezTo>
                  <a:pt x="79222" y="94690"/>
                  <a:pt x="71978" y="99214"/>
                  <a:pt x="63800" y="101500"/>
                </a:cubicBezTo>
                <a:lnTo>
                  <a:pt x="63800" y="101500"/>
                </a:lnTo>
                <a:cubicBezTo>
                  <a:pt x="55622" y="103643"/>
                  <a:pt x="47467" y="103643"/>
                  <a:pt x="39333" y="101500"/>
                </a:cubicBezTo>
                <a:lnTo>
                  <a:pt x="39333" y="101500"/>
                </a:lnTo>
                <a:cubicBezTo>
                  <a:pt x="31156" y="99214"/>
                  <a:pt x="23911" y="94690"/>
                  <a:pt x="17600" y="87929"/>
                </a:cubicBezTo>
                <a:lnTo>
                  <a:pt x="17600" y="87929"/>
                </a:lnTo>
                <a:cubicBezTo>
                  <a:pt x="16178" y="86548"/>
                  <a:pt x="15467" y="84857"/>
                  <a:pt x="15467" y="82857"/>
                </a:cubicBezTo>
                <a:lnTo>
                  <a:pt x="15467" y="82857"/>
                </a:lnTo>
                <a:cubicBezTo>
                  <a:pt x="15467" y="80857"/>
                  <a:pt x="16178" y="79095"/>
                  <a:pt x="17600" y="77571"/>
                </a:cubicBezTo>
                <a:lnTo>
                  <a:pt x="17600" y="77571"/>
                </a:lnTo>
                <a:cubicBezTo>
                  <a:pt x="18889" y="76190"/>
                  <a:pt x="20467" y="75500"/>
                  <a:pt x="22333" y="75500"/>
                </a:cubicBezTo>
                <a:lnTo>
                  <a:pt x="22333" y="75500"/>
                </a:lnTo>
                <a:cubicBezTo>
                  <a:pt x="24200" y="75500"/>
                  <a:pt x="25844" y="76190"/>
                  <a:pt x="27267" y="77571"/>
                </a:cubicBezTo>
                <a:lnTo>
                  <a:pt x="27267" y="77571"/>
                </a:lnTo>
                <a:cubicBezTo>
                  <a:pt x="34289" y="84810"/>
                  <a:pt x="42378" y="88429"/>
                  <a:pt x="51533" y="88429"/>
                </a:cubicBezTo>
                <a:lnTo>
                  <a:pt x="51533" y="88429"/>
                </a:lnTo>
                <a:cubicBezTo>
                  <a:pt x="60733" y="88429"/>
                  <a:pt x="68844" y="84810"/>
                  <a:pt x="75867" y="77571"/>
                </a:cubicBezTo>
                <a:lnTo>
                  <a:pt x="75867" y="77571"/>
                </a:lnTo>
                <a:cubicBezTo>
                  <a:pt x="82578" y="70048"/>
                  <a:pt x="85933" y="61381"/>
                  <a:pt x="85933" y="51571"/>
                </a:cubicBezTo>
                <a:lnTo>
                  <a:pt x="85933" y="51571"/>
                </a:lnTo>
                <a:cubicBezTo>
                  <a:pt x="85933" y="41762"/>
                  <a:pt x="82578" y="33095"/>
                  <a:pt x="75867" y="25571"/>
                </a:cubicBezTo>
                <a:lnTo>
                  <a:pt x="75867" y="25571"/>
                </a:lnTo>
                <a:cubicBezTo>
                  <a:pt x="68844" y="18333"/>
                  <a:pt x="60822" y="14714"/>
                  <a:pt x="51800" y="14714"/>
                </a:cubicBezTo>
                <a:lnTo>
                  <a:pt x="51800" y="14714"/>
                </a:lnTo>
                <a:cubicBezTo>
                  <a:pt x="42600" y="14714"/>
                  <a:pt x="34511" y="18238"/>
                  <a:pt x="27533" y="25286"/>
                </a:cubicBezTo>
                <a:lnTo>
                  <a:pt x="27533" y="25286"/>
                </a:lnTo>
                <a:lnTo>
                  <a:pt x="36333" y="34786"/>
                </a:lnTo>
                <a:cubicBezTo>
                  <a:pt x="37889" y="36595"/>
                  <a:pt x="38244" y="38571"/>
                  <a:pt x="37400" y="40714"/>
                </a:cubicBezTo>
                <a:lnTo>
                  <a:pt x="37400" y="40714"/>
                </a:lnTo>
                <a:cubicBezTo>
                  <a:pt x="36511" y="42905"/>
                  <a:pt x="34933" y="44071"/>
                  <a:pt x="32667" y="44214"/>
                </a:cubicBezTo>
                <a:lnTo>
                  <a:pt x="32667" y="44214"/>
                </a:lnTo>
                <a:lnTo>
                  <a:pt x="7067" y="44214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43531-15"/>
          <p:cNvSpPr/>
          <p:nvPr/>
        </p:nvSpPr>
        <p:spPr>
          <a:xfrm>
            <a:off x="400050" y="3868341"/>
            <a:ext cx="8343900" cy="409575"/>
          </a:xfrm>
          <a:prstGeom prst="roundRect">
            <a:avLst>
              <a:gd name="adj" fmla="val 50000"/>
            </a:avLst>
          </a:prstGeom>
          <a:solidFill>
            <a:srgbClr val="B98746">
              <a:alpha val="8000"/>
            </a:srgbClr>
          </a:solidFill>
          <a:ln w="7144" algn="in">
            <a:solidFill>
              <a:srgbClr val="C8A87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4" name="el-1785511445652-75"/>
          <p:cNvSpPr/>
          <p:nvPr/>
        </p:nvSpPr>
        <p:spPr>
          <a:xfrm>
            <a:off x="2671763" y="3994547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28647"/>
                </a:moveTo>
                <a:lnTo>
                  <a:pt x="101071" y="28647"/>
                </a:lnTo>
                <a:cubicBezTo>
                  <a:pt x="102452" y="27353"/>
                  <a:pt x="103143" y="25902"/>
                  <a:pt x="103143" y="24294"/>
                </a:cubicBezTo>
                <a:lnTo>
                  <a:pt x="103143" y="24294"/>
                </a:lnTo>
                <a:lnTo>
                  <a:pt x="103143" y="24294"/>
                </a:lnTo>
                <a:cubicBezTo>
                  <a:pt x="103143" y="22647"/>
                  <a:pt x="102452" y="21176"/>
                  <a:pt x="101071" y="19882"/>
                </a:cubicBezTo>
                <a:lnTo>
                  <a:pt x="101071" y="19882"/>
                </a:lnTo>
                <a:lnTo>
                  <a:pt x="78929" y="1706"/>
                </a:lnTo>
                <a:cubicBezTo>
                  <a:pt x="77405" y="569"/>
                  <a:pt x="75643" y="0"/>
                  <a:pt x="73643" y="0"/>
                </a:cubicBezTo>
                <a:lnTo>
                  <a:pt x="73643" y="0"/>
                </a:lnTo>
                <a:cubicBezTo>
                  <a:pt x="71643" y="0"/>
                  <a:pt x="69881" y="569"/>
                  <a:pt x="68357" y="1706"/>
                </a:cubicBezTo>
                <a:lnTo>
                  <a:pt x="68357" y="1706"/>
                </a:lnTo>
                <a:cubicBezTo>
                  <a:pt x="66976" y="2961"/>
                  <a:pt x="66286" y="4412"/>
                  <a:pt x="66286" y="6059"/>
                </a:cubicBezTo>
                <a:lnTo>
                  <a:pt x="66286" y="6059"/>
                </a:lnTo>
                <a:cubicBezTo>
                  <a:pt x="66286" y="7706"/>
                  <a:pt x="66976" y="9157"/>
                  <a:pt x="68357" y="10412"/>
                </a:cubicBezTo>
                <a:lnTo>
                  <a:pt x="68357" y="10412"/>
                </a:lnTo>
                <a:lnTo>
                  <a:pt x="78000" y="18176"/>
                </a:lnTo>
                <a:lnTo>
                  <a:pt x="7357" y="18176"/>
                </a:lnTo>
                <a:cubicBezTo>
                  <a:pt x="5214" y="18176"/>
                  <a:pt x="3452" y="18745"/>
                  <a:pt x="2071" y="19882"/>
                </a:cubicBezTo>
                <a:lnTo>
                  <a:pt x="2071" y="19882"/>
                </a:lnTo>
                <a:cubicBezTo>
                  <a:pt x="690" y="21020"/>
                  <a:pt x="0" y="22490"/>
                  <a:pt x="0" y="24294"/>
                </a:cubicBezTo>
                <a:lnTo>
                  <a:pt x="0" y="24294"/>
                </a:lnTo>
                <a:cubicBezTo>
                  <a:pt x="0" y="26059"/>
                  <a:pt x="690" y="27510"/>
                  <a:pt x="2071" y="28647"/>
                </a:cubicBezTo>
                <a:lnTo>
                  <a:pt x="2071" y="28647"/>
                </a:lnTo>
                <a:cubicBezTo>
                  <a:pt x="3452" y="29784"/>
                  <a:pt x="5214" y="30353"/>
                  <a:pt x="7357" y="30353"/>
                </a:cubicBezTo>
                <a:lnTo>
                  <a:pt x="7357" y="30353"/>
                </a:lnTo>
                <a:lnTo>
                  <a:pt x="78000" y="30353"/>
                </a:lnTo>
                <a:lnTo>
                  <a:pt x="68357" y="38118"/>
                </a:lnTo>
                <a:cubicBezTo>
                  <a:pt x="66976" y="39373"/>
                  <a:pt x="66286" y="40824"/>
                  <a:pt x="66286" y="42471"/>
                </a:cubicBezTo>
                <a:lnTo>
                  <a:pt x="66286" y="42471"/>
                </a:lnTo>
                <a:cubicBezTo>
                  <a:pt x="66286" y="44118"/>
                  <a:pt x="66976" y="45569"/>
                  <a:pt x="68357" y="46824"/>
                </a:cubicBezTo>
                <a:lnTo>
                  <a:pt x="68357" y="46824"/>
                </a:lnTo>
                <a:cubicBezTo>
                  <a:pt x="69881" y="47961"/>
                  <a:pt x="71643" y="48529"/>
                  <a:pt x="73643" y="48529"/>
                </a:cubicBezTo>
                <a:lnTo>
                  <a:pt x="73643" y="48529"/>
                </a:lnTo>
                <a:cubicBezTo>
                  <a:pt x="75643" y="48529"/>
                  <a:pt x="77405" y="47961"/>
                  <a:pt x="78929" y="46824"/>
                </a:cubicBezTo>
                <a:lnTo>
                  <a:pt x="78929" y="46824"/>
                </a:lnTo>
                <a:lnTo>
                  <a:pt x="101071" y="28647"/>
                </a:lnTo>
                <a:moveTo>
                  <a:pt x="24143" y="95353"/>
                </a:moveTo>
                <a:lnTo>
                  <a:pt x="24143" y="95353"/>
                </a:lnTo>
                <a:cubicBezTo>
                  <a:pt x="25714" y="96490"/>
                  <a:pt x="27500" y="97059"/>
                  <a:pt x="29500" y="97059"/>
                </a:cubicBezTo>
                <a:lnTo>
                  <a:pt x="29500" y="97059"/>
                </a:lnTo>
                <a:lnTo>
                  <a:pt x="29500" y="97059"/>
                </a:lnTo>
                <a:cubicBezTo>
                  <a:pt x="31452" y="97059"/>
                  <a:pt x="33214" y="96490"/>
                  <a:pt x="34786" y="95353"/>
                </a:cubicBezTo>
                <a:lnTo>
                  <a:pt x="34786" y="95353"/>
                </a:lnTo>
                <a:cubicBezTo>
                  <a:pt x="36167" y="94098"/>
                  <a:pt x="36857" y="92647"/>
                  <a:pt x="36857" y="91000"/>
                </a:cubicBezTo>
                <a:lnTo>
                  <a:pt x="36857" y="91000"/>
                </a:lnTo>
                <a:cubicBezTo>
                  <a:pt x="36857" y="89353"/>
                  <a:pt x="36167" y="87902"/>
                  <a:pt x="34786" y="86647"/>
                </a:cubicBezTo>
                <a:lnTo>
                  <a:pt x="34786" y="86647"/>
                </a:lnTo>
                <a:lnTo>
                  <a:pt x="25071" y="78882"/>
                </a:lnTo>
                <a:lnTo>
                  <a:pt x="95786" y="78882"/>
                </a:lnTo>
                <a:cubicBezTo>
                  <a:pt x="97929" y="78882"/>
                  <a:pt x="99690" y="78314"/>
                  <a:pt x="101071" y="77176"/>
                </a:cubicBezTo>
                <a:lnTo>
                  <a:pt x="101071" y="77176"/>
                </a:lnTo>
                <a:cubicBezTo>
                  <a:pt x="102452" y="76039"/>
                  <a:pt x="103143" y="74588"/>
                  <a:pt x="103143" y="72824"/>
                </a:cubicBezTo>
                <a:lnTo>
                  <a:pt x="103143" y="72824"/>
                </a:lnTo>
                <a:cubicBezTo>
                  <a:pt x="103143" y="71020"/>
                  <a:pt x="102452" y="69549"/>
                  <a:pt x="101071" y="68412"/>
                </a:cubicBezTo>
                <a:lnTo>
                  <a:pt x="101071" y="68412"/>
                </a:lnTo>
                <a:cubicBezTo>
                  <a:pt x="99690" y="67275"/>
                  <a:pt x="97929" y="66706"/>
                  <a:pt x="95786" y="66706"/>
                </a:cubicBezTo>
                <a:lnTo>
                  <a:pt x="95786" y="66706"/>
                </a:lnTo>
                <a:lnTo>
                  <a:pt x="25071" y="66706"/>
                </a:lnTo>
                <a:lnTo>
                  <a:pt x="34786" y="58941"/>
                </a:lnTo>
                <a:cubicBezTo>
                  <a:pt x="36167" y="57686"/>
                  <a:pt x="36857" y="56235"/>
                  <a:pt x="36857" y="54588"/>
                </a:cubicBezTo>
                <a:lnTo>
                  <a:pt x="36857" y="54588"/>
                </a:lnTo>
                <a:cubicBezTo>
                  <a:pt x="36857" y="52941"/>
                  <a:pt x="36167" y="51490"/>
                  <a:pt x="34786" y="50235"/>
                </a:cubicBezTo>
                <a:lnTo>
                  <a:pt x="34786" y="50235"/>
                </a:lnTo>
                <a:cubicBezTo>
                  <a:pt x="33214" y="49098"/>
                  <a:pt x="31452" y="48529"/>
                  <a:pt x="29500" y="48529"/>
                </a:cubicBezTo>
                <a:lnTo>
                  <a:pt x="29500" y="48529"/>
                </a:lnTo>
                <a:cubicBezTo>
                  <a:pt x="27500" y="48529"/>
                  <a:pt x="25714" y="49098"/>
                  <a:pt x="24143" y="50235"/>
                </a:cubicBezTo>
                <a:lnTo>
                  <a:pt x="24143" y="50235"/>
                </a:lnTo>
                <a:lnTo>
                  <a:pt x="2071" y="68412"/>
                </a:lnTo>
                <a:cubicBezTo>
                  <a:pt x="690" y="69706"/>
                  <a:pt x="0" y="71176"/>
                  <a:pt x="0" y="72824"/>
                </a:cubicBezTo>
                <a:lnTo>
                  <a:pt x="0" y="72824"/>
                </a:lnTo>
                <a:cubicBezTo>
                  <a:pt x="0" y="74431"/>
                  <a:pt x="690" y="75882"/>
                  <a:pt x="2071" y="77176"/>
                </a:cubicBezTo>
                <a:lnTo>
                  <a:pt x="2071" y="77176"/>
                </a:lnTo>
                <a:lnTo>
                  <a:pt x="24143" y="9535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45654-76"/>
          <p:cNvSpPr/>
          <p:nvPr/>
        </p:nvSpPr>
        <p:spPr>
          <a:xfrm>
            <a:off x="6295430" y="4004370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89" y="0"/>
                </a:moveTo>
                <a:lnTo>
                  <a:pt x="48789" y="0"/>
                </a:lnTo>
                <a:cubicBezTo>
                  <a:pt x="41877" y="143"/>
                  <a:pt x="35702" y="1976"/>
                  <a:pt x="30263" y="5500"/>
                </a:cubicBezTo>
                <a:lnTo>
                  <a:pt x="30263" y="5500"/>
                </a:lnTo>
                <a:lnTo>
                  <a:pt x="30263" y="5500"/>
                </a:lnTo>
                <a:cubicBezTo>
                  <a:pt x="24860" y="9024"/>
                  <a:pt x="20123" y="13405"/>
                  <a:pt x="16053" y="18643"/>
                </a:cubicBezTo>
                <a:lnTo>
                  <a:pt x="16053" y="18643"/>
                </a:lnTo>
                <a:cubicBezTo>
                  <a:pt x="12088" y="23690"/>
                  <a:pt x="8807" y="28905"/>
                  <a:pt x="6211" y="34286"/>
                </a:cubicBezTo>
                <a:lnTo>
                  <a:pt x="6211" y="34286"/>
                </a:lnTo>
                <a:cubicBezTo>
                  <a:pt x="3614" y="39667"/>
                  <a:pt x="1684" y="44500"/>
                  <a:pt x="421" y="48786"/>
                </a:cubicBezTo>
                <a:lnTo>
                  <a:pt x="421" y="48786"/>
                </a:lnTo>
                <a:cubicBezTo>
                  <a:pt x="-140" y="50643"/>
                  <a:pt x="-140" y="52500"/>
                  <a:pt x="421" y="54357"/>
                </a:cubicBezTo>
                <a:lnTo>
                  <a:pt x="421" y="54357"/>
                </a:lnTo>
                <a:cubicBezTo>
                  <a:pt x="1684" y="58643"/>
                  <a:pt x="3614" y="63476"/>
                  <a:pt x="6211" y="68857"/>
                </a:cubicBezTo>
                <a:lnTo>
                  <a:pt x="6211" y="68857"/>
                </a:lnTo>
                <a:cubicBezTo>
                  <a:pt x="8807" y="74190"/>
                  <a:pt x="12088" y="79405"/>
                  <a:pt x="16053" y="84500"/>
                </a:cubicBezTo>
                <a:lnTo>
                  <a:pt x="16053" y="84500"/>
                </a:lnTo>
                <a:cubicBezTo>
                  <a:pt x="20123" y="89690"/>
                  <a:pt x="24860" y="94048"/>
                  <a:pt x="30263" y="97571"/>
                </a:cubicBezTo>
                <a:lnTo>
                  <a:pt x="30263" y="97571"/>
                </a:lnTo>
                <a:cubicBezTo>
                  <a:pt x="35702" y="101143"/>
                  <a:pt x="41877" y="103000"/>
                  <a:pt x="48789" y="103143"/>
                </a:cubicBezTo>
                <a:lnTo>
                  <a:pt x="48789" y="103143"/>
                </a:lnTo>
                <a:cubicBezTo>
                  <a:pt x="55667" y="103000"/>
                  <a:pt x="61825" y="101143"/>
                  <a:pt x="67263" y="97571"/>
                </a:cubicBezTo>
                <a:lnTo>
                  <a:pt x="67263" y="97571"/>
                </a:lnTo>
                <a:cubicBezTo>
                  <a:pt x="72667" y="94048"/>
                  <a:pt x="77404" y="89690"/>
                  <a:pt x="81474" y="84500"/>
                </a:cubicBezTo>
                <a:lnTo>
                  <a:pt x="81474" y="84500"/>
                </a:lnTo>
                <a:cubicBezTo>
                  <a:pt x="85439" y="79405"/>
                  <a:pt x="88719" y="74190"/>
                  <a:pt x="91316" y="68857"/>
                </a:cubicBezTo>
                <a:lnTo>
                  <a:pt x="91316" y="68857"/>
                </a:lnTo>
                <a:cubicBezTo>
                  <a:pt x="93947" y="63476"/>
                  <a:pt x="95930" y="58643"/>
                  <a:pt x="97263" y="54357"/>
                </a:cubicBezTo>
                <a:lnTo>
                  <a:pt x="97263" y="54357"/>
                </a:lnTo>
                <a:cubicBezTo>
                  <a:pt x="97825" y="52500"/>
                  <a:pt x="97825" y="50643"/>
                  <a:pt x="97263" y="48786"/>
                </a:cubicBezTo>
                <a:lnTo>
                  <a:pt x="97263" y="48786"/>
                </a:lnTo>
                <a:cubicBezTo>
                  <a:pt x="95930" y="44500"/>
                  <a:pt x="93947" y="39667"/>
                  <a:pt x="91316" y="34286"/>
                </a:cubicBezTo>
                <a:lnTo>
                  <a:pt x="91316" y="34286"/>
                </a:lnTo>
                <a:cubicBezTo>
                  <a:pt x="88719" y="28905"/>
                  <a:pt x="85439" y="23690"/>
                  <a:pt x="81474" y="18643"/>
                </a:cubicBezTo>
                <a:lnTo>
                  <a:pt x="81474" y="18643"/>
                </a:lnTo>
                <a:cubicBezTo>
                  <a:pt x="77404" y="13405"/>
                  <a:pt x="72667" y="9024"/>
                  <a:pt x="67263" y="5500"/>
                </a:cubicBezTo>
                <a:lnTo>
                  <a:pt x="67263" y="5500"/>
                </a:lnTo>
                <a:cubicBezTo>
                  <a:pt x="61825" y="1976"/>
                  <a:pt x="55667" y="143"/>
                  <a:pt x="48789" y="0"/>
                </a:cubicBezTo>
                <a:lnTo>
                  <a:pt x="48789" y="0"/>
                </a:lnTo>
                <a:moveTo>
                  <a:pt x="24316" y="51571"/>
                </a:moveTo>
                <a:lnTo>
                  <a:pt x="24316" y="51571"/>
                </a:lnTo>
                <a:cubicBezTo>
                  <a:pt x="24316" y="45571"/>
                  <a:pt x="25404" y="40048"/>
                  <a:pt x="27579" y="35000"/>
                </a:cubicBezTo>
                <a:lnTo>
                  <a:pt x="27579" y="35000"/>
                </a:lnTo>
                <a:lnTo>
                  <a:pt x="27579" y="35000"/>
                </a:lnTo>
                <a:cubicBezTo>
                  <a:pt x="29719" y="29905"/>
                  <a:pt x="32702" y="25833"/>
                  <a:pt x="36526" y="22786"/>
                </a:cubicBezTo>
                <a:lnTo>
                  <a:pt x="36526" y="22786"/>
                </a:lnTo>
                <a:cubicBezTo>
                  <a:pt x="40386" y="19881"/>
                  <a:pt x="44474" y="18429"/>
                  <a:pt x="48789" y="18429"/>
                </a:cubicBezTo>
                <a:lnTo>
                  <a:pt x="48789" y="18429"/>
                </a:lnTo>
                <a:cubicBezTo>
                  <a:pt x="53070" y="18429"/>
                  <a:pt x="57140" y="19881"/>
                  <a:pt x="61000" y="22786"/>
                </a:cubicBezTo>
                <a:lnTo>
                  <a:pt x="61000" y="22786"/>
                </a:lnTo>
                <a:cubicBezTo>
                  <a:pt x="64825" y="25833"/>
                  <a:pt x="67807" y="29905"/>
                  <a:pt x="69947" y="35000"/>
                </a:cubicBezTo>
                <a:lnTo>
                  <a:pt x="69947" y="35000"/>
                </a:lnTo>
                <a:cubicBezTo>
                  <a:pt x="72123" y="40048"/>
                  <a:pt x="73211" y="45571"/>
                  <a:pt x="73211" y="51571"/>
                </a:cubicBezTo>
                <a:lnTo>
                  <a:pt x="73211" y="51571"/>
                </a:lnTo>
                <a:cubicBezTo>
                  <a:pt x="73211" y="57571"/>
                  <a:pt x="72123" y="63095"/>
                  <a:pt x="69947" y="68143"/>
                </a:cubicBezTo>
                <a:lnTo>
                  <a:pt x="69947" y="68143"/>
                </a:lnTo>
                <a:cubicBezTo>
                  <a:pt x="67807" y="73190"/>
                  <a:pt x="64825" y="77262"/>
                  <a:pt x="61000" y="80357"/>
                </a:cubicBezTo>
                <a:lnTo>
                  <a:pt x="61000" y="80357"/>
                </a:lnTo>
                <a:cubicBezTo>
                  <a:pt x="57140" y="83262"/>
                  <a:pt x="53070" y="84714"/>
                  <a:pt x="48789" y="84714"/>
                </a:cubicBezTo>
                <a:lnTo>
                  <a:pt x="48789" y="84714"/>
                </a:lnTo>
                <a:cubicBezTo>
                  <a:pt x="44474" y="84714"/>
                  <a:pt x="40386" y="83262"/>
                  <a:pt x="36526" y="80357"/>
                </a:cubicBezTo>
                <a:lnTo>
                  <a:pt x="36526" y="80357"/>
                </a:lnTo>
                <a:cubicBezTo>
                  <a:pt x="32702" y="77262"/>
                  <a:pt x="29719" y="73190"/>
                  <a:pt x="27579" y="68143"/>
                </a:cubicBezTo>
                <a:lnTo>
                  <a:pt x="27579" y="68143"/>
                </a:lnTo>
                <a:cubicBezTo>
                  <a:pt x="25404" y="63095"/>
                  <a:pt x="24316" y="57571"/>
                  <a:pt x="24316" y="51571"/>
                </a:cubicBezTo>
                <a:lnTo>
                  <a:pt x="24316" y="51571"/>
                </a:lnTo>
                <a:moveTo>
                  <a:pt x="48789" y="36857"/>
                </a:moveTo>
                <a:lnTo>
                  <a:pt x="48789" y="36857"/>
                </a:lnTo>
                <a:cubicBezTo>
                  <a:pt x="48649" y="41000"/>
                  <a:pt x="47561" y="44452"/>
                  <a:pt x="45526" y="47214"/>
                </a:cubicBezTo>
                <a:lnTo>
                  <a:pt x="45526" y="47214"/>
                </a:lnTo>
                <a:lnTo>
                  <a:pt x="45526" y="47214"/>
                </a:lnTo>
                <a:cubicBezTo>
                  <a:pt x="43491" y="49976"/>
                  <a:pt x="40947" y="51429"/>
                  <a:pt x="37895" y="51571"/>
                </a:cubicBezTo>
                <a:lnTo>
                  <a:pt x="37895" y="51571"/>
                </a:lnTo>
                <a:cubicBezTo>
                  <a:pt x="36667" y="51571"/>
                  <a:pt x="35544" y="51333"/>
                  <a:pt x="34526" y="50857"/>
                </a:cubicBezTo>
                <a:lnTo>
                  <a:pt x="34526" y="50857"/>
                </a:lnTo>
                <a:cubicBezTo>
                  <a:pt x="33404" y="50571"/>
                  <a:pt x="32719" y="51119"/>
                  <a:pt x="32474" y="52500"/>
                </a:cubicBezTo>
                <a:lnTo>
                  <a:pt x="32474" y="52500"/>
                </a:lnTo>
                <a:cubicBezTo>
                  <a:pt x="32474" y="54024"/>
                  <a:pt x="32649" y="55619"/>
                  <a:pt x="33000" y="57286"/>
                </a:cubicBezTo>
                <a:lnTo>
                  <a:pt x="33000" y="57286"/>
                </a:lnTo>
                <a:cubicBezTo>
                  <a:pt x="34333" y="63286"/>
                  <a:pt x="36877" y="67738"/>
                  <a:pt x="40632" y="70643"/>
                </a:cubicBezTo>
                <a:lnTo>
                  <a:pt x="40632" y="70643"/>
                </a:lnTo>
                <a:cubicBezTo>
                  <a:pt x="44351" y="73595"/>
                  <a:pt x="48474" y="74381"/>
                  <a:pt x="53000" y="73000"/>
                </a:cubicBezTo>
                <a:lnTo>
                  <a:pt x="53000" y="73000"/>
                </a:lnTo>
                <a:cubicBezTo>
                  <a:pt x="57421" y="71143"/>
                  <a:pt x="60702" y="67690"/>
                  <a:pt x="62842" y="62643"/>
                </a:cubicBezTo>
                <a:lnTo>
                  <a:pt x="62842" y="62643"/>
                </a:lnTo>
                <a:cubicBezTo>
                  <a:pt x="64982" y="57548"/>
                  <a:pt x="65544" y="51929"/>
                  <a:pt x="64526" y="45786"/>
                </a:cubicBezTo>
                <a:lnTo>
                  <a:pt x="64526" y="45786"/>
                </a:lnTo>
                <a:cubicBezTo>
                  <a:pt x="63509" y="41024"/>
                  <a:pt x="61649" y="37190"/>
                  <a:pt x="58947" y="34286"/>
                </a:cubicBezTo>
                <a:lnTo>
                  <a:pt x="58947" y="34286"/>
                </a:lnTo>
                <a:cubicBezTo>
                  <a:pt x="56105" y="31381"/>
                  <a:pt x="52930" y="29786"/>
                  <a:pt x="49421" y="29500"/>
                </a:cubicBezTo>
                <a:lnTo>
                  <a:pt x="49421" y="29500"/>
                </a:lnTo>
                <a:cubicBezTo>
                  <a:pt x="48404" y="29786"/>
                  <a:pt x="48018" y="30690"/>
                  <a:pt x="48263" y="32214"/>
                </a:cubicBezTo>
                <a:lnTo>
                  <a:pt x="48263" y="32214"/>
                </a:lnTo>
                <a:cubicBezTo>
                  <a:pt x="48614" y="33595"/>
                  <a:pt x="48789" y="35143"/>
                  <a:pt x="48789" y="36857"/>
                </a:cubicBezTo>
                <a:lnTo>
                  <a:pt x="48789" y="36857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45650-74"/>
          <p:cNvSpPr/>
          <p:nvPr/>
        </p:nvSpPr>
        <p:spPr>
          <a:xfrm>
            <a:off x="401605" y="4925607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BFA6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45649-73"/>
          <p:cNvSpPr/>
          <p:nvPr/>
        </p:nvSpPr>
        <p:spPr>
          <a:xfrm>
            <a:off x="7918475" y="4949131"/>
            <a:ext cx="112514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67" y="18714"/>
                </a:moveTo>
                <a:lnTo>
                  <a:pt x="65667" y="18714"/>
                </a:lnTo>
                <a:cubicBezTo>
                  <a:pt x="64056" y="18714"/>
                  <a:pt x="62722" y="17857"/>
                  <a:pt x="61667" y="16143"/>
                </a:cubicBezTo>
                <a:lnTo>
                  <a:pt x="61667" y="16143"/>
                </a:lnTo>
                <a:lnTo>
                  <a:pt x="61667" y="16143"/>
                </a:lnTo>
                <a:cubicBezTo>
                  <a:pt x="60667" y="14333"/>
                  <a:pt x="60167" y="12095"/>
                  <a:pt x="60167" y="9429"/>
                </a:cubicBezTo>
                <a:lnTo>
                  <a:pt x="60167" y="9429"/>
                </a:lnTo>
                <a:cubicBezTo>
                  <a:pt x="60167" y="6667"/>
                  <a:pt x="60667" y="4381"/>
                  <a:pt x="61667" y="2571"/>
                </a:cubicBezTo>
                <a:lnTo>
                  <a:pt x="61667" y="2571"/>
                </a:lnTo>
                <a:cubicBezTo>
                  <a:pt x="62722" y="857"/>
                  <a:pt x="64056" y="0"/>
                  <a:pt x="65667" y="0"/>
                </a:cubicBezTo>
                <a:lnTo>
                  <a:pt x="65667" y="0"/>
                </a:lnTo>
                <a:lnTo>
                  <a:pt x="93000" y="0"/>
                </a:lnTo>
                <a:cubicBezTo>
                  <a:pt x="94556" y="0"/>
                  <a:pt x="95861" y="857"/>
                  <a:pt x="96917" y="2571"/>
                </a:cubicBezTo>
                <a:lnTo>
                  <a:pt x="96917" y="2571"/>
                </a:lnTo>
                <a:cubicBezTo>
                  <a:pt x="97917" y="4381"/>
                  <a:pt x="98417" y="6667"/>
                  <a:pt x="98417" y="9429"/>
                </a:cubicBezTo>
                <a:lnTo>
                  <a:pt x="98417" y="9429"/>
                </a:lnTo>
                <a:lnTo>
                  <a:pt x="98417" y="56286"/>
                </a:lnTo>
                <a:cubicBezTo>
                  <a:pt x="98417" y="58952"/>
                  <a:pt x="97917" y="61190"/>
                  <a:pt x="96917" y="63000"/>
                </a:cubicBezTo>
                <a:lnTo>
                  <a:pt x="96917" y="63000"/>
                </a:lnTo>
                <a:cubicBezTo>
                  <a:pt x="95861" y="64714"/>
                  <a:pt x="94556" y="65571"/>
                  <a:pt x="93000" y="65571"/>
                </a:cubicBezTo>
                <a:lnTo>
                  <a:pt x="93000" y="65571"/>
                </a:lnTo>
                <a:cubicBezTo>
                  <a:pt x="91389" y="65571"/>
                  <a:pt x="90056" y="64714"/>
                  <a:pt x="89000" y="63000"/>
                </a:cubicBezTo>
                <a:lnTo>
                  <a:pt x="89000" y="63000"/>
                </a:lnTo>
                <a:cubicBezTo>
                  <a:pt x="88000" y="61190"/>
                  <a:pt x="87500" y="58952"/>
                  <a:pt x="87500" y="56286"/>
                </a:cubicBezTo>
                <a:lnTo>
                  <a:pt x="87500" y="56286"/>
                </a:lnTo>
                <a:lnTo>
                  <a:pt x="87500" y="32000"/>
                </a:lnTo>
                <a:lnTo>
                  <a:pt x="58583" y="81714"/>
                </a:lnTo>
                <a:cubicBezTo>
                  <a:pt x="57472" y="83524"/>
                  <a:pt x="56167" y="84429"/>
                  <a:pt x="54667" y="84429"/>
                </a:cubicBezTo>
                <a:lnTo>
                  <a:pt x="54667" y="84429"/>
                </a:lnTo>
                <a:cubicBezTo>
                  <a:pt x="53222" y="84429"/>
                  <a:pt x="51917" y="83524"/>
                  <a:pt x="50750" y="81714"/>
                </a:cubicBezTo>
                <a:lnTo>
                  <a:pt x="50750" y="81714"/>
                </a:lnTo>
                <a:lnTo>
                  <a:pt x="32833" y="50714"/>
                </a:lnTo>
                <a:lnTo>
                  <a:pt x="9417" y="91143"/>
                </a:lnTo>
                <a:cubicBezTo>
                  <a:pt x="8250" y="92857"/>
                  <a:pt x="6944" y="93714"/>
                  <a:pt x="5500" y="93714"/>
                </a:cubicBezTo>
                <a:lnTo>
                  <a:pt x="5500" y="93714"/>
                </a:lnTo>
                <a:cubicBezTo>
                  <a:pt x="4000" y="93714"/>
                  <a:pt x="2667" y="92857"/>
                  <a:pt x="1500" y="91143"/>
                </a:cubicBezTo>
                <a:lnTo>
                  <a:pt x="1500" y="91143"/>
                </a:lnTo>
                <a:cubicBezTo>
                  <a:pt x="500" y="89143"/>
                  <a:pt x="0" y="86905"/>
                  <a:pt x="0" y="84429"/>
                </a:cubicBezTo>
                <a:lnTo>
                  <a:pt x="0" y="84429"/>
                </a:lnTo>
                <a:cubicBezTo>
                  <a:pt x="0" y="81857"/>
                  <a:pt x="500" y="79571"/>
                  <a:pt x="1500" y="77571"/>
                </a:cubicBezTo>
                <a:lnTo>
                  <a:pt x="1500" y="77571"/>
                </a:lnTo>
                <a:lnTo>
                  <a:pt x="28917" y="30714"/>
                </a:lnTo>
                <a:cubicBezTo>
                  <a:pt x="30028" y="29000"/>
                  <a:pt x="31333" y="28143"/>
                  <a:pt x="32833" y="28143"/>
                </a:cubicBezTo>
                <a:lnTo>
                  <a:pt x="32833" y="28143"/>
                </a:lnTo>
                <a:cubicBezTo>
                  <a:pt x="34278" y="28143"/>
                  <a:pt x="35583" y="29000"/>
                  <a:pt x="36750" y="30714"/>
                </a:cubicBezTo>
                <a:lnTo>
                  <a:pt x="36750" y="30714"/>
                </a:lnTo>
                <a:lnTo>
                  <a:pt x="54667" y="61857"/>
                </a:lnTo>
                <a:lnTo>
                  <a:pt x="79833" y="18714"/>
                </a:lnTo>
                <a:lnTo>
                  <a:pt x="65667" y="18714"/>
                </a:lnTo>
              </a:path>
            </a:pathLst>
          </a:custGeom>
          <a:solidFill>
            <a:srgbClr val="B49E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43516-11"/>
          <p:cNvSpPr txBox="1"/>
          <p:nvPr/>
        </p:nvSpPr>
        <p:spPr>
          <a:xfrm>
            <a:off x="685800" y="141684"/>
            <a:ext cx="138588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13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用坐标表示平移</a:t>
            </a:r>
            <a:endParaRPr/>
          </a:p>
        </p:txBody>
      </p:sp>
      <p:sp>
        <p:nvSpPr>
          <p:cNvPr id="39" name="el-1785511443516-12"/>
          <p:cNvSpPr txBox="1"/>
          <p:nvPr/>
        </p:nvSpPr>
        <p:spPr>
          <a:xfrm>
            <a:off x="2250281" y="179784"/>
            <a:ext cx="18668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PingFang SC"/>
                <a:ea typeface="PingFang SC"/>
                <a:cs typeface="PingFang SC"/>
              </a:rPr>
              <a:t>点的平移与图形平移 · 坐标变化规律</a:t>
            </a:r>
            <a:endParaRPr/>
          </a:p>
        </p:txBody>
      </p:sp>
      <p:sp>
        <p:nvSpPr>
          <p:cNvPr id="40" name="el-1785511443515-9"/>
          <p:cNvSpPr txBox="1"/>
          <p:nvPr/>
        </p:nvSpPr>
        <p:spPr>
          <a:xfrm>
            <a:off x="7821216" y="182166"/>
            <a:ext cx="9763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sz="840" spc="56">
                <a:solidFill>
                  <a:srgbClr val="A1896E"/>
                </a:solidFill>
                <a:latin typeface="PingFang SC"/>
                <a:ea typeface="PingFang SC"/>
                <a:cs typeface="PingFang SC"/>
              </a:rPr>
              <a:t>第九章 · 第9页</a:t>
            </a:r>
            <a:endParaRPr/>
          </a:p>
        </p:txBody>
      </p:sp>
      <p:sp>
        <p:nvSpPr>
          <p:cNvPr id="41" name="el-1785511443567-23"/>
          <p:cNvSpPr txBox="1"/>
          <p:nvPr/>
        </p:nvSpPr>
        <p:spPr>
          <a:xfrm>
            <a:off x="978694" y="1167780"/>
            <a:ext cx="1685032" cy="2099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向右平移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a</a:t>
            </a: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 →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(x+a, y)</a:t>
            </a:r>
            <a:endParaRPr/>
          </a:p>
        </p:txBody>
      </p:sp>
      <p:sp>
        <p:nvSpPr>
          <p:cNvPr id="42" name="el-1785511443570-24"/>
          <p:cNvSpPr txBox="1"/>
          <p:nvPr/>
        </p:nvSpPr>
        <p:spPr>
          <a:xfrm>
            <a:off x="5207794" y="1167780"/>
            <a:ext cx="1685032" cy="2099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向左平移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a</a:t>
            </a: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 →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(x−a, y)</a:t>
            </a:r>
            <a:endParaRPr/>
          </a:p>
        </p:txBody>
      </p:sp>
      <p:sp>
        <p:nvSpPr>
          <p:cNvPr id="43" name="el-1785511443572-25"/>
          <p:cNvSpPr txBox="1"/>
          <p:nvPr/>
        </p:nvSpPr>
        <p:spPr>
          <a:xfrm>
            <a:off x="978694" y="1810717"/>
            <a:ext cx="1711524" cy="2099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向上平移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b</a:t>
            </a: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 →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(x, y+b)</a:t>
            </a:r>
            <a:endParaRPr/>
          </a:p>
        </p:txBody>
      </p:sp>
      <p:sp>
        <p:nvSpPr>
          <p:cNvPr id="44" name="el-1785511443575-26"/>
          <p:cNvSpPr txBox="1"/>
          <p:nvPr/>
        </p:nvSpPr>
        <p:spPr>
          <a:xfrm>
            <a:off x="5207794" y="1810717"/>
            <a:ext cx="1711524" cy="2099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向下平移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b</a:t>
            </a:r>
            <a:r>
              <a:rPr sz="1180" spc="28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 → </a:t>
            </a:r>
            <a:r>
              <a:rPr b="1" sz="1180" spc="28">
                <a:solidFill>
                  <a:srgbClr val="9C6B3E"/>
                </a:solidFill>
                <a:latin typeface="PingFang SC"/>
                <a:ea typeface="PingFang SC"/>
                <a:cs typeface="PingFang SC"/>
              </a:rPr>
              <a:t>(x, y−b)</a:t>
            </a:r>
            <a:endParaRPr/>
          </a:p>
        </p:txBody>
      </p:sp>
      <p:sp>
        <p:nvSpPr>
          <p:cNvPr id="45" name="el-1785511443624-37"/>
          <p:cNvSpPr txBox="1"/>
          <p:nvPr/>
        </p:nvSpPr>
        <p:spPr>
          <a:xfrm>
            <a:off x="773311" y="2458641"/>
            <a:ext cx="105273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正方形 ABCD</a:t>
            </a:r>
            <a:endParaRPr/>
          </a:p>
        </p:txBody>
      </p:sp>
      <p:sp>
        <p:nvSpPr>
          <p:cNvPr id="46" name="el-1785511443601-34"/>
          <p:cNvSpPr txBox="1"/>
          <p:nvPr/>
        </p:nvSpPr>
        <p:spPr>
          <a:xfrm>
            <a:off x="564356" y="2842022"/>
            <a:ext cx="238244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A(−2,4), B(−2,3), C(−1,3), D(−1,4)</a:t>
            </a:r>
            <a:endParaRPr/>
          </a:p>
        </p:txBody>
      </p:sp>
      <p:sp>
        <p:nvSpPr>
          <p:cNvPr id="47" name="el-1785511443602-35"/>
          <p:cNvSpPr txBox="1"/>
          <p:nvPr/>
        </p:nvSpPr>
        <p:spPr>
          <a:xfrm>
            <a:off x="759396" y="3084909"/>
            <a:ext cx="169351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向下平移7，再向右平移8</a:t>
            </a:r>
            <a:endParaRPr/>
          </a:p>
        </p:txBody>
      </p:sp>
      <p:sp>
        <p:nvSpPr>
          <p:cNvPr id="48" name="el-1785511443603-36"/>
          <p:cNvSpPr txBox="1"/>
          <p:nvPr/>
        </p:nvSpPr>
        <p:spPr>
          <a:xfrm>
            <a:off x="564356" y="3327797"/>
            <a:ext cx="253692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A′(6,−3), B′(6,−4), C′(7,−4), D′(7,−3)</a:t>
            </a:r>
            <a:endParaRPr/>
          </a:p>
        </p:txBody>
      </p:sp>
      <p:sp>
        <p:nvSpPr>
          <p:cNvPr id="49" name="el-1785511443625-38"/>
          <p:cNvSpPr txBox="1"/>
          <p:nvPr/>
        </p:nvSpPr>
        <p:spPr>
          <a:xfrm>
            <a:off x="5050631" y="2458641"/>
            <a:ext cx="102155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平移前后对照</a:t>
            </a:r>
            <a:endParaRPr/>
          </a:p>
        </p:txBody>
      </p:sp>
      <p:sp>
        <p:nvSpPr>
          <p:cNvPr id="50" name="el-1785511443580-27"/>
          <p:cNvSpPr txBox="1"/>
          <p:nvPr/>
        </p:nvSpPr>
        <p:spPr>
          <a:xfrm>
            <a:off x="4822031" y="2818209"/>
            <a:ext cx="3771900" cy="728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70000"/>
              </a:lnSpc>
            </a:pPr>
            <a:r>
              <a:rPr b="1" sz="1120" spc="17">
                <a:solidFill>
                  <a:srgbClr val="4A7A9E"/>
                </a:solidFill>
                <a:latin typeface="PingFang SC"/>
                <a:ea typeface="PingFang SC"/>
                <a:cs typeface="PingFang SC"/>
              </a:rPr>
              <a:t>平移前</a:t>
            </a: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：A(−2,4) B(−2,3) C(−1,3) D(−1,4)</a:t>
            </a:r>
            <a:endParaRPr/>
          </a:p>
          <a:p>
            <a:pPr algn="l">
              <a:lnSpc>
                <a:spcPct val="170000"/>
              </a:lnSpc>
            </a:pPr>
            <a:r>
              <a:rPr b="1" sz="1120" spc="17">
                <a:solidFill>
                  <a:srgbClr val="B84A3A"/>
                </a:solidFill>
                <a:latin typeface="PingFang SC"/>
                <a:ea typeface="PingFang SC"/>
                <a:cs typeface="PingFang SC"/>
              </a:rPr>
              <a:t>平移后</a:t>
            </a:r>
            <a:r>
              <a:rPr sz="1120" spc="17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：A′(6,−3) B′(6,−4) C′(7,−4) D′(7,−3)</a:t>
            </a:r>
            <a:endParaRPr/>
          </a:p>
          <a:p>
            <a:pPr algn="l">
              <a:lnSpc>
                <a:spcPct val="170000"/>
              </a:lnSpc>
            </a:pPr>
            <a:r>
              <a:rPr sz="1010" spc="17">
                <a:solidFill>
                  <a:srgbClr val="6B5A48"/>
                </a:solidFill>
                <a:latin typeface="PingFang SC"/>
                <a:ea typeface="PingFang SC"/>
                <a:cs typeface="PingFang SC"/>
              </a:rPr>
              <a:t>横坐标+8，纵坐标−7</a:t>
            </a:r>
            <a:endParaRPr/>
          </a:p>
        </p:txBody>
      </p:sp>
      <p:sp>
        <p:nvSpPr>
          <p:cNvPr id="51" name="el-1785511443539-16"/>
          <p:cNvSpPr txBox="1"/>
          <p:nvPr/>
        </p:nvSpPr>
        <p:spPr>
          <a:xfrm>
            <a:off x="2980730" y="3975497"/>
            <a:ext cx="3218259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56">
                <a:solidFill>
                  <a:srgbClr val="5A3E28"/>
                </a:solidFill>
                <a:latin typeface="PingFang SC"/>
                <a:ea typeface="PingFang SC"/>
                <a:cs typeface="PingFang SC"/>
              </a:rPr>
              <a:t>反过来，从坐标变化也能看出平移方向和距离</a:t>
            </a:r>
            <a:endParaRPr/>
          </a:p>
        </p:txBody>
      </p:sp>
      <p:sp>
        <p:nvSpPr>
          <p:cNvPr id="52" name="el-1785511443527-14"/>
          <p:cNvSpPr txBox="1"/>
          <p:nvPr/>
        </p:nvSpPr>
        <p:spPr>
          <a:xfrm>
            <a:off x="685800" y="4911328"/>
            <a:ext cx="196311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人教版七年级下册 · 第九章 平面直角坐标系</a:t>
            </a:r>
            <a:endParaRPr/>
          </a:p>
        </p:txBody>
      </p:sp>
      <p:sp>
        <p:nvSpPr>
          <p:cNvPr id="53" name="el-1785511443516-10"/>
          <p:cNvSpPr txBox="1"/>
          <p:nvPr/>
        </p:nvSpPr>
        <p:spPr>
          <a:xfrm>
            <a:off x="7918475" y="4911328"/>
            <a:ext cx="8754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平移 · 坐标变化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59395-7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50086-3"/>
          <p:cNvSpPr/>
          <p:nvPr/>
        </p:nvSpPr>
        <p:spPr>
          <a:xfrm>
            <a:off x="85725" y="85725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4286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50086-4"/>
          <p:cNvSpPr/>
          <p:nvPr/>
        </p:nvSpPr>
        <p:spPr>
          <a:xfrm>
            <a:off x="85725" y="85725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4286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50087-5"/>
          <p:cNvSpPr/>
          <p:nvPr/>
        </p:nvSpPr>
        <p:spPr>
          <a:xfrm>
            <a:off x="9036844" y="4557713"/>
            <a:ext cx="21431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5714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50087-6"/>
          <p:cNvSpPr/>
          <p:nvPr/>
        </p:nvSpPr>
        <p:spPr>
          <a:xfrm>
            <a:off x="8558213" y="5036344"/>
            <a:ext cx="5000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5714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886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5008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2E9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50088-7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5008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2E9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50089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58402-60"/>
          <p:cNvSpPr/>
          <p:nvPr/>
        </p:nvSpPr>
        <p:spPr>
          <a:xfrm>
            <a:off x="428625" y="160734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50" y="1700"/>
                </a:moveTo>
                <a:lnTo>
                  <a:pt x="53150" y="1700"/>
                </a:lnTo>
                <a:cubicBezTo>
                  <a:pt x="51883" y="567"/>
                  <a:pt x="50417" y="0"/>
                  <a:pt x="48750" y="0"/>
                </a:cubicBezTo>
                <a:lnTo>
                  <a:pt x="48750" y="0"/>
                </a:lnTo>
                <a:lnTo>
                  <a:pt x="48750" y="0"/>
                </a:lnTo>
                <a:cubicBezTo>
                  <a:pt x="47083" y="0"/>
                  <a:pt x="45617" y="567"/>
                  <a:pt x="44350" y="1700"/>
                </a:cubicBezTo>
                <a:lnTo>
                  <a:pt x="44350" y="1700"/>
                </a:lnTo>
                <a:lnTo>
                  <a:pt x="32200" y="13900"/>
                </a:lnTo>
                <a:cubicBezTo>
                  <a:pt x="31033" y="15167"/>
                  <a:pt x="30450" y="16633"/>
                  <a:pt x="30450" y="18300"/>
                </a:cubicBezTo>
                <a:lnTo>
                  <a:pt x="30450" y="18300"/>
                </a:lnTo>
                <a:cubicBezTo>
                  <a:pt x="30450" y="19933"/>
                  <a:pt x="31033" y="21383"/>
                  <a:pt x="32200" y="22650"/>
                </a:cubicBezTo>
                <a:lnTo>
                  <a:pt x="32200" y="22650"/>
                </a:lnTo>
                <a:cubicBezTo>
                  <a:pt x="33467" y="23817"/>
                  <a:pt x="34917" y="24400"/>
                  <a:pt x="36550" y="24400"/>
                </a:cubicBezTo>
                <a:lnTo>
                  <a:pt x="36550" y="24400"/>
                </a:lnTo>
                <a:cubicBezTo>
                  <a:pt x="38217" y="24400"/>
                  <a:pt x="39683" y="23817"/>
                  <a:pt x="40950" y="22650"/>
                </a:cubicBezTo>
                <a:lnTo>
                  <a:pt x="40950" y="22650"/>
                </a:lnTo>
                <a:lnTo>
                  <a:pt x="42650" y="20750"/>
                </a:lnTo>
                <a:lnTo>
                  <a:pt x="42650" y="42650"/>
                </a:lnTo>
                <a:lnTo>
                  <a:pt x="20750" y="42650"/>
                </a:lnTo>
                <a:lnTo>
                  <a:pt x="22650" y="40950"/>
                </a:lnTo>
                <a:cubicBezTo>
                  <a:pt x="23817" y="39683"/>
                  <a:pt x="24400" y="38217"/>
                  <a:pt x="24400" y="36550"/>
                </a:cubicBezTo>
                <a:lnTo>
                  <a:pt x="24400" y="36550"/>
                </a:lnTo>
                <a:cubicBezTo>
                  <a:pt x="24400" y="34917"/>
                  <a:pt x="23817" y="33467"/>
                  <a:pt x="22650" y="32200"/>
                </a:cubicBezTo>
                <a:lnTo>
                  <a:pt x="22650" y="32200"/>
                </a:lnTo>
                <a:cubicBezTo>
                  <a:pt x="21383" y="31033"/>
                  <a:pt x="19933" y="30450"/>
                  <a:pt x="18300" y="30450"/>
                </a:cubicBezTo>
                <a:lnTo>
                  <a:pt x="18300" y="30450"/>
                </a:lnTo>
                <a:cubicBezTo>
                  <a:pt x="16633" y="30450"/>
                  <a:pt x="15167" y="31033"/>
                  <a:pt x="13900" y="32200"/>
                </a:cubicBezTo>
                <a:lnTo>
                  <a:pt x="13900" y="32200"/>
                </a:lnTo>
                <a:lnTo>
                  <a:pt x="1700" y="44350"/>
                </a:lnTo>
                <a:cubicBezTo>
                  <a:pt x="567" y="45617"/>
                  <a:pt x="0" y="47083"/>
                  <a:pt x="0" y="48750"/>
                </a:cubicBezTo>
                <a:lnTo>
                  <a:pt x="0" y="48750"/>
                </a:lnTo>
                <a:cubicBezTo>
                  <a:pt x="0" y="50417"/>
                  <a:pt x="567" y="51883"/>
                  <a:pt x="1700" y="53150"/>
                </a:cubicBezTo>
                <a:lnTo>
                  <a:pt x="1700" y="53150"/>
                </a:lnTo>
                <a:lnTo>
                  <a:pt x="13900" y="65300"/>
                </a:lnTo>
                <a:cubicBezTo>
                  <a:pt x="15167" y="66467"/>
                  <a:pt x="16633" y="67050"/>
                  <a:pt x="18300" y="67050"/>
                </a:cubicBezTo>
                <a:lnTo>
                  <a:pt x="18300" y="67050"/>
                </a:lnTo>
                <a:cubicBezTo>
                  <a:pt x="19933" y="67050"/>
                  <a:pt x="21383" y="66467"/>
                  <a:pt x="22650" y="65300"/>
                </a:cubicBezTo>
                <a:lnTo>
                  <a:pt x="22650" y="65300"/>
                </a:lnTo>
                <a:cubicBezTo>
                  <a:pt x="23817" y="64033"/>
                  <a:pt x="24400" y="62583"/>
                  <a:pt x="24400" y="60950"/>
                </a:cubicBezTo>
                <a:lnTo>
                  <a:pt x="24400" y="60950"/>
                </a:lnTo>
                <a:cubicBezTo>
                  <a:pt x="24400" y="59283"/>
                  <a:pt x="23817" y="57817"/>
                  <a:pt x="22650" y="56550"/>
                </a:cubicBezTo>
                <a:lnTo>
                  <a:pt x="22650" y="56550"/>
                </a:lnTo>
                <a:lnTo>
                  <a:pt x="20750" y="54850"/>
                </a:lnTo>
                <a:lnTo>
                  <a:pt x="42650" y="54850"/>
                </a:lnTo>
                <a:lnTo>
                  <a:pt x="42650" y="76750"/>
                </a:lnTo>
                <a:lnTo>
                  <a:pt x="40950" y="74850"/>
                </a:lnTo>
                <a:cubicBezTo>
                  <a:pt x="39683" y="73717"/>
                  <a:pt x="38217" y="73150"/>
                  <a:pt x="36550" y="73150"/>
                </a:cubicBezTo>
                <a:lnTo>
                  <a:pt x="36550" y="73150"/>
                </a:lnTo>
                <a:cubicBezTo>
                  <a:pt x="34917" y="73150"/>
                  <a:pt x="33467" y="73717"/>
                  <a:pt x="32200" y="74850"/>
                </a:cubicBezTo>
                <a:lnTo>
                  <a:pt x="32200" y="74850"/>
                </a:lnTo>
                <a:cubicBezTo>
                  <a:pt x="31033" y="76117"/>
                  <a:pt x="30450" y="77567"/>
                  <a:pt x="30450" y="79200"/>
                </a:cubicBezTo>
                <a:lnTo>
                  <a:pt x="30450" y="79200"/>
                </a:lnTo>
                <a:cubicBezTo>
                  <a:pt x="30450" y="80867"/>
                  <a:pt x="31033" y="82333"/>
                  <a:pt x="32200" y="83600"/>
                </a:cubicBezTo>
                <a:lnTo>
                  <a:pt x="32200" y="83600"/>
                </a:lnTo>
                <a:lnTo>
                  <a:pt x="44350" y="95800"/>
                </a:lnTo>
                <a:cubicBezTo>
                  <a:pt x="45617" y="96933"/>
                  <a:pt x="47083" y="97500"/>
                  <a:pt x="48750" y="97500"/>
                </a:cubicBezTo>
                <a:lnTo>
                  <a:pt x="48750" y="97500"/>
                </a:lnTo>
                <a:cubicBezTo>
                  <a:pt x="50417" y="97500"/>
                  <a:pt x="51883" y="96933"/>
                  <a:pt x="53150" y="95800"/>
                </a:cubicBezTo>
                <a:lnTo>
                  <a:pt x="53150" y="95800"/>
                </a:lnTo>
                <a:lnTo>
                  <a:pt x="65300" y="83600"/>
                </a:lnTo>
                <a:cubicBezTo>
                  <a:pt x="66467" y="82333"/>
                  <a:pt x="67050" y="80867"/>
                  <a:pt x="67050" y="79200"/>
                </a:cubicBezTo>
                <a:lnTo>
                  <a:pt x="67050" y="79200"/>
                </a:lnTo>
                <a:cubicBezTo>
                  <a:pt x="67050" y="77567"/>
                  <a:pt x="66467" y="76117"/>
                  <a:pt x="65300" y="74850"/>
                </a:cubicBezTo>
                <a:lnTo>
                  <a:pt x="65300" y="74850"/>
                </a:lnTo>
                <a:cubicBezTo>
                  <a:pt x="64033" y="73717"/>
                  <a:pt x="62583" y="73150"/>
                  <a:pt x="60950" y="73150"/>
                </a:cubicBezTo>
                <a:lnTo>
                  <a:pt x="60950" y="73150"/>
                </a:lnTo>
                <a:cubicBezTo>
                  <a:pt x="59283" y="73150"/>
                  <a:pt x="57817" y="73717"/>
                  <a:pt x="56550" y="74850"/>
                </a:cubicBezTo>
                <a:lnTo>
                  <a:pt x="56550" y="74850"/>
                </a:lnTo>
                <a:lnTo>
                  <a:pt x="54850" y="76750"/>
                </a:lnTo>
                <a:lnTo>
                  <a:pt x="54850" y="54850"/>
                </a:lnTo>
                <a:lnTo>
                  <a:pt x="76750" y="54850"/>
                </a:lnTo>
                <a:lnTo>
                  <a:pt x="74850" y="56550"/>
                </a:lnTo>
                <a:cubicBezTo>
                  <a:pt x="73717" y="57817"/>
                  <a:pt x="73150" y="59283"/>
                  <a:pt x="73150" y="60950"/>
                </a:cubicBezTo>
                <a:lnTo>
                  <a:pt x="73150" y="60950"/>
                </a:lnTo>
                <a:cubicBezTo>
                  <a:pt x="73150" y="62583"/>
                  <a:pt x="73717" y="64033"/>
                  <a:pt x="74850" y="65300"/>
                </a:cubicBezTo>
                <a:lnTo>
                  <a:pt x="74850" y="65300"/>
                </a:lnTo>
                <a:cubicBezTo>
                  <a:pt x="76117" y="66467"/>
                  <a:pt x="77567" y="67050"/>
                  <a:pt x="79200" y="67050"/>
                </a:cubicBezTo>
                <a:lnTo>
                  <a:pt x="79200" y="67050"/>
                </a:lnTo>
                <a:cubicBezTo>
                  <a:pt x="80867" y="67050"/>
                  <a:pt x="82333" y="66467"/>
                  <a:pt x="83600" y="65300"/>
                </a:cubicBezTo>
                <a:lnTo>
                  <a:pt x="83600" y="65300"/>
                </a:lnTo>
                <a:lnTo>
                  <a:pt x="95800" y="53150"/>
                </a:lnTo>
                <a:cubicBezTo>
                  <a:pt x="96933" y="51883"/>
                  <a:pt x="97500" y="50417"/>
                  <a:pt x="97500" y="48750"/>
                </a:cubicBezTo>
                <a:lnTo>
                  <a:pt x="97500" y="48750"/>
                </a:lnTo>
                <a:cubicBezTo>
                  <a:pt x="97500" y="47083"/>
                  <a:pt x="96933" y="45617"/>
                  <a:pt x="95800" y="44350"/>
                </a:cubicBezTo>
                <a:lnTo>
                  <a:pt x="95800" y="44350"/>
                </a:lnTo>
                <a:lnTo>
                  <a:pt x="83600" y="32200"/>
                </a:lnTo>
                <a:cubicBezTo>
                  <a:pt x="82333" y="31033"/>
                  <a:pt x="80867" y="30450"/>
                  <a:pt x="79200" y="30450"/>
                </a:cubicBezTo>
                <a:lnTo>
                  <a:pt x="79200" y="30450"/>
                </a:lnTo>
                <a:cubicBezTo>
                  <a:pt x="77567" y="30450"/>
                  <a:pt x="76117" y="31033"/>
                  <a:pt x="74850" y="32200"/>
                </a:cubicBezTo>
                <a:lnTo>
                  <a:pt x="74850" y="32200"/>
                </a:lnTo>
                <a:cubicBezTo>
                  <a:pt x="73717" y="33467"/>
                  <a:pt x="73150" y="34917"/>
                  <a:pt x="73150" y="36550"/>
                </a:cubicBezTo>
                <a:lnTo>
                  <a:pt x="73150" y="36550"/>
                </a:lnTo>
                <a:cubicBezTo>
                  <a:pt x="73150" y="38217"/>
                  <a:pt x="73717" y="39683"/>
                  <a:pt x="74850" y="40950"/>
                </a:cubicBezTo>
                <a:lnTo>
                  <a:pt x="74850" y="40950"/>
                </a:lnTo>
                <a:lnTo>
                  <a:pt x="76750" y="42650"/>
                </a:lnTo>
                <a:lnTo>
                  <a:pt x="54850" y="42650"/>
                </a:lnTo>
                <a:lnTo>
                  <a:pt x="54850" y="20750"/>
                </a:lnTo>
                <a:lnTo>
                  <a:pt x="56550" y="22650"/>
                </a:lnTo>
                <a:cubicBezTo>
                  <a:pt x="57817" y="23817"/>
                  <a:pt x="59283" y="24400"/>
                  <a:pt x="60950" y="24400"/>
                </a:cubicBezTo>
                <a:lnTo>
                  <a:pt x="60950" y="24400"/>
                </a:lnTo>
                <a:cubicBezTo>
                  <a:pt x="62583" y="24400"/>
                  <a:pt x="64033" y="23817"/>
                  <a:pt x="65300" y="22650"/>
                </a:cubicBezTo>
                <a:lnTo>
                  <a:pt x="65300" y="22650"/>
                </a:lnTo>
                <a:cubicBezTo>
                  <a:pt x="66467" y="21383"/>
                  <a:pt x="67050" y="19933"/>
                  <a:pt x="67050" y="18300"/>
                </a:cubicBezTo>
                <a:lnTo>
                  <a:pt x="67050" y="18300"/>
                </a:lnTo>
                <a:cubicBezTo>
                  <a:pt x="67050" y="16633"/>
                  <a:pt x="66467" y="15167"/>
                  <a:pt x="65300" y="13900"/>
                </a:cubicBezTo>
                <a:lnTo>
                  <a:pt x="65300" y="13900"/>
                </a:lnTo>
                <a:lnTo>
                  <a:pt x="53150" y="17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50100-13"/>
          <p:cNvCxnSpPr/>
          <p:nvPr/>
        </p:nvCxnSpPr>
        <p:spPr>
          <a:xfrm>
            <a:off x="3132534" y="179784"/>
            <a:ext cx="914" cy="147638"/>
          </a:xfrm>
          <a:prstGeom prst="line">
            <a:avLst/>
          </a:prstGeom>
          <a:ln w="7144" cap="flat">
            <a:solidFill>
              <a:srgbClr val="C8B2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58405-61"/>
          <p:cNvSpPr/>
          <p:nvPr/>
        </p:nvSpPr>
        <p:spPr>
          <a:xfrm>
            <a:off x="7736087" y="212675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7000"/>
                </a:moveTo>
                <a:lnTo>
                  <a:pt x="12818" y="7000"/>
                </a:lnTo>
                <a:cubicBezTo>
                  <a:pt x="12818" y="5000"/>
                  <a:pt x="12212" y="3333"/>
                  <a:pt x="11000" y="2000"/>
                </a:cubicBezTo>
                <a:lnTo>
                  <a:pt x="11000" y="2000"/>
                </a:lnTo>
                <a:lnTo>
                  <a:pt x="11000" y="2000"/>
                </a:lnTo>
                <a:cubicBezTo>
                  <a:pt x="9788" y="667"/>
                  <a:pt x="8242" y="0"/>
                  <a:pt x="6364" y="0"/>
                </a:cubicBezTo>
                <a:lnTo>
                  <a:pt x="6364" y="0"/>
                </a:lnTo>
                <a:cubicBezTo>
                  <a:pt x="4545" y="0"/>
                  <a:pt x="3030" y="667"/>
                  <a:pt x="1818" y="2000"/>
                </a:cubicBezTo>
                <a:lnTo>
                  <a:pt x="1818" y="2000"/>
                </a:lnTo>
                <a:cubicBezTo>
                  <a:pt x="606" y="3333"/>
                  <a:pt x="0" y="5000"/>
                  <a:pt x="0" y="7000"/>
                </a:cubicBezTo>
                <a:lnTo>
                  <a:pt x="0" y="7000"/>
                </a:lnTo>
                <a:lnTo>
                  <a:pt x="0" y="80900"/>
                </a:lnTo>
                <a:cubicBezTo>
                  <a:pt x="121" y="85833"/>
                  <a:pt x="1667" y="90000"/>
                  <a:pt x="4636" y="93400"/>
                </a:cubicBezTo>
                <a:lnTo>
                  <a:pt x="4636" y="93400"/>
                </a:lnTo>
                <a:cubicBezTo>
                  <a:pt x="7667" y="96600"/>
                  <a:pt x="11455" y="98267"/>
                  <a:pt x="16000" y="98400"/>
                </a:cubicBezTo>
                <a:lnTo>
                  <a:pt x="16000" y="98400"/>
                </a:lnTo>
                <a:lnTo>
                  <a:pt x="95909" y="98400"/>
                </a:lnTo>
                <a:cubicBezTo>
                  <a:pt x="97727" y="98400"/>
                  <a:pt x="99242" y="97767"/>
                  <a:pt x="100455" y="96500"/>
                </a:cubicBezTo>
                <a:lnTo>
                  <a:pt x="100455" y="96500"/>
                </a:lnTo>
                <a:cubicBezTo>
                  <a:pt x="101667" y="95167"/>
                  <a:pt x="102273" y="93467"/>
                  <a:pt x="102273" y="91400"/>
                </a:cubicBezTo>
                <a:lnTo>
                  <a:pt x="102273" y="91400"/>
                </a:lnTo>
                <a:cubicBezTo>
                  <a:pt x="102273" y="89333"/>
                  <a:pt x="101667" y="87667"/>
                  <a:pt x="100455" y="86400"/>
                </a:cubicBezTo>
                <a:lnTo>
                  <a:pt x="100455" y="86400"/>
                </a:lnTo>
                <a:cubicBezTo>
                  <a:pt x="99242" y="85067"/>
                  <a:pt x="97727" y="84400"/>
                  <a:pt x="95909" y="84400"/>
                </a:cubicBezTo>
                <a:lnTo>
                  <a:pt x="95909" y="84400"/>
                </a:lnTo>
                <a:lnTo>
                  <a:pt x="16000" y="84400"/>
                </a:lnTo>
                <a:cubicBezTo>
                  <a:pt x="14000" y="84267"/>
                  <a:pt x="12939" y="83100"/>
                  <a:pt x="12818" y="80900"/>
                </a:cubicBezTo>
                <a:lnTo>
                  <a:pt x="12818" y="80900"/>
                </a:lnTo>
                <a:lnTo>
                  <a:pt x="12818" y="7000"/>
                </a:lnTo>
                <a:moveTo>
                  <a:pt x="94091" y="26100"/>
                </a:moveTo>
                <a:lnTo>
                  <a:pt x="94091" y="26100"/>
                </a:lnTo>
                <a:cubicBezTo>
                  <a:pt x="95303" y="24700"/>
                  <a:pt x="95909" y="23033"/>
                  <a:pt x="95909" y="21100"/>
                </a:cubicBezTo>
                <a:lnTo>
                  <a:pt x="95909" y="21100"/>
                </a:lnTo>
                <a:lnTo>
                  <a:pt x="95909" y="21100"/>
                </a:lnTo>
                <a:cubicBezTo>
                  <a:pt x="95909" y="19167"/>
                  <a:pt x="95303" y="17467"/>
                  <a:pt x="94091" y="16000"/>
                </a:cubicBezTo>
                <a:lnTo>
                  <a:pt x="94091" y="16000"/>
                </a:lnTo>
                <a:cubicBezTo>
                  <a:pt x="92758" y="14733"/>
                  <a:pt x="91212" y="14100"/>
                  <a:pt x="89455" y="14100"/>
                </a:cubicBezTo>
                <a:lnTo>
                  <a:pt x="89455" y="14100"/>
                </a:lnTo>
                <a:cubicBezTo>
                  <a:pt x="87758" y="14100"/>
                  <a:pt x="86242" y="14733"/>
                  <a:pt x="84909" y="16000"/>
                </a:cubicBezTo>
                <a:lnTo>
                  <a:pt x="84909" y="16000"/>
                </a:lnTo>
                <a:lnTo>
                  <a:pt x="63909" y="39300"/>
                </a:lnTo>
                <a:lnTo>
                  <a:pt x="52545" y="26600"/>
                </a:lnTo>
                <a:cubicBezTo>
                  <a:pt x="51212" y="25267"/>
                  <a:pt x="49667" y="24600"/>
                  <a:pt x="47909" y="24600"/>
                </a:cubicBezTo>
                <a:lnTo>
                  <a:pt x="47909" y="24600"/>
                </a:lnTo>
                <a:cubicBezTo>
                  <a:pt x="46212" y="24600"/>
                  <a:pt x="44697" y="25267"/>
                  <a:pt x="43364" y="26600"/>
                </a:cubicBezTo>
                <a:lnTo>
                  <a:pt x="43364" y="26600"/>
                </a:lnTo>
                <a:lnTo>
                  <a:pt x="21000" y="51200"/>
                </a:lnTo>
                <a:cubicBezTo>
                  <a:pt x="19788" y="52667"/>
                  <a:pt x="19182" y="54367"/>
                  <a:pt x="19182" y="56300"/>
                </a:cubicBezTo>
                <a:lnTo>
                  <a:pt x="19182" y="56300"/>
                </a:lnTo>
                <a:cubicBezTo>
                  <a:pt x="19182" y="58167"/>
                  <a:pt x="19788" y="59833"/>
                  <a:pt x="21000" y="61300"/>
                </a:cubicBezTo>
                <a:lnTo>
                  <a:pt x="21000" y="61300"/>
                </a:lnTo>
                <a:cubicBezTo>
                  <a:pt x="22333" y="62633"/>
                  <a:pt x="23848" y="63300"/>
                  <a:pt x="25545" y="63300"/>
                </a:cubicBezTo>
                <a:lnTo>
                  <a:pt x="25545" y="63300"/>
                </a:lnTo>
                <a:cubicBezTo>
                  <a:pt x="27303" y="63300"/>
                  <a:pt x="28848" y="62633"/>
                  <a:pt x="30182" y="61300"/>
                </a:cubicBezTo>
                <a:lnTo>
                  <a:pt x="30182" y="61300"/>
                </a:lnTo>
                <a:lnTo>
                  <a:pt x="47909" y="41500"/>
                </a:lnTo>
                <a:lnTo>
                  <a:pt x="59364" y="54300"/>
                </a:lnTo>
                <a:cubicBezTo>
                  <a:pt x="60697" y="55633"/>
                  <a:pt x="62212" y="56300"/>
                  <a:pt x="63909" y="56300"/>
                </a:cubicBezTo>
                <a:lnTo>
                  <a:pt x="63909" y="56300"/>
                </a:lnTo>
                <a:cubicBezTo>
                  <a:pt x="65667" y="56300"/>
                  <a:pt x="67212" y="55633"/>
                  <a:pt x="68545" y="54300"/>
                </a:cubicBezTo>
                <a:lnTo>
                  <a:pt x="68545" y="54300"/>
                </a:lnTo>
                <a:lnTo>
                  <a:pt x="94091" y="26100"/>
                </a:lnTo>
              </a:path>
            </a:pathLst>
          </a:custGeom>
          <a:solidFill>
            <a:srgbClr val="A1896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50123-17"/>
          <p:cNvSpPr/>
          <p:nvPr/>
        </p:nvSpPr>
        <p:spPr>
          <a:xfrm>
            <a:off x="400050" y="973931"/>
            <a:ext cx="2000250" cy="981075"/>
          </a:xfrm>
          <a:prstGeom prst="roundRect">
            <a:avLst>
              <a:gd name="adj" fmla="val 15534"/>
            </a:avLst>
          </a:prstGeom>
          <a:solidFill>
            <a:srgbClr val="FFF8EB">
              <a:alpha val="8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11458429-66"/>
          <p:cNvSpPr/>
          <p:nvPr/>
        </p:nvSpPr>
        <p:spPr>
          <a:xfrm>
            <a:off x="1318915" y="1137642"/>
            <a:ext cx="162520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353" y="54600"/>
                </a:moveTo>
                <a:lnTo>
                  <a:pt x="98353" y="54600"/>
                </a:lnTo>
                <a:cubicBezTo>
                  <a:pt x="99686" y="52911"/>
                  <a:pt x="100353" y="50956"/>
                  <a:pt x="100353" y="48733"/>
                </a:cubicBezTo>
                <a:lnTo>
                  <a:pt x="100353" y="48733"/>
                </a:lnTo>
                <a:lnTo>
                  <a:pt x="100353" y="48733"/>
                </a:lnTo>
                <a:cubicBezTo>
                  <a:pt x="100353" y="46556"/>
                  <a:pt x="99686" y="44622"/>
                  <a:pt x="98353" y="42933"/>
                </a:cubicBezTo>
                <a:lnTo>
                  <a:pt x="98353" y="42933"/>
                </a:lnTo>
                <a:lnTo>
                  <a:pt x="62529" y="2267"/>
                </a:lnTo>
                <a:cubicBezTo>
                  <a:pt x="61039" y="756"/>
                  <a:pt x="59314" y="0"/>
                  <a:pt x="57353" y="0"/>
                </a:cubicBezTo>
                <a:lnTo>
                  <a:pt x="57353" y="0"/>
                </a:lnTo>
                <a:cubicBezTo>
                  <a:pt x="55392" y="0"/>
                  <a:pt x="53667" y="756"/>
                  <a:pt x="52176" y="2267"/>
                </a:cubicBezTo>
                <a:lnTo>
                  <a:pt x="52176" y="2267"/>
                </a:lnTo>
                <a:cubicBezTo>
                  <a:pt x="50843" y="3956"/>
                  <a:pt x="50176" y="5911"/>
                  <a:pt x="50176" y="8133"/>
                </a:cubicBezTo>
                <a:lnTo>
                  <a:pt x="50176" y="8133"/>
                </a:lnTo>
                <a:cubicBezTo>
                  <a:pt x="50176" y="10311"/>
                  <a:pt x="50843" y="12244"/>
                  <a:pt x="52176" y="13933"/>
                </a:cubicBezTo>
                <a:lnTo>
                  <a:pt x="52176" y="13933"/>
                </a:lnTo>
                <a:lnTo>
                  <a:pt x="75941" y="40600"/>
                </a:lnTo>
                <a:lnTo>
                  <a:pt x="7176" y="40600"/>
                </a:lnTo>
                <a:cubicBezTo>
                  <a:pt x="5098" y="40600"/>
                  <a:pt x="3373" y="41378"/>
                  <a:pt x="2000" y="42933"/>
                </a:cubicBezTo>
                <a:lnTo>
                  <a:pt x="2000" y="42933"/>
                </a:lnTo>
                <a:cubicBezTo>
                  <a:pt x="667" y="44444"/>
                  <a:pt x="0" y="46378"/>
                  <a:pt x="0" y="48733"/>
                </a:cubicBezTo>
                <a:lnTo>
                  <a:pt x="0" y="48733"/>
                </a:lnTo>
                <a:cubicBezTo>
                  <a:pt x="0" y="51133"/>
                  <a:pt x="667" y="53089"/>
                  <a:pt x="2000" y="54600"/>
                </a:cubicBezTo>
                <a:lnTo>
                  <a:pt x="2000" y="54600"/>
                </a:lnTo>
                <a:cubicBezTo>
                  <a:pt x="3373" y="56111"/>
                  <a:pt x="5098" y="56867"/>
                  <a:pt x="7176" y="56867"/>
                </a:cubicBezTo>
                <a:lnTo>
                  <a:pt x="7176" y="56867"/>
                </a:lnTo>
                <a:lnTo>
                  <a:pt x="75941" y="56867"/>
                </a:lnTo>
                <a:lnTo>
                  <a:pt x="52176" y="83533"/>
                </a:lnTo>
                <a:cubicBezTo>
                  <a:pt x="50843" y="85222"/>
                  <a:pt x="50176" y="87178"/>
                  <a:pt x="50176" y="89400"/>
                </a:cubicBezTo>
                <a:lnTo>
                  <a:pt x="50176" y="89400"/>
                </a:lnTo>
                <a:cubicBezTo>
                  <a:pt x="50176" y="91578"/>
                  <a:pt x="50843" y="93511"/>
                  <a:pt x="52176" y="95200"/>
                </a:cubicBezTo>
                <a:lnTo>
                  <a:pt x="52176" y="95200"/>
                </a:lnTo>
                <a:cubicBezTo>
                  <a:pt x="53667" y="96756"/>
                  <a:pt x="55392" y="97533"/>
                  <a:pt x="57353" y="97533"/>
                </a:cubicBezTo>
                <a:lnTo>
                  <a:pt x="57353" y="97533"/>
                </a:lnTo>
                <a:cubicBezTo>
                  <a:pt x="59314" y="97533"/>
                  <a:pt x="61039" y="96756"/>
                  <a:pt x="62529" y="95200"/>
                </a:cubicBezTo>
                <a:lnTo>
                  <a:pt x="62529" y="95200"/>
                </a:lnTo>
                <a:lnTo>
                  <a:pt x="98353" y="546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50151-25"/>
          <p:cNvSpPr/>
          <p:nvPr/>
        </p:nvSpPr>
        <p:spPr>
          <a:xfrm>
            <a:off x="844823" y="1585913"/>
            <a:ext cx="1110630" cy="247650"/>
          </a:xfrm>
          <a:prstGeom prst="roundRect">
            <a:avLst>
              <a:gd name="adj" fmla="val 50000"/>
            </a:avLst>
          </a:prstGeom>
          <a:solidFill>
            <a:srgbClr val="B94646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50124-18"/>
          <p:cNvSpPr/>
          <p:nvPr/>
        </p:nvSpPr>
        <p:spPr>
          <a:xfrm>
            <a:off x="2514600" y="973931"/>
            <a:ext cx="2000250" cy="981075"/>
          </a:xfrm>
          <a:prstGeom prst="roundRect">
            <a:avLst>
              <a:gd name="adj" fmla="val 15534"/>
            </a:avLst>
          </a:prstGeom>
          <a:solidFill>
            <a:srgbClr val="FFF8EB">
              <a:alpha val="8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511458430-67"/>
          <p:cNvSpPr/>
          <p:nvPr/>
        </p:nvSpPr>
        <p:spPr>
          <a:xfrm>
            <a:off x="3433465" y="1137642"/>
            <a:ext cx="162520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2933"/>
                </a:moveTo>
                <a:lnTo>
                  <a:pt x="2000" y="42933"/>
                </a:lnTo>
                <a:cubicBezTo>
                  <a:pt x="667" y="44622"/>
                  <a:pt x="0" y="46556"/>
                  <a:pt x="0" y="48733"/>
                </a:cubicBezTo>
                <a:lnTo>
                  <a:pt x="0" y="48733"/>
                </a:lnTo>
                <a:lnTo>
                  <a:pt x="0" y="48733"/>
                </a:lnTo>
                <a:cubicBezTo>
                  <a:pt x="0" y="50956"/>
                  <a:pt x="667" y="52911"/>
                  <a:pt x="2000" y="54600"/>
                </a:cubicBezTo>
                <a:lnTo>
                  <a:pt x="2000" y="54600"/>
                </a:lnTo>
                <a:lnTo>
                  <a:pt x="37882" y="95200"/>
                </a:lnTo>
                <a:cubicBezTo>
                  <a:pt x="39373" y="96756"/>
                  <a:pt x="41078" y="97533"/>
                  <a:pt x="43000" y="97533"/>
                </a:cubicBezTo>
                <a:lnTo>
                  <a:pt x="43000" y="97533"/>
                </a:lnTo>
                <a:cubicBezTo>
                  <a:pt x="44961" y="97533"/>
                  <a:pt x="46686" y="96756"/>
                  <a:pt x="48176" y="95200"/>
                </a:cubicBezTo>
                <a:lnTo>
                  <a:pt x="48176" y="95200"/>
                </a:lnTo>
                <a:cubicBezTo>
                  <a:pt x="49510" y="93511"/>
                  <a:pt x="50176" y="91578"/>
                  <a:pt x="50176" y="89400"/>
                </a:cubicBezTo>
                <a:lnTo>
                  <a:pt x="50176" y="89400"/>
                </a:lnTo>
                <a:cubicBezTo>
                  <a:pt x="50176" y="87178"/>
                  <a:pt x="49510" y="85222"/>
                  <a:pt x="48176" y="83533"/>
                </a:cubicBezTo>
                <a:lnTo>
                  <a:pt x="48176" y="83533"/>
                </a:lnTo>
                <a:lnTo>
                  <a:pt x="24412" y="56867"/>
                </a:lnTo>
                <a:lnTo>
                  <a:pt x="93176" y="56867"/>
                </a:lnTo>
                <a:cubicBezTo>
                  <a:pt x="95294" y="56867"/>
                  <a:pt x="97020" y="56111"/>
                  <a:pt x="98353" y="54600"/>
                </a:cubicBezTo>
                <a:lnTo>
                  <a:pt x="98353" y="54600"/>
                </a:lnTo>
                <a:cubicBezTo>
                  <a:pt x="99686" y="53089"/>
                  <a:pt x="100353" y="51133"/>
                  <a:pt x="100353" y="48733"/>
                </a:cubicBezTo>
                <a:lnTo>
                  <a:pt x="100353" y="48733"/>
                </a:lnTo>
                <a:cubicBezTo>
                  <a:pt x="100353" y="46378"/>
                  <a:pt x="99686" y="44444"/>
                  <a:pt x="98353" y="42933"/>
                </a:cubicBezTo>
                <a:lnTo>
                  <a:pt x="98353" y="42933"/>
                </a:lnTo>
                <a:cubicBezTo>
                  <a:pt x="97020" y="41378"/>
                  <a:pt x="95294" y="40600"/>
                  <a:pt x="93176" y="40600"/>
                </a:cubicBezTo>
                <a:lnTo>
                  <a:pt x="93176" y="40600"/>
                </a:lnTo>
                <a:lnTo>
                  <a:pt x="24412" y="40600"/>
                </a:lnTo>
                <a:lnTo>
                  <a:pt x="48176" y="13933"/>
                </a:lnTo>
                <a:cubicBezTo>
                  <a:pt x="49510" y="12244"/>
                  <a:pt x="50176" y="10311"/>
                  <a:pt x="50176" y="8133"/>
                </a:cubicBezTo>
                <a:lnTo>
                  <a:pt x="50176" y="8133"/>
                </a:lnTo>
                <a:cubicBezTo>
                  <a:pt x="50176" y="5911"/>
                  <a:pt x="49510" y="3956"/>
                  <a:pt x="48176" y="2267"/>
                </a:cubicBezTo>
                <a:lnTo>
                  <a:pt x="48176" y="2267"/>
                </a:lnTo>
                <a:cubicBezTo>
                  <a:pt x="46686" y="756"/>
                  <a:pt x="44961" y="0"/>
                  <a:pt x="43000" y="0"/>
                </a:cubicBezTo>
                <a:lnTo>
                  <a:pt x="43000" y="0"/>
                </a:lnTo>
                <a:cubicBezTo>
                  <a:pt x="41078" y="0"/>
                  <a:pt x="39373" y="756"/>
                  <a:pt x="37882" y="2267"/>
                </a:cubicBezTo>
                <a:lnTo>
                  <a:pt x="37882" y="2267"/>
                </a:lnTo>
                <a:lnTo>
                  <a:pt x="2000" y="4293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50154-28"/>
          <p:cNvSpPr/>
          <p:nvPr/>
        </p:nvSpPr>
        <p:spPr>
          <a:xfrm>
            <a:off x="2959373" y="1585913"/>
            <a:ext cx="1110630" cy="247650"/>
          </a:xfrm>
          <a:prstGeom prst="roundRect">
            <a:avLst>
              <a:gd name="adj" fmla="val 50000"/>
            </a:avLst>
          </a:prstGeom>
          <a:solidFill>
            <a:srgbClr val="B94646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50126-19"/>
          <p:cNvSpPr/>
          <p:nvPr/>
        </p:nvSpPr>
        <p:spPr>
          <a:xfrm>
            <a:off x="4629150" y="973931"/>
            <a:ext cx="2000250" cy="981075"/>
          </a:xfrm>
          <a:prstGeom prst="roundRect">
            <a:avLst>
              <a:gd name="adj" fmla="val 15534"/>
            </a:avLst>
          </a:prstGeom>
          <a:solidFill>
            <a:srgbClr val="FFF8EB">
              <a:alpha val="8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511458432-68"/>
          <p:cNvSpPr/>
          <p:nvPr/>
        </p:nvSpPr>
        <p:spPr>
          <a:xfrm>
            <a:off x="5559623" y="1126034"/>
            <a:ext cx="139303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600" y="2000"/>
                </a:moveTo>
                <a:lnTo>
                  <a:pt x="54600" y="2000"/>
                </a:lnTo>
                <a:cubicBezTo>
                  <a:pt x="52911" y="667"/>
                  <a:pt x="50956" y="0"/>
                  <a:pt x="48733" y="0"/>
                </a:cubicBezTo>
                <a:lnTo>
                  <a:pt x="48733" y="0"/>
                </a:lnTo>
                <a:lnTo>
                  <a:pt x="48733" y="0"/>
                </a:lnTo>
                <a:cubicBezTo>
                  <a:pt x="46556" y="0"/>
                  <a:pt x="44622" y="667"/>
                  <a:pt x="42933" y="2000"/>
                </a:cubicBezTo>
                <a:lnTo>
                  <a:pt x="42933" y="2000"/>
                </a:lnTo>
                <a:lnTo>
                  <a:pt x="2267" y="37882"/>
                </a:lnTo>
                <a:cubicBezTo>
                  <a:pt x="756" y="39373"/>
                  <a:pt x="0" y="41078"/>
                  <a:pt x="0" y="43000"/>
                </a:cubicBezTo>
                <a:lnTo>
                  <a:pt x="0" y="43000"/>
                </a:lnTo>
                <a:cubicBezTo>
                  <a:pt x="0" y="44961"/>
                  <a:pt x="756" y="46686"/>
                  <a:pt x="2267" y="48176"/>
                </a:cubicBezTo>
                <a:lnTo>
                  <a:pt x="2267" y="48176"/>
                </a:lnTo>
                <a:cubicBezTo>
                  <a:pt x="3956" y="49510"/>
                  <a:pt x="5911" y="50176"/>
                  <a:pt x="8133" y="50176"/>
                </a:cubicBezTo>
                <a:lnTo>
                  <a:pt x="8133" y="50176"/>
                </a:lnTo>
                <a:cubicBezTo>
                  <a:pt x="10311" y="50176"/>
                  <a:pt x="12244" y="49510"/>
                  <a:pt x="13933" y="48176"/>
                </a:cubicBezTo>
                <a:lnTo>
                  <a:pt x="13933" y="48176"/>
                </a:lnTo>
                <a:lnTo>
                  <a:pt x="40600" y="24412"/>
                </a:lnTo>
                <a:lnTo>
                  <a:pt x="40600" y="93176"/>
                </a:lnTo>
                <a:cubicBezTo>
                  <a:pt x="40600" y="95294"/>
                  <a:pt x="41378" y="97020"/>
                  <a:pt x="42933" y="98353"/>
                </a:cubicBezTo>
                <a:lnTo>
                  <a:pt x="42933" y="98353"/>
                </a:lnTo>
                <a:cubicBezTo>
                  <a:pt x="44444" y="99686"/>
                  <a:pt x="46378" y="100353"/>
                  <a:pt x="48733" y="100353"/>
                </a:cubicBezTo>
                <a:lnTo>
                  <a:pt x="48733" y="100353"/>
                </a:lnTo>
                <a:cubicBezTo>
                  <a:pt x="51133" y="100353"/>
                  <a:pt x="53089" y="99686"/>
                  <a:pt x="54600" y="98353"/>
                </a:cubicBezTo>
                <a:lnTo>
                  <a:pt x="54600" y="98353"/>
                </a:lnTo>
                <a:cubicBezTo>
                  <a:pt x="56111" y="97020"/>
                  <a:pt x="56867" y="95294"/>
                  <a:pt x="56867" y="93176"/>
                </a:cubicBezTo>
                <a:lnTo>
                  <a:pt x="56867" y="93176"/>
                </a:lnTo>
                <a:lnTo>
                  <a:pt x="56867" y="24412"/>
                </a:lnTo>
                <a:lnTo>
                  <a:pt x="83533" y="48176"/>
                </a:lnTo>
                <a:cubicBezTo>
                  <a:pt x="85222" y="49510"/>
                  <a:pt x="87178" y="50176"/>
                  <a:pt x="89400" y="50176"/>
                </a:cubicBezTo>
                <a:lnTo>
                  <a:pt x="89400" y="50176"/>
                </a:lnTo>
                <a:cubicBezTo>
                  <a:pt x="91578" y="50176"/>
                  <a:pt x="93511" y="49510"/>
                  <a:pt x="95200" y="48176"/>
                </a:cubicBezTo>
                <a:lnTo>
                  <a:pt x="95200" y="48176"/>
                </a:lnTo>
                <a:cubicBezTo>
                  <a:pt x="96756" y="46686"/>
                  <a:pt x="97533" y="44961"/>
                  <a:pt x="97533" y="43000"/>
                </a:cubicBezTo>
                <a:lnTo>
                  <a:pt x="97533" y="43000"/>
                </a:lnTo>
                <a:cubicBezTo>
                  <a:pt x="97533" y="41078"/>
                  <a:pt x="96756" y="39373"/>
                  <a:pt x="95200" y="37882"/>
                </a:cubicBezTo>
                <a:lnTo>
                  <a:pt x="95200" y="37882"/>
                </a:lnTo>
                <a:lnTo>
                  <a:pt x="54600" y="2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50158-31"/>
          <p:cNvSpPr/>
          <p:nvPr/>
        </p:nvSpPr>
        <p:spPr>
          <a:xfrm>
            <a:off x="5067598" y="1585913"/>
            <a:ext cx="1123280" cy="247650"/>
          </a:xfrm>
          <a:prstGeom prst="roundRect">
            <a:avLst>
              <a:gd name="adj" fmla="val 50000"/>
            </a:avLst>
          </a:prstGeom>
          <a:solidFill>
            <a:srgbClr val="B94646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50129-20"/>
          <p:cNvSpPr/>
          <p:nvPr/>
        </p:nvSpPr>
        <p:spPr>
          <a:xfrm>
            <a:off x="6743700" y="973931"/>
            <a:ext cx="2000250" cy="981075"/>
          </a:xfrm>
          <a:prstGeom prst="roundRect">
            <a:avLst>
              <a:gd name="adj" fmla="val 15534"/>
            </a:avLst>
          </a:prstGeom>
          <a:solidFill>
            <a:srgbClr val="FFF8EB">
              <a:alpha val="8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8C64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511458471-69"/>
          <p:cNvSpPr/>
          <p:nvPr/>
        </p:nvSpPr>
        <p:spPr>
          <a:xfrm>
            <a:off x="7674173" y="1126034"/>
            <a:ext cx="139303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933" y="98353"/>
                </a:moveTo>
                <a:lnTo>
                  <a:pt x="42933" y="98353"/>
                </a:lnTo>
                <a:cubicBezTo>
                  <a:pt x="44622" y="99686"/>
                  <a:pt x="46556" y="100353"/>
                  <a:pt x="48733" y="100353"/>
                </a:cubicBezTo>
                <a:lnTo>
                  <a:pt x="48733" y="100353"/>
                </a:lnTo>
                <a:lnTo>
                  <a:pt x="48733" y="100353"/>
                </a:lnTo>
                <a:cubicBezTo>
                  <a:pt x="50956" y="100353"/>
                  <a:pt x="52911" y="99686"/>
                  <a:pt x="54600" y="98353"/>
                </a:cubicBezTo>
                <a:lnTo>
                  <a:pt x="54600" y="98353"/>
                </a:lnTo>
                <a:lnTo>
                  <a:pt x="95200" y="62529"/>
                </a:lnTo>
                <a:cubicBezTo>
                  <a:pt x="96756" y="61039"/>
                  <a:pt x="97533" y="59314"/>
                  <a:pt x="97533" y="57353"/>
                </a:cubicBezTo>
                <a:lnTo>
                  <a:pt x="97533" y="57353"/>
                </a:lnTo>
                <a:cubicBezTo>
                  <a:pt x="97533" y="55392"/>
                  <a:pt x="96756" y="53667"/>
                  <a:pt x="95200" y="52176"/>
                </a:cubicBezTo>
                <a:lnTo>
                  <a:pt x="95200" y="52176"/>
                </a:lnTo>
                <a:cubicBezTo>
                  <a:pt x="93511" y="50843"/>
                  <a:pt x="91578" y="50176"/>
                  <a:pt x="89400" y="50176"/>
                </a:cubicBezTo>
                <a:lnTo>
                  <a:pt x="89400" y="50176"/>
                </a:lnTo>
                <a:cubicBezTo>
                  <a:pt x="87178" y="50176"/>
                  <a:pt x="85222" y="50843"/>
                  <a:pt x="83533" y="52176"/>
                </a:cubicBezTo>
                <a:lnTo>
                  <a:pt x="83533" y="52176"/>
                </a:lnTo>
                <a:lnTo>
                  <a:pt x="56867" y="75941"/>
                </a:lnTo>
                <a:lnTo>
                  <a:pt x="56867" y="7176"/>
                </a:lnTo>
                <a:cubicBezTo>
                  <a:pt x="56867" y="5098"/>
                  <a:pt x="56111" y="3373"/>
                  <a:pt x="54600" y="2000"/>
                </a:cubicBezTo>
                <a:lnTo>
                  <a:pt x="54600" y="2000"/>
                </a:lnTo>
                <a:cubicBezTo>
                  <a:pt x="53089" y="667"/>
                  <a:pt x="51133" y="0"/>
                  <a:pt x="48733" y="0"/>
                </a:cubicBezTo>
                <a:lnTo>
                  <a:pt x="48733" y="0"/>
                </a:lnTo>
                <a:cubicBezTo>
                  <a:pt x="46378" y="0"/>
                  <a:pt x="44444" y="667"/>
                  <a:pt x="42933" y="2000"/>
                </a:cubicBezTo>
                <a:lnTo>
                  <a:pt x="42933" y="2000"/>
                </a:lnTo>
                <a:cubicBezTo>
                  <a:pt x="41378" y="3373"/>
                  <a:pt x="40600" y="5098"/>
                  <a:pt x="40600" y="7176"/>
                </a:cubicBezTo>
                <a:lnTo>
                  <a:pt x="40600" y="7176"/>
                </a:lnTo>
                <a:lnTo>
                  <a:pt x="40600" y="75941"/>
                </a:lnTo>
                <a:lnTo>
                  <a:pt x="13933" y="52176"/>
                </a:lnTo>
                <a:cubicBezTo>
                  <a:pt x="12244" y="50843"/>
                  <a:pt x="10311" y="50176"/>
                  <a:pt x="8133" y="50176"/>
                </a:cubicBezTo>
                <a:lnTo>
                  <a:pt x="8133" y="50176"/>
                </a:lnTo>
                <a:cubicBezTo>
                  <a:pt x="5911" y="50176"/>
                  <a:pt x="3956" y="50843"/>
                  <a:pt x="2267" y="52176"/>
                </a:cubicBezTo>
                <a:lnTo>
                  <a:pt x="2267" y="52176"/>
                </a:lnTo>
                <a:cubicBezTo>
                  <a:pt x="756" y="53667"/>
                  <a:pt x="0" y="55392"/>
                  <a:pt x="0" y="57353"/>
                </a:cubicBezTo>
                <a:lnTo>
                  <a:pt x="0" y="57353"/>
                </a:lnTo>
                <a:cubicBezTo>
                  <a:pt x="0" y="59314"/>
                  <a:pt x="756" y="61039"/>
                  <a:pt x="2267" y="62529"/>
                </a:cubicBezTo>
                <a:lnTo>
                  <a:pt x="2267" y="62529"/>
                </a:lnTo>
                <a:lnTo>
                  <a:pt x="42933" y="9835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50163-34"/>
          <p:cNvSpPr/>
          <p:nvPr/>
        </p:nvSpPr>
        <p:spPr>
          <a:xfrm>
            <a:off x="7182148" y="1585913"/>
            <a:ext cx="1123280" cy="247650"/>
          </a:xfrm>
          <a:prstGeom prst="roundRect">
            <a:avLst>
              <a:gd name="adj" fmla="val 50000"/>
            </a:avLst>
          </a:prstGeom>
          <a:solidFill>
            <a:srgbClr val="B94646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50132-21"/>
          <p:cNvSpPr/>
          <p:nvPr/>
        </p:nvSpPr>
        <p:spPr>
          <a:xfrm>
            <a:off x="400050" y="2112169"/>
            <a:ext cx="4086225" cy="1647825"/>
          </a:xfrm>
          <a:prstGeom prst="roundRect">
            <a:avLst>
              <a:gd name="adj" fmla="val 10405"/>
            </a:avLst>
          </a:prstGeom>
          <a:solidFill>
            <a:srgbClr val="F5EEE1">
              <a:alpha val="70000"/>
            </a:srgbClr>
          </a:solidFill>
          <a:ln w="7144" algn="in">
            <a:solidFill>
              <a:srgbClr val="B4966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7" name="el-1785511450177-37"/>
          <p:cNvCxnSpPr/>
          <p:nvPr/>
        </p:nvCxnSpPr>
        <p:spPr>
          <a:xfrm>
            <a:off x="578644" y="2499122"/>
            <a:ext cx="3729038" cy="914"/>
          </a:xfrm>
          <a:prstGeom prst="line">
            <a:avLst/>
          </a:prstGeom>
          <a:ln w="7144" cap="flat">
            <a:solidFill>
              <a:srgbClr val="DAC29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58473-70"/>
          <p:cNvSpPr/>
          <p:nvPr/>
        </p:nvSpPr>
        <p:spPr>
          <a:xfrm>
            <a:off x="579341" y="2280642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58475-71"/>
          <p:cNvSpPr/>
          <p:nvPr/>
        </p:nvSpPr>
        <p:spPr>
          <a:xfrm>
            <a:off x="607219" y="2645680"/>
            <a:ext cx="85725" cy="1140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22" y="97500"/>
                </a:moveTo>
                <a:lnTo>
                  <a:pt x="56222" y="97500"/>
                </a:lnTo>
                <a:cubicBezTo>
                  <a:pt x="60963" y="93167"/>
                  <a:pt x="66704" y="87361"/>
                  <a:pt x="73444" y="80083"/>
                </a:cubicBezTo>
                <a:lnTo>
                  <a:pt x="73444" y="80083"/>
                </a:lnTo>
                <a:lnTo>
                  <a:pt x="73444" y="80083"/>
                </a:lnTo>
                <a:cubicBezTo>
                  <a:pt x="80185" y="72917"/>
                  <a:pt x="86259" y="65500"/>
                  <a:pt x="91667" y="57833"/>
                </a:cubicBezTo>
                <a:lnTo>
                  <a:pt x="91667" y="57833"/>
                </a:lnTo>
                <a:lnTo>
                  <a:pt x="91667" y="57833"/>
                </a:lnTo>
                <a:cubicBezTo>
                  <a:pt x="96852" y="50111"/>
                  <a:pt x="99630" y="43333"/>
                  <a:pt x="100000" y="37500"/>
                </a:cubicBezTo>
                <a:lnTo>
                  <a:pt x="100000" y="37500"/>
                </a:lnTo>
                <a:cubicBezTo>
                  <a:pt x="99630" y="26833"/>
                  <a:pt x="94778" y="17972"/>
                  <a:pt x="85444" y="10917"/>
                </a:cubicBezTo>
                <a:lnTo>
                  <a:pt x="85444" y="10917"/>
                </a:lnTo>
                <a:cubicBezTo>
                  <a:pt x="76037" y="3917"/>
                  <a:pt x="64222" y="278"/>
                  <a:pt x="50000" y="0"/>
                </a:cubicBezTo>
                <a:lnTo>
                  <a:pt x="50000" y="0"/>
                </a:lnTo>
                <a:cubicBezTo>
                  <a:pt x="35778" y="278"/>
                  <a:pt x="23963" y="3917"/>
                  <a:pt x="14556" y="10917"/>
                </a:cubicBezTo>
                <a:lnTo>
                  <a:pt x="14556" y="10917"/>
                </a:lnTo>
                <a:cubicBezTo>
                  <a:pt x="5222" y="17972"/>
                  <a:pt x="370" y="26833"/>
                  <a:pt x="0" y="37500"/>
                </a:cubicBezTo>
                <a:lnTo>
                  <a:pt x="0" y="37500"/>
                </a:lnTo>
                <a:cubicBezTo>
                  <a:pt x="370" y="43333"/>
                  <a:pt x="3148" y="50111"/>
                  <a:pt x="8333" y="57833"/>
                </a:cubicBezTo>
                <a:lnTo>
                  <a:pt x="8333" y="57833"/>
                </a:lnTo>
                <a:cubicBezTo>
                  <a:pt x="13741" y="65500"/>
                  <a:pt x="19815" y="72917"/>
                  <a:pt x="26556" y="80083"/>
                </a:cubicBezTo>
                <a:lnTo>
                  <a:pt x="26556" y="80083"/>
                </a:lnTo>
                <a:cubicBezTo>
                  <a:pt x="33296" y="87361"/>
                  <a:pt x="39037" y="93167"/>
                  <a:pt x="43778" y="97500"/>
                </a:cubicBezTo>
                <a:lnTo>
                  <a:pt x="43778" y="97500"/>
                </a:lnTo>
                <a:cubicBezTo>
                  <a:pt x="45481" y="99056"/>
                  <a:pt x="47556" y="99833"/>
                  <a:pt x="50000" y="99833"/>
                </a:cubicBezTo>
                <a:lnTo>
                  <a:pt x="50000" y="99833"/>
                </a:lnTo>
                <a:cubicBezTo>
                  <a:pt x="52444" y="99833"/>
                  <a:pt x="54519" y="99056"/>
                  <a:pt x="56222" y="97500"/>
                </a:cubicBezTo>
                <a:lnTo>
                  <a:pt x="56222" y="975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6222" y="25111"/>
                  <a:pt x="61000" y="27194"/>
                  <a:pt x="64333" y="31250"/>
                </a:cubicBezTo>
                <a:lnTo>
                  <a:pt x="64333" y="31250"/>
                </a:lnTo>
                <a:cubicBezTo>
                  <a:pt x="67444" y="35417"/>
                  <a:pt x="67444" y="39583"/>
                  <a:pt x="64333" y="43750"/>
                </a:cubicBezTo>
                <a:lnTo>
                  <a:pt x="64333" y="43750"/>
                </a:lnTo>
                <a:cubicBezTo>
                  <a:pt x="61000" y="47806"/>
                  <a:pt x="56222" y="49889"/>
                  <a:pt x="50000" y="50000"/>
                </a:cubicBezTo>
                <a:lnTo>
                  <a:pt x="50000" y="50000"/>
                </a:lnTo>
                <a:cubicBezTo>
                  <a:pt x="43778" y="49889"/>
                  <a:pt x="39000" y="47806"/>
                  <a:pt x="35667" y="43750"/>
                </a:cubicBezTo>
                <a:lnTo>
                  <a:pt x="35667" y="43750"/>
                </a:lnTo>
                <a:cubicBezTo>
                  <a:pt x="32556" y="39583"/>
                  <a:pt x="32556" y="35417"/>
                  <a:pt x="35667" y="31250"/>
                </a:cubicBezTo>
                <a:lnTo>
                  <a:pt x="35667" y="31250"/>
                </a:lnTo>
                <a:cubicBezTo>
                  <a:pt x="39000" y="27194"/>
                  <a:pt x="43778" y="25111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511450178-38"/>
          <p:cNvCxnSpPr/>
          <p:nvPr/>
        </p:nvCxnSpPr>
        <p:spPr>
          <a:xfrm>
            <a:off x="578644" y="2920603"/>
            <a:ext cx="3729038" cy="914"/>
          </a:xfrm>
          <a:prstGeom prst="line">
            <a:avLst/>
          </a:prstGeom>
          <a:ln w="7144" cap="flat">
            <a:solidFill>
              <a:srgbClr val="E0D0B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511458476-72"/>
          <p:cNvSpPr/>
          <p:nvPr/>
        </p:nvSpPr>
        <p:spPr>
          <a:xfrm>
            <a:off x="600075" y="3081338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09" y="44000"/>
                </a:moveTo>
                <a:lnTo>
                  <a:pt x="1909" y="44000"/>
                </a:lnTo>
                <a:cubicBezTo>
                  <a:pt x="636" y="45778"/>
                  <a:pt x="0" y="47778"/>
                  <a:pt x="0" y="50000"/>
                </a:cubicBezTo>
                <a:lnTo>
                  <a:pt x="0" y="50000"/>
                </a:lnTo>
                <a:lnTo>
                  <a:pt x="0" y="50000"/>
                </a:lnTo>
                <a:cubicBezTo>
                  <a:pt x="0" y="52222"/>
                  <a:pt x="636" y="54222"/>
                  <a:pt x="1909" y="56000"/>
                </a:cubicBezTo>
                <a:lnTo>
                  <a:pt x="1909" y="56000"/>
                </a:lnTo>
                <a:lnTo>
                  <a:pt x="36000" y="97667"/>
                </a:lnTo>
                <a:cubicBezTo>
                  <a:pt x="37455" y="99222"/>
                  <a:pt x="39091" y="100000"/>
                  <a:pt x="40909" y="100000"/>
                </a:cubicBezTo>
                <a:lnTo>
                  <a:pt x="40909" y="100000"/>
                </a:lnTo>
                <a:cubicBezTo>
                  <a:pt x="42727" y="100000"/>
                  <a:pt x="44364" y="99222"/>
                  <a:pt x="45818" y="97667"/>
                </a:cubicBezTo>
                <a:lnTo>
                  <a:pt x="45818" y="97667"/>
                </a:lnTo>
                <a:cubicBezTo>
                  <a:pt x="47091" y="95889"/>
                  <a:pt x="47727" y="93889"/>
                  <a:pt x="47727" y="91667"/>
                </a:cubicBezTo>
                <a:lnTo>
                  <a:pt x="47727" y="91667"/>
                </a:lnTo>
                <a:cubicBezTo>
                  <a:pt x="47727" y="89444"/>
                  <a:pt x="47091" y="87444"/>
                  <a:pt x="45818" y="85667"/>
                </a:cubicBezTo>
                <a:lnTo>
                  <a:pt x="45818" y="85667"/>
                </a:lnTo>
                <a:lnTo>
                  <a:pt x="23182" y="58333"/>
                </a:lnTo>
                <a:lnTo>
                  <a:pt x="88636" y="58333"/>
                </a:lnTo>
                <a:cubicBezTo>
                  <a:pt x="90636" y="58333"/>
                  <a:pt x="92273" y="57556"/>
                  <a:pt x="93545" y="56000"/>
                </a:cubicBezTo>
                <a:lnTo>
                  <a:pt x="93545" y="56000"/>
                </a:lnTo>
                <a:cubicBezTo>
                  <a:pt x="94818" y="54444"/>
                  <a:pt x="95455" y="52444"/>
                  <a:pt x="95455" y="50000"/>
                </a:cubicBezTo>
                <a:lnTo>
                  <a:pt x="95455" y="50000"/>
                </a:lnTo>
                <a:cubicBezTo>
                  <a:pt x="95455" y="47556"/>
                  <a:pt x="94818" y="45556"/>
                  <a:pt x="93545" y="44000"/>
                </a:cubicBezTo>
                <a:lnTo>
                  <a:pt x="93545" y="44000"/>
                </a:lnTo>
                <a:cubicBezTo>
                  <a:pt x="92273" y="42444"/>
                  <a:pt x="90636" y="41667"/>
                  <a:pt x="88636" y="41667"/>
                </a:cubicBezTo>
                <a:lnTo>
                  <a:pt x="88636" y="41667"/>
                </a:lnTo>
                <a:lnTo>
                  <a:pt x="23182" y="41667"/>
                </a:lnTo>
                <a:lnTo>
                  <a:pt x="45818" y="14333"/>
                </a:lnTo>
                <a:cubicBezTo>
                  <a:pt x="47091" y="12556"/>
                  <a:pt x="47727" y="10556"/>
                  <a:pt x="47727" y="8333"/>
                </a:cubicBezTo>
                <a:lnTo>
                  <a:pt x="47727" y="8333"/>
                </a:lnTo>
                <a:cubicBezTo>
                  <a:pt x="47727" y="6111"/>
                  <a:pt x="47091" y="4111"/>
                  <a:pt x="45818" y="2333"/>
                </a:cubicBezTo>
                <a:lnTo>
                  <a:pt x="45818" y="2333"/>
                </a:lnTo>
                <a:cubicBezTo>
                  <a:pt x="44364" y="778"/>
                  <a:pt x="42727" y="0"/>
                  <a:pt x="40909" y="0"/>
                </a:cubicBezTo>
                <a:lnTo>
                  <a:pt x="40909" y="0"/>
                </a:lnTo>
                <a:cubicBezTo>
                  <a:pt x="39091" y="0"/>
                  <a:pt x="37455" y="778"/>
                  <a:pt x="36000" y="2333"/>
                </a:cubicBezTo>
                <a:lnTo>
                  <a:pt x="36000" y="2333"/>
                </a:lnTo>
                <a:lnTo>
                  <a:pt x="1909" y="44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50172-35"/>
          <p:cNvSpPr/>
          <p:nvPr/>
        </p:nvSpPr>
        <p:spPr>
          <a:xfrm>
            <a:off x="578644" y="3295650"/>
            <a:ext cx="3729038" cy="314325"/>
          </a:xfrm>
          <a:prstGeom prst="roundRect">
            <a:avLst>
              <a:gd name="adj" fmla="val 30303"/>
            </a:avLst>
          </a:prstGeom>
          <a:solidFill>
            <a:srgbClr val="B94646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58483-76"/>
          <p:cNvSpPr/>
          <p:nvPr/>
        </p:nvSpPr>
        <p:spPr>
          <a:xfrm>
            <a:off x="671513" y="3424238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8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50135-22"/>
          <p:cNvSpPr/>
          <p:nvPr/>
        </p:nvSpPr>
        <p:spPr>
          <a:xfrm>
            <a:off x="4657725" y="2112169"/>
            <a:ext cx="4086225" cy="1647825"/>
          </a:xfrm>
          <a:prstGeom prst="roundRect">
            <a:avLst>
              <a:gd name="adj" fmla="val 10405"/>
            </a:avLst>
          </a:prstGeom>
          <a:solidFill>
            <a:srgbClr val="F5EEE1">
              <a:alpha val="70000"/>
            </a:srgbClr>
          </a:solidFill>
          <a:ln w="7144" algn="in">
            <a:solidFill>
              <a:srgbClr val="B4966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5511450178-39"/>
          <p:cNvCxnSpPr/>
          <p:nvPr/>
        </p:nvCxnSpPr>
        <p:spPr>
          <a:xfrm>
            <a:off x="4836319" y="2499122"/>
            <a:ext cx="3729038" cy="914"/>
          </a:xfrm>
          <a:prstGeom prst="line">
            <a:avLst/>
          </a:prstGeom>
          <a:ln w="7144" cap="flat">
            <a:solidFill>
              <a:srgbClr val="DAC29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11458479-73"/>
          <p:cNvSpPr/>
          <p:nvPr/>
        </p:nvSpPr>
        <p:spPr>
          <a:xfrm>
            <a:off x="4836319" y="2280642"/>
            <a:ext cx="10715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98923"/>
                </a:moveTo>
                <a:lnTo>
                  <a:pt x="45000" y="98923"/>
                </a:lnTo>
                <a:cubicBezTo>
                  <a:pt x="46758" y="100308"/>
                  <a:pt x="48818" y="101000"/>
                  <a:pt x="51182" y="101000"/>
                </a:cubicBezTo>
                <a:lnTo>
                  <a:pt x="51182" y="101000"/>
                </a:lnTo>
                <a:lnTo>
                  <a:pt x="51182" y="101000"/>
                </a:lnTo>
                <a:cubicBezTo>
                  <a:pt x="53485" y="101000"/>
                  <a:pt x="55515" y="100308"/>
                  <a:pt x="57273" y="98923"/>
                </a:cubicBezTo>
                <a:lnTo>
                  <a:pt x="57273" y="98923"/>
                </a:lnTo>
                <a:lnTo>
                  <a:pt x="99909" y="62846"/>
                </a:lnTo>
                <a:cubicBezTo>
                  <a:pt x="101485" y="61359"/>
                  <a:pt x="102273" y="59641"/>
                  <a:pt x="102273" y="57692"/>
                </a:cubicBezTo>
                <a:lnTo>
                  <a:pt x="102273" y="57692"/>
                </a:lnTo>
                <a:cubicBezTo>
                  <a:pt x="102273" y="55744"/>
                  <a:pt x="101485" y="54026"/>
                  <a:pt x="99909" y="52538"/>
                </a:cubicBezTo>
                <a:lnTo>
                  <a:pt x="99909" y="52538"/>
                </a:lnTo>
                <a:cubicBezTo>
                  <a:pt x="98091" y="51154"/>
                  <a:pt x="96030" y="50462"/>
                  <a:pt x="93727" y="50462"/>
                </a:cubicBezTo>
                <a:lnTo>
                  <a:pt x="93727" y="50462"/>
                </a:lnTo>
                <a:cubicBezTo>
                  <a:pt x="91424" y="50462"/>
                  <a:pt x="89394" y="51154"/>
                  <a:pt x="87636" y="52538"/>
                </a:cubicBezTo>
                <a:lnTo>
                  <a:pt x="87636" y="52538"/>
                </a:lnTo>
                <a:lnTo>
                  <a:pt x="59636" y="76385"/>
                </a:lnTo>
                <a:lnTo>
                  <a:pt x="59636" y="7231"/>
                </a:lnTo>
                <a:cubicBezTo>
                  <a:pt x="59636" y="5128"/>
                  <a:pt x="58848" y="3385"/>
                  <a:pt x="57273" y="2000"/>
                </a:cubicBezTo>
                <a:lnTo>
                  <a:pt x="57273" y="2000"/>
                </a:lnTo>
                <a:cubicBezTo>
                  <a:pt x="55697" y="667"/>
                  <a:pt x="53667" y="0"/>
                  <a:pt x="51182" y="0"/>
                </a:cubicBezTo>
                <a:lnTo>
                  <a:pt x="51182" y="0"/>
                </a:lnTo>
                <a:cubicBezTo>
                  <a:pt x="48636" y="0"/>
                  <a:pt x="46576" y="667"/>
                  <a:pt x="45000" y="2000"/>
                </a:cubicBezTo>
                <a:lnTo>
                  <a:pt x="45000" y="2000"/>
                </a:lnTo>
                <a:cubicBezTo>
                  <a:pt x="43424" y="3385"/>
                  <a:pt x="42636" y="5128"/>
                  <a:pt x="42636" y="7231"/>
                </a:cubicBezTo>
                <a:lnTo>
                  <a:pt x="42636" y="7231"/>
                </a:lnTo>
                <a:lnTo>
                  <a:pt x="42636" y="76385"/>
                </a:lnTo>
                <a:lnTo>
                  <a:pt x="14636" y="52538"/>
                </a:lnTo>
                <a:cubicBezTo>
                  <a:pt x="12879" y="51154"/>
                  <a:pt x="10848" y="50462"/>
                  <a:pt x="8545" y="50462"/>
                </a:cubicBezTo>
                <a:lnTo>
                  <a:pt x="8545" y="50462"/>
                </a:lnTo>
                <a:cubicBezTo>
                  <a:pt x="6242" y="50462"/>
                  <a:pt x="4182" y="51154"/>
                  <a:pt x="2364" y="52538"/>
                </a:cubicBezTo>
                <a:lnTo>
                  <a:pt x="2364" y="52538"/>
                </a:lnTo>
                <a:cubicBezTo>
                  <a:pt x="788" y="54026"/>
                  <a:pt x="0" y="55744"/>
                  <a:pt x="0" y="57692"/>
                </a:cubicBezTo>
                <a:lnTo>
                  <a:pt x="0" y="57692"/>
                </a:lnTo>
                <a:cubicBezTo>
                  <a:pt x="0" y="59641"/>
                  <a:pt x="788" y="61359"/>
                  <a:pt x="2364" y="62846"/>
                </a:cubicBezTo>
                <a:lnTo>
                  <a:pt x="2364" y="62846"/>
                </a:lnTo>
                <a:lnTo>
                  <a:pt x="45000" y="9892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58480-74"/>
          <p:cNvSpPr/>
          <p:nvPr/>
        </p:nvSpPr>
        <p:spPr>
          <a:xfrm>
            <a:off x="4864894" y="2645680"/>
            <a:ext cx="85725" cy="1140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22" y="97500"/>
                </a:moveTo>
                <a:lnTo>
                  <a:pt x="56222" y="97500"/>
                </a:lnTo>
                <a:cubicBezTo>
                  <a:pt x="60963" y="93167"/>
                  <a:pt x="66704" y="87361"/>
                  <a:pt x="73444" y="80083"/>
                </a:cubicBezTo>
                <a:lnTo>
                  <a:pt x="73444" y="80083"/>
                </a:lnTo>
                <a:lnTo>
                  <a:pt x="73444" y="80083"/>
                </a:lnTo>
                <a:cubicBezTo>
                  <a:pt x="80185" y="72917"/>
                  <a:pt x="86259" y="65500"/>
                  <a:pt x="91667" y="57833"/>
                </a:cubicBezTo>
                <a:lnTo>
                  <a:pt x="91667" y="57833"/>
                </a:lnTo>
                <a:lnTo>
                  <a:pt x="91667" y="57833"/>
                </a:lnTo>
                <a:cubicBezTo>
                  <a:pt x="96852" y="50111"/>
                  <a:pt x="99630" y="43333"/>
                  <a:pt x="100000" y="37500"/>
                </a:cubicBezTo>
                <a:lnTo>
                  <a:pt x="100000" y="37500"/>
                </a:lnTo>
                <a:cubicBezTo>
                  <a:pt x="99630" y="26833"/>
                  <a:pt x="94778" y="17972"/>
                  <a:pt x="85444" y="10917"/>
                </a:cubicBezTo>
                <a:lnTo>
                  <a:pt x="85444" y="10917"/>
                </a:lnTo>
                <a:cubicBezTo>
                  <a:pt x="76037" y="3917"/>
                  <a:pt x="64222" y="278"/>
                  <a:pt x="50000" y="0"/>
                </a:cubicBezTo>
                <a:lnTo>
                  <a:pt x="50000" y="0"/>
                </a:lnTo>
                <a:cubicBezTo>
                  <a:pt x="35778" y="278"/>
                  <a:pt x="23963" y="3917"/>
                  <a:pt x="14556" y="10917"/>
                </a:cubicBezTo>
                <a:lnTo>
                  <a:pt x="14556" y="10917"/>
                </a:lnTo>
                <a:cubicBezTo>
                  <a:pt x="5222" y="17972"/>
                  <a:pt x="370" y="26833"/>
                  <a:pt x="0" y="37500"/>
                </a:cubicBezTo>
                <a:lnTo>
                  <a:pt x="0" y="37500"/>
                </a:lnTo>
                <a:cubicBezTo>
                  <a:pt x="370" y="43333"/>
                  <a:pt x="3148" y="50111"/>
                  <a:pt x="8333" y="57833"/>
                </a:cubicBezTo>
                <a:lnTo>
                  <a:pt x="8333" y="57833"/>
                </a:lnTo>
                <a:cubicBezTo>
                  <a:pt x="13741" y="65500"/>
                  <a:pt x="19815" y="72917"/>
                  <a:pt x="26556" y="80083"/>
                </a:cubicBezTo>
                <a:lnTo>
                  <a:pt x="26556" y="80083"/>
                </a:lnTo>
                <a:cubicBezTo>
                  <a:pt x="33296" y="87361"/>
                  <a:pt x="39037" y="93167"/>
                  <a:pt x="43778" y="97500"/>
                </a:cubicBezTo>
                <a:lnTo>
                  <a:pt x="43778" y="97500"/>
                </a:lnTo>
                <a:cubicBezTo>
                  <a:pt x="45481" y="99056"/>
                  <a:pt x="47556" y="99833"/>
                  <a:pt x="50000" y="99833"/>
                </a:cubicBezTo>
                <a:lnTo>
                  <a:pt x="50000" y="99833"/>
                </a:lnTo>
                <a:cubicBezTo>
                  <a:pt x="52444" y="99833"/>
                  <a:pt x="54519" y="99056"/>
                  <a:pt x="56222" y="97500"/>
                </a:cubicBezTo>
                <a:lnTo>
                  <a:pt x="56222" y="975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6222" y="25111"/>
                  <a:pt x="61000" y="27194"/>
                  <a:pt x="64333" y="31250"/>
                </a:cubicBezTo>
                <a:lnTo>
                  <a:pt x="64333" y="31250"/>
                </a:lnTo>
                <a:cubicBezTo>
                  <a:pt x="67444" y="35417"/>
                  <a:pt x="67444" y="39583"/>
                  <a:pt x="64333" y="43750"/>
                </a:cubicBezTo>
                <a:lnTo>
                  <a:pt x="64333" y="43750"/>
                </a:lnTo>
                <a:cubicBezTo>
                  <a:pt x="61000" y="47806"/>
                  <a:pt x="56222" y="49889"/>
                  <a:pt x="50000" y="50000"/>
                </a:cubicBezTo>
                <a:lnTo>
                  <a:pt x="50000" y="50000"/>
                </a:lnTo>
                <a:cubicBezTo>
                  <a:pt x="43778" y="49889"/>
                  <a:pt x="39000" y="47806"/>
                  <a:pt x="35667" y="43750"/>
                </a:cubicBezTo>
                <a:lnTo>
                  <a:pt x="35667" y="43750"/>
                </a:lnTo>
                <a:cubicBezTo>
                  <a:pt x="32556" y="39583"/>
                  <a:pt x="32556" y="35417"/>
                  <a:pt x="35667" y="31250"/>
                </a:cubicBezTo>
                <a:lnTo>
                  <a:pt x="35667" y="31250"/>
                </a:lnTo>
                <a:cubicBezTo>
                  <a:pt x="39000" y="27194"/>
                  <a:pt x="43778" y="25111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5511450179-40"/>
          <p:cNvCxnSpPr/>
          <p:nvPr/>
        </p:nvCxnSpPr>
        <p:spPr>
          <a:xfrm>
            <a:off x="4836319" y="2920603"/>
            <a:ext cx="3729038" cy="914"/>
          </a:xfrm>
          <a:prstGeom prst="line">
            <a:avLst/>
          </a:prstGeom>
          <a:ln w="7144" cap="flat">
            <a:solidFill>
              <a:srgbClr val="E0D0B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511458482-75"/>
          <p:cNvSpPr/>
          <p:nvPr/>
        </p:nvSpPr>
        <p:spPr>
          <a:xfrm>
            <a:off x="4864894" y="3074194"/>
            <a:ext cx="8572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000" y="93545"/>
                </a:moveTo>
                <a:lnTo>
                  <a:pt x="44000" y="93545"/>
                </a:lnTo>
                <a:cubicBezTo>
                  <a:pt x="45778" y="94818"/>
                  <a:pt x="47778" y="95455"/>
                  <a:pt x="50000" y="95455"/>
                </a:cubicBezTo>
                <a:lnTo>
                  <a:pt x="50000" y="95455"/>
                </a:lnTo>
                <a:lnTo>
                  <a:pt x="50000" y="95455"/>
                </a:lnTo>
                <a:cubicBezTo>
                  <a:pt x="52222" y="95455"/>
                  <a:pt x="54222" y="94818"/>
                  <a:pt x="56000" y="93545"/>
                </a:cubicBezTo>
                <a:lnTo>
                  <a:pt x="56000" y="93545"/>
                </a:lnTo>
                <a:lnTo>
                  <a:pt x="97667" y="59455"/>
                </a:lnTo>
                <a:cubicBezTo>
                  <a:pt x="99222" y="58000"/>
                  <a:pt x="100000" y="56364"/>
                  <a:pt x="100000" y="54545"/>
                </a:cubicBezTo>
                <a:lnTo>
                  <a:pt x="100000" y="54545"/>
                </a:lnTo>
                <a:cubicBezTo>
                  <a:pt x="100000" y="52727"/>
                  <a:pt x="99222" y="51091"/>
                  <a:pt x="97667" y="49636"/>
                </a:cubicBezTo>
                <a:lnTo>
                  <a:pt x="97667" y="49636"/>
                </a:lnTo>
                <a:cubicBezTo>
                  <a:pt x="95889" y="48364"/>
                  <a:pt x="93889" y="47727"/>
                  <a:pt x="91667" y="47727"/>
                </a:cubicBezTo>
                <a:lnTo>
                  <a:pt x="91667" y="47727"/>
                </a:lnTo>
                <a:cubicBezTo>
                  <a:pt x="89444" y="47727"/>
                  <a:pt x="87444" y="48364"/>
                  <a:pt x="85667" y="49636"/>
                </a:cubicBezTo>
                <a:lnTo>
                  <a:pt x="85667" y="49636"/>
                </a:lnTo>
                <a:lnTo>
                  <a:pt x="58333" y="72273"/>
                </a:lnTo>
                <a:lnTo>
                  <a:pt x="58333" y="6818"/>
                </a:lnTo>
                <a:cubicBezTo>
                  <a:pt x="58333" y="4818"/>
                  <a:pt x="57556" y="3182"/>
                  <a:pt x="56000" y="1909"/>
                </a:cubicBezTo>
                <a:lnTo>
                  <a:pt x="56000" y="1909"/>
                </a:lnTo>
                <a:cubicBezTo>
                  <a:pt x="54444" y="636"/>
                  <a:pt x="52444" y="0"/>
                  <a:pt x="50000" y="0"/>
                </a:cubicBezTo>
                <a:lnTo>
                  <a:pt x="50000" y="0"/>
                </a:lnTo>
                <a:cubicBezTo>
                  <a:pt x="47556" y="0"/>
                  <a:pt x="45556" y="636"/>
                  <a:pt x="44000" y="1909"/>
                </a:cubicBezTo>
                <a:lnTo>
                  <a:pt x="44000" y="1909"/>
                </a:lnTo>
                <a:cubicBezTo>
                  <a:pt x="42444" y="3182"/>
                  <a:pt x="41667" y="4818"/>
                  <a:pt x="41667" y="6818"/>
                </a:cubicBezTo>
                <a:lnTo>
                  <a:pt x="41667" y="6818"/>
                </a:lnTo>
                <a:lnTo>
                  <a:pt x="41667" y="72273"/>
                </a:lnTo>
                <a:lnTo>
                  <a:pt x="14333" y="49636"/>
                </a:lnTo>
                <a:cubicBezTo>
                  <a:pt x="12556" y="48364"/>
                  <a:pt x="10556" y="47727"/>
                  <a:pt x="8333" y="47727"/>
                </a:cubicBezTo>
                <a:lnTo>
                  <a:pt x="8333" y="47727"/>
                </a:lnTo>
                <a:cubicBezTo>
                  <a:pt x="6111" y="47727"/>
                  <a:pt x="4111" y="48364"/>
                  <a:pt x="2333" y="49636"/>
                </a:cubicBezTo>
                <a:lnTo>
                  <a:pt x="2333" y="49636"/>
                </a:lnTo>
                <a:cubicBezTo>
                  <a:pt x="778" y="51091"/>
                  <a:pt x="0" y="52727"/>
                  <a:pt x="0" y="54545"/>
                </a:cubicBezTo>
                <a:lnTo>
                  <a:pt x="0" y="54545"/>
                </a:lnTo>
                <a:cubicBezTo>
                  <a:pt x="0" y="56364"/>
                  <a:pt x="778" y="58000"/>
                  <a:pt x="2333" y="59455"/>
                </a:cubicBezTo>
                <a:lnTo>
                  <a:pt x="2333" y="59455"/>
                </a:lnTo>
                <a:lnTo>
                  <a:pt x="44000" y="93545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50175-36"/>
          <p:cNvSpPr/>
          <p:nvPr/>
        </p:nvSpPr>
        <p:spPr>
          <a:xfrm>
            <a:off x="4836319" y="3295650"/>
            <a:ext cx="3729038" cy="314325"/>
          </a:xfrm>
          <a:prstGeom prst="roundRect">
            <a:avLst>
              <a:gd name="adj" fmla="val 30303"/>
            </a:avLst>
          </a:prstGeom>
          <a:solidFill>
            <a:srgbClr val="2A6B8A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58486-77"/>
          <p:cNvSpPr/>
          <p:nvPr/>
        </p:nvSpPr>
        <p:spPr>
          <a:xfrm>
            <a:off x="4929188" y="3424238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2A6B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50106-14"/>
          <p:cNvSpPr/>
          <p:nvPr/>
        </p:nvSpPr>
        <p:spPr>
          <a:xfrm>
            <a:off x="400050" y="3945732"/>
            <a:ext cx="8343900" cy="395288"/>
          </a:xfrm>
          <a:prstGeom prst="roundRect">
            <a:avLst>
              <a:gd name="adj" fmla="val 50000"/>
            </a:avLst>
          </a:prstGeom>
          <a:solidFill>
            <a:srgbClr val="B98746">
              <a:alpha val="10000"/>
            </a:srgbClr>
          </a:solidFill>
          <a:ln w="7144" algn="in">
            <a:solidFill>
              <a:srgbClr val="B98746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511458407-63"/>
          <p:cNvSpPr/>
          <p:nvPr/>
        </p:nvSpPr>
        <p:spPr>
          <a:xfrm>
            <a:off x="2943225" y="4058320"/>
            <a:ext cx="171450" cy="1701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889" y="778"/>
                </a:moveTo>
                <a:lnTo>
                  <a:pt x="45889" y="778"/>
                </a:lnTo>
                <a:cubicBezTo>
                  <a:pt x="48630" y="-259"/>
                  <a:pt x="51426" y="-259"/>
                  <a:pt x="54278" y="778"/>
                </a:cubicBezTo>
                <a:lnTo>
                  <a:pt x="54278" y="778"/>
                </a:lnTo>
                <a:lnTo>
                  <a:pt x="91778" y="14056"/>
                </a:lnTo>
                <a:cubicBezTo>
                  <a:pt x="94259" y="15093"/>
                  <a:pt x="96222" y="16667"/>
                  <a:pt x="97667" y="18778"/>
                </a:cubicBezTo>
                <a:lnTo>
                  <a:pt x="97667" y="18778"/>
                </a:lnTo>
                <a:cubicBezTo>
                  <a:pt x="99222" y="20852"/>
                  <a:pt x="100000" y="23259"/>
                  <a:pt x="100000" y="26000"/>
                </a:cubicBezTo>
                <a:lnTo>
                  <a:pt x="100000" y="26000"/>
                </a:lnTo>
                <a:lnTo>
                  <a:pt x="100000" y="73222"/>
                </a:lnTo>
                <a:cubicBezTo>
                  <a:pt x="100000" y="75963"/>
                  <a:pt x="99222" y="78370"/>
                  <a:pt x="97667" y="80444"/>
                </a:cubicBezTo>
                <a:lnTo>
                  <a:pt x="97667" y="80444"/>
                </a:lnTo>
                <a:cubicBezTo>
                  <a:pt x="96222" y="82556"/>
                  <a:pt x="94259" y="84130"/>
                  <a:pt x="91778" y="85167"/>
                </a:cubicBezTo>
                <a:lnTo>
                  <a:pt x="91778" y="85167"/>
                </a:lnTo>
                <a:lnTo>
                  <a:pt x="54278" y="98444"/>
                </a:lnTo>
                <a:cubicBezTo>
                  <a:pt x="51426" y="99481"/>
                  <a:pt x="48574" y="99481"/>
                  <a:pt x="45722" y="98444"/>
                </a:cubicBezTo>
                <a:lnTo>
                  <a:pt x="45722" y="98444"/>
                </a:lnTo>
                <a:lnTo>
                  <a:pt x="8222" y="85167"/>
                </a:lnTo>
                <a:cubicBezTo>
                  <a:pt x="5741" y="84241"/>
                  <a:pt x="3778" y="82667"/>
                  <a:pt x="2333" y="80444"/>
                </a:cubicBezTo>
                <a:lnTo>
                  <a:pt x="2333" y="80444"/>
                </a:lnTo>
                <a:cubicBezTo>
                  <a:pt x="778" y="78370"/>
                  <a:pt x="0" y="75963"/>
                  <a:pt x="0" y="73222"/>
                </a:cubicBezTo>
                <a:lnTo>
                  <a:pt x="0" y="73222"/>
                </a:lnTo>
                <a:lnTo>
                  <a:pt x="0" y="26000"/>
                </a:lnTo>
                <a:cubicBezTo>
                  <a:pt x="0" y="23259"/>
                  <a:pt x="778" y="20852"/>
                  <a:pt x="2333" y="18778"/>
                </a:cubicBezTo>
                <a:lnTo>
                  <a:pt x="2333" y="18778"/>
                </a:lnTo>
                <a:cubicBezTo>
                  <a:pt x="3778" y="16667"/>
                  <a:pt x="5796" y="15093"/>
                  <a:pt x="8389" y="14056"/>
                </a:cubicBezTo>
                <a:lnTo>
                  <a:pt x="8389" y="14056"/>
                </a:lnTo>
                <a:lnTo>
                  <a:pt x="45889" y="778"/>
                </a:lnTo>
                <a:moveTo>
                  <a:pt x="50000" y="12500"/>
                </a:moveTo>
                <a:lnTo>
                  <a:pt x="50000" y="12500"/>
                </a:lnTo>
                <a:lnTo>
                  <a:pt x="16000" y="24611"/>
                </a:lnTo>
                <a:lnTo>
                  <a:pt x="50000" y="36722"/>
                </a:lnTo>
                <a:lnTo>
                  <a:pt x="84000" y="24611"/>
                </a:lnTo>
                <a:lnTo>
                  <a:pt x="50000" y="12500"/>
                </a:lnTo>
                <a:moveTo>
                  <a:pt x="56278" y="84556"/>
                </a:moveTo>
                <a:lnTo>
                  <a:pt x="56278" y="84556"/>
                </a:lnTo>
                <a:lnTo>
                  <a:pt x="87500" y="73444"/>
                </a:lnTo>
                <a:lnTo>
                  <a:pt x="87500" y="36722"/>
                </a:lnTo>
                <a:lnTo>
                  <a:pt x="56278" y="47833"/>
                </a:lnTo>
                <a:lnTo>
                  <a:pt x="56278" y="84556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58409-64"/>
          <p:cNvSpPr/>
          <p:nvPr/>
        </p:nvSpPr>
        <p:spPr>
          <a:xfrm>
            <a:off x="6029325" y="405765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500" y="1778"/>
                </a:moveTo>
                <a:lnTo>
                  <a:pt x="54500" y="1778"/>
                </a:lnTo>
                <a:cubicBezTo>
                  <a:pt x="53204" y="593"/>
                  <a:pt x="51704" y="0"/>
                  <a:pt x="50000" y="0"/>
                </a:cubicBezTo>
                <a:lnTo>
                  <a:pt x="50000" y="0"/>
                </a:lnTo>
                <a:lnTo>
                  <a:pt x="50000" y="0"/>
                </a:lnTo>
                <a:cubicBezTo>
                  <a:pt x="48296" y="0"/>
                  <a:pt x="46796" y="593"/>
                  <a:pt x="45500" y="1778"/>
                </a:cubicBezTo>
                <a:lnTo>
                  <a:pt x="45500" y="1778"/>
                </a:lnTo>
                <a:lnTo>
                  <a:pt x="33000" y="14278"/>
                </a:lnTo>
                <a:cubicBezTo>
                  <a:pt x="31852" y="15574"/>
                  <a:pt x="31278" y="17074"/>
                  <a:pt x="31278" y="18778"/>
                </a:cubicBezTo>
                <a:lnTo>
                  <a:pt x="31278" y="18778"/>
                </a:lnTo>
                <a:cubicBezTo>
                  <a:pt x="31278" y="20444"/>
                  <a:pt x="31852" y="21926"/>
                  <a:pt x="33000" y="23222"/>
                </a:cubicBezTo>
                <a:lnTo>
                  <a:pt x="33000" y="23222"/>
                </a:lnTo>
                <a:cubicBezTo>
                  <a:pt x="34296" y="24407"/>
                  <a:pt x="35796" y="25000"/>
                  <a:pt x="37500" y="25000"/>
                </a:cubicBezTo>
                <a:lnTo>
                  <a:pt x="37500" y="25000"/>
                </a:lnTo>
                <a:cubicBezTo>
                  <a:pt x="39204" y="25000"/>
                  <a:pt x="40704" y="24407"/>
                  <a:pt x="42000" y="23222"/>
                </a:cubicBezTo>
                <a:lnTo>
                  <a:pt x="42000" y="23222"/>
                </a:lnTo>
                <a:lnTo>
                  <a:pt x="43778" y="21278"/>
                </a:lnTo>
                <a:lnTo>
                  <a:pt x="43778" y="43778"/>
                </a:lnTo>
                <a:lnTo>
                  <a:pt x="21278" y="43778"/>
                </a:lnTo>
                <a:lnTo>
                  <a:pt x="23222" y="42000"/>
                </a:lnTo>
                <a:cubicBezTo>
                  <a:pt x="24407" y="40704"/>
                  <a:pt x="25000" y="39204"/>
                  <a:pt x="25000" y="37500"/>
                </a:cubicBezTo>
                <a:lnTo>
                  <a:pt x="25000" y="37500"/>
                </a:lnTo>
                <a:cubicBezTo>
                  <a:pt x="25000" y="35796"/>
                  <a:pt x="24407" y="34296"/>
                  <a:pt x="23222" y="33000"/>
                </a:cubicBezTo>
                <a:lnTo>
                  <a:pt x="23222" y="33000"/>
                </a:lnTo>
                <a:cubicBezTo>
                  <a:pt x="21926" y="31852"/>
                  <a:pt x="20444" y="31278"/>
                  <a:pt x="18778" y="31278"/>
                </a:cubicBezTo>
                <a:lnTo>
                  <a:pt x="18778" y="31278"/>
                </a:lnTo>
                <a:cubicBezTo>
                  <a:pt x="17074" y="31278"/>
                  <a:pt x="15574" y="31852"/>
                  <a:pt x="14278" y="33000"/>
                </a:cubicBezTo>
                <a:lnTo>
                  <a:pt x="14278" y="33000"/>
                </a:lnTo>
                <a:lnTo>
                  <a:pt x="1778" y="45500"/>
                </a:lnTo>
                <a:cubicBezTo>
                  <a:pt x="593" y="46796"/>
                  <a:pt x="0" y="48296"/>
                  <a:pt x="0" y="50000"/>
                </a:cubicBezTo>
                <a:lnTo>
                  <a:pt x="0" y="50000"/>
                </a:lnTo>
                <a:cubicBezTo>
                  <a:pt x="0" y="51704"/>
                  <a:pt x="593" y="53204"/>
                  <a:pt x="1778" y="54500"/>
                </a:cubicBezTo>
                <a:lnTo>
                  <a:pt x="1778" y="54500"/>
                </a:lnTo>
                <a:lnTo>
                  <a:pt x="14278" y="67000"/>
                </a:lnTo>
                <a:cubicBezTo>
                  <a:pt x="15574" y="68185"/>
                  <a:pt x="17074" y="68778"/>
                  <a:pt x="18778" y="68778"/>
                </a:cubicBezTo>
                <a:lnTo>
                  <a:pt x="18778" y="68778"/>
                </a:lnTo>
                <a:cubicBezTo>
                  <a:pt x="20444" y="68778"/>
                  <a:pt x="21926" y="68185"/>
                  <a:pt x="23222" y="67000"/>
                </a:cubicBezTo>
                <a:lnTo>
                  <a:pt x="23222" y="67000"/>
                </a:lnTo>
                <a:cubicBezTo>
                  <a:pt x="24407" y="65704"/>
                  <a:pt x="25000" y="64204"/>
                  <a:pt x="25000" y="62500"/>
                </a:cubicBezTo>
                <a:lnTo>
                  <a:pt x="25000" y="62500"/>
                </a:lnTo>
                <a:cubicBezTo>
                  <a:pt x="25000" y="60796"/>
                  <a:pt x="24407" y="59296"/>
                  <a:pt x="23222" y="58000"/>
                </a:cubicBezTo>
                <a:lnTo>
                  <a:pt x="23222" y="58000"/>
                </a:lnTo>
                <a:lnTo>
                  <a:pt x="21278" y="56278"/>
                </a:lnTo>
                <a:lnTo>
                  <a:pt x="43778" y="56278"/>
                </a:lnTo>
                <a:lnTo>
                  <a:pt x="43778" y="78722"/>
                </a:lnTo>
                <a:lnTo>
                  <a:pt x="42000" y="76778"/>
                </a:lnTo>
                <a:cubicBezTo>
                  <a:pt x="40704" y="75593"/>
                  <a:pt x="39204" y="75000"/>
                  <a:pt x="37500" y="75000"/>
                </a:cubicBezTo>
                <a:lnTo>
                  <a:pt x="37500" y="75000"/>
                </a:lnTo>
                <a:cubicBezTo>
                  <a:pt x="35796" y="75000"/>
                  <a:pt x="34296" y="75593"/>
                  <a:pt x="33000" y="76778"/>
                </a:cubicBezTo>
                <a:lnTo>
                  <a:pt x="33000" y="76778"/>
                </a:lnTo>
                <a:cubicBezTo>
                  <a:pt x="31852" y="78074"/>
                  <a:pt x="31278" y="79574"/>
                  <a:pt x="31278" y="81278"/>
                </a:cubicBezTo>
                <a:lnTo>
                  <a:pt x="31278" y="81278"/>
                </a:lnTo>
                <a:cubicBezTo>
                  <a:pt x="31278" y="82944"/>
                  <a:pt x="31852" y="84426"/>
                  <a:pt x="33000" y="85722"/>
                </a:cubicBezTo>
                <a:lnTo>
                  <a:pt x="33000" y="85722"/>
                </a:lnTo>
                <a:lnTo>
                  <a:pt x="45500" y="98222"/>
                </a:lnTo>
                <a:cubicBezTo>
                  <a:pt x="46796" y="99407"/>
                  <a:pt x="48296" y="100000"/>
                  <a:pt x="50000" y="100000"/>
                </a:cubicBezTo>
                <a:lnTo>
                  <a:pt x="50000" y="100000"/>
                </a:lnTo>
                <a:cubicBezTo>
                  <a:pt x="51704" y="100000"/>
                  <a:pt x="53204" y="99407"/>
                  <a:pt x="54500" y="98222"/>
                </a:cubicBezTo>
                <a:lnTo>
                  <a:pt x="54500" y="98222"/>
                </a:lnTo>
                <a:lnTo>
                  <a:pt x="67000" y="85722"/>
                </a:lnTo>
                <a:cubicBezTo>
                  <a:pt x="68185" y="84426"/>
                  <a:pt x="68778" y="82944"/>
                  <a:pt x="68778" y="81278"/>
                </a:cubicBezTo>
                <a:lnTo>
                  <a:pt x="68778" y="81278"/>
                </a:lnTo>
                <a:cubicBezTo>
                  <a:pt x="68778" y="79574"/>
                  <a:pt x="68185" y="78074"/>
                  <a:pt x="67000" y="76778"/>
                </a:cubicBezTo>
                <a:lnTo>
                  <a:pt x="67000" y="76778"/>
                </a:lnTo>
                <a:cubicBezTo>
                  <a:pt x="65704" y="75593"/>
                  <a:pt x="64204" y="75000"/>
                  <a:pt x="62500" y="75000"/>
                </a:cubicBezTo>
                <a:lnTo>
                  <a:pt x="62500" y="75000"/>
                </a:lnTo>
                <a:cubicBezTo>
                  <a:pt x="60796" y="75000"/>
                  <a:pt x="59296" y="75593"/>
                  <a:pt x="58000" y="76778"/>
                </a:cubicBezTo>
                <a:lnTo>
                  <a:pt x="58000" y="76778"/>
                </a:lnTo>
                <a:lnTo>
                  <a:pt x="56278" y="78722"/>
                </a:lnTo>
                <a:lnTo>
                  <a:pt x="56278" y="56278"/>
                </a:lnTo>
                <a:lnTo>
                  <a:pt x="78722" y="56278"/>
                </a:lnTo>
                <a:lnTo>
                  <a:pt x="76778" y="58000"/>
                </a:lnTo>
                <a:cubicBezTo>
                  <a:pt x="75593" y="59296"/>
                  <a:pt x="75000" y="60796"/>
                  <a:pt x="75000" y="62500"/>
                </a:cubicBezTo>
                <a:lnTo>
                  <a:pt x="75000" y="62500"/>
                </a:lnTo>
                <a:cubicBezTo>
                  <a:pt x="75000" y="64204"/>
                  <a:pt x="75593" y="65704"/>
                  <a:pt x="76778" y="67000"/>
                </a:cubicBezTo>
                <a:lnTo>
                  <a:pt x="76778" y="67000"/>
                </a:lnTo>
                <a:cubicBezTo>
                  <a:pt x="78074" y="68185"/>
                  <a:pt x="79574" y="68778"/>
                  <a:pt x="81278" y="68778"/>
                </a:cubicBezTo>
                <a:lnTo>
                  <a:pt x="81278" y="68778"/>
                </a:lnTo>
                <a:cubicBezTo>
                  <a:pt x="82944" y="68778"/>
                  <a:pt x="84426" y="68185"/>
                  <a:pt x="85722" y="67000"/>
                </a:cubicBezTo>
                <a:lnTo>
                  <a:pt x="85722" y="67000"/>
                </a:lnTo>
                <a:lnTo>
                  <a:pt x="98222" y="54500"/>
                </a:lnTo>
                <a:cubicBezTo>
                  <a:pt x="99407" y="53204"/>
                  <a:pt x="100000" y="51704"/>
                  <a:pt x="100000" y="50000"/>
                </a:cubicBezTo>
                <a:lnTo>
                  <a:pt x="100000" y="50000"/>
                </a:lnTo>
                <a:cubicBezTo>
                  <a:pt x="100000" y="48296"/>
                  <a:pt x="99407" y="46796"/>
                  <a:pt x="98222" y="45500"/>
                </a:cubicBezTo>
                <a:lnTo>
                  <a:pt x="98222" y="45500"/>
                </a:lnTo>
                <a:lnTo>
                  <a:pt x="85722" y="33000"/>
                </a:lnTo>
                <a:cubicBezTo>
                  <a:pt x="84426" y="31852"/>
                  <a:pt x="82944" y="31278"/>
                  <a:pt x="81278" y="31278"/>
                </a:cubicBezTo>
                <a:lnTo>
                  <a:pt x="81278" y="31278"/>
                </a:lnTo>
                <a:cubicBezTo>
                  <a:pt x="79574" y="31278"/>
                  <a:pt x="78074" y="31852"/>
                  <a:pt x="76778" y="33000"/>
                </a:cubicBezTo>
                <a:lnTo>
                  <a:pt x="76778" y="33000"/>
                </a:lnTo>
                <a:cubicBezTo>
                  <a:pt x="75593" y="34296"/>
                  <a:pt x="75000" y="35796"/>
                  <a:pt x="75000" y="37500"/>
                </a:cubicBezTo>
                <a:lnTo>
                  <a:pt x="75000" y="37500"/>
                </a:lnTo>
                <a:cubicBezTo>
                  <a:pt x="75000" y="39204"/>
                  <a:pt x="75593" y="40704"/>
                  <a:pt x="76778" y="42000"/>
                </a:cubicBezTo>
                <a:lnTo>
                  <a:pt x="76778" y="42000"/>
                </a:lnTo>
                <a:lnTo>
                  <a:pt x="78722" y="43778"/>
                </a:lnTo>
                <a:lnTo>
                  <a:pt x="56278" y="43778"/>
                </a:lnTo>
                <a:lnTo>
                  <a:pt x="56278" y="21278"/>
                </a:lnTo>
                <a:lnTo>
                  <a:pt x="58000" y="23222"/>
                </a:lnTo>
                <a:cubicBezTo>
                  <a:pt x="59296" y="24407"/>
                  <a:pt x="60796" y="25000"/>
                  <a:pt x="62500" y="25000"/>
                </a:cubicBezTo>
                <a:lnTo>
                  <a:pt x="62500" y="25000"/>
                </a:lnTo>
                <a:cubicBezTo>
                  <a:pt x="64204" y="25000"/>
                  <a:pt x="65704" y="24407"/>
                  <a:pt x="67000" y="23222"/>
                </a:cubicBezTo>
                <a:lnTo>
                  <a:pt x="67000" y="23222"/>
                </a:lnTo>
                <a:cubicBezTo>
                  <a:pt x="68185" y="21926"/>
                  <a:pt x="68778" y="20444"/>
                  <a:pt x="68778" y="18778"/>
                </a:cubicBezTo>
                <a:lnTo>
                  <a:pt x="68778" y="18778"/>
                </a:lnTo>
                <a:cubicBezTo>
                  <a:pt x="68778" y="17074"/>
                  <a:pt x="68185" y="15574"/>
                  <a:pt x="67000" y="14278"/>
                </a:cubicBezTo>
                <a:lnTo>
                  <a:pt x="67000" y="14278"/>
                </a:lnTo>
                <a:lnTo>
                  <a:pt x="54500" y="1778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58427-65"/>
          <p:cNvSpPr/>
          <p:nvPr/>
        </p:nvSpPr>
        <p:spPr>
          <a:xfrm>
            <a:off x="430180" y="4925607"/>
            <a:ext cx="96903" cy="1000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939"/>
                  <a:pt x="6067" y="95939"/>
                  <a:pt x="8400" y="94182"/>
                </a:cubicBezTo>
                <a:lnTo>
                  <a:pt x="8400" y="94182"/>
                </a:lnTo>
                <a:lnTo>
                  <a:pt x="23800" y="80182"/>
                </a:lnTo>
                <a:cubicBezTo>
                  <a:pt x="25267" y="81030"/>
                  <a:pt x="26900" y="81727"/>
                  <a:pt x="28700" y="82273"/>
                </a:cubicBezTo>
                <a:lnTo>
                  <a:pt x="28700" y="82273"/>
                </a:lnTo>
                <a:cubicBezTo>
                  <a:pt x="33367" y="83485"/>
                  <a:pt x="38967" y="83788"/>
                  <a:pt x="45500" y="83182"/>
                </a:cubicBezTo>
                <a:lnTo>
                  <a:pt x="45500" y="83182"/>
                </a:lnTo>
                <a:cubicBezTo>
                  <a:pt x="52100" y="82697"/>
                  <a:pt x="58933" y="80394"/>
                  <a:pt x="66000" y="76273"/>
                </a:cubicBezTo>
                <a:lnTo>
                  <a:pt x="66000" y="76273"/>
                </a:lnTo>
                <a:cubicBezTo>
                  <a:pt x="67267" y="75424"/>
                  <a:pt x="67700" y="74485"/>
                  <a:pt x="67300" y="73455"/>
                </a:cubicBezTo>
                <a:lnTo>
                  <a:pt x="67300" y="73455"/>
                </a:lnTo>
                <a:cubicBezTo>
                  <a:pt x="66700" y="72364"/>
                  <a:pt x="65667" y="71758"/>
                  <a:pt x="64200" y="71636"/>
                </a:cubicBezTo>
                <a:lnTo>
                  <a:pt x="64200" y="71636"/>
                </a:lnTo>
                <a:lnTo>
                  <a:pt x="60900" y="71636"/>
                </a:lnTo>
                <a:cubicBezTo>
                  <a:pt x="59833" y="71515"/>
                  <a:pt x="59233" y="7093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80400" y="62818"/>
                </a:lnTo>
                <a:cubicBezTo>
                  <a:pt x="81067" y="62576"/>
                  <a:pt x="81600" y="62212"/>
                  <a:pt x="82000" y="61727"/>
                </a:cubicBezTo>
                <a:lnTo>
                  <a:pt x="82000" y="61727"/>
                </a:lnTo>
                <a:cubicBezTo>
                  <a:pt x="83000" y="60455"/>
                  <a:pt x="83900" y="59212"/>
                  <a:pt x="84700" y="58000"/>
                </a:cubicBezTo>
                <a:lnTo>
                  <a:pt x="84700" y="58000"/>
                </a:lnTo>
                <a:cubicBezTo>
                  <a:pt x="85233" y="57030"/>
                  <a:pt x="85233" y="56091"/>
                  <a:pt x="84700" y="55182"/>
                </a:cubicBezTo>
                <a:lnTo>
                  <a:pt x="84700" y="55182"/>
                </a:lnTo>
                <a:cubicBezTo>
                  <a:pt x="84167" y="54212"/>
                  <a:pt x="83267" y="53727"/>
                  <a:pt x="82000" y="53727"/>
                </a:cubicBezTo>
                <a:lnTo>
                  <a:pt x="820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0000" y="45909"/>
                </a:lnTo>
                <a:cubicBezTo>
                  <a:pt x="91000" y="45545"/>
                  <a:pt x="91700" y="44909"/>
                  <a:pt x="92100" y="44000"/>
                </a:cubicBezTo>
                <a:lnTo>
                  <a:pt x="92100" y="44000"/>
                </a:lnTo>
                <a:cubicBezTo>
                  <a:pt x="95100" y="37030"/>
                  <a:pt x="97333" y="30333"/>
                  <a:pt x="98800" y="23909"/>
                </a:cubicBezTo>
                <a:lnTo>
                  <a:pt x="98800" y="23909"/>
                </a:lnTo>
                <a:cubicBezTo>
                  <a:pt x="100333" y="17303"/>
                  <a:pt x="101300" y="11636"/>
                  <a:pt x="101700" y="6909"/>
                </a:cubicBezTo>
                <a:lnTo>
                  <a:pt x="101700" y="6909"/>
                </a:lnTo>
                <a:cubicBezTo>
                  <a:pt x="101833" y="4909"/>
                  <a:pt x="101167" y="3242"/>
                  <a:pt x="99700" y="1909"/>
                </a:cubicBezTo>
                <a:lnTo>
                  <a:pt x="99700" y="1909"/>
                </a:lnTo>
                <a:cubicBezTo>
                  <a:pt x="98167" y="515"/>
                  <a:pt x="96300" y="-121"/>
                  <a:pt x="94100" y="0"/>
                </a:cubicBezTo>
                <a:lnTo>
                  <a:pt x="94100" y="0"/>
                </a:lnTo>
                <a:cubicBezTo>
                  <a:pt x="88233" y="364"/>
                  <a:pt x="81133" y="1424"/>
                  <a:pt x="72800" y="3182"/>
                </a:cubicBezTo>
                <a:lnTo>
                  <a:pt x="72800" y="3182"/>
                </a:lnTo>
                <a:cubicBezTo>
                  <a:pt x="64333" y="4939"/>
                  <a:pt x="55867" y="7545"/>
                  <a:pt x="47400" y="11000"/>
                </a:cubicBezTo>
                <a:lnTo>
                  <a:pt x="47400" y="11000"/>
                </a:lnTo>
                <a:cubicBezTo>
                  <a:pt x="38800" y="14394"/>
                  <a:pt x="31267" y="18939"/>
                  <a:pt x="24800" y="24636"/>
                </a:cubicBezTo>
                <a:lnTo>
                  <a:pt x="24800" y="24636"/>
                </a:lnTo>
                <a:cubicBezTo>
                  <a:pt x="16867" y="32212"/>
                  <a:pt x="12233" y="39788"/>
                  <a:pt x="10900" y="47364"/>
                </a:cubicBezTo>
                <a:lnTo>
                  <a:pt x="10900" y="47364"/>
                </a:lnTo>
                <a:cubicBezTo>
                  <a:pt x="9367" y="54818"/>
                  <a:pt x="9500" y="61152"/>
                  <a:pt x="11300" y="66364"/>
                </a:cubicBezTo>
                <a:lnTo>
                  <a:pt x="11300" y="66364"/>
                </a:lnTo>
                <a:cubicBezTo>
                  <a:pt x="12100" y="68000"/>
                  <a:pt x="13333" y="68242"/>
                  <a:pt x="15000" y="67091"/>
                </a:cubicBezTo>
                <a:lnTo>
                  <a:pt x="15000" y="67091"/>
                </a:lnTo>
                <a:lnTo>
                  <a:pt x="48800" y="36545"/>
                </a:lnTo>
                <a:cubicBezTo>
                  <a:pt x="50333" y="35455"/>
                  <a:pt x="51833" y="35455"/>
                  <a:pt x="53300" y="36545"/>
                </a:cubicBezTo>
                <a:lnTo>
                  <a:pt x="53300" y="36545"/>
                </a:lnTo>
                <a:cubicBezTo>
                  <a:pt x="54433" y="37697"/>
                  <a:pt x="54567" y="3893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BFA6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58406-62"/>
          <p:cNvSpPr/>
          <p:nvPr/>
        </p:nvSpPr>
        <p:spPr>
          <a:xfrm>
            <a:off x="7707065" y="4936629"/>
            <a:ext cx="9063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00" y="43778"/>
                </a:moveTo>
                <a:lnTo>
                  <a:pt x="6800" y="43778"/>
                </a:lnTo>
                <a:lnTo>
                  <a:pt x="4900" y="43778"/>
                </a:lnTo>
                <a:cubicBezTo>
                  <a:pt x="1900" y="43481"/>
                  <a:pt x="267" y="41667"/>
                  <a:pt x="0" y="38333"/>
                </a:cubicBezTo>
                <a:lnTo>
                  <a:pt x="0" y="38333"/>
                </a:lnTo>
                <a:lnTo>
                  <a:pt x="0" y="9111"/>
                </a:lnTo>
                <a:cubicBezTo>
                  <a:pt x="133" y="6667"/>
                  <a:pt x="1167" y="5000"/>
                  <a:pt x="3100" y="4111"/>
                </a:cubicBezTo>
                <a:lnTo>
                  <a:pt x="3100" y="4111"/>
                </a:lnTo>
                <a:cubicBezTo>
                  <a:pt x="4967" y="3222"/>
                  <a:pt x="6733" y="3593"/>
                  <a:pt x="8400" y="5222"/>
                </a:cubicBezTo>
                <a:lnTo>
                  <a:pt x="8400" y="5222"/>
                </a:lnTo>
                <a:lnTo>
                  <a:pt x="17000" y="14778"/>
                </a:lnTo>
                <a:cubicBezTo>
                  <a:pt x="23000" y="8111"/>
                  <a:pt x="29900" y="3704"/>
                  <a:pt x="37700" y="1556"/>
                </a:cubicBezTo>
                <a:lnTo>
                  <a:pt x="37700" y="1556"/>
                </a:lnTo>
                <a:cubicBezTo>
                  <a:pt x="45500" y="-519"/>
                  <a:pt x="53233" y="-519"/>
                  <a:pt x="60900" y="1556"/>
                </a:cubicBezTo>
                <a:lnTo>
                  <a:pt x="60900" y="1556"/>
                </a:lnTo>
                <a:cubicBezTo>
                  <a:pt x="68700" y="3852"/>
                  <a:pt x="75600" y="8333"/>
                  <a:pt x="81600" y="15000"/>
                </a:cubicBezTo>
                <a:lnTo>
                  <a:pt x="81600" y="15000"/>
                </a:lnTo>
                <a:cubicBezTo>
                  <a:pt x="87600" y="21741"/>
                  <a:pt x="91633" y="29407"/>
                  <a:pt x="93700" y="38000"/>
                </a:cubicBezTo>
                <a:lnTo>
                  <a:pt x="93700" y="38000"/>
                </a:lnTo>
                <a:cubicBezTo>
                  <a:pt x="95633" y="46667"/>
                  <a:pt x="95633" y="55333"/>
                  <a:pt x="93700" y="64000"/>
                </a:cubicBezTo>
                <a:lnTo>
                  <a:pt x="93700" y="64000"/>
                </a:lnTo>
                <a:cubicBezTo>
                  <a:pt x="91633" y="72667"/>
                  <a:pt x="87600" y="80333"/>
                  <a:pt x="81600" y="87000"/>
                </a:cubicBezTo>
                <a:lnTo>
                  <a:pt x="81600" y="87000"/>
                </a:lnTo>
                <a:cubicBezTo>
                  <a:pt x="75600" y="93741"/>
                  <a:pt x="68700" y="98222"/>
                  <a:pt x="60900" y="100444"/>
                </a:cubicBezTo>
                <a:lnTo>
                  <a:pt x="60900" y="100444"/>
                </a:lnTo>
                <a:cubicBezTo>
                  <a:pt x="53100" y="102593"/>
                  <a:pt x="45300" y="102593"/>
                  <a:pt x="37500" y="100444"/>
                </a:cubicBezTo>
                <a:lnTo>
                  <a:pt x="37500" y="100444"/>
                </a:lnTo>
                <a:cubicBezTo>
                  <a:pt x="29700" y="98222"/>
                  <a:pt x="22800" y="93741"/>
                  <a:pt x="16800" y="87000"/>
                </a:cubicBezTo>
                <a:lnTo>
                  <a:pt x="16800" y="87000"/>
                </a:lnTo>
                <a:cubicBezTo>
                  <a:pt x="15467" y="85667"/>
                  <a:pt x="14800" y="84000"/>
                  <a:pt x="14800" y="82000"/>
                </a:cubicBezTo>
                <a:lnTo>
                  <a:pt x="14800" y="82000"/>
                </a:lnTo>
                <a:cubicBezTo>
                  <a:pt x="14800" y="80074"/>
                  <a:pt x="15467" y="78333"/>
                  <a:pt x="16800" y="76778"/>
                </a:cubicBezTo>
                <a:lnTo>
                  <a:pt x="16800" y="76778"/>
                </a:lnTo>
                <a:cubicBezTo>
                  <a:pt x="18067" y="75444"/>
                  <a:pt x="19567" y="74778"/>
                  <a:pt x="21300" y="74778"/>
                </a:cubicBezTo>
                <a:lnTo>
                  <a:pt x="21300" y="74778"/>
                </a:lnTo>
                <a:cubicBezTo>
                  <a:pt x="23100" y="74778"/>
                  <a:pt x="24667" y="75444"/>
                  <a:pt x="26000" y="76778"/>
                </a:cubicBezTo>
                <a:lnTo>
                  <a:pt x="26000" y="76778"/>
                </a:lnTo>
                <a:cubicBezTo>
                  <a:pt x="32733" y="83963"/>
                  <a:pt x="40467" y="87556"/>
                  <a:pt x="49200" y="87556"/>
                </a:cubicBezTo>
                <a:lnTo>
                  <a:pt x="49200" y="87556"/>
                </a:lnTo>
                <a:cubicBezTo>
                  <a:pt x="57933" y="87556"/>
                  <a:pt x="65667" y="83963"/>
                  <a:pt x="72400" y="76778"/>
                </a:cubicBezTo>
                <a:lnTo>
                  <a:pt x="72400" y="76778"/>
                </a:lnTo>
                <a:cubicBezTo>
                  <a:pt x="78800" y="69370"/>
                  <a:pt x="82000" y="60778"/>
                  <a:pt x="82000" y="51000"/>
                </a:cubicBezTo>
                <a:lnTo>
                  <a:pt x="82000" y="51000"/>
                </a:lnTo>
                <a:cubicBezTo>
                  <a:pt x="82000" y="41296"/>
                  <a:pt x="78800" y="32741"/>
                  <a:pt x="72400" y="25333"/>
                </a:cubicBezTo>
                <a:lnTo>
                  <a:pt x="72400" y="25333"/>
                </a:lnTo>
                <a:cubicBezTo>
                  <a:pt x="65667" y="18148"/>
                  <a:pt x="58000" y="14556"/>
                  <a:pt x="49400" y="14556"/>
                </a:cubicBezTo>
                <a:lnTo>
                  <a:pt x="49400" y="14556"/>
                </a:lnTo>
                <a:cubicBezTo>
                  <a:pt x="40667" y="14556"/>
                  <a:pt x="32967" y="18074"/>
                  <a:pt x="26300" y="25111"/>
                </a:cubicBezTo>
                <a:lnTo>
                  <a:pt x="26300" y="25111"/>
                </a:lnTo>
                <a:lnTo>
                  <a:pt x="34700" y="34444"/>
                </a:lnTo>
                <a:cubicBezTo>
                  <a:pt x="36167" y="36222"/>
                  <a:pt x="36500" y="38185"/>
                  <a:pt x="35700" y="40333"/>
                </a:cubicBezTo>
                <a:lnTo>
                  <a:pt x="35700" y="40333"/>
                </a:lnTo>
                <a:cubicBezTo>
                  <a:pt x="34900" y="42481"/>
                  <a:pt x="33400" y="43630"/>
                  <a:pt x="31200" y="43778"/>
                </a:cubicBezTo>
                <a:lnTo>
                  <a:pt x="31200" y="43778"/>
                </a:lnTo>
                <a:lnTo>
                  <a:pt x="6800" y="43778"/>
                </a:lnTo>
              </a:path>
            </a:pathLst>
          </a:custGeom>
          <a:solidFill>
            <a:srgbClr val="B49E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50098-11"/>
          <p:cNvSpPr txBox="1"/>
          <p:nvPr/>
        </p:nvSpPr>
        <p:spPr>
          <a:xfrm>
            <a:off x="728663" y="141684"/>
            <a:ext cx="2314575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13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坐标变化与图形平移的关系</a:t>
            </a:r>
            <a:endParaRPr/>
          </a:p>
        </p:txBody>
      </p:sp>
      <p:sp>
        <p:nvSpPr>
          <p:cNvPr id="48" name="el-1785511450098-12"/>
          <p:cNvSpPr txBox="1"/>
          <p:nvPr/>
        </p:nvSpPr>
        <p:spPr>
          <a:xfrm>
            <a:off x="3278981" y="179784"/>
            <a:ext cx="150480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PingFang SC"/>
                <a:ea typeface="PingFang SC"/>
                <a:cs typeface="PingFang SC"/>
              </a:rPr>
              <a:t>平移规律 · 实例验证 · 不变性</a:t>
            </a:r>
            <a:endParaRPr/>
          </a:p>
        </p:txBody>
      </p:sp>
      <p:sp>
        <p:nvSpPr>
          <p:cNvPr id="49" name="el-1785511450095-9"/>
          <p:cNvSpPr txBox="1"/>
          <p:nvPr/>
        </p:nvSpPr>
        <p:spPr>
          <a:xfrm>
            <a:off x="7736087" y="182166"/>
            <a:ext cx="103286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840" spc="56">
                <a:solidFill>
                  <a:srgbClr val="A1896E"/>
                </a:solidFill>
                <a:latin typeface="PingFang SC"/>
                <a:ea typeface="PingFang SC"/>
                <a:cs typeface="PingFang SC"/>
              </a:rPr>
              <a:t>第九章 · 第10页</a:t>
            </a:r>
            <a:endParaRPr/>
          </a:p>
        </p:txBody>
      </p:sp>
      <p:sp>
        <p:nvSpPr>
          <p:cNvPr id="50" name="el-1785511450147-23"/>
          <p:cNvSpPr txBox="1"/>
          <p:nvPr/>
        </p:nvSpPr>
        <p:spPr>
          <a:xfrm>
            <a:off x="982638" y="1381125"/>
            <a:ext cx="8350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横坐标都加 a</a:t>
            </a:r>
            <a:endParaRPr/>
          </a:p>
        </p:txBody>
      </p:sp>
      <p:sp>
        <p:nvSpPr>
          <p:cNvPr id="51" name="el-1785511450148-24"/>
          <p:cNvSpPr txBox="1"/>
          <p:nvPr/>
        </p:nvSpPr>
        <p:spPr>
          <a:xfrm>
            <a:off x="873398" y="1614488"/>
            <a:ext cx="105348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9C1F1F"/>
                </a:solidFill>
                <a:latin typeface="PingFang SC"/>
                <a:ea typeface="PingFang SC"/>
                <a:cs typeface="PingFang SC"/>
              </a:rPr>
              <a:t>→ 向右平移 a</a:t>
            </a:r>
            <a:endParaRPr/>
          </a:p>
        </p:txBody>
      </p:sp>
      <p:sp>
        <p:nvSpPr>
          <p:cNvPr id="52" name="el-1785511450151-26"/>
          <p:cNvSpPr txBox="1"/>
          <p:nvPr/>
        </p:nvSpPr>
        <p:spPr>
          <a:xfrm>
            <a:off x="3097188" y="1381125"/>
            <a:ext cx="8350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横坐标都减 a</a:t>
            </a:r>
            <a:endParaRPr/>
          </a:p>
        </p:txBody>
      </p:sp>
      <p:sp>
        <p:nvSpPr>
          <p:cNvPr id="53" name="el-1785511450152-27"/>
          <p:cNvSpPr txBox="1"/>
          <p:nvPr/>
        </p:nvSpPr>
        <p:spPr>
          <a:xfrm>
            <a:off x="2987948" y="1614488"/>
            <a:ext cx="105348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9C1F1F"/>
                </a:solidFill>
                <a:latin typeface="PingFang SC"/>
                <a:ea typeface="PingFang SC"/>
                <a:cs typeface="PingFang SC"/>
              </a:rPr>
              <a:t>→ 向左平移 a</a:t>
            </a:r>
            <a:endParaRPr/>
          </a:p>
        </p:txBody>
      </p:sp>
      <p:sp>
        <p:nvSpPr>
          <p:cNvPr id="54" name="el-1785511450155-29"/>
          <p:cNvSpPr txBox="1"/>
          <p:nvPr/>
        </p:nvSpPr>
        <p:spPr>
          <a:xfrm>
            <a:off x="5206380" y="1381125"/>
            <a:ext cx="84579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纵坐标都加 b</a:t>
            </a:r>
            <a:endParaRPr/>
          </a:p>
        </p:txBody>
      </p:sp>
      <p:sp>
        <p:nvSpPr>
          <p:cNvPr id="55" name="el-1785511450155-30"/>
          <p:cNvSpPr txBox="1"/>
          <p:nvPr/>
        </p:nvSpPr>
        <p:spPr>
          <a:xfrm>
            <a:off x="5096173" y="1614488"/>
            <a:ext cx="106613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9C1F1F"/>
                </a:solidFill>
                <a:latin typeface="PingFang SC"/>
                <a:ea typeface="PingFang SC"/>
                <a:cs typeface="PingFang SC"/>
              </a:rPr>
              <a:t>→ 向上平移 b</a:t>
            </a:r>
            <a:endParaRPr/>
          </a:p>
        </p:txBody>
      </p:sp>
      <p:sp>
        <p:nvSpPr>
          <p:cNvPr id="56" name="el-1785511450159-32"/>
          <p:cNvSpPr txBox="1"/>
          <p:nvPr/>
        </p:nvSpPr>
        <p:spPr>
          <a:xfrm>
            <a:off x="7320930" y="1381125"/>
            <a:ext cx="84579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纵坐标都减 b</a:t>
            </a:r>
            <a:endParaRPr/>
          </a:p>
        </p:txBody>
      </p:sp>
      <p:sp>
        <p:nvSpPr>
          <p:cNvPr id="57" name="el-1785511450159-33"/>
          <p:cNvSpPr txBox="1"/>
          <p:nvPr/>
        </p:nvSpPr>
        <p:spPr>
          <a:xfrm>
            <a:off x="7210723" y="1614488"/>
            <a:ext cx="106613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9C1F1F"/>
                </a:solidFill>
                <a:latin typeface="PingFang SC"/>
                <a:ea typeface="PingFang SC"/>
                <a:cs typeface="PingFang SC"/>
              </a:rPr>
              <a:t>→ 向下平移 b</a:t>
            </a:r>
            <a:endParaRPr/>
          </a:p>
        </p:txBody>
      </p:sp>
      <p:sp>
        <p:nvSpPr>
          <p:cNvPr id="58" name="el-1785511450182-41"/>
          <p:cNvSpPr txBox="1"/>
          <p:nvPr/>
        </p:nvSpPr>
        <p:spPr>
          <a:xfrm>
            <a:off x="792956" y="2247900"/>
            <a:ext cx="84393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三角形 ABC</a:t>
            </a:r>
            <a:endParaRPr/>
          </a:p>
        </p:txBody>
      </p:sp>
      <p:sp>
        <p:nvSpPr>
          <p:cNvPr id="59" name="el-1785511450200-43"/>
          <p:cNvSpPr txBox="1"/>
          <p:nvPr/>
        </p:nvSpPr>
        <p:spPr>
          <a:xfrm>
            <a:off x="778669" y="2574131"/>
            <a:ext cx="150309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A(4,3)   B(3,1)   C(1,2)</a:t>
            </a:r>
            <a:endParaRPr/>
          </a:p>
        </p:txBody>
      </p:sp>
      <p:sp>
        <p:nvSpPr>
          <p:cNvPr id="60" name="el-1785511450201-44"/>
          <p:cNvSpPr txBox="1"/>
          <p:nvPr/>
        </p:nvSpPr>
        <p:spPr>
          <a:xfrm>
            <a:off x="778669" y="2995613"/>
            <a:ext cx="160950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横坐标减6 → 向左平移6</a:t>
            </a:r>
            <a:endParaRPr/>
          </a:p>
        </p:txBody>
      </p:sp>
      <p:sp>
        <p:nvSpPr>
          <p:cNvPr id="61" name="el-1785511450204-45"/>
          <p:cNvSpPr txBox="1"/>
          <p:nvPr/>
        </p:nvSpPr>
        <p:spPr>
          <a:xfrm>
            <a:off x="850106" y="3338513"/>
            <a:ext cx="18850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3A2A"/>
                </a:solidFill>
                <a:latin typeface="PingFang SC"/>
                <a:ea typeface="PingFang SC"/>
                <a:cs typeface="PingFang SC"/>
              </a:rPr>
              <a:t>A₁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(-2,3)   </a:t>
            </a:r>
            <a:r>
              <a:rPr b="1" sz="1120">
                <a:solidFill>
                  <a:srgbClr val="B83A2A"/>
                </a:solidFill>
                <a:latin typeface="PingFang SC"/>
                <a:ea typeface="PingFang SC"/>
                <a:cs typeface="PingFang SC"/>
              </a:rPr>
              <a:t>B₁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(-3,1)   </a:t>
            </a:r>
            <a:r>
              <a:rPr b="1" sz="1120">
                <a:solidFill>
                  <a:srgbClr val="B83A2A"/>
                </a:solidFill>
                <a:latin typeface="PingFang SC"/>
                <a:ea typeface="PingFang SC"/>
                <a:cs typeface="PingFang SC"/>
              </a:rPr>
              <a:t>C₁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(-5,2)</a:t>
            </a:r>
            <a:endParaRPr/>
          </a:p>
        </p:txBody>
      </p:sp>
      <p:sp>
        <p:nvSpPr>
          <p:cNvPr id="62" name="el-1785511450183-42"/>
          <p:cNvSpPr txBox="1"/>
          <p:nvPr/>
        </p:nvSpPr>
        <p:spPr>
          <a:xfrm>
            <a:off x="5014913" y="2247900"/>
            <a:ext cx="73111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D2B1A"/>
                </a:solidFill>
                <a:latin typeface="PingFang SC"/>
                <a:ea typeface="PingFang SC"/>
                <a:cs typeface="PingFang SC"/>
              </a:rPr>
              <a:t>向下平移5</a:t>
            </a:r>
            <a:endParaRPr/>
          </a:p>
        </p:txBody>
      </p:sp>
      <p:sp>
        <p:nvSpPr>
          <p:cNvPr id="63" name="el-1785511450205-46"/>
          <p:cNvSpPr txBox="1"/>
          <p:nvPr/>
        </p:nvSpPr>
        <p:spPr>
          <a:xfrm>
            <a:off x="5036344" y="2574131"/>
            <a:ext cx="150309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A(4,3)   B(3,1)   C(1,2)</a:t>
            </a:r>
            <a:endParaRPr/>
          </a:p>
        </p:txBody>
      </p:sp>
      <p:sp>
        <p:nvSpPr>
          <p:cNvPr id="64" name="el-1785511450205-47"/>
          <p:cNvSpPr txBox="1"/>
          <p:nvPr/>
        </p:nvSpPr>
        <p:spPr>
          <a:xfrm>
            <a:off x="5036344" y="2995613"/>
            <a:ext cx="160950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纵坐标减5 → 向下平移5</a:t>
            </a:r>
            <a:endParaRPr/>
          </a:p>
        </p:txBody>
      </p:sp>
      <p:sp>
        <p:nvSpPr>
          <p:cNvPr id="65" name="el-1785511450208-48"/>
          <p:cNvSpPr txBox="1"/>
          <p:nvPr/>
        </p:nvSpPr>
        <p:spPr>
          <a:xfrm>
            <a:off x="5107781" y="3338513"/>
            <a:ext cx="18850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6B8A"/>
                </a:solidFill>
                <a:latin typeface="PingFang SC"/>
                <a:ea typeface="PingFang SC"/>
                <a:cs typeface="PingFang SC"/>
              </a:rPr>
              <a:t>A₂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(4,-2)   </a:t>
            </a:r>
            <a:r>
              <a:rPr b="1" sz="1120">
                <a:solidFill>
                  <a:srgbClr val="2A6B8A"/>
                </a:solidFill>
                <a:latin typeface="PingFang SC"/>
                <a:ea typeface="PingFang SC"/>
                <a:cs typeface="PingFang SC"/>
              </a:rPr>
              <a:t>B₂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(3,-4)   </a:t>
            </a:r>
            <a:r>
              <a:rPr b="1" sz="1120">
                <a:solidFill>
                  <a:srgbClr val="2A6B8A"/>
                </a:solidFill>
                <a:latin typeface="PingFang SC"/>
                <a:ea typeface="PingFang SC"/>
                <a:cs typeface="PingFang SC"/>
              </a:rPr>
              <a:t>C₂</a:t>
            </a:r>
            <a:r>
              <a:rPr sz="1120">
                <a:solidFill>
                  <a:srgbClr val="2D2418"/>
                </a:solidFill>
                <a:latin typeface="PingFang SC"/>
                <a:ea typeface="PingFang SC"/>
                <a:cs typeface="PingFang SC"/>
              </a:rPr>
              <a:t>(1,-3)</a:t>
            </a:r>
            <a:endParaRPr/>
          </a:p>
        </p:txBody>
      </p:sp>
      <p:sp>
        <p:nvSpPr>
          <p:cNvPr id="66" name="el-1785511450118-15"/>
          <p:cNvSpPr txBox="1"/>
          <p:nvPr/>
        </p:nvSpPr>
        <p:spPr>
          <a:xfrm>
            <a:off x="3257550" y="4038600"/>
            <a:ext cx="27074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图形大小和形状</a:t>
            </a:r>
            <a:r>
              <a:rPr b="1" sz="1230" spc="56">
                <a:solidFill>
                  <a:srgbClr val="B83A2A"/>
                </a:solidFill>
                <a:latin typeface="PingFang SC"/>
                <a:ea typeface="PingFang SC"/>
                <a:cs typeface="PingFang SC"/>
              </a:rPr>
              <a:t>不变</a:t>
            </a:r>
            <a:r>
              <a:rPr sz="1230" spc="56">
                <a:solidFill>
                  <a:srgbClr val="4F3A26"/>
                </a:solidFill>
                <a:latin typeface="PingFang SC"/>
                <a:ea typeface="PingFang SC"/>
                <a:cs typeface="PingFang SC"/>
              </a:rPr>
              <a:t>，只有位置变化</a:t>
            </a:r>
            <a:endParaRPr/>
          </a:p>
        </p:txBody>
      </p:sp>
      <p:sp>
        <p:nvSpPr>
          <p:cNvPr id="67" name="el-1785511450120-16"/>
          <p:cNvSpPr txBox="1"/>
          <p:nvPr/>
        </p:nvSpPr>
        <p:spPr>
          <a:xfrm>
            <a:off x="714375" y="4911328"/>
            <a:ext cx="196311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人教版七年级下册 · 第九章 平面直角坐标系</a:t>
            </a:r>
            <a:endParaRPr/>
          </a:p>
        </p:txBody>
      </p:sp>
      <p:sp>
        <p:nvSpPr>
          <p:cNvPr id="68" name="el-1785511450097-10"/>
          <p:cNvSpPr txBox="1"/>
          <p:nvPr/>
        </p:nvSpPr>
        <p:spPr>
          <a:xfrm>
            <a:off x="7702377" y="4911328"/>
            <a:ext cx="106300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B49E80"/>
                </a:solidFill>
                <a:latin typeface="PingFang SC"/>
                <a:ea typeface="PingFang SC"/>
                <a:cs typeface="PingFang SC"/>
              </a:rPr>
              <a:t>平移规律 · 数形结合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60354-53"/>
          <p:cNvPicPr/>
          <p:nvPr/>
        </p:nvPicPr>
        <p:blipFill>
          <a:blip r:embed="rId2">
            <a:alphaModFix amt="70000"/>
          </a:blip>
          <a:srcRect l="62" t="0" r="62" b="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59508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20E08">
                  <a:alpha val="30000"/>
                </a:srgbClr>
              </a:gs>
              <a:gs pos="90000">
                <a:srgbClr val="0A0805">
                  <a:alpha val="7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59509-2"/>
          <p:cNvSpPr/>
          <p:nvPr/>
        </p:nvSpPr>
        <p:spPr>
          <a:xfrm>
            <a:off x="357188" y="357188"/>
            <a:ext cx="1143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1250" y="100000"/>
                </a:lnTo>
                <a:close/>
              </a:path>
            </a:pathLst>
          </a:custGeom>
          <a:solidFill>
            <a:srgbClr val="C8B48C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59509-3"/>
          <p:cNvSpPr/>
          <p:nvPr/>
        </p:nvSpPr>
        <p:spPr>
          <a:xfrm>
            <a:off x="357188" y="357188"/>
            <a:ext cx="142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125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8B48C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59510-4"/>
          <p:cNvSpPr/>
          <p:nvPr/>
        </p:nvSpPr>
        <p:spPr>
          <a:xfrm>
            <a:off x="8772525" y="3643313"/>
            <a:ext cx="142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8750"/>
                </a:lnTo>
                <a:close/>
              </a:path>
            </a:pathLst>
          </a:custGeom>
          <a:solidFill>
            <a:srgbClr val="C8B48C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59510-5"/>
          <p:cNvSpPr/>
          <p:nvPr/>
        </p:nvSpPr>
        <p:spPr>
          <a:xfrm>
            <a:off x="7643813" y="4772025"/>
            <a:ext cx="1143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75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8B48C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59517-8"/>
          <p:cNvCxnSpPr/>
          <p:nvPr/>
        </p:nvCxnSpPr>
        <p:spPr>
          <a:xfrm>
            <a:off x="3409950" y="282401"/>
            <a:ext cx="2324026" cy="914"/>
          </a:xfrm>
          <a:prstGeom prst="line">
            <a:avLst/>
          </a:prstGeom>
          <a:ln w="7144" cap="flat">
            <a:solidFill>
              <a:srgbClr val="C8B48C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59522-9"/>
          <p:cNvSpPr/>
          <p:nvPr/>
        </p:nvSpPr>
        <p:spPr>
          <a:xfrm>
            <a:off x="2653382" y="1023193"/>
            <a:ext cx="3837236" cy="342900"/>
          </a:xfrm>
          <a:prstGeom prst="roundRect">
            <a:avLst>
              <a:gd name="adj" fmla="val 50000"/>
            </a:avLst>
          </a:prstGeom>
          <a:solidFill>
            <a:srgbClr val="14100A">
              <a:alpha val="50000"/>
            </a:srgbClr>
          </a:solidFill>
          <a:ln w="7144" algn="in">
            <a:solidFill>
              <a:srgbClr val="C8B4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459834-47"/>
          <p:cNvSpPr/>
          <p:nvPr/>
        </p:nvSpPr>
        <p:spPr>
          <a:xfrm>
            <a:off x="2924845" y="1140470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DACDB5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59967-48"/>
          <p:cNvSpPr/>
          <p:nvPr/>
        </p:nvSpPr>
        <p:spPr>
          <a:xfrm>
            <a:off x="6081638" y="1140470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71" y="45417"/>
                </a:moveTo>
                <a:lnTo>
                  <a:pt x="2071" y="45417"/>
                </a:lnTo>
                <a:cubicBezTo>
                  <a:pt x="690" y="47194"/>
                  <a:pt x="0" y="49250"/>
                  <a:pt x="0" y="51583"/>
                </a:cubicBezTo>
                <a:lnTo>
                  <a:pt x="0" y="51583"/>
                </a:lnTo>
                <a:lnTo>
                  <a:pt x="0" y="51583"/>
                </a:lnTo>
                <a:cubicBezTo>
                  <a:pt x="0" y="53917"/>
                  <a:pt x="690" y="55972"/>
                  <a:pt x="2071" y="57750"/>
                </a:cubicBezTo>
                <a:lnTo>
                  <a:pt x="2071" y="57750"/>
                </a:lnTo>
                <a:lnTo>
                  <a:pt x="38929" y="100667"/>
                </a:lnTo>
                <a:cubicBezTo>
                  <a:pt x="40452" y="102333"/>
                  <a:pt x="42214" y="103167"/>
                  <a:pt x="44214" y="103167"/>
                </a:cubicBezTo>
                <a:lnTo>
                  <a:pt x="44214" y="103167"/>
                </a:lnTo>
                <a:cubicBezTo>
                  <a:pt x="46214" y="103167"/>
                  <a:pt x="47976" y="102333"/>
                  <a:pt x="49500" y="100667"/>
                </a:cubicBezTo>
                <a:lnTo>
                  <a:pt x="49500" y="100667"/>
                </a:lnTo>
                <a:cubicBezTo>
                  <a:pt x="50881" y="98889"/>
                  <a:pt x="51571" y="96833"/>
                  <a:pt x="51571" y="94500"/>
                </a:cubicBezTo>
                <a:lnTo>
                  <a:pt x="51571" y="94500"/>
                </a:lnTo>
                <a:cubicBezTo>
                  <a:pt x="51571" y="92167"/>
                  <a:pt x="50881" y="90111"/>
                  <a:pt x="49500" y="88333"/>
                </a:cubicBezTo>
                <a:lnTo>
                  <a:pt x="49500" y="88333"/>
                </a:lnTo>
                <a:lnTo>
                  <a:pt x="25071" y="60167"/>
                </a:lnTo>
                <a:lnTo>
                  <a:pt x="95786" y="60167"/>
                </a:lnTo>
                <a:cubicBezTo>
                  <a:pt x="97929" y="60167"/>
                  <a:pt x="99690" y="59361"/>
                  <a:pt x="101071" y="57750"/>
                </a:cubicBezTo>
                <a:lnTo>
                  <a:pt x="101071" y="57750"/>
                </a:lnTo>
                <a:cubicBezTo>
                  <a:pt x="102452" y="56139"/>
                  <a:pt x="103143" y="54083"/>
                  <a:pt x="103143" y="51583"/>
                </a:cubicBezTo>
                <a:lnTo>
                  <a:pt x="103143" y="51583"/>
                </a:lnTo>
                <a:cubicBezTo>
                  <a:pt x="103143" y="49083"/>
                  <a:pt x="102452" y="47028"/>
                  <a:pt x="101071" y="45417"/>
                </a:cubicBezTo>
                <a:lnTo>
                  <a:pt x="101071" y="45417"/>
                </a:lnTo>
                <a:cubicBezTo>
                  <a:pt x="99690" y="43806"/>
                  <a:pt x="97929" y="43000"/>
                  <a:pt x="95786" y="43000"/>
                </a:cubicBezTo>
                <a:lnTo>
                  <a:pt x="95786" y="43000"/>
                </a:lnTo>
                <a:lnTo>
                  <a:pt x="25071" y="43000"/>
                </a:lnTo>
                <a:lnTo>
                  <a:pt x="49500" y="14750"/>
                </a:lnTo>
                <a:cubicBezTo>
                  <a:pt x="50881" y="12972"/>
                  <a:pt x="51571" y="10917"/>
                  <a:pt x="51571" y="8583"/>
                </a:cubicBezTo>
                <a:lnTo>
                  <a:pt x="51571" y="8583"/>
                </a:lnTo>
                <a:cubicBezTo>
                  <a:pt x="51571" y="6250"/>
                  <a:pt x="50881" y="4194"/>
                  <a:pt x="49500" y="2417"/>
                </a:cubicBezTo>
                <a:lnTo>
                  <a:pt x="49500" y="2417"/>
                </a:lnTo>
                <a:cubicBezTo>
                  <a:pt x="47976" y="806"/>
                  <a:pt x="46214" y="0"/>
                  <a:pt x="44214" y="0"/>
                </a:cubicBezTo>
                <a:lnTo>
                  <a:pt x="44214" y="0"/>
                </a:lnTo>
                <a:cubicBezTo>
                  <a:pt x="42214" y="0"/>
                  <a:pt x="40452" y="806"/>
                  <a:pt x="38929" y="2417"/>
                </a:cubicBezTo>
                <a:lnTo>
                  <a:pt x="38929" y="2417"/>
                </a:lnTo>
                <a:lnTo>
                  <a:pt x="2071" y="45417"/>
                </a:lnTo>
              </a:path>
            </a:pathLst>
          </a:custGeom>
          <a:solidFill>
            <a:srgbClr val="DACDB5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59556-19"/>
          <p:cNvSpPr/>
          <p:nvPr/>
        </p:nvSpPr>
        <p:spPr>
          <a:xfrm>
            <a:off x="1143000" y="1566118"/>
            <a:ext cx="3286125" cy="1022970"/>
          </a:xfrm>
          <a:prstGeom prst="roundRect">
            <a:avLst>
              <a:gd name="adj" fmla="val 14898"/>
            </a:avLst>
          </a:prstGeom>
          <a:solidFill>
            <a:srgbClr val="1E1810">
              <a:alpha val="55000"/>
            </a:srgbClr>
          </a:solidFill>
          <a:ln w="7144" algn="in">
            <a:solidFill>
              <a:srgbClr val="D2BE9B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459597-43"/>
          <p:cNvCxnSpPr/>
          <p:nvPr/>
        </p:nvCxnSpPr>
        <p:spPr>
          <a:xfrm>
            <a:off x="1321594" y="1905447"/>
            <a:ext cx="2928938" cy="914"/>
          </a:xfrm>
          <a:prstGeom prst="line">
            <a:avLst/>
          </a:prstGeom>
          <a:ln w="7144" cap="flat">
            <a:solidFill>
              <a:srgbClr val="D2BE9B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59558-20"/>
          <p:cNvSpPr/>
          <p:nvPr/>
        </p:nvSpPr>
        <p:spPr>
          <a:xfrm>
            <a:off x="4714875" y="1566118"/>
            <a:ext cx="3286125" cy="1022970"/>
          </a:xfrm>
          <a:prstGeom prst="roundRect">
            <a:avLst>
              <a:gd name="adj" fmla="val 14898"/>
            </a:avLst>
          </a:prstGeom>
          <a:solidFill>
            <a:srgbClr val="1E1810">
              <a:alpha val="55000"/>
            </a:srgbClr>
          </a:solidFill>
          <a:ln w="7144" algn="in">
            <a:solidFill>
              <a:srgbClr val="D2BE9B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5511459597-44"/>
          <p:cNvCxnSpPr/>
          <p:nvPr/>
        </p:nvCxnSpPr>
        <p:spPr>
          <a:xfrm>
            <a:off x="4893469" y="1905447"/>
            <a:ext cx="2928938" cy="914"/>
          </a:xfrm>
          <a:prstGeom prst="line">
            <a:avLst/>
          </a:prstGeom>
          <a:ln w="7144" cap="flat">
            <a:solidFill>
              <a:srgbClr val="D2BE9B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1459561-21"/>
          <p:cNvSpPr/>
          <p:nvPr/>
        </p:nvSpPr>
        <p:spPr>
          <a:xfrm>
            <a:off x="1143000" y="2731964"/>
            <a:ext cx="3286125" cy="1022970"/>
          </a:xfrm>
          <a:prstGeom prst="roundRect">
            <a:avLst>
              <a:gd name="adj" fmla="val 14898"/>
            </a:avLst>
          </a:prstGeom>
          <a:solidFill>
            <a:srgbClr val="1E1810">
              <a:alpha val="55000"/>
            </a:srgbClr>
          </a:solidFill>
          <a:ln w="7144" algn="in">
            <a:solidFill>
              <a:srgbClr val="D2BE9B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459599-45"/>
          <p:cNvCxnSpPr/>
          <p:nvPr/>
        </p:nvCxnSpPr>
        <p:spPr>
          <a:xfrm>
            <a:off x="1321594" y="3071292"/>
            <a:ext cx="2928938" cy="914"/>
          </a:xfrm>
          <a:prstGeom prst="line">
            <a:avLst/>
          </a:prstGeom>
          <a:ln w="7144" cap="flat">
            <a:solidFill>
              <a:srgbClr val="D2BE9B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459564-22"/>
          <p:cNvSpPr/>
          <p:nvPr/>
        </p:nvSpPr>
        <p:spPr>
          <a:xfrm>
            <a:off x="4714875" y="2731964"/>
            <a:ext cx="3286125" cy="1022970"/>
          </a:xfrm>
          <a:prstGeom prst="roundRect">
            <a:avLst>
              <a:gd name="adj" fmla="val 14898"/>
            </a:avLst>
          </a:prstGeom>
          <a:solidFill>
            <a:srgbClr val="1E1810">
              <a:alpha val="55000"/>
            </a:srgbClr>
          </a:solidFill>
          <a:ln w="7144" algn="in">
            <a:solidFill>
              <a:srgbClr val="D2BE9B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459600-46"/>
          <p:cNvCxnSpPr/>
          <p:nvPr/>
        </p:nvCxnSpPr>
        <p:spPr>
          <a:xfrm>
            <a:off x="4893469" y="3071292"/>
            <a:ext cx="2928938" cy="914"/>
          </a:xfrm>
          <a:prstGeom prst="line">
            <a:avLst/>
          </a:prstGeom>
          <a:ln w="7144" cap="flat">
            <a:solidFill>
              <a:srgbClr val="D2BE9B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459524-10"/>
          <p:cNvSpPr/>
          <p:nvPr/>
        </p:nvSpPr>
        <p:spPr>
          <a:xfrm>
            <a:off x="2982516" y="3926384"/>
            <a:ext cx="3178969" cy="371475"/>
          </a:xfrm>
          <a:prstGeom prst="roundRect">
            <a:avLst>
              <a:gd name="adj" fmla="val 50000"/>
            </a:avLst>
          </a:prstGeom>
          <a:solidFill>
            <a:srgbClr val="14100A">
              <a:alpha val="35000"/>
            </a:srgbClr>
          </a:solidFill>
          <a:ln w="7144" algn="in">
            <a:solidFill>
              <a:srgbClr val="C8B48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11459972-51"/>
          <p:cNvSpPr/>
          <p:nvPr/>
        </p:nvSpPr>
        <p:spPr>
          <a:xfrm>
            <a:off x="3284786" y="4019252"/>
            <a:ext cx="17412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444" y="30100"/>
                </a:moveTo>
                <a:lnTo>
                  <a:pt x="88444" y="30100"/>
                </a:lnTo>
                <a:cubicBezTo>
                  <a:pt x="92259" y="29200"/>
                  <a:pt x="95370" y="27417"/>
                  <a:pt x="97778" y="24750"/>
                </a:cubicBezTo>
                <a:lnTo>
                  <a:pt x="97778" y="24750"/>
                </a:lnTo>
                <a:lnTo>
                  <a:pt x="97778" y="24750"/>
                </a:lnTo>
                <a:cubicBezTo>
                  <a:pt x="100148" y="22083"/>
                  <a:pt x="101407" y="18917"/>
                  <a:pt x="101556" y="15250"/>
                </a:cubicBezTo>
                <a:lnTo>
                  <a:pt x="101556" y="15250"/>
                </a:lnTo>
                <a:cubicBezTo>
                  <a:pt x="101407" y="10917"/>
                  <a:pt x="99796" y="7300"/>
                  <a:pt x="96722" y="4400"/>
                </a:cubicBezTo>
                <a:lnTo>
                  <a:pt x="96722" y="4400"/>
                </a:lnTo>
                <a:cubicBezTo>
                  <a:pt x="93463" y="1600"/>
                  <a:pt x="89426" y="133"/>
                  <a:pt x="84611" y="0"/>
                </a:cubicBezTo>
                <a:lnTo>
                  <a:pt x="84611" y="0"/>
                </a:lnTo>
                <a:cubicBezTo>
                  <a:pt x="79981" y="133"/>
                  <a:pt x="76037" y="1600"/>
                  <a:pt x="72778" y="4400"/>
                </a:cubicBezTo>
                <a:lnTo>
                  <a:pt x="72778" y="4400"/>
                </a:lnTo>
                <a:cubicBezTo>
                  <a:pt x="69667" y="7067"/>
                  <a:pt x="67981" y="10483"/>
                  <a:pt x="67722" y="14650"/>
                </a:cubicBezTo>
                <a:lnTo>
                  <a:pt x="67722" y="14650"/>
                </a:lnTo>
                <a:lnTo>
                  <a:pt x="28778" y="28750"/>
                </a:lnTo>
                <a:cubicBezTo>
                  <a:pt x="25667" y="25950"/>
                  <a:pt x="21722" y="24500"/>
                  <a:pt x="16944" y="24400"/>
                </a:cubicBezTo>
                <a:lnTo>
                  <a:pt x="16944" y="24400"/>
                </a:lnTo>
                <a:cubicBezTo>
                  <a:pt x="12130" y="24500"/>
                  <a:pt x="8111" y="25950"/>
                  <a:pt x="4889" y="28750"/>
                </a:cubicBezTo>
                <a:lnTo>
                  <a:pt x="4889" y="28750"/>
                </a:lnTo>
                <a:cubicBezTo>
                  <a:pt x="1778" y="31683"/>
                  <a:pt x="148" y="35300"/>
                  <a:pt x="0" y="39600"/>
                </a:cubicBezTo>
                <a:lnTo>
                  <a:pt x="0" y="39600"/>
                </a:lnTo>
                <a:cubicBezTo>
                  <a:pt x="148" y="43933"/>
                  <a:pt x="1778" y="47550"/>
                  <a:pt x="4889" y="50450"/>
                </a:cubicBezTo>
                <a:lnTo>
                  <a:pt x="4889" y="50450"/>
                </a:lnTo>
                <a:cubicBezTo>
                  <a:pt x="8111" y="53250"/>
                  <a:pt x="12130" y="54717"/>
                  <a:pt x="16944" y="54850"/>
                </a:cubicBezTo>
                <a:lnTo>
                  <a:pt x="16944" y="54850"/>
                </a:lnTo>
                <a:cubicBezTo>
                  <a:pt x="19463" y="54850"/>
                  <a:pt x="21852" y="54333"/>
                  <a:pt x="24111" y="53300"/>
                </a:cubicBezTo>
                <a:lnTo>
                  <a:pt x="24111" y="53300"/>
                </a:lnTo>
                <a:lnTo>
                  <a:pt x="55000" y="77700"/>
                </a:lnTo>
                <a:cubicBezTo>
                  <a:pt x="54444" y="79100"/>
                  <a:pt x="54167" y="80617"/>
                  <a:pt x="54167" y="82250"/>
                </a:cubicBezTo>
                <a:lnTo>
                  <a:pt x="54167" y="82250"/>
                </a:lnTo>
                <a:cubicBezTo>
                  <a:pt x="54315" y="86583"/>
                  <a:pt x="55944" y="90200"/>
                  <a:pt x="59056" y="93100"/>
                </a:cubicBezTo>
                <a:lnTo>
                  <a:pt x="59056" y="93100"/>
                </a:lnTo>
                <a:cubicBezTo>
                  <a:pt x="62278" y="95900"/>
                  <a:pt x="66296" y="97367"/>
                  <a:pt x="71111" y="97500"/>
                </a:cubicBezTo>
                <a:lnTo>
                  <a:pt x="71111" y="97500"/>
                </a:lnTo>
                <a:cubicBezTo>
                  <a:pt x="75889" y="97367"/>
                  <a:pt x="79907" y="95900"/>
                  <a:pt x="83167" y="93100"/>
                </a:cubicBezTo>
                <a:lnTo>
                  <a:pt x="83167" y="93100"/>
                </a:lnTo>
                <a:cubicBezTo>
                  <a:pt x="86278" y="90200"/>
                  <a:pt x="87889" y="86583"/>
                  <a:pt x="88000" y="82250"/>
                </a:cubicBezTo>
                <a:lnTo>
                  <a:pt x="88000" y="82250"/>
                </a:lnTo>
                <a:cubicBezTo>
                  <a:pt x="87741" y="76817"/>
                  <a:pt x="85278" y="72633"/>
                  <a:pt x="80611" y="69700"/>
                </a:cubicBezTo>
                <a:lnTo>
                  <a:pt x="80611" y="69700"/>
                </a:lnTo>
                <a:lnTo>
                  <a:pt x="88444" y="30100"/>
                </a:lnTo>
                <a:moveTo>
                  <a:pt x="33000" y="44200"/>
                </a:moveTo>
                <a:lnTo>
                  <a:pt x="33000" y="44200"/>
                </a:lnTo>
                <a:cubicBezTo>
                  <a:pt x="33556" y="42933"/>
                  <a:pt x="33833" y="41600"/>
                  <a:pt x="33833" y="40200"/>
                </a:cubicBezTo>
                <a:lnTo>
                  <a:pt x="33833" y="40200"/>
                </a:lnTo>
                <a:lnTo>
                  <a:pt x="72778" y="26100"/>
                </a:lnTo>
                <a:cubicBezTo>
                  <a:pt x="73481" y="26733"/>
                  <a:pt x="74259" y="27367"/>
                  <a:pt x="75111" y="28000"/>
                </a:cubicBezTo>
                <a:lnTo>
                  <a:pt x="75111" y="28000"/>
                </a:lnTo>
                <a:lnTo>
                  <a:pt x="67278" y="67400"/>
                </a:lnTo>
                <a:cubicBezTo>
                  <a:pt x="66019" y="67667"/>
                  <a:pt x="64889" y="68050"/>
                  <a:pt x="63889" y="68550"/>
                </a:cubicBezTo>
                <a:lnTo>
                  <a:pt x="63889" y="68550"/>
                </a:lnTo>
                <a:lnTo>
                  <a:pt x="33000" y="44200"/>
                </a:lnTo>
              </a:path>
            </a:pathLst>
          </a:custGeom>
          <a:solidFill>
            <a:srgbClr val="C9B38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5511459579-28"/>
          <p:cNvCxnSpPr/>
          <p:nvPr/>
        </p:nvCxnSpPr>
        <p:spPr>
          <a:xfrm>
            <a:off x="4572000" y="4004965"/>
            <a:ext cx="914" cy="214313"/>
          </a:xfrm>
          <a:prstGeom prst="line">
            <a:avLst/>
          </a:prstGeom>
          <a:ln w="7144" cap="flat">
            <a:solidFill>
              <a:srgbClr val="C8B48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511459973-52"/>
          <p:cNvSpPr/>
          <p:nvPr/>
        </p:nvSpPr>
        <p:spPr>
          <a:xfrm>
            <a:off x="4922044" y="4019252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0"/>
                </a:moveTo>
                <a:lnTo>
                  <a:pt x="48750" y="0"/>
                </a:lnTo>
                <a:cubicBezTo>
                  <a:pt x="50517" y="0"/>
                  <a:pt x="51983" y="567"/>
                  <a:pt x="53150" y="1700"/>
                </a:cubicBezTo>
                <a:lnTo>
                  <a:pt x="53150" y="1700"/>
                </a:lnTo>
                <a:lnTo>
                  <a:pt x="53150" y="1700"/>
                </a:lnTo>
                <a:cubicBezTo>
                  <a:pt x="54283" y="2867"/>
                  <a:pt x="54850" y="4333"/>
                  <a:pt x="54850" y="6100"/>
                </a:cubicBezTo>
                <a:lnTo>
                  <a:pt x="54850" y="6100"/>
                </a:lnTo>
                <a:lnTo>
                  <a:pt x="54850" y="12200"/>
                </a:lnTo>
                <a:lnTo>
                  <a:pt x="60950" y="12200"/>
                </a:lnTo>
                <a:cubicBezTo>
                  <a:pt x="63617" y="12333"/>
                  <a:pt x="65517" y="13600"/>
                  <a:pt x="66650" y="16000"/>
                </a:cubicBezTo>
                <a:lnTo>
                  <a:pt x="66650" y="16000"/>
                </a:lnTo>
                <a:cubicBezTo>
                  <a:pt x="67550" y="18400"/>
                  <a:pt x="67100" y="20617"/>
                  <a:pt x="65300" y="22650"/>
                </a:cubicBezTo>
                <a:lnTo>
                  <a:pt x="65300" y="22650"/>
                </a:lnTo>
                <a:lnTo>
                  <a:pt x="53150" y="34850"/>
                </a:lnTo>
                <a:cubicBezTo>
                  <a:pt x="51883" y="35983"/>
                  <a:pt x="50417" y="36550"/>
                  <a:pt x="48750" y="36550"/>
                </a:cubicBezTo>
                <a:lnTo>
                  <a:pt x="48750" y="36550"/>
                </a:lnTo>
                <a:cubicBezTo>
                  <a:pt x="47083" y="36550"/>
                  <a:pt x="45617" y="35983"/>
                  <a:pt x="44350" y="34850"/>
                </a:cubicBezTo>
                <a:lnTo>
                  <a:pt x="44350" y="34850"/>
                </a:lnTo>
                <a:lnTo>
                  <a:pt x="32200" y="22650"/>
                </a:lnTo>
                <a:cubicBezTo>
                  <a:pt x="30400" y="20617"/>
                  <a:pt x="30017" y="18400"/>
                  <a:pt x="31050" y="16000"/>
                </a:cubicBezTo>
                <a:lnTo>
                  <a:pt x="31050" y="16000"/>
                </a:lnTo>
                <a:cubicBezTo>
                  <a:pt x="32050" y="13600"/>
                  <a:pt x="33883" y="12333"/>
                  <a:pt x="36550" y="12200"/>
                </a:cubicBezTo>
                <a:lnTo>
                  <a:pt x="36550" y="12200"/>
                </a:lnTo>
                <a:lnTo>
                  <a:pt x="42650" y="12200"/>
                </a:lnTo>
                <a:lnTo>
                  <a:pt x="42650" y="6100"/>
                </a:lnTo>
                <a:cubicBezTo>
                  <a:pt x="42650" y="4333"/>
                  <a:pt x="43217" y="2867"/>
                  <a:pt x="44350" y="1700"/>
                </a:cubicBezTo>
                <a:lnTo>
                  <a:pt x="44350" y="1700"/>
                </a:lnTo>
                <a:cubicBezTo>
                  <a:pt x="45517" y="567"/>
                  <a:pt x="46983" y="0"/>
                  <a:pt x="48750" y="0"/>
                </a:cubicBezTo>
                <a:lnTo>
                  <a:pt x="48750" y="0"/>
                </a:lnTo>
                <a:moveTo>
                  <a:pt x="32200" y="74850"/>
                </a:moveTo>
                <a:lnTo>
                  <a:pt x="32200" y="74850"/>
                </a:lnTo>
                <a:lnTo>
                  <a:pt x="44350" y="62650"/>
                </a:lnTo>
                <a:cubicBezTo>
                  <a:pt x="45617" y="61517"/>
                  <a:pt x="47083" y="60950"/>
                  <a:pt x="48750" y="60950"/>
                </a:cubicBezTo>
                <a:lnTo>
                  <a:pt x="48750" y="60950"/>
                </a:lnTo>
                <a:cubicBezTo>
                  <a:pt x="50417" y="60950"/>
                  <a:pt x="51883" y="61517"/>
                  <a:pt x="53150" y="62650"/>
                </a:cubicBezTo>
                <a:lnTo>
                  <a:pt x="53150" y="62650"/>
                </a:lnTo>
                <a:lnTo>
                  <a:pt x="65300" y="74850"/>
                </a:lnTo>
                <a:cubicBezTo>
                  <a:pt x="67100" y="76883"/>
                  <a:pt x="67550" y="79100"/>
                  <a:pt x="66650" y="81500"/>
                </a:cubicBezTo>
                <a:lnTo>
                  <a:pt x="66650" y="81500"/>
                </a:lnTo>
                <a:cubicBezTo>
                  <a:pt x="65517" y="83900"/>
                  <a:pt x="63617" y="85167"/>
                  <a:pt x="60950" y="85300"/>
                </a:cubicBezTo>
                <a:lnTo>
                  <a:pt x="60950" y="85300"/>
                </a:lnTo>
                <a:lnTo>
                  <a:pt x="54850" y="85300"/>
                </a:lnTo>
                <a:lnTo>
                  <a:pt x="54850" y="91400"/>
                </a:lnTo>
                <a:cubicBezTo>
                  <a:pt x="54850" y="93167"/>
                  <a:pt x="54283" y="94633"/>
                  <a:pt x="53150" y="95800"/>
                </a:cubicBezTo>
                <a:lnTo>
                  <a:pt x="53150" y="95800"/>
                </a:lnTo>
                <a:cubicBezTo>
                  <a:pt x="51983" y="96933"/>
                  <a:pt x="50517" y="97500"/>
                  <a:pt x="48750" y="97500"/>
                </a:cubicBezTo>
                <a:lnTo>
                  <a:pt x="48750" y="97500"/>
                </a:lnTo>
                <a:cubicBezTo>
                  <a:pt x="46983" y="97500"/>
                  <a:pt x="45517" y="96933"/>
                  <a:pt x="44350" y="95800"/>
                </a:cubicBezTo>
                <a:lnTo>
                  <a:pt x="44350" y="95800"/>
                </a:lnTo>
                <a:cubicBezTo>
                  <a:pt x="43217" y="94633"/>
                  <a:pt x="42650" y="93167"/>
                  <a:pt x="42650" y="91400"/>
                </a:cubicBezTo>
                <a:lnTo>
                  <a:pt x="42650" y="91400"/>
                </a:lnTo>
                <a:lnTo>
                  <a:pt x="42650" y="85300"/>
                </a:lnTo>
                <a:lnTo>
                  <a:pt x="36550" y="85300"/>
                </a:lnTo>
                <a:cubicBezTo>
                  <a:pt x="33883" y="85167"/>
                  <a:pt x="31983" y="83900"/>
                  <a:pt x="30850" y="81500"/>
                </a:cubicBezTo>
                <a:lnTo>
                  <a:pt x="30850" y="81500"/>
                </a:lnTo>
                <a:cubicBezTo>
                  <a:pt x="29950" y="79100"/>
                  <a:pt x="30400" y="76883"/>
                  <a:pt x="32200" y="74850"/>
                </a:cubicBezTo>
                <a:lnTo>
                  <a:pt x="32200" y="74850"/>
                </a:lnTo>
                <a:moveTo>
                  <a:pt x="6100" y="42650"/>
                </a:moveTo>
                <a:lnTo>
                  <a:pt x="6100" y="42650"/>
                </a:lnTo>
                <a:lnTo>
                  <a:pt x="12200" y="42650"/>
                </a:lnTo>
                <a:lnTo>
                  <a:pt x="12200" y="36550"/>
                </a:lnTo>
                <a:cubicBezTo>
                  <a:pt x="12333" y="33883"/>
                  <a:pt x="13600" y="31983"/>
                  <a:pt x="16000" y="30850"/>
                </a:cubicBezTo>
                <a:lnTo>
                  <a:pt x="16000" y="30850"/>
                </a:lnTo>
                <a:cubicBezTo>
                  <a:pt x="18400" y="29950"/>
                  <a:pt x="20617" y="30400"/>
                  <a:pt x="22650" y="32200"/>
                </a:cubicBezTo>
                <a:lnTo>
                  <a:pt x="22650" y="32200"/>
                </a:lnTo>
                <a:lnTo>
                  <a:pt x="34850" y="44350"/>
                </a:lnTo>
                <a:cubicBezTo>
                  <a:pt x="35983" y="45617"/>
                  <a:pt x="36550" y="47083"/>
                  <a:pt x="36550" y="48750"/>
                </a:cubicBezTo>
                <a:lnTo>
                  <a:pt x="36550" y="48750"/>
                </a:lnTo>
                <a:cubicBezTo>
                  <a:pt x="36550" y="50417"/>
                  <a:pt x="35983" y="51883"/>
                  <a:pt x="34850" y="53150"/>
                </a:cubicBezTo>
                <a:lnTo>
                  <a:pt x="34850" y="53150"/>
                </a:lnTo>
                <a:lnTo>
                  <a:pt x="22650" y="65300"/>
                </a:lnTo>
                <a:cubicBezTo>
                  <a:pt x="20617" y="67100"/>
                  <a:pt x="18400" y="67483"/>
                  <a:pt x="16000" y="66450"/>
                </a:cubicBezTo>
                <a:lnTo>
                  <a:pt x="16000" y="66450"/>
                </a:lnTo>
                <a:cubicBezTo>
                  <a:pt x="13600" y="65450"/>
                  <a:pt x="12333" y="63617"/>
                  <a:pt x="12200" y="60950"/>
                </a:cubicBezTo>
                <a:lnTo>
                  <a:pt x="12200" y="60950"/>
                </a:lnTo>
                <a:lnTo>
                  <a:pt x="12200" y="54850"/>
                </a:lnTo>
                <a:lnTo>
                  <a:pt x="6100" y="54850"/>
                </a:lnTo>
                <a:cubicBezTo>
                  <a:pt x="4333" y="54850"/>
                  <a:pt x="2867" y="54283"/>
                  <a:pt x="1700" y="53150"/>
                </a:cubicBezTo>
                <a:lnTo>
                  <a:pt x="1700" y="53150"/>
                </a:lnTo>
                <a:cubicBezTo>
                  <a:pt x="567" y="51983"/>
                  <a:pt x="0" y="50517"/>
                  <a:pt x="0" y="48750"/>
                </a:cubicBezTo>
                <a:lnTo>
                  <a:pt x="0" y="48750"/>
                </a:lnTo>
                <a:cubicBezTo>
                  <a:pt x="0" y="46983"/>
                  <a:pt x="567" y="45517"/>
                  <a:pt x="1700" y="44350"/>
                </a:cubicBezTo>
                <a:lnTo>
                  <a:pt x="1700" y="44350"/>
                </a:lnTo>
                <a:cubicBezTo>
                  <a:pt x="2867" y="43217"/>
                  <a:pt x="4333" y="42650"/>
                  <a:pt x="6100" y="42650"/>
                </a:cubicBezTo>
                <a:lnTo>
                  <a:pt x="6100" y="42650"/>
                </a:lnTo>
                <a:moveTo>
                  <a:pt x="62650" y="53150"/>
                </a:moveTo>
                <a:lnTo>
                  <a:pt x="62650" y="53150"/>
                </a:lnTo>
                <a:cubicBezTo>
                  <a:pt x="61517" y="51883"/>
                  <a:pt x="60950" y="50417"/>
                  <a:pt x="60950" y="48750"/>
                </a:cubicBezTo>
                <a:lnTo>
                  <a:pt x="60950" y="48750"/>
                </a:lnTo>
                <a:lnTo>
                  <a:pt x="60950" y="48750"/>
                </a:lnTo>
                <a:cubicBezTo>
                  <a:pt x="60950" y="47083"/>
                  <a:pt x="61517" y="45617"/>
                  <a:pt x="62650" y="44350"/>
                </a:cubicBezTo>
                <a:lnTo>
                  <a:pt x="62650" y="44350"/>
                </a:lnTo>
                <a:lnTo>
                  <a:pt x="74850" y="32200"/>
                </a:lnTo>
                <a:cubicBezTo>
                  <a:pt x="76883" y="30400"/>
                  <a:pt x="79100" y="29950"/>
                  <a:pt x="81500" y="30850"/>
                </a:cubicBezTo>
                <a:lnTo>
                  <a:pt x="81500" y="30850"/>
                </a:lnTo>
                <a:cubicBezTo>
                  <a:pt x="83900" y="31983"/>
                  <a:pt x="85167" y="33883"/>
                  <a:pt x="85300" y="36550"/>
                </a:cubicBezTo>
                <a:lnTo>
                  <a:pt x="85300" y="36550"/>
                </a:lnTo>
                <a:lnTo>
                  <a:pt x="85300" y="42650"/>
                </a:lnTo>
                <a:lnTo>
                  <a:pt x="91400" y="42650"/>
                </a:lnTo>
                <a:cubicBezTo>
                  <a:pt x="93167" y="42650"/>
                  <a:pt x="94633" y="43217"/>
                  <a:pt x="95800" y="44350"/>
                </a:cubicBezTo>
                <a:lnTo>
                  <a:pt x="95800" y="44350"/>
                </a:lnTo>
                <a:cubicBezTo>
                  <a:pt x="96933" y="45517"/>
                  <a:pt x="97500" y="46983"/>
                  <a:pt x="97500" y="48750"/>
                </a:cubicBezTo>
                <a:lnTo>
                  <a:pt x="97500" y="48750"/>
                </a:lnTo>
                <a:cubicBezTo>
                  <a:pt x="97500" y="50517"/>
                  <a:pt x="96933" y="51983"/>
                  <a:pt x="95800" y="53150"/>
                </a:cubicBezTo>
                <a:lnTo>
                  <a:pt x="95800" y="53150"/>
                </a:lnTo>
                <a:cubicBezTo>
                  <a:pt x="94633" y="54283"/>
                  <a:pt x="93167" y="54850"/>
                  <a:pt x="91400" y="54850"/>
                </a:cubicBezTo>
                <a:lnTo>
                  <a:pt x="91400" y="54850"/>
                </a:lnTo>
                <a:lnTo>
                  <a:pt x="85300" y="54850"/>
                </a:lnTo>
                <a:lnTo>
                  <a:pt x="85300" y="60950"/>
                </a:lnTo>
                <a:cubicBezTo>
                  <a:pt x="85167" y="63617"/>
                  <a:pt x="83900" y="65517"/>
                  <a:pt x="81500" y="66650"/>
                </a:cubicBezTo>
                <a:lnTo>
                  <a:pt x="81500" y="66650"/>
                </a:lnTo>
                <a:cubicBezTo>
                  <a:pt x="79100" y="67550"/>
                  <a:pt x="76883" y="67100"/>
                  <a:pt x="74850" y="65300"/>
                </a:cubicBezTo>
                <a:lnTo>
                  <a:pt x="74850" y="65300"/>
                </a:lnTo>
                <a:lnTo>
                  <a:pt x="62650" y="53150"/>
                </a:lnTo>
                <a:moveTo>
                  <a:pt x="48750" y="42650"/>
                </a:moveTo>
                <a:lnTo>
                  <a:pt x="48750" y="42650"/>
                </a:lnTo>
                <a:cubicBezTo>
                  <a:pt x="50517" y="42650"/>
                  <a:pt x="51983" y="43217"/>
                  <a:pt x="53150" y="44350"/>
                </a:cubicBezTo>
                <a:lnTo>
                  <a:pt x="53150" y="44350"/>
                </a:lnTo>
                <a:lnTo>
                  <a:pt x="53150" y="44350"/>
                </a:lnTo>
                <a:cubicBezTo>
                  <a:pt x="54283" y="45517"/>
                  <a:pt x="54850" y="46983"/>
                  <a:pt x="54850" y="48750"/>
                </a:cubicBezTo>
                <a:lnTo>
                  <a:pt x="54850" y="48750"/>
                </a:lnTo>
                <a:cubicBezTo>
                  <a:pt x="54850" y="50517"/>
                  <a:pt x="54283" y="51983"/>
                  <a:pt x="53150" y="53150"/>
                </a:cubicBezTo>
                <a:lnTo>
                  <a:pt x="53150" y="53150"/>
                </a:lnTo>
                <a:cubicBezTo>
                  <a:pt x="51983" y="54283"/>
                  <a:pt x="50517" y="54850"/>
                  <a:pt x="48750" y="54850"/>
                </a:cubicBezTo>
                <a:lnTo>
                  <a:pt x="48750" y="54850"/>
                </a:lnTo>
                <a:cubicBezTo>
                  <a:pt x="46983" y="54850"/>
                  <a:pt x="45517" y="54283"/>
                  <a:pt x="44350" y="53150"/>
                </a:cubicBezTo>
                <a:lnTo>
                  <a:pt x="44350" y="53150"/>
                </a:lnTo>
                <a:cubicBezTo>
                  <a:pt x="43217" y="51983"/>
                  <a:pt x="42650" y="50517"/>
                  <a:pt x="42650" y="48750"/>
                </a:cubicBezTo>
                <a:lnTo>
                  <a:pt x="42650" y="48750"/>
                </a:lnTo>
                <a:cubicBezTo>
                  <a:pt x="42650" y="46983"/>
                  <a:pt x="43217" y="45517"/>
                  <a:pt x="44350" y="44350"/>
                </a:cubicBezTo>
                <a:lnTo>
                  <a:pt x="44350" y="44350"/>
                </a:lnTo>
                <a:cubicBezTo>
                  <a:pt x="45517" y="43217"/>
                  <a:pt x="46983" y="42650"/>
                  <a:pt x="48750" y="42650"/>
                </a:cubicBezTo>
                <a:lnTo>
                  <a:pt x="48750" y="42650"/>
                </a:lnTo>
              </a:path>
            </a:pathLst>
          </a:custGeom>
          <a:solidFill>
            <a:srgbClr val="C9B38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59527-11"/>
          <p:cNvSpPr/>
          <p:nvPr/>
        </p:nvSpPr>
        <p:spPr>
          <a:xfrm>
            <a:off x="2261071" y="4397871"/>
            <a:ext cx="4621858" cy="614363"/>
          </a:xfrm>
          <a:prstGeom prst="roundRect">
            <a:avLst>
              <a:gd name="adj" fmla="val 46512"/>
            </a:avLst>
          </a:prstGeom>
          <a:solidFill>
            <a:srgbClr val="0A0805">
              <a:alpha val="30000"/>
            </a:srgbClr>
          </a:solidFill>
          <a:ln w="7144" algn="in">
            <a:solidFill>
              <a:srgbClr val="C8B48C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1459969-49"/>
          <p:cNvSpPr/>
          <p:nvPr/>
        </p:nvSpPr>
        <p:spPr>
          <a:xfrm>
            <a:off x="2475384" y="4550867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DCCDB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59970-50"/>
          <p:cNvSpPr/>
          <p:nvPr/>
        </p:nvSpPr>
        <p:spPr>
          <a:xfrm>
            <a:off x="5522045" y="4779467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00" y="65111"/>
                </a:moveTo>
                <a:lnTo>
                  <a:pt x="101000" y="65111"/>
                </a:lnTo>
                <a:cubicBezTo>
                  <a:pt x="100846" y="76148"/>
                  <a:pt x="98205" y="85370"/>
                  <a:pt x="93077" y="92778"/>
                </a:cubicBezTo>
                <a:lnTo>
                  <a:pt x="93077" y="92778"/>
                </a:lnTo>
                <a:lnTo>
                  <a:pt x="93077" y="92778"/>
                </a:lnTo>
                <a:cubicBezTo>
                  <a:pt x="87949" y="100185"/>
                  <a:pt x="81564" y="104000"/>
                  <a:pt x="73923" y="104222"/>
                </a:cubicBezTo>
                <a:lnTo>
                  <a:pt x="73923" y="104222"/>
                </a:lnTo>
                <a:lnTo>
                  <a:pt x="72154" y="104222"/>
                </a:lnTo>
                <a:cubicBezTo>
                  <a:pt x="70000" y="104222"/>
                  <a:pt x="68256" y="103222"/>
                  <a:pt x="66923" y="101222"/>
                </a:cubicBezTo>
                <a:lnTo>
                  <a:pt x="66923" y="101222"/>
                </a:lnTo>
                <a:cubicBezTo>
                  <a:pt x="65590" y="99296"/>
                  <a:pt x="64923" y="96815"/>
                  <a:pt x="64923" y="93778"/>
                </a:cubicBezTo>
                <a:lnTo>
                  <a:pt x="64923" y="93778"/>
                </a:lnTo>
                <a:cubicBezTo>
                  <a:pt x="64923" y="90741"/>
                  <a:pt x="65590" y="88222"/>
                  <a:pt x="66923" y="86222"/>
                </a:cubicBezTo>
                <a:lnTo>
                  <a:pt x="66923" y="86222"/>
                </a:lnTo>
                <a:cubicBezTo>
                  <a:pt x="68256" y="84296"/>
                  <a:pt x="70000" y="83333"/>
                  <a:pt x="72154" y="83333"/>
                </a:cubicBezTo>
                <a:lnTo>
                  <a:pt x="72154" y="83333"/>
                </a:lnTo>
                <a:lnTo>
                  <a:pt x="73923" y="83333"/>
                </a:lnTo>
                <a:cubicBezTo>
                  <a:pt x="77513" y="83111"/>
                  <a:pt x="80513" y="81370"/>
                  <a:pt x="82923" y="78111"/>
                </a:cubicBezTo>
                <a:lnTo>
                  <a:pt x="82923" y="78111"/>
                </a:lnTo>
                <a:cubicBezTo>
                  <a:pt x="85179" y="74630"/>
                  <a:pt x="86385" y="70296"/>
                  <a:pt x="86538" y="65111"/>
                </a:cubicBezTo>
                <a:lnTo>
                  <a:pt x="86538" y="65111"/>
                </a:lnTo>
                <a:lnTo>
                  <a:pt x="86538" y="62556"/>
                </a:lnTo>
                <a:lnTo>
                  <a:pt x="72154" y="62556"/>
                </a:lnTo>
                <a:cubicBezTo>
                  <a:pt x="68051" y="62333"/>
                  <a:pt x="64667" y="60259"/>
                  <a:pt x="62000" y="56333"/>
                </a:cubicBezTo>
                <a:lnTo>
                  <a:pt x="62000" y="56333"/>
                </a:lnTo>
                <a:cubicBezTo>
                  <a:pt x="59282" y="52407"/>
                  <a:pt x="57846" y="47519"/>
                  <a:pt x="57692" y="41667"/>
                </a:cubicBezTo>
                <a:lnTo>
                  <a:pt x="57692" y="41667"/>
                </a:lnTo>
                <a:lnTo>
                  <a:pt x="57692" y="20889"/>
                </a:lnTo>
                <a:cubicBezTo>
                  <a:pt x="57846" y="14963"/>
                  <a:pt x="59282" y="10074"/>
                  <a:pt x="62000" y="6222"/>
                </a:cubicBezTo>
                <a:lnTo>
                  <a:pt x="62000" y="6222"/>
                </a:lnTo>
                <a:cubicBezTo>
                  <a:pt x="64667" y="2296"/>
                  <a:pt x="68051" y="222"/>
                  <a:pt x="72154" y="0"/>
                </a:cubicBezTo>
                <a:lnTo>
                  <a:pt x="72154" y="0"/>
                </a:lnTo>
                <a:lnTo>
                  <a:pt x="86538" y="0"/>
                </a:lnTo>
                <a:cubicBezTo>
                  <a:pt x="90590" y="222"/>
                  <a:pt x="93974" y="2296"/>
                  <a:pt x="96692" y="6222"/>
                </a:cubicBezTo>
                <a:lnTo>
                  <a:pt x="96692" y="6222"/>
                </a:lnTo>
                <a:cubicBezTo>
                  <a:pt x="99410" y="10074"/>
                  <a:pt x="100846" y="14963"/>
                  <a:pt x="101000" y="20889"/>
                </a:cubicBezTo>
                <a:lnTo>
                  <a:pt x="101000" y="20889"/>
                </a:lnTo>
                <a:lnTo>
                  <a:pt x="101000" y="31222"/>
                </a:lnTo>
                <a:lnTo>
                  <a:pt x="101000" y="41667"/>
                </a:lnTo>
                <a:lnTo>
                  <a:pt x="101000" y="65111"/>
                </a:lnTo>
                <a:moveTo>
                  <a:pt x="43308" y="65111"/>
                </a:moveTo>
                <a:lnTo>
                  <a:pt x="43308" y="65111"/>
                </a:lnTo>
                <a:cubicBezTo>
                  <a:pt x="43154" y="76148"/>
                  <a:pt x="40513" y="85370"/>
                  <a:pt x="35385" y="92778"/>
                </a:cubicBezTo>
                <a:lnTo>
                  <a:pt x="35385" y="92778"/>
                </a:lnTo>
                <a:lnTo>
                  <a:pt x="35385" y="92778"/>
                </a:lnTo>
                <a:cubicBezTo>
                  <a:pt x="30256" y="100185"/>
                  <a:pt x="23872" y="104000"/>
                  <a:pt x="16231" y="104222"/>
                </a:cubicBezTo>
                <a:lnTo>
                  <a:pt x="16231" y="104222"/>
                </a:lnTo>
                <a:lnTo>
                  <a:pt x="14462" y="104222"/>
                </a:lnTo>
                <a:cubicBezTo>
                  <a:pt x="12308" y="104222"/>
                  <a:pt x="10564" y="103222"/>
                  <a:pt x="9231" y="101222"/>
                </a:cubicBezTo>
                <a:lnTo>
                  <a:pt x="9231" y="101222"/>
                </a:lnTo>
                <a:cubicBezTo>
                  <a:pt x="7897" y="99296"/>
                  <a:pt x="7231" y="96815"/>
                  <a:pt x="7231" y="93778"/>
                </a:cubicBezTo>
                <a:lnTo>
                  <a:pt x="7231" y="93778"/>
                </a:lnTo>
                <a:cubicBezTo>
                  <a:pt x="7231" y="90741"/>
                  <a:pt x="7897" y="88222"/>
                  <a:pt x="9231" y="86222"/>
                </a:cubicBezTo>
                <a:lnTo>
                  <a:pt x="9231" y="86222"/>
                </a:lnTo>
                <a:cubicBezTo>
                  <a:pt x="10564" y="84296"/>
                  <a:pt x="12308" y="83333"/>
                  <a:pt x="14462" y="83333"/>
                </a:cubicBezTo>
                <a:lnTo>
                  <a:pt x="14462" y="83333"/>
                </a:lnTo>
                <a:lnTo>
                  <a:pt x="16231" y="83333"/>
                </a:lnTo>
                <a:cubicBezTo>
                  <a:pt x="19821" y="83111"/>
                  <a:pt x="22821" y="81370"/>
                  <a:pt x="25231" y="78111"/>
                </a:cubicBezTo>
                <a:lnTo>
                  <a:pt x="25231" y="78111"/>
                </a:lnTo>
                <a:cubicBezTo>
                  <a:pt x="27487" y="74630"/>
                  <a:pt x="28692" y="70296"/>
                  <a:pt x="28846" y="65111"/>
                </a:cubicBezTo>
                <a:lnTo>
                  <a:pt x="28846" y="65111"/>
                </a:lnTo>
                <a:lnTo>
                  <a:pt x="28846" y="62556"/>
                </a:lnTo>
                <a:lnTo>
                  <a:pt x="14462" y="62556"/>
                </a:lnTo>
                <a:cubicBezTo>
                  <a:pt x="10359" y="62333"/>
                  <a:pt x="6974" y="60259"/>
                  <a:pt x="4308" y="56333"/>
                </a:cubicBezTo>
                <a:lnTo>
                  <a:pt x="4308" y="56333"/>
                </a:lnTo>
                <a:cubicBezTo>
                  <a:pt x="1590" y="52407"/>
                  <a:pt x="154" y="47519"/>
                  <a:pt x="0" y="41667"/>
                </a:cubicBezTo>
                <a:lnTo>
                  <a:pt x="0" y="41667"/>
                </a:lnTo>
                <a:lnTo>
                  <a:pt x="0" y="20889"/>
                </a:lnTo>
                <a:cubicBezTo>
                  <a:pt x="154" y="14963"/>
                  <a:pt x="1590" y="10074"/>
                  <a:pt x="4308" y="6222"/>
                </a:cubicBezTo>
                <a:lnTo>
                  <a:pt x="4308" y="6222"/>
                </a:lnTo>
                <a:cubicBezTo>
                  <a:pt x="6974" y="2296"/>
                  <a:pt x="10359" y="222"/>
                  <a:pt x="14462" y="0"/>
                </a:cubicBezTo>
                <a:lnTo>
                  <a:pt x="14462" y="0"/>
                </a:lnTo>
                <a:lnTo>
                  <a:pt x="28846" y="0"/>
                </a:lnTo>
                <a:cubicBezTo>
                  <a:pt x="32897" y="222"/>
                  <a:pt x="36282" y="2296"/>
                  <a:pt x="39000" y="6222"/>
                </a:cubicBezTo>
                <a:lnTo>
                  <a:pt x="39000" y="6222"/>
                </a:lnTo>
                <a:cubicBezTo>
                  <a:pt x="41718" y="10074"/>
                  <a:pt x="43154" y="14963"/>
                  <a:pt x="43308" y="20889"/>
                </a:cubicBezTo>
                <a:lnTo>
                  <a:pt x="43308" y="20889"/>
                </a:lnTo>
                <a:lnTo>
                  <a:pt x="43308" y="31222"/>
                </a:lnTo>
                <a:lnTo>
                  <a:pt x="43308" y="41667"/>
                </a:lnTo>
                <a:lnTo>
                  <a:pt x="43308" y="65111"/>
                </a:lnTo>
              </a:path>
            </a:pathLst>
          </a:custGeom>
          <a:solidFill>
            <a:srgbClr val="DCCDB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59565-23"/>
          <p:cNvSpPr/>
          <p:nvPr/>
        </p:nvSpPr>
        <p:spPr>
          <a:xfrm>
            <a:off x="4257675" y="5069384"/>
            <a:ext cx="57150" cy="57150"/>
          </a:xfrm>
          <a:prstGeom prst="ellipse">
            <a:avLst/>
          </a:prstGeom>
          <a:solidFill>
            <a:srgbClr val="B8A07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59567-24"/>
          <p:cNvSpPr/>
          <p:nvPr/>
        </p:nvSpPr>
        <p:spPr>
          <a:xfrm>
            <a:off x="4400550" y="5069384"/>
            <a:ext cx="57150" cy="57150"/>
          </a:xfrm>
          <a:prstGeom prst="ellipse">
            <a:avLst/>
          </a:prstGeom>
          <a:solidFill>
            <a:srgbClr val="B8A07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59569-25"/>
          <p:cNvSpPr/>
          <p:nvPr/>
        </p:nvSpPr>
        <p:spPr>
          <a:xfrm>
            <a:off x="4543425" y="5069384"/>
            <a:ext cx="57150" cy="57150"/>
          </a:xfrm>
          <a:prstGeom prst="ellipse">
            <a:avLst/>
          </a:prstGeom>
          <a:solidFill>
            <a:srgbClr val="B8A07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59572-26"/>
          <p:cNvSpPr/>
          <p:nvPr/>
        </p:nvSpPr>
        <p:spPr>
          <a:xfrm>
            <a:off x="4686300" y="5069384"/>
            <a:ext cx="57150" cy="57150"/>
          </a:xfrm>
          <a:prstGeom prst="ellipse">
            <a:avLst/>
          </a:prstGeom>
          <a:solidFill>
            <a:srgbClr val="B8A07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59574-27"/>
          <p:cNvSpPr/>
          <p:nvPr/>
        </p:nvSpPr>
        <p:spPr>
          <a:xfrm>
            <a:off x="4829175" y="5069384"/>
            <a:ext cx="57150" cy="57150"/>
          </a:xfrm>
          <a:prstGeom prst="ellipse">
            <a:avLst/>
          </a:prstGeom>
          <a:solidFill>
            <a:srgbClr val="B8A07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59516-6"/>
          <p:cNvSpPr txBox="1"/>
          <p:nvPr/>
        </p:nvSpPr>
        <p:spPr>
          <a:xfrm>
            <a:off x="3338513" y="16892"/>
            <a:ext cx="2466901" cy="19050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3">
                <a:solidFill>
                  <a:srgbClr val="C9B796"/>
                </a:solidFill>
                <a:latin typeface="Segoe UI"/>
                <a:ea typeface="Segoe UI"/>
                <a:cs typeface="Segoe UI"/>
              </a:rPr>
              <a:t>✦ 第 九 章 · 收 官 ✦</a:t>
            </a:r>
            <a:endParaRPr/>
          </a:p>
        </p:txBody>
      </p:sp>
      <p:sp>
        <p:nvSpPr>
          <p:cNvPr id="33" name="el-1785511459516-7"/>
          <p:cNvSpPr txBox="1"/>
          <p:nvPr/>
        </p:nvSpPr>
        <p:spPr>
          <a:xfrm>
            <a:off x="2543175" y="400273"/>
            <a:ext cx="4057650" cy="480045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sx="100000" sy="100000" kx="0" ky="0" algn="ctr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450">
                <a:solidFill>
                  <a:srgbClr val="F5ECDB"/>
                </a:solidFill>
                <a:latin typeface="Segoe UI"/>
                <a:ea typeface="Segoe UI"/>
                <a:cs typeface="Segoe UI"/>
              </a:rPr>
              <a:t>小结：坐标的力量</a:t>
            </a:r>
            <a:endParaRPr/>
          </a:p>
        </p:txBody>
      </p:sp>
      <p:sp>
        <p:nvSpPr>
          <p:cNvPr id="34" name="el-1785511459533-12"/>
          <p:cNvSpPr txBox="1"/>
          <p:nvPr/>
        </p:nvSpPr>
        <p:spPr>
          <a:xfrm>
            <a:off x="3076649" y="1087487"/>
            <a:ext cx="2990701" cy="2095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DACDB5"/>
                </a:solidFill>
                <a:latin typeface="Segoe UI"/>
                <a:ea typeface="Segoe UI"/>
                <a:cs typeface="Segoe UI"/>
              </a:rPr>
              <a:t>从“定位”的需求出发，建立了坐标系</a:t>
            </a:r>
            <a:endParaRPr/>
          </a:p>
        </p:txBody>
      </p:sp>
      <p:sp>
        <p:nvSpPr>
          <p:cNvPr id="35" name="el-1785511459589-29"/>
          <p:cNvSpPr txBox="1"/>
          <p:nvPr/>
        </p:nvSpPr>
        <p:spPr>
          <a:xfrm>
            <a:off x="1321594" y="1716137"/>
            <a:ext cx="29825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69">
                <a:solidFill>
                  <a:srgbClr val="B8A88A"/>
                </a:solidFill>
                <a:latin typeface="Segoe UI"/>
                <a:ea typeface="Segoe UI"/>
                <a:cs typeface="Segoe UI"/>
              </a:rPr>
              <a:t>01 · 核心知识</a:t>
            </a:r>
            <a:endParaRPr/>
          </a:p>
        </p:txBody>
      </p:sp>
      <p:sp>
        <p:nvSpPr>
          <p:cNvPr id="36" name="el-1785511459590-30"/>
          <p:cNvSpPr txBox="1"/>
          <p:nvPr/>
        </p:nvSpPr>
        <p:spPr>
          <a:xfrm>
            <a:off x="1321594" y="1966169"/>
            <a:ext cx="3014663" cy="2228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F0E2CB"/>
                </a:solidFill>
                <a:latin typeface="Segoe UI"/>
                <a:ea typeface="Segoe UI"/>
                <a:cs typeface="Segoe UI"/>
              </a:rPr>
              <a:t>平面直角坐标系</a:t>
            </a:r>
            <a:endParaRPr/>
          </a:p>
        </p:txBody>
      </p:sp>
      <p:sp>
        <p:nvSpPr>
          <p:cNvPr id="37" name="el-1785511459590-31"/>
          <p:cNvSpPr txBox="1"/>
          <p:nvPr/>
        </p:nvSpPr>
        <p:spPr>
          <a:xfrm>
            <a:off x="1321594" y="2246189"/>
            <a:ext cx="29932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4C4A8"/>
                </a:solidFill>
                <a:latin typeface="Segoe UI"/>
                <a:ea typeface="Segoe UI"/>
                <a:cs typeface="Segoe UI"/>
              </a:rPr>
              <a:t>点与有序数对的对应 —— 坐标描述位置</a:t>
            </a:r>
            <a:endParaRPr/>
          </a:p>
        </p:txBody>
      </p:sp>
      <p:sp>
        <p:nvSpPr>
          <p:cNvPr id="38" name="el-1785511459591-32"/>
          <p:cNvSpPr txBox="1"/>
          <p:nvPr/>
        </p:nvSpPr>
        <p:spPr>
          <a:xfrm>
            <a:off x="4893469" y="1716137"/>
            <a:ext cx="29825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69">
                <a:solidFill>
                  <a:srgbClr val="B8A88A"/>
                </a:solidFill>
                <a:latin typeface="Segoe UI"/>
                <a:ea typeface="Segoe UI"/>
                <a:cs typeface="Segoe UI"/>
              </a:rPr>
              <a:t>02 · 核心知识</a:t>
            </a:r>
            <a:endParaRPr/>
          </a:p>
        </p:txBody>
      </p:sp>
      <p:sp>
        <p:nvSpPr>
          <p:cNvPr id="39" name="el-1785511459591-33"/>
          <p:cNvSpPr txBox="1"/>
          <p:nvPr/>
        </p:nvSpPr>
        <p:spPr>
          <a:xfrm>
            <a:off x="4893469" y="1966169"/>
            <a:ext cx="3014663" cy="2228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F0E2CB"/>
                </a:solidFill>
                <a:latin typeface="Segoe UI"/>
                <a:ea typeface="Segoe UI"/>
                <a:cs typeface="Segoe UI"/>
              </a:rPr>
              <a:t>坐标描述几何图形</a:t>
            </a:r>
            <a:endParaRPr/>
          </a:p>
        </p:txBody>
      </p:sp>
      <p:sp>
        <p:nvSpPr>
          <p:cNvPr id="40" name="el-1785511459592-34"/>
          <p:cNvSpPr txBox="1"/>
          <p:nvPr/>
        </p:nvSpPr>
        <p:spPr>
          <a:xfrm>
            <a:off x="4893469" y="2246189"/>
            <a:ext cx="29932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4C4A8"/>
                </a:solidFill>
                <a:latin typeface="Segoe UI"/>
                <a:ea typeface="Segoe UI"/>
                <a:cs typeface="Segoe UI"/>
              </a:rPr>
              <a:t>用数研究形，几何问题代数化</a:t>
            </a:r>
            <a:endParaRPr/>
          </a:p>
        </p:txBody>
      </p:sp>
      <p:sp>
        <p:nvSpPr>
          <p:cNvPr id="41" name="el-1785511459592-35"/>
          <p:cNvSpPr txBox="1"/>
          <p:nvPr/>
        </p:nvSpPr>
        <p:spPr>
          <a:xfrm>
            <a:off x="1321594" y="2881982"/>
            <a:ext cx="29825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69">
                <a:solidFill>
                  <a:srgbClr val="B8A88A"/>
                </a:solidFill>
                <a:latin typeface="Segoe UI"/>
                <a:ea typeface="Segoe UI"/>
                <a:cs typeface="Segoe UI"/>
              </a:rPr>
              <a:t>03 · 核心知识</a:t>
            </a:r>
            <a:endParaRPr/>
          </a:p>
        </p:txBody>
      </p:sp>
      <p:sp>
        <p:nvSpPr>
          <p:cNvPr id="42" name="el-1785511459593-36"/>
          <p:cNvSpPr txBox="1"/>
          <p:nvPr/>
        </p:nvSpPr>
        <p:spPr>
          <a:xfrm>
            <a:off x="1321594" y="3132014"/>
            <a:ext cx="3014663" cy="2228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F0E2CB"/>
                </a:solidFill>
                <a:latin typeface="Segoe UI"/>
                <a:ea typeface="Segoe UI"/>
                <a:cs typeface="Segoe UI"/>
              </a:rPr>
              <a:t>坐标表示地理位置</a:t>
            </a:r>
            <a:endParaRPr/>
          </a:p>
        </p:txBody>
      </p:sp>
      <p:sp>
        <p:nvSpPr>
          <p:cNvPr id="43" name="el-1785511459594-37"/>
          <p:cNvSpPr txBox="1"/>
          <p:nvPr/>
        </p:nvSpPr>
        <p:spPr>
          <a:xfrm>
            <a:off x="1321594" y="3412034"/>
            <a:ext cx="29932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4C4A8"/>
                </a:solidFill>
                <a:latin typeface="Segoe UI"/>
                <a:ea typeface="Segoe UI"/>
                <a:cs typeface="Segoe UI"/>
              </a:rPr>
              <a:t>用数描述位置，经纬网格到坐标</a:t>
            </a:r>
            <a:endParaRPr/>
          </a:p>
        </p:txBody>
      </p:sp>
      <p:sp>
        <p:nvSpPr>
          <p:cNvPr id="44" name="el-1785511459594-38"/>
          <p:cNvSpPr txBox="1"/>
          <p:nvPr/>
        </p:nvSpPr>
        <p:spPr>
          <a:xfrm>
            <a:off x="4893469" y="2881982"/>
            <a:ext cx="29825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69">
                <a:solidFill>
                  <a:srgbClr val="B8A88A"/>
                </a:solidFill>
                <a:latin typeface="Segoe UI"/>
                <a:ea typeface="Segoe UI"/>
                <a:cs typeface="Segoe UI"/>
              </a:rPr>
              <a:t>04 · 核心知识</a:t>
            </a:r>
            <a:endParaRPr/>
          </a:p>
        </p:txBody>
      </p:sp>
      <p:sp>
        <p:nvSpPr>
          <p:cNvPr id="45" name="el-1785511459595-39"/>
          <p:cNvSpPr txBox="1"/>
          <p:nvPr/>
        </p:nvSpPr>
        <p:spPr>
          <a:xfrm>
            <a:off x="4893469" y="3132014"/>
            <a:ext cx="3014663" cy="2228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F0E2CB"/>
                </a:solidFill>
                <a:latin typeface="Segoe UI"/>
                <a:ea typeface="Segoe UI"/>
                <a:cs typeface="Segoe UI"/>
              </a:rPr>
              <a:t>坐标表示平移</a:t>
            </a:r>
            <a:endParaRPr/>
          </a:p>
        </p:txBody>
      </p:sp>
      <p:sp>
        <p:nvSpPr>
          <p:cNvPr id="46" name="el-1785511459595-40"/>
          <p:cNvSpPr txBox="1"/>
          <p:nvPr/>
        </p:nvSpPr>
        <p:spPr>
          <a:xfrm>
            <a:off x="4893469" y="3412034"/>
            <a:ext cx="29932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4C4A8"/>
                </a:solidFill>
                <a:latin typeface="Segoe UI"/>
                <a:ea typeface="Segoe UI"/>
                <a:cs typeface="Segoe UI"/>
              </a:rPr>
              <a:t>用数描述运动，图形变换一目了然</a:t>
            </a:r>
            <a:endParaRPr/>
          </a:p>
        </p:txBody>
      </p:sp>
      <p:sp>
        <p:nvSpPr>
          <p:cNvPr id="47" name="el-1785511459596-41"/>
          <p:cNvSpPr txBox="1"/>
          <p:nvPr/>
        </p:nvSpPr>
        <p:spPr>
          <a:xfrm>
            <a:off x="3489722" y="4004965"/>
            <a:ext cx="8143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">
                <a:solidFill>
                  <a:srgbClr val="E6D5B8"/>
                </a:solidFill>
                <a:latin typeface="Segoe UI"/>
                <a:ea typeface="Segoe UI"/>
                <a:cs typeface="Segoe UI"/>
              </a:rPr>
              <a:t>数形结合</a:t>
            </a:r>
            <a:endParaRPr/>
          </a:p>
        </p:txBody>
      </p:sp>
      <p:sp>
        <p:nvSpPr>
          <p:cNvPr id="48" name="el-1785511459596-42"/>
          <p:cNvSpPr txBox="1"/>
          <p:nvPr/>
        </p:nvSpPr>
        <p:spPr>
          <a:xfrm>
            <a:off x="5132784" y="4004965"/>
            <a:ext cx="8143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">
                <a:solidFill>
                  <a:srgbClr val="E6D5B8"/>
                </a:solidFill>
                <a:latin typeface="Segoe UI"/>
                <a:ea typeface="Segoe UI"/>
                <a:cs typeface="Segoe UI"/>
              </a:rPr>
              <a:t>对应思想</a:t>
            </a:r>
            <a:endParaRPr/>
          </a:p>
        </p:txBody>
      </p:sp>
      <p:sp>
        <p:nvSpPr>
          <p:cNvPr id="49" name="el-1785511459534-13"/>
          <p:cNvSpPr txBox="1"/>
          <p:nvPr/>
        </p:nvSpPr>
        <p:spPr>
          <a:xfrm>
            <a:off x="2621831" y="4495502"/>
            <a:ext cx="2396579" cy="1905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DCCDB0"/>
                </a:solidFill>
                <a:latin typeface="Segoe UI"/>
                <a:ea typeface="Segoe UI"/>
                <a:cs typeface="Segoe UI"/>
              </a:rPr>
              <a:t>坐标方法的建立，使我们可以用</a:t>
            </a:r>
            <a:endParaRPr/>
          </a:p>
        </p:txBody>
      </p:sp>
      <p:sp>
        <p:nvSpPr>
          <p:cNvPr id="50" name="el-1785511459550-17"/>
          <p:cNvSpPr txBox="1"/>
          <p:nvPr/>
        </p:nvSpPr>
        <p:spPr>
          <a:xfrm>
            <a:off x="4875535" y="4495502"/>
            <a:ext cx="771525" cy="1905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113">
                <a:solidFill>
                  <a:srgbClr val="F0DBB8"/>
                </a:solidFill>
                <a:latin typeface="Segoe UI"/>
                <a:ea typeface="Segoe UI"/>
                <a:cs typeface="Segoe UI"/>
              </a:rPr>
              <a:t>数和运算</a:t>
            </a:r>
            <a:endParaRPr/>
          </a:p>
        </p:txBody>
      </p:sp>
      <p:sp>
        <p:nvSpPr>
          <p:cNvPr id="51" name="el-1785511459534-14"/>
          <p:cNvSpPr txBox="1"/>
          <p:nvPr/>
        </p:nvSpPr>
        <p:spPr>
          <a:xfrm>
            <a:off x="5504185" y="4495502"/>
            <a:ext cx="1243013" cy="1905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DCCDB0"/>
                </a:solidFill>
                <a:latin typeface="Segoe UI"/>
                <a:ea typeface="Segoe UI"/>
                <a:cs typeface="Segoe UI"/>
              </a:rPr>
              <a:t>来研究几何问题</a:t>
            </a:r>
            <a:endParaRPr/>
          </a:p>
        </p:txBody>
      </p:sp>
      <p:sp>
        <p:nvSpPr>
          <p:cNvPr id="52" name="el-1785511459535-15"/>
          <p:cNvSpPr txBox="1"/>
          <p:nvPr/>
        </p:nvSpPr>
        <p:spPr>
          <a:xfrm>
            <a:off x="3418359" y="4724102"/>
            <a:ext cx="1243013" cy="1905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DCCDB0"/>
                </a:solidFill>
                <a:latin typeface="Segoe UI"/>
                <a:ea typeface="Segoe UI"/>
                <a:cs typeface="Segoe UI"/>
              </a:rPr>
              <a:t>这是数学史上的</a:t>
            </a:r>
            <a:endParaRPr/>
          </a:p>
        </p:txBody>
      </p:sp>
      <p:sp>
        <p:nvSpPr>
          <p:cNvPr id="53" name="el-1785511459551-18"/>
          <p:cNvSpPr txBox="1"/>
          <p:nvPr/>
        </p:nvSpPr>
        <p:spPr>
          <a:xfrm>
            <a:off x="4518496" y="4724102"/>
            <a:ext cx="771525" cy="1905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113">
                <a:solidFill>
                  <a:srgbClr val="F0DBB8"/>
                </a:solidFill>
                <a:latin typeface="Segoe UI"/>
                <a:ea typeface="Segoe UI"/>
                <a:cs typeface="Segoe UI"/>
              </a:rPr>
              <a:t>重大突破</a:t>
            </a:r>
            <a:endParaRPr/>
          </a:p>
        </p:txBody>
      </p:sp>
      <p:sp>
        <p:nvSpPr>
          <p:cNvPr id="54" name="el-1785511459535-16"/>
          <p:cNvSpPr txBox="1"/>
          <p:nvPr/>
        </p:nvSpPr>
        <p:spPr>
          <a:xfrm>
            <a:off x="5147146" y="4724102"/>
            <a:ext cx="353467" cy="1905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DCCDB0"/>
                </a:solidFill>
                <a:latin typeface="Segoe UI"/>
                <a:ea typeface="Segoe UI"/>
                <a:cs typeface="Segoe UI"/>
              </a:rPr>
              <a:t>！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11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2026-07-31T15:24:24.415Z</dcterms:created>
  <dcterms:modified xsi:type="dcterms:W3CDTF">2026-07-31T15:24:24.415Z</dcterms:modified>
</cp:coreProperties>
</file>